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B146C-EED6-46F8-ACB4-E61265581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   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930411-4792-4296-A144-BAE0C32EE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Réseau social d’entreprise</a:t>
            </a:r>
          </a:p>
          <a:p>
            <a:endParaRPr lang="fr-FR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A05EC6CD-EA9D-45E0-AEB4-BE52CB0DA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520" y="3576814"/>
            <a:ext cx="46196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10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8584C-0242-41D6-ABAF-D627BD70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sur la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14AC8A-A9E9-44F8-A0A8-5CBB4A607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structure très simple pour que le code Javascript prenne le relais (les routines sont dans le code!),</a:t>
            </a:r>
          </a:p>
          <a:p>
            <a:r>
              <a:rPr lang="fr-FR" dirty="0"/>
              <a:t>Requêtes simples en langage SQL dans les modèles du Backend,</a:t>
            </a:r>
          </a:p>
          <a:p>
            <a:r>
              <a:rPr lang="fr-FR" dirty="0"/>
              <a:t>La base envoie les données, triées par l’API, mise en forme par le front,</a:t>
            </a:r>
          </a:p>
          <a:p>
            <a:r>
              <a:rPr lang="fr-FR" dirty="0"/>
              <a:t>Pour une facilité de modification, de maintenance ou d’évolution de l’API,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859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8C570-DA39-4D36-BD0A-5065E366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1F0C48-D5BF-4948-B241-E4BA906C1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Backend: serveur NodeJS avec Framework Express en lien avec MySQL8. Les opérations sur la base de données passent par le pack mysql2.</a:t>
            </a:r>
          </a:p>
          <a:p>
            <a:r>
              <a:rPr lang="fr-FR" dirty="0"/>
              <a:t>Frontend: réalisé uniquement en Javascript sans Framework et sans package npm. Le front utilise un modèle MVC encapsulé dans des classes.</a:t>
            </a:r>
          </a:p>
          <a:p>
            <a:r>
              <a:rPr lang="fr-FR" dirty="0"/>
              <a:t>Le Framework Bootstrap5 pour la mise en page est sur un réseau de diffusion de contenu, donc non enregistré.</a:t>
            </a:r>
          </a:p>
        </p:txBody>
      </p:sp>
    </p:spTree>
    <p:extLst>
      <p:ext uri="{BB962C8B-B14F-4D97-AF65-F5344CB8AC3E}">
        <p14:creationId xmlns:p14="http://schemas.microsoft.com/office/powerpoint/2010/main" val="258681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A29729A-0CEC-4467-AEBF-D363E9D8D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63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BAFCEF8-943F-4BF2-B036-2ED12E46F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72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B1AA1-4899-4F8C-A8E2-D5FCF0CF8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9171FC-FBD7-4442-AA65-3F41CEAE5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Je suis prêt à répondre à vos questions et à faire une démonstration plus poussée de l’app.</a:t>
            </a:r>
          </a:p>
        </p:txBody>
      </p:sp>
    </p:spTree>
    <p:extLst>
      <p:ext uri="{BB962C8B-B14F-4D97-AF65-F5344CB8AC3E}">
        <p14:creationId xmlns:p14="http://schemas.microsoft.com/office/powerpoint/2010/main" val="225909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757EE43-012F-45FB-9824-E3C8ADF9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96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6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1AD1B7-EB13-4C36-B704-EBE0EB13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FEC621-8676-4A6B-9AFA-3DDED588E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887190"/>
            <a:ext cx="10554574" cy="3636511"/>
          </a:xfrm>
        </p:spPr>
        <p:txBody>
          <a:bodyPr/>
          <a:lstStyle/>
          <a:p>
            <a:r>
              <a:rPr lang="fr-FR" dirty="0"/>
              <a:t>Une interface simple,</a:t>
            </a:r>
          </a:p>
          <a:p>
            <a:r>
              <a:rPr lang="fr-FR" dirty="0"/>
              <a:t>Responsive et accessible,</a:t>
            </a:r>
          </a:p>
          <a:p>
            <a:r>
              <a:rPr lang="fr-FR" dirty="0"/>
              <a:t>Sécurisée,</a:t>
            </a:r>
          </a:p>
          <a:p>
            <a:r>
              <a:rPr lang="fr-FR" dirty="0"/>
              <a:t>Une inscription sur 3 champs (mail, nom d’usage, mot de passe) et une connexion sur deux,</a:t>
            </a:r>
          </a:p>
          <a:p>
            <a:r>
              <a:rPr lang="fr-FR" dirty="0"/>
              <a:t>Respect du règlement général sur la protection des données,</a:t>
            </a:r>
          </a:p>
          <a:p>
            <a:r>
              <a:rPr lang="fr-FR" dirty="0"/>
              <a:t>Une connexion qui persiste durant la vie du Jeton d’identification, soit 12 heures,</a:t>
            </a:r>
          </a:p>
          <a:p>
            <a:r>
              <a:rPr lang="fr-FR" dirty="0"/>
              <a:t>Mais une déconnexion volontaire possible à tout moment,</a:t>
            </a:r>
          </a:p>
          <a:p>
            <a:r>
              <a:rPr lang="fr-FR" dirty="0"/>
              <a:t>Une modification possible de son compte sur les trois champs,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346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F7BFC-C6A8-456D-B0E8-8CA6D201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S’identifier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4D9532BF-B705-4B9C-9420-2AC545590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043" y="1417638"/>
            <a:ext cx="9239912" cy="4956313"/>
          </a:xfrm>
        </p:spPr>
      </p:pic>
    </p:spTree>
    <p:extLst>
      <p:ext uri="{BB962C8B-B14F-4D97-AF65-F5344CB8AC3E}">
        <p14:creationId xmlns:p14="http://schemas.microsoft.com/office/powerpoint/2010/main" val="54138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AC37039-DEBD-4331-9078-730A85322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669"/>
            <a:ext cx="12192000" cy="55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1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1550DA7-3C25-4CDE-A3FC-A15C041B0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768"/>
            <a:ext cx="12192000" cy="573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4CC18D-F129-4402-A03B-86E35B912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mur des publications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880E89-78B6-49CA-BE25-FEBF65916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06600"/>
            <a:ext cx="10554574" cy="3636511"/>
          </a:xfrm>
        </p:spPr>
        <p:txBody>
          <a:bodyPr/>
          <a:lstStyle/>
          <a:p>
            <a:r>
              <a:rPr lang="fr-FR" dirty="0"/>
              <a:t>Ecrire librement son post et y ajouter éventuellement une photo,</a:t>
            </a:r>
          </a:p>
          <a:p>
            <a:r>
              <a:rPr lang="fr-FR" dirty="0"/>
              <a:t>La possibilité pour chacun de commenter la publication,</a:t>
            </a:r>
          </a:p>
          <a:p>
            <a:r>
              <a:rPr lang="fr-FR" dirty="0"/>
              <a:t>Publications classées en ordre chronologique inverse (idem pour les commentaires),</a:t>
            </a:r>
          </a:p>
          <a:p>
            <a:r>
              <a:rPr lang="fr-FR" dirty="0"/>
              <a:t>L’utilisateur peut à tout moment revenir sur ses écrits en les modifiant ou les supprimant,</a:t>
            </a:r>
          </a:p>
          <a:p>
            <a:r>
              <a:rPr lang="fr-FR" dirty="0"/>
              <a:t>Un administrateur (ici appelé Modérateur) peut accéder avec son compte à toutes les publications et à tous les commentaires: suppression et/ou modification,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90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A83EC-6454-41C7-AD76-7B6474E4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sécurité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EF4842-3D56-4CF6-8665-F2519538D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488" y="3221489"/>
            <a:ext cx="10554574" cy="3636511"/>
          </a:xfrm>
        </p:spPr>
        <p:txBody>
          <a:bodyPr/>
          <a:lstStyle/>
          <a:p>
            <a:r>
              <a:rPr lang="fr-FR" dirty="0"/>
              <a:t>Une vérification lors de la connexion côté front, puis côté back (regex, puis « email et password-validator »),</a:t>
            </a:r>
          </a:p>
          <a:p>
            <a:r>
              <a:rPr lang="fr-FR" dirty="0"/>
              <a:t>Une vérification du contenu du post et du commentaire avec « sanitize-html »,</a:t>
            </a:r>
          </a:p>
          <a:p>
            <a:r>
              <a:rPr lang="fr-FR" dirty="0"/>
              <a:t>Utilisation d’une interface (filtre) « mysql2 » entre l’API et la base de données SQL,</a:t>
            </a:r>
          </a:p>
          <a:p>
            <a:r>
              <a:rPr lang="fr-FR" dirty="0"/>
              <a:t>« Jeton » d’identification sur chaque requête dès la connexion établie,</a:t>
            </a:r>
          </a:p>
          <a:p>
            <a:r>
              <a:rPr lang="fr-FR" dirty="0"/>
              <a:t>Mot de passe stocké haché par « bcrypt » dans la base,</a:t>
            </a:r>
          </a:p>
          <a:p>
            <a:r>
              <a:rPr lang="fr-FR" dirty="0"/>
              <a:t>Un fichier « .env » contient les contrôles d’accès et dans « gitignore », donc pas en open source sur « Github »,</a:t>
            </a:r>
          </a:p>
          <a:p>
            <a:r>
              <a:rPr lang="fr-FR" dirty="0"/>
              <a:t>« helmet » améliore la sécurité des en-têtes http,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226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5BC35-0522-44C8-B67E-DC1D32B1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base de données MySQL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A212785-1DA6-4368-9227-EB0364959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417638"/>
            <a:ext cx="9475305" cy="5327258"/>
          </a:xfrm>
        </p:spPr>
      </p:pic>
    </p:spTree>
    <p:extLst>
      <p:ext uri="{BB962C8B-B14F-4D97-AF65-F5344CB8AC3E}">
        <p14:creationId xmlns:p14="http://schemas.microsoft.com/office/powerpoint/2010/main" val="55299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324</TotalTime>
  <Words>440</Words>
  <Application>Microsoft Office PowerPoint</Application>
  <PresentationFormat>Grand écran</PresentationFormat>
  <Paragraphs>43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Concis</vt:lpstr>
      <vt:lpstr>    </vt:lpstr>
      <vt:lpstr>Présentation PowerPoint</vt:lpstr>
      <vt:lpstr>Les fonctionnalités</vt:lpstr>
      <vt:lpstr>S’identifier</vt:lpstr>
      <vt:lpstr>Présentation PowerPoint</vt:lpstr>
      <vt:lpstr>Présentation PowerPoint</vt:lpstr>
      <vt:lpstr>Le mur des publications</vt:lpstr>
      <vt:lpstr>La sécurité</vt:lpstr>
      <vt:lpstr>La base de données MySQL</vt:lpstr>
      <vt:lpstr>Choix sur la base</vt:lpstr>
      <vt:lpstr>Technologies utilisées</vt:lpstr>
      <vt:lpstr>Présentation PowerPoint</vt:lpstr>
      <vt:lpstr>Présentation PowerPoint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Groupomania</dc:title>
  <dc:creator>Utilisateur</dc:creator>
  <cp:lastModifiedBy>Utilisateur</cp:lastModifiedBy>
  <cp:revision>24</cp:revision>
  <dcterms:created xsi:type="dcterms:W3CDTF">2021-02-26T15:08:39Z</dcterms:created>
  <dcterms:modified xsi:type="dcterms:W3CDTF">2021-03-03T13:39:51Z</dcterms:modified>
</cp:coreProperties>
</file>