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asana.com/0/1152880842410873/lis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Programación de Sistemas telemáticos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943141"/>
          </a:xfrm>
        </p:spPr>
        <p:txBody>
          <a:bodyPr>
            <a:normAutofit/>
          </a:bodyPr>
          <a:lstStyle/>
          <a:p>
            <a:r>
              <a:rPr lang="es-EC" dirty="0" smtClean="0"/>
              <a:t>Grupo 7</a:t>
            </a:r>
          </a:p>
          <a:p>
            <a:r>
              <a:rPr lang="es-CL" dirty="0">
                <a:hlinkClick r:id="rId2"/>
              </a:rPr>
              <a:t>“Implementación de un sistema para el cambio de precios de una maquina dispensadora en base a la caducidad de los productos</a:t>
            </a:r>
            <a:r>
              <a:rPr lang="es-CL" dirty="0" smtClean="0"/>
              <a:t>”</a:t>
            </a:r>
          </a:p>
          <a:p>
            <a:endParaRPr lang="es-CL" dirty="0" smtClean="0"/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Modelo Entidad Relación (Ideal)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13" y="2095499"/>
            <a:ext cx="8358996" cy="39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Modelo Entidad Relación final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482" y="2095500"/>
            <a:ext cx="674351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 obtuvo el modelo de una página web con LAMP ; dirigida al control de precios de productos en una máquina dispensadora ; este precio cambia dependiendo la fecha de caducidad , el mismo que se actualizará segundos antes de que cambie el día.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2096064"/>
            <a:ext cx="10757745" cy="3695136"/>
          </a:xfrm>
        </p:spPr>
        <p:txBody>
          <a:bodyPr>
            <a:normAutofit/>
          </a:bodyPr>
          <a:lstStyle/>
          <a:p>
            <a:r>
              <a:rPr lang="es-EC" dirty="0" smtClean="0"/>
              <a:t>Referencias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Jakhiya</a:t>
            </a:r>
            <a:r>
              <a:rPr lang="en-US" dirty="0" smtClean="0"/>
              <a:t>, </a:t>
            </a:r>
            <a:r>
              <a:rPr lang="en-US" dirty="0" err="1" smtClean="0"/>
              <a:t>Nishan</a:t>
            </a:r>
            <a:r>
              <a:rPr lang="en-US" dirty="0" smtClean="0"/>
              <a:t>. Medicine dispensing machine using raspberry pi and </a:t>
            </a:r>
            <a:r>
              <a:rPr lang="en-US" dirty="0" err="1" smtClean="0"/>
              <a:t>arduino</a:t>
            </a:r>
            <a:r>
              <a:rPr lang="en-US" dirty="0" smtClean="0"/>
              <a:t> controller- 10.1109/ICEDSS.2017.8073657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2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Propuesta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84483"/>
          </a:xfrm>
        </p:spPr>
        <p:txBody>
          <a:bodyPr/>
          <a:lstStyle/>
          <a:p>
            <a:r>
              <a:rPr lang="es-CL" dirty="0">
                <a:effectLst/>
              </a:rPr>
              <a:t> Para controlar los precios basados en la fecha de caducidad se busca implementar una página web que tenga acceso a una base de datos (</a:t>
            </a:r>
            <a:r>
              <a:rPr lang="es-CL" dirty="0" err="1">
                <a:effectLst/>
              </a:rPr>
              <a:t>MySql</a:t>
            </a:r>
            <a:r>
              <a:rPr lang="es-CL" dirty="0">
                <a:effectLst/>
              </a:rPr>
              <a:t>), la misma que se estará actualizando mediante código realizado en Python. Se busca que la página web permita registrarse al usuario y proveedor además de que pueda obtener información de sus máquinas.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465221"/>
            <a:ext cx="10353762" cy="5325979"/>
          </a:xfrm>
        </p:spPr>
        <p:txBody>
          <a:bodyPr/>
          <a:lstStyle/>
          <a:p>
            <a:pPr marL="0" indent="0">
              <a:buNone/>
            </a:pPr>
            <a:endParaRPr lang="es-CL" b="1" dirty="0" smtClean="0">
              <a:effectLst/>
            </a:endParaRPr>
          </a:p>
          <a:p>
            <a:pPr marL="0" indent="0">
              <a:buNone/>
            </a:pPr>
            <a:r>
              <a:rPr lang="es-CL" b="1" dirty="0" smtClean="0">
                <a:effectLst/>
              </a:rPr>
              <a:t>Software</a:t>
            </a:r>
            <a:r>
              <a:rPr lang="es-CL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s-CL" dirty="0">
                <a:effectLst/>
              </a:rPr>
              <a:t> </a:t>
            </a:r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Python y librerías adicionales para conectar con </a:t>
            </a:r>
            <a:r>
              <a:rPr lang="es-CL" dirty="0" err="1">
                <a:effectLst/>
              </a:rPr>
              <a:t>MySql</a:t>
            </a:r>
            <a:r>
              <a:rPr lang="es-CL" dirty="0">
                <a:effectLst/>
              </a:rPr>
              <a:t>. </a:t>
            </a:r>
            <a:endParaRPr lang="en-US" dirty="0">
              <a:effectLst/>
            </a:endParaRPr>
          </a:p>
          <a:p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Linux, Apache, </a:t>
            </a:r>
            <a:r>
              <a:rPr lang="es-CL" dirty="0" err="1">
                <a:effectLst/>
              </a:rPr>
              <a:t>MySql</a:t>
            </a:r>
            <a:r>
              <a:rPr lang="es-CL" dirty="0">
                <a:effectLst/>
              </a:rPr>
              <a:t> y </a:t>
            </a:r>
            <a:r>
              <a:rPr lang="es-CL" dirty="0" err="1">
                <a:effectLst/>
              </a:rPr>
              <a:t>Php</a:t>
            </a:r>
            <a:r>
              <a:rPr lang="es-CL" dirty="0">
                <a:effectLst/>
              </a:rPr>
              <a:t> para creación de página web.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s-CL" b="1" dirty="0" smtClean="0">
              <a:effectLst/>
            </a:endParaRPr>
          </a:p>
          <a:p>
            <a:pPr marL="0" indent="0">
              <a:buNone/>
            </a:pPr>
            <a:r>
              <a:rPr lang="es-CL" b="1" dirty="0" smtClean="0">
                <a:effectLst/>
              </a:rPr>
              <a:t>Hardware</a:t>
            </a:r>
            <a:r>
              <a:rPr lang="es-CL" b="1" dirty="0">
                <a:effectLst/>
              </a:rPr>
              <a:t>:</a:t>
            </a:r>
            <a:r>
              <a:rPr lang="es-CL" dirty="0">
                <a:effectLst/>
              </a:rPr>
              <a:t> </a:t>
            </a:r>
            <a:endParaRPr lang="en-US" dirty="0">
              <a:effectLst/>
            </a:endParaRPr>
          </a:p>
          <a:p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</a:t>
            </a:r>
            <a:r>
              <a:rPr lang="es-CL" dirty="0" err="1">
                <a:effectLst/>
              </a:rPr>
              <a:t>Arduino</a:t>
            </a:r>
            <a:r>
              <a:rPr lang="es-CL" dirty="0">
                <a:effectLst/>
              </a:rPr>
              <a:t> Uno</a:t>
            </a:r>
            <a:endParaRPr lang="en-US" dirty="0">
              <a:effectLst/>
            </a:endParaRPr>
          </a:p>
          <a:p>
            <a:r>
              <a:rPr lang="es-CL" dirty="0">
                <a:effectLst/>
              </a:rPr>
              <a:t> </a:t>
            </a:r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Pc compatible con Linux.</a:t>
            </a:r>
            <a:endParaRPr lang="en-US" dirty="0">
              <a:effectLst/>
            </a:endParaRPr>
          </a:p>
          <a:p>
            <a:r>
              <a:rPr lang="es-CL" dirty="0">
                <a:effectLst/>
              </a:rPr>
              <a:t> </a:t>
            </a:r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</a:t>
            </a:r>
            <a:r>
              <a:rPr lang="es-CL" dirty="0" err="1">
                <a:effectLst/>
              </a:rPr>
              <a:t>Router</a:t>
            </a:r>
            <a:r>
              <a:rPr lang="es-CL" dirty="0">
                <a:effectLst/>
              </a:rPr>
              <a:t> con conexión a Internet. </a:t>
            </a:r>
            <a:endParaRPr lang="en-US" dirty="0">
              <a:effectLst/>
            </a:endParaRPr>
          </a:p>
          <a:p>
            <a:r>
              <a:rPr lang="es-CL" dirty="0">
                <a:effectLst/>
                <a:sym typeface="Symbol" panose="05050102010706020507" pitchFamily="18" charset="2"/>
              </a:rPr>
              <a:t></a:t>
            </a:r>
            <a:r>
              <a:rPr lang="es-CL" dirty="0">
                <a:effectLst/>
              </a:rPr>
              <a:t> Material físico para implementación del prototipo básico de máquina dispensadora.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"/>
          <a:stretch/>
        </p:blipFill>
        <p:spPr>
          <a:xfrm>
            <a:off x="635276" y="1621765"/>
            <a:ext cx="10546071" cy="461861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CL" dirty="0">
                <a:effectLst/>
              </a:rPr>
              <a:t>¿Como funciona la solución?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68" y="1389647"/>
            <a:ext cx="10908632" cy="51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536" y="545431"/>
            <a:ext cx="10245021" cy="57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" t="2890"/>
          <a:stretch/>
        </p:blipFill>
        <p:spPr>
          <a:xfrm>
            <a:off x="834188" y="737937"/>
            <a:ext cx="10507579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037" y="1886852"/>
            <a:ext cx="2828925" cy="1203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37" y="3542447"/>
            <a:ext cx="7458075" cy="74295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351037" y="4579907"/>
            <a:ext cx="5400675" cy="838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22" y="1940308"/>
            <a:ext cx="2786063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Diagrama de Red (Idealizado)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7" y="1935921"/>
            <a:ext cx="7674736" cy="45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102</TotalTime>
  <Words>235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Symbol</vt:lpstr>
      <vt:lpstr>Damask</vt:lpstr>
      <vt:lpstr>Programación de Sistemas telemáticos</vt:lpstr>
      <vt:lpstr>Propuesta</vt:lpstr>
      <vt:lpstr>Presentación de PowerPoint</vt:lpstr>
      <vt:lpstr>¿Como funciona la solución? </vt:lpstr>
      <vt:lpstr>Presentación de PowerPoint</vt:lpstr>
      <vt:lpstr>Presentación de PowerPoint</vt:lpstr>
      <vt:lpstr>Presentación de PowerPoint</vt:lpstr>
      <vt:lpstr>Presentación de PowerPoint</vt:lpstr>
      <vt:lpstr>Diagrama de Red (Idealizado)</vt:lpstr>
      <vt:lpstr>Modelo Entidad Relación (Ideal)</vt:lpstr>
      <vt:lpstr>Modelo Entidad Relación final </vt:lpstr>
      <vt:lpstr>Conclusiones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Sistemas telemáticos</dc:title>
  <dc:creator>Paulo Diego</dc:creator>
  <cp:lastModifiedBy>Paulo Diego</cp:lastModifiedBy>
  <cp:revision>9</cp:revision>
  <dcterms:created xsi:type="dcterms:W3CDTF">2020-01-21T13:24:18Z</dcterms:created>
  <dcterms:modified xsi:type="dcterms:W3CDTF">2020-01-27T15:31:38Z</dcterms:modified>
</cp:coreProperties>
</file>