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5" r:id="rId3"/>
    <p:sldId id="259" r:id="rId4"/>
    <p:sldId id="260" r:id="rId5"/>
    <p:sldId id="261" r:id="rId6"/>
    <p:sldId id="264" r:id="rId7"/>
    <p:sldId id="306" r:id="rId8"/>
    <p:sldId id="269" r:id="rId9"/>
    <p:sldId id="309" r:id="rId10"/>
    <p:sldId id="310" r:id="rId11"/>
    <p:sldId id="270" r:id="rId12"/>
    <p:sldId id="272" r:id="rId13"/>
    <p:sldId id="273" r:id="rId14"/>
    <p:sldId id="300" r:id="rId15"/>
    <p:sldId id="301" r:id="rId16"/>
    <p:sldId id="302" r:id="rId17"/>
    <p:sldId id="307" r:id="rId18"/>
    <p:sldId id="281" r:id="rId19"/>
    <p:sldId id="294" r:id="rId20"/>
    <p:sldId id="295" r:id="rId21"/>
    <p:sldId id="296" r:id="rId22"/>
    <p:sldId id="297" r:id="rId23"/>
    <p:sldId id="298" r:id="rId24"/>
    <p:sldId id="285" r:id="rId25"/>
    <p:sldId id="299" r:id="rId26"/>
    <p:sldId id="308" r:id="rId27"/>
    <p:sldId id="280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395200"/>
        <c:axId val="370395984"/>
      </c:scatterChart>
      <c:valAx>
        <c:axId val="3703952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0395984"/>
        <c:crosses val="autoZero"/>
        <c:crossBetween val="midCat"/>
        <c:majorUnit val="4"/>
        <c:minorUnit val="4"/>
      </c:valAx>
      <c:valAx>
        <c:axId val="37039598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3952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397160"/>
        <c:axId val="370394416"/>
      </c:scatterChart>
      <c:valAx>
        <c:axId val="3703971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0394416"/>
        <c:crosses val="autoZero"/>
        <c:crossBetween val="midCat"/>
        <c:majorUnit val="4"/>
        <c:minorUnit val="4"/>
      </c:valAx>
      <c:valAx>
        <c:axId val="370394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039716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28056"/>
        <c:axId val="371523744"/>
      </c:scatterChart>
      <c:valAx>
        <c:axId val="3715280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523744"/>
        <c:crosses val="autoZero"/>
        <c:crossBetween val="midCat"/>
        <c:minorUnit val="4"/>
      </c:valAx>
      <c:valAx>
        <c:axId val="37152374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2805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25704"/>
        <c:axId val="371526880"/>
      </c:scatterChart>
      <c:valAx>
        <c:axId val="3715257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526880"/>
        <c:crosses val="autoZero"/>
        <c:crossBetween val="midCat"/>
        <c:majorUnit val="4"/>
      </c:valAx>
      <c:valAx>
        <c:axId val="37152688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2570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24920"/>
        <c:axId val="371521392"/>
      </c:scatterChart>
      <c:valAx>
        <c:axId val="3715249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521392"/>
        <c:crosses val="autoZero"/>
        <c:crossBetween val="midCat"/>
        <c:majorUnit val="4"/>
        <c:minorUnit val="4"/>
      </c:valAx>
      <c:valAx>
        <c:axId val="37152139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24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a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atools</a:t>
            </a:r>
            <a:r>
              <a:rPr lang="en-US" dirty="0" smtClean="0"/>
              <a:t> 1.4.x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6264498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dirty="0" smtClean="0">
                <a:solidFill>
                  <a:schemeClr val="bg1"/>
                </a:solidFill>
              </a:rPr>
              <a:t>arrange  </a:t>
            </a:r>
            <a:r>
              <a:rPr lang="en-US" sz="2400" dirty="0">
                <a:solidFill>
                  <a:schemeClr val="bg1"/>
                </a:solidFill>
              </a:rPr>
              <a:t>--data data.csv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\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--</a:t>
            </a:r>
            <a:r>
              <a:rPr lang="en-US" sz="2400" dirty="0">
                <a:solidFill>
                  <a:schemeClr val="bg1"/>
                </a:solidFill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smtClean="0"/>
              <a:t>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</a:t>
            </a:r>
            <a:r>
              <a:rPr lang="en-US" dirty="0" smtClean="0"/>
              <a:t>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PBS_ARRAYID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640281" cy="2304256"/>
            <a:chOff x="3851920" y="4437112"/>
            <a:chExt cx="3640281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1894072" cy="453835"/>
              <a:chOff x="5554663" y="4730849"/>
              <a:chExt cx="2460499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0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1894072" cy="453835"/>
              <a:chOff x="5554663" y="4730849"/>
              <a:chExt cx="2460500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1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1" y="5855485"/>
              <a:ext cx="2128110" cy="453835"/>
              <a:chOff x="5554663" y="4730849"/>
              <a:chExt cx="2764527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01899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output-100.txt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  <a:endParaRPr lang="en-US" dirty="0" smtClean="0"/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txt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\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</a:t>
            </a:r>
            <a:r>
              <a:rPr lang="en-US" dirty="0" smtClean="0"/>
              <a:t>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</a:t>
            </a:r>
            <a:r>
              <a:rPr lang="en-US" dirty="0" smtClean="0"/>
              <a:t>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</a:t>
            </a:r>
            <a:r>
              <a:rPr lang="en-US" dirty="0" smtClean="0"/>
              <a:t>mostly taken care of by  scheduler, but</a:t>
            </a:r>
            <a:endParaRPr lang="en-US" dirty="0" smtClean="0"/>
          </a:p>
          <a:p>
            <a:pPr lvl="1"/>
            <a:r>
              <a:rPr lang="en-US" dirty="0" smtClean="0"/>
              <a:t>do all </a:t>
            </a:r>
            <a:r>
              <a:rPr lang="en-US" dirty="0" smtClean="0"/>
              <a:t>jobs approximately </a:t>
            </a:r>
            <a:r>
              <a:rPr lang="en-US" dirty="0" smtClean="0"/>
              <a:t>the same amount of work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</a:t>
            </a:r>
            <a:r>
              <a:rPr lang="en-US" dirty="0" smtClean="0"/>
              <a:t>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</a:t>
            </a:r>
            <a:r>
              <a:rPr lang="en-US" dirty="0" smtClean="0"/>
              <a:t>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Limits to number of jobs in queue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</a:t>
            </a:r>
            <a:r>
              <a:rPr lang="en-US" dirty="0" err="1" smtClean="0"/>
              <a:t>atools</a:t>
            </a:r>
            <a:r>
              <a:rPr lang="en-US" dirty="0" smtClean="0"/>
              <a:t> a </a:t>
            </a:r>
            <a:r>
              <a:rPr lang="en-US" dirty="0" smtClean="0"/>
              <a:t>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advantages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</a:t>
            </a:r>
            <a:r>
              <a:rPr lang="en-US" dirty="0" smtClean="0"/>
              <a:t>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MPI work items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</a:t>
            </a:r>
            <a:r>
              <a:rPr lang="en-US" dirty="0" smtClean="0"/>
              <a:t>schedulers (PBS torque, SGE,…)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disadvantages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</a:t>
            </a:r>
            <a:r>
              <a:rPr lang="en-US" dirty="0" smtClean="0"/>
              <a:t>from the scheduler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github.com/gjbex/atools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://atools.readthedocs.io/en/latest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  <a:endParaRPr lang="en-US" dirty="0" smtClean="0"/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8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1100</Words>
  <Application>Microsoft Office PowerPoint</Application>
  <PresentationFormat>On-screen Show (4:3)</PresentationFormat>
  <Paragraphs>356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atools 1.4.x</vt:lpstr>
      <vt:lpstr>Scenario: parameter exploration</vt:lpstr>
      <vt:lpstr>Use case 1: parameter exploration  </vt:lpstr>
      <vt:lpstr>Solution: aenv</vt:lpstr>
      <vt:lpstr>Data exploration: steps</vt:lpstr>
      <vt:lpstr>Torque job arrays</vt:lpstr>
      <vt:lpstr>Features</vt:lpstr>
      <vt:lpstr>More features: logs</vt:lpstr>
      <vt:lpstr>Logging: alog</vt:lpstr>
      <vt:lpstr>Monitoring: arange</vt:lpstr>
      <vt:lpstr>Resuming jobs: arange again</vt:lpstr>
      <vt:lpstr>More features: data aggregation</vt:lpstr>
      <vt:lpstr>Simple reductions: areduce</vt:lpstr>
      <vt:lpstr>Non-trivial reductions: areduce</vt:lpstr>
      <vt:lpstr>Example reductor</vt:lpstr>
      <vt:lpstr>Job statistics: aload</vt:lpstr>
      <vt:lpstr>Tuning</vt:lpstr>
      <vt:lpstr>How to use atools well?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Conclusions</vt:lpstr>
      <vt:lpstr>Is atools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63</cp:revision>
  <dcterms:created xsi:type="dcterms:W3CDTF">2013-02-20T15:39:10Z</dcterms:created>
  <dcterms:modified xsi:type="dcterms:W3CDTF">2017-10-14T07:24:25Z</dcterms:modified>
</cp:coreProperties>
</file>