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305" r:id="rId3"/>
    <p:sldId id="259" r:id="rId4"/>
    <p:sldId id="260" r:id="rId5"/>
    <p:sldId id="261" r:id="rId6"/>
    <p:sldId id="264" r:id="rId7"/>
    <p:sldId id="306" r:id="rId8"/>
    <p:sldId id="269" r:id="rId9"/>
    <p:sldId id="270" r:id="rId10"/>
    <p:sldId id="271" r:id="rId11"/>
    <p:sldId id="272" r:id="rId12"/>
    <p:sldId id="273" r:id="rId13"/>
    <p:sldId id="300" r:id="rId14"/>
    <p:sldId id="301" r:id="rId15"/>
    <p:sldId id="302" r:id="rId16"/>
    <p:sldId id="303" r:id="rId17"/>
    <p:sldId id="307" r:id="rId18"/>
    <p:sldId id="281" r:id="rId19"/>
    <p:sldId id="284" r:id="rId20"/>
    <p:sldId id="286" r:id="rId21"/>
    <p:sldId id="294" r:id="rId22"/>
    <p:sldId id="295" r:id="rId23"/>
    <p:sldId id="296" r:id="rId24"/>
    <p:sldId id="297" r:id="rId25"/>
    <p:sldId id="298" r:id="rId26"/>
    <p:sldId id="285" r:id="rId27"/>
    <p:sldId id="299" r:id="rId28"/>
    <p:sldId id="293" r:id="rId29"/>
    <p:sldId id="275" r:id="rId30"/>
    <p:sldId id="276" r:id="rId31"/>
    <p:sldId id="277" r:id="rId32"/>
    <p:sldId id="278" r:id="rId33"/>
    <p:sldId id="308" r:id="rId34"/>
    <p:sldId id="280" r:id="rId35"/>
    <p:sldId id="30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22" d="100"/>
          <a:sy n="122" d="100"/>
        </p:scale>
        <p:origin x="8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6694400"/>
        <c:axId val="366695576"/>
      </c:scatterChart>
      <c:valAx>
        <c:axId val="36669440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6695576"/>
        <c:crosses val="autoZero"/>
        <c:crossBetween val="midCat"/>
        <c:majorUnit val="4"/>
        <c:minorUnit val="4"/>
      </c:valAx>
      <c:valAx>
        <c:axId val="366695576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669440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6695184"/>
        <c:axId val="366695968"/>
      </c:scatterChart>
      <c:valAx>
        <c:axId val="3666951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6695968"/>
        <c:crosses val="autoZero"/>
        <c:crossBetween val="midCat"/>
        <c:majorUnit val="4"/>
        <c:minorUnit val="4"/>
      </c:valAx>
      <c:valAx>
        <c:axId val="366695968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66951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6697536"/>
        <c:axId val="367762152"/>
      </c:scatterChart>
      <c:valAx>
        <c:axId val="36669753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7762152"/>
        <c:crosses val="autoZero"/>
        <c:crossBetween val="midCat"/>
        <c:minorUnit val="4"/>
      </c:valAx>
      <c:valAx>
        <c:axId val="36776215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6697536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767248"/>
        <c:axId val="367765288"/>
      </c:scatterChart>
      <c:valAx>
        <c:axId val="36776724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7765288"/>
        <c:crosses val="autoZero"/>
        <c:crossBetween val="midCat"/>
        <c:majorUnit val="4"/>
      </c:valAx>
      <c:valAx>
        <c:axId val="367765288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7767248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769208"/>
        <c:axId val="367764112"/>
      </c:scatterChart>
      <c:valAx>
        <c:axId val="36776920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7764112"/>
        <c:crosses val="autoZero"/>
        <c:crossBetween val="midCat"/>
        <c:majorUnit val="4"/>
        <c:minorUnit val="4"/>
      </c:valAx>
      <c:valAx>
        <c:axId val="36776411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77692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1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1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11" Type="http://schemas.openxmlformats.org/officeDocument/2006/relationships/image" Target="../media/image13.jpeg"/><Relationship Id="rId5" Type="http://schemas.openxmlformats.org/officeDocument/2006/relationships/image" Target="../media/image9.png"/><Relationship Id="rId10" Type="http://schemas.openxmlformats.org/officeDocument/2006/relationships/image" Target="../media/image12.jpeg"/><Relationship Id="rId4" Type="http://schemas.openxmlformats.org/officeDocument/2006/relationships/image" Target="../media/image7.jpeg"/><Relationship Id="rId9" Type="http://schemas.openxmlformats.org/officeDocument/2006/relationships/image" Target="../media/image5.wmf"/><Relationship Id="rId1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ertjan.bex@uhasselt.b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atools</a:t>
            </a:r>
            <a:r>
              <a:rPr lang="en-US" dirty="0" smtClean="0"/>
              <a:t> </a:t>
            </a:r>
            <a:r>
              <a:rPr lang="en-US" dirty="0" smtClean="0"/>
              <a:t>1.4.x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time limits</a:t>
            </a:r>
            <a:endParaRPr lang="nl-B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to </a:t>
            </a:r>
            <a:r>
              <a:rPr lang="en-US" dirty="0" err="1" smtClean="0"/>
              <a:t>analyse</a:t>
            </a:r>
            <a:r>
              <a:rPr lang="en-US" dirty="0" smtClean="0"/>
              <a:t>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1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38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31325"/>
            <a:chOff x="2267745" y="2204864"/>
            <a:chExt cx="4752528" cy="203132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processing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8" y="2889250"/>
            <a:ext cx="977900" cy="1143000"/>
            <a:chOff x="1165083" y="2285992"/>
            <a:chExt cx="978025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780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685925" cy="1155700"/>
            <a:chOff x="2857488" y="5572140"/>
            <a:chExt cx="1685333" cy="1155150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05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worker 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(less than 1 % with 800 processes)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176597" y="5349634"/>
            <a:ext cx="751020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6597" y="3419589"/>
            <a:ext cx="7491153" cy="1754326"/>
            <a:chOff x="827584" y="3967896"/>
            <a:chExt cx="7491153" cy="1754326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add line to initialize parameters</a:t>
            </a:r>
            <a:endParaRPr lang="en-US" dirty="0" smtClean="0"/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</a:t>
            </a:r>
            <a:r>
              <a:rPr lang="en-US" dirty="0" smtClean="0"/>
              <a:t>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8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resuming</a:t>
            </a:r>
            <a:endParaRPr lang="nl-BE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1326</Words>
  <Application>Microsoft Office PowerPoint</Application>
  <PresentationFormat>On-screen Show (4:3)</PresentationFormat>
  <Paragraphs>477</Paragraphs>
  <Slides>35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atools 1.4.x</vt:lpstr>
      <vt:lpstr>Scenario: parameter exploration</vt:lpstr>
      <vt:lpstr>Use case 1: parameter exploration  </vt:lpstr>
      <vt:lpstr>Solution: aenv</vt:lpstr>
      <vt:lpstr>Data exploration: steps</vt:lpstr>
      <vt:lpstr>Torque job arrays</vt:lpstr>
      <vt:lpstr>Features</vt:lpstr>
      <vt:lpstr>More features: logs</vt:lpstr>
      <vt:lpstr>More features: resuming</vt:lpstr>
      <vt:lpstr>More features: time limits</vt:lpstr>
      <vt:lpstr>More features: data aggregation</vt:lpstr>
      <vt:lpstr>More features: wcat</vt:lpstr>
      <vt:lpstr>More features: wreduce</vt:lpstr>
      <vt:lpstr>Example reductor</vt:lpstr>
      <vt:lpstr>More features: wload</vt:lpstr>
      <vt:lpstr>Load balance</vt:lpstr>
      <vt:lpstr>Tuning</vt:lpstr>
      <vt:lpstr>How to use worker well?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worker</vt:lpstr>
      <vt:lpstr>wsub processing</vt:lpstr>
      <vt:lpstr>worker processing: informally</vt:lpstr>
      <vt:lpstr>worker: initialization &amp; operation</vt:lpstr>
      <vt:lpstr>worker: termination</vt:lpstr>
      <vt:lpstr>Conclusions</vt:lpstr>
      <vt:lpstr>Is worker a panacea?</vt:lpstr>
      <vt:lpstr>References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52</cp:revision>
  <dcterms:created xsi:type="dcterms:W3CDTF">2013-02-20T15:39:10Z</dcterms:created>
  <dcterms:modified xsi:type="dcterms:W3CDTF">2017-10-12T15:05:58Z</dcterms:modified>
</cp:coreProperties>
</file>