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05" r:id="rId3"/>
    <p:sldId id="259" r:id="rId4"/>
    <p:sldId id="260" r:id="rId5"/>
    <p:sldId id="261" r:id="rId6"/>
    <p:sldId id="264" r:id="rId7"/>
    <p:sldId id="306" r:id="rId8"/>
    <p:sldId id="269" r:id="rId9"/>
    <p:sldId id="309" r:id="rId10"/>
    <p:sldId id="311" r:id="rId11"/>
    <p:sldId id="310" r:id="rId12"/>
    <p:sldId id="270" r:id="rId13"/>
    <p:sldId id="272" r:id="rId14"/>
    <p:sldId id="273" r:id="rId15"/>
    <p:sldId id="300" r:id="rId16"/>
    <p:sldId id="301" r:id="rId17"/>
    <p:sldId id="302" r:id="rId18"/>
    <p:sldId id="307" r:id="rId19"/>
    <p:sldId id="281" r:id="rId20"/>
    <p:sldId id="294" r:id="rId21"/>
    <p:sldId id="295" r:id="rId22"/>
    <p:sldId id="296" r:id="rId23"/>
    <p:sldId id="297" r:id="rId24"/>
    <p:sldId id="298" r:id="rId25"/>
    <p:sldId id="285" r:id="rId26"/>
    <p:sldId id="299" r:id="rId27"/>
    <p:sldId id="308" r:id="rId28"/>
    <p:sldId id="280" r:id="rId29"/>
    <p:sldId id="30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2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446072"/>
        <c:axId val="371446856"/>
      </c:scatterChart>
      <c:valAx>
        <c:axId val="37144607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71446856"/>
        <c:crosses val="autoZero"/>
        <c:crossBetween val="midCat"/>
        <c:majorUnit val="4"/>
        <c:minorUnit val="4"/>
      </c:valAx>
      <c:valAx>
        <c:axId val="37144685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44607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448424"/>
        <c:axId val="371450384"/>
      </c:scatterChart>
      <c:valAx>
        <c:axId val="37144842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450384"/>
        <c:crosses val="autoZero"/>
        <c:crossBetween val="midCat"/>
        <c:majorUnit val="4"/>
        <c:minorUnit val="4"/>
      </c:valAx>
      <c:valAx>
        <c:axId val="37145038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44842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449600"/>
        <c:axId val="371450776"/>
      </c:scatterChart>
      <c:valAx>
        <c:axId val="3714496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450776"/>
        <c:crosses val="autoZero"/>
        <c:crossBetween val="midCat"/>
        <c:minorUnit val="4"/>
      </c:valAx>
      <c:valAx>
        <c:axId val="37145077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44960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444896"/>
        <c:axId val="371445288"/>
      </c:scatterChart>
      <c:valAx>
        <c:axId val="3714448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445288"/>
        <c:crosses val="autoZero"/>
        <c:crossBetween val="midCat"/>
        <c:majorUnit val="4"/>
      </c:valAx>
      <c:valAx>
        <c:axId val="37144528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4448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451168"/>
        <c:axId val="371447248"/>
      </c:scatterChart>
      <c:valAx>
        <c:axId val="3714511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1447248"/>
        <c:crosses val="autoZero"/>
        <c:crossBetween val="midCat"/>
        <c:majorUnit val="4"/>
        <c:minorUnit val="4"/>
      </c:valAx>
      <c:valAx>
        <c:axId val="37144724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451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a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atools</a:t>
            </a:r>
            <a:r>
              <a:rPr lang="en-US" dirty="0" smtClean="0"/>
              <a:t> 1.4.x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80172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PBS_ARRAYID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640281" cy="2304256"/>
            <a:chOff x="3851920" y="4437112"/>
            <a:chExt cx="3640281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1894072" cy="453835"/>
              <a:chOff x="5554663" y="4730849"/>
              <a:chExt cx="2460499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1714970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1894072" cy="453835"/>
              <a:chOff x="5554663" y="4730849"/>
              <a:chExt cx="2460500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1714971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1" y="5855485"/>
              <a:ext cx="2128110" cy="453835"/>
              <a:chOff x="5554663" y="4730849"/>
              <a:chExt cx="2764527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01899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output-100.txt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reductions: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reductions: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</a:t>
            </a:r>
            <a:r>
              <a:rPr lang="en-US" dirty="0" err="1" smtClean="0"/>
              <a:t>atools</a:t>
            </a:r>
            <a:r>
              <a:rPr lang="en-US" dirty="0" smtClean="0"/>
              <a:t>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MPI work items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schedulers (PBS torque, SGE,…)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from the scheduler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atools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github.com/gjbex/atools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://atools.readthedocs.io/en/latest/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80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1133</Words>
  <Application>Microsoft Office PowerPoint</Application>
  <PresentationFormat>On-screen Show (4:3)</PresentationFormat>
  <Paragraphs>367</Paragraphs>
  <Slides>29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atools 1.4.x</vt:lpstr>
      <vt:lpstr>Scenario: parameter exploration</vt:lpstr>
      <vt:lpstr>Use case 1: parameter exploration  </vt:lpstr>
      <vt:lpstr>Solution: aenv</vt:lpstr>
      <vt:lpstr>Data exploration: steps</vt:lpstr>
      <vt:lpstr>Torque job arrays</vt:lpstr>
      <vt:lpstr>Features</vt:lpstr>
      <vt:lpstr>More features: logs</vt:lpstr>
      <vt:lpstr>Logging: alog</vt:lpstr>
      <vt:lpstr>Adapting PBS files: acreate</vt:lpstr>
      <vt:lpstr>Monitoring: arange</vt:lpstr>
      <vt:lpstr>Resuming jobs: arange again</vt:lpstr>
      <vt:lpstr>More features: data aggregation</vt:lpstr>
      <vt:lpstr>Simple reductions: areduce</vt:lpstr>
      <vt:lpstr>Non-trivial reductions: areduce</vt:lpstr>
      <vt:lpstr>Example reductor</vt:lpstr>
      <vt:lpstr>Job statistics: aload</vt:lpstr>
      <vt:lpstr>Tuning</vt:lpstr>
      <vt:lpstr>How to use atools well?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Conclusions</vt:lpstr>
      <vt:lpstr>Is atools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64</cp:revision>
  <dcterms:created xsi:type="dcterms:W3CDTF">2013-02-20T15:39:10Z</dcterms:created>
  <dcterms:modified xsi:type="dcterms:W3CDTF">2017-10-15T08:59:57Z</dcterms:modified>
</cp:coreProperties>
</file>