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69" r:id="rId14"/>
    <p:sldId id="270" r:id="rId15"/>
    <p:sldId id="287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88" r:id="rId24"/>
    <p:sldId id="281" r:id="rId25"/>
    <p:sldId id="284" r:id="rId26"/>
    <p:sldId id="286" r:id="rId27"/>
    <p:sldId id="294" r:id="rId28"/>
    <p:sldId id="295" r:id="rId29"/>
    <p:sldId id="296" r:id="rId30"/>
    <p:sldId id="297" r:id="rId31"/>
    <p:sldId id="298" r:id="rId32"/>
    <p:sldId id="285" r:id="rId33"/>
    <p:sldId id="299" r:id="rId34"/>
    <p:sldId id="293" r:id="rId35"/>
    <p:sldId id="275" r:id="rId36"/>
    <p:sldId id="276" r:id="rId37"/>
    <p:sldId id="277" r:id="rId38"/>
    <p:sldId id="278" r:id="rId39"/>
    <p:sldId id="292" r:id="rId40"/>
    <p:sldId id="280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630024"/>
        <c:axId val="375631200"/>
      </c:scatterChart>
      <c:valAx>
        <c:axId val="37563002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75631200"/>
        <c:crosses val="autoZero"/>
        <c:crossBetween val="midCat"/>
        <c:majorUnit val="4"/>
        <c:minorUnit val="4"/>
      </c:valAx>
      <c:valAx>
        <c:axId val="3756312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563002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630416"/>
        <c:axId val="375628848"/>
      </c:scatterChart>
      <c:valAx>
        <c:axId val="3756304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5628848"/>
        <c:crosses val="autoZero"/>
        <c:crossBetween val="midCat"/>
        <c:majorUnit val="4"/>
        <c:minorUnit val="4"/>
      </c:valAx>
      <c:valAx>
        <c:axId val="375628848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5630416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362912"/>
        <c:axId val="376365656"/>
      </c:scatterChart>
      <c:valAx>
        <c:axId val="3763629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6365656"/>
        <c:crosses val="autoZero"/>
        <c:crossBetween val="midCat"/>
        <c:minorUnit val="4"/>
      </c:valAx>
      <c:valAx>
        <c:axId val="37636565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636291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367224"/>
        <c:axId val="376364480"/>
      </c:scatterChart>
      <c:valAx>
        <c:axId val="37636722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6364480"/>
        <c:crosses val="autoZero"/>
        <c:crossBetween val="midCat"/>
        <c:majorUnit val="4"/>
      </c:valAx>
      <c:valAx>
        <c:axId val="37636448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636722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363304"/>
        <c:axId val="376369184"/>
      </c:scatterChart>
      <c:valAx>
        <c:axId val="37636330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6369184"/>
        <c:crosses val="autoZero"/>
        <c:crossBetween val="midCat"/>
        <c:majorUnit val="4"/>
        <c:minorUnit val="4"/>
      </c:valAx>
      <c:valAx>
        <c:axId val="37636918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63633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to </a:t>
            </a:r>
            <a:r>
              <a:rPr lang="en-US" dirty="0" err="1" smtClean="0"/>
              <a:t>analyse</a:t>
            </a:r>
            <a:r>
              <a:rPr lang="en-US" dirty="0" smtClean="0"/>
              <a:t>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847735" y="2834525"/>
            <a:ext cx="835485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Run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1641</Words>
  <Application>Microsoft Office PowerPoint</Application>
  <PresentationFormat>On-screen Show (4:3)</PresentationFormat>
  <Paragraphs>626</Paragraphs>
  <Slides>41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More features: logs</vt:lpstr>
      <vt:lpstr>More features: resuming</vt:lpstr>
      <vt:lpstr>worker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worker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46</cp:revision>
  <dcterms:created xsi:type="dcterms:W3CDTF">2013-02-20T15:39:10Z</dcterms:created>
  <dcterms:modified xsi:type="dcterms:W3CDTF">2017-10-12T13:54:09Z</dcterms:modified>
</cp:coreProperties>
</file>