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72" r:id="rId7"/>
    <p:sldId id="261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3" r:id="rId17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0" y="-3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Sheet1!$D$1960:$D$2129</c:f>
              <c:numCache>
                <c:formatCode>General</c:formatCode>
                <c:ptCount val="170"/>
                <c:pt idx="0">
                  <c:v>0.77036000000000004</c:v>
                </c:pt>
                <c:pt idx="1">
                  <c:v>1.165025</c:v>
                </c:pt>
                <c:pt idx="2">
                  <c:v>1.026858</c:v>
                </c:pt>
                <c:pt idx="3">
                  <c:v>0.37630999999999998</c:v>
                </c:pt>
                <c:pt idx="4">
                  <c:v>1.5689000000000002E-2</c:v>
                </c:pt>
                <c:pt idx="5">
                  <c:v>-0.35841699999999999</c:v>
                </c:pt>
                <c:pt idx="6">
                  <c:v>-0.93236300000000005</c:v>
                </c:pt>
                <c:pt idx="7">
                  <c:v>-1.0782179999999999</c:v>
                </c:pt>
                <c:pt idx="8">
                  <c:v>-0.18134600000000001</c:v>
                </c:pt>
                <c:pt idx="9">
                  <c:v>0.73628099999999996</c:v>
                </c:pt>
                <c:pt idx="10">
                  <c:v>1.0590630000000001</c:v>
                </c:pt>
                <c:pt idx="11">
                  <c:v>1.232165</c:v>
                </c:pt>
                <c:pt idx="12">
                  <c:v>1.3446450000000001</c:v>
                </c:pt>
                <c:pt idx="13">
                  <c:v>1.3635569999999999</c:v>
                </c:pt>
                <c:pt idx="14">
                  <c:v>1.433168</c:v>
                </c:pt>
                <c:pt idx="15">
                  <c:v>1.448588</c:v>
                </c:pt>
                <c:pt idx="16">
                  <c:v>1.4525509999999999</c:v>
                </c:pt>
                <c:pt idx="17">
                  <c:v>1.5117419999999999</c:v>
                </c:pt>
                <c:pt idx="18">
                  <c:v>1.470548</c:v>
                </c:pt>
                <c:pt idx="19">
                  <c:v>1.497244</c:v>
                </c:pt>
                <c:pt idx="20">
                  <c:v>1.5164059999999999</c:v>
                </c:pt>
                <c:pt idx="21">
                  <c:v>1.5526880000000001</c:v>
                </c:pt>
                <c:pt idx="22">
                  <c:v>-0.89056599999999997</c:v>
                </c:pt>
                <c:pt idx="23">
                  <c:v>-1.000006</c:v>
                </c:pt>
                <c:pt idx="24">
                  <c:v>-1.268022</c:v>
                </c:pt>
                <c:pt idx="25">
                  <c:v>-1.4411700000000001</c:v>
                </c:pt>
                <c:pt idx="26">
                  <c:v>-1.444537</c:v>
                </c:pt>
                <c:pt idx="27">
                  <c:v>-1.5622480000000001</c:v>
                </c:pt>
                <c:pt idx="28">
                  <c:v>-1.8324389999999999</c:v>
                </c:pt>
                <c:pt idx="29">
                  <c:v>-4.3010900000000003</c:v>
                </c:pt>
                <c:pt idx="30">
                  <c:v>-4.8413649999999997</c:v>
                </c:pt>
                <c:pt idx="31">
                  <c:v>-5.5419039999999997</c:v>
                </c:pt>
                <c:pt idx="32">
                  <c:v>-6.3406169999999999</c:v>
                </c:pt>
                <c:pt idx="33">
                  <c:v>-7.3802810000000001</c:v>
                </c:pt>
                <c:pt idx="34">
                  <c:v>-8.5255759999999992</c:v>
                </c:pt>
                <c:pt idx="35">
                  <c:v>-9.9452680000000004</c:v>
                </c:pt>
                <c:pt idx="36">
                  <c:v>-11.572381</c:v>
                </c:pt>
                <c:pt idx="37">
                  <c:v>-13.297591000000001</c:v>
                </c:pt>
                <c:pt idx="38">
                  <c:v>-15.317902</c:v>
                </c:pt>
                <c:pt idx="39">
                  <c:v>-17.413837000000001</c:v>
                </c:pt>
                <c:pt idx="40">
                  <c:v>-21.979254000000001</c:v>
                </c:pt>
                <c:pt idx="41">
                  <c:v>-24.402629999999998</c:v>
                </c:pt>
                <c:pt idx="42">
                  <c:v>-26.803353999999999</c:v>
                </c:pt>
                <c:pt idx="43">
                  <c:v>-29.196674000000002</c:v>
                </c:pt>
                <c:pt idx="44">
                  <c:v>-26.390360000000001</c:v>
                </c:pt>
                <c:pt idx="45">
                  <c:v>0.71142000000000005</c:v>
                </c:pt>
                <c:pt idx="46">
                  <c:v>0.811191</c:v>
                </c:pt>
                <c:pt idx="47">
                  <c:v>0.81601100000000004</c:v>
                </c:pt>
                <c:pt idx="48">
                  <c:v>0.85379700000000003</c:v>
                </c:pt>
                <c:pt idx="49">
                  <c:v>1.0617080000000001</c:v>
                </c:pt>
                <c:pt idx="50">
                  <c:v>1.231282</c:v>
                </c:pt>
                <c:pt idx="51">
                  <c:v>0.939558</c:v>
                </c:pt>
                <c:pt idx="52">
                  <c:v>0.68725800000000004</c:v>
                </c:pt>
                <c:pt idx="53">
                  <c:v>0.83082199999999995</c:v>
                </c:pt>
                <c:pt idx="54">
                  <c:v>0.96887299999999998</c:v>
                </c:pt>
                <c:pt idx="55">
                  <c:v>0.64874200000000004</c:v>
                </c:pt>
                <c:pt idx="56">
                  <c:v>0.75073699999999999</c:v>
                </c:pt>
                <c:pt idx="57">
                  <c:v>0.35330499999999998</c:v>
                </c:pt>
                <c:pt idx="58">
                  <c:v>0.43441299999999999</c:v>
                </c:pt>
                <c:pt idx="59">
                  <c:v>0.21085200000000001</c:v>
                </c:pt>
                <c:pt idx="60">
                  <c:v>-0.342802</c:v>
                </c:pt>
                <c:pt idx="61">
                  <c:v>-0.32377899999999998</c:v>
                </c:pt>
                <c:pt idx="62">
                  <c:v>-0.60217200000000004</c:v>
                </c:pt>
                <c:pt idx="63">
                  <c:v>-0.81789199999999995</c:v>
                </c:pt>
                <c:pt idx="64">
                  <c:v>-0.73331800000000003</c:v>
                </c:pt>
                <c:pt idx="65">
                  <c:v>-0.18579100000000001</c:v>
                </c:pt>
                <c:pt idx="66">
                  <c:v>0.27690599999999999</c:v>
                </c:pt>
                <c:pt idx="67">
                  <c:v>0.60926000000000002</c:v>
                </c:pt>
                <c:pt idx="68">
                  <c:v>0.65505400000000003</c:v>
                </c:pt>
                <c:pt idx="69">
                  <c:v>0.78659699999999999</c:v>
                </c:pt>
                <c:pt idx="70">
                  <c:v>0.96987000000000001</c:v>
                </c:pt>
                <c:pt idx="71">
                  <c:v>1.0142960000000001</c:v>
                </c:pt>
                <c:pt idx="72">
                  <c:v>1.1019140000000001</c:v>
                </c:pt>
                <c:pt idx="73">
                  <c:v>1.1506289999999999</c:v>
                </c:pt>
                <c:pt idx="74">
                  <c:v>1.271261</c:v>
                </c:pt>
                <c:pt idx="75">
                  <c:v>1.3185770000000001</c:v>
                </c:pt>
                <c:pt idx="76">
                  <c:v>1.3591200000000001</c:v>
                </c:pt>
                <c:pt idx="77">
                  <c:v>1.3992800000000001</c:v>
                </c:pt>
                <c:pt idx="78">
                  <c:v>1.4364749999999999</c:v>
                </c:pt>
                <c:pt idx="79">
                  <c:v>1.4542600000000001</c:v>
                </c:pt>
                <c:pt idx="80">
                  <c:v>1.4796899999999999</c:v>
                </c:pt>
                <c:pt idx="81">
                  <c:v>1.4872080000000001</c:v>
                </c:pt>
                <c:pt idx="82">
                  <c:v>1.4933050000000001</c:v>
                </c:pt>
                <c:pt idx="83">
                  <c:v>1.4927429999999999</c:v>
                </c:pt>
                <c:pt idx="84">
                  <c:v>1.484064</c:v>
                </c:pt>
                <c:pt idx="85">
                  <c:v>1.4693940000000001</c:v>
                </c:pt>
                <c:pt idx="86">
                  <c:v>1.4447840000000001</c:v>
                </c:pt>
                <c:pt idx="87">
                  <c:v>1.4032450000000001</c:v>
                </c:pt>
                <c:pt idx="88">
                  <c:v>1.347486</c:v>
                </c:pt>
                <c:pt idx="89">
                  <c:v>1.273204</c:v>
                </c:pt>
                <c:pt idx="90">
                  <c:v>1.1646399999999999</c:v>
                </c:pt>
                <c:pt idx="91">
                  <c:v>1.0428740000000001</c:v>
                </c:pt>
                <c:pt idx="92">
                  <c:v>0.90298100000000003</c:v>
                </c:pt>
                <c:pt idx="93">
                  <c:v>0.55901100000000004</c:v>
                </c:pt>
                <c:pt idx="94">
                  <c:v>0.512374</c:v>
                </c:pt>
                <c:pt idx="95">
                  <c:v>0.25920300000000002</c:v>
                </c:pt>
                <c:pt idx="96">
                  <c:v>-1.393696</c:v>
                </c:pt>
                <c:pt idx="97">
                  <c:v>-1.8406800000000001</c:v>
                </c:pt>
                <c:pt idx="98">
                  <c:v>-3.134528</c:v>
                </c:pt>
                <c:pt idx="99">
                  <c:v>0.29318100000000002</c:v>
                </c:pt>
                <c:pt idx="100">
                  <c:v>0.44841300000000001</c:v>
                </c:pt>
                <c:pt idx="101">
                  <c:v>1.1364479999999999</c:v>
                </c:pt>
                <c:pt idx="102">
                  <c:v>1.375437</c:v>
                </c:pt>
                <c:pt idx="103">
                  <c:v>1.4843679999999999</c:v>
                </c:pt>
                <c:pt idx="104">
                  <c:v>1.644833</c:v>
                </c:pt>
                <c:pt idx="105">
                  <c:v>1.745868</c:v>
                </c:pt>
                <c:pt idx="106">
                  <c:v>1.8046249999999999</c:v>
                </c:pt>
                <c:pt idx="107">
                  <c:v>1.8616760000000001</c:v>
                </c:pt>
                <c:pt idx="108">
                  <c:v>1.8764749999999999</c:v>
                </c:pt>
                <c:pt idx="109">
                  <c:v>1.8597459999999999</c:v>
                </c:pt>
                <c:pt idx="110">
                  <c:v>1.7789790000000001</c:v>
                </c:pt>
                <c:pt idx="111">
                  <c:v>1.620266</c:v>
                </c:pt>
                <c:pt idx="112">
                  <c:v>1.747501</c:v>
                </c:pt>
                <c:pt idx="113">
                  <c:v>1.6168670000000001</c:v>
                </c:pt>
                <c:pt idx="114">
                  <c:v>1.402542</c:v>
                </c:pt>
                <c:pt idx="115">
                  <c:v>0.25877499999999998</c:v>
                </c:pt>
                <c:pt idx="116">
                  <c:v>1.2591479999999999</c:v>
                </c:pt>
                <c:pt idx="117">
                  <c:v>1.467301</c:v>
                </c:pt>
                <c:pt idx="118">
                  <c:v>1.4526250000000001</c:v>
                </c:pt>
                <c:pt idx="119">
                  <c:v>1.410887</c:v>
                </c:pt>
                <c:pt idx="120">
                  <c:v>-0.202933</c:v>
                </c:pt>
                <c:pt idx="121">
                  <c:v>-0.210455</c:v>
                </c:pt>
                <c:pt idx="122">
                  <c:v>-0.33740300000000001</c:v>
                </c:pt>
                <c:pt idx="123">
                  <c:v>-0.18670200000000001</c:v>
                </c:pt>
                <c:pt idx="124">
                  <c:v>0.20493900000000001</c:v>
                </c:pt>
                <c:pt idx="125">
                  <c:v>0.49287500000000001</c:v>
                </c:pt>
                <c:pt idx="126">
                  <c:v>0.79369699999999999</c:v>
                </c:pt>
                <c:pt idx="127">
                  <c:v>0.90293500000000004</c:v>
                </c:pt>
                <c:pt idx="128">
                  <c:v>0.97879400000000005</c:v>
                </c:pt>
                <c:pt idx="129">
                  <c:v>1.0782959999999999</c:v>
                </c:pt>
                <c:pt idx="130">
                  <c:v>1.5532950000000001</c:v>
                </c:pt>
                <c:pt idx="131">
                  <c:v>1.4241980000000001</c:v>
                </c:pt>
                <c:pt idx="132">
                  <c:v>1.3558760000000001</c:v>
                </c:pt>
                <c:pt idx="133">
                  <c:v>0.78342699999999998</c:v>
                </c:pt>
                <c:pt idx="134">
                  <c:v>0.61308099999999999</c:v>
                </c:pt>
                <c:pt idx="135">
                  <c:v>-8.8887999999999995E-2</c:v>
                </c:pt>
                <c:pt idx="136">
                  <c:v>-0.65804799999999997</c:v>
                </c:pt>
                <c:pt idx="137">
                  <c:v>-9.5171000000000006E-2</c:v>
                </c:pt>
                <c:pt idx="138">
                  <c:v>0.71196700000000002</c:v>
                </c:pt>
                <c:pt idx="139">
                  <c:v>0.99706700000000004</c:v>
                </c:pt>
                <c:pt idx="140">
                  <c:v>1.0935820000000001</c:v>
                </c:pt>
                <c:pt idx="141">
                  <c:v>1.1439859999999999</c:v>
                </c:pt>
                <c:pt idx="142">
                  <c:v>1.155397</c:v>
                </c:pt>
                <c:pt idx="143">
                  <c:v>1.166223</c:v>
                </c:pt>
                <c:pt idx="144">
                  <c:v>1.1631819999999999</c:v>
                </c:pt>
                <c:pt idx="145">
                  <c:v>1.1654180000000001</c:v>
                </c:pt>
                <c:pt idx="146">
                  <c:v>1.1728320000000001</c:v>
                </c:pt>
                <c:pt idx="147">
                  <c:v>1.112738</c:v>
                </c:pt>
                <c:pt idx="148">
                  <c:v>1.1918679999999999</c:v>
                </c:pt>
                <c:pt idx="149">
                  <c:v>1.1813340000000001</c:v>
                </c:pt>
                <c:pt idx="150">
                  <c:v>0.85159099999999999</c:v>
                </c:pt>
                <c:pt idx="151">
                  <c:v>0.609321</c:v>
                </c:pt>
                <c:pt idx="152">
                  <c:v>0.38278600000000002</c:v>
                </c:pt>
                <c:pt idx="153">
                  <c:v>5.6471E-2</c:v>
                </c:pt>
                <c:pt idx="154">
                  <c:v>-0.26580100000000001</c:v>
                </c:pt>
                <c:pt idx="155">
                  <c:v>-2.7954840000000001</c:v>
                </c:pt>
                <c:pt idx="156">
                  <c:v>-1.4828539999999999</c:v>
                </c:pt>
                <c:pt idx="157">
                  <c:v>0.17041000000000001</c:v>
                </c:pt>
                <c:pt idx="158">
                  <c:v>0.51651000000000002</c:v>
                </c:pt>
                <c:pt idx="159">
                  <c:v>0.560477</c:v>
                </c:pt>
                <c:pt idx="160">
                  <c:v>0.49184800000000001</c:v>
                </c:pt>
                <c:pt idx="161">
                  <c:v>1.104438</c:v>
                </c:pt>
                <c:pt idx="162">
                  <c:v>1.480586</c:v>
                </c:pt>
                <c:pt idx="163">
                  <c:v>1.619766</c:v>
                </c:pt>
                <c:pt idx="164">
                  <c:v>1.626293</c:v>
                </c:pt>
                <c:pt idx="165">
                  <c:v>1.609197</c:v>
                </c:pt>
                <c:pt idx="166">
                  <c:v>1.572508</c:v>
                </c:pt>
                <c:pt idx="167">
                  <c:v>1.495209</c:v>
                </c:pt>
                <c:pt idx="168">
                  <c:v>1.3886719999999999</c:v>
                </c:pt>
                <c:pt idx="169">
                  <c:v>1.2442740000000001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Sheet1!$E$1960:$E$2129</c:f>
              <c:numCache>
                <c:formatCode>General</c:formatCode>
                <c:ptCount val="170"/>
                <c:pt idx="0">
                  <c:v>-202.02037000000001</c:v>
                </c:pt>
                <c:pt idx="1">
                  <c:v>-205.61113</c:v>
                </c:pt>
                <c:pt idx="2">
                  <c:v>-209.74186700000001</c:v>
                </c:pt>
                <c:pt idx="3">
                  <c:v>-210.748322</c:v>
                </c:pt>
                <c:pt idx="4">
                  <c:v>-210.534775</c:v>
                </c:pt>
                <c:pt idx="5">
                  <c:v>-209.468658</c:v>
                </c:pt>
                <c:pt idx="6">
                  <c:v>-207.73538199999999</c:v>
                </c:pt>
                <c:pt idx="7">
                  <c:v>-205.17678799999999</c:v>
                </c:pt>
                <c:pt idx="8">
                  <c:v>-202.36535599999999</c:v>
                </c:pt>
                <c:pt idx="9">
                  <c:v>-200.375595</c:v>
                </c:pt>
                <c:pt idx="10">
                  <c:v>-199.330017</c:v>
                </c:pt>
                <c:pt idx="11">
                  <c:v>-198.70694</c:v>
                </c:pt>
                <c:pt idx="12">
                  <c:v>-198.38649000000001</c:v>
                </c:pt>
                <c:pt idx="13">
                  <c:v>-198.26745600000001</c:v>
                </c:pt>
                <c:pt idx="14">
                  <c:v>-198.43334999999999</c:v>
                </c:pt>
                <c:pt idx="15">
                  <c:v>-198.84431499999999</c:v>
                </c:pt>
                <c:pt idx="16">
                  <c:v>-199.44877600000001</c:v>
                </c:pt>
                <c:pt idx="17">
                  <c:v>-199.98848000000001</c:v>
                </c:pt>
                <c:pt idx="18">
                  <c:v>-200.94809000000001</c:v>
                </c:pt>
                <c:pt idx="19">
                  <c:v>-202.03009</c:v>
                </c:pt>
                <c:pt idx="20">
                  <c:v>-203.28736900000001</c:v>
                </c:pt>
                <c:pt idx="21">
                  <c:v>-204.69764699999999</c:v>
                </c:pt>
                <c:pt idx="22">
                  <c:v>-211.28758199999999</c:v>
                </c:pt>
                <c:pt idx="23">
                  <c:v>-215.407318</c:v>
                </c:pt>
                <c:pt idx="24">
                  <c:v>-219.66506999999999</c:v>
                </c:pt>
                <c:pt idx="25">
                  <c:v>-223.80415300000001</c:v>
                </c:pt>
                <c:pt idx="26">
                  <c:v>-227.60462999999999</c:v>
                </c:pt>
                <c:pt idx="27">
                  <c:v>-231.40841699999999</c:v>
                </c:pt>
                <c:pt idx="28">
                  <c:v>-234.095215</c:v>
                </c:pt>
                <c:pt idx="29">
                  <c:v>-234.88647499999999</c:v>
                </c:pt>
                <c:pt idx="30">
                  <c:v>-233.879547</c:v>
                </c:pt>
                <c:pt idx="31">
                  <c:v>-233.35223400000001</c:v>
                </c:pt>
                <c:pt idx="32">
                  <c:v>-233.44244399999999</c:v>
                </c:pt>
                <c:pt idx="33">
                  <c:v>-234.570526</c:v>
                </c:pt>
                <c:pt idx="34">
                  <c:v>-236.84368900000001</c:v>
                </c:pt>
                <c:pt idx="35">
                  <c:v>-240.80508399999999</c:v>
                </c:pt>
                <c:pt idx="36">
                  <c:v>-246.733688</c:v>
                </c:pt>
                <c:pt idx="37">
                  <c:v>-254.754211</c:v>
                </c:pt>
                <c:pt idx="38">
                  <c:v>-265.46655299999998</c:v>
                </c:pt>
                <c:pt idx="39">
                  <c:v>-278.86480699999998</c:v>
                </c:pt>
                <c:pt idx="40">
                  <c:v>-286.23220800000001</c:v>
                </c:pt>
                <c:pt idx="41">
                  <c:v>-280.18127399999997</c:v>
                </c:pt>
                <c:pt idx="42">
                  <c:v>-274.34182700000002</c:v>
                </c:pt>
                <c:pt idx="43">
                  <c:v>-267.67849699999999</c:v>
                </c:pt>
                <c:pt idx="44">
                  <c:v>-258.61834700000003</c:v>
                </c:pt>
                <c:pt idx="45">
                  <c:v>-247.88729900000001</c:v>
                </c:pt>
                <c:pt idx="46">
                  <c:v>-262.342896</c:v>
                </c:pt>
                <c:pt idx="47">
                  <c:v>-275.58578499999999</c:v>
                </c:pt>
                <c:pt idx="48">
                  <c:v>-315.88916</c:v>
                </c:pt>
                <c:pt idx="49">
                  <c:v>-310.122681</c:v>
                </c:pt>
                <c:pt idx="50">
                  <c:v>-298.56326300000001</c:v>
                </c:pt>
                <c:pt idx="51">
                  <c:v>-308.82904100000002</c:v>
                </c:pt>
                <c:pt idx="52">
                  <c:v>-301.45703099999997</c:v>
                </c:pt>
                <c:pt idx="53">
                  <c:v>-291.95001200000002</c:v>
                </c:pt>
                <c:pt idx="54">
                  <c:v>-294.82647700000001</c:v>
                </c:pt>
                <c:pt idx="55">
                  <c:v>-299.95428500000003</c:v>
                </c:pt>
                <c:pt idx="56">
                  <c:v>-299.77319299999999</c:v>
                </c:pt>
                <c:pt idx="57">
                  <c:v>-302.21051</c:v>
                </c:pt>
                <c:pt idx="58">
                  <c:v>-302.245453</c:v>
                </c:pt>
                <c:pt idx="59">
                  <c:v>-301.789154</c:v>
                </c:pt>
                <c:pt idx="60">
                  <c:v>-303.08407599999998</c:v>
                </c:pt>
                <c:pt idx="61">
                  <c:v>-299.11175500000002</c:v>
                </c:pt>
                <c:pt idx="62">
                  <c:v>-297.05777</c:v>
                </c:pt>
                <c:pt idx="63">
                  <c:v>-295.96847500000001</c:v>
                </c:pt>
                <c:pt idx="64">
                  <c:v>-293.07751500000001</c:v>
                </c:pt>
                <c:pt idx="65">
                  <c:v>-291.26773100000003</c:v>
                </c:pt>
                <c:pt idx="66">
                  <c:v>-290.01711999999998</c:v>
                </c:pt>
                <c:pt idx="67">
                  <c:v>-290.668274</c:v>
                </c:pt>
                <c:pt idx="68">
                  <c:v>-288.78881799999999</c:v>
                </c:pt>
                <c:pt idx="69">
                  <c:v>-288.27148399999999</c:v>
                </c:pt>
                <c:pt idx="70">
                  <c:v>-289.24115</c:v>
                </c:pt>
                <c:pt idx="71">
                  <c:v>-286.52072099999998</c:v>
                </c:pt>
                <c:pt idx="72">
                  <c:v>-285.67257699999999</c:v>
                </c:pt>
                <c:pt idx="73">
                  <c:v>-283.61309799999998</c:v>
                </c:pt>
                <c:pt idx="74">
                  <c:v>-285.11657700000001</c:v>
                </c:pt>
                <c:pt idx="75">
                  <c:v>-282.07132000000001</c:v>
                </c:pt>
                <c:pt idx="76">
                  <c:v>-277.933716</c:v>
                </c:pt>
                <c:pt idx="77">
                  <c:v>-275.27517699999999</c:v>
                </c:pt>
                <c:pt idx="78">
                  <c:v>-270.78613300000001</c:v>
                </c:pt>
                <c:pt idx="79">
                  <c:v>-268.46951300000001</c:v>
                </c:pt>
                <c:pt idx="80">
                  <c:v>-264.35257000000001</c:v>
                </c:pt>
                <c:pt idx="81">
                  <c:v>-260.30282599999998</c:v>
                </c:pt>
                <c:pt idx="82">
                  <c:v>-256.28170799999998</c:v>
                </c:pt>
                <c:pt idx="83">
                  <c:v>-251.59144599999999</c:v>
                </c:pt>
                <c:pt idx="84">
                  <c:v>-247.31535299999999</c:v>
                </c:pt>
                <c:pt idx="85">
                  <c:v>-242.38928200000001</c:v>
                </c:pt>
                <c:pt idx="86">
                  <c:v>-237.38223300000001</c:v>
                </c:pt>
                <c:pt idx="87">
                  <c:v>-232.50091599999999</c:v>
                </c:pt>
                <c:pt idx="88">
                  <c:v>-226.86225899999999</c:v>
                </c:pt>
                <c:pt idx="89">
                  <c:v>-221.792618</c:v>
                </c:pt>
                <c:pt idx="90">
                  <c:v>-216.946259</c:v>
                </c:pt>
                <c:pt idx="91">
                  <c:v>-211.66618299999999</c:v>
                </c:pt>
                <c:pt idx="92">
                  <c:v>-206.88162199999999</c:v>
                </c:pt>
                <c:pt idx="93">
                  <c:v>-200.96940599999999</c:v>
                </c:pt>
                <c:pt idx="94">
                  <c:v>-199.65623500000001</c:v>
                </c:pt>
                <c:pt idx="95">
                  <c:v>-196.81632999999999</c:v>
                </c:pt>
                <c:pt idx="96">
                  <c:v>-194.50237999999999</c:v>
                </c:pt>
                <c:pt idx="97">
                  <c:v>-194.44889800000001</c:v>
                </c:pt>
                <c:pt idx="98">
                  <c:v>-196.59314000000001</c:v>
                </c:pt>
                <c:pt idx="99">
                  <c:v>-196.226303</c:v>
                </c:pt>
                <c:pt idx="100">
                  <c:v>-199.286484</c:v>
                </c:pt>
                <c:pt idx="101">
                  <c:v>-199.12237500000001</c:v>
                </c:pt>
                <c:pt idx="102">
                  <c:v>-192.47796600000001</c:v>
                </c:pt>
                <c:pt idx="103">
                  <c:v>-194.07612599999999</c:v>
                </c:pt>
                <c:pt idx="104">
                  <c:v>-193.22422800000001</c:v>
                </c:pt>
                <c:pt idx="105">
                  <c:v>-193.74662799999999</c:v>
                </c:pt>
                <c:pt idx="106">
                  <c:v>-195.98033100000001</c:v>
                </c:pt>
                <c:pt idx="107">
                  <c:v>-196.371994</c:v>
                </c:pt>
                <c:pt idx="108">
                  <c:v>-196.689178</c:v>
                </c:pt>
                <c:pt idx="109">
                  <c:v>-196.59402499999999</c:v>
                </c:pt>
                <c:pt idx="110">
                  <c:v>-195.853928</c:v>
                </c:pt>
                <c:pt idx="111">
                  <c:v>-193.907318</c:v>
                </c:pt>
                <c:pt idx="112">
                  <c:v>-189.267776</c:v>
                </c:pt>
                <c:pt idx="113">
                  <c:v>-183.298508</c:v>
                </c:pt>
                <c:pt idx="114">
                  <c:v>-179.92022700000001</c:v>
                </c:pt>
                <c:pt idx="115">
                  <c:v>-166.83613600000001</c:v>
                </c:pt>
                <c:pt idx="116">
                  <c:v>-165.109207</c:v>
                </c:pt>
                <c:pt idx="117">
                  <c:v>-165.810059</c:v>
                </c:pt>
                <c:pt idx="118">
                  <c:v>-163.32264699999999</c:v>
                </c:pt>
                <c:pt idx="119">
                  <c:v>-161.903076</c:v>
                </c:pt>
                <c:pt idx="120">
                  <c:v>-140.45742799999999</c:v>
                </c:pt>
                <c:pt idx="121">
                  <c:v>-145.57624799999999</c:v>
                </c:pt>
                <c:pt idx="122">
                  <c:v>-148.72073399999999</c:v>
                </c:pt>
                <c:pt idx="123">
                  <c:v>-151.38125600000001</c:v>
                </c:pt>
                <c:pt idx="124">
                  <c:v>-153.61296100000001</c:v>
                </c:pt>
                <c:pt idx="125">
                  <c:v>-155.821381</c:v>
                </c:pt>
                <c:pt idx="126">
                  <c:v>-157.88374300000001</c:v>
                </c:pt>
                <c:pt idx="127">
                  <c:v>-160.07801799999999</c:v>
                </c:pt>
                <c:pt idx="128">
                  <c:v>-161.61968999999999</c:v>
                </c:pt>
                <c:pt idx="129">
                  <c:v>-162.19291699999999</c:v>
                </c:pt>
                <c:pt idx="130">
                  <c:v>-165.348511</c:v>
                </c:pt>
                <c:pt idx="131">
                  <c:v>-167.264816</c:v>
                </c:pt>
                <c:pt idx="132">
                  <c:v>-168.975525</c:v>
                </c:pt>
                <c:pt idx="133">
                  <c:v>-171.175995</c:v>
                </c:pt>
                <c:pt idx="134">
                  <c:v>-172.80029300000001</c:v>
                </c:pt>
                <c:pt idx="135">
                  <c:v>-174.90197800000001</c:v>
                </c:pt>
                <c:pt idx="136">
                  <c:v>-176.99113500000001</c:v>
                </c:pt>
                <c:pt idx="137">
                  <c:v>-178.51623499999999</c:v>
                </c:pt>
                <c:pt idx="138">
                  <c:v>-180.50456199999999</c:v>
                </c:pt>
                <c:pt idx="139">
                  <c:v>-183.28540000000001</c:v>
                </c:pt>
                <c:pt idx="140">
                  <c:v>-186.256531</c:v>
                </c:pt>
                <c:pt idx="141">
                  <c:v>-189.29205300000001</c:v>
                </c:pt>
                <c:pt idx="142">
                  <c:v>-192.46798699999999</c:v>
                </c:pt>
                <c:pt idx="143">
                  <c:v>-195.672394</c:v>
                </c:pt>
                <c:pt idx="144">
                  <c:v>-198.644913</c:v>
                </c:pt>
                <c:pt idx="145">
                  <c:v>-198.574051</c:v>
                </c:pt>
                <c:pt idx="146">
                  <c:v>-196.572845</c:v>
                </c:pt>
                <c:pt idx="147">
                  <c:v>-195.628387</c:v>
                </c:pt>
                <c:pt idx="148">
                  <c:v>-191.37619000000001</c:v>
                </c:pt>
                <c:pt idx="149">
                  <c:v>-187.96159399999999</c:v>
                </c:pt>
                <c:pt idx="150">
                  <c:v>-179.34461999999999</c:v>
                </c:pt>
                <c:pt idx="151">
                  <c:v>-167.07286099999999</c:v>
                </c:pt>
                <c:pt idx="152">
                  <c:v>-165.12423699999999</c:v>
                </c:pt>
                <c:pt idx="153">
                  <c:v>-160.993561</c:v>
                </c:pt>
                <c:pt idx="154">
                  <c:v>-158.89184599999999</c:v>
                </c:pt>
                <c:pt idx="155">
                  <c:v>-140.65939299999999</c:v>
                </c:pt>
                <c:pt idx="156">
                  <c:v>-126.848389</c:v>
                </c:pt>
                <c:pt idx="157">
                  <c:v>-123.21590399999999</c:v>
                </c:pt>
                <c:pt idx="158">
                  <c:v>-119.158051</c:v>
                </c:pt>
                <c:pt idx="159">
                  <c:v>-116.37885300000001</c:v>
                </c:pt>
                <c:pt idx="160">
                  <c:v>-109.219666</c:v>
                </c:pt>
                <c:pt idx="161">
                  <c:v>-94.429962000000003</c:v>
                </c:pt>
                <c:pt idx="162">
                  <c:v>-91.100173999999996</c:v>
                </c:pt>
                <c:pt idx="163">
                  <c:v>-85.997932000000006</c:v>
                </c:pt>
                <c:pt idx="164">
                  <c:v>-83.222358999999997</c:v>
                </c:pt>
                <c:pt idx="165">
                  <c:v>-80.685042999999993</c:v>
                </c:pt>
                <c:pt idx="166">
                  <c:v>-77.792641000000003</c:v>
                </c:pt>
                <c:pt idx="167">
                  <c:v>-75.286574999999999</c:v>
                </c:pt>
                <c:pt idx="168">
                  <c:v>-72.956322</c:v>
                </c:pt>
                <c:pt idx="169">
                  <c:v>-70.720078000000001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Sheet1!$F$1960:$F$2129</c:f>
              <c:numCache>
                <c:formatCode>General</c:formatCode>
                <c:ptCount val="170"/>
                <c:pt idx="0">
                  <c:v>-79.767371999999995</c:v>
                </c:pt>
                <c:pt idx="1">
                  <c:v>-85.479102999999995</c:v>
                </c:pt>
                <c:pt idx="2">
                  <c:v>-91.674423000000004</c:v>
                </c:pt>
                <c:pt idx="3">
                  <c:v>-95.488975999999994</c:v>
                </c:pt>
                <c:pt idx="4">
                  <c:v>-98.715698000000003</c:v>
                </c:pt>
                <c:pt idx="5">
                  <c:v>-101.049149</c:v>
                </c:pt>
                <c:pt idx="6">
                  <c:v>-102.524902</c:v>
                </c:pt>
                <c:pt idx="7">
                  <c:v>-103.10472900000001</c:v>
                </c:pt>
                <c:pt idx="8">
                  <c:v>-103.320915</c:v>
                </c:pt>
                <c:pt idx="9">
                  <c:v>-104.324417</c:v>
                </c:pt>
                <c:pt idx="10">
                  <c:v>-106.20407899999999</c:v>
                </c:pt>
                <c:pt idx="11">
                  <c:v>-108.431</c:v>
                </c:pt>
                <c:pt idx="12">
                  <c:v>-110.883675</c:v>
                </c:pt>
                <c:pt idx="13">
                  <c:v>-113.249489</c:v>
                </c:pt>
                <c:pt idx="14">
                  <c:v>-116.01917299999999</c:v>
                </c:pt>
                <c:pt idx="15">
                  <c:v>-118.97307600000001</c:v>
                </c:pt>
                <c:pt idx="16">
                  <c:v>-122.055397</c:v>
                </c:pt>
                <c:pt idx="17">
                  <c:v>-124.902451</c:v>
                </c:pt>
                <c:pt idx="18">
                  <c:v>-128.25067100000001</c:v>
                </c:pt>
                <c:pt idx="19">
                  <c:v>-131.68820199999999</c:v>
                </c:pt>
                <c:pt idx="20">
                  <c:v>-135.26608300000001</c:v>
                </c:pt>
                <c:pt idx="21">
                  <c:v>-138.95661899999999</c:v>
                </c:pt>
                <c:pt idx="22">
                  <c:v>-145.10000600000001</c:v>
                </c:pt>
                <c:pt idx="23">
                  <c:v>-149.050735</c:v>
                </c:pt>
                <c:pt idx="24">
                  <c:v>-153.16914399999999</c:v>
                </c:pt>
                <c:pt idx="25">
                  <c:v>-157.34629799999999</c:v>
                </c:pt>
                <c:pt idx="26">
                  <c:v>-161.61850000000001</c:v>
                </c:pt>
                <c:pt idx="27">
                  <c:v>-166.191956</c:v>
                </c:pt>
                <c:pt idx="28">
                  <c:v>-170.48857100000001</c:v>
                </c:pt>
                <c:pt idx="29">
                  <c:v>-173.00592</c:v>
                </c:pt>
                <c:pt idx="30">
                  <c:v>-173.102768</c:v>
                </c:pt>
                <c:pt idx="31">
                  <c:v>-172.80316199999999</c:v>
                </c:pt>
                <c:pt idx="32">
                  <c:v>-172.05079699999999</c:v>
                </c:pt>
                <c:pt idx="33">
                  <c:v>-170.932098</c:v>
                </c:pt>
                <c:pt idx="34">
                  <c:v>-169.33175700000001</c:v>
                </c:pt>
                <c:pt idx="35">
                  <c:v>-167.38404800000001</c:v>
                </c:pt>
                <c:pt idx="36">
                  <c:v>-165.01400799999999</c:v>
                </c:pt>
                <c:pt idx="37">
                  <c:v>-162.14381399999999</c:v>
                </c:pt>
                <c:pt idx="38">
                  <c:v>-158.96443199999999</c:v>
                </c:pt>
                <c:pt idx="39">
                  <c:v>-155.27198799999999</c:v>
                </c:pt>
                <c:pt idx="40">
                  <c:v>-152.95047</c:v>
                </c:pt>
                <c:pt idx="41">
                  <c:v>-147.97184799999999</c:v>
                </c:pt>
                <c:pt idx="42">
                  <c:v>-142.490768</c:v>
                </c:pt>
                <c:pt idx="43">
                  <c:v>-136.55787699999999</c:v>
                </c:pt>
                <c:pt idx="44">
                  <c:v>-130.120453</c:v>
                </c:pt>
                <c:pt idx="45">
                  <c:v>-128.265762</c:v>
                </c:pt>
                <c:pt idx="46">
                  <c:v>-155.23819</c:v>
                </c:pt>
                <c:pt idx="47">
                  <c:v>-166.395432</c:v>
                </c:pt>
                <c:pt idx="48">
                  <c:v>-168.121735</c:v>
                </c:pt>
                <c:pt idx="49">
                  <c:v>-168.72889699999999</c:v>
                </c:pt>
                <c:pt idx="50">
                  <c:v>-169.519745</c:v>
                </c:pt>
                <c:pt idx="51">
                  <c:v>-170.33401499999999</c:v>
                </c:pt>
                <c:pt idx="52">
                  <c:v>-170.78480500000001</c:v>
                </c:pt>
                <c:pt idx="53">
                  <c:v>-171.08561700000001</c:v>
                </c:pt>
                <c:pt idx="54">
                  <c:v>-171.633545</c:v>
                </c:pt>
                <c:pt idx="55">
                  <c:v>-172.20765700000001</c:v>
                </c:pt>
                <c:pt idx="56">
                  <c:v>-172.53230300000001</c:v>
                </c:pt>
                <c:pt idx="57">
                  <c:v>-172.81289699999999</c:v>
                </c:pt>
                <c:pt idx="58">
                  <c:v>-172.74501000000001</c:v>
                </c:pt>
                <c:pt idx="59">
                  <c:v>-172.69072</c:v>
                </c:pt>
                <c:pt idx="60">
                  <c:v>-172.24856600000001</c:v>
                </c:pt>
                <c:pt idx="61">
                  <c:v>-171.268463</c:v>
                </c:pt>
                <c:pt idx="62">
                  <c:v>-170.23320000000001</c:v>
                </c:pt>
                <c:pt idx="63">
                  <c:v>-168.85543799999999</c:v>
                </c:pt>
                <c:pt idx="64">
                  <c:v>-167.20742799999999</c:v>
                </c:pt>
                <c:pt idx="65">
                  <c:v>-165.592636</c:v>
                </c:pt>
                <c:pt idx="66">
                  <c:v>-164.47520399999999</c:v>
                </c:pt>
                <c:pt idx="67">
                  <c:v>-163.746307</c:v>
                </c:pt>
                <c:pt idx="68">
                  <c:v>-163.28299000000001</c:v>
                </c:pt>
                <c:pt idx="69">
                  <c:v>-162.72728000000001</c:v>
                </c:pt>
                <c:pt idx="70">
                  <c:v>-162.324905</c:v>
                </c:pt>
                <c:pt idx="71">
                  <c:v>-160.87879899999999</c:v>
                </c:pt>
                <c:pt idx="72">
                  <c:v>-159.63188199999999</c:v>
                </c:pt>
                <c:pt idx="73">
                  <c:v>-158.41064499999999</c:v>
                </c:pt>
                <c:pt idx="74">
                  <c:v>-156.353836</c:v>
                </c:pt>
                <c:pt idx="75">
                  <c:v>-154.31025700000001</c:v>
                </c:pt>
                <c:pt idx="76">
                  <c:v>-151.207932</c:v>
                </c:pt>
                <c:pt idx="77">
                  <c:v>-149.67274499999999</c:v>
                </c:pt>
                <c:pt idx="78">
                  <c:v>-146.41802999999999</c:v>
                </c:pt>
                <c:pt idx="79">
                  <c:v>-143.84683200000001</c:v>
                </c:pt>
                <c:pt idx="80">
                  <c:v>-140.85412600000001</c:v>
                </c:pt>
                <c:pt idx="81">
                  <c:v>-137.54209900000001</c:v>
                </c:pt>
                <c:pt idx="82">
                  <c:v>-134.45152300000001</c:v>
                </c:pt>
                <c:pt idx="83">
                  <c:v>-130.76788300000001</c:v>
                </c:pt>
                <c:pt idx="84">
                  <c:v>-127.348877</c:v>
                </c:pt>
                <c:pt idx="85">
                  <c:v>-123.672501</c:v>
                </c:pt>
                <c:pt idx="86">
                  <c:v>-119.868393</c:v>
                </c:pt>
                <c:pt idx="87">
                  <c:v>-115.91931200000001</c:v>
                </c:pt>
                <c:pt idx="88">
                  <c:v>-111.66709899999999</c:v>
                </c:pt>
                <c:pt idx="89">
                  <c:v>-107.292175</c:v>
                </c:pt>
                <c:pt idx="90">
                  <c:v>-102.862579</c:v>
                </c:pt>
                <c:pt idx="91">
                  <c:v>-98.214005</c:v>
                </c:pt>
                <c:pt idx="92">
                  <c:v>-93.668014999999997</c:v>
                </c:pt>
                <c:pt idx="93">
                  <c:v>-88.081207000000006</c:v>
                </c:pt>
                <c:pt idx="94">
                  <c:v>-85.074944000000002</c:v>
                </c:pt>
                <c:pt idx="95">
                  <c:v>-80.705048000000005</c:v>
                </c:pt>
                <c:pt idx="96">
                  <c:v>-72.142380000000003</c:v>
                </c:pt>
                <c:pt idx="97">
                  <c:v>-71.283646000000005</c:v>
                </c:pt>
                <c:pt idx="98">
                  <c:v>-64.043694000000002</c:v>
                </c:pt>
                <c:pt idx="99">
                  <c:v>-65.374481000000003</c:v>
                </c:pt>
                <c:pt idx="100">
                  <c:v>-59.892822000000002</c:v>
                </c:pt>
                <c:pt idx="101">
                  <c:v>-52.274948000000002</c:v>
                </c:pt>
                <c:pt idx="102">
                  <c:v>-46.931477000000001</c:v>
                </c:pt>
                <c:pt idx="103">
                  <c:v>-46.506732999999997</c:v>
                </c:pt>
                <c:pt idx="104">
                  <c:v>-46.719783999999997</c:v>
                </c:pt>
                <c:pt idx="105">
                  <c:v>-46.815254000000003</c:v>
                </c:pt>
                <c:pt idx="106">
                  <c:v>-47.424751000000001</c:v>
                </c:pt>
                <c:pt idx="107">
                  <c:v>-47.778861999999997</c:v>
                </c:pt>
                <c:pt idx="108">
                  <c:v>-48.228713999999997</c:v>
                </c:pt>
                <c:pt idx="109">
                  <c:v>-49.354945999999998</c:v>
                </c:pt>
                <c:pt idx="110">
                  <c:v>-50.244843000000003</c:v>
                </c:pt>
                <c:pt idx="111">
                  <c:v>-51.159171999999998</c:v>
                </c:pt>
                <c:pt idx="112">
                  <c:v>-50.791809000000001</c:v>
                </c:pt>
                <c:pt idx="113">
                  <c:v>-47.286448999999998</c:v>
                </c:pt>
                <c:pt idx="114">
                  <c:v>-47.044105999999999</c:v>
                </c:pt>
                <c:pt idx="115">
                  <c:v>-48.943736999999999</c:v>
                </c:pt>
                <c:pt idx="116">
                  <c:v>-51.151111999999998</c:v>
                </c:pt>
                <c:pt idx="117">
                  <c:v>-54.458931</c:v>
                </c:pt>
                <c:pt idx="118">
                  <c:v>-57.524059000000001</c:v>
                </c:pt>
                <c:pt idx="119">
                  <c:v>-60.047305999999999</c:v>
                </c:pt>
                <c:pt idx="120">
                  <c:v>-62.115668999999997</c:v>
                </c:pt>
                <c:pt idx="121">
                  <c:v>-63.244686000000002</c:v>
                </c:pt>
                <c:pt idx="122">
                  <c:v>-64.290740999999997</c:v>
                </c:pt>
                <c:pt idx="123">
                  <c:v>-65.284737000000007</c:v>
                </c:pt>
                <c:pt idx="124">
                  <c:v>-66.479461999999998</c:v>
                </c:pt>
                <c:pt idx="125">
                  <c:v>-68.121894999999995</c:v>
                </c:pt>
                <c:pt idx="126">
                  <c:v>-70.080871999999999</c:v>
                </c:pt>
                <c:pt idx="127">
                  <c:v>-72.323166000000001</c:v>
                </c:pt>
                <c:pt idx="128">
                  <c:v>-72.563568000000004</c:v>
                </c:pt>
                <c:pt idx="129">
                  <c:v>-71.387069999999994</c:v>
                </c:pt>
                <c:pt idx="130">
                  <c:v>-70.167084000000003</c:v>
                </c:pt>
                <c:pt idx="131">
                  <c:v>-66.614609000000002</c:v>
                </c:pt>
                <c:pt idx="132">
                  <c:v>-58.163994000000002</c:v>
                </c:pt>
                <c:pt idx="133">
                  <c:v>-49.511467000000003</c:v>
                </c:pt>
                <c:pt idx="134">
                  <c:v>-48.088120000000004</c:v>
                </c:pt>
                <c:pt idx="135">
                  <c:v>-44.570014999999998</c:v>
                </c:pt>
                <c:pt idx="136">
                  <c:v>-43.435833000000002</c:v>
                </c:pt>
                <c:pt idx="137">
                  <c:v>-41.467041000000002</c:v>
                </c:pt>
                <c:pt idx="138">
                  <c:v>-39.812404999999998</c:v>
                </c:pt>
                <c:pt idx="139">
                  <c:v>-39.024929</c:v>
                </c:pt>
                <c:pt idx="140">
                  <c:v>-38.581775999999998</c:v>
                </c:pt>
                <c:pt idx="141">
                  <c:v>-37.922694999999997</c:v>
                </c:pt>
                <c:pt idx="142">
                  <c:v>-37.300575000000002</c:v>
                </c:pt>
                <c:pt idx="143">
                  <c:v>-36.72533</c:v>
                </c:pt>
                <c:pt idx="144">
                  <c:v>-35.858485999999999</c:v>
                </c:pt>
                <c:pt idx="145">
                  <c:v>-35.041018999999999</c:v>
                </c:pt>
                <c:pt idx="146">
                  <c:v>-34.057921999999998</c:v>
                </c:pt>
                <c:pt idx="147">
                  <c:v>-33.022182000000001</c:v>
                </c:pt>
                <c:pt idx="148">
                  <c:v>-32.324638</c:v>
                </c:pt>
                <c:pt idx="149">
                  <c:v>-30.990086000000002</c:v>
                </c:pt>
                <c:pt idx="150">
                  <c:v>-34.017082000000002</c:v>
                </c:pt>
                <c:pt idx="151">
                  <c:v>-27.581505</c:v>
                </c:pt>
                <c:pt idx="152">
                  <c:v>-26.863925999999999</c:v>
                </c:pt>
                <c:pt idx="153">
                  <c:v>-26.861640999999999</c:v>
                </c:pt>
                <c:pt idx="154">
                  <c:v>-26.656078000000001</c:v>
                </c:pt>
                <c:pt idx="155">
                  <c:v>-30.090906</c:v>
                </c:pt>
                <c:pt idx="156">
                  <c:v>-24.675405999999999</c:v>
                </c:pt>
                <c:pt idx="157">
                  <c:v>-24.334709</c:v>
                </c:pt>
                <c:pt idx="158">
                  <c:v>-25.246061000000001</c:v>
                </c:pt>
                <c:pt idx="159">
                  <c:v>-26.193390000000001</c:v>
                </c:pt>
                <c:pt idx="160">
                  <c:v>-26.701713999999999</c:v>
                </c:pt>
                <c:pt idx="161">
                  <c:v>-28.299216999999999</c:v>
                </c:pt>
                <c:pt idx="162">
                  <c:v>-28.400559999999999</c:v>
                </c:pt>
                <c:pt idx="163">
                  <c:v>-28.713643999999999</c:v>
                </c:pt>
                <c:pt idx="164">
                  <c:v>-29.089842000000001</c:v>
                </c:pt>
                <c:pt idx="165">
                  <c:v>-29.559992000000001</c:v>
                </c:pt>
                <c:pt idx="166">
                  <c:v>-29.902483</c:v>
                </c:pt>
                <c:pt idx="167">
                  <c:v>-30.254352999999998</c:v>
                </c:pt>
                <c:pt idx="168">
                  <c:v>-30.485330999999999</c:v>
                </c:pt>
                <c:pt idx="169">
                  <c:v>-30.564427999999999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45888"/>
        <c:axId val="80666624"/>
      </c:lineChart>
      <c:catAx>
        <c:axId val="6944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80666624"/>
        <c:crosses val="autoZero"/>
        <c:auto val="1"/>
        <c:lblAlgn val="ctr"/>
        <c:lblOffset val="100"/>
        <c:noMultiLvlLbl val="0"/>
      </c:catAx>
      <c:valAx>
        <c:axId val="80666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4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Sheet1!$D$1807:$D$1958</c:f>
              <c:numCache>
                <c:formatCode>General</c:formatCode>
                <c:ptCount val="152"/>
                <c:pt idx="0">
                  <c:v>-31.308456</c:v>
                </c:pt>
                <c:pt idx="1">
                  <c:v>-33.404198000000001</c:v>
                </c:pt>
                <c:pt idx="2">
                  <c:v>-35.347168000000003</c:v>
                </c:pt>
                <c:pt idx="3">
                  <c:v>-37.216647999999999</c:v>
                </c:pt>
                <c:pt idx="4">
                  <c:v>-39.006461999999999</c:v>
                </c:pt>
                <c:pt idx="5">
                  <c:v>-40.771324</c:v>
                </c:pt>
                <c:pt idx="6">
                  <c:v>-42.360554</c:v>
                </c:pt>
                <c:pt idx="7">
                  <c:v>-43.968113000000002</c:v>
                </c:pt>
                <c:pt idx="8">
                  <c:v>-45.334575999999998</c:v>
                </c:pt>
                <c:pt idx="9">
                  <c:v>-46.743141000000001</c:v>
                </c:pt>
                <c:pt idx="10">
                  <c:v>-47.811531000000002</c:v>
                </c:pt>
                <c:pt idx="11">
                  <c:v>-48.922077000000002</c:v>
                </c:pt>
                <c:pt idx="12">
                  <c:v>-49.526927999999998</c:v>
                </c:pt>
                <c:pt idx="13">
                  <c:v>-50.217319000000003</c:v>
                </c:pt>
                <c:pt idx="14">
                  <c:v>-50.803607999999997</c:v>
                </c:pt>
                <c:pt idx="15">
                  <c:v>-50.988357999999998</c:v>
                </c:pt>
                <c:pt idx="16">
                  <c:v>-51.180622</c:v>
                </c:pt>
                <c:pt idx="17">
                  <c:v>-50.922809999999998</c:v>
                </c:pt>
                <c:pt idx="18">
                  <c:v>-50.649700000000003</c:v>
                </c:pt>
                <c:pt idx="19">
                  <c:v>-50.168964000000003</c:v>
                </c:pt>
                <c:pt idx="20">
                  <c:v>-49.52</c:v>
                </c:pt>
                <c:pt idx="21">
                  <c:v>-48.766078999999998</c:v>
                </c:pt>
                <c:pt idx="22">
                  <c:v>-47.879303</c:v>
                </c:pt>
                <c:pt idx="23">
                  <c:v>-46.887360000000001</c:v>
                </c:pt>
                <c:pt idx="24">
                  <c:v>-45.715164000000001</c:v>
                </c:pt>
                <c:pt idx="25">
                  <c:v>-44.499546000000002</c:v>
                </c:pt>
                <c:pt idx="26">
                  <c:v>-41.058475000000001</c:v>
                </c:pt>
                <c:pt idx="27">
                  <c:v>-35.782390999999997</c:v>
                </c:pt>
                <c:pt idx="28">
                  <c:v>-32.673488999999996</c:v>
                </c:pt>
                <c:pt idx="29">
                  <c:v>-28.392841000000001</c:v>
                </c:pt>
                <c:pt idx="30">
                  <c:v>-25.892672999999998</c:v>
                </c:pt>
                <c:pt idx="31">
                  <c:v>-23.300953</c:v>
                </c:pt>
                <c:pt idx="32">
                  <c:v>-21.680776999999999</c:v>
                </c:pt>
                <c:pt idx="33">
                  <c:v>-20.147144000000001</c:v>
                </c:pt>
                <c:pt idx="34">
                  <c:v>-17.474872999999999</c:v>
                </c:pt>
                <c:pt idx="35">
                  <c:v>-15.563805</c:v>
                </c:pt>
                <c:pt idx="36">
                  <c:v>-13.075365</c:v>
                </c:pt>
                <c:pt idx="37">
                  <c:v>-10.838196</c:v>
                </c:pt>
                <c:pt idx="38">
                  <c:v>-9.5631400000000006</c:v>
                </c:pt>
                <c:pt idx="39">
                  <c:v>-8.1286629999999995</c:v>
                </c:pt>
                <c:pt idx="40">
                  <c:v>-6.9750230000000002</c:v>
                </c:pt>
                <c:pt idx="41">
                  <c:v>-6.1992459999999996</c:v>
                </c:pt>
                <c:pt idx="42">
                  <c:v>-5.7181300000000004</c:v>
                </c:pt>
                <c:pt idx="43">
                  <c:v>-5.6620340000000002</c:v>
                </c:pt>
                <c:pt idx="44">
                  <c:v>-5.966164</c:v>
                </c:pt>
                <c:pt idx="45">
                  <c:v>-6.2475909999999999</c:v>
                </c:pt>
                <c:pt idx="46">
                  <c:v>-6.4796690000000003</c:v>
                </c:pt>
                <c:pt idx="47">
                  <c:v>-6.7396000000000003</c:v>
                </c:pt>
                <c:pt idx="48">
                  <c:v>-6.9657679999999997</c:v>
                </c:pt>
                <c:pt idx="49">
                  <c:v>-7.2242649999999999</c:v>
                </c:pt>
                <c:pt idx="50">
                  <c:v>-7.449884</c:v>
                </c:pt>
                <c:pt idx="51">
                  <c:v>-7.5375529999999999</c:v>
                </c:pt>
                <c:pt idx="52">
                  <c:v>-7.7942</c:v>
                </c:pt>
                <c:pt idx="53">
                  <c:v>-7.6491699999999998</c:v>
                </c:pt>
                <c:pt idx="54">
                  <c:v>-7.5937710000000003</c:v>
                </c:pt>
                <c:pt idx="55">
                  <c:v>-7.4041899999999998</c:v>
                </c:pt>
                <c:pt idx="56">
                  <c:v>-6.918984</c:v>
                </c:pt>
                <c:pt idx="57">
                  <c:v>-5.6431459999999998</c:v>
                </c:pt>
                <c:pt idx="58">
                  <c:v>-4.4295629999999999</c:v>
                </c:pt>
                <c:pt idx="59">
                  <c:v>-2.1032069999999998</c:v>
                </c:pt>
                <c:pt idx="60">
                  <c:v>-1.5979140000000001</c:v>
                </c:pt>
                <c:pt idx="61">
                  <c:v>-2.0706419999999999</c:v>
                </c:pt>
                <c:pt idx="62">
                  <c:v>-1.133783</c:v>
                </c:pt>
                <c:pt idx="63">
                  <c:v>-1.1412450000000001</c:v>
                </c:pt>
                <c:pt idx="64">
                  <c:v>-1.624576</c:v>
                </c:pt>
                <c:pt idx="65">
                  <c:v>0.20715600000000001</c:v>
                </c:pt>
                <c:pt idx="66">
                  <c:v>0.79088400000000003</c:v>
                </c:pt>
                <c:pt idx="67">
                  <c:v>1.219211</c:v>
                </c:pt>
                <c:pt idx="68">
                  <c:v>1.014805</c:v>
                </c:pt>
                <c:pt idx="69">
                  <c:v>1.650317</c:v>
                </c:pt>
                <c:pt idx="70">
                  <c:v>1.443838</c:v>
                </c:pt>
                <c:pt idx="71">
                  <c:v>1.239914</c:v>
                </c:pt>
                <c:pt idx="72">
                  <c:v>1.5127520000000001</c:v>
                </c:pt>
                <c:pt idx="73">
                  <c:v>1.261895</c:v>
                </c:pt>
                <c:pt idx="74">
                  <c:v>1.458121</c:v>
                </c:pt>
                <c:pt idx="75">
                  <c:v>1.29708</c:v>
                </c:pt>
                <c:pt idx="76">
                  <c:v>1.0869610000000001</c:v>
                </c:pt>
                <c:pt idx="77">
                  <c:v>0.81955299999999998</c:v>
                </c:pt>
                <c:pt idx="78">
                  <c:v>0.67702200000000001</c:v>
                </c:pt>
                <c:pt idx="79">
                  <c:v>0.51624400000000004</c:v>
                </c:pt>
                <c:pt idx="80">
                  <c:v>0.82872500000000004</c:v>
                </c:pt>
                <c:pt idx="81">
                  <c:v>1.473792</c:v>
                </c:pt>
                <c:pt idx="82">
                  <c:v>1.4677039999999999</c:v>
                </c:pt>
                <c:pt idx="83">
                  <c:v>1.600635</c:v>
                </c:pt>
                <c:pt idx="84">
                  <c:v>1.4734240000000001</c:v>
                </c:pt>
                <c:pt idx="85">
                  <c:v>1.3510930000000001</c:v>
                </c:pt>
                <c:pt idx="86">
                  <c:v>1.2225109999999999</c:v>
                </c:pt>
                <c:pt idx="87">
                  <c:v>1.0262340000000001</c:v>
                </c:pt>
                <c:pt idx="88">
                  <c:v>0.82274999999999998</c:v>
                </c:pt>
                <c:pt idx="89">
                  <c:v>0.57634700000000005</c:v>
                </c:pt>
                <c:pt idx="90">
                  <c:v>0.34297299999999997</c:v>
                </c:pt>
                <c:pt idx="91">
                  <c:v>4.914E-3</c:v>
                </c:pt>
                <c:pt idx="92">
                  <c:v>-0.29933399999999999</c:v>
                </c:pt>
                <c:pt idx="93">
                  <c:v>-0.61793200000000004</c:v>
                </c:pt>
                <c:pt idx="94">
                  <c:v>-0.77884299999999995</c:v>
                </c:pt>
                <c:pt idx="95">
                  <c:v>-0.84892800000000002</c:v>
                </c:pt>
                <c:pt idx="96">
                  <c:v>-0.99024900000000005</c:v>
                </c:pt>
                <c:pt idx="97">
                  <c:v>-1.1121399999999999</c:v>
                </c:pt>
                <c:pt idx="98">
                  <c:v>-1.23098</c:v>
                </c:pt>
                <c:pt idx="99">
                  <c:v>-1.2384770000000001</c:v>
                </c:pt>
                <c:pt idx="100">
                  <c:v>-1.429462</c:v>
                </c:pt>
                <c:pt idx="101">
                  <c:v>-1.7528630000000001</c:v>
                </c:pt>
                <c:pt idx="102">
                  <c:v>-1.599475</c:v>
                </c:pt>
                <c:pt idx="103">
                  <c:v>-1.546991</c:v>
                </c:pt>
                <c:pt idx="104">
                  <c:v>-1.797768</c:v>
                </c:pt>
                <c:pt idx="105">
                  <c:v>-1.035973</c:v>
                </c:pt>
                <c:pt idx="106">
                  <c:v>-1.193948</c:v>
                </c:pt>
                <c:pt idx="107">
                  <c:v>-0.92916699999999997</c:v>
                </c:pt>
                <c:pt idx="108">
                  <c:v>-1.1116790000000001</c:v>
                </c:pt>
                <c:pt idx="109">
                  <c:v>-0.206541</c:v>
                </c:pt>
                <c:pt idx="110">
                  <c:v>0.72677499999999995</c:v>
                </c:pt>
                <c:pt idx="111">
                  <c:v>1.1186689999999999</c:v>
                </c:pt>
                <c:pt idx="112">
                  <c:v>1.0695520000000001</c:v>
                </c:pt>
                <c:pt idx="113">
                  <c:v>1.5156670000000001</c:v>
                </c:pt>
                <c:pt idx="114">
                  <c:v>1.9499420000000001</c:v>
                </c:pt>
                <c:pt idx="115">
                  <c:v>2.69543</c:v>
                </c:pt>
                <c:pt idx="116">
                  <c:v>2.7044549999999998</c:v>
                </c:pt>
                <c:pt idx="117">
                  <c:v>2.9927299999999999</c:v>
                </c:pt>
                <c:pt idx="118">
                  <c:v>3.2263519999999999</c:v>
                </c:pt>
                <c:pt idx="119">
                  <c:v>3.598878</c:v>
                </c:pt>
                <c:pt idx="120">
                  <c:v>3.574735</c:v>
                </c:pt>
                <c:pt idx="121">
                  <c:v>3.5274860000000001</c:v>
                </c:pt>
                <c:pt idx="122">
                  <c:v>3.4539780000000002</c:v>
                </c:pt>
                <c:pt idx="123">
                  <c:v>3.1658970000000002</c:v>
                </c:pt>
                <c:pt idx="124">
                  <c:v>3.1017389999999998</c:v>
                </c:pt>
                <c:pt idx="125">
                  <c:v>2.626198</c:v>
                </c:pt>
                <c:pt idx="126">
                  <c:v>2.5450330000000001</c:v>
                </c:pt>
                <c:pt idx="127">
                  <c:v>2.4512179999999999</c:v>
                </c:pt>
                <c:pt idx="128">
                  <c:v>2.3498519999999998</c:v>
                </c:pt>
                <c:pt idx="129">
                  <c:v>1.4640740000000001</c:v>
                </c:pt>
                <c:pt idx="130">
                  <c:v>1.3434619999999999</c:v>
                </c:pt>
                <c:pt idx="131">
                  <c:v>0.72235199999999999</c:v>
                </c:pt>
                <c:pt idx="132">
                  <c:v>0.40518500000000002</c:v>
                </c:pt>
                <c:pt idx="133">
                  <c:v>1.049655</c:v>
                </c:pt>
                <c:pt idx="134">
                  <c:v>1.6318839999999999</c:v>
                </c:pt>
                <c:pt idx="135">
                  <c:v>1.622463</c:v>
                </c:pt>
                <c:pt idx="136">
                  <c:v>1.3741620000000001</c:v>
                </c:pt>
                <c:pt idx="137">
                  <c:v>0.86194800000000005</c:v>
                </c:pt>
                <c:pt idx="138">
                  <c:v>0.16860800000000001</c:v>
                </c:pt>
                <c:pt idx="139">
                  <c:v>-0.58673799999999998</c:v>
                </c:pt>
                <c:pt idx="140">
                  <c:v>-1.34666</c:v>
                </c:pt>
                <c:pt idx="141">
                  <c:v>-2.010615</c:v>
                </c:pt>
                <c:pt idx="142">
                  <c:v>-2.5589400000000002</c:v>
                </c:pt>
                <c:pt idx="143">
                  <c:v>-3.0179290000000001</c:v>
                </c:pt>
                <c:pt idx="144">
                  <c:v>-3.4115259999999998</c:v>
                </c:pt>
                <c:pt idx="145">
                  <c:v>-3.7503449999999998</c:v>
                </c:pt>
                <c:pt idx="146">
                  <c:v>-4.0921089999999998</c:v>
                </c:pt>
                <c:pt idx="147">
                  <c:v>-4.3975739999999996</c:v>
                </c:pt>
                <c:pt idx="148">
                  <c:v>-4.7151040000000002</c:v>
                </c:pt>
                <c:pt idx="149">
                  <c:v>-5.0185190000000004</c:v>
                </c:pt>
                <c:pt idx="150">
                  <c:v>-5.2827669999999998</c:v>
                </c:pt>
                <c:pt idx="151">
                  <c:v>-5.6211380000000002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Sheet1!$E$1807:$E$1958</c:f>
              <c:numCache>
                <c:formatCode>General</c:formatCode>
                <c:ptCount val="152"/>
                <c:pt idx="0">
                  <c:v>-16.483008999999999</c:v>
                </c:pt>
                <c:pt idx="1">
                  <c:v>-17.011427000000001</c:v>
                </c:pt>
                <c:pt idx="2">
                  <c:v>-17.872108000000001</c:v>
                </c:pt>
                <c:pt idx="3">
                  <c:v>-18.929499</c:v>
                </c:pt>
                <c:pt idx="4">
                  <c:v>-20.176912000000002</c:v>
                </c:pt>
                <c:pt idx="5">
                  <c:v>-21.886842999999999</c:v>
                </c:pt>
                <c:pt idx="6">
                  <c:v>-23.493203999999999</c:v>
                </c:pt>
                <c:pt idx="7">
                  <c:v>-25.642327999999999</c:v>
                </c:pt>
                <c:pt idx="8">
                  <c:v>-27.557780999999999</c:v>
                </c:pt>
                <c:pt idx="9">
                  <c:v>-30.063192000000001</c:v>
                </c:pt>
                <c:pt idx="10">
                  <c:v>-32.231524999999998</c:v>
                </c:pt>
                <c:pt idx="11">
                  <c:v>-34.940787999999998</c:v>
                </c:pt>
                <c:pt idx="12">
                  <c:v>-36.576836</c:v>
                </c:pt>
                <c:pt idx="13">
                  <c:v>-38.781792000000003</c:v>
                </c:pt>
                <c:pt idx="14">
                  <c:v>-41.455554999999997</c:v>
                </c:pt>
                <c:pt idx="15">
                  <c:v>-43.341206</c:v>
                </c:pt>
                <c:pt idx="16">
                  <c:v>-45.677120000000002</c:v>
                </c:pt>
                <c:pt idx="17">
                  <c:v>-46.730431000000003</c:v>
                </c:pt>
                <c:pt idx="18">
                  <c:v>-48.152965999999999</c:v>
                </c:pt>
                <c:pt idx="19">
                  <c:v>-48.379784000000001</c:v>
                </c:pt>
                <c:pt idx="20">
                  <c:v>-47.33802</c:v>
                </c:pt>
                <c:pt idx="21">
                  <c:v>-45.931342999999998</c:v>
                </c:pt>
                <c:pt idx="22">
                  <c:v>-44.752724000000001</c:v>
                </c:pt>
                <c:pt idx="23">
                  <c:v>-44.705212000000003</c:v>
                </c:pt>
                <c:pt idx="24">
                  <c:v>-43.575806</c:v>
                </c:pt>
                <c:pt idx="25">
                  <c:v>-40.473633</c:v>
                </c:pt>
                <c:pt idx="26">
                  <c:v>-34.210757999999998</c:v>
                </c:pt>
                <c:pt idx="27">
                  <c:v>-29.492477000000001</c:v>
                </c:pt>
                <c:pt idx="28">
                  <c:v>-26.308938999999999</c:v>
                </c:pt>
                <c:pt idx="29">
                  <c:v>-22.913699999999999</c:v>
                </c:pt>
                <c:pt idx="30">
                  <c:v>-20.351505</c:v>
                </c:pt>
                <c:pt idx="31">
                  <c:v>-18.060942000000001</c:v>
                </c:pt>
                <c:pt idx="32">
                  <c:v>-16.678804</c:v>
                </c:pt>
                <c:pt idx="33">
                  <c:v>-15.564458999999999</c:v>
                </c:pt>
                <c:pt idx="34">
                  <c:v>-14.472052</c:v>
                </c:pt>
                <c:pt idx="35">
                  <c:v>-14.228599000000001</c:v>
                </c:pt>
                <c:pt idx="36">
                  <c:v>-12.474575</c:v>
                </c:pt>
                <c:pt idx="37">
                  <c:v>-11.486929999999999</c:v>
                </c:pt>
                <c:pt idx="38">
                  <c:v>-10.796934</c:v>
                </c:pt>
                <c:pt idx="39">
                  <c:v>-9.9014699999999998</c:v>
                </c:pt>
                <c:pt idx="40">
                  <c:v>-10.156354</c:v>
                </c:pt>
                <c:pt idx="41">
                  <c:v>-10.089782</c:v>
                </c:pt>
                <c:pt idx="42">
                  <c:v>-10.381845999999999</c:v>
                </c:pt>
                <c:pt idx="43">
                  <c:v>-11.850865000000001</c:v>
                </c:pt>
                <c:pt idx="44">
                  <c:v>-13.214865</c:v>
                </c:pt>
                <c:pt idx="45">
                  <c:v>-14.638747</c:v>
                </c:pt>
                <c:pt idx="46">
                  <c:v>-15.917645</c:v>
                </c:pt>
                <c:pt idx="47">
                  <c:v>-17.311285000000002</c:v>
                </c:pt>
                <c:pt idx="48">
                  <c:v>-18.754625000000001</c:v>
                </c:pt>
                <c:pt idx="49">
                  <c:v>-20.280390000000001</c:v>
                </c:pt>
                <c:pt idx="50">
                  <c:v>-21.820233999999999</c:v>
                </c:pt>
                <c:pt idx="51">
                  <c:v>-23.113050000000001</c:v>
                </c:pt>
                <c:pt idx="52">
                  <c:v>-25.148890999999999</c:v>
                </c:pt>
                <c:pt idx="53">
                  <c:v>-26.186916</c:v>
                </c:pt>
                <c:pt idx="54">
                  <c:v>-27.830998999999998</c:v>
                </c:pt>
                <c:pt idx="55">
                  <c:v>-29.876726000000001</c:v>
                </c:pt>
                <c:pt idx="56">
                  <c:v>-32.073925000000003</c:v>
                </c:pt>
                <c:pt idx="57">
                  <c:v>-33.181201999999999</c:v>
                </c:pt>
                <c:pt idx="58">
                  <c:v>-35.260838</c:v>
                </c:pt>
                <c:pt idx="59">
                  <c:v>-34.973224999999999</c:v>
                </c:pt>
                <c:pt idx="60">
                  <c:v>-38.095756999999999</c:v>
                </c:pt>
                <c:pt idx="61">
                  <c:v>-43.111182999999997</c:v>
                </c:pt>
                <c:pt idx="62">
                  <c:v>-44.001579</c:v>
                </c:pt>
                <c:pt idx="63">
                  <c:v>-47.096474000000001</c:v>
                </c:pt>
                <c:pt idx="64">
                  <c:v>-52.556052999999999</c:v>
                </c:pt>
                <c:pt idx="65">
                  <c:v>-52.951511000000004</c:v>
                </c:pt>
                <c:pt idx="66">
                  <c:v>-58.219932999999997</c:v>
                </c:pt>
                <c:pt idx="67">
                  <c:v>-63.113174000000001</c:v>
                </c:pt>
                <c:pt idx="68">
                  <c:v>-69.791595000000001</c:v>
                </c:pt>
                <c:pt idx="69">
                  <c:v>-71.000771</c:v>
                </c:pt>
                <c:pt idx="70">
                  <c:v>-75.895347999999998</c:v>
                </c:pt>
                <c:pt idx="71">
                  <c:v>-81.416718000000003</c:v>
                </c:pt>
                <c:pt idx="72">
                  <c:v>-83.317131000000003</c:v>
                </c:pt>
                <c:pt idx="73">
                  <c:v>-87.685394000000002</c:v>
                </c:pt>
                <c:pt idx="74">
                  <c:v>-86.927100999999993</c:v>
                </c:pt>
                <c:pt idx="75">
                  <c:v>-85.358360000000005</c:v>
                </c:pt>
                <c:pt idx="76">
                  <c:v>-81.024574000000001</c:v>
                </c:pt>
                <c:pt idx="77">
                  <c:v>-73.974091000000001</c:v>
                </c:pt>
                <c:pt idx="78">
                  <c:v>-70.638130000000004</c:v>
                </c:pt>
                <c:pt idx="79">
                  <c:v>-66.736564999999999</c:v>
                </c:pt>
                <c:pt idx="80">
                  <c:v>-60.017283999999997</c:v>
                </c:pt>
                <c:pt idx="81">
                  <c:v>-57.730685999999999</c:v>
                </c:pt>
                <c:pt idx="82">
                  <c:v>-55.114680999999997</c:v>
                </c:pt>
                <c:pt idx="83">
                  <c:v>-51.197842000000001</c:v>
                </c:pt>
                <c:pt idx="84">
                  <c:v>-50.965018999999998</c:v>
                </c:pt>
                <c:pt idx="85">
                  <c:v>-49.143517000000003</c:v>
                </c:pt>
                <c:pt idx="86">
                  <c:v>-48.108871000000001</c:v>
                </c:pt>
                <c:pt idx="87">
                  <c:v>-46.668864999999997</c:v>
                </c:pt>
                <c:pt idx="88">
                  <c:v>-46.136017000000002</c:v>
                </c:pt>
                <c:pt idx="89">
                  <c:v>-44.951469000000003</c:v>
                </c:pt>
                <c:pt idx="90">
                  <c:v>-43.887928000000002</c:v>
                </c:pt>
                <c:pt idx="91">
                  <c:v>-43.903731999999998</c:v>
                </c:pt>
                <c:pt idx="92">
                  <c:v>-44.256863000000003</c:v>
                </c:pt>
                <c:pt idx="93">
                  <c:v>-44.397025999999997</c:v>
                </c:pt>
                <c:pt idx="94">
                  <c:v>-44.616523999999998</c:v>
                </c:pt>
                <c:pt idx="95">
                  <c:v>-44.938353999999997</c:v>
                </c:pt>
                <c:pt idx="96">
                  <c:v>-45.604228999999997</c:v>
                </c:pt>
                <c:pt idx="97">
                  <c:v>-46.620441</c:v>
                </c:pt>
                <c:pt idx="98">
                  <c:v>-47.629210999999998</c:v>
                </c:pt>
                <c:pt idx="99">
                  <c:v>-48.013748</c:v>
                </c:pt>
                <c:pt idx="100">
                  <c:v>-48.459311999999997</c:v>
                </c:pt>
                <c:pt idx="101">
                  <c:v>-49.500900000000001</c:v>
                </c:pt>
                <c:pt idx="102">
                  <c:v>-49.602974000000003</c:v>
                </c:pt>
                <c:pt idx="103">
                  <c:v>-49.231827000000003</c:v>
                </c:pt>
                <c:pt idx="104">
                  <c:v>-49.710182000000003</c:v>
                </c:pt>
                <c:pt idx="105">
                  <c:v>-48.415053999999998</c:v>
                </c:pt>
                <c:pt idx="106">
                  <c:v>-47.654522</c:v>
                </c:pt>
                <c:pt idx="107">
                  <c:v>-47.510483000000001</c:v>
                </c:pt>
                <c:pt idx="108">
                  <c:v>-47.463402000000002</c:v>
                </c:pt>
                <c:pt idx="109">
                  <c:v>-45.780079000000001</c:v>
                </c:pt>
                <c:pt idx="110">
                  <c:v>-42.327888000000002</c:v>
                </c:pt>
                <c:pt idx="111">
                  <c:v>-40.032009000000002</c:v>
                </c:pt>
                <c:pt idx="112">
                  <c:v>-39.576481000000001</c:v>
                </c:pt>
                <c:pt idx="113">
                  <c:v>-38.469757000000001</c:v>
                </c:pt>
                <c:pt idx="114">
                  <c:v>-36.290664999999997</c:v>
                </c:pt>
                <c:pt idx="115">
                  <c:v>-33.179752000000001</c:v>
                </c:pt>
                <c:pt idx="116">
                  <c:v>-31.233280000000001</c:v>
                </c:pt>
                <c:pt idx="117">
                  <c:v>-29.949618999999998</c:v>
                </c:pt>
                <c:pt idx="118">
                  <c:v>-27.753091999999999</c:v>
                </c:pt>
                <c:pt idx="119">
                  <c:v>-24.288771000000001</c:v>
                </c:pt>
                <c:pt idx="120">
                  <c:v>-21.231107999999999</c:v>
                </c:pt>
                <c:pt idx="121">
                  <c:v>-20.55114</c:v>
                </c:pt>
                <c:pt idx="122">
                  <c:v>-19.117113</c:v>
                </c:pt>
                <c:pt idx="123">
                  <c:v>-16.419965999999999</c:v>
                </c:pt>
                <c:pt idx="124">
                  <c:v>-14.227398000000001</c:v>
                </c:pt>
                <c:pt idx="125">
                  <c:v>-13.216151</c:v>
                </c:pt>
                <c:pt idx="126">
                  <c:v>-11.394667999999999</c:v>
                </c:pt>
                <c:pt idx="127">
                  <c:v>-10.539645</c:v>
                </c:pt>
                <c:pt idx="128">
                  <c:v>-9.9223049999999997</c:v>
                </c:pt>
                <c:pt idx="129">
                  <c:v>-9.5928339999999999</c:v>
                </c:pt>
                <c:pt idx="130">
                  <c:v>-7.6960430000000004</c:v>
                </c:pt>
                <c:pt idx="131">
                  <c:v>-6.7015099999999999</c:v>
                </c:pt>
                <c:pt idx="132">
                  <c:v>-5.351718</c:v>
                </c:pt>
                <c:pt idx="133">
                  <c:v>-3.5874969999999999</c:v>
                </c:pt>
                <c:pt idx="134">
                  <c:v>-2.911054</c:v>
                </c:pt>
                <c:pt idx="135">
                  <c:v>-2.9860769999999999</c:v>
                </c:pt>
                <c:pt idx="136">
                  <c:v>-3.7149719999999999</c:v>
                </c:pt>
                <c:pt idx="137">
                  <c:v>-4.5990909999999996</c:v>
                </c:pt>
                <c:pt idx="138">
                  <c:v>-5.5365789999999997</c:v>
                </c:pt>
                <c:pt idx="139">
                  <c:v>-6.7101480000000002</c:v>
                </c:pt>
                <c:pt idx="140">
                  <c:v>-7.7853709999999996</c:v>
                </c:pt>
                <c:pt idx="141">
                  <c:v>-9.3012329999999999</c:v>
                </c:pt>
                <c:pt idx="142">
                  <c:v>-10.640745000000001</c:v>
                </c:pt>
                <c:pt idx="143">
                  <c:v>-11.868641999999999</c:v>
                </c:pt>
                <c:pt idx="144">
                  <c:v>-13.063440999999999</c:v>
                </c:pt>
                <c:pt idx="145">
                  <c:v>-14.213221000000001</c:v>
                </c:pt>
                <c:pt idx="146">
                  <c:v>-15.3734</c:v>
                </c:pt>
                <c:pt idx="147">
                  <c:v>-16.574760000000001</c:v>
                </c:pt>
                <c:pt idx="148">
                  <c:v>-17.785188999999999</c:v>
                </c:pt>
                <c:pt idx="149">
                  <c:v>-18.962171999999999</c:v>
                </c:pt>
                <c:pt idx="150">
                  <c:v>-20.147341000000001</c:v>
                </c:pt>
                <c:pt idx="151">
                  <c:v>-21.115931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Sheet1!$F$1807:$F$1958</c:f>
              <c:numCache>
                <c:formatCode>General</c:formatCode>
                <c:ptCount val="152"/>
                <c:pt idx="0">
                  <c:v>3.3879869999999999</c:v>
                </c:pt>
                <c:pt idx="1">
                  <c:v>3.395705</c:v>
                </c:pt>
                <c:pt idx="2">
                  <c:v>3.4057550000000001</c:v>
                </c:pt>
                <c:pt idx="3">
                  <c:v>3.4037570000000001</c:v>
                </c:pt>
                <c:pt idx="4">
                  <c:v>3.3956900000000001</c:v>
                </c:pt>
                <c:pt idx="5">
                  <c:v>3.349345</c:v>
                </c:pt>
                <c:pt idx="6">
                  <c:v>3.3625180000000001</c:v>
                </c:pt>
                <c:pt idx="7">
                  <c:v>3.2937110000000001</c:v>
                </c:pt>
                <c:pt idx="8">
                  <c:v>3.317272</c:v>
                </c:pt>
                <c:pt idx="9">
                  <c:v>3.230016</c:v>
                </c:pt>
                <c:pt idx="10">
                  <c:v>3.2531910000000002</c:v>
                </c:pt>
                <c:pt idx="11">
                  <c:v>3.1599879999999998</c:v>
                </c:pt>
                <c:pt idx="12">
                  <c:v>3.2584070000000001</c:v>
                </c:pt>
                <c:pt idx="13">
                  <c:v>3.1675710000000001</c:v>
                </c:pt>
                <c:pt idx="14">
                  <c:v>3.0387620000000002</c:v>
                </c:pt>
                <c:pt idx="15">
                  <c:v>3.0731869999999999</c:v>
                </c:pt>
                <c:pt idx="16">
                  <c:v>2.9525779999999999</c:v>
                </c:pt>
                <c:pt idx="17">
                  <c:v>2.9673590000000001</c:v>
                </c:pt>
                <c:pt idx="18">
                  <c:v>2.857167</c:v>
                </c:pt>
                <c:pt idx="19">
                  <c:v>2.7522470000000001</c:v>
                </c:pt>
                <c:pt idx="20">
                  <c:v>2.6733669999999998</c:v>
                </c:pt>
                <c:pt idx="21">
                  <c:v>2.5360339999999999</c:v>
                </c:pt>
                <c:pt idx="22">
                  <c:v>2.4100679999999999</c:v>
                </c:pt>
                <c:pt idx="23">
                  <c:v>2.288424</c:v>
                </c:pt>
                <c:pt idx="24">
                  <c:v>2.111529</c:v>
                </c:pt>
                <c:pt idx="25">
                  <c:v>1.8005770000000001</c:v>
                </c:pt>
                <c:pt idx="26">
                  <c:v>1.687457</c:v>
                </c:pt>
                <c:pt idx="27">
                  <c:v>1.4365429999999999</c:v>
                </c:pt>
                <c:pt idx="28">
                  <c:v>1.3948659999999999</c:v>
                </c:pt>
                <c:pt idx="29">
                  <c:v>1.7327079999999999</c:v>
                </c:pt>
                <c:pt idx="30">
                  <c:v>2.1415730000000002</c:v>
                </c:pt>
                <c:pt idx="31">
                  <c:v>2.1951809999999998</c:v>
                </c:pt>
                <c:pt idx="32">
                  <c:v>2.4672779999999999</c:v>
                </c:pt>
                <c:pt idx="33">
                  <c:v>2.433694</c:v>
                </c:pt>
                <c:pt idx="34">
                  <c:v>2.586087</c:v>
                </c:pt>
                <c:pt idx="35">
                  <c:v>2.617915</c:v>
                </c:pt>
                <c:pt idx="36">
                  <c:v>2.6062599999999998</c:v>
                </c:pt>
                <c:pt idx="37">
                  <c:v>2.5237259999999999</c:v>
                </c:pt>
                <c:pt idx="38">
                  <c:v>2.4885329999999999</c:v>
                </c:pt>
                <c:pt idx="39">
                  <c:v>2.4920629999999999</c:v>
                </c:pt>
                <c:pt idx="40">
                  <c:v>2.7195450000000001</c:v>
                </c:pt>
                <c:pt idx="41">
                  <c:v>3.143186</c:v>
                </c:pt>
                <c:pt idx="42">
                  <c:v>3.491933</c:v>
                </c:pt>
                <c:pt idx="43">
                  <c:v>3.709206</c:v>
                </c:pt>
                <c:pt idx="44">
                  <c:v>3.7284090000000001</c:v>
                </c:pt>
                <c:pt idx="45">
                  <c:v>3.656234</c:v>
                </c:pt>
                <c:pt idx="46">
                  <c:v>3.529363</c:v>
                </c:pt>
                <c:pt idx="47">
                  <c:v>3.3099669999999999</c:v>
                </c:pt>
                <c:pt idx="48">
                  <c:v>3.0202</c:v>
                </c:pt>
                <c:pt idx="49">
                  <c:v>2.645178</c:v>
                </c:pt>
                <c:pt idx="50">
                  <c:v>2.2085919999999999</c:v>
                </c:pt>
                <c:pt idx="51">
                  <c:v>1.7918270000000001</c:v>
                </c:pt>
                <c:pt idx="52">
                  <c:v>1.059477</c:v>
                </c:pt>
                <c:pt idx="53">
                  <c:v>0.68354800000000004</c:v>
                </c:pt>
                <c:pt idx="54">
                  <c:v>-1.4651000000000001E-2</c:v>
                </c:pt>
                <c:pt idx="55">
                  <c:v>-0.893953</c:v>
                </c:pt>
                <c:pt idx="56">
                  <c:v>-1.878719</c:v>
                </c:pt>
                <c:pt idx="57">
                  <c:v>-2.4220739999999998</c:v>
                </c:pt>
                <c:pt idx="58">
                  <c:v>-3.4928059999999999</c:v>
                </c:pt>
                <c:pt idx="59">
                  <c:v>-3.566236</c:v>
                </c:pt>
                <c:pt idx="60">
                  <c:v>-5.9159610000000002</c:v>
                </c:pt>
                <c:pt idx="61">
                  <c:v>-9.7977030000000003</c:v>
                </c:pt>
                <c:pt idx="62">
                  <c:v>-12.000247999999999</c:v>
                </c:pt>
                <c:pt idx="63">
                  <c:v>-15.362161</c:v>
                </c:pt>
                <c:pt idx="64">
                  <c:v>-19.906079999999999</c:v>
                </c:pt>
                <c:pt idx="65">
                  <c:v>-22.255811999999999</c:v>
                </c:pt>
                <c:pt idx="66">
                  <c:v>-27.265253000000001</c:v>
                </c:pt>
                <c:pt idx="67">
                  <c:v>-32.599594000000003</c:v>
                </c:pt>
                <c:pt idx="68">
                  <c:v>-38.706229999999998</c:v>
                </c:pt>
                <c:pt idx="69">
                  <c:v>-41.290703000000001</c:v>
                </c:pt>
                <c:pt idx="70">
                  <c:v>-43.856392</c:v>
                </c:pt>
                <c:pt idx="71">
                  <c:v>-46.310501000000002</c:v>
                </c:pt>
                <c:pt idx="72">
                  <c:v>-47.522106000000001</c:v>
                </c:pt>
                <c:pt idx="73">
                  <c:v>-49.246464000000003</c:v>
                </c:pt>
                <c:pt idx="74">
                  <c:v>-49.403114000000002</c:v>
                </c:pt>
                <c:pt idx="75">
                  <c:v>-49.861572000000002</c:v>
                </c:pt>
                <c:pt idx="76">
                  <c:v>-49.966576000000003</c:v>
                </c:pt>
                <c:pt idx="77">
                  <c:v>-49.474277000000001</c:v>
                </c:pt>
                <c:pt idx="78">
                  <c:v>-48.808849000000002</c:v>
                </c:pt>
                <c:pt idx="79">
                  <c:v>-48.132164000000003</c:v>
                </c:pt>
                <c:pt idx="80">
                  <c:v>-47.367279000000003</c:v>
                </c:pt>
                <c:pt idx="81">
                  <c:v>-47.041060999999999</c:v>
                </c:pt>
                <c:pt idx="82">
                  <c:v>-46.576607000000003</c:v>
                </c:pt>
                <c:pt idx="83">
                  <c:v>-44.058047999999999</c:v>
                </c:pt>
                <c:pt idx="84">
                  <c:v>-43.839939000000001</c:v>
                </c:pt>
                <c:pt idx="85">
                  <c:v>-42.894917</c:v>
                </c:pt>
                <c:pt idx="86">
                  <c:v>-42.174441999999999</c:v>
                </c:pt>
                <c:pt idx="87">
                  <c:v>-42.196261999999997</c:v>
                </c:pt>
                <c:pt idx="88">
                  <c:v>-42.053249000000001</c:v>
                </c:pt>
                <c:pt idx="89">
                  <c:v>-41.358111999999998</c:v>
                </c:pt>
                <c:pt idx="90">
                  <c:v>-40.808689000000001</c:v>
                </c:pt>
                <c:pt idx="91">
                  <c:v>-41.551014000000002</c:v>
                </c:pt>
                <c:pt idx="92">
                  <c:v>-42.371707999999998</c:v>
                </c:pt>
                <c:pt idx="93">
                  <c:v>-43.236041999999998</c:v>
                </c:pt>
                <c:pt idx="94">
                  <c:v>-44.248322000000002</c:v>
                </c:pt>
                <c:pt idx="95">
                  <c:v>-45.381031</c:v>
                </c:pt>
                <c:pt idx="96">
                  <c:v>-46.717872999999997</c:v>
                </c:pt>
                <c:pt idx="97">
                  <c:v>-48.405101999999999</c:v>
                </c:pt>
                <c:pt idx="98">
                  <c:v>-50.040657000000003</c:v>
                </c:pt>
                <c:pt idx="99">
                  <c:v>-50.785651999999999</c:v>
                </c:pt>
                <c:pt idx="100">
                  <c:v>-51.852832999999997</c:v>
                </c:pt>
                <c:pt idx="101">
                  <c:v>-53.559306999999997</c:v>
                </c:pt>
                <c:pt idx="102">
                  <c:v>-53.981270000000002</c:v>
                </c:pt>
                <c:pt idx="103">
                  <c:v>-53.985557999999997</c:v>
                </c:pt>
                <c:pt idx="104">
                  <c:v>-55.128841000000001</c:v>
                </c:pt>
                <c:pt idx="105">
                  <c:v>-53.603642000000001</c:v>
                </c:pt>
                <c:pt idx="106">
                  <c:v>-53.449218999999999</c:v>
                </c:pt>
                <c:pt idx="107">
                  <c:v>-53.569721000000001</c:v>
                </c:pt>
                <c:pt idx="108">
                  <c:v>-54.183441000000002</c:v>
                </c:pt>
                <c:pt idx="109">
                  <c:v>-52.224556</c:v>
                </c:pt>
                <c:pt idx="110">
                  <c:v>-48.319794000000002</c:v>
                </c:pt>
                <c:pt idx="111">
                  <c:v>-46.026398</c:v>
                </c:pt>
                <c:pt idx="112">
                  <c:v>-46.102673000000003</c:v>
                </c:pt>
                <c:pt idx="113">
                  <c:v>-44.938285999999998</c:v>
                </c:pt>
                <c:pt idx="114">
                  <c:v>-42.585247000000003</c:v>
                </c:pt>
                <c:pt idx="115">
                  <c:v>-38.687308999999999</c:v>
                </c:pt>
                <c:pt idx="116">
                  <c:v>-37.117770999999998</c:v>
                </c:pt>
                <c:pt idx="117">
                  <c:v>-35.593094000000001</c:v>
                </c:pt>
                <c:pt idx="118">
                  <c:v>-33.075836000000002</c:v>
                </c:pt>
                <c:pt idx="119">
                  <c:v>-27.980167000000002</c:v>
                </c:pt>
                <c:pt idx="120">
                  <c:v>-25.203469999999999</c:v>
                </c:pt>
                <c:pt idx="121">
                  <c:v>-24.724827000000001</c:v>
                </c:pt>
                <c:pt idx="122">
                  <c:v>-22.194026999999998</c:v>
                </c:pt>
                <c:pt idx="123">
                  <c:v>-18.543320000000001</c:v>
                </c:pt>
                <c:pt idx="124">
                  <c:v>-16.438032</c:v>
                </c:pt>
                <c:pt idx="125">
                  <c:v>-14.429611</c:v>
                </c:pt>
                <c:pt idx="126">
                  <c:v>-12.661528000000001</c:v>
                </c:pt>
                <c:pt idx="127">
                  <c:v>-11.882001000000001</c:v>
                </c:pt>
                <c:pt idx="128">
                  <c:v>-11.346280999999999</c:v>
                </c:pt>
                <c:pt idx="129">
                  <c:v>-9.6136649999999992</c:v>
                </c:pt>
                <c:pt idx="130">
                  <c:v>-7.5222910000000001</c:v>
                </c:pt>
                <c:pt idx="131">
                  <c:v>-5.6360289999999997</c:v>
                </c:pt>
                <c:pt idx="132">
                  <c:v>-3.2190449999999999</c:v>
                </c:pt>
                <c:pt idx="133">
                  <c:v>-0.75921000000000005</c:v>
                </c:pt>
                <c:pt idx="134">
                  <c:v>0.89130100000000001</c:v>
                </c:pt>
                <c:pt idx="135">
                  <c:v>1.7071419999999999</c:v>
                </c:pt>
                <c:pt idx="136">
                  <c:v>2.2785579999999999</c:v>
                </c:pt>
                <c:pt idx="137">
                  <c:v>2.6787320000000001</c:v>
                </c:pt>
                <c:pt idx="138">
                  <c:v>2.883883</c:v>
                </c:pt>
                <c:pt idx="139">
                  <c:v>2.9927069999999998</c:v>
                </c:pt>
                <c:pt idx="140">
                  <c:v>3.0516519999999998</c:v>
                </c:pt>
                <c:pt idx="141">
                  <c:v>3.0585779999999998</c:v>
                </c:pt>
                <c:pt idx="142">
                  <c:v>3.0423909999999998</c:v>
                </c:pt>
                <c:pt idx="143">
                  <c:v>3.0258889999999998</c:v>
                </c:pt>
                <c:pt idx="144">
                  <c:v>3.0148670000000002</c:v>
                </c:pt>
                <c:pt idx="145">
                  <c:v>3.0251000000000001</c:v>
                </c:pt>
                <c:pt idx="146">
                  <c:v>3.0192739999999998</c:v>
                </c:pt>
                <c:pt idx="147">
                  <c:v>3.0256660000000002</c:v>
                </c:pt>
                <c:pt idx="148">
                  <c:v>3.0130080000000001</c:v>
                </c:pt>
                <c:pt idx="149">
                  <c:v>3.013026</c:v>
                </c:pt>
                <c:pt idx="150">
                  <c:v>3.0451009999999998</c:v>
                </c:pt>
                <c:pt idx="151">
                  <c:v>3.0952410000000001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99296"/>
        <c:axId val="82200832"/>
      </c:lineChart>
      <c:catAx>
        <c:axId val="8219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82200832"/>
        <c:crosses val="autoZero"/>
        <c:auto val="1"/>
        <c:lblAlgn val="ctr"/>
        <c:lblOffset val="100"/>
        <c:noMultiLvlLbl val="0"/>
      </c:catAx>
      <c:valAx>
        <c:axId val="8220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199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time [s] / trial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Sheet1!$O$20:$Q$20</c:f>
              <c:strCache>
                <c:ptCount val="3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</c:strCache>
            </c:strRef>
          </c:cat>
          <c:val>
            <c:numRef>
              <c:f>Sheet1!$O$19:$Q$19</c:f>
              <c:numCache>
                <c:formatCode>General</c:formatCode>
                <c:ptCount val="3"/>
                <c:pt idx="0">
                  <c:v>80.142857142857139</c:v>
                </c:pt>
                <c:pt idx="1">
                  <c:v>58.07692307692308</c:v>
                </c:pt>
                <c:pt idx="2">
                  <c:v>37.833333333333336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72352"/>
        <c:axId val="82773888"/>
      </c:barChart>
      <c:catAx>
        <c:axId val="82772352"/>
        <c:scaling>
          <c:orientation val="minMax"/>
        </c:scaling>
        <c:delete val="0"/>
        <c:axPos val="b"/>
        <c:majorTickMark val="none"/>
        <c:minorTickMark val="none"/>
        <c:tickLblPos val="nextTo"/>
        <c:crossAx val="82773888"/>
        <c:crosses val="autoZero"/>
        <c:auto val="1"/>
        <c:lblAlgn val="ctr"/>
        <c:lblOffset val="100"/>
        <c:noMultiLvlLbl val="0"/>
      </c:catAx>
      <c:valAx>
        <c:axId val="82773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277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plus>
            <c:min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minus>
            <c:spPr>
              <a:effectLst>
                <a:glow rad="292100">
                  <a:schemeClr val="accent1">
                    <a:alpha val="40000"/>
                  </a:schemeClr>
                </a:glow>
              </a:effectLst>
            </c:spPr>
          </c:errBars>
          <c:val>
            <c:numRef>
              <c:f>Sheet1!$O$42:$T$42</c:f>
              <c:numCache>
                <c:formatCode>General</c:formatCode>
                <c:ptCount val="6"/>
                <c:pt idx="0">
                  <c:v>4.0714285714285712</c:v>
                </c:pt>
                <c:pt idx="1">
                  <c:v>4</c:v>
                </c:pt>
                <c:pt idx="2">
                  <c:v>3.5</c:v>
                </c:pt>
                <c:pt idx="3">
                  <c:v>4.0714285714285712</c:v>
                </c:pt>
                <c:pt idx="4">
                  <c:v>4.4285714285714288</c:v>
                </c:pt>
                <c:pt idx="5">
                  <c:v>4.541666666666667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86560"/>
        <c:axId val="82804736"/>
      </c:barChart>
      <c:catAx>
        <c:axId val="8278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82804736"/>
        <c:crosses val="autoZero"/>
        <c:auto val="1"/>
        <c:lblAlgn val="ctr"/>
        <c:lblOffset val="100"/>
        <c:noMultiLvlLbl val="0"/>
      </c:catAx>
      <c:valAx>
        <c:axId val="8280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786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9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urmeaza</a:t>
            </a:r>
            <a:r>
              <a:rPr lang="en-US" dirty="0" smtClean="0"/>
              <a:t> demo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recunoastere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gesturi</a:t>
            </a:r>
            <a:r>
              <a:rPr lang="en-US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row\Documents\viconOSC\_am\img\nexu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1000"/>
                    </a14:imgEffect>
                    <a14:imgEffect>
                      <a14:brightnessContrast bright="-89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7603" y="-12357"/>
            <a:ext cx="17960603" cy="101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7772400"/>
          </a:xfrm>
        </p:spPr>
        <p:txBody>
          <a:bodyPr>
            <a:normAutofit/>
          </a:bodyPr>
          <a:lstStyle/>
          <a:p>
            <a:r>
              <a:rPr lang="en-US" sz="7200" dirty="0"/>
              <a:t>Structured interaction in the </a:t>
            </a:r>
            <a:r>
              <a:rPr lang="en-US" sz="7200" i="1" dirty="0" err="1"/>
              <a:t>SoundThimble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7200" dirty="0"/>
              <a:t>real-time gesture sonification framework</a:t>
            </a:r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7200" dirty="0" smtClean="0"/>
              <a:t/>
            </a:r>
            <a:br>
              <a:rPr lang="en-GB" sz="7200" dirty="0" smtClean="0"/>
            </a:br>
            <a:r>
              <a:rPr lang="en-GB" sz="2800" dirty="0" err="1" smtClean="0"/>
              <a:t>Grigore</a:t>
            </a:r>
            <a:r>
              <a:rPr lang="en-GB" sz="2800" dirty="0" smtClean="0"/>
              <a:t> </a:t>
            </a:r>
            <a:r>
              <a:rPr lang="en-GB" sz="2800" dirty="0" err="1" smtClean="0"/>
              <a:t>Burloiu</a:t>
            </a:r>
            <a:r>
              <a:rPr lang="en-GB" sz="2800" dirty="0" smtClean="0"/>
              <a:t>, </a:t>
            </a:r>
            <a:r>
              <a:rPr lang="ro-RO" sz="2800" dirty="0" smtClean="0"/>
              <a:t>Ș</a:t>
            </a:r>
            <a:r>
              <a:rPr lang="en-GB" sz="2800" dirty="0" err="1" smtClean="0"/>
              <a:t>tefan</a:t>
            </a:r>
            <a:r>
              <a:rPr lang="en-GB" sz="2800" dirty="0" smtClean="0"/>
              <a:t> Damian,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Valentin </a:t>
            </a:r>
            <a:r>
              <a:rPr lang="en-GB" sz="2800" dirty="0" smtClean="0"/>
              <a:t>Mihai, Bogdan </a:t>
            </a:r>
            <a:r>
              <a:rPr lang="en-GB" sz="2800" dirty="0" err="1" smtClean="0"/>
              <a:t>Golumbeanu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8470900"/>
            <a:ext cx="10464800" cy="6731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AudioMostly</a:t>
            </a:r>
            <a:r>
              <a:rPr lang="en-US" sz="2400" dirty="0" smtClean="0"/>
              <a:t> ’17, August </a:t>
            </a:r>
            <a:r>
              <a:rPr lang="en-US" sz="2400" dirty="0" smtClean="0"/>
              <a:t>23, </a:t>
            </a:r>
            <a:r>
              <a:rPr lang="en-US" sz="2400" dirty="0" smtClean="0"/>
              <a:t>2017, </a:t>
            </a:r>
            <a:r>
              <a:rPr lang="en-US" sz="2400" dirty="0"/>
              <a:t>London, </a:t>
            </a:r>
            <a:r>
              <a:rPr lang="en-US" sz="2400" dirty="0" smtClean="0"/>
              <a:t>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4. Evaluation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14 participants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initial results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3 tests: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gesture recognition (how quick? how reliable?)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i="1" dirty="0" smtClean="0"/>
              <a:t>thimble </a:t>
            </a:r>
            <a:r>
              <a:rPr lang="en-US" dirty="0" smtClean="0"/>
              <a:t>search (how fast do people find it?)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sound manipulation (6 questions)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47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Gesture </a:t>
            </a:r>
            <a:r>
              <a:rPr lang="en-US" sz="6600" dirty="0" smtClean="0"/>
              <a:t>recognition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 fontScale="70000" lnSpcReduction="2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</a:t>
            </a:r>
            <a:r>
              <a:rPr lang="en-US" sz="3800" dirty="0" smtClean="0"/>
              <a:t>gestures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-HHMM: continuous probabilities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19593"/>
              </p:ext>
            </p:extLst>
          </p:nvPr>
        </p:nvGraphicFramePr>
        <p:xfrm>
          <a:off x="711200" y="4745692"/>
          <a:ext cx="5983941" cy="462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81236"/>
              </p:ext>
            </p:extLst>
          </p:nvPr>
        </p:nvGraphicFramePr>
        <p:xfrm>
          <a:off x="6959600" y="4517092"/>
          <a:ext cx="5791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2800" y="6383141"/>
            <a:ext cx="33466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7400" y="5941961"/>
            <a:ext cx="334664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which?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92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Gesture </a:t>
            </a:r>
            <a:r>
              <a:rPr lang="en-US" sz="6600" dirty="0" smtClean="0"/>
              <a:t>recognition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960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gestures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161 </a:t>
            </a:r>
            <a:r>
              <a:rPr lang="en-US" sz="3800" dirty="0" smtClean="0"/>
              <a:t>gesture trials</a:t>
            </a:r>
            <a:r>
              <a:rPr lang="en-US" sz="3800" dirty="0" smtClean="0"/>
              <a:t>, 83% correct labeling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causes of wrong or no labeling: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gestures </a:t>
            </a:r>
            <a:r>
              <a:rPr lang="en-US" dirty="0"/>
              <a:t>too </a:t>
            </a:r>
            <a:r>
              <a:rPr lang="en-US" dirty="0" smtClean="0"/>
              <a:t>short / quick / similar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smtClean="0"/>
              <a:t>inexact or reversed gesture </a:t>
            </a:r>
            <a:r>
              <a:rPr lang="en-US" b="1" dirty="0" smtClean="0">
                <a:solidFill>
                  <a:srgbClr val="FF0000"/>
                </a:solidFill>
              </a:rPr>
              <a:t>execution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3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</a:t>
            </a:r>
            <a:r>
              <a:rPr lang="en-US" sz="6600" i="1" dirty="0" smtClean="0"/>
              <a:t>Thimble</a:t>
            </a:r>
            <a:r>
              <a:rPr lang="en-US" sz="6600" dirty="0" smtClean="0"/>
              <a:t> </a:t>
            </a:r>
            <a:r>
              <a:rPr lang="en-US" sz="6600" dirty="0" smtClean="0"/>
              <a:t>search</a:t>
            </a:r>
            <a:endParaRPr lang="ro-RO" sz="6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44 trials, 60.15s average search time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overall sample </a:t>
            </a:r>
            <a:r>
              <a:rPr lang="en-US" sz="3800" dirty="0" err="1" smtClean="0"/>
              <a:t>std</a:t>
            </a:r>
            <a:r>
              <a:rPr lang="en-US" sz="3800" dirty="0" smtClean="0"/>
              <a:t> dev: 38.55s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316768"/>
              </p:ext>
            </p:extLst>
          </p:nvPr>
        </p:nvGraphicFramePr>
        <p:xfrm>
          <a:off x="3149600" y="4648200"/>
          <a:ext cx="7086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88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4. Sound </a:t>
            </a:r>
            <a:r>
              <a:rPr lang="en-US" sz="6600" dirty="0" smtClean="0"/>
              <a:t>manipulation</a:t>
            </a:r>
            <a:endParaRPr lang="ro-RO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2514600"/>
            <a:ext cx="5105400" cy="1600200"/>
          </a:xfrm>
        </p:spPr>
        <p:txBody>
          <a:bodyPr anchor="ctr">
            <a:normAutofit fontScale="70000" lnSpcReduction="20000"/>
          </a:bodyPr>
          <a:lstStyle/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ease of finding a </a:t>
            </a:r>
            <a:r>
              <a:rPr lang="en-US" sz="3800" i="1" dirty="0" smtClean="0"/>
              <a:t>thimble</a:t>
            </a:r>
            <a:endParaRPr lang="en-US" sz="3800" dirty="0" smtClean="0"/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compelling sonic interaction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sonic expressiveness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18273"/>
              </p:ext>
            </p:extLst>
          </p:nvPr>
        </p:nvGraphicFramePr>
        <p:xfrm>
          <a:off x="2235200" y="4343400"/>
          <a:ext cx="8610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6883400" y="2514600"/>
            <a:ext cx="5715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sonic range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game structure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general platform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4267200"/>
            <a:ext cx="9525000" cy="4572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9748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5. Conclusion </a:t>
            </a:r>
            <a:r>
              <a:rPr lang="en-US" sz="6000" dirty="0" smtClean="0"/>
              <a:t>and future work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781800"/>
          </a:xfrm>
        </p:spPr>
        <p:txBody>
          <a:bodyPr anchor="ctr">
            <a:normAutofit fontScale="85000" lnSpcReduction="2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multi-level platform</a:t>
            </a:r>
            <a:r>
              <a:rPr lang="en-US" sz="3800" dirty="0" smtClean="0"/>
              <a:t>: </a:t>
            </a:r>
            <a:r>
              <a:rPr lang="en-US" sz="3000" dirty="0" smtClean="0"/>
              <a:t>OSC raw data - Max modules - interactive systems</a:t>
            </a:r>
            <a:endParaRPr lang="ro-RO" sz="39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/>
              <a:t>open </a:t>
            </a:r>
            <a:r>
              <a:rPr lang="ro-RO" sz="3800" dirty="0" smtClean="0"/>
              <a:t>source</a:t>
            </a:r>
            <a:r>
              <a:rPr lang="en-US" sz="3800" dirty="0" smtClean="0"/>
              <a:t>:</a:t>
            </a:r>
            <a:r>
              <a:rPr lang="ro-RO" sz="3800" i="1" dirty="0" smtClean="0"/>
              <a:t> </a:t>
            </a:r>
            <a:r>
              <a:rPr lang="en-US" sz="3000" dirty="0" smtClean="0"/>
              <a:t>portability</a:t>
            </a:r>
            <a:r>
              <a:rPr lang="en-US" sz="3000" dirty="0" smtClean="0"/>
              <a:t>, translatability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evaluation: </a:t>
            </a:r>
            <a:r>
              <a:rPr lang="en-US" sz="3000" dirty="0" smtClean="0"/>
              <a:t>further data analysis, improving design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collab</a:t>
            </a:r>
            <a:r>
              <a:rPr lang="en-US" sz="3800" dirty="0" smtClean="0"/>
              <a:t> w/ artists, musicians</a:t>
            </a:r>
            <a:r>
              <a:rPr lang="en-US" sz="3800" dirty="0" smtClean="0"/>
              <a:t>, composers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software development: </a:t>
            </a:r>
            <a:r>
              <a:rPr lang="en-US" sz="3000" dirty="0" smtClean="0"/>
              <a:t>Max external, fully featured SDK, other platforms (</a:t>
            </a:r>
            <a:r>
              <a:rPr lang="en-US" sz="3000" dirty="0" err="1" smtClean="0"/>
              <a:t>Pd</a:t>
            </a:r>
            <a:r>
              <a:rPr lang="en-US" sz="3000" dirty="0" smtClean="0"/>
              <a:t>, …)</a:t>
            </a:r>
            <a:endParaRPr lang="ro-RO" sz="30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multichannel-specific modules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character design: </a:t>
            </a:r>
            <a:r>
              <a:rPr lang="en-US" sz="3100" dirty="0" smtClean="0"/>
              <a:t>more marker configurations, 2 performers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438400"/>
            <a:ext cx="10464800" cy="1524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6210300"/>
            <a:ext cx="10464800" cy="2247900"/>
          </a:xfrm>
        </p:spPr>
        <p:txBody>
          <a:bodyPr/>
          <a:lstStyle/>
          <a:p>
            <a:r>
              <a:rPr lang="en-GB" dirty="0" smtClean="0"/>
              <a:t>stefandamian.sd@gmail.com</a:t>
            </a:r>
          </a:p>
          <a:p>
            <a:r>
              <a:rPr lang="en-GB" dirty="0" smtClean="0"/>
              <a:t>gburloiu@gmail.com</a:t>
            </a:r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8229600"/>
            <a:ext cx="3276600" cy="9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0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r>
              <a:rPr lang="en-GB" dirty="0" smtClean="0"/>
              <a:t>Contents</a:t>
            </a:r>
            <a:endParaRPr lang="en-GB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Introduction: what is </a:t>
            </a:r>
            <a:r>
              <a:rPr lang="ro-RO" sz="3800" i="1" dirty="0" smtClean="0"/>
              <a:t>SoundThimble</a:t>
            </a:r>
            <a:r>
              <a:rPr lang="en-US" sz="3800" dirty="0"/>
              <a:t>?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Concept and implementation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Interaction </a:t>
            </a:r>
            <a:r>
              <a:rPr lang="en-US" sz="3800" dirty="0" smtClean="0"/>
              <a:t>and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Evaluation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Conclusion and future </a:t>
            </a:r>
            <a:r>
              <a:rPr lang="en-US" sz="3800" dirty="0" smtClean="0"/>
              <a:t>work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7200" dirty="0" smtClean="0"/>
              <a:t>1. What </a:t>
            </a:r>
            <a:r>
              <a:rPr lang="en-US" sz="7200" dirty="0" smtClean="0"/>
              <a:t>is </a:t>
            </a:r>
            <a:r>
              <a:rPr lang="ro-RO" sz="7200" i="1" dirty="0" smtClean="0"/>
              <a:t>SoundThimble</a:t>
            </a:r>
            <a:r>
              <a:rPr lang="en-US" sz="7200" i="1" dirty="0" smtClean="0"/>
              <a:t>?</a:t>
            </a:r>
            <a:endParaRPr lang="ro-RO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92500"/>
          </a:bodyPr>
          <a:lstStyle/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</a:t>
            </a:r>
            <a:r>
              <a:rPr lang="en-US" sz="3600" dirty="0" smtClean="0"/>
              <a:t>sonification </a:t>
            </a:r>
            <a:r>
              <a:rPr lang="en-US" sz="3600" dirty="0" smtClean="0"/>
              <a:t>platform for Max &amp; OSC</a:t>
            </a:r>
            <a:endParaRPr lang="en-US" sz="3600" dirty="0" smtClean="0"/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based on a </a:t>
            </a:r>
            <a:r>
              <a:rPr lang="en-US" sz="3600" dirty="0" smtClean="0"/>
              <a:t>high resolution </a:t>
            </a:r>
            <a:r>
              <a:rPr lang="en-US" sz="3600" dirty="0" err="1" smtClean="0"/>
              <a:t>Vicon</a:t>
            </a:r>
            <a:r>
              <a:rPr lang="en-US" sz="3600" dirty="0" smtClean="0"/>
              <a:t> </a:t>
            </a:r>
            <a:r>
              <a:rPr lang="en-US" sz="3600" dirty="0" smtClean="0"/>
              <a:t>motion capture system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oriented towards composers, </a:t>
            </a:r>
            <a:r>
              <a:rPr lang="en-US" sz="3600" dirty="0" smtClean="0"/>
              <a:t>performance and </a:t>
            </a:r>
            <a:r>
              <a:rPr lang="en-US" sz="3600" dirty="0"/>
              <a:t>n</a:t>
            </a:r>
            <a:r>
              <a:rPr lang="en-US" sz="3600" dirty="0" smtClean="0"/>
              <a:t>ew </a:t>
            </a:r>
            <a:r>
              <a:rPr lang="en-US" sz="3600" dirty="0"/>
              <a:t>m</a:t>
            </a:r>
            <a:r>
              <a:rPr lang="en-US" sz="3600" dirty="0" smtClean="0"/>
              <a:t>edia </a:t>
            </a:r>
            <a:r>
              <a:rPr lang="en-US" sz="3600" dirty="0" smtClean="0"/>
              <a:t>artists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employable in performance or installation scenarios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smtClean="0"/>
              <a:t>case study as </a:t>
            </a:r>
            <a:r>
              <a:rPr lang="en-US" sz="3600" dirty="0" smtClean="0"/>
              <a:t>an interactive </a:t>
            </a:r>
            <a:r>
              <a:rPr lang="en-US" sz="3600" dirty="0" smtClean="0"/>
              <a:t>audio </a:t>
            </a:r>
            <a:r>
              <a:rPr lang="en-US" sz="3600" dirty="0" smtClean="0"/>
              <a:t>installation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2. </a:t>
            </a:r>
            <a:r>
              <a:rPr lang="en-US" sz="6000" i="1" dirty="0" err="1" smtClean="0"/>
              <a:t>SoundThimble</a:t>
            </a:r>
            <a:r>
              <a:rPr lang="en-US" sz="6000" dirty="0" smtClean="0"/>
              <a:t> concept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638800" cy="6019800"/>
          </a:xfrm>
        </p:spPr>
        <p:txBody>
          <a:bodyPr anchor="ctr">
            <a:normAutofit lnSpcReduction="1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i="1" dirty="0" smtClean="0"/>
              <a:t>sound-thimble</a:t>
            </a:r>
            <a:r>
              <a:rPr lang="en-GB" dirty="0" smtClean="0"/>
              <a:t> = sound object </a:t>
            </a:r>
            <a:r>
              <a:rPr lang="en-GB" sz="2400" dirty="0" smtClean="0"/>
              <a:t>(Schaeffer)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clearly defined sounding unit</a:t>
            </a:r>
            <a:endParaRPr lang="ro-RO" sz="2200" dirty="0" smtClean="0"/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US" sz="2200" dirty="0" smtClean="0"/>
              <a:t>manipulation, arrangement, composition</a:t>
            </a:r>
            <a:endParaRPr lang="ro-RO" sz="2200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our proposed scenario</a:t>
            </a:r>
            <a:endParaRPr lang="ro-RO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performative approaches</a:t>
            </a:r>
            <a:endParaRPr lang="ro-RO" dirty="0" smtClean="0"/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reflexiv</a:t>
            </a:r>
            <a:r>
              <a:rPr lang="en-US" sz="2200" dirty="0" smtClean="0"/>
              <a:t>e</a:t>
            </a:r>
            <a:r>
              <a:rPr lang="ro-RO" sz="2200" dirty="0" smtClean="0"/>
              <a:t>, kin</a:t>
            </a:r>
            <a:r>
              <a:rPr lang="en-US" sz="2200" dirty="0" smtClean="0"/>
              <a:t>a</a:t>
            </a:r>
            <a:r>
              <a:rPr lang="ro-RO" sz="2200" dirty="0" smtClean="0"/>
              <a:t>est</a:t>
            </a:r>
            <a:r>
              <a:rPr lang="en-US" sz="2200" dirty="0" smtClean="0"/>
              <a:t>h</a:t>
            </a:r>
            <a:r>
              <a:rPr lang="ro-RO" sz="2200" dirty="0" smtClean="0"/>
              <a:t>etic, </a:t>
            </a:r>
            <a:r>
              <a:rPr lang="en-US" sz="2200" dirty="0" smtClean="0"/>
              <a:t>connotative</a:t>
            </a:r>
            <a:r>
              <a:rPr lang="ro-RO" sz="2200" dirty="0" smtClean="0"/>
              <a:t>, </a:t>
            </a:r>
            <a:r>
              <a:rPr lang="en-US" sz="2200" dirty="0" smtClean="0"/>
              <a:t>empathetic, reduced (Worrall, 2013)</a:t>
            </a:r>
            <a:endParaRPr lang="ro-RO" sz="2200" dirty="0" smtClean="0"/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/>
              <a:t>result: flexible sound interaction platform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95450"/>
            <a:ext cx="5924550" cy="76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2. Installation: </a:t>
            </a:r>
            <a:r>
              <a:rPr lang="en-US" dirty="0" smtClean="0"/>
              <a:t>scenario flow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Search phase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Manipulation phase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Arrangement phase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w\Documents\viconOSC\_am\img\nex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3178431"/>
            <a:ext cx="7018338" cy="39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27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000" dirty="0" smtClean="0"/>
              <a:t>2. </a:t>
            </a:r>
            <a:r>
              <a:rPr lang="ro-RO" sz="6000" i="1" dirty="0" smtClean="0"/>
              <a:t>SoundThimble</a:t>
            </a:r>
            <a:r>
              <a:rPr lang="en-US" sz="6000" dirty="0" smtClean="0"/>
              <a:t> </a:t>
            </a:r>
            <a:r>
              <a:rPr lang="en-US" sz="6000" dirty="0" smtClean="0"/>
              <a:t>implementation</a:t>
            </a:r>
            <a:endParaRPr lang="ro-RO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257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Nexus</a:t>
            </a:r>
            <a:r>
              <a:rPr lang="en-US" sz="3800" i="1" dirty="0" smtClean="0"/>
              <a:t>: </a:t>
            </a:r>
            <a:r>
              <a:rPr lang="ro-RO" sz="3800" i="1" dirty="0" smtClean="0"/>
              <a:t>character</a:t>
            </a:r>
            <a:r>
              <a:rPr lang="ro-RO" sz="3800" dirty="0" smtClean="0"/>
              <a:t> </a:t>
            </a:r>
            <a:r>
              <a:rPr lang="en-US" sz="3800" dirty="0" smtClean="0"/>
              <a:t>     </a:t>
            </a:r>
            <a:r>
              <a:rPr lang="en-US" sz="2200" dirty="0" smtClean="0"/>
              <a:t>5 markers, </a:t>
            </a:r>
            <a:r>
              <a:rPr lang="en-US" sz="2200" dirty="0"/>
              <a:t>2 </a:t>
            </a:r>
            <a:r>
              <a:rPr lang="en-US" sz="2200" dirty="0" smtClean="0"/>
              <a:t>segments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Max: gestures  </a:t>
            </a:r>
            <a:r>
              <a:rPr lang="en-US" sz="2200" dirty="0" err="1" smtClean="0"/>
              <a:t>MuBu</a:t>
            </a:r>
            <a:r>
              <a:rPr lang="en-US" sz="2200" dirty="0" smtClean="0"/>
              <a:t>/IRCAM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Max: </a:t>
            </a:r>
            <a:r>
              <a:rPr lang="en-US" sz="3800" dirty="0" smtClean="0"/>
              <a:t>sonification     </a:t>
            </a:r>
            <a:r>
              <a:rPr lang="en-US" sz="2200" dirty="0" smtClean="0"/>
              <a:t>each </a:t>
            </a:r>
            <a:r>
              <a:rPr lang="en-US" sz="2200" i="1" dirty="0" smtClean="0"/>
              <a:t>thimble</a:t>
            </a:r>
            <a:r>
              <a:rPr lang="en-US" sz="2200" dirty="0" smtClean="0"/>
              <a:t> </a:t>
            </a:r>
            <a:r>
              <a:rPr lang="en-US" sz="2200" dirty="0" smtClean="0"/>
              <a:t>has its </a:t>
            </a:r>
            <a:r>
              <a:rPr lang="en-US" sz="2200" dirty="0" smtClean="0"/>
              <a:t>own sonic </a:t>
            </a:r>
            <a:r>
              <a:rPr lang="en-US" sz="2200" dirty="0" smtClean="0"/>
              <a:t>features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981200"/>
            <a:ext cx="6502400" cy="757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3. Installation: </a:t>
            </a:r>
            <a:r>
              <a:rPr lang="en-US" sz="6600" dirty="0" smtClean="0"/>
              <a:t>interaction </a:t>
            </a:r>
            <a:endParaRPr lang="ro-RO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X, Y, Z </a:t>
            </a:r>
            <a:r>
              <a:rPr lang="en-US" sz="3800" dirty="0" smtClean="0"/>
              <a:t>hand coordinates </a:t>
            </a:r>
            <a:r>
              <a:rPr lang="en-US" sz="3800" dirty="0" smtClean="0"/>
              <a:t>mapping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hotspots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g</a:t>
            </a:r>
            <a:r>
              <a:rPr lang="en-US" sz="3800" dirty="0" smtClean="0"/>
              <a:t>esture-based triggering </a:t>
            </a:r>
            <a:r>
              <a:rPr lang="en-US" sz="3800" dirty="0"/>
              <a:t>&amp;</a:t>
            </a:r>
            <a:r>
              <a:rPr lang="en-US" sz="3800" dirty="0" smtClean="0"/>
              <a:t> mapping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differentials </a:t>
            </a:r>
            <a:r>
              <a:rPr lang="en-US" sz="2800" dirty="0" smtClean="0"/>
              <a:t>(speed, acceleration) </a:t>
            </a:r>
            <a:r>
              <a:rPr lang="en-US" sz="3800" dirty="0" smtClean="0"/>
              <a:t>and </a:t>
            </a:r>
            <a:r>
              <a:rPr lang="en-US" sz="3800" dirty="0" smtClean="0"/>
              <a:t>relative </a:t>
            </a:r>
            <a:r>
              <a:rPr lang="en-US" sz="3800" dirty="0" smtClean="0"/>
              <a:t>coordinates </a:t>
            </a:r>
            <a:r>
              <a:rPr lang="en-US" sz="2800" dirty="0" smtClean="0"/>
              <a:t>(hand-head, hand-object, hand-hotspot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ro-RO" sz="2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54696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sz="6600" dirty="0" smtClean="0"/>
              <a:t>3. Installation</a:t>
            </a:r>
            <a:r>
              <a:rPr lang="en-US" sz="6600" dirty="0" smtClean="0"/>
              <a:t>: </a:t>
            </a:r>
            <a:r>
              <a:rPr lang="ro-RO" sz="6600" dirty="0" smtClean="0"/>
              <a:t>sound </a:t>
            </a:r>
            <a:r>
              <a:rPr lang="ro-RO" sz="6600" dirty="0" smtClean="0"/>
              <a:t>design</a:t>
            </a:r>
            <a:endParaRPr lang="ro-RO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92500" lnSpcReduction="10000"/>
          </a:bodyPr>
          <a:lstStyle/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Granular Synthesis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grain position, size, envelope, density, pitch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Additive Synthesis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main frequency, decorrelation</a:t>
            </a:r>
            <a:endParaRPr lang="ro-RO" sz="3600" dirty="0" smtClean="0"/>
          </a:p>
          <a:p>
            <a:pPr algn="l">
              <a:spcBef>
                <a:spcPts val="4200"/>
              </a:spcBef>
              <a:buSzPct val="75000"/>
            </a:pPr>
            <a:r>
              <a:rPr lang="en-US" sz="3600" dirty="0" smtClean="0"/>
              <a:t>Spatial effects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600" dirty="0" err="1" smtClean="0"/>
              <a:t>mappable</a:t>
            </a:r>
            <a:r>
              <a:rPr lang="en-US" sz="3600" dirty="0" smtClean="0"/>
              <a:t> parameters: pan, spread, reverb, tone (</a:t>
            </a:r>
            <a:r>
              <a:rPr lang="en-US" sz="3600" dirty="0" err="1" smtClean="0"/>
              <a:t>eq</a:t>
            </a:r>
            <a:r>
              <a:rPr lang="en-US" sz="3600" dirty="0" smtClean="0"/>
              <a:t>)</a:t>
            </a:r>
          </a:p>
          <a:p>
            <a:pPr algn="l">
              <a:spcBef>
                <a:spcPts val="4200"/>
              </a:spcBef>
              <a:buSzPct val="75000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75186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472</Words>
  <Application>Microsoft Office PowerPoint</Application>
  <PresentationFormat>Custom</PresentationFormat>
  <Paragraphs>86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Structured interaction in the SoundThimble real-time gesture sonification framework  Grigore Burloiu, Ștefan Damian,  Valentin Mihai, Bogdan Golumbeanu</vt:lpstr>
      <vt:lpstr>Contents</vt:lpstr>
      <vt:lpstr>1. What is SoundThimble?</vt:lpstr>
      <vt:lpstr>2. SoundThimble concept</vt:lpstr>
      <vt:lpstr>2. Installation: scenario flow</vt:lpstr>
      <vt:lpstr>PowerPoint Presentation</vt:lpstr>
      <vt:lpstr>2. SoundThimble implementation</vt:lpstr>
      <vt:lpstr>3. Installation: interaction </vt:lpstr>
      <vt:lpstr>3. Installation: sound design</vt:lpstr>
      <vt:lpstr>4. Evaluation</vt:lpstr>
      <vt:lpstr>4. Gesture recognition</vt:lpstr>
      <vt:lpstr>4. Gesture recognition</vt:lpstr>
      <vt:lpstr>4. Thimble search</vt:lpstr>
      <vt:lpstr>4. Sound manipulation</vt:lpstr>
      <vt:lpstr>5. Conclusion and 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153</cp:revision>
  <dcterms:modified xsi:type="dcterms:W3CDTF">2017-08-22T20:27:34Z</dcterms:modified>
</cp:coreProperties>
</file>