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DACA"/>
          </a:solidFill>
        </a:fill>
      </a:tcStyle>
    </a:wholeTbl>
    <a:band2H>
      <a:tcTxStyle/>
      <a:tcStyle>
        <a:tcBdr/>
        <a:fill>
          <a:solidFill>
            <a:srgbClr val="E7ED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CEE9"/>
          </a:solidFill>
        </a:fill>
      </a:tcStyle>
    </a:wholeTbl>
    <a:band2H>
      <a:tcTxStyle/>
      <a:tcStyle>
        <a:tcBdr/>
        <a:fill>
          <a:solidFill>
            <a:srgbClr val="E9E8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08" y="-1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3006332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urmeaza</a:t>
            </a:r>
            <a:r>
              <a:rPr lang="en-US" dirty="0" smtClean="0"/>
              <a:t> demo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recunoastere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gesturi</a:t>
            </a:r>
            <a:r>
              <a:rPr lang="en-US" baseline="0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24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667500"/>
            <a:ext cx="10464800" cy="1524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452955"/>
            <a:ext cx="5334000" cy="656219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14044"/>
            <a:ext cx="11099800" cy="2238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452955"/>
            <a:ext cx="11099800" cy="6562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-76200"/>
            <a:ext cx="10464800" cy="6248400"/>
          </a:xfrm>
        </p:spPr>
        <p:txBody>
          <a:bodyPr/>
          <a:lstStyle/>
          <a:p>
            <a:r>
              <a:rPr lang="en-GB" dirty="0" err="1" smtClean="0"/>
              <a:t>Sonificarea</a:t>
            </a:r>
            <a:r>
              <a:rPr lang="en-GB" dirty="0" smtClean="0"/>
              <a:t> </a:t>
            </a:r>
            <a:r>
              <a:rPr lang="en-GB" dirty="0" err="1" smtClean="0"/>
              <a:t>gesturilor</a:t>
            </a:r>
            <a:r>
              <a:rPr lang="en-GB" dirty="0" smtClean="0"/>
              <a:t> cu </a:t>
            </a:r>
            <a:r>
              <a:rPr lang="en-GB" i="1" dirty="0" err="1" smtClean="0"/>
              <a:t>SoundThimble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5400" dirty="0" err="1" smtClean="0"/>
              <a:t>Grigore</a:t>
            </a:r>
            <a:r>
              <a:rPr lang="en-GB" sz="5400" dirty="0" smtClean="0"/>
              <a:t> </a:t>
            </a:r>
            <a:r>
              <a:rPr lang="en-GB" sz="5400" dirty="0" err="1" smtClean="0"/>
              <a:t>Burloiu</a:t>
            </a:r>
            <a:r>
              <a:rPr lang="en-GB" sz="5400" dirty="0" smtClean="0"/>
              <a:t>, Stefan Damian</a:t>
            </a:r>
            <a:endParaRPr lang="en-GB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00" y="8013700"/>
            <a:ext cx="10464800" cy="673100"/>
          </a:xfrm>
        </p:spPr>
        <p:txBody>
          <a:bodyPr/>
          <a:lstStyle/>
          <a:p>
            <a:r>
              <a:rPr lang="en-GB" dirty="0" smtClean="0"/>
              <a:t>10 May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052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/>
          <a:lstStyle/>
          <a:p>
            <a:r>
              <a:rPr lang="en-GB" dirty="0" err="1" smtClean="0"/>
              <a:t>Cuprins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en-GB" sz="3800" dirty="0" smtClean="0"/>
              <a:t>C</a:t>
            </a:r>
            <a:r>
              <a:rPr lang="ro-RO" sz="3800" dirty="0" smtClean="0"/>
              <a:t>INET</a:t>
            </a:r>
            <a:r>
              <a:rPr lang="en-GB" sz="3800" dirty="0" err="1" smtClean="0"/>
              <a:t>ic</a:t>
            </a:r>
            <a:r>
              <a:rPr lang="en-GB" sz="3800" dirty="0" smtClean="0"/>
              <a:t> </a:t>
            </a:r>
            <a:r>
              <a:rPr lang="ro-RO" sz="3800" dirty="0" smtClean="0"/>
              <a:t>și </a:t>
            </a:r>
            <a:r>
              <a:rPr lang="ro-RO" sz="3800" i="1" dirty="0" smtClean="0"/>
              <a:t>SoundThimble</a:t>
            </a:r>
            <a:endParaRPr lang="ro-RO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ro-RO" sz="3800" dirty="0" smtClean="0"/>
              <a:t>Sonificarea în artele digitale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ro-RO" sz="3800" i="1" dirty="0" smtClean="0"/>
              <a:t>SoundThimble</a:t>
            </a:r>
            <a:r>
              <a:rPr lang="en-US" sz="3800" dirty="0" smtClean="0"/>
              <a:t>: concept, </a:t>
            </a:r>
            <a:r>
              <a:rPr lang="en-US" sz="3800" dirty="0" err="1" smtClean="0"/>
              <a:t>implementare</a:t>
            </a:r>
            <a:endParaRPr lang="en-US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en-US" sz="3800" i="1" dirty="0" err="1" smtClean="0"/>
              <a:t>SoundThimble</a:t>
            </a:r>
            <a:r>
              <a:rPr lang="en-US" sz="3800" dirty="0" smtClean="0"/>
              <a:t>: sound design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en-US" sz="3800" dirty="0" err="1" smtClean="0"/>
              <a:t>Concluzii</a:t>
            </a:r>
            <a:r>
              <a:rPr lang="en-US" sz="3800" dirty="0" smtClean="0"/>
              <a:t> </a:t>
            </a:r>
            <a:r>
              <a:rPr lang="ro-RO" sz="3800" dirty="0" smtClean="0"/>
              <a:t>și perspective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1973676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en-GB" dirty="0"/>
              <a:t>C</a:t>
            </a:r>
            <a:r>
              <a:rPr lang="ro-RO" dirty="0"/>
              <a:t>INET</a:t>
            </a:r>
            <a:r>
              <a:rPr lang="en-GB" dirty="0" err="1"/>
              <a:t>ic</a:t>
            </a:r>
            <a:r>
              <a:rPr lang="en-GB" dirty="0"/>
              <a:t> </a:t>
            </a:r>
            <a:r>
              <a:rPr lang="ro-RO" dirty="0"/>
              <a:t>și </a:t>
            </a:r>
            <a:r>
              <a:rPr lang="ro-RO" i="1" dirty="0"/>
              <a:t>SoundThimble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3350080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117348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ro-RO" dirty="0"/>
              <a:t>Sonificarea în artele digitale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24575580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ro-RO" i="1" dirty="0" smtClean="0"/>
              <a:t>SoundThimble</a:t>
            </a:r>
            <a:r>
              <a:rPr lang="en-US" dirty="0"/>
              <a:t>: </a:t>
            </a:r>
            <a:r>
              <a:rPr lang="en-US" dirty="0" smtClean="0"/>
              <a:t>concept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5638800" cy="6019800"/>
          </a:xfrm>
        </p:spPr>
        <p:txBody>
          <a:bodyPr anchor="ctr">
            <a:normAutofit/>
          </a:bodyPr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GB" i="1" dirty="0" smtClean="0"/>
              <a:t>sound-thimble</a:t>
            </a:r>
            <a:r>
              <a:rPr lang="en-GB" dirty="0" smtClean="0"/>
              <a:t> = </a:t>
            </a:r>
            <a:r>
              <a:rPr lang="en-GB" dirty="0" err="1" smtClean="0"/>
              <a:t>obiect</a:t>
            </a:r>
            <a:r>
              <a:rPr lang="en-GB" dirty="0" smtClean="0"/>
              <a:t> </a:t>
            </a:r>
            <a:r>
              <a:rPr lang="en-GB" dirty="0" err="1" smtClean="0"/>
              <a:t>sonor</a:t>
            </a:r>
            <a:r>
              <a:rPr lang="en-GB" dirty="0" smtClean="0"/>
              <a:t> </a:t>
            </a:r>
            <a:r>
              <a:rPr lang="en-GB" sz="2400" dirty="0" smtClean="0"/>
              <a:t>(Schaeffer)</a:t>
            </a:r>
          </a:p>
          <a:p>
            <a:pPr marL="742950" lvl="4" indent="-742950" algn="l">
              <a:buFont typeface="Arial" panose="020B0604020202020204" pitchFamily="34" charset="0"/>
              <a:buChar char="•"/>
            </a:pPr>
            <a:r>
              <a:rPr lang="en-GB" sz="2200" dirty="0" err="1" smtClean="0"/>
              <a:t>unitate</a:t>
            </a:r>
            <a:r>
              <a:rPr lang="en-GB" sz="2200" dirty="0" smtClean="0"/>
              <a:t> </a:t>
            </a:r>
            <a:r>
              <a:rPr lang="en-GB" sz="2200" dirty="0" err="1" smtClean="0"/>
              <a:t>sonor</a:t>
            </a:r>
            <a:r>
              <a:rPr lang="ro-RO" sz="2200" dirty="0" smtClean="0"/>
              <a:t>ă clar delimitată</a:t>
            </a:r>
          </a:p>
          <a:p>
            <a:pPr marL="742950" lvl="4" indent="-742950" algn="l">
              <a:buFont typeface="Arial" panose="020B0604020202020204" pitchFamily="34" charset="0"/>
              <a:buChar char="•"/>
            </a:pPr>
            <a:r>
              <a:rPr lang="ro-RO" sz="2200" dirty="0" smtClean="0"/>
              <a:t>manipulare, aranjament, compoziție</a:t>
            </a:r>
          </a:p>
          <a:p>
            <a:pPr marL="742950" lvl="4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dirty="0" smtClean="0"/>
              <a:t>un scenariu posibil</a:t>
            </a:r>
          </a:p>
          <a:p>
            <a:pPr marL="742950" lvl="4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dirty="0" smtClean="0"/>
              <a:t>abordări performative</a:t>
            </a:r>
          </a:p>
          <a:p>
            <a:pPr marL="742950" lvl="4" indent="-742950" algn="l">
              <a:buFont typeface="Arial" panose="020B0604020202020204" pitchFamily="34" charset="0"/>
              <a:buChar char="•"/>
            </a:pPr>
            <a:r>
              <a:rPr lang="ro-RO" sz="2200" dirty="0" smtClean="0"/>
              <a:t>reflexiv, kinestetic, conotativ, empatic...</a:t>
            </a:r>
            <a:endParaRPr lang="ro-RO" sz="2200" dirty="0" smtClean="0"/>
          </a:p>
          <a:p>
            <a:pPr marL="742950" lvl="4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dirty="0" smtClean="0"/>
              <a:t>rezultat</a:t>
            </a:r>
            <a:r>
              <a:rPr lang="en-US" dirty="0" smtClean="0"/>
              <a:t>: </a:t>
            </a:r>
            <a:r>
              <a:rPr lang="ro-RO" dirty="0" smtClean="0"/>
              <a:t>o platformă flexibilă interacțiune audio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828800"/>
            <a:ext cx="5924550" cy="767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415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04800"/>
            <a:ext cx="119634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ro-RO" i="1" dirty="0" smtClean="0"/>
              <a:t>SoundThimble</a:t>
            </a:r>
            <a:r>
              <a:rPr lang="en-US" dirty="0"/>
              <a:t>: </a:t>
            </a:r>
            <a:r>
              <a:rPr lang="ro-RO" dirty="0" smtClean="0"/>
              <a:t>implementare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5257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Nexus</a:t>
            </a:r>
            <a:r>
              <a:rPr lang="en-US" sz="3800" i="1" dirty="0" smtClean="0"/>
              <a:t>: </a:t>
            </a:r>
            <a:r>
              <a:rPr lang="ro-RO" sz="3800" i="1" dirty="0" smtClean="0"/>
              <a:t>character</a:t>
            </a:r>
            <a:r>
              <a:rPr lang="ro-RO" sz="3800" dirty="0" smtClean="0"/>
              <a:t> </a:t>
            </a:r>
            <a:r>
              <a:rPr lang="en-US" sz="3800" dirty="0" smtClean="0"/>
              <a:t>     </a:t>
            </a:r>
            <a:r>
              <a:rPr lang="en-US" sz="2200" dirty="0" smtClean="0"/>
              <a:t>5 </a:t>
            </a:r>
            <a:r>
              <a:rPr lang="en-US" sz="2200" dirty="0" err="1"/>
              <a:t>markere</a:t>
            </a:r>
            <a:r>
              <a:rPr lang="en-US" sz="2200" dirty="0"/>
              <a:t>, 2 </a:t>
            </a:r>
            <a:r>
              <a:rPr lang="en-US" sz="2200" dirty="0" err="1" smtClean="0"/>
              <a:t>segmente</a:t>
            </a:r>
            <a:endParaRPr lang="en-US" sz="22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Max: </a:t>
            </a:r>
            <a:r>
              <a:rPr lang="en-US" sz="3800" dirty="0" err="1" smtClean="0"/>
              <a:t>gesturi</a:t>
            </a:r>
            <a:r>
              <a:rPr lang="en-US" sz="3800" dirty="0" smtClean="0"/>
              <a:t>  </a:t>
            </a:r>
            <a:r>
              <a:rPr lang="en-US" sz="2200" dirty="0" err="1" smtClean="0"/>
              <a:t>MuBu</a:t>
            </a:r>
            <a:r>
              <a:rPr lang="en-US" sz="2200" dirty="0" smtClean="0"/>
              <a:t>/IRCAM</a:t>
            </a:r>
          </a:p>
          <a:p>
            <a:pPr marL="742950" lvl="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/>
              <a:t>Max: </a:t>
            </a:r>
            <a:r>
              <a:rPr lang="en-US" sz="3800" dirty="0" err="1" smtClean="0"/>
              <a:t>sonificare</a:t>
            </a:r>
            <a:r>
              <a:rPr lang="en-US" sz="3800" dirty="0" smtClean="0"/>
              <a:t>     </a:t>
            </a:r>
            <a:r>
              <a:rPr lang="en-US" sz="2200" dirty="0" err="1" smtClean="0"/>
              <a:t>fiecare</a:t>
            </a:r>
            <a:r>
              <a:rPr lang="en-US" sz="2200" dirty="0" smtClean="0"/>
              <a:t> </a:t>
            </a:r>
            <a:r>
              <a:rPr lang="en-US" sz="2200" i="1" dirty="0" smtClean="0"/>
              <a:t>thimble</a:t>
            </a:r>
            <a:r>
              <a:rPr lang="en-US" sz="2200" dirty="0" smtClean="0"/>
              <a:t> e un generator independent</a:t>
            </a:r>
            <a:endParaRPr lang="en-GB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2178523"/>
            <a:ext cx="6502400" cy="757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197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04800"/>
            <a:ext cx="119634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ro-RO" i="1" dirty="0" smtClean="0"/>
              <a:t>SoundThimble</a:t>
            </a:r>
            <a:r>
              <a:rPr lang="en-US" dirty="0"/>
              <a:t>: </a:t>
            </a:r>
            <a:r>
              <a:rPr lang="ro-RO" dirty="0" smtClean="0"/>
              <a:t>sound design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3155923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ro-RO" dirty="0" smtClean="0"/>
              <a:t>Concluzii și perspective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platform</a:t>
            </a:r>
            <a:r>
              <a:rPr lang="ro-RO" sz="3800" dirty="0" smtClean="0"/>
              <a:t>ă multi-nivel, </a:t>
            </a:r>
            <a:r>
              <a:rPr lang="ro-RO" sz="3800" i="1" dirty="0" smtClean="0"/>
              <a:t>open source</a:t>
            </a:r>
            <a:endParaRPr lang="ro-RO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800" dirty="0" smtClean="0"/>
              <a:t>portabilitate, extensibilitate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800" dirty="0" smtClean="0"/>
              <a:t>metode de evaluare?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800" dirty="0" smtClean="0"/>
              <a:t>colaborări cu artiști</a:t>
            </a:r>
            <a:r>
              <a:rPr lang="en-US" sz="3800" dirty="0" smtClean="0"/>
              <a:t>: </a:t>
            </a:r>
            <a:r>
              <a:rPr lang="en-US" sz="3800" dirty="0" err="1" smtClean="0"/>
              <a:t>coregrafi</a:t>
            </a:r>
            <a:r>
              <a:rPr lang="en-US" sz="3800" dirty="0" smtClean="0"/>
              <a:t>, </a:t>
            </a:r>
            <a:r>
              <a:rPr lang="en-US" sz="3800" dirty="0" err="1" smtClean="0"/>
              <a:t>muzicieni</a:t>
            </a:r>
            <a:r>
              <a:rPr lang="en-US" sz="3800" dirty="0" smtClean="0"/>
              <a:t>, …?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err="1" smtClean="0"/>
              <a:t>dezvoltare</a:t>
            </a:r>
            <a:r>
              <a:rPr lang="en-US" sz="3800" dirty="0" smtClean="0"/>
              <a:t> software?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1663731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4960</TotalTime>
  <Words>141</Words>
  <Application>Microsoft Office PowerPoint</Application>
  <PresentationFormat>Custom</PresentationFormat>
  <Paragraphs>30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</vt:lpstr>
      <vt:lpstr>Sonificarea gesturilor cu SoundThimble  Grigore Burloiu, Stefan Damian</vt:lpstr>
      <vt:lpstr>Cuprins</vt:lpstr>
      <vt:lpstr>CINETic și SoundThimble</vt:lpstr>
      <vt:lpstr>Sonificarea în artele digitale</vt:lpstr>
      <vt:lpstr>SoundThimble: concept</vt:lpstr>
      <vt:lpstr>SoundThimble: implementare</vt:lpstr>
      <vt:lpstr>SoundThimble: sound design</vt:lpstr>
      <vt:lpstr>Concluzii și 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IMECISS</dc:title>
  <dc:creator>prow</dc:creator>
  <cp:lastModifiedBy>prow</cp:lastModifiedBy>
  <cp:revision>87</cp:revision>
  <dcterms:modified xsi:type="dcterms:W3CDTF">2017-06-24T09:24:32Z</dcterms:modified>
</cp:coreProperties>
</file>