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7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6248400"/>
          </a:xfrm>
        </p:spPr>
        <p:txBody>
          <a:bodyPr/>
          <a:lstStyle/>
          <a:p>
            <a:r>
              <a:rPr lang="en-GB" dirty="0" err="1" smtClean="0"/>
              <a:t>Sonificarea</a:t>
            </a:r>
            <a:r>
              <a:rPr lang="en-GB" dirty="0" smtClean="0"/>
              <a:t> </a:t>
            </a:r>
            <a:r>
              <a:rPr lang="en-GB" dirty="0" err="1" smtClean="0"/>
              <a:t>gesturilor</a:t>
            </a:r>
            <a:r>
              <a:rPr lang="en-GB" dirty="0" smtClean="0"/>
              <a:t> cu </a:t>
            </a:r>
            <a:r>
              <a:rPr lang="en-GB" i="1" dirty="0" err="1" smtClean="0"/>
              <a:t>SoundThimble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err="1" smtClean="0"/>
              <a:t>Grigore</a:t>
            </a:r>
            <a:r>
              <a:rPr lang="en-GB" sz="5400" dirty="0" smtClean="0"/>
              <a:t> </a:t>
            </a:r>
            <a:r>
              <a:rPr lang="en-GB" sz="5400" dirty="0" err="1" smtClean="0"/>
              <a:t>Burloiu</a:t>
            </a:r>
            <a:r>
              <a:rPr lang="en-GB" sz="5400" dirty="0" smtClean="0"/>
              <a:t>, Stefan Damian</a:t>
            </a:r>
            <a:endParaRPr lang="en-GB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8013700"/>
            <a:ext cx="10464800" cy="673100"/>
          </a:xfrm>
        </p:spPr>
        <p:txBody>
          <a:bodyPr/>
          <a:lstStyle/>
          <a:p>
            <a:r>
              <a:rPr lang="en-GB" dirty="0" smtClean="0"/>
              <a:t>10 May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/>
          <a:lstStyle/>
          <a:p>
            <a:r>
              <a:rPr lang="en-GB" dirty="0" err="1" smtClean="0"/>
              <a:t>Cuprins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GB" sz="3800" dirty="0" smtClean="0"/>
              <a:t>C</a:t>
            </a:r>
            <a:r>
              <a:rPr lang="ro-RO" sz="3800" dirty="0" smtClean="0"/>
              <a:t>INET</a:t>
            </a:r>
            <a:r>
              <a:rPr lang="en-GB" sz="3800" dirty="0" err="1" smtClean="0"/>
              <a:t>ic</a:t>
            </a:r>
            <a:r>
              <a:rPr lang="en-GB" sz="3800" dirty="0" smtClean="0"/>
              <a:t> </a:t>
            </a:r>
            <a:r>
              <a:rPr lang="ro-RO" sz="3800" dirty="0" smtClean="0"/>
              <a:t>și </a:t>
            </a:r>
            <a:r>
              <a:rPr lang="ro-RO" sz="3800" i="1" dirty="0" smtClean="0"/>
              <a:t>SoundThimble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dirty="0" smtClean="0"/>
              <a:t>Sonificarea în artele digitale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r>
              <a:rPr lang="en-US" sz="3800" dirty="0" smtClean="0"/>
              <a:t>: concept, </a:t>
            </a:r>
            <a:r>
              <a:rPr lang="en-US" sz="3800" dirty="0" err="1" smtClean="0"/>
              <a:t>implementare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i="1" dirty="0" err="1" smtClean="0"/>
              <a:t>SoundThimble</a:t>
            </a:r>
            <a:r>
              <a:rPr lang="en-US" sz="3800" dirty="0" smtClean="0"/>
              <a:t>: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err="1" smtClean="0"/>
              <a:t>Concluzii</a:t>
            </a:r>
            <a:r>
              <a:rPr lang="en-US" sz="3800" dirty="0" smtClean="0"/>
              <a:t> </a:t>
            </a:r>
            <a:r>
              <a:rPr lang="ro-RO" sz="3800" dirty="0" smtClean="0"/>
              <a:t>și perspective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en-GB" dirty="0"/>
              <a:t>C</a:t>
            </a:r>
            <a:r>
              <a:rPr lang="ro-RO" dirty="0"/>
              <a:t>INET</a:t>
            </a:r>
            <a:r>
              <a:rPr lang="en-GB" dirty="0" err="1"/>
              <a:t>ic</a:t>
            </a:r>
            <a:r>
              <a:rPr lang="en-GB" dirty="0"/>
              <a:t> </a:t>
            </a:r>
            <a:r>
              <a:rPr lang="ro-RO" dirty="0"/>
              <a:t>și </a:t>
            </a:r>
            <a:r>
              <a:rPr lang="ro-RO" i="1" dirty="0"/>
              <a:t>SoundThimble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/>
              <a:t>Sonificarea în artele digitale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457558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en-US" dirty="0" smtClean="0"/>
              <a:t>concept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Concluzii și perspective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51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Sonificarea gesturilor cu SoundThimble  Grigore Burloiu, Stefan Damian</vt:lpstr>
      <vt:lpstr>Cuprins</vt:lpstr>
      <vt:lpstr>CINETic și SoundThimble</vt:lpstr>
      <vt:lpstr>Sonificarea în artele digitale</vt:lpstr>
      <vt:lpstr>SoundThimble: concept</vt:lpstr>
      <vt:lpstr>SoundThimble: implementare</vt:lpstr>
      <vt:lpstr>SoundThimble: sound design</vt:lpstr>
      <vt:lpstr>Concluzii și 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82</cp:revision>
  <dcterms:modified xsi:type="dcterms:W3CDTF">2017-06-21T09:58:40Z</dcterms:modified>
</cp:coreProperties>
</file>