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>
        <p:scale>
          <a:sx n="150" d="100"/>
          <a:sy n="150" d="100"/>
        </p:scale>
        <p:origin x="-6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C2900-D38F-E79E-6B57-4554F811B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C2C3BF-80CC-B75A-B02D-FCB1B7F62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EEFAF-7EDB-A148-2036-6CBC56C8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02F-ACE0-8B49-B804-CAE811A5F7B6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11CD3-6156-1B2D-D6A0-7EA03222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C1052-A7B6-0930-FAF1-6D74817B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80B-BC1F-1948-95EA-A3634E1B92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050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7F1DA-9EBE-A010-4BE0-B58CF569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80844C-ADD3-1032-A248-1AEB6A31F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FCFB6-E3E4-93E1-4B61-C297B7E4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02F-ACE0-8B49-B804-CAE811A5F7B6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9DB53-4B60-5239-5E8F-1CD899C5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CD67B-D2F3-CEB6-0274-58C189EE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80B-BC1F-1948-95EA-A3634E1B92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03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6BAB39-DC74-A921-4C2B-E9CA7B4A4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E864C2-B871-6F38-1DE7-63F66FB3F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3BB96F-68AD-2029-2A2E-6C66274B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02F-ACE0-8B49-B804-CAE811A5F7B6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40400-5E09-66ED-CB36-A2A4F6B8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50193-9A8E-404B-269F-23EBB7EA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80B-BC1F-1948-95EA-A3634E1B92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045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58421-E8CB-EB5A-D428-7A09644D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EA650F-32BE-A5DA-5E58-3A48E80A6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6657C-766C-0DCC-F718-EC41E13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02F-ACE0-8B49-B804-CAE811A5F7B6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56542-4551-3415-4539-9C4D1EEF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9ADDC-950F-6D45-FB08-60C9142D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80B-BC1F-1948-95EA-A3634E1B92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94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6C893-E2BF-7BD3-B636-860A2C827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38FC0D-91FE-52CD-CD38-BD03E053D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34E32-927A-41EA-9B72-D2D429BF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02F-ACE0-8B49-B804-CAE811A5F7B6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64EF1-B3F9-FE18-84B4-0C10D18D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B3B38-C432-6828-1763-3999E121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80B-BC1F-1948-95EA-A3634E1B92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135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53E28-508F-622F-5F00-1624B4E9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4C3C4-80FF-C795-8970-75457583D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C40F68-D0C8-895A-11E7-883F21EEF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CDF1E2-5161-16DD-DC05-03034994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02F-ACE0-8B49-B804-CAE811A5F7B6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81C8B3-4AFC-3C92-41FD-BE22BEE1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0F5771-3C99-826D-EE0F-FDBE0B1A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80B-BC1F-1948-95EA-A3634E1B92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50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F92A9-AE87-0502-2DB3-CA61085F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1035CF-3F67-5C4D-8AF8-D9FA42AE5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60E870-0664-3AE9-B817-17F5072CE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6D6CD4-2E54-DCE0-EE10-2E6BC9820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10158D-4C36-FC23-7B2F-84F48884E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289FCC-925A-DBB3-2907-302463C6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02F-ACE0-8B49-B804-CAE811A5F7B6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6E294B-AD94-A466-6039-69DCC42C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4F7668-701E-7D85-ACCD-29F48416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80B-BC1F-1948-95EA-A3634E1B92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094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AAE9E-625C-8CBF-3221-38BA9150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1698C1-80B0-FF07-D2BE-FCFD36D7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02F-ACE0-8B49-B804-CAE811A5F7B6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6C93C4-ACDD-0546-72E1-22C15EB8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1AC96B-532E-E0A9-3986-9B691205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80B-BC1F-1948-95EA-A3634E1B92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55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3F51A1-B871-A58C-4C42-7FB8F9C1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02F-ACE0-8B49-B804-CAE811A5F7B6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C5ED0F-BD35-F38B-5A91-87DC815B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F8A07B-15D6-A31B-7D72-069D952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80B-BC1F-1948-95EA-A3634E1B92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13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CF376-BD5E-444B-D1E3-848AB6FA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F84C4-A2C8-F724-240D-15FF81810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BBE2D-1FBC-DB13-F450-4D836116C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3D8C8E-5E59-4742-C96C-B76F719E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02F-ACE0-8B49-B804-CAE811A5F7B6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BE25FF-8F16-22A0-D7EB-D5A7D38F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0B40CD-1972-FF8D-1C24-0E541B37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80B-BC1F-1948-95EA-A3634E1B92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87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02652-A4EE-EDFB-1DF4-4A48CA74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16107D-77EE-07B4-2F43-F4929D213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9743CC-E8B0-CAAD-9DF8-9EA0D0B33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CED4CF-7D65-2A94-DBE2-656E6636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02F-ACE0-8B49-B804-CAE811A5F7B6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E97465-4264-3BB5-42A7-EAB363BA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C7D215-044A-4B86-6764-6F41FF1F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80B-BC1F-1948-95EA-A3634E1B92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91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C18662-3C72-E065-A784-DE73F68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D4FF61-5BFD-033D-D201-12895AE52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6C400-8783-1248-5EE2-35C05E04B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6902F-ACE0-8B49-B804-CAE811A5F7B6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330E8-171B-18B5-B430-5ED087987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8F9BEE-E6A2-FCD4-69F3-B4F690AFE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180B-BC1F-1948-95EA-A3634E1B92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627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4584101B-FF04-2875-EDBB-BC74DDA6485B}"/>
              </a:ext>
            </a:extLst>
          </p:cNvPr>
          <p:cNvSpPr/>
          <p:nvPr/>
        </p:nvSpPr>
        <p:spPr>
          <a:xfrm>
            <a:off x="5736000" y="2364828"/>
            <a:ext cx="720000" cy="720000"/>
          </a:xfrm>
          <a:prstGeom prst="ellipse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403F72F-3E66-90E0-42B0-25CA10FE47F5}"/>
              </a:ext>
            </a:extLst>
          </p:cNvPr>
          <p:cNvSpPr/>
          <p:nvPr/>
        </p:nvSpPr>
        <p:spPr>
          <a:xfrm>
            <a:off x="4751578" y="3814687"/>
            <a:ext cx="720000" cy="720000"/>
          </a:xfrm>
          <a:prstGeom prst="ellipse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FC5E3B0-F543-583F-7348-3EBFBA59FC4A}"/>
              </a:ext>
            </a:extLst>
          </p:cNvPr>
          <p:cNvSpPr/>
          <p:nvPr/>
        </p:nvSpPr>
        <p:spPr>
          <a:xfrm>
            <a:off x="6720423" y="3814687"/>
            <a:ext cx="720000" cy="720000"/>
          </a:xfrm>
          <a:prstGeom prst="ellipse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0924FDE0-DF41-385B-2DCA-7C17B327317B}"/>
              </a:ext>
            </a:extLst>
          </p:cNvPr>
          <p:cNvCxnSpPr>
            <a:stCxn id="6" idx="0"/>
            <a:endCxn id="6" idx="2"/>
          </p:cNvCxnSpPr>
          <p:nvPr/>
        </p:nvCxnSpPr>
        <p:spPr>
          <a:xfrm rot="16200000" flipH="1" flipV="1">
            <a:off x="5736000" y="2364828"/>
            <a:ext cx="360000" cy="360000"/>
          </a:xfrm>
          <a:prstGeom prst="curvedConnector4">
            <a:avLst>
              <a:gd name="adj1" fmla="val -63500"/>
              <a:gd name="adj2" fmla="val 1635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7A237899-1761-5E64-6787-8F80E467F1C3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5471578" y="4174687"/>
            <a:ext cx="12488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E7AD986-C658-FBD5-8E95-3321D42F5A82}"/>
              </a:ext>
            </a:extLst>
          </p:cNvPr>
          <p:cNvCxnSpPr>
            <a:stCxn id="8" idx="0"/>
            <a:endCxn id="6" idx="5"/>
          </p:cNvCxnSpPr>
          <p:nvPr/>
        </p:nvCxnSpPr>
        <p:spPr>
          <a:xfrm flipH="1" flipV="1">
            <a:off x="6350558" y="2979386"/>
            <a:ext cx="729865" cy="835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C5F690C4-F402-087F-58F3-9F7460A56FDA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5111578" y="2979386"/>
            <a:ext cx="729864" cy="835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EFCCAC52-011F-372E-AD4B-B8A1D2FCF216}"/>
              </a:ext>
            </a:extLst>
          </p:cNvPr>
          <p:cNvCxnSpPr>
            <a:stCxn id="7" idx="2"/>
            <a:endCxn id="7" idx="4"/>
          </p:cNvCxnSpPr>
          <p:nvPr/>
        </p:nvCxnSpPr>
        <p:spPr>
          <a:xfrm rot="10800000" flipH="1" flipV="1">
            <a:off x="4751578" y="4174687"/>
            <a:ext cx="360000" cy="360000"/>
          </a:xfrm>
          <a:prstGeom prst="curvedConnector4">
            <a:avLst>
              <a:gd name="adj1" fmla="val -63500"/>
              <a:gd name="adj2" fmla="val 1635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42F20CCD-80B2-5326-E5EE-57B245C7D891}"/>
              </a:ext>
            </a:extLst>
          </p:cNvPr>
          <p:cNvCxnSpPr>
            <a:cxnSpLocks/>
            <a:stCxn id="8" idx="4"/>
            <a:endCxn id="8" idx="6"/>
          </p:cNvCxnSpPr>
          <p:nvPr/>
        </p:nvCxnSpPr>
        <p:spPr>
          <a:xfrm rot="5400000" flipH="1" flipV="1">
            <a:off x="7080423" y="4174687"/>
            <a:ext cx="360000" cy="360000"/>
          </a:xfrm>
          <a:prstGeom prst="curvedConnector4">
            <a:avLst>
              <a:gd name="adj1" fmla="val -63500"/>
              <a:gd name="adj2" fmla="val 1635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874B3B1-AB31-5B2E-76D4-957D672B1532}"/>
                  </a:ext>
                </a:extLst>
              </p:cNvPr>
              <p:cNvSpPr txBox="1"/>
              <p:nvPr/>
            </p:nvSpPr>
            <p:spPr>
              <a:xfrm>
                <a:off x="5962855" y="2586329"/>
                <a:ext cx="266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874B3B1-AB31-5B2E-76D4-957D672B1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855" y="2586329"/>
                <a:ext cx="266290" cy="276999"/>
              </a:xfrm>
              <a:prstGeom prst="rect">
                <a:avLst/>
              </a:prstGeom>
              <a:blipFill>
                <a:blip r:embed="rId2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6634AF1-44A0-A60C-CFFD-E5A7167BB073}"/>
                  </a:ext>
                </a:extLst>
              </p:cNvPr>
              <p:cNvSpPr txBox="1"/>
              <p:nvPr/>
            </p:nvSpPr>
            <p:spPr>
              <a:xfrm>
                <a:off x="4978433" y="4012881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6634AF1-44A0-A60C-CFFD-E5A7167BB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433" y="4012881"/>
                <a:ext cx="271613" cy="276999"/>
              </a:xfrm>
              <a:prstGeom prst="rect">
                <a:avLst/>
              </a:prstGeom>
              <a:blipFill>
                <a:blip r:embed="rId3"/>
                <a:stretch>
                  <a:fillRect l="-13636" r="-4545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BA9CF50-6235-5833-5AA2-60621D2078DD}"/>
                  </a:ext>
                </a:extLst>
              </p:cNvPr>
              <p:cNvSpPr txBox="1"/>
              <p:nvPr/>
            </p:nvSpPr>
            <p:spPr>
              <a:xfrm>
                <a:off x="6941955" y="4012880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BA9CF50-6235-5833-5AA2-60621D207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955" y="4012880"/>
                <a:ext cx="271613" cy="276999"/>
              </a:xfrm>
              <a:prstGeom prst="rect">
                <a:avLst/>
              </a:prstGeom>
              <a:blipFill>
                <a:blip r:embed="rId4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F33E19CA-A4E9-47FC-FC47-CEA79CC7BCAC}"/>
              </a:ext>
            </a:extLst>
          </p:cNvPr>
          <p:cNvSpPr txBox="1"/>
          <p:nvPr/>
        </p:nvSpPr>
        <p:spPr>
          <a:xfrm>
            <a:off x="5123237" y="199549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13E022C-EF0E-685C-BC95-6AA9D81255DA}"/>
              </a:ext>
            </a:extLst>
          </p:cNvPr>
          <p:cNvSpPr txBox="1"/>
          <p:nvPr/>
        </p:nvSpPr>
        <p:spPr>
          <a:xfrm>
            <a:off x="5048507" y="307428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4FAF9A9-F650-3FB0-87F7-0D2AC7552C80}"/>
              </a:ext>
            </a:extLst>
          </p:cNvPr>
          <p:cNvSpPr txBox="1"/>
          <p:nvPr/>
        </p:nvSpPr>
        <p:spPr>
          <a:xfrm>
            <a:off x="6740362" y="308002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C98CE76-4E43-0928-181E-64F5C416B258}"/>
              </a:ext>
            </a:extLst>
          </p:cNvPr>
          <p:cNvSpPr txBox="1"/>
          <p:nvPr/>
        </p:nvSpPr>
        <p:spPr>
          <a:xfrm>
            <a:off x="5427291" y="335978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5841AE1-696F-E8E0-7A88-BA6D14CA165A}"/>
              </a:ext>
            </a:extLst>
          </p:cNvPr>
          <p:cNvSpPr txBox="1"/>
          <p:nvPr/>
        </p:nvSpPr>
        <p:spPr>
          <a:xfrm>
            <a:off x="7598255" y="453468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EF2F034-4856-1073-FFB4-64D440C93451}"/>
              </a:ext>
            </a:extLst>
          </p:cNvPr>
          <p:cNvSpPr txBox="1"/>
          <p:nvPr/>
        </p:nvSpPr>
        <p:spPr>
          <a:xfrm>
            <a:off x="4108856" y="453468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04FD067-4580-276F-60E2-6EC9D65EA80E}"/>
              </a:ext>
            </a:extLst>
          </p:cNvPr>
          <p:cNvSpPr txBox="1"/>
          <p:nvPr/>
        </p:nvSpPr>
        <p:spPr>
          <a:xfrm>
            <a:off x="5867251" y="417002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4ACEFFB-48E6-3412-07FF-A36077DB0DA3}"/>
              </a:ext>
            </a:extLst>
          </p:cNvPr>
          <p:cNvSpPr txBox="1"/>
          <p:nvPr/>
        </p:nvSpPr>
        <p:spPr>
          <a:xfrm>
            <a:off x="6249201" y="335978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B951AB4-EF38-A9ED-0734-ABDF00A5B443}"/>
              </a:ext>
            </a:extLst>
          </p:cNvPr>
          <p:cNvSpPr txBox="1"/>
          <p:nvPr/>
        </p:nvSpPr>
        <p:spPr>
          <a:xfrm>
            <a:off x="5859397" y="377317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8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D8A7B5F-45C2-48B9-EB1F-374146F28105}"/>
              </a:ext>
            </a:extLst>
          </p:cNvPr>
          <p:cNvCxnSpPr>
            <a:cxnSpLocks/>
          </p:cNvCxnSpPr>
          <p:nvPr/>
        </p:nvCxnSpPr>
        <p:spPr>
          <a:xfrm flipV="1">
            <a:off x="3594538" y="2464676"/>
            <a:ext cx="3641834" cy="5833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2DBAB9A-3CA8-5CAA-3D24-C7F51F5DD274}"/>
              </a:ext>
            </a:extLst>
          </p:cNvPr>
          <p:cNvCxnSpPr/>
          <p:nvPr/>
        </p:nvCxnSpPr>
        <p:spPr>
          <a:xfrm>
            <a:off x="3746938" y="1319048"/>
            <a:ext cx="3489434" cy="1145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A11CFD1-9094-0778-6BB9-4C1E900E1E5B}"/>
              </a:ext>
            </a:extLst>
          </p:cNvPr>
          <p:cNvCxnSpPr>
            <a:cxnSpLocks/>
          </p:cNvCxnSpPr>
          <p:nvPr/>
        </p:nvCxnSpPr>
        <p:spPr>
          <a:xfrm flipV="1">
            <a:off x="3746938" y="1487156"/>
            <a:ext cx="543030" cy="6933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BA43850-DBFA-68BC-0585-441763CE704A}"/>
              </a:ext>
            </a:extLst>
          </p:cNvPr>
          <p:cNvSpPr txBox="1"/>
          <p:nvPr/>
        </p:nvSpPr>
        <p:spPr>
          <a:xfrm>
            <a:off x="3203199" y="15735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开始</a:t>
            </a:r>
            <a:endParaRPr kumimoji="1"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01933B4-2FF3-DD13-6165-AE8F3A6BC1B9}"/>
                  </a:ext>
                </a:extLst>
              </p:cNvPr>
              <p:cNvSpPr txBox="1"/>
              <p:nvPr/>
            </p:nvSpPr>
            <p:spPr>
              <a:xfrm>
                <a:off x="3308804" y="1860049"/>
                <a:ext cx="34406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01933B4-2FF3-DD13-6165-AE8F3A6BC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804" y="1860049"/>
                <a:ext cx="344069" cy="215444"/>
              </a:xfrm>
              <a:prstGeom prst="rect">
                <a:avLst/>
              </a:prstGeom>
              <a:blipFill>
                <a:blip r:embed="rId2"/>
                <a:stretch>
                  <a:fillRect l="-10714" r="-3571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B4C224CD-799B-C5C4-5733-DB3617A04BC6}"/>
              </a:ext>
            </a:extLst>
          </p:cNvPr>
          <p:cNvCxnSpPr>
            <a:cxnSpLocks/>
          </p:cNvCxnSpPr>
          <p:nvPr/>
        </p:nvCxnSpPr>
        <p:spPr>
          <a:xfrm>
            <a:off x="4286221" y="1512433"/>
            <a:ext cx="632678" cy="1341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C4E5B235-C753-4819-D14B-72B0E4160608}"/>
              </a:ext>
            </a:extLst>
          </p:cNvPr>
          <p:cNvCxnSpPr>
            <a:cxnSpLocks/>
          </p:cNvCxnSpPr>
          <p:nvPr/>
        </p:nvCxnSpPr>
        <p:spPr>
          <a:xfrm flipV="1">
            <a:off x="4903293" y="1860049"/>
            <a:ext cx="512162" cy="993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4AB4017-3E36-1159-D95F-001F0ACB2241}"/>
              </a:ext>
            </a:extLst>
          </p:cNvPr>
          <p:cNvCxnSpPr>
            <a:cxnSpLocks/>
          </p:cNvCxnSpPr>
          <p:nvPr/>
        </p:nvCxnSpPr>
        <p:spPr>
          <a:xfrm>
            <a:off x="5425858" y="1881352"/>
            <a:ext cx="668499" cy="7513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B55506E8-09E0-C670-1A17-1C5E04CB591F}"/>
              </a:ext>
            </a:extLst>
          </p:cNvPr>
          <p:cNvCxnSpPr>
            <a:cxnSpLocks/>
          </p:cNvCxnSpPr>
          <p:nvPr/>
        </p:nvCxnSpPr>
        <p:spPr>
          <a:xfrm flipV="1">
            <a:off x="6094357" y="2170507"/>
            <a:ext cx="236105" cy="4621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B1A04B7D-71C5-BFCD-F979-6B063E60AC9F}"/>
              </a:ext>
            </a:extLst>
          </p:cNvPr>
          <p:cNvCxnSpPr>
            <a:cxnSpLocks/>
          </p:cNvCxnSpPr>
          <p:nvPr/>
        </p:nvCxnSpPr>
        <p:spPr>
          <a:xfrm>
            <a:off x="6330462" y="2180492"/>
            <a:ext cx="405951" cy="3753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FD3DC08-8B15-1973-FDF3-8197698A9108}"/>
                  </a:ext>
                </a:extLst>
              </p:cNvPr>
              <p:cNvSpPr txBox="1"/>
              <p:nvPr/>
            </p:nvSpPr>
            <p:spPr>
              <a:xfrm>
                <a:off x="6982921" y="2132449"/>
                <a:ext cx="2417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FD3DC08-8B15-1973-FDF3-8197698A9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921" y="2132449"/>
                <a:ext cx="241796" cy="215444"/>
              </a:xfrm>
              <a:prstGeom prst="rect">
                <a:avLst/>
              </a:prstGeom>
              <a:blipFill>
                <a:blip r:embed="rId3"/>
                <a:stretch>
                  <a:fillRect l="-10000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4E607A0-9454-69E0-DCA5-7941D73FAA40}"/>
                  </a:ext>
                </a:extLst>
              </p:cNvPr>
              <p:cNvSpPr txBox="1"/>
              <p:nvPr/>
            </p:nvSpPr>
            <p:spPr>
              <a:xfrm>
                <a:off x="6982921" y="2606393"/>
                <a:ext cx="2354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4E607A0-9454-69E0-DCA5-7941D73FA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921" y="2606393"/>
                <a:ext cx="235449" cy="215444"/>
              </a:xfrm>
              <a:prstGeom prst="rect">
                <a:avLst/>
              </a:prstGeom>
              <a:blipFill>
                <a:blip r:embed="rId4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8EA1D7FA-F523-DA75-A922-361898E6B6FD}"/>
              </a:ext>
            </a:extLst>
          </p:cNvPr>
          <p:cNvCxnSpPr>
            <a:cxnSpLocks/>
          </p:cNvCxnSpPr>
          <p:nvPr/>
        </p:nvCxnSpPr>
        <p:spPr>
          <a:xfrm>
            <a:off x="4300371" y="1434647"/>
            <a:ext cx="2936001" cy="9669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29700F80-D8A1-EEAD-F568-F275141D0EC6}"/>
              </a:ext>
            </a:extLst>
          </p:cNvPr>
          <p:cNvSpPr txBox="1"/>
          <p:nvPr/>
        </p:nvSpPr>
        <p:spPr>
          <a:xfrm>
            <a:off x="5183131" y="1086851"/>
            <a:ext cx="2030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rgbClr val="FF0000"/>
                </a:solidFill>
              </a:rPr>
              <a:t>价值迭代直接在价值这条线上移动到最优点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B2D0D3-5EEF-61A1-69E6-371956C495D6}"/>
                  </a:ext>
                </a:extLst>
              </p:cNvPr>
              <p:cNvSpPr txBox="1"/>
              <p:nvPr/>
            </p:nvSpPr>
            <p:spPr>
              <a:xfrm>
                <a:off x="4217595" y="1183135"/>
                <a:ext cx="2474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B2D0D3-5EEF-61A1-69E6-371956C49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595" y="1183135"/>
                <a:ext cx="247439" cy="246221"/>
              </a:xfrm>
              <a:prstGeom prst="rect">
                <a:avLst/>
              </a:prstGeom>
              <a:blipFill>
                <a:blip r:embed="rId5"/>
                <a:stretch>
                  <a:fillRect l="-20000" r="-5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2752F3F-BF13-54A5-37C4-1FF239D45AA7}"/>
                  </a:ext>
                </a:extLst>
              </p:cNvPr>
              <p:cNvSpPr txBox="1"/>
              <p:nvPr/>
            </p:nvSpPr>
            <p:spPr>
              <a:xfrm>
                <a:off x="5365562" y="1561607"/>
                <a:ext cx="25218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2752F3F-BF13-54A5-37C4-1FF239D45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562" y="1561607"/>
                <a:ext cx="252185" cy="246221"/>
              </a:xfrm>
              <a:prstGeom prst="rect">
                <a:avLst/>
              </a:prstGeom>
              <a:blipFill>
                <a:blip r:embed="rId6"/>
                <a:stretch>
                  <a:fillRect l="-14286" r="-4762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676128F-DBA6-51D3-29D7-4079C4E9531D}"/>
                  </a:ext>
                </a:extLst>
              </p:cNvPr>
              <p:cNvSpPr txBox="1"/>
              <p:nvPr/>
            </p:nvSpPr>
            <p:spPr>
              <a:xfrm>
                <a:off x="4509037" y="1325122"/>
                <a:ext cx="2516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676128F-DBA6-51D3-29D7-4079C4E95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037" y="1325122"/>
                <a:ext cx="251672" cy="184666"/>
              </a:xfrm>
              <a:prstGeom prst="rect">
                <a:avLst/>
              </a:prstGeom>
              <a:blipFill>
                <a:blip r:embed="rId7"/>
                <a:stretch>
                  <a:fillRect l="-15000" r="-5000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1D1C1AE-BCB5-98CB-E6BF-1521FA01FA4B}"/>
                  </a:ext>
                </a:extLst>
              </p:cNvPr>
              <p:cNvSpPr txBox="1"/>
              <p:nvPr/>
            </p:nvSpPr>
            <p:spPr>
              <a:xfrm>
                <a:off x="4803466" y="1407462"/>
                <a:ext cx="2516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1D1C1AE-BCB5-98CB-E6BF-1521FA01F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466" y="1407462"/>
                <a:ext cx="251672" cy="184666"/>
              </a:xfrm>
              <a:prstGeom prst="rect">
                <a:avLst/>
              </a:prstGeom>
              <a:blipFill>
                <a:blip r:embed="rId8"/>
                <a:stretch>
                  <a:fillRect l="-15000" r="-5000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E6E81AA-9888-153A-3FC0-E0FFE92D3624}"/>
                  </a:ext>
                </a:extLst>
              </p:cNvPr>
              <p:cNvSpPr txBox="1"/>
              <p:nvPr/>
            </p:nvSpPr>
            <p:spPr>
              <a:xfrm>
                <a:off x="5084585" y="1466108"/>
                <a:ext cx="2729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kumimoji="1"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</m:oMath>
                  </m:oMathPara>
                </a14:m>
                <a:endParaRPr kumimoji="1"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E6E81AA-9888-153A-3FC0-E0FFE92D3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585" y="1466108"/>
                <a:ext cx="272960" cy="184666"/>
              </a:xfrm>
              <a:prstGeom prst="rect">
                <a:avLst/>
              </a:prstGeom>
              <a:blipFill>
                <a:blip r:embed="rId9"/>
                <a:stretch>
                  <a:fillRect l="-13636" r="-4545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65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36</Words>
  <Application>Microsoft Macintosh PowerPoint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SimSun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 Jim</dc:creator>
  <cp:lastModifiedBy>John Jim</cp:lastModifiedBy>
  <cp:revision>3</cp:revision>
  <dcterms:created xsi:type="dcterms:W3CDTF">2023-03-04T00:46:57Z</dcterms:created>
  <dcterms:modified xsi:type="dcterms:W3CDTF">2023-03-04T09:34:39Z</dcterms:modified>
</cp:coreProperties>
</file>