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>
      <p:cViewPr>
        <p:scale>
          <a:sx n="88" d="100"/>
          <a:sy n="88" d="100"/>
        </p:scale>
        <p:origin x="8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48436-6D2B-AC5F-3AA7-901A2A1B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D86529-0AA5-8F27-D7CD-95AD9FBA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15E05-1AEA-3C74-3265-5D963E67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40D9-4CCA-C311-EB49-4A1D950F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99A1D-8562-3AE9-EC13-184CDEE5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69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D59A6-DF0F-4CB8-CE1C-1104549C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91CEE-3649-DFC7-240A-99419B21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89CEC-00A5-3299-1AF3-85914BCD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1C600-3FDE-54BB-2916-9B1EF465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FA485-7CED-715F-3FE4-2C252EF8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98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EC877D-288D-B498-1DE0-66CBB09BE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0E4AE-5522-7919-06A3-B0531DD58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24331-0A8D-0FE0-6ADC-4912B3A5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7FDC5-A6C2-CB16-F88E-34B2579B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7A5AA-FB25-15F9-C894-80F7FC5F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56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AFE6E-02A9-A629-3E7E-AD9F29BE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5D744-301C-6DBB-294A-601C0524C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C0A91-8B11-0B91-26C8-1B41CC92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7D316-E275-48C5-302F-1D800D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65735-896F-8489-BF4E-30CA32F9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01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14418-23B8-8FE1-9E47-F41BBE74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BCC80-A45F-46E6-B335-6D0720FF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55C14-B763-A3DA-2DAA-FB68710B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8F874-D9BD-D28B-9145-3753E3E7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2221E-99CA-41E5-9DEC-2E379875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B104-C7C8-4DE5-0843-F875BD46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B05D8-1CDF-A0F5-1492-C556367BD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244D6-5D09-3F44-2BCE-DE5697DDD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E93D1-AC8C-9A08-3F6C-C654B876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9E60E-054A-0875-0341-F0BA728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B7634-E7B2-1AF0-CAD6-83BD2D8C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77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371D6-09AE-8381-3342-F106B503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0F02D-647F-5336-7AD1-A11AEDD4A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27DAD-AAA1-BCE3-A786-0C00B56B3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329269-AD4D-04B2-EB6A-7A370868B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29F1A-2170-9480-66DA-218BE344B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336C22-B6E1-7A53-93EA-5DBD0FC7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DC598F-E010-6466-B9DF-130809CE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D1A92A-23C5-AE9D-4B40-F3A6DAD4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3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21B69-DAF6-1575-B93E-C5190028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3907D8-0159-F1B6-E832-71F746A5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F78926-9EAC-99C3-B9E2-D8CBCC49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B5B93B-C1C0-37D4-F68E-D9AFB605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ECB780-DFA6-51F8-8559-30082908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350EA-7843-BF17-4924-19CA1D89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D9C27-CB7A-3990-12C9-719BAC7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8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F653C-8990-F3FA-72F4-A3FA8852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09AE0-96D5-16C1-E3FB-9E3AE4B3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83BF2-513E-0A29-3CE0-F8EDEA697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84721-23AC-8202-4FA7-2952CAC0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0A2AA-AAF5-7E05-780D-153107AA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C717-6202-89C2-3675-EEAB1756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6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F967-FD57-EF51-27B9-65362F17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89988-6679-E57D-FC0D-8A14CC111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B8D63-610A-EF0E-6CFA-AADFA7030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8EA4F-5EDA-3B3A-EC24-57B39C5D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BBDCF-B0BF-E9A5-2FEE-A46443E6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46405-ED61-AAA6-8089-D420A2D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79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EEFC6-FBDF-BFB4-6015-85260601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5F667-03C9-E9E0-1BAA-04BB25EF0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E2C37-0B98-28DF-0B3D-D7BABD198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B0CB-86CF-C647-9BC5-7DCD269488A5}" type="datetimeFigureOut"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24C0B-A948-8C5B-26C6-1C539CD09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B2B19-8386-C0C5-F360-8B5E2F05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7181-68EB-DA48-B548-47A5AFE0B2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59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E4261A46-F28D-6644-4847-5E3702342292}"/>
              </a:ext>
            </a:extLst>
          </p:cNvPr>
          <p:cNvGrpSpPr/>
          <p:nvPr/>
        </p:nvGrpSpPr>
        <p:grpSpPr>
          <a:xfrm>
            <a:off x="1676610" y="2522457"/>
            <a:ext cx="8340226" cy="1286026"/>
            <a:chOff x="2092246" y="2564021"/>
            <a:chExt cx="8340226" cy="1286026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D4851211-0034-702C-F3D7-29BB23B95192}"/>
                </a:ext>
              </a:extLst>
            </p:cNvPr>
            <p:cNvSpPr/>
            <p:nvPr/>
          </p:nvSpPr>
          <p:spPr>
            <a:xfrm>
              <a:off x="2092246" y="2564021"/>
              <a:ext cx="1080000" cy="72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环境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A984D675-67F4-4E07-90B3-32E9FA9D42C4}"/>
                </a:ext>
              </a:extLst>
            </p:cNvPr>
            <p:cNvSpPr/>
            <p:nvPr/>
          </p:nvSpPr>
          <p:spPr>
            <a:xfrm>
              <a:off x="3772109" y="2564021"/>
              <a:ext cx="1080000" cy="72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智能体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23FA49-D654-782F-92B7-DA504C3E44C2}"/>
                </a:ext>
              </a:extLst>
            </p:cNvPr>
            <p:cNvSpPr/>
            <p:nvPr/>
          </p:nvSpPr>
          <p:spPr>
            <a:xfrm>
              <a:off x="5451972" y="2564021"/>
              <a:ext cx="1080000" cy="72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环境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9424891C-0458-3F95-84C2-0DA6B218963D}"/>
                </a:ext>
              </a:extLst>
            </p:cNvPr>
            <p:cNvSpPr/>
            <p:nvPr/>
          </p:nvSpPr>
          <p:spPr>
            <a:xfrm>
              <a:off x="7131835" y="2564021"/>
              <a:ext cx="1080000" cy="72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智能体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B919BA4-822D-D16D-BB06-CB3A52316B84}"/>
                </a:ext>
              </a:extLst>
            </p:cNvPr>
            <p:cNvSpPr/>
            <p:nvPr/>
          </p:nvSpPr>
          <p:spPr>
            <a:xfrm>
              <a:off x="8811698" y="2564021"/>
              <a:ext cx="1080000" cy="72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环境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557BF128-1D1F-DCC8-06A8-D68FC2E6566B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2632246" y="3284020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E14D783-3881-8F3F-DFB7-5887F058ECE1}"/>
                    </a:ext>
                  </a:extLst>
                </p:cNvPr>
                <p:cNvSpPr txBox="1"/>
                <p:nvPr/>
              </p:nvSpPr>
              <p:spPr>
                <a:xfrm>
                  <a:off x="2496439" y="3571855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E14D783-3881-8F3F-DFB7-5887F058E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439" y="3571855"/>
                  <a:ext cx="27161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EA80D290-D5C0-575A-4200-4A4F1D8D6D2D}"/>
                </a:ext>
              </a:extLst>
            </p:cNvPr>
            <p:cNvCxnSpPr>
              <a:stCxn id="13" idx="3"/>
              <a:endCxn id="7" idx="1"/>
            </p:cNvCxnSpPr>
            <p:nvPr/>
          </p:nvCxnSpPr>
          <p:spPr>
            <a:xfrm flipV="1">
              <a:off x="2768052" y="2924021"/>
              <a:ext cx="1004057" cy="786334"/>
            </a:xfrm>
            <a:prstGeom prst="bentConnector3">
              <a:avLst>
                <a:gd name="adj1" fmla="val 6448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F87098F-83AC-08B6-15C9-8E0EAE0C57F8}"/>
                </a:ext>
              </a:extLst>
            </p:cNvPr>
            <p:cNvCxnSpPr/>
            <p:nvPr/>
          </p:nvCxnSpPr>
          <p:spPr>
            <a:xfrm>
              <a:off x="4312109" y="3284020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14B9C77-D1F0-2954-A4E3-C53C47969C69}"/>
                    </a:ext>
                  </a:extLst>
                </p:cNvPr>
                <p:cNvSpPr txBox="1"/>
                <p:nvPr/>
              </p:nvSpPr>
              <p:spPr>
                <a:xfrm>
                  <a:off x="4163062" y="357185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14B9C77-D1F0-2954-A4E3-C53C47969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062" y="3571855"/>
                  <a:ext cx="2980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416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75060BB0-0E8B-349A-547E-2303C4370D49}"/>
                </a:ext>
              </a:extLst>
            </p:cNvPr>
            <p:cNvCxnSpPr/>
            <p:nvPr/>
          </p:nvCxnSpPr>
          <p:spPr>
            <a:xfrm flipV="1">
              <a:off x="4449882" y="2924820"/>
              <a:ext cx="1004057" cy="786334"/>
            </a:xfrm>
            <a:prstGeom prst="bentConnector3">
              <a:avLst>
                <a:gd name="adj1" fmla="val 6448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EA94E95E-6CDD-C686-0FFC-B06735E2650E}"/>
                </a:ext>
              </a:extLst>
            </p:cNvPr>
            <p:cNvCxnSpPr/>
            <p:nvPr/>
          </p:nvCxnSpPr>
          <p:spPr>
            <a:xfrm flipV="1">
              <a:off x="6131712" y="2924021"/>
              <a:ext cx="1004057" cy="786334"/>
            </a:xfrm>
            <a:prstGeom prst="bentConnector3">
              <a:avLst>
                <a:gd name="adj1" fmla="val 6448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>
              <a:extLst>
                <a:ext uri="{FF2B5EF4-FFF2-40B4-BE49-F238E27FC236}">
                  <a16:creationId xmlns:a16="http://schemas.microsoft.com/office/drawing/2014/main" id="{D6377BE5-0DD4-D987-06C8-44366D615BA4}"/>
                </a:ext>
              </a:extLst>
            </p:cNvPr>
            <p:cNvCxnSpPr/>
            <p:nvPr/>
          </p:nvCxnSpPr>
          <p:spPr>
            <a:xfrm flipV="1">
              <a:off x="7807641" y="2924021"/>
              <a:ext cx="1004057" cy="786334"/>
            </a:xfrm>
            <a:prstGeom prst="bentConnector3">
              <a:avLst>
                <a:gd name="adj1" fmla="val 6448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B39AE77C-64EB-C853-9F82-F2F5C5DE65F5}"/>
                </a:ext>
              </a:extLst>
            </p:cNvPr>
            <p:cNvCxnSpPr/>
            <p:nvPr/>
          </p:nvCxnSpPr>
          <p:spPr>
            <a:xfrm>
              <a:off x="5967609" y="3284020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8197B5A-5CBC-FB92-C9B0-9B3F2D82DB23}"/>
                    </a:ext>
                  </a:extLst>
                </p:cNvPr>
                <p:cNvSpPr txBox="1"/>
                <p:nvPr/>
              </p:nvSpPr>
              <p:spPr>
                <a:xfrm>
                  <a:off x="7525213" y="3570269"/>
                  <a:ext cx="292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8197B5A-5CBC-FB92-C9B0-9B3F2D82D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213" y="3570269"/>
                  <a:ext cx="29277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333" r="-416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C3FD86B2-4D45-D8A7-E0C6-C24BCA77D351}"/>
                </a:ext>
              </a:extLst>
            </p:cNvPr>
            <p:cNvCxnSpPr/>
            <p:nvPr/>
          </p:nvCxnSpPr>
          <p:spPr>
            <a:xfrm>
              <a:off x="7671599" y="3284020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99CA42-EA8C-B4DC-0C72-E8DBC2E41C16}"/>
                    </a:ext>
                  </a:extLst>
                </p:cNvPr>
                <p:cNvSpPr txBox="1"/>
                <p:nvPr/>
              </p:nvSpPr>
              <p:spPr>
                <a:xfrm>
                  <a:off x="5831802" y="3573048"/>
                  <a:ext cx="2662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99CA42-EA8C-B4DC-0C72-E8DBC2E41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802" y="3573048"/>
                  <a:ext cx="2662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53F36660-7F9B-6FF2-8CDC-CCF0D75FF68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9891698" y="2924021"/>
              <a:ext cx="5407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74D2C797-4F13-A42A-9CCF-7C7ACF63AB45}"/>
              </a:ext>
            </a:extLst>
          </p:cNvPr>
          <p:cNvGrpSpPr/>
          <p:nvPr/>
        </p:nvGrpSpPr>
        <p:grpSpPr>
          <a:xfrm>
            <a:off x="1736570" y="272707"/>
            <a:ext cx="8340226" cy="5923388"/>
            <a:chOff x="1736570" y="272707"/>
            <a:chExt cx="8340226" cy="592338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4261A46-F28D-6644-4847-5E3702342292}"/>
                </a:ext>
              </a:extLst>
            </p:cNvPr>
            <p:cNvGrpSpPr/>
            <p:nvPr/>
          </p:nvGrpSpPr>
          <p:grpSpPr>
            <a:xfrm>
              <a:off x="1736570" y="1533106"/>
              <a:ext cx="8340226" cy="1286026"/>
              <a:chOff x="2092246" y="2564021"/>
              <a:chExt cx="8340226" cy="1286026"/>
            </a:xfrm>
          </p:grpSpPr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D4851211-0034-702C-F3D7-29BB23B95192}"/>
                  </a:ext>
                </a:extLst>
              </p:cNvPr>
              <p:cNvSpPr/>
              <p:nvPr/>
            </p:nvSpPr>
            <p:spPr>
              <a:xfrm>
                <a:off x="2092246" y="2564021"/>
                <a:ext cx="1080000" cy="72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环境</a:t>
                </a:r>
              </a:p>
            </p:txBody>
          </p:sp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A984D675-67F4-4E07-90B3-32E9FA9D42C4}"/>
                  </a:ext>
                </a:extLst>
              </p:cNvPr>
              <p:cNvSpPr/>
              <p:nvPr/>
            </p:nvSpPr>
            <p:spPr>
              <a:xfrm>
                <a:off x="3772109" y="2564021"/>
                <a:ext cx="1080000" cy="72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智能体</a:t>
                </a:r>
              </a:p>
            </p:txBody>
          </p:sp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C523FA49-D654-782F-92B7-DA504C3E44C2}"/>
                  </a:ext>
                </a:extLst>
              </p:cNvPr>
              <p:cNvSpPr/>
              <p:nvPr/>
            </p:nvSpPr>
            <p:spPr>
              <a:xfrm>
                <a:off x="5451972" y="2564021"/>
                <a:ext cx="1080000" cy="72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环境</a:t>
                </a: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9424891C-0458-3F95-84C2-0DA6B218963D}"/>
                  </a:ext>
                </a:extLst>
              </p:cNvPr>
              <p:cNvSpPr/>
              <p:nvPr/>
            </p:nvSpPr>
            <p:spPr>
              <a:xfrm>
                <a:off x="7131835" y="2564021"/>
                <a:ext cx="1080000" cy="72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智能体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CB919BA4-822D-D16D-BB06-CB3A52316B84}"/>
                  </a:ext>
                </a:extLst>
              </p:cNvPr>
              <p:cNvSpPr/>
              <p:nvPr/>
            </p:nvSpPr>
            <p:spPr>
              <a:xfrm>
                <a:off x="8811698" y="2564021"/>
                <a:ext cx="1080000" cy="72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环境</a:t>
                </a:r>
              </a:p>
            </p:txBody>
          </p: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557BF128-1D1F-DCC8-06A8-D68FC2E6566B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2632246" y="3284020"/>
                <a:ext cx="0" cy="2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4E14D783-3881-8F3F-DFB7-5887F058ECE1}"/>
                      </a:ext>
                    </a:extLst>
                  </p:cNvPr>
                  <p:cNvSpPr txBox="1"/>
                  <p:nvPr/>
                </p:nvSpPr>
                <p:spPr>
                  <a:xfrm>
                    <a:off x="2496439" y="3571855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4E14D783-3881-8F3F-DFB7-5887F058EC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439" y="3571855"/>
                    <a:ext cx="27161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696" r="-4348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EA80D290-D5C0-575A-4200-4A4F1D8D6D2D}"/>
                  </a:ext>
                </a:extLst>
              </p:cNvPr>
              <p:cNvCxnSpPr>
                <a:stCxn id="13" idx="3"/>
                <a:endCxn id="7" idx="1"/>
              </p:cNvCxnSpPr>
              <p:nvPr/>
            </p:nvCxnSpPr>
            <p:spPr>
              <a:xfrm flipV="1">
                <a:off x="2768052" y="2924021"/>
                <a:ext cx="1004057" cy="786334"/>
              </a:xfrm>
              <a:prstGeom prst="bentConnector3">
                <a:avLst>
                  <a:gd name="adj1" fmla="val 64489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9F87098F-83AC-08B6-15C9-8E0EAE0C57F8}"/>
                  </a:ext>
                </a:extLst>
              </p:cNvPr>
              <p:cNvCxnSpPr/>
              <p:nvPr/>
            </p:nvCxnSpPr>
            <p:spPr>
              <a:xfrm>
                <a:off x="4312109" y="3284020"/>
                <a:ext cx="0" cy="2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E14B9C77-D1F0-2954-A4E3-C53C47969C69}"/>
                      </a:ext>
                    </a:extLst>
                  </p:cNvPr>
                  <p:cNvSpPr txBox="1"/>
                  <p:nvPr/>
                </p:nvSpPr>
                <p:spPr>
                  <a:xfrm>
                    <a:off x="4163062" y="3571855"/>
                    <a:ext cx="2980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E14B9C77-D1F0-2954-A4E3-C53C47969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3062" y="3571855"/>
                    <a:ext cx="2980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500" r="-41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肘形连接符 19">
                <a:extLst>
                  <a:ext uri="{FF2B5EF4-FFF2-40B4-BE49-F238E27FC236}">
                    <a16:creationId xmlns:a16="http://schemas.microsoft.com/office/drawing/2014/main" id="{75060BB0-0E8B-349A-547E-2303C4370D49}"/>
                  </a:ext>
                </a:extLst>
              </p:cNvPr>
              <p:cNvCxnSpPr/>
              <p:nvPr/>
            </p:nvCxnSpPr>
            <p:spPr>
              <a:xfrm flipV="1">
                <a:off x="4449882" y="2924820"/>
                <a:ext cx="1004057" cy="786334"/>
              </a:xfrm>
              <a:prstGeom prst="bentConnector3">
                <a:avLst>
                  <a:gd name="adj1" fmla="val 64489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>
                <a:extLst>
                  <a:ext uri="{FF2B5EF4-FFF2-40B4-BE49-F238E27FC236}">
                    <a16:creationId xmlns:a16="http://schemas.microsoft.com/office/drawing/2014/main" id="{EA94E95E-6CDD-C686-0FFC-B06735E2650E}"/>
                  </a:ext>
                </a:extLst>
              </p:cNvPr>
              <p:cNvCxnSpPr/>
              <p:nvPr/>
            </p:nvCxnSpPr>
            <p:spPr>
              <a:xfrm flipV="1">
                <a:off x="6131712" y="2924021"/>
                <a:ext cx="1004057" cy="786334"/>
              </a:xfrm>
              <a:prstGeom prst="bentConnector3">
                <a:avLst>
                  <a:gd name="adj1" fmla="val 64489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>
                <a:extLst>
                  <a:ext uri="{FF2B5EF4-FFF2-40B4-BE49-F238E27FC236}">
                    <a16:creationId xmlns:a16="http://schemas.microsoft.com/office/drawing/2014/main" id="{D6377BE5-0DD4-D987-06C8-44366D615BA4}"/>
                  </a:ext>
                </a:extLst>
              </p:cNvPr>
              <p:cNvCxnSpPr/>
              <p:nvPr/>
            </p:nvCxnSpPr>
            <p:spPr>
              <a:xfrm flipV="1">
                <a:off x="7807641" y="2924021"/>
                <a:ext cx="1004057" cy="786334"/>
              </a:xfrm>
              <a:prstGeom prst="bentConnector3">
                <a:avLst>
                  <a:gd name="adj1" fmla="val 64489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B39AE77C-64EB-C853-9F82-F2F5C5DE65F5}"/>
                  </a:ext>
                </a:extLst>
              </p:cNvPr>
              <p:cNvCxnSpPr/>
              <p:nvPr/>
            </p:nvCxnSpPr>
            <p:spPr>
              <a:xfrm>
                <a:off x="5967609" y="3284020"/>
                <a:ext cx="0" cy="2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D8197B5A-5CBC-FB92-C9B0-9B3F2D82DB23}"/>
                      </a:ext>
                    </a:extLst>
                  </p:cNvPr>
                  <p:cNvSpPr txBox="1"/>
                  <p:nvPr/>
                </p:nvSpPr>
                <p:spPr>
                  <a:xfrm>
                    <a:off x="7525213" y="3570269"/>
                    <a:ext cx="292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D8197B5A-5CBC-FB92-C9B0-9B3F2D82DB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5213" y="3570269"/>
                    <a:ext cx="29277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333" r="-41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线箭头连接符 24">
                <a:extLst>
                  <a:ext uri="{FF2B5EF4-FFF2-40B4-BE49-F238E27FC236}">
                    <a16:creationId xmlns:a16="http://schemas.microsoft.com/office/drawing/2014/main" id="{C3FD86B2-4D45-D8A7-E0C6-C24BCA77D351}"/>
                  </a:ext>
                </a:extLst>
              </p:cNvPr>
              <p:cNvCxnSpPr/>
              <p:nvPr/>
            </p:nvCxnSpPr>
            <p:spPr>
              <a:xfrm>
                <a:off x="7671599" y="3284020"/>
                <a:ext cx="0" cy="2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6599CA42-EA8C-B4DC-0C72-E8DBC2E41C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1802" y="3573048"/>
                    <a:ext cx="2662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6599CA42-EA8C-B4DC-0C72-E8DBC2E41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1802" y="3573048"/>
                    <a:ext cx="26629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091" r="-4545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53F36660-7F9B-6FF2-8CDC-CCF0D75FF68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9891698" y="2924021"/>
                <a:ext cx="54077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BDFF41C5-6177-72B9-EF87-BF646B53D0ED}"/>
                </a:ext>
              </a:extLst>
            </p:cNvPr>
            <p:cNvSpPr/>
            <p:nvPr/>
          </p:nvSpPr>
          <p:spPr>
            <a:xfrm>
              <a:off x="2618435" y="3236903"/>
              <a:ext cx="108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奖励</a:t>
              </a:r>
            </a:p>
          </p:txBody>
        </p: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02C7CB22-6B50-FF6D-22E2-75EECE028834}"/>
                </a:ext>
              </a:extLst>
            </p:cNvPr>
            <p:cNvSpPr/>
            <p:nvPr/>
          </p:nvSpPr>
          <p:spPr>
            <a:xfrm>
              <a:off x="5936235" y="3236903"/>
              <a:ext cx="108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奖励</a:t>
              </a: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A7A0867-7ADB-732F-6709-5F679382B07D}"/>
                </a:ext>
              </a:extLst>
            </p:cNvPr>
            <p:cNvSpPr/>
            <p:nvPr/>
          </p:nvSpPr>
          <p:spPr>
            <a:xfrm>
              <a:off x="4286296" y="272707"/>
              <a:ext cx="1080000" cy="72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更新</a:t>
              </a: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92BBF63-CBDB-9C31-74F0-E0C952EA050E}"/>
                </a:ext>
              </a:extLst>
            </p:cNvPr>
            <p:cNvSpPr/>
            <p:nvPr/>
          </p:nvSpPr>
          <p:spPr>
            <a:xfrm>
              <a:off x="7586064" y="272707"/>
              <a:ext cx="1080000" cy="72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更新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3DCB30FA-EB12-221F-844C-A57801CCE538}"/>
                </a:ext>
              </a:extLst>
            </p:cNvPr>
            <p:cNvCxnSpPr>
              <a:stCxn id="7" idx="0"/>
              <a:endCxn id="4" idx="2"/>
            </p:cNvCxnSpPr>
            <p:nvPr/>
          </p:nvCxnSpPr>
          <p:spPr>
            <a:xfrm flipV="1">
              <a:off x="3956433" y="992707"/>
              <a:ext cx="869863" cy="540399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5C6C91F9-6E6A-6B92-3463-9830E568444D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>
            <a:xfrm flipV="1">
              <a:off x="7316159" y="992707"/>
              <a:ext cx="809905" cy="540399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4EFB3C4C-7D3C-4F92-5F4C-527394ED3985}"/>
                </a:ext>
              </a:extLst>
            </p:cNvPr>
            <p:cNvCxnSpPr>
              <a:stCxn id="13" idx="2"/>
              <a:endCxn id="2" idx="0"/>
            </p:cNvCxnSpPr>
            <p:nvPr/>
          </p:nvCxnSpPr>
          <p:spPr>
            <a:xfrm>
              <a:off x="2276570" y="2817939"/>
              <a:ext cx="881865" cy="418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8597808-29EB-000F-3E3E-5F8C14D304F5}"/>
                </a:ext>
              </a:extLst>
            </p:cNvPr>
            <p:cNvCxnSpPr>
              <a:stCxn id="18" idx="2"/>
              <a:endCxn id="2" idx="0"/>
            </p:cNvCxnSpPr>
            <p:nvPr/>
          </p:nvCxnSpPr>
          <p:spPr>
            <a:xfrm flipH="1">
              <a:off x="3158435" y="2817939"/>
              <a:ext cx="797998" cy="418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7FD415A-951A-B1B6-6DCC-983578D59D2F}"/>
                </a:ext>
              </a:extLst>
            </p:cNvPr>
            <p:cNvCxnSpPr>
              <a:stCxn id="26" idx="2"/>
              <a:endCxn id="3" idx="0"/>
            </p:cNvCxnSpPr>
            <p:nvPr/>
          </p:nvCxnSpPr>
          <p:spPr>
            <a:xfrm>
              <a:off x="5609272" y="2819132"/>
              <a:ext cx="866963" cy="417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BF59E8C-5DD8-AEAB-8948-7A68F63A3F91}"/>
                </a:ext>
              </a:extLst>
            </p:cNvPr>
            <p:cNvCxnSpPr>
              <a:stCxn id="24" idx="2"/>
              <a:endCxn id="3" idx="0"/>
            </p:cNvCxnSpPr>
            <p:nvPr/>
          </p:nvCxnSpPr>
          <p:spPr>
            <a:xfrm flipH="1">
              <a:off x="6476235" y="2816353"/>
              <a:ext cx="839688" cy="4205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FEFA38A2-01CB-D4CD-FB00-A5AFC237E273}"/>
                </a:ext>
              </a:extLst>
            </p:cNvPr>
            <p:cNvCxnSpPr/>
            <p:nvPr/>
          </p:nvCxnSpPr>
          <p:spPr>
            <a:xfrm>
              <a:off x="3152235" y="3956903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64D1AA63-BC9A-45A8-A660-9AED6C3B1DC5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476235" y="3956903"/>
              <a:ext cx="0" cy="28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AEC918E-4DD8-5ED2-72EE-0209BDD18864}"/>
                    </a:ext>
                  </a:extLst>
                </p:cNvPr>
                <p:cNvSpPr txBox="1"/>
                <p:nvPr/>
              </p:nvSpPr>
              <p:spPr>
                <a:xfrm>
                  <a:off x="3003188" y="4254507"/>
                  <a:ext cx="248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AEC918E-4DD8-5ED2-72EE-0209BDD18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188" y="4254507"/>
                  <a:ext cx="24814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000" r="-5000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3793D13-B92B-FDF2-E74E-C3810850B063}"/>
                    </a:ext>
                  </a:extLst>
                </p:cNvPr>
                <p:cNvSpPr txBox="1"/>
                <p:nvPr/>
              </p:nvSpPr>
              <p:spPr>
                <a:xfrm>
                  <a:off x="6352162" y="4254507"/>
                  <a:ext cx="253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3793D13-B92B-FDF2-E74E-C3810850B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162" y="4254507"/>
                  <a:ext cx="25346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286" r="-4762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1D20EDF-B6F0-0AC5-7CCF-A71A374F1266}"/>
                    </a:ext>
                  </a:extLst>
                </p:cNvPr>
                <p:cNvSpPr txBox="1"/>
                <p:nvPr/>
              </p:nvSpPr>
              <p:spPr>
                <a:xfrm>
                  <a:off x="7856159" y="5324894"/>
                  <a:ext cx="1520929" cy="8712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1D20EDF-B6F0-0AC5-7CCF-A71A374F1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159" y="5324894"/>
                  <a:ext cx="1520929" cy="871201"/>
                </a:xfrm>
                <a:prstGeom prst="rect">
                  <a:avLst/>
                </a:prstGeom>
                <a:blipFill>
                  <a:blip r:embed="rId8"/>
                  <a:stretch>
                    <a:fillRect t="-95652" r="-14876" b="-15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C0F6823-C65D-F754-9999-BB612398562F}"/>
                    </a:ext>
                  </a:extLst>
                </p:cNvPr>
                <p:cNvSpPr txBox="1"/>
                <p:nvPr/>
              </p:nvSpPr>
              <p:spPr>
                <a:xfrm>
                  <a:off x="1788839" y="5378241"/>
                  <a:ext cx="4046621" cy="764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  <m:sup/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</m:nary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C0F6823-C65D-F754-9999-BB6123985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839" y="5378241"/>
                  <a:ext cx="4046621" cy="764505"/>
                </a:xfrm>
                <a:prstGeom prst="rect">
                  <a:avLst/>
                </a:prstGeom>
                <a:blipFill>
                  <a:blip r:embed="rId9"/>
                  <a:stretch>
                    <a:fillRect t="-122951" b="-1704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5E9055E-81F6-4EF7-95C6-48303FC09ADB}"/>
                </a:ext>
              </a:extLst>
            </p:cNvPr>
            <p:cNvSpPr txBox="1"/>
            <p:nvPr/>
          </p:nvSpPr>
          <p:spPr>
            <a:xfrm>
              <a:off x="1736570" y="495927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>
                  <a:latin typeface="SimSun" panose="02010600030101010101" pitchFamily="2" charset="-122"/>
                  <a:ea typeface="SimSun" panose="02010600030101010101" pitchFamily="2" charset="-122"/>
                </a:rPr>
                <a:t>总期望价值</a:t>
              </a:r>
            </a:p>
          </p:txBody>
        </p: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8A51446-D26A-47ED-223E-0FCB0ABEB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7260" y="4783015"/>
              <a:ext cx="6408762" cy="37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1A93604C-53F2-1F9F-6FD9-FEE1D091732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8616624" y="4782216"/>
              <a:ext cx="0" cy="5426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601663B6-C451-9B3E-AE83-4EA53BDAF6B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3127260" y="4531506"/>
              <a:ext cx="1" cy="278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0D278881-2149-886B-E1FB-7C05CF6EEB10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6476235" y="4531506"/>
              <a:ext cx="2660" cy="2507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虚尾箭头 65">
              <a:extLst>
                <a:ext uri="{FF2B5EF4-FFF2-40B4-BE49-F238E27FC236}">
                  <a16:creationId xmlns:a16="http://schemas.microsoft.com/office/drawing/2014/main" id="{F8B827B1-BCEF-7A86-0BCF-6CFF5759C92B}"/>
                </a:ext>
              </a:extLst>
            </p:cNvPr>
            <p:cNvSpPr/>
            <p:nvPr/>
          </p:nvSpPr>
          <p:spPr>
            <a:xfrm rot="5400000" flipH="1">
              <a:off x="9274066" y="5518073"/>
              <a:ext cx="817853" cy="431492"/>
            </a:xfrm>
            <a:prstGeom prst="stripedRightArrow">
              <a:avLst>
                <a:gd name="adj1" fmla="val 50000"/>
                <a:gd name="adj2" fmla="val 534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80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latin typeface="SimSun" panose="02010600030101010101" pitchFamily="2" charset="-122"/>
            <a:ea typeface="SimSun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</Words>
  <Application>Microsoft Macintosh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SimSun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John</dc:creator>
  <cp:lastModifiedBy>Jim John</cp:lastModifiedBy>
  <cp:revision>3</cp:revision>
  <dcterms:created xsi:type="dcterms:W3CDTF">2022-11-14T08:47:57Z</dcterms:created>
  <dcterms:modified xsi:type="dcterms:W3CDTF">2022-11-14T11:00:58Z</dcterms:modified>
</cp:coreProperties>
</file>