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B1961-D2B6-DED8-D0A3-C9FE98DFF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661E7C-A3CC-48AA-7D4B-F65B7AAF9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83B0A-7D46-3968-C796-CBE78FD2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74BF-6243-1B4E-A1D5-1C95CB7B068D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69A6D6-C044-AD23-4233-00655191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059E6A-E50C-63E0-473E-97390358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55E3-F3EF-AC4E-B281-34F65C1990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440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E303D-8AE7-F8A9-1EA7-1CFB9ADC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DCE062-F9CA-36E4-234B-902E064D5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75766A-9C49-EA0D-B188-3B72DEE2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74BF-6243-1B4E-A1D5-1C95CB7B068D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BF0C17-A903-1061-A919-A2905DA8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2D763-7051-1690-D8E7-D9C95C825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55E3-F3EF-AC4E-B281-34F65C1990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912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338F6F-A195-3A9F-B316-7DCFF8354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D09692-6160-4ED7-1AD1-729A94AD4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63958C-A6AD-0620-8DED-5CAB523D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74BF-6243-1B4E-A1D5-1C95CB7B068D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026B05-AA89-F2E4-E0C5-F4657AAD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68334-6948-FD94-6389-F509BBCB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55E3-F3EF-AC4E-B281-34F65C1990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018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7C2B1-3E8A-019E-776F-4EAFAE338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A9958-5FF4-0C47-D6F7-DC42D5A1F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2E565-BE76-D4A3-6533-5B86431A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74BF-6243-1B4E-A1D5-1C95CB7B068D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8B94BF-FFAD-3AE4-053B-8595AE60E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A9D65-A23D-CFF5-B844-569BAC2A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55E3-F3EF-AC4E-B281-34F65C1990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307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3A728-ABD6-B38D-0C9C-AAAB79F4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57F7E8-9AA3-28DF-514D-8A35EC540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1D51BC-0F8A-2C99-9D42-1176E30EF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74BF-6243-1B4E-A1D5-1C95CB7B068D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967F4-E332-BEAB-48D3-2B1FC590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6F3BE7-13DF-0CB2-AAE8-EEECA5BE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55E3-F3EF-AC4E-B281-34F65C1990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388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A78F6-F079-7612-1BFE-DB71A9E9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776C8-838A-D25C-E24D-E95D806C5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B18555-D8C5-84FB-D06C-B18E3E663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B5FFD7-323A-FCCF-EC4A-7EFFAA7A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74BF-6243-1B4E-A1D5-1C95CB7B068D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3A55A7-828A-BC0A-2FA4-293B881A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478FB1-0433-49E8-8007-AB0167CC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55E3-F3EF-AC4E-B281-34F65C1990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488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B33AA-6EE5-5C80-F16C-B9F65EA8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7D589B-5374-810E-4B99-83F6B8362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CED39D-B1B4-9560-F3D5-9E9F44655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EA0A62-40C3-08A0-2F4F-647B0D95E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593DE9-B396-788F-2EE6-9EC31D373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ECE199-A24A-170C-81EE-BE77BACC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74BF-6243-1B4E-A1D5-1C95CB7B068D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265767-60C3-915A-1AA8-3A84A6ED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37DF4B-AF0A-F135-1EF5-59A518FC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55E3-F3EF-AC4E-B281-34F65C1990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932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8F219-C3E7-F858-5E38-E3598643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5F51F6-C574-65F3-9BDD-2FC7E2F6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74BF-6243-1B4E-A1D5-1C95CB7B068D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A52773-508A-2D68-93AA-D4C679AD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B5C98D-9C47-9B80-9EE3-49B08141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55E3-F3EF-AC4E-B281-34F65C1990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277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A0A702-9B4F-14C3-EA3D-EFA7448F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74BF-6243-1B4E-A1D5-1C95CB7B068D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7EDBCB-5414-07CC-6811-6E3BE281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21C08D-1584-BA28-6BC4-08E0091E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55E3-F3EF-AC4E-B281-34F65C1990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242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EC20C-FC2F-F698-7250-B81ADBFEE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664EB1-5BE8-D87C-D1B0-EEC68288B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DF3BF8-42FE-597B-A2C2-77C05F25A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D54931-4FCC-5A50-67F5-B308E7A4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74BF-6243-1B4E-A1D5-1C95CB7B068D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E6266C-B249-76A7-543D-4258A2CD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C50AF1-06F9-6871-78ED-F98BF981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55E3-F3EF-AC4E-B281-34F65C1990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971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464C9-A16B-F419-8A73-A4161F838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4B4A25-B479-E6AA-875B-851956CF0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52A854-CCAB-AF71-125F-2A5F4B0AD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F611A5-97E9-3AA1-D1B6-46170DF5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74BF-6243-1B4E-A1D5-1C95CB7B068D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B55D1D-1B50-3479-6557-9D0B1570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CB0E78-FC1E-AA5F-B5B1-B717EF1F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55E3-F3EF-AC4E-B281-34F65C1990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357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BBF844-6EDA-AA01-FA8E-90E1F196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616169-565E-F511-4DD9-1759DF74A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3D7B8-0439-73EB-BD37-1240EA5FD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274BF-6243-1B4E-A1D5-1C95CB7B068D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8A3050-72EA-C0A2-A5A0-77459DB5E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618B7-DCC9-374A-791D-719FD8952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755E3-F3EF-AC4E-B281-34F65C1990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01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BF105C0-6B9E-CDC0-4821-042C65532E1A}"/>
              </a:ext>
            </a:extLst>
          </p:cNvPr>
          <p:cNvSpPr/>
          <p:nvPr/>
        </p:nvSpPr>
        <p:spPr>
          <a:xfrm>
            <a:off x="3398109" y="1927654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起点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549D87-7673-A55B-82CE-D1B0319483FA}"/>
              </a:ext>
            </a:extLst>
          </p:cNvPr>
          <p:cNvSpPr/>
          <p:nvPr/>
        </p:nvSpPr>
        <p:spPr>
          <a:xfrm>
            <a:off x="4118109" y="1927654"/>
            <a:ext cx="72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0FDC60-6D86-A423-92A8-FFF824A30422}"/>
              </a:ext>
            </a:extLst>
          </p:cNvPr>
          <p:cNvSpPr/>
          <p:nvPr/>
        </p:nvSpPr>
        <p:spPr>
          <a:xfrm>
            <a:off x="4838109" y="1927654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E0BD32-42D5-D994-2977-B290E7AA7157}"/>
              </a:ext>
            </a:extLst>
          </p:cNvPr>
          <p:cNvSpPr/>
          <p:nvPr/>
        </p:nvSpPr>
        <p:spPr>
          <a:xfrm>
            <a:off x="5558109" y="1927654"/>
            <a:ext cx="72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B61ED8-7C1A-1CFB-60C2-9E437E953D30}"/>
              </a:ext>
            </a:extLst>
          </p:cNvPr>
          <p:cNvSpPr/>
          <p:nvPr/>
        </p:nvSpPr>
        <p:spPr>
          <a:xfrm>
            <a:off x="6278109" y="1927654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C8CC22-37FC-680D-7B48-EFCE840B4F03}"/>
              </a:ext>
            </a:extLst>
          </p:cNvPr>
          <p:cNvSpPr/>
          <p:nvPr/>
        </p:nvSpPr>
        <p:spPr>
          <a:xfrm>
            <a:off x="6998109" y="1927654"/>
            <a:ext cx="72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C7BB18-852C-DAE9-8A2D-B1B528167E02}"/>
              </a:ext>
            </a:extLst>
          </p:cNvPr>
          <p:cNvSpPr/>
          <p:nvPr/>
        </p:nvSpPr>
        <p:spPr>
          <a:xfrm>
            <a:off x="7718109" y="1927654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48AE94-0BA8-D597-FF87-66DBC085011E}"/>
              </a:ext>
            </a:extLst>
          </p:cNvPr>
          <p:cNvSpPr/>
          <p:nvPr/>
        </p:nvSpPr>
        <p:spPr>
          <a:xfrm>
            <a:off x="3398109" y="2647654"/>
            <a:ext cx="72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602BD5-5603-CCA5-FDA5-0F619620E9EE}"/>
              </a:ext>
            </a:extLst>
          </p:cNvPr>
          <p:cNvSpPr/>
          <p:nvPr/>
        </p:nvSpPr>
        <p:spPr>
          <a:xfrm>
            <a:off x="4118109" y="2647654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E5689C-0149-1D3F-B273-1DCAF991744B}"/>
              </a:ext>
            </a:extLst>
          </p:cNvPr>
          <p:cNvSpPr/>
          <p:nvPr/>
        </p:nvSpPr>
        <p:spPr>
          <a:xfrm>
            <a:off x="4838109" y="2647654"/>
            <a:ext cx="72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9E0884C-E6E1-812C-2316-BE94CE8157C6}"/>
              </a:ext>
            </a:extLst>
          </p:cNvPr>
          <p:cNvSpPr/>
          <p:nvPr/>
        </p:nvSpPr>
        <p:spPr>
          <a:xfrm>
            <a:off x="5558109" y="2647654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C422538-2D7C-FB86-10F6-162FCD79A112}"/>
              </a:ext>
            </a:extLst>
          </p:cNvPr>
          <p:cNvSpPr/>
          <p:nvPr/>
        </p:nvSpPr>
        <p:spPr>
          <a:xfrm>
            <a:off x="6278109" y="2647654"/>
            <a:ext cx="72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7E638A-495D-6BFF-EA2B-046B39203FE6}"/>
              </a:ext>
            </a:extLst>
          </p:cNvPr>
          <p:cNvSpPr/>
          <p:nvPr/>
        </p:nvSpPr>
        <p:spPr>
          <a:xfrm>
            <a:off x="6998109" y="2647654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E62317-815E-A56E-503D-E012A361665A}"/>
              </a:ext>
            </a:extLst>
          </p:cNvPr>
          <p:cNvSpPr/>
          <p:nvPr/>
        </p:nvSpPr>
        <p:spPr>
          <a:xfrm>
            <a:off x="7718109" y="2647654"/>
            <a:ext cx="72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B3472D3-3398-81DF-C9D0-7857131AD937}"/>
              </a:ext>
            </a:extLst>
          </p:cNvPr>
          <p:cNvSpPr/>
          <p:nvPr/>
        </p:nvSpPr>
        <p:spPr>
          <a:xfrm>
            <a:off x="3398109" y="3367654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C7190E7-316C-3FC2-5B36-C31951576F01}"/>
              </a:ext>
            </a:extLst>
          </p:cNvPr>
          <p:cNvSpPr/>
          <p:nvPr/>
        </p:nvSpPr>
        <p:spPr>
          <a:xfrm>
            <a:off x="4118109" y="3367654"/>
            <a:ext cx="72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6ECA609-7B78-8D0D-4846-40A0BCED2A98}"/>
              </a:ext>
            </a:extLst>
          </p:cNvPr>
          <p:cNvSpPr/>
          <p:nvPr/>
        </p:nvSpPr>
        <p:spPr>
          <a:xfrm>
            <a:off x="4838109" y="3367654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8706A8F-C533-CC4E-0345-2F7AD0A868AE}"/>
              </a:ext>
            </a:extLst>
          </p:cNvPr>
          <p:cNvSpPr/>
          <p:nvPr/>
        </p:nvSpPr>
        <p:spPr>
          <a:xfrm>
            <a:off x="5558109" y="3367654"/>
            <a:ext cx="72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69D42FC-DC60-C221-0BF5-B2F82DC3B86D}"/>
              </a:ext>
            </a:extLst>
          </p:cNvPr>
          <p:cNvSpPr/>
          <p:nvPr/>
        </p:nvSpPr>
        <p:spPr>
          <a:xfrm>
            <a:off x="6278109" y="3367654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C9DB47D-7089-C12B-D0D3-D2FC0300A300}"/>
              </a:ext>
            </a:extLst>
          </p:cNvPr>
          <p:cNvSpPr/>
          <p:nvPr/>
        </p:nvSpPr>
        <p:spPr>
          <a:xfrm>
            <a:off x="6998109" y="3367654"/>
            <a:ext cx="72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3EB2184-8C92-4743-7DD6-2D2A747FDE3F}"/>
              </a:ext>
            </a:extLst>
          </p:cNvPr>
          <p:cNvSpPr/>
          <p:nvPr/>
        </p:nvSpPr>
        <p:spPr>
          <a:xfrm>
            <a:off x="7718109" y="3367654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终点</a:t>
            </a:r>
          </a:p>
        </p:txBody>
      </p:sp>
      <p:pic>
        <p:nvPicPr>
          <p:cNvPr id="26" name="图形 25" descr="机器人 纯色填充">
            <a:extLst>
              <a:ext uri="{FF2B5EF4-FFF2-40B4-BE49-F238E27FC236}">
                <a16:creationId xmlns:a16="http://schemas.microsoft.com/office/drawing/2014/main" id="{28E77064-161A-E4A4-8473-C3982E664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0909" y="1927654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8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BF105C0-6B9E-CDC0-4821-042C65532E1A}"/>
              </a:ext>
            </a:extLst>
          </p:cNvPr>
          <p:cNvSpPr/>
          <p:nvPr/>
        </p:nvSpPr>
        <p:spPr>
          <a:xfrm>
            <a:off x="3398109" y="1927654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endParaRPr kumimoji="1" lang="zh-CN" altLang="en-US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549D87-7673-A55B-82CE-D1B0319483FA}"/>
              </a:ext>
            </a:extLst>
          </p:cNvPr>
          <p:cNvSpPr/>
          <p:nvPr/>
        </p:nvSpPr>
        <p:spPr>
          <a:xfrm>
            <a:off x="4118109" y="1927654"/>
            <a:ext cx="72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endParaRPr kumimoji="1" lang="zh-CN" altLang="en-US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0FDC60-6D86-A423-92A8-FFF824A30422}"/>
              </a:ext>
            </a:extLst>
          </p:cNvPr>
          <p:cNvSpPr/>
          <p:nvPr/>
        </p:nvSpPr>
        <p:spPr>
          <a:xfrm>
            <a:off x="4838109" y="1927654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endParaRPr kumimoji="1" lang="zh-CN" altLang="en-US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E0BD32-42D5-D994-2977-B290E7AA7157}"/>
              </a:ext>
            </a:extLst>
          </p:cNvPr>
          <p:cNvSpPr/>
          <p:nvPr/>
        </p:nvSpPr>
        <p:spPr>
          <a:xfrm>
            <a:off x="5558109" y="1927654"/>
            <a:ext cx="72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endParaRPr kumimoji="1" lang="zh-CN" altLang="en-US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B61ED8-7C1A-1CFB-60C2-9E437E953D30}"/>
              </a:ext>
            </a:extLst>
          </p:cNvPr>
          <p:cNvSpPr/>
          <p:nvPr/>
        </p:nvSpPr>
        <p:spPr>
          <a:xfrm>
            <a:off x="6278109" y="1927654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endParaRPr kumimoji="1" lang="zh-CN" altLang="en-US" sz="18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C8CC22-37FC-680D-7B48-EFCE840B4F03}"/>
              </a:ext>
            </a:extLst>
          </p:cNvPr>
          <p:cNvSpPr/>
          <p:nvPr/>
        </p:nvSpPr>
        <p:spPr>
          <a:xfrm>
            <a:off x="6998109" y="1927654"/>
            <a:ext cx="72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endParaRPr kumimoji="1" lang="zh-CN" altLang="en-US" sz="18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C7BB18-852C-DAE9-8A2D-B1B528167E02}"/>
              </a:ext>
            </a:extLst>
          </p:cNvPr>
          <p:cNvSpPr/>
          <p:nvPr/>
        </p:nvSpPr>
        <p:spPr>
          <a:xfrm>
            <a:off x="7718109" y="1927654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endParaRPr kumimoji="1" lang="zh-CN" altLang="en-US" sz="18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48AE94-0BA8-D597-FF87-66DBC085011E}"/>
              </a:ext>
            </a:extLst>
          </p:cNvPr>
          <p:cNvSpPr/>
          <p:nvPr/>
        </p:nvSpPr>
        <p:spPr>
          <a:xfrm>
            <a:off x="3398109" y="2647654"/>
            <a:ext cx="72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endParaRPr kumimoji="1" lang="zh-CN" altLang="en-US" sz="18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602BD5-5603-CCA5-FDA5-0F619620E9EE}"/>
              </a:ext>
            </a:extLst>
          </p:cNvPr>
          <p:cNvSpPr/>
          <p:nvPr/>
        </p:nvSpPr>
        <p:spPr>
          <a:xfrm>
            <a:off x="4118109" y="2647654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endParaRPr kumimoji="1" lang="zh-CN" altLang="en-US" sz="18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E5689C-0149-1D3F-B273-1DCAF991744B}"/>
              </a:ext>
            </a:extLst>
          </p:cNvPr>
          <p:cNvSpPr/>
          <p:nvPr/>
        </p:nvSpPr>
        <p:spPr>
          <a:xfrm>
            <a:off x="4838109" y="2647654"/>
            <a:ext cx="72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endParaRPr kumimoji="1" lang="zh-CN" altLang="en-US" sz="18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9E0884C-E6E1-812C-2316-BE94CE8157C6}"/>
              </a:ext>
            </a:extLst>
          </p:cNvPr>
          <p:cNvSpPr/>
          <p:nvPr/>
        </p:nvSpPr>
        <p:spPr>
          <a:xfrm>
            <a:off x="5558109" y="2647654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endParaRPr kumimoji="1" lang="zh-CN" altLang="en-US" sz="18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C422538-2D7C-FB86-10F6-162FCD79A112}"/>
              </a:ext>
            </a:extLst>
          </p:cNvPr>
          <p:cNvSpPr/>
          <p:nvPr/>
        </p:nvSpPr>
        <p:spPr>
          <a:xfrm>
            <a:off x="6278109" y="2647654"/>
            <a:ext cx="72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5</a:t>
            </a:r>
            <a:endParaRPr kumimoji="1" lang="zh-CN" altLang="en-US" sz="18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7E638A-495D-6BFF-EA2B-046B39203FE6}"/>
              </a:ext>
            </a:extLst>
          </p:cNvPr>
          <p:cNvSpPr/>
          <p:nvPr/>
        </p:nvSpPr>
        <p:spPr>
          <a:xfrm>
            <a:off x="6998109" y="2647654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endParaRPr kumimoji="1" lang="zh-CN" altLang="en-US" sz="18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E62317-815E-A56E-503D-E012A361665A}"/>
              </a:ext>
            </a:extLst>
          </p:cNvPr>
          <p:cNvSpPr/>
          <p:nvPr/>
        </p:nvSpPr>
        <p:spPr>
          <a:xfrm>
            <a:off x="7718109" y="2647654"/>
            <a:ext cx="72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7</a:t>
            </a:r>
            <a:endParaRPr kumimoji="1" lang="zh-CN" altLang="en-US" sz="18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B3472D3-3398-81DF-C9D0-7857131AD937}"/>
              </a:ext>
            </a:extLst>
          </p:cNvPr>
          <p:cNvSpPr/>
          <p:nvPr/>
        </p:nvSpPr>
        <p:spPr>
          <a:xfrm>
            <a:off x="3398109" y="3367654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endParaRPr kumimoji="1" lang="zh-CN" altLang="en-US" sz="18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C7190E7-316C-3FC2-5B36-C31951576F01}"/>
              </a:ext>
            </a:extLst>
          </p:cNvPr>
          <p:cNvSpPr/>
          <p:nvPr/>
        </p:nvSpPr>
        <p:spPr>
          <a:xfrm>
            <a:off x="4118109" y="3367654"/>
            <a:ext cx="72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endParaRPr kumimoji="1" lang="zh-CN" altLang="en-US" sz="18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6ECA609-7B78-8D0D-4846-40A0BCED2A98}"/>
              </a:ext>
            </a:extLst>
          </p:cNvPr>
          <p:cNvSpPr/>
          <p:nvPr/>
        </p:nvSpPr>
        <p:spPr>
          <a:xfrm>
            <a:off x="4838109" y="3367654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endParaRPr kumimoji="1" lang="zh-CN" altLang="en-US" sz="18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8706A8F-C533-CC4E-0345-2F7AD0A868AE}"/>
              </a:ext>
            </a:extLst>
          </p:cNvPr>
          <p:cNvSpPr/>
          <p:nvPr/>
        </p:nvSpPr>
        <p:spPr>
          <a:xfrm>
            <a:off x="5558109" y="3367654"/>
            <a:ext cx="72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10</a:t>
            </a:r>
            <a:endParaRPr kumimoji="1" lang="zh-CN" altLang="en-US" sz="18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69D42FC-DC60-C221-0BF5-B2F82DC3B86D}"/>
              </a:ext>
            </a:extLst>
          </p:cNvPr>
          <p:cNvSpPr/>
          <p:nvPr/>
        </p:nvSpPr>
        <p:spPr>
          <a:xfrm>
            <a:off x="6278109" y="3367654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15</a:t>
            </a:r>
            <a:endParaRPr kumimoji="1" lang="zh-CN" altLang="en-US" sz="18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C9DB47D-7089-C12B-D0D3-D2FC0300A300}"/>
              </a:ext>
            </a:extLst>
          </p:cNvPr>
          <p:cNvSpPr/>
          <p:nvPr/>
        </p:nvSpPr>
        <p:spPr>
          <a:xfrm>
            <a:off x="6998109" y="3367654"/>
            <a:ext cx="72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21</a:t>
            </a:r>
            <a:endParaRPr kumimoji="1" lang="zh-CN" altLang="en-US" sz="18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3EB2184-8C92-4743-7DD6-2D2A747FDE3F}"/>
              </a:ext>
            </a:extLst>
          </p:cNvPr>
          <p:cNvSpPr/>
          <p:nvPr/>
        </p:nvSpPr>
        <p:spPr>
          <a:xfrm>
            <a:off x="7718109" y="3367654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28</a:t>
            </a:r>
            <a:endParaRPr kumimoji="1" lang="zh-CN" altLang="en-US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CD5CC194-4322-3181-292A-50A546A9CED6}"/>
              </a:ext>
            </a:extLst>
          </p:cNvPr>
          <p:cNvCxnSpPr/>
          <p:nvPr/>
        </p:nvCxnSpPr>
        <p:spPr>
          <a:xfrm>
            <a:off x="3938109" y="2307376"/>
            <a:ext cx="36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A731DB12-3FA7-988E-79A7-87197D2DDFDD}"/>
              </a:ext>
            </a:extLst>
          </p:cNvPr>
          <p:cNvCxnSpPr/>
          <p:nvPr/>
        </p:nvCxnSpPr>
        <p:spPr>
          <a:xfrm>
            <a:off x="3938109" y="3016729"/>
            <a:ext cx="36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EAC4ED9-C1EB-EEF5-D1E2-044C663DFA60}"/>
              </a:ext>
            </a:extLst>
          </p:cNvPr>
          <p:cNvCxnSpPr/>
          <p:nvPr/>
        </p:nvCxnSpPr>
        <p:spPr>
          <a:xfrm>
            <a:off x="3938109" y="3742707"/>
            <a:ext cx="36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CFFB71FB-77DF-5A1F-4F9E-17E022B976FF}"/>
              </a:ext>
            </a:extLst>
          </p:cNvPr>
          <p:cNvCxnSpPr/>
          <p:nvPr/>
        </p:nvCxnSpPr>
        <p:spPr>
          <a:xfrm>
            <a:off x="4658109" y="2307376"/>
            <a:ext cx="36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63321B97-F549-9CA2-4BD5-CF499F7D8B0A}"/>
              </a:ext>
            </a:extLst>
          </p:cNvPr>
          <p:cNvCxnSpPr/>
          <p:nvPr/>
        </p:nvCxnSpPr>
        <p:spPr>
          <a:xfrm>
            <a:off x="4658109" y="3016729"/>
            <a:ext cx="36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BFC66D37-F954-DECE-737D-DE22E636590C}"/>
              </a:ext>
            </a:extLst>
          </p:cNvPr>
          <p:cNvCxnSpPr/>
          <p:nvPr/>
        </p:nvCxnSpPr>
        <p:spPr>
          <a:xfrm>
            <a:off x="4658109" y="3742707"/>
            <a:ext cx="36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04A5A5C3-A960-2AE0-1335-300A9CF92C4B}"/>
              </a:ext>
            </a:extLst>
          </p:cNvPr>
          <p:cNvCxnSpPr/>
          <p:nvPr/>
        </p:nvCxnSpPr>
        <p:spPr>
          <a:xfrm>
            <a:off x="5378109" y="2307376"/>
            <a:ext cx="36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65B6D5E2-15B2-1600-55D0-7424D8E7D4F7}"/>
              </a:ext>
            </a:extLst>
          </p:cNvPr>
          <p:cNvCxnSpPr/>
          <p:nvPr/>
        </p:nvCxnSpPr>
        <p:spPr>
          <a:xfrm>
            <a:off x="5378109" y="3016729"/>
            <a:ext cx="36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CBFEF1AB-F295-B0E5-F32C-FB8DCDA26A9E}"/>
              </a:ext>
            </a:extLst>
          </p:cNvPr>
          <p:cNvCxnSpPr/>
          <p:nvPr/>
        </p:nvCxnSpPr>
        <p:spPr>
          <a:xfrm>
            <a:off x="5378109" y="3742707"/>
            <a:ext cx="36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B0BCD5BB-12C5-5CC7-06C6-1512321119B3}"/>
              </a:ext>
            </a:extLst>
          </p:cNvPr>
          <p:cNvCxnSpPr/>
          <p:nvPr/>
        </p:nvCxnSpPr>
        <p:spPr>
          <a:xfrm>
            <a:off x="6098109" y="2306585"/>
            <a:ext cx="36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DF0E8F5B-3561-83EE-7344-CC8343289183}"/>
              </a:ext>
            </a:extLst>
          </p:cNvPr>
          <p:cNvCxnSpPr/>
          <p:nvPr/>
        </p:nvCxnSpPr>
        <p:spPr>
          <a:xfrm>
            <a:off x="6098109" y="3015938"/>
            <a:ext cx="36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05E4193-399B-5728-C3E4-8D309D28421B}"/>
              </a:ext>
            </a:extLst>
          </p:cNvPr>
          <p:cNvCxnSpPr/>
          <p:nvPr/>
        </p:nvCxnSpPr>
        <p:spPr>
          <a:xfrm>
            <a:off x="6098109" y="3741916"/>
            <a:ext cx="36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C465812E-78AD-4E7D-4282-2880B9B7A67E}"/>
              </a:ext>
            </a:extLst>
          </p:cNvPr>
          <p:cNvCxnSpPr/>
          <p:nvPr/>
        </p:nvCxnSpPr>
        <p:spPr>
          <a:xfrm>
            <a:off x="6818109" y="2306585"/>
            <a:ext cx="36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9DC9FB8D-6207-B9A4-BD4D-661EF7EBA974}"/>
              </a:ext>
            </a:extLst>
          </p:cNvPr>
          <p:cNvCxnSpPr/>
          <p:nvPr/>
        </p:nvCxnSpPr>
        <p:spPr>
          <a:xfrm>
            <a:off x="6818109" y="3015938"/>
            <a:ext cx="36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DB4C5C9F-68A7-8269-79A1-00A7D4BB47B8}"/>
              </a:ext>
            </a:extLst>
          </p:cNvPr>
          <p:cNvCxnSpPr/>
          <p:nvPr/>
        </p:nvCxnSpPr>
        <p:spPr>
          <a:xfrm>
            <a:off x="6818109" y="3741916"/>
            <a:ext cx="36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ED33CFF9-3FEB-1BFA-C7AA-D3BB536BCC5F}"/>
              </a:ext>
            </a:extLst>
          </p:cNvPr>
          <p:cNvCxnSpPr/>
          <p:nvPr/>
        </p:nvCxnSpPr>
        <p:spPr>
          <a:xfrm>
            <a:off x="7538109" y="2306585"/>
            <a:ext cx="36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E706ED7-675D-EEB6-A9CA-649B82E52C6E}"/>
              </a:ext>
            </a:extLst>
          </p:cNvPr>
          <p:cNvCxnSpPr/>
          <p:nvPr/>
        </p:nvCxnSpPr>
        <p:spPr>
          <a:xfrm>
            <a:off x="7538109" y="3015938"/>
            <a:ext cx="36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CFD7378-174A-0700-5367-DB9E1ABA5F5C}"/>
              </a:ext>
            </a:extLst>
          </p:cNvPr>
          <p:cNvCxnSpPr/>
          <p:nvPr/>
        </p:nvCxnSpPr>
        <p:spPr>
          <a:xfrm>
            <a:off x="7538109" y="3741916"/>
            <a:ext cx="36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5A1B0122-6802-3425-6468-78D20DB14609}"/>
              </a:ext>
            </a:extLst>
          </p:cNvPr>
          <p:cNvCxnSpPr/>
          <p:nvPr/>
        </p:nvCxnSpPr>
        <p:spPr>
          <a:xfrm>
            <a:off x="3749040" y="2456461"/>
            <a:ext cx="0" cy="36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A446DE6F-FC7B-03A6-B7CC-6333EE62C4D2}"/>
              </a:ext>
            </a:extLst>
          </p:cNvPr>
          <p:cNvCxnSpPr/>
          <p:nvPr/>
        </p:nvCxnSpPr>
        <p:spPr>
          <a:xfrm>
            <a:off x="4475018" y="2456461"/>
            <a:ext cx="0" cy="36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755D217A-CBFF-760E-F89C-7A182B56882D}"/>
              </a:ext>
            </a:extLst>
          </p:cNvPr>
          <p:cNvCxnSpPr/>
          <p:nvPr/>
        </p:nvCxnSpPr>
        <p:spPr>
          <a:xfrm>
            <a:off x="5192684" y="2456461"/>
            <a:ext cx="0" cy="36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6563164C-9E69-5CE5-152D-C2F0ECED5BCE}"/>
              </a:ext>
            </a:extLst>
          </p:cNvPr>
          <p:cNvCxnSpPr/>
          <p:nvPr/>
        </p:nvCxnSpPr>
        <p:spPr>
          <a:xfrm>
            <a:off x="5918662" y="2467654"/>
            <a:ext cx="0" cy="36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095E41C8-978F-2F75-A01D-77F98CBB7777}"/>
              </a:ext>
            </a:extLst>
          </p:cNvPr>
          <p:cNvCxnSpPr/>
          <p:nvPr/>
        </p:nvCxnSpPr>
        <p:spPr>
          <a:xfrm>
            <a:off x="6636328" y="2467654"/>
            <a:ext cx="0" cy="36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35790F3B-AE01-E382-B51D-5FB40AAB12FC}"/>
              </a:ext>
            </a:extLst>
          </p:cNvPr>
          <p:cNvCxnSpPr/>
          <p:nvPr/>
        </p:nvCxnSpPr>
        <p:spPr>
          <a:xfrm>
            <a:off x="7353993" y="2467654"/>
            <a:ext cx="0" cy="36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299609E6-CA1F-40C6-0A5A-35A193934E53}"/>
              </a:ext>
            </a:extLst>
          </p:cNvPr>
          <p:cNvCxnSpPr/>
          <p:nvPr/>
        </p:nvCxnSpPr>
        <p:spPr>
          <a:xfrm>
            <a:off x="8071658" y="2467654"/>
            <a:ext cx="0" cy="36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2CF84A32-3A81-7344-5058-F59143782B11}"/>
              </a:ext>
            </a:extLst>
          </p:cNvPr>
          <p:cNvCxnSpPr/>
          <p:nvPr/>
        </p:nvCxnSpPr>
        <p:spPr>
          <a:xfrm>
            <a:off x="3749040" y="3187654"/>
            <a:ext cx="0" cy="36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0563649E-2886-50F6-C8F6-B37296B3E5CB}"/>
              </a:ext>
            </a:extLst>
          </p:cNvPr>
          <p:cNvCxnSpPr/>
          <p:nvPr/>
        </p:nvCxnSpPr>
        <p:spPr>
          <a:xfrm>
            <a:off x="4475018" y="3187654"/>
            <a:ext cx="0" cy="36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AC28A921-AE2C-FF1C-EE8C-B8C7777B8592}"/>
              </a:ext>
            </a:extLst>
          </p:cNvPr>
          <p:cNvCxnSpPr/>
          <p:nvPr/>
        </p:nvCxnSpPr>
        <p:spPr>
          <a:xfrm>
            <a:off x="5192684" y="3187654"/>
            <a:ext cx="0" cy="36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1B0BD952-9191-4B58-D313-12C457ED700E}"/>
              </a:ext>
            </a:extLst>
          </p:cNvPr>
          <p:cNvCxnSpPr/>
          <p:nvPr/>
        </p:nvCxnSpPr>
        <p:spPr>
          <a:xfrm>
            <a:off x="5918662" y="3198847"/>
            <a:ext cx="0" cy="36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AEEB2CE9-0D3A-E3D9-7357-A1799C97969D}"/>
              </a:ext>
            </a:extLst>
          </p:cNvPr>
          <p:cNvCxnSpPr/>
          <p:nvPr/>
        </p:nvCxnSpPr>
        <p:spPr>
          <a:xfrm>
            <a:off x="6636328" y="3198847"/>
            <a:ext cx="0" cy="36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2D41F5EF-D0CA-565C-5F7E-A9A035862976}"/>
              </a:ext>
            </a:extLst>
          </p:cNvPr>
          <p:cNvCxnSpPr/>
          <p:nvPr/>
        </p:nvCxnSpPr>
        <p:spPr>
          <a:xfrm>
            <a:off x="7353993" y="3198847"/>
            <a:ext cx="0" cy="36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3C3E98D7-9259-AD2A-5BFB-71820D68BE62}"/>
              </a:ext>
            </a:extLst>
          </p:cNvPr>
          <p:cNvCxnSpPr/>
          <p:nvPr/>
        </p:nvCxnSpPr>
        <p:spPr>
          <a:xfrm>
            <a:off x="8071658" y="3198847"/>
            <a:ext cx="0" cy="36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04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</Words>
  <Application>Microsoft Macintosh PowerPoint</Application>
  <PresentationFormat>宽屏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SimSun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 Jim</dc:creator>
  <cp:lastModifiedBy>John Jim</cp:lastModifiedBy>
  <cp:revision>1</cp:revision>
  <dcterms:created xsi:type="dcterms:W3CDTF">2023-09-11T03:04:12Z</dcterms:created>
  <dcterms:modified xsi:type="dcterms:W3CDTF">2023-09-11T03:16:11Z</dcterms:modified>
</cp:coreProperties>
</file>