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A01ED-0885-80BE-E0E4-5CB07668F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FD1AE-E47B-65E2-AE01-91B0BEE17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D358E-3832-0C1E-6115-DEFB29DD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4C4C8-9C97-FD7F-BBED-8E0C6E1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E0A7E-6780-3F53-CFF3-00969F8C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91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CD05-7940-88D4-83F5-83E2D6D9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CB3F5-DCC3-6C36-69B1-F07327C4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347B3-A23A-B614-2B22-2EF64E82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364AD-263A-5B19-ACB0-79EC4DA1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43267-9303-BAE5-181A-036377DF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45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FDA858-96F9-B8E2-F5A3-01DC8F18C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7A260-B9FD-9977-C5C6-BC2EFE80B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27857-D9D3-650E-92DB-BE956721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6B4D8-074F-FEA3-D93A-CD654B52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B15EE-DA88-836E-5E43-68C1250E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3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1378-558D-1D60-1790-125D405F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9BC9-B032-71BE-5489-7478C103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6DC29-A234-861C-CC8D-9887C50C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CB705-CE19-A550-4FCF-338E7EA6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9DD98-B2C1-E6D7-9BC8-0280B144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76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32C9-FA12-9E32-E681-B5F8BC75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714DA-2633-56E9-B993-91B83501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2AE72-9BB6-E4E0-82CB-27EA6E11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70126-48B7-3E4B-9DBF-CB986BC1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6D3AD-6E2B-714C-5A58-F5993BDF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17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4F16C-C201-303E-C1DE-E78A284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4BB98-3188-1E52-A4FE-834980514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D32FC-0476-B52E-4FD6-A7EF74BE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608B7-BE72-AB76-DABF-CAFE39F6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88265-F45E-DCB3-8E4C-D0EA9743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935EE-1D95-EA82-77E6-6F7297BE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19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C57D-CAAD-3D4A-8786-11B16657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833ED-2A89-1644-AEB2-2CAAB935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9D0C4-86DB-8919-AAD3-89E0F3723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BF1898-A535-D222-61DA-17EEE797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2B8ADB-580A-66B9-6383-178204978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33FE5D-9D67-35EE-D1E4-334E2602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B3AA23-D663-E033-4094-9112C2AF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90D1B9-75D9-9052-5C9B-522643A6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7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8629C-2C33-8DB5-1DD9-F8FE8B34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2F344F-7083-B9DE-2E28-6592AE69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6592BF-F74E-0004-8FBF-0281BF49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6AABF8-D26B-7994-BDA1-D0F541F7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5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95BAA-D82B-A409-F833-89A7E83E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9B361-8694-5D46-8D48-F1113DC7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B2DB6-A493-AA1E-5488-4E8DD865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9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7248-6922-F10C-86EC-84443B75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EDA1A-ADF9-101A-9F3A-0FDCC5F3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4C177-8F2F-1459-3426-50EC66B7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1CD12-140A-CD13-B089-906801E4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68A8E-F81D-3614-1F3A-F5A6BE6A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B45BC-9770-1709-8FBF-93C8A79B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46742-41CB-235F-92B4-2DDC7B7E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D054F-3FDF-115A-D1D6-47F68B7A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FB8DD-6377-4BF7-9F1A-7156A48F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DF851-E21C-7404-7CED-9F4FB589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89912-3B0F-3EEF-53E7-DCCF5538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D599C-304A-CA94-8852-8CC2CEB1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92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4DFD13-331C-2DB6-22E4-2D033F8D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E4EE0-C25F-3178-AD52-F034AB61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1A5BC-2DEA-528A-DA00-733724193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4B5-D689-9A42-94C4-4F3A049241B2}" type="datetimeFigureOut">
              <a:rPr kumimoji="1" lang="zh-CN" altLang="en-US" smtClean="0"/>
              <a:t>2023/3/4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BD63-FC66-7475-8A7F-6D89DE839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98244-16DD-D12D-002F-0C69FAAA1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93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B2C82EA-5385-ECCF-1179-8ECBECD1C688}"/>
              </a:ext>
            </a:extLst>
          </p:cNvPr>
          <p:cNvSpPr/>
          <p:nvPr/>
        </p:nvSpPr>
        <p:spPr>
          <a:xfrm>
            <a:off x="5152058" y="2521772"/>
            <a:ext cx="1374867" cy="13098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神经网络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51B481F1-973B-9952-0FDA-F9B241E7BD5C}"/>
              </a:ext>
            </a:extLst>
          </p:cNvPr>
          <p:cNvSpPr/>
          <p:nvPr/>
        </p:nvSpPr>
        <p:spPr>
          <a:xfrm>
            <a:off x="3303089" y="2855760"/>
            <a:ext cx="1161535" cy="6418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状态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F775CB3-F67E-D0F9-0D6C-D4DEC319B5B8}"/>
              </a:ext>
            </a:extLst>
          </p:cNvPr>
          <p:cNvSpPr/>
          <p:nvPr/>
        </p:nvSpPr>
        <p:spPr>
          <a:xfrm>
            <a:off x="7188935" y="2313288"/>
            <a:ext cx="1161535" cy="6627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动作</a:t>
            </a:r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22A0D9B-75B9-F349-434F-9542443E959D}"/>
              </a:ext>
            </a:extLst>
          </p:cNvPr>
          <p:cNvSpPr/>
          <p:nvPr/>
        </p:nvSpPr>
        <p:spPr>
          <a:xfrm>
            <a:off x="7188935" y="3374639"/>
            <a:ext cx="1161535" cy="6627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动作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C827E9-666E-419F-49F5-4FA106817F25}"/>
                  </a:ext>
                </a:extLst>
              </p:cNvPr>
              <p:cNvSpPr txBox="1"/>
              <p:nvPr/>
            </p:nvSpPr>
            <p:spPr>
              <a:xfrm>
                <a:off x="9012480" y="2506148"/>
                <a:ext cx="92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C827E9-666E-419F-49F5-4FA106817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480" y="2506148"/>
                <a:ext cx="923458" cy="276999"/>
              </a:xfrm>
              <a:prstGeom prst="rect">
                <a:avLst/>
              </a:prstGeom>
              <a:blipFill>
                <a:blip r:embed="rId2"/>
                <a:stretch>
                  <a:fillRect l="-6757" t="-4348" r="-810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B5D3EF0-0D6E-7550-7750-BCB3615A4890}"/>
                  </a:ext>
                </a:extLst>
              </p:cNvPr>
              <p:cNvSpPr txBox="1"/>
              <p:nvPr/>
            </p:nvSpPr>
            <p:spPr>
              <a:xfrm>
                <a:off x="9007159" y="3567499"/>
                <a:ext cx="928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B5D3EF0-0D6E-7550-7750-BCB3615A4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159" y="3567499"/>
                <a:ext cx="928779" cy="276999"/>
              </a:xfrm>
              <a:prstGeom prst="rect">
                <a:avLst/>
              </a:prstGeom>
              <a:blipFill>
                <a:blip r:embed="rId3"/>
                <a:stretch>
                  <a:fillRect l="-6757" r="-810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ECA3DED-B1A5-E960-E502-547F377F435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464624" y="3176681"/>
            <a:ext cx="68743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876ED42-8060-7F32-8836-24BAE0A85392}"/>
              </a:ext>
            </a:extLst>
          </p:cNvPr>
          <p:cNvCxnSpPr>
            <a:endCxn id="6" idx="1"/>
          </p:cNvCxnSpPr>
          <p:nvPr/>
        </p:nvCxnSpPr>
        <p:spPr>
          <a:xfrm flipV="1">
            <a:off x="6526925" y="2644648"/>
            <a:ext cx="662010" cy="53203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D62EE71-888E-1A9A-4CE7-115DE0B1384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526925" y="3176681"/>
            <a:ext cx="662010" cy="529318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CFCC66A-627E-88BB-621D-2C7B444D622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8350470" y="2644648"/>
            <a:ext cx="66201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43E872F-E271-13BB-1166-84133E45BE2E}"/>
              </a:ext>
            </a:extLst>
          </p:cNvPr>
          <p:cNvCxnSpPr>
            <a:cxnSpLocks/>
          </p:cNvCxnSpPr>
          <p:nvPr/>
        </p:nvCxnSpPr>
        <p:spPr>
          <a:xfrm>
            <a:off x="8350470" y="3698062"/>
            <a:ext cx="66201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7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A2A9CD8-C1D4-A56E-0BBA-9A4FBF74A862}"/>
              </a:ext>
            </a:extLst>
          </p:cNvPr>
          <p:cNvSpPr/>
          <p:nvPr/>
        </p:nvSpPr>
        <p:spPr>
          <a:xfrm>
            <a:off x="4562951" y="242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31832C-BFB8-AC42-DB06-E62737AA08FC}"/>
              </a:ext>
            </a:extLst>
          </p:cNvPr>
          <p:cNvSpPr/>
          <p:nvPr/>
        </p:nvSpPr>
        <p:spPr>
          <a:xfrm>
            <a:off x="4562951" y="170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B0BE27-896E-A33D-20F1-4C2F2AC50BF0}"/>
              </a:ext>
            </a:extLst>
          </p:cNvPr>
          <p:cNvSpPr/>
          <p:nvPr/>
        </p:nvSpPr>
        <p:spPr>
          <a:xfrm>
            <a:off x="5282951" y="170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D4A9F2-E9D0-27B5-D126-1CB1ACC058C5}"/>
              </a:ext>
            </a:extLst>
          </p:cNvPr>
          <p:cNvSpPr/>
          <p:nvPr/>
        </p:nvSpPr>
        <p:spPr>
          <a:xfrm>
            <a:off x="5282951" y="242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88A30F1-5C6A-1A7D-64D9-1C6884F55882}"/>
                  </a:ext>
                </a:extLst>
              </p:cNvPr>
              <p:cNvSpPr txBox="1"/>
              <p:nvPr/>
            </p:nvSpPr>
            <p:spPr>
              <a:xfrm>
                <a:off x="4789806" y="1926732"/>
                <a:ext cx="266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88A30F1-5C6A-1A7D-64D9-1C6884F55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06" y="1926732"/>
                <a:ext cx="266290" cy="276999"/>
              </a:xfrm>
              <a:prstGeom prst="rect">
                <a:avLst/>
              </a:prstGeom>
              <a:blipFill>
                <a:blip r:embed="rId2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1D961A-FBD0-17FC-F88C-1459BFA417C3}"/>
                  </a:ext>
                </a:extLst>
              </p:cNvPr>
              <p:cNvSpPr txBox="1"/>
              <p:nvPr/>
            </p:nvSpPr>
            <p:spPr>
              <a:xfrm>
                <a:off x="5509806" y="1926732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1D961A-FBD0-17FC-F88C-1459BFA4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06" y="1926732"/>
                <a:ext cx="271613" cy="276999"/>
              </a:xfrm>
              <a:prstGeom prst="rect">
                <a:avLst/>
              </a:prstGeom>
              <a:blipFill>
                <a:blip r:embed="rId3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032CFF-A712-BEBA-57C7-FCFF0E4A2864}"/>
                  </a:ext>
                </a:extLst>
              </p:cNvPr>
              <p:cNvSpPr txBox="1"/>
              <p:nvPr/>
            </p:nvSpPr>
            <p:spPr>
              <a:xfrm>
                <a:off x="4787145" y="2646732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032CFF-A712-BEBA-57C7-FCFF0E4A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145" y="2646732"/>
                <a:ext cx="271613" cy="276999"/>
              </a:xfrm>
              <a:prstGeom prst="rect">
                <a:avLst/>
              </a:prstGeom>
              <a:blipFill>
                <a:blip r:embed="rId4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CDA1B56-8525-1DD3-5A48-0DE72FD82753}"/>
                  </a:ext>
                </a:extLst>
              </p:cNvPr>
              <p:cNvSpPr txBox="1"/>
              <p:nvPr/>
            </p:nvSpPr>
            <p:spPr>
              <a:xfrm>
                <a:off x="5507145" y="2646732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CDA1B56-8525-1DD3-5A48-0DE72FD8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45" y="2646732"/>
                <a:ext cx="267124" cy="276999"/>
              </a:xfrm>
              <a:prstGeom prst="rect">
                <a:avLst/>
              </a:prstGeom>
              <a:blipFill>
                <a:blip r:embed="rId5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56373A3-7A4A-027B-AEC8-483FB765C5F9}"/>
              </a:ext>
            </a:extLst>
          </p:cNvPr>
          <p:cNvCxnSpPr/>
          <p:nvPr/>
        </p:nvCxnSpPr>
        <p:spPr>
          <a:xfrm>
            <a:off x="6561438" y="220795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1FD734E-55BB-0966-C4E2-24B14CBED474}"/>
              </a:ext>
            </a:extLst>
          </p:cNvPr>
          <p:cNvCxnSpPr/>
          <p:nvPr/>
        </p:nvCxnSpPr>
        <p:spPr>
          <a:xfrm>
            <a:off x="6561438" y="2203731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2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A2A9CD8-C1D4-A56E-0BBA-9A4FBF74A862}"/>
              </a:ext>
            </a:extLst>
          </p:cNvPr>
          <p:cNvSpPr/>
          <p:nvPr/>
        </p:nvSpPr>
        <p:spPr>
          <a:xfrm>
            <a:off x="4562951" y="242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31832C-BFB8-AC42-DB06-E62737AA08FC}"/>
              </a:ext>
            </a:extLst>
          </p:cNvPr>
          <p:cNvSpPr/>
          <p:nvPr/>
        </p:nvSpPr>
        <p:spPr>
          <a:xfrm>
            <a:off x="4562951" y="170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B0BE27-896E-A33D-20F1-4C2F2AC50BF0}"/>
              </a:ext>
            </a:extLst>
          </p:cNvPr>
          <p:cNvSpPr/>
          <p:nvPr/>
        </p:nvSpPr>
        <p:spPr>
          <a:xfrm>
            <a:off x="5282951" y="170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D4A9F2-E9D0-27B5-D126-1CB1ACC058C5}"/>
              </a:ext>
            </a:extLst>
          </p:cNvPr>
          <p:cNvSpPr/>
          <p:nvPr/>
        </p:nvSpPr>
        <p:spPr>
          <a:xfrm>
            <a:off x="5282951" y="242523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88A30F1-5C6A-1A7D-64D9-1C6884F55882}"/>
                  </a:ext>
                </a:extLst>
              </p:cNvPr>
              <p:cNvSpPr txBox="1"/>
              <p:nvPr/>
            </p:nvSpPr>
            <p:spPr>
              <a:xfrm>
                <a:off x="4641554" y="1930960"/>
                <a:ext cx="540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−1.4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88A30F1-5C6A-1A7D-64D9-1C6884F55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54" y="1930960"/>
                <a:ext cx="540211" cy="276999"/>
              </a:xfrm>
              <a:prstGeom prst="rect">
                <a:avLst/>
              </a:prstGeom>
              <a:blipFill>
                <a:blip r:embed="rId2"/>
                <a:stretch>
                  <a:fillRect l="-2273" r="-6818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1D961A-FBD0-17FC-F88C-1459BFA417C3}"/>
                  </a:ext>
                </a:extLst>
              </p:cNvPr>
              <p:cNvSpPr txBox="1"/>
              <p:nvPr/>
            </p:nvSpPr>
            <p:spPr>
              <a:xfrm>
                <a:off x="5461009" y="1926732"/>
                <a:ext cx="363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1D961A-FBD0-17FC-F88C-1459BFA4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9" y="1926732"/>
                <a:ext cx="363882" cy="276999"/>
              </a:xfrm>
              <a:prstGeom prst="rect">
                <a:avLst/>
              </a:prstGeom>
              <a:blipFill>
                <a:blip r:embed="rId3"/>
                <a:stretch>
                  <a:fillRect l="-3448" r="-1379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032CFF-A712-BEBA-57C7-FCFF0E4A2864}"/>
                  </a:ext>
                </a:extLst>
              </p:cNvPr>
              <p:cNvSpPr txBox="1"/>
              <p:nvPr/>
            </p:nvSpPr>
            <p:spPr>
              <a:xfrm>
                <a:off x="4741010" y="2641912"/>
                <a:ext cx="363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032CFF-A712-BEBA-57C7-FCFF0E4A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10" y="2641912"/>
                <a:ext cx="363882" cy="276999"/>
              </a:xfrm>
              <a:prstGeom prst="rect">
                <a:avLst/>
              </a:prstGeom>
              <a:blipFill>
                <a:blip r:embed="rId4"/>
                <a:stretch>
                  <a:fillRect l="-3448" r="-1379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CDA1B56-8525-1DD3-5A48-0DE72FD82753}"/>
                  </a:ext>
                </a:extLst>
              </p:cNvPr>
              <p:cNvSpPr txBox="1"/>
              <p:nvPr/>
            </p:nvSpPr>
            <p:spPr>
              <a:xfrm>
                <a:off x="5547572" y="2646732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CDA1B56-8525-1DD3-5A48-0DE72FD8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572" y="2646732"/>
                <a:ext cx="190757" cy="276999"/>
              </a:xfrm>
              <a:prstGeom prst="rect">
                <a:avLst/>
              </a:prstGeom>
              <a:blipFill>
                <a:blip r:embed="rId5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46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30</Words>
  <Application>Microsoft Macintosh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 2013 - 2022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Jim</dc:creator>
  <cp:lastModifiedBy>John Jim</cp:lastModifiedBy>
  <cp:revision>2</cp:revision>
  <dcterms:created xsi:type="dcterms:W3CDTF">2023-01-17T05:14:52Z</dcterms:created>
  <dcterms:modified xsi:type="dcterms:W3CDTF">2023-03-04T14:25:45Z</dcterms:modified>
</cp:coreProperties>
</file>