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-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01ED-0885-80BE-E0E4-5CB07668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FD1AE-E47B-65E2-AE01-91B0BEE17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358E-3832-0C1E-6115-DEFB29DD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4C4C8-9C97-FD7F-BBED-8E0C6E1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E0A7E-6780-3F53-CFF3-00969F8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1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7CD05-7940-88D4-83F5-83E2D6D9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B3F5-DCC3-6C36-69B1-F07327C4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347B3-A23A-B614-2B22-2EF64E8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364AD-263A-5B19-ACB0-79EC4DA1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43267-9303-BAE5-181A-036377DF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45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FDA858-96F9-B8E2-F5A3-01DC8F18C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A260-B9FD-9977-C5C6-BC2EFE80B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7857-D9D3-650E-92DB-BE956721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6B4D8-074F-FEA3-D93A-CD654B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15EE-DA88-836E-5E43-68C1250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1378-558D-1D60-1790-125D405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9BC9-B032-71BE-5489-7478C103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6DC29-A234-861C-CC8D-9887C50C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CB705-CE19-A550-4FCF-338E7EA6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9DD98-B2C1-E6D7-9BC8-0280B14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76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32C9-FA12-9E32-E681-B5F8BC75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714DA-2633-56E9-B993-91B83501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2AE72-9BB6-E4E0-82CB-27EA6E1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70126-48B7-3E4B-9DBF-CB986BC1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6D3AD-6E2B-714C-5A58-F5993BD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17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4F16C-C201-303E-C1DE-E78A284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4BB98-3188-1E52-A4FE-834980514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32FC-0476-B52E-4FD6-A7EF74BE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9608B7-BE72-AB76-DABF-CAFE39F6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88265-F45E-DCB3-8E4C-D0EA974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935EE-1D95-EA82-77E6-6F7297B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19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C57D-CAAD-3D4A-8786-11B16657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833ED-2A89-1644-AEB2-2CAAB935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09D0C4-86DB-8919-AAD3-89E0F3723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F1898-A535-D222-61DA-17EEE797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2B8ADB-580A-66B9-6383-178204978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33FE5D-9D67-35EE-D1E4-334E2602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B3AA23-D663-E033-4094-9112C2AF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0D1B9-75D9-9052-5C9B-522643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7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629C-2C33-8DB5-1DD9-F8FE8B34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F344F-7083-B9DE-2E28-6592AE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6592BF-F74E-0004-8FBF-0281BF4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6AABF8-D26B-7994-BDA1-D0F541F7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5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95BAA-D82B-A409-F833-89A7E83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9B361-8694-5D46-8D48-F1113DC7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B2DB6-A493-AA1E-5488-4E8DD865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9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7248-6922-F10C-86EC-84443B75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DA1A-ADF9-101A-9F3A-0FDCC5F3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4C177-8F2F-1459-3426-50EC66B7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CD12-140A-CD13-B089-906801E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68A8E-F81D-3614-1F3A-F5A6BE6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B45BC-9770-1709-8FBF-93C8A7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46742-41CB-235F-92B4-2DDC7B7E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7D054F-3FDF-115A-D1D6-47F68B7A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FB8DD-6377-4BF7-9F1A-7156A48F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CDF851-E21C-7404-7CED-9F4FB58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89912-3B0F-3EEF-53E7-DCCF5538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D599C-304A-CA94-8852-8CC2CEB1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2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FD13-331C-2DB6-22E4-2D033F8D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E4EE0-C25F-3178-AD52-F034AB61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A5BC-2DEA-528A-DA00-733724193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54B5-D689-9A42-94C4-4F3A049241B2}" type="datetimeFigureOut">
              <a:rPr kumimoji="1" lang="zh-CN" altLang="en-US" smtClean="0"/>
              <a:t>2023/8/19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BD63-FC66-7475-8A7F-6D89DE839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8244-16DD-D12D-002F-0C69FAAA1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CBA9-2485-6540-90A6-0EDF4C85E3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793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4BEF59-3323-8484-98DF-844873D3FDAA}"/>
              </a:ext>
            </a:extLst>
          </p:cNvPr>
          <p:cNvGrpSpPr/>
          <p:nvPr/>
        </p:nvGrpSpPr>
        <p:grpSpPr>
          <a:xfrm>
            <a:off x="3392120" y="854774"/>
            <a:ext cx="360000" cy="360000"/>
            <a:chOff x="4615024" y="1236386"/>
            <a:chExt cx="360000" cy="360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40F02D3-E89E-0D25-BD6B-42B4FE45C89E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2DF015A-C381-A81C-9470-C0758BD0438D}"/>
                    </a:ext>
                  </a:extLst>
                </p:cNvPr>
                <p:cNvSpPr txBox="1"/>
                <p:nvPr/>
              </p:nvSpPr>
              <p:spPr>
                <a:xfrm>
                  <a:off x="4661879" y="1239140"/>
                  <a:ext cx="266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2DF015A-C381-A81C-9470-C0758BD04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39140"/>
                  <a:ext cx="26629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364" r="-6818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CA6755-4613-962E-4C9E-2F8939DE2F3C}"/>
              </a:ext>
            </a:extLst>
          </p:cNvPr>
          <p:cNvGrpSpPr/>
          <p:nvPr/>
        </p:nvGrpSpPr>
        <p:grpSpPr>
          <a:xfrm>
            <a:off x="3392120" y="1515554"/>
            <a:ext cx="360000" cy="360000"/>
            <a:chOff x="4615024" y="1236386"/>
            <a:chExt cx="360000" cy="3600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B6070BD-75A7-BDE1-8A0D-6689EE9A045C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279478-4628-FCC4-8D14-5029313B2A23}"/>
                    </a:ext>
                  </a:extLst>
                </p:cNvPr>
                <p:cNvSpPr txBox="1"/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279478-4628-FCC4-8D14-5029313B2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DCE1B0-BEE3-E623-77F3-08825692FAA6}"/>
              </a:ext>
            </a:extLst>
          </p:cNvPr>
          <p:cNvGrpSpPr/>
          <p:nvPr/>
        </p:nvGrpSpPr>
        <p:grpSpPr>
          <a:xfrm>
            <a:off x="3392120" y="2176334"/>
            <a:ext cx="360000" cy="360000"/>
            <a:chOff x="4615024" y="1236386"/>
            <a:chExt cx="360000" cy="360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F1B3D0F-F664-6462-92B6-3315AB904610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006331-5729-0B1C-5804-922198A7D9C0}"/>
                    </a:ext>
                  </a:extLst>
                </p:cNvPr>
                <p:cNvSpPr txBox="1"/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006331-5729-0B1C-5804-922198A7D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111" r="-666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635453-CF6B-0AF1-6391-7124DD9FB600}"/>
              </a:ext>
            </a:extLst>
          </p:cNvPr>
          <p:cNvGrpSpPr/>
          <p:nvPr/>
        </p:nvGrpSpPr>
        <p:grpSpPr>
          <a:xfrm>
            <a:off x="2258139" y="853554"/>
            <a:ext cx="836367" cy="360000"/>
            <a:chOff x="4615024" y="1239140"/>
            <a:chExt cx="836367" cy="360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184A03B7-EB7A-C9D6-E75F-1E9C58526EBD}"/>
                </a:ext>
              </a:extLst>
            </p:cNvPr>
            <p:cNvSpPr/>
            <p:nvPr/>
          </p:nvSpPr>
          <p:spPr>
            <a:xfrm>
              <a:off x="4615024" y="1239140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FED673B-4292-26BB-DF6C-D032A89A1A28}"/>
                    </a:ext>
                  </a:extLst>
                </p:cNvPr>
                <p:cNvSpPr txBox="1"/>
                <p:nvPr/>
              </p:nvSpPr>
              <p:spPr>
                <a:xfrm>
                  <a:off x="4638452" y="1274738"/>
                  <a:ext cx="789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FED673B-4292-26BB-DF6C-D032A89A1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452" y="1274738"/>
                  <a:ext cx="78951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231" t="-2222" r="-100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31C545-6368-50EC-CCED-D2FAEE70289D}"/>
              </a:ext>
            </a:extLst>
          </p:cNvPr>
          <p:cNvGrpSpPr/>
          <p:nvPr/>
        </p:nvGrpSpPr>
        <p:grpSpPr>
          <a:xfrm>
            <a:off x="2258140" y="1522857"/>
            <a:ext cx="836367" cy="360000"/>
            <a:chOff x="4625666" y="1221705"/>
            <a:chExt cx="836367" cy="360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2D7E837-B954-D788-7CC6-743C3740CD4E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B7CB795-7D28-658C-0278-3750CF847148}"/>
                    </a:ext>
                  </a:extLst>
                </p:cNvPr>
                <p:cNvSpPr txBox="1"/>
                <p:nvPr/>
              </p:nvSpPr>
              <p:spPr>
                <a:xfrm>
                  <a:off x="4638450" y="1238183"/>
                  <a:ext cx="80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B7CB795-7D28-658C-0278-3750CF847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450" y="1238183"/>
                  <a:ext cx="80015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160" t="-4444" r="-1068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90FD07-09C6-FDBB-7C21-32B867A8F470}"/>
              </a:ext>
            </a:extLst>
          </p:cNvPr>
          <p:cNvGrpSpPr/>
          <p:nvPr/>
        </p:nvGrpSpPr>
        <p:grpSpPr>
          <a:xfrm>
            <a:off x="2258140" y="2176334"/>
            <a:ext cx="836367" cy="360000"/>
            <a:chOff x="4625666" y="1221705"/>
            <a:chExt cx="836367" cy="36000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D3DE3EE-7FAD-AEBC-CEB2-897797A1ED3A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A093A42-5D3B-0D68-798D-A8915DED840B}"/>
                    </a:ext>
                  </a:extLst>
                </p:cNvPr>
                <p:cNvSpPr txBox="1"/>
                <p:nvPr/>
              </p:nvSpPr>
              <p:spPr>
                <a:xfrm>
                  <a:off x="4641863" y="1249090"/>
                  <a:ext cx="80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A093A42-5D3B-0D68-798D-A8915DED8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1863" y="1249090"/>
                  <a:ext cx="8001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160" t="-4444" r="-1068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5C5844-5FB6-E783-0A4E-9C4313B49BEC}"/>
              </a:ext>
            </a:extLst>
          </p:cNvPr>
          <p:cNvGrpSpPr/>
          <p:nvPr/>
        </p:nvGrpSpPr>
        <p:grpSpPr>
          <a:xfrm>
            <a:off x="4240028" y="1320874"/>
            <a:ext cx="1132964" cy="749361"/>
            <a:chOff x="4183937" y="2560321"/>
            <a:chExt cx="1132964" cy="74936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AB2830A-4DFC-1BBB-332E-618AC5B1AF0B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6E525D2-B162-EECB-C140-684153BA5D1B}"/>
                    </a:ext>
                  </a:extLst>
                </p:cNvPr>
                <p:cNvSpPr txBox="1"/>
                <p:nvPr/>
              </p:nvSpPr>
              <p:spPr>
                <a:xfrm>
                  <a:off x="4528403" y="2796501"/>
                  <a:ext cx="4440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表</m:t>
                        </m:r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6E525D2-B162-EECB-C140-684153BA5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403" y="2796501"/>
                  <a:ext cx="4440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438" t="-4348" r="-19178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45F601-9D69-37BA-BC29-EB91BAE11D9A}"/>
              </a:ext>
            </a:extLst>
          </p:cNvPr>
          <p:cNvGrpSpPr/>
          <p:nvPr/>
        </p:nvGrpSpPr>
        <p:grpSpPr>
          <a:xfrm>
            <a:off x="5792091" y="954527"/>
            <a:ext cx="360000" cy="360000"/>
            <a:chOff x="4615024" y="1236386"/>
            <a:chExt cx="360000" cy="36000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10317E6-1F02-7734-6C1A-FA9B41F31E52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C26C2D0-F0B1-6B8E-8F15-EC8573EEDD06}"/>
                    </a:ext>
                  </a:extLst>
                </p:cNvPr>
                <p:cNvSpPr txBox="1"/>
                <p:nvPr/>
              </p:nvSpPr>
              <p:spPr>
                <a:xfrm>
                  <a:off x="4661879" y="1239140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C26C2D0-F0B1-6B8E-8F15-EC8573EED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39140"/>
                  <a:ext cx="29277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8D4B8BD-5E69-A984-77F4-2AEBD95C5B36}"/>
              </a:ext>
            </a:extLst>
          </p:cNvPr>
          <p:cNvGrpSpPr/>
          <p:nvPr/>
        </p:nvGrpSpPr>
        <p:grpSpPr>
          <a:xfrm>
            <a:off x="5792091" y="2070235"/>
            <a:ext cx="360000" cy="360000"/>
            <a:chOff x="4615024" y="1236386"/>
            <a:chExt cx="360000" cy="36000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5D49F8D1-8A60-3761-918F-F3EF0B18D852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BA3FB79-6377-2693-1CC8-D4688EA646B1}"/>
                    </a:ext>
                  </a:extLst>
                </p:cNvPr>
                <p:cNvSpPr txBox="1"/>
                <p:nvPr/>
              </p:nvSpPr>
              <p:spPr>
                <a:xfrm>
                  <a:off x="4661879" y="12391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BA3FB79-6377-2693-1CC8-D4688EA64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39140"/>
                  <a:ext cx="2980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204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B4FCA0-5C77-EBF0-1BE1-2FD85916A3CA}"/>
              </a:ext>
            </a:extLst>
          </p:cNvPr>
          <p:cNvGrpSpPr/>
          <p:nvPr/>
        </p:nvGrpSpPr>
        <p:grpSpPr>
          <a:xfrm>
            <a:off x="6537846" y="2070235"/>
            <a:ext cx="866712" cy="360000"/>
            <a:chOff x="4625666" y="1221705"/>
            <a:chExt cx="866712" cy="360000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7B964D0-EC7C-38C0-C292-4E3DB7F34FBD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F211D68-AA80-405F-ACCA-A9FAB8FA8877}"/>
                    </a:ext>
                  </a:extLst>
                </p:cNvPr>
                <p:cNvSpPr txBox="1"/>
                <p:nvPr/>
              </p:nvSpPr>
              <p:spPr>
                <a:xfrm>
                  <a:off x="4625666" y="1263205"/>
                  <a:ext cx="8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F211D68-AA80-405F-ACCA-A9FAB8FA8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66" y="1263205"/>
                  <a:ext cx="86671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993" t="-2174" r="-769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40862D9-333C-BEEB-DB70-1EB47DC45E76}"/>
              </a:ext>
            </a:extLst>
          </p:cNvPr>
          <p:cNvGrpSpPr/>
          <p:nvPr/>
        </p:nvGrpSpPr>
        <p:grpSpPr>
          <a:xfrm>
            <a:off x="6528700" y="954527"/>
            <a:ext cx="854658" cy="360000"/>
            <a:chOff x="4625666" y="1221705"/>
            <a:chExt cx="854658" cy="360000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E39B87AB-FDA1-2C17-D86B-BAA7052A838B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23CDE83-08F5-A5A9-20A2-C5D9CFFA28A5}"/>
                    </a:ext>
                  </a:extLst>
                </p:cNvPr>
                <p:cNvSpPr txBox="1"/>
                <p:nvPr/>
              </p:nvSpPr>
              <p:spPr>
                <a:xfrm>
                  <a:off x="4625666" y="1263205"/>
                  <a:ext cx="854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23CDE83-08F5-A5A9-20A2-C5D9CFFA2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66" y="1263205"/>
                  <a:ext cx="85465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857" t="-2174" r="-9286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11330F9-439E-614C-CB6D-E7B6AB05AD0C}"/>
              </a:ext>
            </a:extLst>
          </p:cNvPr>
          <p:cNvGrpSpPr/>
          <p:nvPr/>
        </p:nvGrpSpPr>
        <p:grpSpPr>
          <a:xfrm>
            <a:off x="3422465" y="3249000"/>
            <a:ext cx="360000" cy="360000"/>
            <a:chOff x="4615024" y="1236386"/>
            <a:chExt cx="360000" cy="360000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EAC6CA49-8A2E-E24E-FE60-1992047BAC92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843AFE3-2CEE-C1EF-1AF5-CF5AF32AF679}"/>
                    </a:ext>
                  </a:extLst>
                </p:cNvPr>
                <p:cNvSpPr txBox="1"/>
                <p:nvPr/>
              </p:nvSpPr>
              <p:spPr>
                <a:xfrm>
                  <a:off x="4661879" y="1239140"/>
                  <a:ext cx="266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843AFE3-2CEE-C1EF-1AF5-CF5AF32AF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39140"/>
                  <a:ext cx="266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364" r="-681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DBC9309-FF7D-37EC-5471-5ADECF7AF1FE}"/>
              </a:ext>
            </a:extLst>
          </p:cNvPr>
          <p:cNvGrpSpPr/>
          <p:nvPr/>
        </p:nvGrpSpPr>
        <p:grpSpPr>
          <a:xfrm>
            <a:off x="3422465" y="3909780"/>
            <a:ext cx="360000" cy="360000"/>
            <a:chOff x="4615024" y="1236386"/>
            <a:chExt cx="360000" cy="3600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C385A1B-6B0E-674A-3563-5ECC33304389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1297465-7D3E-0616-E74B-1A64311B12FB}"/>
                    </a:ext>
                  </a:extLst>
                </p:cNvPr>
                <p:cNvSpPr txBox="1"/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1297465-7D3E-0616-E74B-1A64311B1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9B6D6A4-DF59-65BB-9B70-1925FD495131}"/>
              </a:ext>
            </a:extLst>
          </p:cNvPr>
          <p:cNvGrpSpPr/>
          <p:nvPr/>
        </p:nvGrpSpPr>
        <p:grpSpPr>
          <a:xfrm>
            <a:off x="3422465" y="4570560"/>
            <a:ext cx="360000" cy="360000"/>
            <a:chOff x="4615024" y="1236386"/>
            <a:chExt cx="360000" cy="360000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6A6EFE3-4D65-6C39-94EC-0B8AEC135DE6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09E7064-6B4F-1DC0-DF41-6FB0B0768112}"/>
                    </a:ext>
                  </a:extLst>
                </p:cNvPr>
                <p:cNvSpPr txBox="1"/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09E7064-6B4F-1DC0-DF41-6FB0B076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43689"/>
                  <a:ext cx="27161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66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818E58F-5411-874B-5E59-6C571910F990}"/>
              </a:ext>
            </a:extLst>
          </p:cNvPr>
          <p:cNvGrpSpPr/>
          <p:nvPr/>
        </p:nvGrpSpPr>
        <p:grpSpPr>
          <a:xfrm>
            <a:off x="4270373" y="3715100"/>
            <a:ext cx="1132964" cy="749361"/>
            <a:chOff x="4183937" y="2560321"/>
            <a:chExt cx="1132964" cy="749361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E726A4DF-C3E5-E5C6-99DE-4D2E68862A80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CBF8E0B-6637-2434-8D77-97172490470C}"/>
                    </a:ext>
                  </a:extLst>
                </p:cNvPr>
                <p:cNvSpPr txBox="1"/>
                <p:nvPr/>
              </p:nvSpPr>
              <p:spPr>
                <a:xfrm>
                  <a:off x="4259899" y="2796501"/>
                  <a:ext cx="9810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神经网络</m:t>
                        </m:r>
                      </m:oMath>
                    </m:oMathPara>
                  </a14:m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CCBF8E0B-6637-2434-8D77-971724904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899" y="2796501"/>
                  <a:ext cx="98103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075" t="-8696" r="-807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A388856-6A80-4DFA-4DE6-63C6B4491CC5}"/>
              </a:ext>
            </a:extLst>
          </p:cNvPr>
          <p:cNvGrpSpPr/>
          <p:nvPr/>
        </p:nvGrpSpPr>
        <p:grpSpPr>
          <a:xfrm>
            <a:off x="5822436" y="3348753"/>
            <a:ext cx="360000" cy="360000"/>
            <a:chOff x="4615024" y="1236386"/>
            <a:chExt cx="360000" cy="360000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018E29D-9B0B-3433-CAE3-416A274B9B99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A14AFB1-34BA-32DF-A539-F9C38EBBA797}"/>
                    </a:ext>
                  </a:extLst>
                </p:cNvPr>
                <p:cNvSpPr txBox="1"/>
                <p:nvPr/>
              </p:nvSpPr>
              <p:spPr>
                <a:xfrm>
                  <a:off x="4666557" y="1258882"/>
                  <a:ext cx="292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EA14AFB1-34BA-32DF-A539-F9C38EBBA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557" y="1258882"/>
                  <a:ext cx="29277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417" r="-416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52ED354-5029-749B-35DA-60A0B7ACFBB6}"/>
              </a:ext>
            </a:extLst>
          </p:cNvPr>
          <p:cNvGrpSpPr/>
          <p:nvPr/>
        </p:nvGrpSpPr>
        <p:grpSpPr>
          <a:xfrm>
            <a:off x="5822436" y="4464461"/>
            <a:ext cx="360000" cy="360000"/>
            <a:chOff x="4615024" y="1236386"/>
            <a:chExt cx="360000" cy="360000"/>
          </a:xfrm>
        </p:grpSpPr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2C71FD44-6C60-0FDA-8B5D-6814207E3FD5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F225B36F-3D14-53B0-50F8-2074A3619CD4}"/>
                    </a:ext>
                  </a:extLst>
                </p:cNvPr>
                <p:cNvSpPr txBox="1"/>
                <p:nvPr/>
              </p:nvSpPr>
              <p:spPr>
                <a:xfrm>
                  <a:off x="4661879" y="1239140"/>
                  <a:ext cx="298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F225B36F-3D14-53B0-50F8-2074A3619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879" y="1239140"/>
                  <a:ext cx="29809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204" r="-408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FF0A8C5-0F1C-0E10-775E-A4CBCD57E3A9}"/>
              </a:ext>
            </a:extLst>
          </p:cNvPr>
          <p:cNvGrpSpPr/>
          <p:nvPr/>
        </p:nvGrpSpPr>
        <p:grpSpPr>
          <a:xfrm>
            <a:off x="6537846" y="4464461"/>
            <a:ext cx="866712" cy="360000"/>
            <a:chOff x="4625666" y="1221705"/>
            <a:chExt cx="866712" cy="36000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56131BA-3F9B-BE4F-D30F-ECDDF02494E4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BBB0970-C59C-24A1-1D61-F4632D4A34E6}"/>
                    </a:ext>
                  </a:extLst>
                </p:cNvPr>
                <p:cNvSpPr txBox="1"/>
                <p:nvPr/>
              </p:nvSpPr>
              <p:spPr>
                <a:xfrm>
                  <a:off x="4625666" y="1263205"/>
                  <a:ext cx="8667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BBB0970-C59C-24A1-1D61-F4632D4A3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66" y="1263205"/>
                  <a:ext cx="86671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993" t="-2174" r="-769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DAACB00-A235-364E-8C73-2969272CB1E9}"/>
              </a:ext>
            </a:extLst>
          </p:cNvPr>
          <p:cNvGrpSpPr/>
          <p:nvPr/>
        </p:nvGrpSpPr>
        <p:grpSpPr>
          <a:xfrm>
            <a:off x="6528700" y="3348753"/>
            <a:ext cx="854658" cy="360000"/>
            <a:chOff x="4625666" y="1221705"/>
            <a:chExt cx="854658" cy="360000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99A2A055-7C6A-FDD5-7D26-368DA6B43CBC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88DA42F-0DB0-554E-42CB-C62C9A228C7E}"/>
                    </a:ext>
                  </a:extLst>
                </p:cNvPr>
                <p:cNvSpPr txBox="1"/>
                <p:nvPr/>
              </p:nvSpPr>
              <p:spPr>
                <a:xfrm>
                  <a:off x="4625666" y="1263205"/>
                  <a:ext cx="854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88DA42F-0DB0-554E-42CB-C62C9A228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666" y="1263205"/>
                  <a:ext cx="8546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7857" t="-2174" r="-9286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77B9158-7633-D54B-FF56-1E86BA8C7EBD}"/>
              </a:ext>
            </a:extLst>
          </p:cNvPr>
          <p:cNvGrpSpPr/>
          <p:nvPr/>
        </p:nvGrpSpPr>
        <p:grpSpPr>
          <a:xfrm>
            <a:off x="2724775" y="3249000"/>
            <a:ext cx="360000" cy="360000"/>
            <a:chOff x="4615024" y="1236386"/>
            <a:chExt cx="36000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EF9B348-C142-E3C8-FC15-BEC6F5940B8D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9D3B67A-9B22-3052-C865-37DCEED7F27B}"/>
                    </a:ext>
                  </a:extLst>
                </p:cNvPr>
                <p:cNvSpPr txBox="1"/>
                <p:nvPr/>
              </p:nvSpPr>
              <p:spPr>
                <a:xfrm>
                  <a:off x="4694763" y="1260800"/>
                  <a:ext cx="192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9D3B67A-9B22-3052-C865-37DCEED7F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763" y="1260800"/>
                  <a:ext cx="19293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B45C265B-1A2E-39C7-0196-6F0744618325}"/>
              </a:ext>
            </a:extLst>
          </p:cNvPr>
          <p:cNvGrpSpPr/>
          <p:nvPr/>
        </p:nvGrpSpPr>
        <p:grpSpPr>
          <a:xfrm>
            <a:off x="2724775" y="3909780"/>
            <a:ext cx="360000" cy="360000"/>
            <a:chOff x="4615024" y="1236386"/>
            <a:chExt cx="360000" cy="3600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6731087-90E0-2C46-76E3-95CDDACD85B8}"/>
                </a:ext>
              </a:extLst>
            </p:cNvPr>
            <p:cNvSpPr/>
            <p:nvPr/>
          </p:nvSpPr>
          <p:spPr>
            <a:xfrm>
              <a:off x="4615024" y="1236386"/>
              <a:ext cx="360000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59C471F-6FFB-6A34-E473-7A2AFD1128EB}"/>
                    </a:ext>
                  </a:extLst>
                </p:cNvPr>
                <p:cNvSpPr txBox="1"/>
                <p:nvPr/>
              </p:nvSpPr>
              <p:spPr>
                <a:xfrm>
                  <a:off x="4694763" y="1260800"/>
                  <a:ext cx="1963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559C471F-6FFB-6A34-E473-7A2AFD112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763" y="1260800"/>
                  <a:ext cx="196336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8125" r="-2500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D659F43-8AC4-042B-93B3-ED681B661116}"/>
              </a:ext>
            </a:extLst>
          </p:cNvPr>
          <p:cNvGrpSpPr/>
          <p:nvPr/>
        </p:nvGrpSpPr>
        <p:grpSpPr>
          <a:xfrm>
            <a:off x="1618573" y="3549780"/>
            <a:ext cx="788222" cy="360000"/>
            <a:chOff x="4625666" y="1221705"/>
            <a:chExt cx="836367" cy="360000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B95A8A2F-ECE9-69CF-D5E7-75461CF512A1}"/>
                </a:ext>
              </a:extLst>
            </p:cNvPr>
            <p:cNvSpPr/>
            <p:nvPr/>
          </p:nvSpPr>
          <p:spPr>
            <a:xfrm>
              <a:off x="4625666" y="1221705"/>
              <a:ext cx="836367" cy="360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4D2933E-23FE-5ECB-591C-35B6A906EDFF}"/>
                    </a:ext>
                  </a:extLst>
                </p:cNvPr>
                <p:cNvSpPr txBox="1"/>
                <p:nvPr/>
              </p:nvSpPr>
              <p:spPr>
                <a:xfrm>
                  <a:off x="4761953" y="1259309"/>
                  <a:ext cx="6056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4D2933E-23FE-5ECB-591C-35B6A906E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953" y="1259309"/>
                  <a:ext cx="60567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6129" t="-2174" r="-1720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052EDDF-BDE6-6C9C-6EBC-10C3D6EE74E7}"/>
              </a:ext>
            </a:extLst>
          </p:cNvPr>
          <p:cNvCxnSpPr>
            <a:stCxn id="13" idx="3"/>
            <a:endCxn id="2" idx="1"/>
          </p:cNvCxnSpPr>
          <p:nvPr/>
        </p:nvCxnSpPr>
        <p:spPr>
          <a:xfrm>
            <a:off x="3752120" y="1034774"/>
            <a:ext cx="487908" cy="66078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EBE0579-72CA-C8DA-8EB2-956DE2BF826F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3094506" y="1033554"/>
            <a:ext cx="297614" cy="122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5CED9E4-E192-5FBC-018B-9869B46F6E92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3094507" y="1695554"/>
            <a:ext cx="297613" cy="7303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58BD06E2-01BB-BA87-ECDB-D77D38B79C40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3094507" y="2356334"/>
            <a:ext cx="297613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B68DFA1-24D9-16A3-E020-9A2B11D9B4DE}"/>
              </a:ext>
            </a:extLst>
          </p:cNvPr>
          <p:cNvCxnSpPr>
            <a:stCxn id="17" idx="3"/>
            <a:endCxn id="2" idx="1"/>
          </p:cNvCxnSpPr>
          <p:nvPr/>
        </p:nvCxnSpPr>
        <p:spPr>
          <a:xfrm>
            <a:off x="3752120" y="1695554"/>
            <a:ext cx="48790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19DCC08-D610-202E-8205-EFE55BF94EEA}"/>
              </a:ext>
            </a:extLst>
          </p:cNvPr>
          <p:cNvCxnSpPr>
            <a:stCxn id="21" idx="3"/>
            <a:endCxn id="2" idx="1"/>
          </p:cNvCxnSpPr>
          <p:nvPr/>
        </p:nvCxnSpPr>
        <p:spPr>
          <a:xfrm flipV="1">
            <a:off x="3752120" y="1695555"/>
            <a:ext cx="487908" cy="660779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4A019E7-50C2-05B3-F940-5D0A8D99E32F}"/>
              </a:ext>
            </a:extLst>
          </p:cNvPr>
          <p:cNvCxnSpPr>
            <a:stCxn id="2" idx="3"/>
            <a:endCxn id="36" idx="1"/>
          </p:cNvCxnSpPr>
          <p:nvPr/>
        </p:nvCxnSpPr>
        <p:spPr>
          <a:xfrm flipV="1">
            <a:off x="5372992" y="1134527"/>
            <a:ext cx="419099" cy="56102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0D24823-5D60-B978-F050-9174A240413D}"/>
              </a:ext>
            </a:extLst>
          </p:cNvPr>
          <p:cNvCxnSpPr>
            <a:stCxn id="2" idx="3"/>
            <a:endCxn id="39" idx="1"/>
          </p:cNvCxnSpPr>
          <p:nvPr/>
        </p:nvCxnSpPr>
        <p:spPr>
          <a:xfrm>
            <a:off x="5372992" y="1695555"/>
            <a:ext cx="419099" cy="55468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65201CF-0343-920A-9060-415E64452861}"/>
              </a:ext>
            </a:extLst>
          </p:cNvPr>
          <p:cNvCxnSpPr>
            <a:stCxn id="66" idx="3"/>
            <a:endCxn id="69" idx="1"/>
          </p:cNvCxnSpPr>
          <p:nvPr/>
        </p:nvCxnSpPr>
        <p:spPr>
          <a:xfrm flipV="1">
            <a:off x="5403337" y="3528753"/>
            <a:ext cx="419099" cy="561028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FF967D74-8348-123D-968B-291B458341D2}"/>
              </a:ext>
            </a:extLst>
          </p:cNvPr>
          <p:cNvCxnSpPr>
            <a:stCxn id="66" idx="3"/>
            <a:endCxn id="72" idx="1"/>
          </p:cNvCxnSpPr>
          <p:nvPr/>
        </p:nvCxnSpPr>
        <p:spPr>
          <a:xfrm>
            <a:off x="5403337" y="4089781"/>
            <a:ext cx="419099" cy="55468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FFCB409-31D8-864C-32BE-C9160E879C85}"/>
              </a:ext>
            </a:extLst>
          </p:cNvPr>
          <p:cNvCxnSpPr>
            <a:stCxn id="48" idx="3"/>
            <a:endCxn id="66" idx="1"/>
          </p:cNvCxnSpPr>
          <p:nvPr/>
        </p:nvCxnSpPr>
        <p:spPr>
          <a:xfrm>
            <a:off x="3782465" y="3429000"/>
            <a:ext cx="487908" cy="66078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41B80F7-EE57-54CE-D7C3-18FCCFC6E281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3782465" y="4089780"/>
            <a:ext cx="487908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44DC73F-26C5-C63A-5E21-FA7E266D334C}"/>
              </a:ext>
            </a:extLst>
          </p:cNvPr>
          <p:cNvCxnSpPr>
            <a:stCxn id="81" idx="3"/>
            <a:endCxn id="48" idx="1"/>
          </p:cNvCxnSpPr>
          <p:nvPr/>
        </p:nvCxnSpPr>
        <p:spPr>
          <a:xfrm>
            <a:off x="3084775" y="3429000"/>
            <a:ext cx="33769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339F171-657C-DAE3-0E90-61C8FCC74D6E}"/>
              </a:ext>
            </a:extLst>
          </p:cNvPr>
          <p:cNvCxnSpPr>
            <a:stCxn id="84" idx="3"/>
            <a:endCxn id="52" idx="1"/>
          </p:cNvCxnSpPr>
          <p:nvPr/>
        </p:nvCxnSpPr>
        <p:spPr>
          <a:xfrm>
            <a:off x="3084775" y="4089780"/>
            <a:ext cx="33769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3C7D09D-AE49-A31E-4015-33FE21128CFB}"/>
              </a:ext>
            </a:extLst>
          </p:cNvPr>
          <p:cNvCxnSpPr>
            <a:stCxn id="87" idx="3"/>
            <a:endCxn id="81" idx="1"/>
          </p:cNvCxnSpPr>
          <p:nvPr/>
        </p:nvCxnSpPr>
        <p:spPr>
          <a:xfrm flipV="1">
            <a:off x="2406795" y="3429000"/>
            <a:ext cx="317980" cy="30078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43EAD03-5DA1-AF6B-BB1D-5E6554548C65}"/>
              </a:ext>
            </a:extLst>
          </p:cNvPr>
          <p:cNvCxnSpPr>
            <a:stCxn id="87" idx="3"/>
            <a:endCxn id="84" idx="1"/>
          </p:cNvCxnSpPr>
          <p:nvPr/>
        </p:nvCxnSpPr>
        <p:spPr>
          <a:xfrm>
            <a:off x="2406795" y="3729780"/>
            <a:ext cx="31798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6F81C9B-737A-1D74-F7DE-E982852DE9F4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>
            <a:off x="6182436" y="3528753"/>
            <a:ext cx="34626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27D34EC-0543-A4D9-10EA-0C71C4087248}"/>
              </a:ext>
            </a:extLst>
          </p:cNvPr>
          <p:cNvCxnSpPr>
            <a:stCxn id="72" idx="3"/>
            <a:endCxn id="76" idx="1"/>
          </p:cNvCxnSpPr>
          <p:nvPr/>
        </p:nvCxnSpPr>
        <p:spPr>
          <a:xfrm>
            <a:off x="6182436" y="4644461"/>
            <a:ext cx="3554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66C8D0B-469A-60AF-7F0D-FFE458A16DDB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152091" y="1134527"/>
            <a:ext cx="376609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361B5C9-95AF-4CF6-1E79-21C3289B0124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6152091" y="2250235"/>
            <a:ext cx="385755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84B0BCC-4C17-5EA4-C839-654869679B05}"/>
              </a:ext>
            </a:extLst>
          </p:cNvPr>
          <p:cNvGrpSpPr/>
          <p:nvPr/>
        </p:nvGrpSpPr>
        <p:grpSpPr>
          <a:xfrm>
            <a:off x="4920916" y="3447576"/>
            <a:ext cx="1132964" cy="749361"/>
            <a:chOff x="4183937" y="2560321"/>
            <a:chExt cx="1132964" cy="7493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4446082-B47A-06F3-2BF6-60CC9EF4F119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经验回放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695C0E8-E21A-9F87-E3AD-56254799D01D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2B605F-3666-2269-785A-E717FB257B63}"/>
              </a:ext>
            </a:extLst>
          </p:cNvPr>
          <p:cNvGrpSpPr/>
          <p:nvPr/>
        </p:nvGrpSpPr>
        <p:grpSpPr>
          <a:xfrm>
            <a:off x="6198062" y="1781002"/>
            <a:ext cx="1132964" cy="749361"/>
            <a:chOff x="4183937" y="2560321"/>
            <a:chExt cx="1132964" cy="7493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57D4C9F-E86E-7C8A-8B6A-8D5351DA3888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CCEF18-1C2E-CF56-E780-65400563C68E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C995C0-D83C-A0A0-9F28-6D69C650CD45}"/>
              </a:ext>
            </a:extLst>
          </p:cNvPr>
          <p:cNvGrpSpPr/>
          <p:nvPr/>
        </p:nvGrpSpPr>
        <p:grpSpPr>
          <a:xfrm>
            <a:off x="3754780" y="1899095"/>
            <a:ext cx="881668" cy="513179"/>
            <a:chOff x="4183937" y="2560321"/>
            <a:chExt cx="1132964" cy="74936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C0611B7-35D7-8414-7B37-172272DA0F70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90B2B26-AEDD-804A-98D6-B9AA9218C4CC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B456479-8BE9-2B5C-4610-A7271C683A3D}"/>
              </a:ext>
            </a:extLst>
          </p:cNvPr>
          <p:cNvGrpSpPr/>
          <p:nvPr/>
        </p:nvGrpSpPr>
        <p:grpSpPr>
          <a:xfrm>
            <a:off x="3258441" y="3565669"/>
            <a:ext cx="881668" cy="513179"/>
            <a:chOff x="4183937" y="2560321"/>
            <a:chExt cx="1132964" cy="74936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71D8BC-9619-7199-EA3E-831CE6FC8F26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AC6E591-1D8A-A969-CC51-61A0C00EC6E7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1B9230D-9A23-3E4F-15FB-A48403FC001C}"/>
              </a:ext>
            </a:extLst>
          </p:cNvPr>
          <p:cNvGrpSpPr/>
          <p:nvPr/>
        </p:nvGrpSpPr>
        <p:grpSpPr>
          <a:xfrm>
            <a:off x="6834687" y="3447576"/>
            <a:ext cx="1132964" cy="749361"/>
            <a:chOff x="4183937" y="2560321"/>
            <a:chExt cx="1132964" cy="749361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2F36BE4-31D6-D87F-EFEE-463C2FB140C8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6EA600-E746-ABB2-B9E0-CF9E39FC44A6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B7DB06-4C1B-B9E1-BDC6-21A379176581}"/>
              </a:ext>
            </a:extLst>
          </p:cNvPr>
          <p:cNvCxnSpPr>
            <a:stCxn id="57" idx="3"/>
            <a:endCxn id="4" idx="1"/>
          </p:cNvCxnSpPr>
          <p:nvPr/>
        </p:nvCxnSpPr>
        <p:spPr>
          <a:xfrm flipV="1">
            <a:off x="4140109" y="3822257"/>
            <a:ext cx="780807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4CA1255-F0F5-8E38-8612-8CA56396075F}"/>
              </a:ext>
            </a:extLst>
          </p:cNvPr>
          <p:cNvCxnSpPr>
            <a:stCxn id="4" idx="3"/>
            <a:endCxn id="60" idx="1"/>
          </p:cNvCxnSpPr>
          <p:nvPr/>
        </p:nvCxnSpPr>
        <p:spPr>
          <a:xfrm>
            <a:off x="6053880" y="3822257"/>
            <a:ext cx="78080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573FBBD-ACCB-BA15-86DE-3BEDE28A36E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4636448" y="2155683"/>
            <a:ext cx="1561614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A9B9B65F-D75D-68BA-618C-F9A7496205CD}"/>
              </a:ext>
            </a:extLst>
          </p:cNvPr>
          <p:cNvSpPr txBox="1"/>
          <p:nvPr/>
        </p:nvSpPr>
        <p:spPr>
          <a:xfrm>
            <a:off x="4284290" y="34964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64CBE3D-DD16-C96C-B462-254F5A6BBDDE}"/>
              </a:ext>
            </a:extLst>
          </p:cNvPr>
          <p:cNvSpPr txBox="1"/>
          <p:nvPr/>
        </p:nvSpPr>
        <p:spPr>
          <a:xfrm>
            <a:off x="6198062" y="34947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取出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C94CF05-AB7F-3785-4DA8-C5F964C4B501}"/>
              </a:ext>
            </a:extLst>
          </p:cNvPr>
          <p:cNvSpPr txBox="1"/>
          <p:nvPr/>
        </p:nvSpPr>
        <p:spPr>
          <a:xfrm>
            <a:off x="4875741" y="18684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直接喂入训练</a:t>
            </a:r>
          </a:p>
        </p:txBody>
      </p:sp>
      <p:sp>
        <p:nvSpPr>
          <p:cNvPr id="101" name="箭头: 下 100">
            <a:extLst>
              <a:ext uri="{FF2B5EF4-FFF2-40B4-BE49-F238E27FC236}">
                <a16:creationId xmlns:a16="http://schemas.microsoft.com/office/drawing/2014/main" id="{3CC4D13D-36C7-69C7-D304-2D89142AEB63}"/>
              </a:ext>
            </a:extLst>
          </p:cNvPr>
          <p:cNvSpPr/>
          <p:nvPr/>
        </p:nvSpPr>
        <p:spPr>
          <a:xfrm>
            <a:off x="5410030" y="2562272"/>
            <a:ext cx="154736" cy="643367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84B0BCC-4C17-5EA4-C839-654869679B05}"/>
              </a:ext>
            </a:extLst>
          </p:cNvPr>
          <p:cNvGrpSpPr/>
          <p:nvPr/>
        </p:nvGrpSpPr>
        <p:grpSpPr>
          <a:xfrm>
            <a:off x="4901866" y="3447576"/>
            <a:ext cx="1132964" cy="749361"/>
            <a:chOff x="4183937" y="2560321"/>
            <a:chExt cx="1132964" cy="7493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4446082-B47A-06F3-2BF6-60CC9EF4F119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经验回放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695C0E8-E21A-9F87-E3AD-56254799D01D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2B605F-3666-2269-785A-E717FB257B63}"/>
              </a:ext>
            </a:extLst>
          </p:cNvPr>
          <p:cNvGrpSpPr/>
          <p:nvPr/>
        </p:nvGrpSpPr>
        <p:grpSpPr>
          <a:xfrm>
            <a:off x="3737441" y="1533913"/>
            <a:ext cx="1132964" cy="749361"/>
            <a:chOff x="4183937" y="2560321"/>
            <a:chExt cx="1132964" cy="7493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57D4C9F-E86E-7C8A-8B6A-8D5351DA3888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当前网络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CCEF18-1C2E-CF56-E780-65400563C68E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B456479-8BE9-2B5C-4610-A7271C683A3D}"/>
              </a:ext>
            </a:extLst>
          </p:cNvPr>
          <p:cNvGrpSpPr/>
          <p:nvPr/>
        </p:nvGrpSpPr>
        <p:grpSpPr>
          <a:xfrm>
            <a:off x="3258441" y="3565669"/>
            <a:ext cx="881668" cy="513179"/>
            <a:chOff x="4183937" y="2560321"/>
            <a:chExt cx="1132964" cy="749361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9271D8BC-9619-7199-EA3E-831CE6FC8F26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样本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AC6E591-1D8A-A969-CC51-61A0C00EC6E7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52272C-D2BA-C2DF-51CD-3D9E974A0C67}"/>
              </a:ext>
            </a:extLst>
          </p:cNvPr>
          <p:cNvGrpSpPr/>
          <p:nvPr/>
        </p:nvGrpSpPr>
        <p:grpSpPr>
          <a:xfrm>
            <a:off x="6113656" y="1533913"/>
            <a:ext cx="1132964" cy="749361"/>
            <a:chOff x="4183937" y="2560321"/>
            <a:chExt cx="1132964" cy="7493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4E978D9-4B5F-9C9D-3DCC-C92AA82F5AD9}"/>
                </a:ext>
              </a:extLst>
            </p:cNvPr>
            <p:cNvSpPr/>
            <p:nvPr/>
          </p:nvSpPr>
          <p:spPr>
            <a:xfrm>
              <a:off x="4183937" y="2560321"/>
              <a:ext cx="1132964" cy="7493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目标网络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2A87987-1BBB-E03A-7B8C-C98DFDCC4DBB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3F3643-A6E8-A6EE-9B76-59E907927D8F}"/>
              </a:ext>
            </a:extLst>
          </p:cNvPr>
          <p:cNvGrpSpPr/>
          <p:nvPr/>
        </p:nvGrpSpPr>
        <p:grpSpPr>
          <a:xfrm>
            <a:off x="1425276" y="1533913"/>
            <a:ext cx="1308462" cy="749361"/>
            <a:chOff x="4259899" y="2714623"/>
            <a:chExt cx="1308462" cy="749361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0C40056-902A-AEF7-6353-4B18EC1AC706}"/>
                </a:ext>
              </a:extLst>
            </p:cNvPr>
            <p:cNvSpPr/>
            <p:nvPr/>
          </p:nvSpPr>
          <p:spPr>
            <a:xfrm>
              <a:off x="4435397" y="2714623"/>
              <a:ext cx="1132964" cy="7493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EC57190-487B-6D57-0DFD-F0ECEBBDF35D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E7FC1A-5700-C22E-C9B6-9B277B43548C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2733738" y="1908594"/>
            <a:ext cx="1003703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21CC239-9491-32D7-1A8B-CB51F109A126}"/>
              </a:ext>
            </a:extLst>
          </p:cNvPr>
          <p:cNvSpPr txBox="1"/>
          <p:nvPr/>
        </p:nvSpPr>
        <p:spPr>
          <a:xfrm>
            <a:off x="3015985" y="16315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交互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6D18A25-6336-7EC8-279F-933506742B80}"/>
              </a:ext>
            </a:extLst>
          </p:cNvPr>
          <p:cNvCxnSpPr>
            <a:stCxn id="15" idx="2"/>
            <a:endCxn id="57" idx="1"/>
          </p:cNvCxnSpPr>
          <p:nvPr/>
        </p:nvCxnSpPr>
        <p:spPr>
          <a:xfrm rot="16200000" flipH="1">
            <a:off x="1943356" y="2507173"/>
            <a:ext cx="1538985" cy="1091185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0543430-13B0-669E-7F8A-FF67E6972462}"/>
              </a:ext>
            </a:extLst>
          </p:cNvPr>
          <p:cNvCxnSpPr>
            <a:stCxn id="57" idx="3"/>
            <a:endCxn id="4" idx="1"/>
          </p:cNvCxnSpPr>
          <p:nvPr/>
        </p:nvCxnSpPr>
        <p:spPr>
          <a:xfrm flipV="1">
            <a:off x="4140109" y="3822257"/>
            <a:ext cx="76175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A8C0696-7B71-46D1-F6CA-977CB6B04720}"/>
              </a:ext>
            </a:extLst>
          </p:cNvPr>
          <p:cNvGrpSpPr/>
          <p:nvPr/>
        </p:nvGrpSpPr>
        <p:grpSpPr>
          <a:xfrm>
            <a:off x="3737441" y="605995"/>
            <a:ext cx="3509179" cy="419342"/>
            <a:chOff x="2784100" y="2654158"/>
            <a:chExt cx="3509179" cy="41934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01D9FF8-5C3C-4412-AA99-2DBAE7807498}"/>
                </a:ext>
              </a:extLst>
            </p:cNvPr>
            <p:cNvSpPr/>
            <p:nvPr/>
          </p:nvSpPr>
          <p:spPr>
            <a:xfrm>
              <a:off x="2784100" y="2654158"/>
              <a:ext cx="3509179" cy="3509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损失函数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F71CF3D-904B-9E7A-6198-2B3CD198D816}"/>
                </a:ext>
              </a:extLst>
            </p:cNvPr>
            <p:cNvSpPr txBox="1"/>
            <p:nvPr/>
          </p:nvSpPr>
          <p:spPr>
            <a:xfrm>
              <a:off x="4259899" y="279650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7F34B3-41B1-0F40-6632-C5A85756378D}"/>
              </a:ext>
            </a:extLst>
          </p:cNvPr>
          <p:cNvCxnSpPr/>
          <p:nvPr/>
        </p:nvCxnSpPr>
        <p:spPr>
          <a:xfrm>
            <a:off x="4099560" y="956962"/>
            <a:ext cx="0" cy="5769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CBE063-5A74-4C12-D953-CE437A829831}"/>
              </a:ext>
            </a:extLst>
          </p:cNvPr>
          <p:cNvCxnSpPr/>
          <p:nvPr/>
        </p:nvCxnSpPr>
        <p:spPr>
          <a:xfrm flipV="1">
            <a:off x="4533900" y="956962"/>
            <a:ext cx="0" cy="5769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7201FA2-6EC2-989C-DF33-0C50E70B88A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670934" y="956962"/>
            <a:ext cx="0" cy="576951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0768A976-FDB1-6F3B-CC47-5644D9277AE4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16200000" flipV="1">
            <a:off x="4303985" y="2283212"/>
            <a:ext cx="1164302" cy="1164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CFF9DAC-8D9D-7C07-2455-C90E2F477793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6034830" y="2283274"/>
            <a:ext cx="645308" cy="1538983"/>
          </a:xfrm>
          <a:prstGeom prst="bentConnector2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D8166B-25E4-A75F-5565-4A5D01813489}"/>
              </a:ext>
            </a:extLst>
          </p:cNvPr>
          <p:cNvCxnSpPr>
            <a:stCxn id="4" idx="3"/>
            <a:endCxn id="27" idx="3"/>
          </p:cNvCxnSpPr>
          <p:nvPr/>
        </p:nvCxnSpPr>
        <p:spPr>
          <a:xfrm flipV="1">
            <a:off x="6034830" y="781479"/>
            <a:ext cx="1211790" cy="3040778"/>
          </a:xfrm>
          <a:prstGeom prst="bentConnector3">
            <a:avLst>
              <a:gd name="adj1" fmla="val 118865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95C739-6208-5F57-33C1-B5897A6E61D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870405" y="1908594"/>
            <a:ext cx="124325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82E82AB-6E92-32E7-41AA-47FA1C3EF19D}"/>
              </a:ext>
            </a:extLst>
          </p:cNvPr>
          <p:cNvCxnSpPr/>
          <p:nvPr/>
        </p:nvCxnSpPr>
        <p:spPr>
          <a:xfrm flipV="1">
            <a:off x="4148060" y="3822255"/>
            <a:ext cx="761757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1B6D90C-63EC-6D8B-5960-70369EDB0BC9}"/>
              </a:ext>
            </a:extLst>
          </p:cNvPr>
          <p:cNvCxnSpPr/>
          <p:nvPr/>
        </p:nvCxnSpPr>
        <p:spPr>
          <a:xfrm rot="16200000" flipV="1">
            <a:off x="4311936" y="2283210"/>
            <a:ext cx="1164302" cy="1164425"/>
          </a:xfrm>
          <a:prstGeom prst="bentConnector3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E657C8-EFDA-543F-EA91-EBF00CCC3C3C}"/>
                  </a:ext>
                </a:extLst>
              </p:cNvPr>
              <p:cNvSpPr txBox="1"/>
              <p:nvPr/>
            </p:nvSpPr>
            <p:spPr>
              <a:xfrm>
                <a:off x="4688582" y="2559844"/>
                <a:ext cx="395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E657C8-EFDA-543F-EA91-EBF00CCC3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582" y="2559844"/>
                <a:ext cx="395108" cy="276999"/>
              </a:xfrm>
              <a:prstGeom prst="rect">
                <a:avLst/>
              </a:prstGeom>
              <a:blipFill>
                <a:blip r:embed="rId2"/>
                <a:stretch>
                  <a:fillRect l="-7692" r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00CFF18-0DD7-942D-D938-2A0ACF2F671E}"/>
                  </a:ext>
                </a:extLst>
              </p:cNvPr>
              <p:cNvSpPr txBox="1"/>
              <p:nvPr/>
            </p:nvSpPr>
            <p:spPr>
              <a:xfrm>
                <a:off x="6734149" y="2721725"/>
                <a:ext cx="229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00CFF18-0DD7-942D-D938-2A0ACF2F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149" y="2721725"/>
                <a:ext cx="229229" cy="276999"/>
              </a:xfrm>
              <a:prstGeom prst="rect">
                <a:avLst/>
              </a:prstGeom>
              <a:blipFill>
                <a:blip r:embed="rId3"/>
                <a:stretch>
                  <a:fillRect l="-27027" t="-2174" r="-2973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CFD2C9E-030E-5485-C85D-4F70CD3C32DC}"/>
                  </a:ext>
                </a:extLst>
              </p:cNvPr>
              <p:cNvSpPr txBox="1"/>
              <p:nvPr/>
            </p:nvSpPr>
            <p:spPr>
              <a:xfrm>
                <a:off x="7507846" y="2721724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CFD2C9E-030E-5485-C85D-4F70CD3C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846" y="2721724"/>
                <a:ext cx="176587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AA3D5E-44A9-A672-E8A8-1E13D2E56C04}"/>
                  </a:ext>
                </a:extLst>
              </p:cNvPr>
              <p:cNvSpPr txBox="1"/>
              <p:nvPr/>
            </p:nvSpPr>
            <p:spPr>
              <a:xfrm>
                <a:off x="4565236" y="1146972"/>
                <a:ext cx="5695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AA3D5E-44A9-A672-E8A8-1E13D2E56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36" y="1146972"/>
                <a:ext cx="569578" cy="184666"/>
              </a:xfrm>
              <a:prstGeom prst="rect">
                <a:avLst/>
              </a:prstGeom>
              <a:blipFill>
                <a:blip r:embed="rId5"/>
                <a:stretch>
                  <a:fillRect l="-7527" t="-3333" r="-8602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5E3FA57-88DF-550E-745E-15928B07A827}"/>
                  </a:ext>
                </a:extLst>
              </p:cNvPr>
              <p:cNvSpPr txBox="1"/>
              <p:nvPr/>
            </p:nvSpPr>
            <p:spPr>
              <a:xfrm>
                <a:off x="5705640" y="1124601"/>
                <a:ext cx="974498" cy="241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5E3FA57-88DF-550E-745E-15928B07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640" y="1124601"/>
                <a:ext cx="974498" cy="241669"/>
              </a:xfrm>
              <a:prstGeom prst="rect">
                <a:avLst/>
              </a:prstGeom>
              <a:blipFill>
                <a:blip r:embed="rId6"/>
                <a:stretch>
                  <a:fillRect l="-1875" r="-437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28DDD1C-DD91-915F-B6AA-D101466CF42D}"/>
              </a:ext>
            </a:extLst>
          </p:cNvPr>
          <p:cNvSpPr txBox="1"/>
          <p:nvPr/>
        </p:nvSpPr>
        <p:spPr>
          <a:xfrm>
            <a:off x="4952823" y="1631593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每隔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步复制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6600A5-42EE-7DAE-E2DA-2679F5F50AD8}"/>
              </a:ext>
            </a:extLst>
          </p:cNvPr>
          <p:cNvSpPr txBox="1"/>
          <p:nvPr/>
        </p:nvSpPr>
        <p:spPr>
          <a:xfrm>
            <a:off x="3295536" y="11069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梯度下降</a:t>
            </a:r>
          </a:p>
        </p:txBody>
      </p:sp>
    </p:spTree>
    <p:extLst>
      <p:ext uri="{BB962C8B-B14F-4D97-AF65-F5344CB8AC3E}">
        <p14:creationId xmlns:p14="http://schemas.microsoft.com/office/powerpoint/2010/main" val="17528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101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 2013 - 2022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Jim</dc:creator>
  <cp:lastModifiedBy>Jim John</cp:lastModifiedBy>
  <cp:revision>8</cp:revision>
  <dcterms:created xsi:type="dcterms:W3CDTF">2023-01-17T05:14:52Z</dcterms:created>
  <dcterms:modified xsi:type="dcterms:W3CDTF">2023-08-19T08:22:17Z</dcterms:modified>
</cp:coreProperties>
</file>