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>
        <p:scale>
          <a:sx n="150" d="100"/>
          <a:sy n="150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2900-D38F-E79E-6B57-4554F811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2C3BF-80CC-B75A-B02D-FCB1B7F62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EEFAF-7EDB-A148-2036-6CBC56C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1CD3-6156-1B2D-D6A0-7EA0322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1052-A7B6-0930-FAF1-6D74817B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F1DA-9EBE-A010-4BE0-B58CF569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0844C-ADD3-1032-A248-1AEB6A31F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FCFB6-E3E4-93E1-4B61-C297B7E4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9DB53-4B60-5239-5E8F-1CD899C5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CD67B-D2F3-CEB6-0274-58C189EE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03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6BAB39-DC74-A921-4C2B-E9CA7B4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864C2-B871-6F38-1DE7-63F66FB3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BB96F-68AD-2029-2A2E-6C66274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40400-5E09-66ED-CB36-A2A4F6B8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50193-9A8E-404B-269F-23EBB7EA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5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8421-E8CB-EB5A-D428-7A09644D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A650F-32BE-A5DA-5E58-3A48E80A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6657C-766C-0DCC-F718-EC41E13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56542-4551-3415-4539-9C4D1EEF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9ADDC-950F-6D45-FB08-60C9142D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9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6C893-E2BF-7BD3-B636-860A2C82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8FC0D-91FE-52CD-CD38-BD03E053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34E32-927A-41EA-9B72-D2D429BF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64EF1-B3F9-FE18-84B4-0C10D18D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3B38-C432-6828-1763-3999E121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35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53E28-508F-622F-5F00-1624B4E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4C3C4-80FF-C795-8970-75457583D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40F68-D0C8-895A-11E7-883F21EE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DF1E2-5161-16DD-DC05-03034994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1C8B3-4AFC-3C92-41FD-BE22BEE1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F5771-3C99-826D-EE0F-FDBE0B1A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5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F92A9-AE87-0502-2DB3-CA61085F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035CF-3F67-5C4D-8AF8-D9FA42AE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0E870-0664-3AE9-B817-17F5072C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D6CD4-2E54-DCE0-EE10-2E6BC9820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10158D-4C36-FC23-7B2F-84F48884E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289FCC-925A-DBB3-2907-302463C6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6E294B-AD94-A466-6039-69DCC42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F7668-701E-7D85-ACCD-29F48416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94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AAE9E-625C-8CBF-3221-38BA9150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698C1-80B0-FF07-D2BE-FCFD36D7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C93C4-ACDD-0546-72E1-22C15EB8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AC96B-532E-E0A9-3986-9B69120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55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3F51A1-B871-A58C-4C42-7FB8F9C1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C5ED0F-BD35-F38B-5A91-87DC815B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8A07B-15D6-A31B-7D72-069D952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1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CF376-BD5E-444B-D1E3-848AB6FA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F84C4-A2C8-F724-240D-15FF8181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BBE2D-1FBC-DB13-F450-4D836116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D8C8E-5E59-4742-C96C-B76F719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E25FF-8F16-22A0-D7EB-D5A7D38F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B40CD-1972-FF8D-1C24-0E541B37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7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2652-A4EE-EDFB-1DF4-4A48CA74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6107D-77EE-07B4-2F43-F4929D213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9743CC-E8B0-CAAD-9DF8-9EA0D0B3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ED4CF-7D65-2A94-DBE2-656E6636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97465-4264-3BB5-42A7-EAB363BA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7D215-044A-4B86-6764-6F41FF1F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91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C18662-3C72-E065-A784-DE73F68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4FF61-5BFD-033D-D201-12895AE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6C400-8783-1248-5EE2-35C05E04B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902F-ACE0-8B49-B804-CAE811A5F7B6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330E8-171B-18B5-B430-5ED08798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F9BEE-E6A2-FCD4-69F3-B4F690AFE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180B-BC1F-1948-95EA-A3634E1B92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茶 轮廓">
            <a:extLst>
              <a:ext uri="{FF2B5EF4-FFF2-40B4-BE49-F238E27FC236}">
                <a16:creationId xmlns:a16="http://schemas.microsoft.com/office/drawing/2014/main" id="{7675FD64-673E-F66C-80E2-2A3B57E9A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167827"/>
            <a:ext cx="914400" cy="914400"/>
          </a:xfrm>
          <a:prstGeom prst="rect">
            <a:avLst/>
          </a:prstGeom>
        </p:spPr>
      </p:pic>
      <p:pic>
        <p:nvPicPr>
          <p:cNvPr id="16" name="图形 15" descr="咖啡 轮廓">
            <a:extLst>
              <a:ext uri="{FF2B5EF4-FFF2-40B4-BE49-F238E27FC236}">
                <a16:creationId xmlns:a16="http://schemas.microsoft.com/office/drawing/2014/main" id="{45D529E0-A359-9D7D-408D-47AB6F26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9269" y="3519019"/>
            <a:ext cx="914400" cy="914400"/>
          </a:xfrm>
          <a:prstGeom prst="rect">
            <a:avLst/>
          </a:prstGeom>
        </p:spPr>
      </p:pic>
      <p:pic>
        <p:nvPicPr>
          <p:cNvPr id="20" name="图形 19" descr="咖啡豆 轮廓">
            <a:extLst>
              <a:ext uri="{FF2B5EF4-FFF2-40B4-BE49-F238E27FC236}">
                <a16:creationId xmlns:a16="http://schemas.microsoft.com/office/drawing/2014/main" id="{65AE5F52-1405-A785-833C-B2114360C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2725" y="2252461"/>
            <a:ext cx="829766" cy="829766"/>
          </a:xfrm>
          <a:prstGeom prst="rect">
            <a:avLst/>
          </a:prstGeom>
        </p:spPr>
      </p:pic>
      <p:pic>
        <p:nvPicPr>
          <p:cNvPr id="24" name="图形 23" descr="糖果 轮廓">
            <a:extLst>
              <a:ext uri="{FF2B5EF4-FFF2-40B4-BE49-F238E27FC236}">
                <a16:creationId xmlns:a16="http://schemas.microsoft.com/office/drawing/2014/main" id="{A0DD13B0-CA5A-9237-600E-81EE225ED9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2725" y="3603650"/>
            <a:ext cx="829767" cy="829767"/>
          </a:xfrm>
          <a:prstGeom prst="rect">
            <a:avLst/>
          </a:prstGeom>
        </p:spPr>
      </p:pic>
      <p:pic>
        <p:nvPicPr>
          <p:cNvPr id="26" name="图形 25" descr="水瓶 轮廓">
            <a:extLst>
              <a:ext uri="{FF2B5EF4-FFF2-40B4-BE49-F238E27FC236}">
                <a16:creationId xmlns:a16="http://schemas.microsoft.com/office/drawing/2014/main" id="{C93B7860-3CD8-C440-CEAC-93E5D4AD5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70145" y="3519019"/>
            <a:ext cx="914400" cy="914400"/>
          </a:xfrm>
          <a:prstGeom prst="rect">
            <a:avLst/>
          </a:prstGeom>
        </p:spPr>
      </p:pic>
      <p:pic>
        <p:nvPicPr>
          <p:cNvPr id="27" name="图形 26" descr="水瓶 轮廓">
            <a:extLst>
              <a:ext uri="{FF2B5EF4-FFF2-40B4-BE49-F238E27FC236}">
                <a16:creationId xmlns:a16="http://schemas.microsoft.com/office/drawing/2014/main" id="{4FBBCB1A-5785-33E1-0B2B-73CB14FC70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70145" y="2219671"/>
            <a:ext cx="914400" cy="9144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BA31C74-DAEB-0ED5-3283-E39D359768A5}"/>
              </a:ext>
            </a:extLst>
          </p:cNvPr>
          <p:cNvSpPr txBox="1"/>
          <p:nvPr/>
        </p:nvSpPr>
        <p:spPr>
          <a:xfrm>
            <a:off x="6635908" y="24922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咖啡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3EF2AA8-6961-1076-8C8A-59DA86FA691F}"/>
              </a:ext>
            </a:extLst>
          </p:cNvPr>
          <p:cNvSpPr txBox="1"/>
          <p:nvPr/>
        </p:nvSpPr>
        <p:spPr>
          <a:xfrm>
            <a:off x="6635907" y="3745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糖水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B3DFD8-9BDB-227E-6AF0-4F698EDDDCBC}"/>
                  </a:ext>
                </a:extLst>
              </p:cNvPr>
              <p:cNvSpPr txBox="1"/>
              <p:nvPr/>
            </p:nvSpPr>
            <p:spPr>
              <a:xfrm>
                <a:off x="3568580" y="253837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B3DFD8-9BDB-227E-6AF0-4F698EDDD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80" y="2538371"/>
                <a:ext cx="235642" cy="276999"/>
              </a:xfrm>
              <a:prstGeom prst="rect">
                <a:avLst/>
              </a:prstGeom>
              <a:blipFill>
                <a:blip r:embed="rId12"/>
                <a:stretch>
                  <a:fillRect l="-17949" r="-1794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C67020-9AF7-91DE-96D6-BBE1E24A6C4C}"/>
                  </a:ext>
                </a:extLst>
              </p:cNvPr>
              <p:cNvSpPr txBox="1"/>
              <p:nvPr/>
            </p:nvSpPr>
            <p:spPr>
              <a:xfrm>
                <a:off x="5155030" y="2538371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CC67020-9AF7-91DE-96D6-BBE1E24A6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30" y="2538371"/>
                <a:ext cx="235641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67B4D9-5893-DBD0-CA07-2C5E95FAC66E}"/>
                  </a:ext>
                </a:extLst>
              </p:cNvPr>
              <p:cNvSpPr txBox="1"/>
              <p:nvPr/>
            </p:nvSpPr>
            <p:spPr>
              <a:xfrm>
                <a:off x="3568580" y="38377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467B4D9-5893-DBD0-CA07-2C5E95FAC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580" y="3837719"/>
                <a:ext cx="235642" cy="276999"/>
              </a:xfrm>
              <a:prstGeom prst="rect">
                <a:avLst/>
              </a:prstGeom>
              <a:blipFill>
                <a:blip r:embed="rId14"/>
                <a:stretch>
                  <a:fillRect l="-17949" r="-1794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A3E040-CA49-1041-3CB8-7822A9D11AEE}"/>
                  </a:ext>
                </a:extLst>
              </p:cNvPr>
              <p:cNvSpPr txBox="1"/>
              <p:nvPr/>
            </p:nvSpPr>
            <p:spPr>
              <a:xfrm>
                <a:off x="5155029" y="3880033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A3E040-CA49-1041-3CB8-7822A9D11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29" y="3880033"/>
                <a:ext cx="235641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65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奶酪 轮廓">
            <a:extLst>
              <a:ext uri="{FF2B5EF4-FFF2-40B4-BE49-F238E27FC236}">
                <a16:creationId xmlns:a16="http://schemas.microsoft.com/office/drawing/2014/main" id="{51061821-AB39-8FE2-EBD6-BA258321F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398" y="510382"/>
            <a:ext cx="590552" cy="590552"/>
          </a:xfrm>
          <a:prstGeom prst="rect">
            <a:avLst/>
          </a:prstGeom>
        </p:spPr>
      </p:pic>
      <p:pic>
        <p:nvPicPr>
          <p:cNvPr id="6" name="图形 5" descr="法国长棍 轮廓">
            <a:extLst>
              <a:ext uri="{FF2B5EF4-FFF2-40B4-BE49-F238E27FC236}">
                <a16:creationId xmlns:a16="http://schemas.microsoft.com/office/drawing/2014/main" id="{1881CDFF-6EC1-F5EE-B967-83FE08571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1375" y="3279775"/>
            <a:ext cx="660400" cy="660400"/>
          </a:xfrm>
          <a:prstGeom prst="rect">
            <a:avLst/>
          </a:prstGeom>
        </p:spPr>
      </p:pic>
      <p:pic>
        <p:nvPicPr>
          <p:cNvPr id="8" name="图形 7" descr="插不插电 轮廓">
            <a:extLst>
              <a:ext uri="{FF2B5EF4-FFF2-40B4-BE49-F238E27FC236}">
                <a16:creationId xmlns:a16="http://schemas.microsoft.com/office/drawing/2014/main" id="{1C91A077-B7FC-4EDC-35F3-ADE18C9E2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201" y="526654"/>
            <a:ext cx="583008" cy="58300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BC7DE5-0180-C9A6-D55B-31630BCEAB37}"/>
              </a:ext>
            </a:extLst>
          </p:cNvPr>
          <p:cNvSpPr/>
          <p:nvPr/>
        </p:nvSpPr>
        <p:spPr>
          <a:xfrm>
            <a:off x="2578100" y="479425"/>
            <a:ext cx="2266950" cy="3635375"/>
          </a:xfrm>
          <a:prstGeom prst="rect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1D177B-D8C2-FF62-C56C-664C66C9B5AF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3711575" y="479425"/>
            <a:ext cx="0" cy="154305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A741612-821D-F10A-3E09-B23134803890}"/>
              </a:ext>
            </a:extLst>
          </p:cNvPr>
          <p:cNvSpPr txBox="1"/>
          <p:nvPr/>
        </p:nvSpPr>
        <p:spPr>
          <a:xfrm>
            <a:off x="2868452" y="1028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食物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D959FB-71C5-6281-4B7D-961A538372B9}"/>
              </a:ext>
            </a:extLst>
          </p:cNvPr>
          <p:cNvSpPr txBox="1"/>
          <p:nvPr/>
        </p:nvSpPr>
        <p:spPr>
          <a:xfrm>
            <a:off x="4058483" y="10287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电极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10702F5-EEBF-7396-C10E-6717D3F4DEA6}"/>
              </a:ext>
            </a:extLst>
          </p:cNvPr>
          <p:cNvSpPr txBox="1"/>
          <p:nvPr/>
        </p:nvSpPr>
        <p:spPr>
          <a:xfrm>
            <a:off x="3890208" y="36099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蚯蚓</a:t>
            </a:r>
          </a:p>
        </p:txBody>
      </p:sp>
    </p:spTree>
    <p:extLst>
      <p:ext uri="{BB962C8B-B14F-4D97-AF65-F5344CB8AC3E}">
        <p14:creationId xmlns:p14="http://schemas.microsoft.com/office/powerpoint/2010/main" val="147017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Jim John</cp:lastModifiedBy>
  <cp:revision>5</cp:revision>
  <dcterms:created xsi:type="dcterms:W3CDTF">2023-03-04T00:46:57Z</dcterms:created>
  <dcterms:modified xsi:type="dcterms:W3CDTF">2023-08-07T15:39:53Z</dcterms:modified>
</cp:coreProperties>
</file>