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9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306424-95BC-FD44-AF0F-B6793F52BE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6B45253-840D-8872-8497-EFAC947A40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EEB42D-ADDF-17EC-6A8A-2A0D3DFCB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FF4AB-1D74-455B-A6F3-A86A0E6AD6F8}" type="datetimeFigureOut">
              <a:rPr lang="zh-CN" altLang="en-US" smtClean="0"/>
              <a:t>2023/9/10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41DDD23-C8BE-C53B-2E89-588A3A85B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0FA107-06C7-9F1A-FCA1-4CBC934E6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DC629-0301-4BB0-AC99-E4C9702CF7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4554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EE5654-7D81-56CA-2F69-F1ED1E9EB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7BE854B-4566-D36F-44DE-CE3DB51030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C3AD3F-882D-834A-BFE1-5957BBA14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FF4AB-1D74-455B-A6F3-A86A0E6AD6F8}" type="datetimeFigureOut">
              <a:rPr lang="zh-CN" altLang="en-US" smtClean="0"/>
              <a:t>2023/9/10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F9E200-54DF-2B68-BD87-9AF50E981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0439EA-6C69-C874-068A-5B0BEEB39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DC629-0301-4BB0-AC99-E4C9702CF7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2359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6400A1D-7FCB-4AFC-F89E-BBBF79BF5D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3C5FFE6-D07D-9DBC-6CCF-48FCC4585B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34140A-27F2-F906-C522-F79D315CE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FF4AB-1D74-455B-A6F3-A86A0E6AD6F8}" type="datetimeFigureOut">
              <a:rPr lang="zh-CN" altLang="en-US" smtClean="0"/>
              <a:t>2023/9/10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775E4E-E57A-26FB-0522-1DC023A1C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38EA9C-09CD-2EFD-91F6-651206070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DC629-0301-4BB0-AC99-E4C9702CF7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4421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93C9D6-5752-70E1-72CD-367FBA6E2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28BACC-A2EF-C3F2-543F-C1C7623725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23E61C-1E96-22CA-A5AC-11B24856A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FF4AB-1D74-455B-A6F3-A86A0E6AD6F8}" type="datetimeFigureOut">
              <a:rPr lang="zh-CN" altLang="en-US" smtClean="0"/>
              <a:t>2023/9/10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CDA16F-BAF9-1D0B-EB53-0031D45BD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FE7A88-AECE-9784-A7D8-7C72ECEBA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DC629-0301-4BB0-AC99-E4C9702CF7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1622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12F6F0-7BBF-4BD6-CB88-7D5049D46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61586DB-BA03-82E7-4D47-F21FDC5F3F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B6C55E-A7CA-525D-3894-B60592E61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FF4AB-1D74-455B-A6F3-A86A0E6AD6F8}" type="datetimeFigureOut">
              <a:rPr lang="zh-CN" altLang="en-US" smtClean="0"/>
              <a:t>2023/9/10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A5DD78-A3D9-4E32-B557-B3B30525A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D19397-8BFA-F41D-BC24-0A9533635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DC629-0301-4BB0-AC99-E4C9702CF7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3208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6FAF0A-EF9E-5ACE-E2B6-95B6D3C63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E357EE-FEBE-C6FF-E5A7-31954A7F5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317A25A-3C47-F59A-F5A6-93C1166EE4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A9F5D19-8675-406A-4F95-9C93845CA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FF4AB-1D74-455B-A6F3-A86A0E6AD6F8}" type="datetimeFigureOut">
              <a:rPr lang="zh-CN" altLang="en-US" smtClean="0"/>
              <a:t>2023/9/10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4D4CA61-AC17-A870-D70A-0FE952EF9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2E65210-E49F-32F3-77B4-D3C3B85A4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DC629-0301-4BB0-AC99-E4C9702CF7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8422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4723DA-9D2C-889F-22CE-2A5D3FF85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27202F4-FDD1-0F91-B504-5BB17E59F1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B800C89-4B6E-EE58-00DF-821031EAF2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2CE702D-9592-5D81-2B8B-D024D8705A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8CDBD49-B426-5808-A0DD-7C84238636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A2F186D-1881-9242-5847-12FB3F1F6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FF4AB-1D74-455B-A6F3-A86A0E6AD6F8}" type="datetimeFigureOut">
              <a:rPr lang="zh-CN" altLang="en-US" smtClean="0"/>
              <a:t>2023/9/10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9A4607D-8A4E-F28B-4832-BB6EF2A3E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1C56579-B454-FCB8-FCCC-AC489AB17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DC629-0301-4BB0-AC99-E4C9702CF7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6699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4B94C8-51AC-983C-98D7-F753AD6FC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99D0559-3209-9B6E-2531-82F945AE2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FF4AB-1D74-455B-A6F3-A86A0E6AD6F8}" type="datetimeFigureOut">
              <a:rPr lang="zh-CN" altLang="en-US" smtClean="0"/>
              <a:t>2023/9/10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E4DDD1F-384F-ED09-41B3-33A0BABA2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1EACF13-01C7-17C7-75EA-20EC6BC22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DC629-0301-4BB0-AC99-E4C9702CF7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1183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EF1F8A8-9AB7-80D6-3110-C3140E820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FF4AB-1D74-455B-A6F3-A86A0E6AD6F8}" type="datetimeFigureOut">
              <a:rPr lang="zh-CN" altLang="en-US" smtClean="0"/>
              <a:t>2023/9/10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7C2F93C-7EFD-7E80-D642-584AEEC7E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C96F6E1-795A-0A56-2B82-513FD2E24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DC629-0301-4BB0-AC99-E4C9702CF7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4003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59909B-091C-0811-63FD-44B6B32EC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FA1B4A-2E42-FC62-34FD-487B964F66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3CF811F-ED57-E6A6-AFFA-D055900983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1856B60-FB21-5CC4-58A9-08B27AE84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FF4AB-1D74-455B-A6F3-A86A0E6AD6F8}" type="datetimeFigureOut">
              <a:rPr lang="zh-CN" altLang="en-US" smtClean="0"/>
              <a:t>2023/9/10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39977F5-C5C5-5ABD-12BD-B6AACC4E5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0A19D47-CF6C-C2D2-4E16-D18AD0E9A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DC629-0301-4BB0-AC99-E4C9702CF7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7362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BC97EC-2CA9-AAFC-EA9B-D01E9A984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A756DDA-8F86-77DD-5755-2ECD3E624E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45DA029-1A78-C64D-3D8D-C14EEAE1FD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E0BBB29-DD6F-23CD-ADEF-7DB1180BB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FF4AB-1D74-455B-A6F3-A86A0E6AD6F8}" type="datetimeFigureOut">
              <a:rPr lang="zh-CN" altLang="en-US" smtClean="0"/>
              <a:t>2023/9/10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5A46174-0FE2-E1C7-9D15-98DE4B74F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8F6844E-FCDA-8934-A644-BF8D2C1B1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DC629-0301-4BB0-AC99-E4C9702CF7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3725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0606C00-2EB7-3B18-11DC-EAE5AC439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41B3B89-9253-0C4D-B62E-A91386A815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C85893-D109-5FCC-CFA9-CA51D4802B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CFF4AB-1D74-455B-A6F3-A86A0E6AD6F8}" type="datetimeFigureOut">
              <a:rPr lang="zh-CN" altLang="en-US" smtClean="0"/>
              <a:t>2023/9/10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B8C457-6FC7-B84A-FA9D-C01472A744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54C843-9DBF-092A-588B-9D24F2168B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2DC629-0301-4BB0-AC99-E4C9702CF7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9560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E3FEA82D-D6C8-D43A-A871-5D28182D04A6}"/>
                  </a:ext>
                </a:extLst>
              </p:cNvPr>
              <p:cNvSpPr/>
              <p:nvPr/>
            </p:nvSpPr>
            <p:spPr>
              <a:xfrm>
                <a:off x="2434178" y="2270234"/>
                <a:ext cx="2430610" cy="2020705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zh-CN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平面</m:t>
                      </m:r>
                    </m:oMath>
                  </m:oMathPara>
                </a14:m>
                <a:endParaRPr lang="zh-CN" altLang="en-US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E3FEA82D-D6C8-D43A-A871-5D28182D04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4178" y="2270234"/>
                <a:ext cx="2430610" cy="202070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00D79211-507A-A767-331B-8A045035154B}"/>
              </a:ext>
            </a:extLst>
          </p:cNvPr>
          <p:cNvCxnSpPr/>
          <p:nvPr/>
        </p:nvCxnSpPr>
        <p:spPr>
          <a:xfrm>
            <a:off x="2013482" y="3094545"/>
            <a:ext cx="3342289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A1D7FEE7-7834-8D25-8689-344E6959CA5B}"/>
                  </a:ext>
                </a:extLst>
              </p:cNvPr>
              <p:cNvSpPr txBox="1"/>
              <p:nvPr/>
            </p:nvSpPr>
            <p:spPr>
              <a:xfrm>
                <a:off x="1971773" y="2734191"/>
                <a:ext cx="25205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A1D7FEE7-7834-8D25-8689-344E6959CA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1773" y="2734191"/>
                <a:ext cx="252057" cy="276999"/>
              </a:xfrm>
              <a:prstGeom prst="rect">
                <a:avLst/>
              </a:prstGeom>
              <a:blipFill>
                <a:blip r:embed="rId3"/>
                <a:stretch>
                  <a:fillRect l="-11905" r="-2381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ECA7EF40-D1CB-B2FC-DE8D-FBAA8299E36B}"/>
                  </a:ext>
                </a:extLst>
              </p:cNvPr>
              <p:cNvSpPr txBox="1"/>
              <p:nvPr/>
            </p:nvSpPr>
            <p:spPr>
              <a:xfrm>
                <a:off x="5127699" y="3094545"/>
                <a:ext cx="11732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600"/>
                  <a:t>根据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sz="1600"/>
                  <a:t>截开</a:t>
                </a: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ECA7EF40-D1CB-B2FC-DE8D-FBAA8299E3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7699" y="3094545"/>
                <a:ext cx="1173270" cy="338554"/>
              </a:xfrm>
              <a:prstGeom prst="rect">
                <a:avLst/>
              </a:prstGeom>
              <a:blipFill>
                <a:blip r:embed="rId4"/>
                <a:stretch>
                  <a:fillRect l="-2591" t="-5455" r="-1036" b="-236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任意多边形: 形状 13">
            <a:extLst>
              <a:ext uri="{FF2B5EF4-FFF2-40B4-BE49-F238E27FC236}">
                <a16:creationId xmlns:a16="http://schemas.microsoft.com/office/drawing/2014/main" id="{68BFD2EA-9E92-3A13-E00E-83FFEBAD83F0}"/>
              </a:ext>
            </a:extLst>
          </p:cNvPr>
          <p:cNvSpPr/>
          <p:nvPr/>
        </p:nvSpPr>
        <p:spPr>
          <a:xfrm>
            <a:off x="6522420" y="2589961"/>
            <a:ext cx="2202668" cy="1536100"/>
          </a:xfrm>
          <a:custGeom>
            <a:avLst/>
            <a:gdLst>
              <a:gd name="connsiteX0" fmla="*/ 0 w 2202668"/>
              <a:gd name="connsiteY0" fmla="*/ 1536100 h 1536100"/>
              <a:gd name="connsiteX1" fmla="*/ 270266 w 2202668"/>
              <a:gd name="connsiteY1" fmla="*/ 414496 h 1536100"/>
              <a:gd name="connsiteX2" fmla="*/ 635125 w 2202668"/>
              <a:gd name="connsiteY2" fmla="*/ 689267 h 1536100"/>
              <a:gd name="connsiteX3" fmla="*/ 1058542 w 2202668"/>
              <a:gd name="connsiteY3" fmla="*/ 88 h 1536100"/>
              <a:gd name="connsiteX4" fmla="*/ 1306285 w 2202668"/>
              <a:gd name="connsiteY4" fmla="*/ 639718 h 1536100"/>
              <a:gd name="connsiteX5" fmla="*/ 1824295 w 2202668"/>
              <a:gd name="connsiteY5" fmla="*/ 473054 h 1536100"/>
              <a:gd name="connsiteX6" fmla="*/ 2202668 w 2202668"/>
              <a:gd name="connsiteY6" fmla="*/ 1477542 h 1536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02668" h="1536100">
                <a:moveTo>
                  <a:pt x="0" y="1536100"/>
                </a:moveTo>
                <a:cubicBezTo>
                  <a:pt x="82206" y="1045867"/>
                  <a:pt x="164412" y="555635"/>
                  <a:pt x="270266" y="414496"/>
                </a:cubicBezTo>
                <a:cubicBezTo>
                  <a:pt x="376120" y="273357"/>
                  <a:pt x="503746" y="758335"/>
                  <a:pt x="635125" y="689267"/>
                </a:cubicBezTo>
                <a:cubicBezTo>
                  <a:pt x="766504" y="620199"/>
                  <a:pt x="946682" y="8346"/>
                  <a:pt x="1058542" y="88"/>
                </a:cubicBezTo>
                <a:cubicBezTo>
                  <a:pt x="1170402" y="-8170"/>
                  <a:pt x="1178660" y="560890"/>
                  <a:pt x="1306285" y="639718"/>
                </a:cubicBezTo>
                <a:cubicBezTo>
                  <a:pt x="1433910" y="718546"/>
                  <a:pt x="1674898" y="333417"/>
                  <a:pt x="1824295" y="473054"/>
                </a:cubicBezTo>
                <a:cubicBezTo>
                  <a:pt x="1973692" y="612691"/>
                  <a:pt x="2135102" y="1298866"/>
                  <a:pt x="2202668" y="1477542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F93B0836-B67F-6D59-090C-08074F8E63D2}"/>
              </a:ext>
            </a:extLst>
          </p:cNvPr>
          <p:cNvSpPr/>
          <p:nvPr/>
        </p:nvSpPr>
        <p:spPr>
          <a:xfrm>
            <a:off x="7551754" y="2553961"/>
            <a:ext cx="72000" cy="72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01C1162B-BDE9-3639-CA0C-6D682F33B208}"/>
                  </a:ext>
                </a:extLst>
              </p:cNvPr>
              <p:cNvSpPr txBox="1"/>
              <p:nvPr/>
            </p:nvSpPr>
            <p:spPr>
              <a:xfrm>
                <a:off x="3866577" y="1530949"/>
                <a:ext cx="34946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Actor</a:t>
                </a:r>
                <a:r>
                  <a:rPr lang="zh-CN" altLang="en-US" sz="140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的任务是找到曲线的最高点并返回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zh-CN" altLang="en-US" sz="140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01C1162B-BDE9-3639-CA0C-6D682F33B2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6577" y="1530949"/>
                <a:ext cx="3494611" cy="307777"/>
              </a:xfrm>
              <a:prstGeom prst="rect">
                <a:avLst/>
              </a:prstGeom>
              <a:blipFill>
                <a:blip r:embed="rId5"/>
                <a:stretch>
                  <a:fillRect l="-523" t="-5882" b="-215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BBE98858-5FE8-2410-77D0-5D30ED341D03}"/>
              </a:ext>
            </a:extLst>
          </p:cNvPr>
          <p:cNvCxnSpPr/>
          <p:nvPr/>
        </p:nvCxnSpPr>
        <p:spPr>
          <a:xfrm>
            <a:off x="6465570" y="3989070"/>
            <a:ext cx="2448000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C4BF83A1-EBF4-A9A4-F0FB-F580415EAAAE}"/>
              </a:ext>
            </a:extLst>
          </p:cNvPr>
          <p:cNvCxnSpPr>
            <a:cxnSpLocks/>
          </p:cNvCxnSpPr>
          <p:nvPr/>
        </p:nvCxnSpPr>
        <p:spPr>
          <a:xfrm rot="16200000">
            <a:off x="5232704" y="3223260"/>
            <a:ext cx="2448000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BDD04B52-3102-48C7-C55A-55EFDF2157B8}"/>
                  </a:ext>
                </a:extLst>
              </p:cNvPr>
              <p:cNvSpPr txBox="1"/>
              <p:nvPr/>
            </p:nvSpPr>
            <p:spPr>
              <a:xfrm>
                <a:off x="8909612" y="3950970"/>
                <a:ext cx="19639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BDD04B52-3102-48C7-C55A-55EFDF2157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9612" y="3950970"/>
                <a:ext cx="196399" cy="276999"/>
              </a:xfrm>
              <a:prstGeom prst="rect">
                <a:avLst/>
              </a:prstGeom>
              <a:blipFill>
                <a:blip r:embed="rId6"/>
                <a:stretch>
                  <a:fillRect l="-15625" r="-1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CA11CB56-DD23-6FF0-DD53-E0A03BD1547A}"/>
                  </a:ext>
                </a:extLst>
              </p:cNvPr>
              <p:cNvSpPr txBox="1"/>
              <p:nvPr/>
            </p:nvSpPr>
            <p:spPr>
              <a:xfrm>
                <a:off x="5613883" y="1954530"/>
                <a:ext cx="82708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CA11CB56-DD23-6FF0-DD53-E0A03BD154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3883" y="1954530"/>
                <a:ext cx="827086" cy="276999"/>
              </a:xfrm>
              <a:prstGeom prst="rect">
                <a:avLst/>
              </a:prstGeom>
              <a:blipFill>
                <a:blip r:embed="rId7"/>
                <a:stretch>
                  <a:fillRect l="-8088" t="-4444" r="-8824" b="-3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926FA52A-51E0-2C4C-B251-288ED30E54BE}"/>
                  </a:ext>
                </a:extLst>
              </p:cNvPr>
              <p:cNvSpPr txBox="1"/>
              <p:nvPr/>
            </p:nvSpPr>
            <p:spPr>
              <a:xfrm>
                <a:off x="7689570" y="2231529"/>
                <a:ext cx="9092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926FA52A-51E0-2C4C-B251-288ED30E54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9570" y="2231529"/>
                <a:ext cx="909223" cy="276999"/>
              </a:xfrm>
              <a:prstGeom prst="rect">
                <a:avLst/>
              </a:prstGeom>
              <a:blipFill>
                <a:blip r:embed="rId8"/>
                <a:stretch>
                  <a:fillRect l="-7333" t="-2174" r="-8000" b="-326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387DE4E4-EA66-4400-B95D-272D611EE649}"/>
              </a:ext>
            </a:extLst>
          </p:cNvPr>
          <p:cNvCxnSpPr/>
          <p:nvPr/>
        </p:nvCxnSpPr>
        <p:spPr>
          <a:xfrm>
            <a:off x="7587753" y="1997430"/>
            <a:ext cx="0" cy="2449830"/>
          </a:xfrm>
          <a:prstGeom prst="line">
            <a:avLst/>
          </a:prstGeom>
          <a:ln w="1270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A5B1699A-5A6F-71F7-62D6-7455C4EE6E7A}"/>
                  </a:ext>
                </a:extLst>
              </p:cNvPr>
              <p:cNvSpPr txBox="1"/>
              <p:nvPr/>
            </p:nvSpPr>
            <p:spPr>
              <a:xfrm>
                <a:off x="7644604" y="4009661"/>
                <a:ext cx="2785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A5B1699A-5A6F-71F7-62D6-7455C4EE6E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4604" y="4009661"/>
                <a:ext cx="278538" cy="276999"/>
              </a:xfrm>
              <a:prstGeom prst="rect">
                <a:avLst/>
              </a:prstGeom>
              <a:blipFill>
                <a:blip r:embed="rId9"/>
                <a:stretch>
                  <a:fillRect l="-10870" r="-2174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8088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F7B8409F-A81F-4E89-7C9F-F54A39C46B1C}"/>
              </a:ext>
            </a:extLst>
          </p:cNvPr>
          <p:cNvSpPr/>
          <p:nvPr/>
        </p:nvSpPr>
        <p:spPr>
          <a:xfrm>
            <a:off x="4270200" y="2517978"/>
            <a:ext cx="864000" cy="5040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Actor</a:t>
            </a:r>
            <a:endParaRPr lang="zh-CN" altLang="en-US" sz="120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56B7B2D6-6DEE-23C7-BEE8-187B33C8ADF5}"/>
              </a:ext>
            </a:extLst>
          </p:cNvPr>
          <p:cNvSpPr/>
          <p:nvPr/>
        </p:nvSpPr>
        <p:spPr>
          <a:xfrm>
            <a:off x="5663999" y="3451695"/>
            <a:ext cx="864000" cy="5040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Critic</a:t>
            </a:r>
            <a:endParaRPr lang="zh-CN" altLang="en-US" sz="120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B1933FAC-66E3-46D7-F0F5-DEE949DAE595}"/>
                  </a:ext>
                </a:extLst>
              </p:cNvPr>
              <p:cNvSpPr txBox="1"/>
              <p:nvPr/>
            </p:nvSpPr>
            <p:spPr>
              <a:xfrm>
                <a:off x="3679212" y="2631477"/>
                <a:ext cx="17466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B1933FAC-66E3-46D7-F0F5-DEE949DAE5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9212" y="2631477"/>
                <a:ext cx="174663" cy="276999"/>
              </a:xfrm>
              <a:prstGeom prst="rect">
                <a:avLst/>
              </a:prstGeom>
              <a:blipFill>
                <a:blip r:embed="rId2"/>
                <a:stretch>
                  <a:fillRect l="-17857" r="-17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24BDE666-F06D-A014-87D3-1FC823D3290F}"/>
                  </a:ext>
                </a:extLst>
              </p:cNvPr>
              <p:cNvSpPr txBox="1"/>
              <p:nvPr/>
            </p:nvSpPr>
            <p:spPr>
              <a:xfrm>
                <a:off x="5997800" y="2634054"/>
                <a:ext cx="19639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24BDE666-F06D-A014-87D3-1FC823D329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7800" y="2634054"/>
                <a:ext cx="196399" cy="276999"/>
              </a:xfrm>
              <a:prstGeom prst="rect">
                <a:avLst/>
              </a:prstGeom>
              <a:blipFill>
                <a:blip r:embed="rId3"/>
                <a:stretch>
                  <a:fillRect l="-15625" r="-1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F9AC827E-AB63-393E-D144-C9F109B31974}"/>
                  </a:ext>
                </a:extLst>
              </p:cNvPr>
              <p:cNvSpPr txBox="1"/>
              <p:nvPr/>
            </p:nvSpPr>
            <p:spPr>
              <a:xfrm>
                <a:off x="6885230" y="3565195"/>
                <a:ext cx="7496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F9AC827E-AB63-393E-D144-C9F109B319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5230" y="3565195"/>
                <a:ext cx="749692" cy="276999"/>
              </a:xfrm>
              <a:prstGeom prst="rect">
                <a:avLst/>
              </a:prstGeom>
              <a:blipFill>
                <a:blip r:embed="rId4"/>
                <a:stretch>
                  <a:fillRect l="-8943" t="-2222" r="-10569" b="-3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52B4D464-8E94-7016-1F16-A7E5D0F044AD}"/>
              </a:ext>
            </a:extLst>
          </p:cNvPr>
          <p:cNvCxnSpPr>
            <a:stCxn id="8" idx="3"/>
            <a:endCxn id="2" idx="1"/>
          </p:cNvCxnSpPr>
          <p:nvPr/>
        </p:nvCxnSpPr>
        <p:spPr>
          <a:xfrm>
            <a:off x="3853875" y="2769977"/>
            <a:ext cx="416325" cy="1"/>
          </a:xfrm>
          <a:prstGeom prst="straightConnector1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C9D8FD38-DB1B-D8CF-FE77-7B3D63CBCBF2}"/>
              </a:ext>
            </a:extLst>
          </p:cNvPr>
          <p:cNvCxnSpPr>
            <a:stCxn id="2" idx="3"/>
            <a:endCxn id="9" idx="1"/>
          </p:cNvCxnSpPr>
          <p:nvPr/>
        </p:nvCxnSpPr>
        <p:spPr>
          <a:xfrm>
            <a:off x="5134200" y="2769978"/>
            <a:ext cx="863600" cy="2576"/>
          </a:xfrm>
          <a:prstGeom prst="straightConnector1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连接符: 肘形 27">
            <a:extLst>
              <a:ext uri="{FF2B5EF4-FFF2-40B4-BE49-F238E27FC236}">
                <a16:creationId xmlns:a16="http://schemas.microsoft.com/office/drawing/2014/main" id="{0D8A4783-3BBA-41D0-92C3-CFBC672B3A3D}"/>
              </a:ext>
            </a:extLst>
          </p:cNvPr>
          <p:cNvCxnSpPr>
            <a:stCxn id="8" idx="2"/>
            <a:endCxn id="5" idx="1"/>
          </p:cNvCxnSpPr>
          <p:nvPr/>
        </p:nvCxnSpPr>
        <p:spPr>
          <a:xfrm rot="16200000" flipH="1">
            <a:off x="4317662" y="2357357"/>
            <a:ext cx="795219" cy="1897455"/>
          </a:xfrm>
          <a:prstGeom prst="bentConnector2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9C9F171E-3D7F-9F5A-7AC3-979899D4EC08}"/>
              </a:ext>
            </a:extLst>
          </p:cNvPr>
          <p:cNvCxnSpPr>
            <a:stCxn id="9" idx="2"/>
            <a:endCxn id="5" idx="0"/>
          </p:cNvCxnSpPr>
          <p:nvPr/>
        </p:nvCxnSpPr>
        <p:spPr>
          <a:xfrm flipH="1">
            <a:off x="6095999" y="2911053"/>
            <a:ext cx="1" cy="540642"/>
          </a:xfrm>
          <a:prstGeom prst="straightConnector1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C8A683FD-BE6B-DC50-4D70-8EEA1A454F05}"/>
              </a:ext>
            </a:extLst>
          </p:cNvPr>
          <p:cNvCxnSpPr>
            <a:stCxn id="5" idx="3"/>
            <a:endCxn id="10" idx="1"/>
          </p:cNvCxnSpPr>
          <p:nvPr/>
        </p:nvCxnSpPr>
        <p:spPr>
          <a:xfrm>
            <a:off x="6527999" y="3703695"/>
            <a:ext cx="357231" cy="0"/>
          </a:xfrm>
          <a:prstGeom prst="straightConnector1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51716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47</Words>
  <Application>Microsoft Office PowerPoint</Application>
  <PresentationFormat>宽屏</PresentationFormat>
  <Paragraphs>13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9" baseType="lpstr">
      <vt:lpstr>等线</vt:lpstr>
      <vt:lpstr>等线 Light</vt:lpstr>
      <vt:lpstr>宋体</vt:lpstr>
      <vt:lpstr>Arial</vt:lpstr>
      <vt:lpstr>Cambria Math</vt:lpstr>
      <vt:lpstr>Times New Roman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Jim John</dc:creator>
  <cp:lastModifiedBy>Jim John</cp:lastModifiedBy>
  <cp:revision>2</cp:revision>
  <dcterms:created xsi:type="dcterms:W3CDTF">2023-09-09T09:51:56Z</dcterms:created>
  <dcterms:modified xsi:type="dcterms:W3CDTF">2023-09-10T13:20:08Z</dcterms:modified>
</cp:coreProperties>
</file>