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3" d="100"/>
          <a:sy n="183" d="100"/>
        </p:scale>
        <p:origin x="-450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2A9CD8-C1D4-A56E-0BBA-9A4FBF74A862}"/>
              </a:ext>
            </a:extLst>
          </p:cNvPr>
          <p:cNvSpPr/>
          <p:nvPr/>
        </p:nvSpPr>
        <p:spPr>
          <a:xfrm>
            <a:off x="456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1832C-BFB8-AC42-DB06-E62737AA08FC}"/>
              </a:ext>
            </a:extLst>
          </p:cNvPr>
          <p:cNvSpPr/>
          <p:nvPr/>
        </p:nvSpPr>
        <p:spPr>
          <a:xfrm>
            <a:off x="456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B0BE27-896E-A33D-20F1-4C2F2AC50BF0}"/>
              </a:ext>
            </a:extLst>
          </p:cNvPr>
          <p:cNvSpPr/>
          <p:nvPr/>
        </p:nvSpPr>
        <p:spPr>
          <a:xfrm>
            <a:off x="528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4A9F2-E9D0-27B5-D126-1CB1ACC058C5}"/>
              </a:ext>
            </a:extLst>
          </p:cNvPr>
          <p:cNvSpPr/>
          <p:nvPr/>
        </p:nvSpPr>
        <p:spPr>
          <a:xfrm>
            <a:off x="528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/>
              <p:nvPr/>
            </p:nvSpPr>
            <p:spPr>
              <a:xfrm>
                <a:off x="4789806" y="1926732"/>
                <a:ext cx="26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06" y="1926732"/>
                <a:ext cx="266290" cy="276999"/>
              </a:xfrm>
              <a:prstGeom prst="rect">
                <a:avLst/>
              </a:prstGeom>
              <a:blipFill>
                <a:blip r:embed="rId2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/>
              <p:nvPr/>
            </p:nvSpPr>
            <p:spPr>
              <a:xfrm>
                <a:off x="5509806" y="1926732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06" y="1926732"/>
                <a:ext cx="271613" cy="276999"/>
              </a:xfrm>
              <a:prstGeom prst="rect">
                <a:avLst/>
              </a:prstGeom>
              <a:blipFill>
                <a:blip r:embed="rId3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/>
              <p:nvPr/>
            </p:nvSpPr>
            <p:spPr>
              <a:xfrm>
                <a:off x="4787145" y="2646732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145" y="2646732"/>
                <a:ext cx="267124" cy="276999"/>
              </a:xfrm>
              <a:prstGeom prst="rect">
                <a:avLst/>
              </a:prstGeom>
              <a:blipFill>
                <a:blip r:embed="rId4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/>
              <p:nvPr/>
            </p:nvSpPr>
            <p:spPr>
              <a:xfrm>
                <a:off x="5507145" y="2646732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45" y="2646732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56373A3-7A4A-027B-AEC8-483FB765C5F9}"/>
              </a:ext>
            </a:extLst>
          </p:cNvPr>
          <p:cNvCxnSpPr/>
          <p:nvPr/>
        </p:nvCxnSpPr>
        <p:spPr>
          <a:xfrm>
            <a:off x="7542430" y="2567802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1FD734E-55BB-0966-C4E2-24B14CBED474}"/>
              </a:ext>
            </a:extLst>
          </p:cNvPr>
          <p:cNvCxnSpPr/>
          <p:nvPr/>
        </p:nvCxnSpPr>
        <p:spPr>
          <a:xfrm>
            <a:off x="7542430" y="256357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FA1AA4A-9F5B-25D0-7AC8-2C4297394A04}"/>
              </a:ext>
            </a:extLst>
          </p:cNvPr>
          <p:cNvSpPr/>
          <p:nvPr/>
        </p:nvSpPr>
        <p:spPr>
          <a:xfrm>
            <a:off x="6002951" y="170100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F50F8E9F-B5B8-C782-3C9E-AF85D1CABE32}"/>
              </a:ext>
            </a:extLst>
          </p:cNvPr>
          <p:cNvCxnSpPr>
            <a:cxnSpLocks/>
          </p:cNvCxnSpPr>
          <p:nvPr/>
        </p:nvCxnSpPr>
        <p:spPr>
          <a:xfrm rot="16200000">
            <a:off x="7362430" y="238357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C90E11B-E863-86B4-47DF-6C5EEA40280E}"/>
              </a:ext>
            </a:extLst>
          </p:cNvPr>
          <p:cNvCxnSpPr>
            <a:cxnSpLocks/>
          </p:cNvCxnSpPr>
          <p:nvPr/>
        </p:nvCxnSpPr>
        <p:spPr>
          <a:xfrm rot="5400000">
            <a:off x="7362430" y="238357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7A4CC1C-DE42-EC8F-4E15-276FC75546AB}"/>
              </a:ext>
            </a:extLst>
          </p:cNvPr>
          <p:cNvSpPr/>
          <p:nvPr/>
        </p:nvSpPr>
        <p:spPr>
          <a:xfrm>
            <a:off x="6002951" y="242100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F751B-0EF6-016A-C1E8-02D246F005B4}"/>
              </a:ext>
            </a:extLst>
          </p:cNvPr>
          <p:cNvSpPr/>
          <p:nvPr/>
        </p:nvSpPr>
        <p:spPr>
          <a:xfrm>
            <a:off x="4562951" y="314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ED50FE-9B12-50BC-1454-ACED922CC193}"/>
              </a:ext>
            </a:extLst>
          </p:cNvPr>
          <p:cNvSpPr/>
          <p:nvPr/>
        </p:nvSpPr>
        <p:spPr>
          <a:xfrm>
            <a:off x="5282951" y="313677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B95AC2-46FB-F75A-15AC-DD08DADAA2A4}"/>
              </a:ext>
            </a:extLst>
          </p:cNvPr>
          <p:cNvSpPr/>
          <p:nvPr/>
        </p:nvSpPr>
        <p:spPr>
          <a:xfrm>
            <a:off x="6002951" y="314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8CF0FB1-9B32-99AB-23CF-C29A1ACA7076}"/>
                  </a:ext>
                </a:extLst>
              </p:cNvPr>
              <p:cNvSpPr txBox="1"/>
              <p:nvPr/>
            </p:nvSpPr>
            <p:spPr>
              <a:xfrm>
                <a:off x="6229806" y="1922503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8CF0FB1-9B32-99AB-23CF-C29A1ACA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06" y="1922503"/>
                <a:ext cx="271613" cy="276999"/>
              </a:xfrm>
              <a:prstGeom prst="rect">
                <a:avLst/>
              </a:prstGeom>
              <a:blipFill>
                <a:blip r:embed="rId6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F20878-B1A5-2D29-AB63-9646E0850375}"/>
                  </a:ext>
                </a:extLst>
              </p:cNvPr>
              <p:cNvSpPr txBox="1"/>
              <p:nvPr/>
            </p:nvSpPr>
            <p:spPr>
              <a:xfrm>
                <a:off x="6222656" y="2646732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F20878-B1A5-2D29-AB63-9646E085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56" y="2646732"/>
                <a:ext cx="271613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75849C0-5338-C9C3-EBB9-36AA8897B0A0}"/>
                  </a:ext>
                </a:extLst>
              </p:cNvPr>
              <p:cNvSpPr txBox="1"/>
              <p:nvPr/>
            </p:nvSpPr>
            <p:spPr>
              <a:xfrm>
                <a:off x="6229806" y="3353592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75849C0-5338-C9C3-EBB9-36AA8897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06" y="3353592"/>
                <a:ext cx="266804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5EE7A5-0CAA-71C8-C623-616F5746CF7D}"/>
                  </a:ext>
                </a:extLst>
              </p:cNvPr>
              <p:cNvSpPr txBox="1"/>
              <p:nvPr/>
            </p:nvSpPr>
            <p:spPr>
              <a:xfrm>
                <a:off x="5502656" y="3358274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5EE7A5-0CAA-71C8-C623-616F5746C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56" y="3358274"/>
                <a:ext cx="271613" cy="276999"/>
              </a:xfrm>
              <a:prstGeom prst="rect">
                <a:avLst/>
              </a:prstGeom>
              <a:blipFill>
                <a:blip r:embed="rId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6FE6C5-20E7-CD4B-8263-4253D5A5AE5E}"/>
                  </a:ext>
                </a:extLst>
              </p:cNvPr>
              <p:cNvSpPr txBox="1"/>
              <p:nvPr/>
            </p:nvSpPr>
            <p:spPr>
              <a:xfrm>
                <a:off x="4789806" y="3366732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6FE6C5-20E7-CD4B-8263-4253D5A5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06" y="3366732"/>
                <a:ext cx="271613" cy="276999"/>
              </a:xfrm>
              <a:prstGeom prst="rect">
                <a:avLst/>
              </a:prstGeom>
              <a:blipFill>
                <a:blip r:embed="rId10"/>
                <a:stretch>
                  <a:fillRect l="-13636" r="-454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82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2A9CD8-C1D4-A56E-0BBA-9A4FBF74A862}"/>
              </a:ext>
            </a:extLst>
          </p:cNvPr>
          <p:cNvSpPr/>
          <p:nvPr/>
        </p:nvSpPr>
        <p:spPr>
          <a:xfrm>
            <a:off x="456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1832C-BFB8-AC42-DB06-E62737AA08FC}"/>
              </a:ext>
            </a:extLst>
          </p:cNvPr>
          <p:cNvSpPr/>
          <p:nvPr/>
        </p:nvSpPr>
        <p:spPr>
          <a:xfrm>
            <a:off x="456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B0BE27-896E-A33D-20F1-4C2F2AC50BF0}"/>
              </a:ext>
            </a:extLst>
          </p:cNvPr>
          <p:cNvSpPr/>
          <p:nvPr/>
        </p:nvSpPr>
        <p:spPr>
          <a:xfrm>
            <a:off x="528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4A9F2-E9D0-27B5-D126-1CB1ACC058C5}"/>
              </a:ext>
            </a:extLst>
          </p:cNvPr>
          <p:cNvSpPr/>
          <p:nvPr/>
        </p:nvSpPr>
        <p:spPr>
          <a:xfrm>
            <a:off x="528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/>
              <p:nvPr/>
            </p:nvSpPr>
            <p:spPr>
              <a:xfrm>
                <a:off x="4641554" y="1930960"/>
                <a:ext cx="54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54" y="1930960"/>
                <a:ext cx="540211" cy="276999"/>
              </a:xfrm>
              <a:prstGeom prst="rect">
                <a:avLst/>
              </a:prstGeom>
              <a:blipFill>
                <a:blip r:embed="rId2"/>
                <a:stretch>
                  <a:fillRect l="-2273" r="-681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/>
              <p:nvPr/>
            </p:nvSpPr>
            <p:spPr>
              <a:xfrm>
                <a:off x="5461009" y="1926732"/>
                <a:ext cx="363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9" y="1926732"/>
                <a:ext cx="363882" cy="276999"/>
              </a:xfrm>
              <a:prstGeom prst="rect">
                <a:avLst/>
              </a:prstGeom>
              <a:blipFill>
                <a:blip r:embed="rId3"/>
                <a:stretch>
                  <a:fillRect l="-3448" r="-1379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/>
              <p:nvPr/>
            </p:nvSpPr>
            <p:spPr>
              <a:xfrm>
                <a:off x="4741010" y="2641912"/>
                <a:ext cx="363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10" y="2641912"/>
                <a:ext cx="363882" cy="276999"/>
              </a:xfrm>
              <a:prstGeom prst="rect">
                <a:avLst/>
              </a:prstGeom>
              <a:blipFill>
                <a:blip r:embed="rId4"/>
                <a:stretch>
                  <a:fillRect l="-3448" r="-1379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/>
              <p:nvPr/>
            </p:nvSpPr>
            <p:spPr>
              <a:xfrm>
                <a:off x="5547572" y="2646732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72" y="2646732"/>
                <a:ext cx="190757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6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 2013 - 2022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Jim John</cp:lastModifiedBy>
  <cp:revision>3</cp:revision>
  <dcterms:created xsi:type="dcterms:W3CDTF">2023-01-17T05:14:52Z</dcterms:created>
  <dcterms:modified xsi:type="dcterms:W3CDTF">2023-03-05T11:28:07Z</dcterms:modified>
</cp:coreProperties>
</file>