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240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01ED-0885-80BE-E0E4-5CB07668F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FD1AE-E47B-65E2-AE01-91B0BEE1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D358E-3832-0C1E-6115-DEFB29DD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4C4C8-9C97-FD7F-BBED-8E0C6E1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E0A7E-6780-3F53-CFF3-00969F8C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1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CD05-7940-88D4-83F5-83E2D6D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CB3F5-DCC3-6C36-69B1-F07327C4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347B3-A23A-B614-2B22-2EF64E8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64AD-263A-5B19-ACB0-79EC4DA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43267-9303-BAE5-181A-036377DF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4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FDA858-96F9-B8E2-F5A3-01DC8F18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7A260-B9FD-9977-C5C6-BC2EFE80B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27857-D9D3-650E-92DB-BE956721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6B4D8-074F-FEA3-D93A-CD654B5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B15EE-DA88-836E-5E43-68C1250E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3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1378-558D-1D60-1790-125D405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9BC9-B032-71BE-5489-7478C103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6DC29-A234-861C-CC8D-9887C50C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CB705-CE19-A550-4FCF-338E7EA6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9DD98-B2C1-E6D7-9BC8-0280B144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32C9-FA12-9E32-E681-B5F8BC75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714DA-2633-56E9-B993-91B83501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2AE72-9BB6-E4E0-82CB-27EA6E11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0126-48B7-3E4B-9DBF-CB986BC1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D3AD-6E2B-714C-5A58-F5993BD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17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F16C-C201-303E-C1DE-E78A284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4BB98-3188-1E52-A4FE-834980514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D32FC-0476-B52E-4FD6-A7EF74BE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608B7-BE72-AB76-DABF-CAFE39F6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88265-F45E-DCB3-8E4C-D0EA974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935EE-1D95-EA82-77E6-6F7297B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19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C57D-CAAD-3D4A-8786-11B16657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833ED-2A89-1644-AEB2-2CAAB935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9D0C4-86DB-8919-AAD3-89E0F372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F1898-A535-D222-61DA-17EEE797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B8ADB-580A-66B9-6383-17820497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33FE5D-9D67-35EE-D1E4-334E2602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3AA23-D663-E033-4094-9112C2AF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90D1B9-75D9-9052-5C9B-522643A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7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8629C-2C33-8DB5-1DD9-F8FE8B34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F344F-7083-B9DE-2E28-6592AE69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592BF-F74E-0004-8FBF-0281BF49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6AABF8-D26B-7994-BDA1-D0F541F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5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95BAA-D82B-A409-F833-89A7E83E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9B361-8694-5D46-8D48-F1113DC7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B2DB6-A493-AA1E-5488-4E8DD865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7248-6922-F10C-86EC-84443B75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EDA1A-ADF9-101A-9F3A-0FDCC5F3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4C177-8F2F-1459-3426-50EC66B7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CD12-140A-CD13-B089-906801E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68A8E-F81D-3614-1F3A-F5A6BE6A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B45BC-9770-1709-8FBF-93C8A79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46742-41CB-235F-92B4-2DDC7B7E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D054F-3FDF-115A-D1D6-47F68B7A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FB8DD-6377-4BF7-9F1A-7156A48F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DF851-E21C-7404-7CED-9F4FB589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89912-3B0F-3EEF-53E7-DCCF5538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D599C-304A-CA94-8852-8CC2CEB1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9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DFD13-331C-2DB6-22E4-2D033F8D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E4EE0-C25F-3178-AD52-F034AB61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1A5BC-2DEA-528A-DA00-73372419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4B5-D689-9A42-94C4-4F3A049241B2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BD63-FC66-7475-8A7F-6D89DE839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8244-16DD-D12D-002F-0C69FAAA1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93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测试假人 轮廓">
            <a:extLst>
              <a:ext uri="{FF2B5EF4-FFF2-40B4-BE49-F238E27FC236}">
                <a16:creationId xmlns:a16="http://schemas.microsoft.com/office/drawing/2014/main" id="{F1B94A6E-EE9D-0ED6-2CA9-1D13C8855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092" y="2934730"/>
            <a:ext cx="914400" cy="914400"/>
          </a:xfrm>
          <a:prstGeom prst="rect">
            <a:avLst/>
          </a:prstGeom>
        </p:spPr>
      </p:pic>
      <p:pic>
        <p:nvPicPr>
          <p:cNvPr id="11" name="图形 10" descr="魔鬼的脸轮廓 纯色填充">
            <a:extLst>
              <a:ext uri="{FF2B5EF4-FFF2-40B4-BE49-F238E27FC236}">
                <a16:creationId xmlns:a16="http://schemas.microsoft.com/office/drawing/2014/main" id="{59398F9A-8104-DE74-6C3B-1203582C9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184" y="3015049"/>
            <a:ext cx="914400" cy="914400"/>
          </a:xfrm>
          <a:prstGeom prst="rect">
            <a:avLst/>
          </a:prstGeom>
        </p:spPr>
      </p:pic>
      <p:pic>
        <p:nvPicPr>
          <p:cNvPr id="15" name="图形 14" descr="足球 轮廓">
            <a:extLst>
              <a:ext uri="{FF2B5EF4-FFF2-40B4-BE49-F238E27FC236}">
                <a16:creationId xmlns:a16="http://schemas.microsoft.com/office/drawing/2014/main" id="{64C35FE2-F5C2-AF25-6849-107CF1126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1784" y="3966520"/>
            <a:ext cx="914400" cy="914400"/>
          </a:xfrm>
          <a:prstGeom prst="rect">
            <a:avLst/>
          </a:prstGeom>
        </p:spPr>
      </p:pic>
      <p:sp>
        <p:nvSpPr>
          <p:cNvPr id="18" name="圆角矩形标注 17">
            <a:extLst>
              <a:ext uri="{FF2B5EF4-FFF2-40B4-BE49-F238E27FC236}">
                <a16:creationId xmlns:a16="http://schemas.microsoft.com/office/drawing/2014/main" id="{F222F149-0E4F-571C-8CE9-5E56F532C0DD}"/>
              </a:ext>
            </a:extLst>
          </p:cNvPr>
          <p:cNvSpPr/>
          <p:nvPr/>
        </p:nvSpPr>
        <p:spPr>
          <a:xfrm>
            <a:off x="1326633" y="2100648"/>
            <a:ext cx="1828459" cy="914401"/>
          </a:xfrm>
          <a:prstGeom prst="wedgeRoundRectCallout">
            <a:avLst>
              <a:gd name="adj1" fmla="val 56905"/>
              <a:gd name="adj2" fmla="val 3010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数据计算，甲直接射门得分的概率是</a:t>
            </a:r>
            <a:r>
              <a:rPr kumimoji="1" lang="en-US" altLang="zh-CN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20%</a:t>
            </a:r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，传给乙然后得分的概率是</a:t>
            </a:r>
            <a:r>
              <a:rPr kumimoji="1" lang="en-US" altLang="zh-CN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80%</a:t>
            </a:r>
            <a:endParaRPr kumimoji="1" lang="zh-CN" altLang="en-US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圆角矩形标注 22">
            <a:extLst>
              <a:ext uri="{FF2B5EF4-FFF2-40B4-BE49-F238E27FC236}">
                <a16:creationId xmlns:a16="http://schemas.microsoft.com/office/drawing/2014/main" id="{13C51941-8FDC-E5C9-2711-D1544BF6462D}"/>
              </a:ext>
            </a:extLst>
          </p:cNvPr>
          <p:cNvSpPr/>
          <p:nvPr/>
        </p:nvSpPr>
        <p:spPr>
          <a:xfrm>
            <a:off x="4936184" y="1461186"/>
            <a:ext cx="2304875" cy="1278924"/>
          </a:xfrm>
          <a:prstGeom prst="wedgeRoundRectCallout">
            <a:avLst>
              <a:gd name="adj1" fmla="val -29041"/>
              <a:gd name="adj2" fmla="val 6211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你弄错了！足球是圆的，甲是个很有个性的球员，他一定会自己射门，所有人上前拦截他的射门路线</a:t>
            </a:r>
          </a:p>
        </p:txBody>
      </p:sp>
    </p:spTree>
    <p:extLst>
      <p:ext uri="{BB962C8B-B14F-4D97-AF65-F5344CB8AC3E}">
        <p14:creationId xmlns:p14="http://schemas.microsoft.com/office/powerpoint/2010/main" val="110607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8DE5292-A9E1-1B14-B521-BDF13F6F3561}"/>
              </a:ext>
            </a:extLst>
          </p:cNvPr>
          <p:cNvSpPr/>
          <p:nvPr/>
        </p:nvSpPr>
        <p:spPr>
          <a:xfrm>
            <a:off x="1410269" y="1737360"/>
            <a:ext cx="864000" cy="64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24F33C6-F633-F2B5-78AB-0B1D18772F22}"/>
              </a:ext>
            </a:extLst>
          </p:cNvPr>
          <p:cNvSpPr/>
          <p:nvPr/>
        </p:nvSpPr>
        <p:spPr>
          <a:xfrm>
            <a:off x="4028264" y="1737731"/>
            <a:ext cx="864000" cy="64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EBF9BE9-AC1B-06F9-F976-55F2EBE1CCA2}"/>
              </a:ext>
            </a:extLst>
          </p:cNvPr>
          <p:cNvSpPr/>
          <p:nvPr/>
        </p:nvSpPr>
        <p:spPr>
          <a:xfrm>
            <a:off x="1410269" y="3874542"/>
            <a:ext cx="864000" cy="64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EADDBC-995C-4DAB-C4D6-D6885D702B37}"/>
              </a:ext>
            </a:extLst>
          </p:cNvPr>
          <p:cNvSpPr/>
          <p:nvPr/>
        </p:nvSpPr>
        <p:spPr>
          <a:xfrm>
            <a:off x="4028264" y="3912642"/>
            <a:ext cx="864000" cy="64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4A610A-731B-DE92-2CFA-E7BB9F81267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74269" y="2061360"/>
            <a:ext cx="1753995" cy="37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CE3D7A1-9650-DD3C-7752-8C940999CDC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16200000" flipH="1">
            <a:off x="3132216" y="2584595"/>
            <a:ext cx="38100" cy="2617995"/>
          </a:xfrm>
          <a:prstGeom prst="bentConnector3">
            <a:avLst>
              <a:gd name="adj1" fmla="val -38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A2B0599-B0D2-9630-6F55-F94BD1E59FEF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 flipH="1">
            <a:off x="3132217" y="3232595"/>
            <a:ext cx="38100" cy="2617995"/>
          </a:xfrm>
          <a:prstGeom prst="bentConnector3">
            <a:avLst>
              <a:gd name="adj1" fmla="val -460005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46AECBB-1670-AFFE-EE2D-D37A9DD3EDF4}"/>
              </a:ext>
            </a:extLst>
          </p:cNvPr>
          <p:cNvSpPr txBox="1"/>
          <p:nvPr/>
        </p:nvSpPr>
        <p:spPr>
          <a:xfrm>
            <a:off x="2251019" y="476967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与环境交互生成样本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AD516C-BB60-2CAA-1E05-53B8685D8428}"/>
              </a:ext>
            </a:extLst>
          </p:cNvPr>
          <p:cNvSpPr txBox="1"/>
          <p:nvPr/>
        </p:nvSpPr>
        <p:spPr>
          <a:xfrm>
            <a:off x="2340788" y="341570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通过训练生成模型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590150-367E-34A5-59D6-E4186C19681D}"/>
              </a:ext>
            </a:extLst>
          </p:cNvPr>
          <p:cNvSpPr txBox="1"/>
          <p:nvPr/>
        </p:nvSpPr>
        <p:spPr>
          <a:xfrm>
            <a:off x="2340788" y="1725251"/>
            <a:ext cx="16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通过训练生成模型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053104B-D6FD-6F08-9D62-47A753008F07}"/>
              </a:ext>
            </a:extLst>
          </p:cNvPr>
          <p:cNvSpPr/>
          <p:nvPr/>
        </p:nvSpPr>
        <p:spPr>
          <a:xfrm>
            <a:off x="7507689" y="1773360"/>
            <a:ext cx="144000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前向控制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7D82E1E-2D36-0AA2-759F-091588C9ED97}"/>
              </a:ext>
            </a:extLst>
          </p:cNvPr>
          <p:cNvSpPr/>
          <p:nvPr/>
        </p:nvSpPr>
        <p:spPr>
          <a:xfrm>
            <a:off x="7523538" y="3569592"/>
            <a:ext cx="144000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前向控制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8C8AB33-B7EC-B981-798D-93CD1F4A4317}"/>
              </a:ext>
            </a:extLst>
          </p:cNvPr>
          <p:cNvSpPr/>
          <p:nvPr/>
        </p:nvSpPr>
        <p:spPr>
          <a:xfrm>
            <a:off x="7523538" y="4464976"/>
            <a:ext cx="1440000" cy="57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反馈回路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4EB9FDC-9655-B571-0A46-B3E53E9906C9}"/>
              </a:ext>
            </a:extLst>
          </p:cNvPr>
          <p:cNvCxnSpPr>
            <a:cxnSpLocks/>
          </p:cNvCxnSpPr>
          <p:nvPr/>
        </p:nvCxnSpPr>
        <p:spPr>
          <a:xfrm flipV="1">
            <a:off x="6776963" y="2058651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2231F6-D4BF-9A02-AE97-377538EAA55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947689" y="2061360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099CEA-F1DC-A0E5-15C9-4E08312566B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780113" y="3857592"/>
            <a:ext cx="743425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32AB81C-E9EF-C22D-ABBE-9395F15D2C9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963538" y="385759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FBACBFE-D204-9ADA-F406-431EC7EE1D98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>
            <a:off x="8963538" y="3857592"/>
            <a:ext cx="12700" cy="8953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BBC5033-A9A5-7E46-B257-B5FC4D0A54E4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rot="10800000">
            <a:off x="7523538" y="3857592"/>
            <a:ext cx="12700" cy="8953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A3E9F67-8ABF-9087-D450-FFF2E4E3125F}"/>
              </a:ext>
            </a:extLst>
          </p:cNvPr>
          <p:cNvSpPr txBox="1"/>
          <p:nvPr/>
        </p:nvSpPr>
        <p:spPr>
          <a:xfrm>
            <a:off x="6764264" y="1750874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81286F7-B60C-CDE8-FC40-75B1952C1345}"/>
              </a:ext>
            </a:extLst>
          </p:cNvPr>
          <p:cNvSpPr txBox="1"/>
          <p:nvPr/>
        </p:nvSpPr>
        <p:spPr>
          <a:xfrm>
            <a:off x="9108458" y="1773360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2A308FA-E074-6064-FB72-E0722DE2C88B}"/>
              </a:ext>
            </a:extLst>
          </p:cNvPr>
          <p:cNvSpPr txBox="1"/>
          <p:nvPr/>
        </p:nvSpPr>
        <p:spPr>
          <a:xfrm>
            <a:off x="9124307" y="3526828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04E77DF-D0BE-1BB0-DE5D-6DD632E92C30}"/>
              </a:ext>
            </a:extLst>
          </p:cNvPr>
          <p:cNvSpPr txBox="1"/>
          <p:nvPr/>
        </p:nvSpPr>
        <p:spPr>
          <a:xfrm>
            <a:off x="6780113" y="3527959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1EE08D51-5FD2-47FE-6F64-F8220E869694}"/>
              </a:ext>
            </a:extLst>
          </p:cNvPr>
          <p:cNvSpPr/>
          <p:nvPr/>
        </p:nvSpPr>
        <p:spPr>
          <a:xfrm>
            <a:off x="5468264" y="1917360"/>
            <a:ext cx="720000" cy="2880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7C4D456C-21D1-1ADB-C048-02C3502149F8}"/>
              </a:ext>
            </a:extLst>
          </p:cNvPr>
          <p:cNvSpPr/>
          <p:nvPr/>
        </p:nvSpPr>
        <p:spPr>
          <a:xfrm>
            <a:off x="5468264" y="4054542"/>
            <a:ext cx="720000" cy="2880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E51F8EA-3ACA-902D-9FA1-4975F795F1A7}"/>
              </a:ext>
            </a:extLst>
          </p:cNvPr>
          <p:cNvSpPr txBox="1"/>
          <p:nvPr/>
        </p:nvSpPr>
        <p:spPr>
          <a:xfrm>
            <a:off x="5373693" y="1188041"/>
            <a:ext cx="90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深度学习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93EA107-DA5E-4A8D-EB17-FE4ADB15B6E2}"/>
              </a:ext>
            </a:extLst>
          </p:cNvPr>
          <p:cNvSpPr txBox="1"/>
          <p:nvPr/>
        </p:nvSpPr>
        <p:spPr>
          <a:xfrm>
            <a:off x="5373693" y="3429000"/>
            <a:ext cx="90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强化学习</a:t>
            </a:r>
          </a:p>
        </p:txBody>
      </p:sp>
    </p:spTree>
    <p:extLst>
      <p:ext uri="{BB962C8B-B14F-4D97-AF65-F5344CB8AC3E}">
        <p14:creationId xmlns:p14="http://schemas.microsoft.com/office/powerpoint/2010/main" val="33194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13403B4-2553-3C18-E065-58CB7E866D92}"/>
              </a:ext>
            </a:extLst>
          </p:cNvPr>
          <p:cNvSpPr/>
          <p:nvPr/>
        </p:nvSpPr>
        <p:spPr>
          <a:xfrm>
            <a:off x="2259827" y="2342861"/>
            <a:ext cx="2653990" cy="2172277"/>
          </a:xfrm>
          <a:custGeom>
            <a:avLst/>
            <a:gdLst>
              <a:gd name="connsiteX0" fmla="*/ 0 w 2653990"/>
              <a:gd name="connsiteY0" fmla="*/ 2172277 h 2172277"/>
              <a:gd name="connsiteX1" fmla="*/ 1868944 w 2653990"/>
              <a:gd name="connsiteY1" fmla="*/ 19 h 2172277"/>
              <a:gd name="connsiteX2" fmla="*/ 2653990 w 2653990"/>
              <a:gd name="connsiteY2" fmla="*/ 2132132 h 217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3990" h="2172277">
                <a:moveTo>
                  <a:pt x="0" y="2172277"/>
                </a:moveTo>
                <a:cubicBezTo>
                  <a:pt x="713306" y="1089493"/>
                  <a:pt x="1426612" y="6710"/>
                  <a:pt x="1868944" y="19"/>
                </a:cubicBezTo>
                <a:cubicBezTo>
                  <a:pt x="2311276" y="-6672"/>
                  <a:pt x="2509768" y="1741839"/>
                  <a:pt x="2653990" y="213213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63EEC30-6907-6A57-8F80-7288CB4019E6}"/>
              </a:ext>
            </a:extLst>
          </p:cNvPr>
          <p:cNvSpPr/>
          <p:nvPr/>
        </p:nvSpPr>
        <p:spPr>
          <a:xfrm>
            <a:off x="6311590" y="1936559"/>
            <a:ext cx="3385511" cy="2617599"/>
          </a:xfrm>
          <a:custGeom>
            <a:avLst/>
            <a:gdLst>
              <a:gd name="connsiteX0" fmla="*/ 0 w 3385511"/>
              <a:gd name="connsiteY0" fmla="*/ 2617599 h 2617599"/>
              <a:gd name="connsiteX1" fmla="*/ 1409515 w 3385511"/>
              <a:gd name="connsiteY1" fmla="*/ 654984 h 2617599"/>
              <a:gd name="connsiteX2" fmla="*/ 1775275 w 3385511"/>
              <a:gd name="connsiteY2" fmla="*/ 1524779 h 2617599"/>
              <a:gd name="connsiteX3" fmla="*/ 2475571 w 3385511"/>
              <a:gd name="connsiteY3" fmla="*/ 128647 h 2617599"/>
              <a:gd name="connsiteX4" fmla="*/ 3385511 w 3385511"/>
              <a:gd name="connsiteY4" fmla="*/ 146489 h 261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5511" h="2617599">
                <a:moveTo>
                  <a:pt x="0" y="2617599"/>
                </a:moveTo>
                <a:cubicBezTo>
                  <a:pt x="556818" y="1727360"/>
                  <a:pt x="1113636" y="837121"/>
                  <a:pt x="1409515" y="654984"/>
                </a:cubicBezTo>
                <a:cubicBezTo>
                  <a:pt x="1705394" y="472847"/>
                  <a:pt x="1597599" y="1612502"/>
                  <a:pt x="1775275" y="1524779"/>
                </a:cubicBezTo>
                <a:cubicBezTo>
                  <a:pt x="1952951" y="1437056"/>
                  <a:pt x="2207198" y="358362"/>
                  <a:pt x="2475571" y="128647"/>
                </a:cubicBezTo>
                <a:cubicBezTo>
                  <a:pt x="2743944" y="-101068"/>
                  <a:pt x="3064727" y="22710"/>
                  <a:pt x="3385511" y="14648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32003F3-788D-FDDA-E4D4-B8C27EE8F89C}"/>
              </a:ext>
            </a:extLst>
          </p:cNvPr>
          <p:cNvSpPr/>
          <p:nvPr/>
        </p:nvSpPr>
        <p:spPr>
          <a:xfrm>
            <a:off x="4126787" y="227086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0F6BD61-5110-E385-4120-4267C7D5F6B8}"/>
              </a:ext>
            </a:extLst>
          </p:cNvPr>
          <p:cNvCxnSpPr/>
          <p:nvPr/>
        </p:nvCxnSpPr>
        <p:spPr>
          <a:xfrm>
            <a:off x="4354489" y="2342861"/>
            <a:ext cx="559328" cy="95278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BEEE1F2-51DA-873B-597C-91B9E8AD5B1E}"/>
              </a:ext>
            </a:extLst>
          </p:cNvPr>
          <p:cNvSpPr txBox="1"/>
          <p:nvPr/>
        </p:nvSpPr>
        <p:spPr>
          <a:xfrm>
            <a:off x="4494189" y="23717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坡度更陡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6776E2E-3CD3-FA11-6037-51EFB5DC8621}"/>
              </a:ext>
            </a:extLst>
          </p:cNvPr>
          <p:cNvSpPr/>
          <p:nvPr/>
        </p:nvSpPr>
        <p:spPr>
          <a:xfrm>
            <a:off x="7750438" y="25256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491EB0-D51B-9FC9-E29A-F63CB94D7AD6}"/>
              </a:ext>
            </a:extLst>
          </p:cNvPr>
          <p:cNvSpPr txBox="1"/>
          <p:nvPr/>
        </p:nvSpPr>
        <p:spPr>
          <a:xfrm>
            <a:off x="7082029" y="3682731"/>
            <a:ext cx="34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尽管坡度更陡，但由于看不到更远的地方反而下不去了！</a:t>
            </a:r>
          </a:p>
        </p:txBody>
      </p:sp>
    </p:spTree>
    <p:extLst>
      <p:ext uri="{BB962C8B-B14F-4D97-AF65-F5344CB8AC3E}">
        <p14:creationId xmlns:p14="http://schemas.microsoft.com/office/powerpoint/2010/main" val="258694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6DFBF9F-FC5E-AF07-FEFD-FDAFE5F71CC5}"/>
              </a:ext>
            </a:extLst>
          </p:cNvPr>
          <p:cNvSpPr/>
          <p:nvPr/>
        </p:nvSpPr>
        <p:spPr>
          <a:xfrm>
            <a:off x="2668438" y="2216860"/>
            <a:ext cx="1217713" cy="851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线性函数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ADFF31-9E55-D53E-A274-0732385D7A5B}"/>
              </a:ext>
            </a:extLst>
          </p:cNvPr>
          <p:cNvSpPr/>
          <p:nvPr/>
        </p:nvSpPr>
        <p:spPr>
          <a:xfrm>
            <a:off x="5663449" y="2216857"/>
            <a:ext cx="1217713" cy="851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激活函数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EAB1F3A-625B-724E-4D3F-2C87FB3AAB63}"/>
              </a:ext>
            </a:extLst>
          </p:cNvPr>
          <p:cNvSpPr/>
          <p:nvPr/>
        </p:nvSpPr>
        <p:spPr>
          <a:xfrm>
            <a:off x="4684800" y="2552836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AD8B6-4C02-1D90-A8B3-0B8463701680}"/>
              </a:ext>
            </a:extLst>
          </p:cNvPr>
          <p:cNvSpPr/>
          <p:nvPr/>
        </p:nvSpPr>
        <p:spPr>
          <a:xfrm>
            <a:off x="1263167" y="2410891"/>
            <a:ext cx="606622" cy="463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11B2C-CAD5-82DD-2D2C-C09B176CF32C}"/>
                  </a:ext>
                </a:extLst>
              </p:cNvPr>
              <p:cNvSpPr txBox="1"/>
              <p:nvPr/>
            </p:nvSpPr>
            <p:spPr>
              <a:xfrm>
                <a:off x="1470009" y="3152000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11B2C-CAD5-82DD-2D2C-C09B176C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009" y="3152000"/>
                <a:ext cx="192938" cy="276999"/>
              </a:xfrm>
              <a:prstGeom prst="rect">
                <a:avLst/>
              </a:prstGeom>
              <a:blipFill>
                <a:blip r:embed="rId2"/>
                <a:stretch>
                  <a:fillRect l="-15625" r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C53C095-4A0E-3944-0AE2-04C30C4C4210}"/>
              </a:ext>
            </a:extLst>
          </p:cNvPr>
          <p:cNvSpPr/>
          <p:nvPr/>
        </p:nvSpPr>
        <p:spPr>
          <a:xfrm>
            <a:off x="7679811" y="2410890"/>
            <a:ext cx="606622" cy="463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DDCEA8-9515-547C-BABA-C45211919376}"/>
                  </a:ext>
                </a:extLst>
              </p:cNvPr>
              <p:cNvSpPr txBox="1"/>
              <p:nvPr/>
            </p:nvSpPr>
            <p:spPr>
              <a:xfrm>
                <a:off x="4116094" y="3152001"/>
                <a:ext cx="1317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DDCEA8-9515-547C-BABA-C4521191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94" y="3152001"/>
                <a:ext cx="1317412" cy="276999"/>
              </a:xfrm>
              <a:prstGeom prst="rect">
                <a:avLst/>
              </a:prstGeom>
              <a:blipFill>
                <a:blip r:embed="rId3"/>
                <a:stretch>
                  <a:fillRect l="-1852" t="-4348" r="-324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84F730-B4FC-8DE4-9204-1584B89F46EC}"/>
                  </a:ext>
                </a:extLst>
              </p:cNvPr>
              <p:cNvSpPr txBox="1"/>
              <p:nvPr/>
            </p:nvSpPr>
            <p:spPr>
              <a:xfrm>
                <a:off x="7153151" y="3152000"/>
                <a:ext cx="1659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84F730-B4FC-8DE4-9204-1584B89F4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151" y="3152000"/>
                <a:ext cx="1659942" cy="276999"/>
              </a:xfrm>
              <a:prstGeom prst="rect">
                <a:avLst/>
              </a:prstGeom>
              <a:blipFill>
                <a:blip r:embed="rId4"/>
                <a:stretch>
                  <a:fillRect l="-2930" t="-2222" r="-402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568F09-4AAF-CD6E-7735-79511F162845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1869789" y="2642837"/>
            <a:ext cx="79864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1BFFB4-A80E-50FA-62E6-DEA47FBDAC85}"/>
              </a:ext>
            </a:extLst>
          </p:cNvPr>
          <p:cNvCxnSpPr>
            <a:stCxn id="2" idx="3"/>
            <a:endCxn id="4" idx="2"/>
          </p:cNvCxnSpPr>
          <p:nvPr/>
        </p:nvCxnSpPr>
        <p:spPr>
          <a:xfrm flipV="1">
            <a:off x="3886151" y="2642836"/>
            <a:ext cx="798649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243798E-DBBF-744F-9436-228E6D576956}"/>
              </a:ext>
            </a:extLst>
          </p:cNvPr>
          <p:cNvCxnSpPr>
            <a:stCxn id="4" idx="6"/>
            <a:endCxn id="3" idx="1"/>
          </p:cNvCxnSpPr>
          <p:nvPr/>
        </p:nvCxnSpPr>
        <p:spPr>
          <a:xfrm flipV="1">
            <a:off x="4864800" y="2642834"/>
            <a:ext cx="798649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47E232E-AFAD-4578-2E07-9C235983E493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6881162" y="2642834"/>
            <a:ext cx="798649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519310EF-EF59-9A86-CBDB-5838CFC35EB6}"/>
              </a:ext>
            </a:extLst>
          </p:cNvPr>
          <p:cNvGrpSpPr/>
          <p:nvPr/>
        </p:nvGrpSpPr>
        <p:grpSpPr>
          <a:xfrm>
            <a:off x="1141686" y="1912257"/>
            <a:ext cx="2833678" cy="1409761"/>
            <a:chOff x="1121102" y="2047770"/>
            <a:chExt cx="2833678" cy="140976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B647DD8-1064-1043-F195-164B9E0424F4}"/>
                </a:ext>
              </a:extLst>
            </p:cNvPr>
            <p:cNvSpPr/>
            <p:nvPr/>
          </p:nvSpPr>
          <p:spPr>
            <a:xfrm>
              <a:off x="1199684" y="2359132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A7FD2F7-0B00-00D4-337F-49EA3A35C756}"/>
                </a:ext>
              </a:extLst>
            </p:cNvPr>
            <p:cNvSpPr/>
            <p:nvPr/>
          </p:nvSpPr>
          <p:spPr>
            <a:xfrm>
              <a:off x="3234780" y="2359132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1D7FBF9-7825-7C8F-177C-24EF6348B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684" y="2719132"/>
              <a:ext cx="1258809" cy="3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D70445-B153-D554-6287-4BA73BF96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7600" y="2475071"/>
              <a:ext cx="74711" cy="2440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6443FB0-1F6F-5E93-1C29-A779E2E4CF9D}"/>
                </a:ext>
              </a:extLst>
            </p:cNvPr>
            <p:cNvCxnSpPr>
              <a:cxnSpLocks/>
            </p:cNvCxnSpPr>
            <p:nvPr/>
          </p:nvCxnSpPr>
          <p:spPr>
            <a:xfrm>
              <a:off x="3177600" y="2719132"/>
              <a:ext cx="74711" cy="256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FCAA72-413A-10A6-2B99-17411634DABA}"/>
                </a:ext>
              </a:extLst>
            </p:cNvPr>
            <p:cNvSpPr txBox="1"/>
            <p:nvPr/>
          </p:nvSpPr>
          <p:spPr>
            <a:xfrm>
              <a:off x="1121102" y="30881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神经元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C838974-8CD4-DF2D-A496-E63E25E2B3A1}"/>
                </a:ext>
              </a:extLst>
            </p:cNvPr>
            <p:cNvSpPr txBox="1"/>
            <p:nvPr/>
          </p:nvSpPr>
          <p:spPr>
            <a:xfrm>
              <a:off x="2787803" y="2047770"/>
              <a:ext cx="671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突触</a:t>
              </a: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0771EF5-1030-3048-6CBB-5344ED1C3928}"/>
              </a:ext>
            </a:extLst>
          </p:cNvPr>
          <p:cNvGrpSpPr/>
          <p:nvPr/>
        </p:nvGrpSpPr>
        <p:grpSpPr>
          <a:xfrm>
            <a:off x="5065739" y="1578344"/>
            <a:ext cx="4712861" cy="2281576"/>
            <a:chOff x="5065739" y="1578344"/>
            <a:chExt cx="4712861" cy="2281576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3ECDEA3-B8A0-8D38-975F-B6F8C7C95AB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65739" y="1578344"/>
              <a:ext cx="4712861" cy="2281576"/>
              <a:chOff x="5065739" y="1578344"/>
              <a:chExt cx="4712861" cy="22815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6F043BC7-A8D5-C0BC-9A84-AE4634926F9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0429" y="1718838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6F043BC7-A8D5-C0BC-9A84-AE4634926F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429" y="1718838"/>
                    <a:ext cx="32675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259" r="-555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ED07B4C-D6E1-041E-5CF8-9DA33E3C9727}"/>
                      </a:ext>
                    </a:extLst>
                  </p:cNvPr>
                  <p:cNvSpPr txBox="1"/>
                  <p:nvPr/>
                </p:nvSpPr>
                <p:spPr>
                  <a:xfrm>
                    <a:off x="6345375" y="2115156"/>
                    <a:ext cx="3320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ED07B4C-D6E1-041E-5CF8-9DA33E3C97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375" y="2115156"/>
                    <a:ext cx="33207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259" r="-555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077637E1-153F-8A09-FD7F-9A5019387F5B}"/>
                      </a:ext>
                    </a:extLst>
                  </p:cNvPr>
                  <p:cNvSpPr txBox="1"/>
                  <p:nvPr/>
                </p:nvSpPr>
                <p:spPr>
                  <a:xfrm>
                    <a:off x="6356501" y="2843111"/>
                    <a:ext cx="3974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077637E1-153F-8A09-FD7F-9A5019387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501" y="2843111"/>
                    <a:ext cx="39748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154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6D3E815-0811-7FC4-2FEF-52A8C450239C}"/>
                  </a:ext>
                </a:extLst>
              </p:cNvPr>
              <p:cNvGrpSpPr/>
              <p:nvPr/>
            </p:nvGrpSpPr>
            <p:grpSpPr>
              <a:xfrm>
                <a:off x="5065739" y="1578344"/>
                <a:ext cx="4712861" cy="2281576"/>
                <a:chOff x="5065739" y="1578344"/>
                <a:chExt cx="4712861" cy="2281576"/>
              </a:xfrm>
            </p:grpSpPr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AF24E274-E553-B6DA-7528-476EBF967604}"/>
                    </a:ext>
                  </a:extLst>
                </p:cNvPr>
                <p:cNvGrpSpPr/>
                <p:nvPr/>
              </p:nvGrpSpPr>
              <p:grpSpPr>
                <a:xfrm>
                  <a:off x="5394873" y="1578344"/>
                  <a:ext cx="3732055" cy="2281576"/>
                  <a:chOff x="4944179" y="2166472"/>
                  <a:chExt cx="1748960" cy="1079034"/>
                </a:xfrm>
              </p:grpSpPr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7DF73AC2-E7E9-B1E8-6230-F738BA79622F}"/>
                      </a:ext>
                    </a:extLst>
                  </p:cNvPr>
                  <p:cNvSpPr/>
                  <p:nvPr/>
                </p:nvSpPr>
                <p:spPr>
                  <a:xfrm>
                    <a:off x="5160179" y="2166472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E4B37EBE-CEE9-1992-AA4B-90B5A92861C0}"/>
                      </a:ext>
                    </a:extLst>
                  </p:cNvPr>
                  <p:cNvSpPr/>
                  <p:nvPr/>
                </p:nvSpPr>
                <p:spPr>
                  <a:xfrm>
                    <a:off x="5160179" y="3029506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09D2D3FC-6AF8-91FC-4602-27EA66E9CED3}"/>
                      </a:ext>
                    </a:extLst>
                  </p:cNvPr>
                  <p:cNvSpPr/>
                  <p:nvPr/>
                </p:nvSpPr>
                <p:spPr>
                  <a:xfrm>
                    <a:off x="5160179" y="2440299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7" name="组合 26">
                    <a:extLst>
                      <a:ext uri="{FF2B5EF4-FFF2-40B4-BE49-F238E27FC236}">
                        <a16:creationId xmlns:a16="http://schemas.microsoft.com/office/drawing/2014/main" id="{22BCE9FE-C425-F2B9-8100-19D5A615B1CD}"/>
                      </a:ext>
                    </a:extLst>
                  </p:cNvPr>
                  <p:cNvGrpSpPr/>
                  <p:nvPr/>
                </p:nvGrpSpPr>
                <p:grpSpPr>
                  <a:xfrm>
                    <a:off x="5250179" y="2762641"/>
                    <a:ext cx="36000" cy="168984"/>
                    <a:chOff x="5237256" y="2753034"/>
                    <a:chExt cx="36000" cy="168984"/>
                  </a:xfrm>
                </p:grpSpPr>
                <p:sp>
                  <p:nvSpPr>
                    <p:cNvPr id="24" name="椭圆 23">
                      <a:extLst>
                        <a:ext uri="{FF2B5EF4-FFF2-40B4-BE49-F238E27FC236}">
                          <a16:creationId xmlns:a16="http://schemas.microsoft.com/office/drawing/2014/main" id="{1E30A6D3-10B4-D7A6-3EC2-76B5A82C6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256" y="2753034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6" name="组合 25">
                      <a:extLst>
                        <a:ext uri="{FF2B5EF4-FFF2-40B4-BE49-F238E27FC236}">
                          <a16:creationId xmlns:a16="http://schemas.microsoft.com/office/drawing/2014/main" id="{54635078-6DB0-8BEC-95C3-879C7BAC02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37256" y="2819526"/>
                      <a:ext cx="36000" cy="102492"/>
                      <a:chOff x="5237256" y="2819526"/>
                      <a:chExt cx="36000" cy="102492"/>
                    </a:xfrm>
                  </p:grpSpPr>
                  <p:sp>
                    <p:nvSpPr>
                      <p:cNvPr id="21" name="椭圆 20">
                        <a:extLst>
                          <a:ext uri="{FF2B5EF4-FFF2-40B4-BE49-F238E27FC236}">
                            <a16:creationId xmlns:a16="http://schemas.microsoft.com/office/drawing/2014/main" id="{ADE94C32-6C20-ADBA-FAC3-313F1F1E04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7256" y="2886018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椭圆 24">
                        <a:extLst>
                          <a:ext uri="{FF2B5EF4-FFF2-40B4-BE49-F238E27FC236}">
                            <a16:creationId xmlns:a16="http://schemas.microsoft.com/office/drawing/2014/main" id="{03D46118-C6D4-7D46-A394-02981080E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7256" y="2819526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02C22C95-E31B-F75B-8A08-CF028BCC5410}"/>
                      </a:ext>
                    </a:extLst>
                  </p:cNvPr>
                  <p:cNvSpPr/>
                  <p:nvPr/>
                </p:nvSpPr>
                <p:spPr>
                  <a:xfrm>
                    <a:off x="5757739" y="2510641"/>
                    <a:ext cx="288000" cy="28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矩形: 圆角 31">
                    <a:extLst>
                      <a:ext uri="{FF2B5EF4-FFF2-40B4-BE49-F238E27FC236}">
                        <a16:creationId xmlns:a16="http://schemas.microsoft.com/office/drawing/2014/main" id="{0DFA6BA8-7ADC-7E97-67F1-677A3CB7FA9E}"/>
                      </a:ext>
                    </a:extLst>
                  </p:cNvPr>
                  <p:cNvSpPr/>
                  <p:nvPr/>
                </p:nvSpPr>
                <p:spPr>
                  <a:xfrm>
                    <a:off x="6261439" y="2548299"/>
                    <a:ext cx="216000" cy="21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" name="直接箭头连接符 33">
                    <a:extLst>
                      <a:ext uri="{FF2B5EF4-FFF2-40B4-BE49-F238E27FC236}">
                        <a16:creationId xmlns:a16="http://schemas.microsoft.com/office/drawing/2014/main" id="{A11D7478-522D-A88A-5456-604B1FC98D78}"/>
                      </a:ext>
                    </a:extLst>
                  </p:cNvPr>
                  <p:cNvCxnSpPr>
                    <a:stCxn id="16" idx="6"/>
                    <a:endCxn id="28" idx="2"/>
                  </p:cNvCxnSpPr>
                  <p:nvPr/>
                </p:nvCxnSpPr>
                <p:spPr>
                  <a:xfrm>
                    <a:off x="5376179" y="2274472"/>
                    <a:ext cx="381560" cy="38016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>
                    <a:extLst>
                      <a:ext uri="{FF2B5EF4-FFF2-40B4-BE49-F238E27FC236}">
                        <a16:creationId xmlns:a16="http://schemas.microsoft.com/office/drawing/2014/main" id="{58D5DD94-4B66-2FFF-17C2-A32D7661E675}"/>
                      </a:ext>
                    </a:extLst>
                  </p:cNvPr>
                  <p:cNvCxnSpPr>
                    <a:stCxn id="20" idx="6"/>
                    <a:endCxn id="28" idx="2"/>
                  </p:cNvCxnSpPr>
                  <p:nvPr/>
                </p:nvCxnSpPr>
                <p:spPr>
                  <a:xfrm>
                    <a:off x="5376179" y="2548299"/>
                    <a:ext cx="381560" cy="10634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箭头连接符 37">
                    <a:extLst>
                      <a:ext uri="{FF2B5EF4-FFF2-40B4-BE49-F238E27FC236}">
                        <a16:creationId xmlns:a16="http://schemas.microsoft.com/office/drawing/2014/main" id="{D16FED37-A7DE-4F8B-9E75-6483E5F2BB6A}"/>
                      </a:ext>
                    </a:extLst>
                  </p:cNvPr>
                  <p:cNvCxnSpPr>
                    <a:stCxn id="17" idx="6"/>
                    <a:endCxn id="28" idx="2"/>
                  </p:cNvCxnSpPr>
                  <p:nvPr/>
                </p:nvCxnSpPr>
                <p:spPr>
                  <a:xfrm flipV="1">
                    <a:off x="5376179" y="2654641"/>
                    <a:ext cx="381560" cy="4828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077A68D4-BA01-152A-2C93-7E9CE5A81489}"/>
                      </a:ext>
                    </a:extLst>
                  </p:cNvPr>
                  <p:cNvCxnSpPr>
                    <a:stCxn id="28" idx="6"/>
                    <a:endCxn id="32" idx="1"/>
                  </p:cNvCxnSpPr>
                  <p:nvPr/>
                </p:nvCxnSpPr>
                <p:spPr>
                  <a:xfrm>
                    <a:off x="6045739" y="2654641"/>
                    <a:ext cx="215700" cy="165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箭头连接符 41">
                    <a:extLst>
                      <a:ext uri="{FF2B5EF4-FFF2-40B4-BE49-F238E27FC236}">
                        <a16:creationId xmlns:a16="http://schemas.microsoft.com/office/drawing/2014/main" id="{A3DB860E-BFBE-A6DE-872B-A20A6D572843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>
                    <a:off x="6477439" y="2656299"/>
                    <a:ext cx="2157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BEF44B2A-4FA9-66D2-5FF9-793C50F54BA5}"/>
                      </a:ext>
                    </a:extLst>
                  </p:cNvPr>
                  <p:cNvCxnSpPr>
                    <a:endCxn id="16" idx="2"/>
                  </p:cNvCxnSpPr>
                  <p:nvPr/>
                </p:nvCxnSpPr>
                <p:spPr>
                  <a:xfrm>
                    <a:off x="4944179" y="2274472"/>
                    <a:ext cx="216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箭头连接符 44">
                    <a:extLst>
                      <a:ext uri="{FF2B5EF4-FFF2-40B4-BE49-F238E27FC236}">
                        <a16:creationId xmlns:a16="http://schemas.microsoft.com/office/drawing/2014/main" id="{016B20E5-6EB6-D56E-4259-5707239262E9}"/>
                      </a:ext>
                    </a:extLst>
                  </p:cNvPr>
                  <p:cNvCxnSpPr>
                    <a:cxnSpLocks/>
                    <a:endCxn id="20" idx="2"/>
                  </p:cNvCxnSpPr>
                  <p:nvPr/>
                </p:nvCxnSpPr>
                <p:spPr>
                  <a:xfrm flipV="1">
                    <a:off x="4944179" y="2548299"/>
                    <a:ext cx="216000" cy="117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>
                    <a:extLst>
                      <a:ext uri="{FF2B5EF4-FFF2-40B4-BE49-F238E27FC236}">
                        <a16:creationId xmlns:a16="http://schemas.microsoft.com/office/drawing/2014/main" id="{205CFFC9-A263-73F1-2F14-87461B83272B}"/>
                      </a:ext>
                    </a:extLst>
                  </p:cNvPr>
                  <p:cNvCxnSpPr>
                    <a:cxnSpLocks/>
                    <a:endCxn id="17" idx="2"/>
                  </p:cNvCxnSpPr>
                  <p:nvPr/>
                </p:nvCxnSpPr>
                <p:spPr>
                  <a:xfrm>
                    <a:off x="4944179" y="3137506"/>
                    <a:ext cx="216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5FBCCA9A-28A7-B463-DB15-14D4256BE9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4772" y="1612158"/>
                      <a:ext cx="2857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5FBCCA9A-28A7-B463-DB15-14D4256BE9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4772" y="1612158"/>
                      <a:ext cx="285719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638" r="-6383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FAD2D1F6-733E-207B-8108-B71E997E7A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9449" y="2189023"/>
                      <a:ext cx="2910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FAD2D1F6-733E-207B-8108-B71E997E7A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9449" y="2189023"/>
                      <a:ext cx="291042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0638" r="-6383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92BB148-DA0A-8A75-EE15-DA5A2DED8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5739" y="3457531"/>
                      <a:ext cx="3509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92BB148-DA0A-8A75-EE15-DA5A2DED8B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5739" y="3457531"/>
                      <a:ext cx="35099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621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F8A1B848-E2B4-0F1C-ECBD-E42839682CE0}"/>
                    </a:ext>
                  </a:extLst>
                </p:cNvPr>
                <p:cNvSpPr txBox="1"/>
                <p:nvPr/>
              </p:nvSpPr>
              <p:spPr>
                <a:xfrm>
                  <a:off x="9132269" y="2412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/>
                    <a:t>输出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C4B8B5C-6D51-9314-1212-2D4E5E554092}"/>
                    </a:ext>
                  </a:extLst>
                </p:cNvPr>
                <p:cNvSpPr txBox="1"/>
                <p:nvPr/>
              </p:nvSpPr>
              <p:spPr>
                <a:xfrm>
                  <a:off x="7321373" y="24660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C4B8B5C-6D51-9314-1212-2D4E5E554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73" y="2466022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135" t="-4444" r="-3513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5B34F5B-1712-FDEE-FA91-EECF7E4E54EF}"/>
                    </a:ext>
                  </a:extLst>
                </p:cNvPr>
                <p:cNvSpPr txBox="1"/>
                <p:nvPr/>
              </p:nvSpPr>
              <p:spPr>
                <a:xfrm>
                  <a:off x="8337931" y="2442133"/>
                  <a:ext cx="1958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5B34F5B-1712-FDEE-FA91-EECF7E4E5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7931" y="2442133"/>
                  <a:ext cx="19588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0625" t="-4444" r="-3750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C3B8D5C3-D17D-FD16-1F28-8444BB2F8C9B}"/>
              </a:ext>
            </a:extLst>
          </p:cNvPr>
          <p:cNvSpPr txBox="1"/>
          <p:nvPr/>
        </p:nvSpPr>
        <p:spPr>
          <a:xfrm>
            <a:off x="1741107" y="1236229"/>
            <a:ext cx="16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生物神经网络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83D6CBE-0FA4-4159-66B3-3D8F32E9B748}"/>
              </a:ext>
            </a:extLst>
          </p:cNvPr>
          <p:cNvSpPr txBox="1"/>
          <p:nvPr/>
        </p:nvSpPr>
        <p:spPr>
          <a:xfrm>
            <a:off x="6868963" y="1236229"/>
            <a:ext cx="16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生物神经网络</a:t>
            </a:r>
          </a:p>
        </p:txBody>
      </p:sp>
    </p:spTree>
    <p:extLst>
      <p:ext uri="{BB962C8B-B14F-4D97-AF65-F5344CB8AC3E}">
        <p14:creationId xmlns:p14="http://schemas.microsoft.com/office/powerpoint/2010/main" val="403790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AF166EB-7433-776D-72B3-14BC78FB075C}"/>
              </a:ext>
            </a:extLst>
          </p:cNvPr>
          <p:cNvSpPr/>
          <p:nvPr/>
        </p:nvSpPr>
        <p:spPr>
          <a:xfrm>
            <a:off x="3922214" y="184777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7B54A99-5078-DC49-265F-ACA8D9134881}"/>
              </a:ext>
            </a:extLst>
          </p:cNvPr>
          <p:cNvSpPr/>
          <p:nvPr/>
        </p:nvSpPr>
        <p:spPr>
          <a:xfrm>
            <a:off x="3922214" y="254310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E020CEE-ED74-31E8-7234-ECD0409201C9}"/>
              </a:ext>
            </a:extLst>
          </p:cNvPr>
          <p:cNvSpPr/>
          <p:nvPr/>
        </p:nvSpPr>
        <p:spPr>
          <a:xfrm>
            <a:off x="3922214" y="323842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6877246-85E2-A97C-EBF2-0997702B08B4}"/>
              </a:ext>
            </a:extLst>
          </p:cNvPr>
          <p:cNvSpPr/>
          <p:nvPr/>
        </p:nvSpPr>
        <p:spPr>
          <a:xfrm>
            <a:off x="4936627" y="150535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6BE55E-979C-06FD-7F9F-DCCE1A050EFC}"/>
              </a:ext>
            </a:extLst>
          </p:cNvPr>
          <p:cNvSpPr/>
          <p:nvPr/>
        </p:nvSpPr>
        <p:spPr>
          <a:xfrm>
            <a:off x="4936627" y="2161865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9A90B1-75FD-7D96-36B3-142FC9616956}"/>
              </a:ext>
            </a:extLst>
          </p:cNvPr>
          <p:cNvSpPr/>
          <p:nvPr/>
        </p:nvSpPr>
        <p:spPr>
          <a:xfrm>
            <a:off x="4936627" y="2818376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BA3A781-9FE4-438D-2EA1-7359EBCF296D}"/>
              </a:ext>
            </a:extLst>
          </p:cNvPr>
          <p:cNvSpPr/>
          <p:nvPr/>
        </p:nvSpPr>
        <p:spPr>
          <a:xfrm>
            <a:off x="4936627" y="3474887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2C76205-211D-FBF3-427D-67BD0E5F6A81}"/>
              </a:ext>
            </a:extLst>
          </p:cNvPr>
          <p:cNvSpPr/>
          <p:nvPr/>
        </p:nvSpPr>
        <p:spPr>
          <a:xfrm>
            <a:off x="5951040" y="182341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DD53D9-E59D-C54A-9B15-78AAB0B7361B}"/>
              </a:ext>
            </a:extLst>
          </p:cNvPr>
          <p:cNvSpPr/>
          <p:nvPr/>
        </p:nvSpPr>
        <p:spPr>
          <a:xfrm>
            <a:off x="5951040" y="251874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E01F38A-8B8A-970A-7BA5-2F8BDEA5AEA0}"/>
              </a:ext>
            </a:extLst>
          </p:cNvPr>
          <p:cNvSpPr/>
          <p:nvPr/>
        </p:nvSpPr>
        <p:spPr>
          <a:xfrm>
            <a:off x="5951040" y="321406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F187484-824B-E697-6EBC-3FEED4802EA3}"/>
              </a:ext>
            </a:extLst>
          </p:cNvPr>
          <p:cNvSpPr/>
          <p:nvPr/>
        </p:nvSpPr>
        <p:spPr>
          <a:xfrm>
            <a:off x="6794459" y="251874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E7602E-F5B0-C63C-E27F-F43D1CE63CF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 flipV="1">
            <a:off x="4383130" y="1733716"/>
            <a:ext cx="553497" cy="3424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AFBF1A-A050-F74D-3380-11A469978AAA}"/>
              </a:ext>
            </a:extLst>
          </p:cNvPr>
          <p:cNvCxnSpPr>
            <a:stCxn id="4" idx="6"/>
            <a:endCxn id="11" idx="3"/>
          </p:cNvCxnSpPr>
          <p:nvPr/>
        </p:nvCxnSpPr>
        <p:spPr>
          <a:xfrm>
            <a:off x="4383130" y="2076141"/>
            <a:ext cx="553497" cy="31408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C58FC1C-5557-569A-B896-076141400D2A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4383130" y="2076141"/>
            <a:ext cx="553497" cy="97059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36F6829-A6B0-35BB-9D98-9CD87078633B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4383130" y="2076141"/>
            <a:ext cx="553497" cy="162710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B451665-CE04-5277-0689-D9F1719B8E83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4383130" y="1733716"/>
            <a:ext cx="553497" cy="103775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0134D8C-3AA5-7D8F-B3A7-6D404A229CB0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4383130" y="2390227"/>
            <a:ext cx="553497" cy="38123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8013DD9-D8C7-0417-537F-6C460A44B9C4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4383130" y="2771466"/>
            <a:ext cx="553497" cy="27527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B947D13-E5BE-6A86-6E29-D5C7190513DE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4383130" y="2771466"/>
            <a:ext cx="553497" cy="93178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FE6ABED-19DC-664B-67E9-E22CED52A6F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383130" y="1733716"/>
            <a:ext cx="553497" cy="17330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C788888-9611-5B4E-7BE1-3F550F9B67CA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383130" y="2390227"/>
            <a:ext cx="553497" cy="107656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518FE7-4C33-B6FB-2F5A-1B32C5FD792C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4383130" y="3046738"/>
            <a:ext cx="553497" cy="42005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C8C0F82-62AE-E750-F863-6A95F53D3F7F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4383130" y="3466791"/>
            <a:ext cx="553497" cy="2364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4890119-725A-37ED-3DF3-CE74357D26C8}"/>
              </a:ext>
            </a:extLst>
          </p:cNvPr>
          <p:cNvCxnSpPr>
            <a:stCxn id="10" idx="6"/>
            <a:endCxn id="19" idx="2"/>
          </p:cNvCxnSpPr>
          <p:nvPr/>
        </p:nvCxnSpPr>
        <p:spPr>
          <a:xfrm>
            <a:off x="5397543" y="1733716"/>
            <a:ext cx="553497" cy="31806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E1C81CF-F55A-AE66-A358-82A1AB90FDD1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5397543" y="2051781"/>
            <a:ext cx="553497" cy="33844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3BE92D7-D1B1-6AD4-FF25-9110A37F70E9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5397543" y="2390227"/>
            <a:ext cx="553497" cy="35687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E8D15B4-E2BE-BCCA-25A2-38FE03F4D3A6}"/>
              </a:ext>
            </a:extLst>
          </p:cNvPr>
          <p:cNvCxnSpPr>
            <a:stCxn id="10" idx="6"/>
            <a:endCxn id="23" idx="2"/>
          </p:cNvCxnSpPr>
          <p:nvPr/>
        </p:nvCxnSpPr>
        <p:spPr>
          <a:xfrm>
            <a:off x="5397543" y="1733716"/>
            <a:ext cx="553497" cy="170871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06DCD73A-114D-FF49-E90E-BBC7C4BD33D3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5397543" y="2747106"/>
            <a:ext cx="553497" cy="29963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0173887-FD0D-5E6F-9E46-58F5127EFEAD}"/>
              </a:ext>
            </a:extLst>
          </p:cNvPr>
          <p:cNvCxnSpPr>
            <a:stCxn id="13" idx="6"/>
            <a:endCxn id="22" idx="2"/>
          </p:cNvCxnSpPr>
          <p:nvPr/>
        </p:nvCxnSpPr>
        <p:spPr>
          <a:xfrm flipV="1">
            <a:off x="5397543" y="2747106"/>
            <a:ext cx="553497" cy="95614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7A23134-F24E-5FB0-0C86-6FEB4D11E623}"/>
              </a:ext>
            </a:extLst>
          </p:cNvPr>
          <p:cNvCxnSpPr>
            <a:stCxn id="11" idx="6"/>
            <a:endCxn id="23" idx="2"/>
          </p:cNvCxnSpPr>
          <p:nvPr/>
        </p:nvCxnSpPr>
        <p:spPr>
          <a:xfrm>
            <a:off x="5397543" y="2390227"/>
            <a:ext cx="553497" cy="105220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2D2760D-AB5F-4789-1B2D-9B98E098C524}"/>
              </a:ext>
            </a:extLst>
          </p:cNvPr>
          <p:cNvCxnSpPr>
            <a:stCxn id="12" idx="6"/>
            <a:endCxn id="19" idx="2"/>
          </p:cNvCxnSpPr>
          <p:nvPr/>
        </p:nvCxnSpPr>
        <p:spPr>
          <a:xfrm flipV="1">
            <a:off x="5397543" y="2051781"/>
            <a:ext cx="553497" cy="99495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BF33BBB-185A-3F17-B453-B6CE2B651121}"/>
              </a:ext>
            </a:extLst>
          </p:cNvPr>
          <p:cNvCxnSpPr>
            <a:stCxn id="13" idx="6"/>
            <a:endCxn id="23" idx="2"/>
          </p:cNvCxnSpPr>
          <p:nvPr/>
        </p:nvCxnSpPr>
        <p:spPr>
          <a:xfrm flipV="1">
            <a:off x="5397543" y="3442431"/>
            <a:ext cx="553497" cy="26081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48485A7-6D21-78FD-D771-AA9ED7AFBF6B}"/>
              </a:ext>
            </a:extLst>
          </p:cNvPr>
          <p:cNvCxnSpPr>
            <a:stCxn id="13" idx="6"/>
            <a:endCxn id="19" idx="2"/>
          </p:cNvCxnSpPr>
          <p:nvPr/>
        </p:nvCxnSpPr>
        <p:spPr>
          <a:xfrm flipV="1">
            <a:off x="5397543" y="2051781"/>
            <a:ext cx="553497" cy="165146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BFA3D40-7153-5BA3-D004-9A890211A59D}"/>
              </a:ext>
            </a:extLst>
          </p:cNvPr>
          <p:cNvCxnSpPr>
            <a:stCxn id="19" idx="6"/>
            <a:endCxn id="39" idx="2"/>
          </p:cNvCxnSpPr>
          <p:nvPr/>
        </p:nvCxnSpPr>
        <p:spPr>
          <a:xfrm>
            <a:off x="6411956" y="2051781"/>
            <a:ext cx="382503" cy="6953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1D3A1FF-17FD-E94F-EBBC-4876843C9DEA}"/>
              </a:ext>
            </a:extLst>
          </p:cNvPr>
          <p:cNvCxnSpPr>
            <a:stCxn id="22" idx="6"/>
            <a:endCxn id="39" idx="2"/>
          </p:cNvCxnSpPr>
          <p:nvPr/>
        </p:nvCxnSpPr>
        <p:spPr>
          <a:xfrm>
            <a:off x="6411956" y="2747106"/>
            <a:ext cx="382503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066DBAD-5AE9-70F1-C4A9-1511CCA975B4}"/>
              </a:ext>
            </a:extLst>
          </p:cNvPr>
          <p:cNvCxnSpPr>
            <a:stCxn id="23" idx="6"/>
            <a:endCxn id="39" idx="2"/>
          </p:cNvCxnSpPr>
          <p:nvPr/>
        </p:nvCxnSpPr>
        <p:spPr>
          <a:xfrm flipV="1">
            <a:off x="6411956" y="2747106"/>
            <a:ext cx="382503" cy="6953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C5CF8AD-3F3F-86FA-BBE9-903A87DAF4CB}"/>
              </a:ext>
            </a:extLst>
          </p:cNvPr>
          <p:cNvSpPr txBox="1"/>
          <p:nvPr/>
        </p:nvSpPr>
        <p:spPr>
          <a:xfrm>
            <a:off x="6663280" y="10446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输出层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06D92AF-8324-A148-352F-02DE9A0511C1}"/>
              </a:ext>
            </a:extLst>
          </p:cNvPr>
          <p:cNvSpPr txBox="1"/>
          <p:nvPr/>
        </p:nvSpPr>
        <p:spPr>
          <a:xfrm>
            <a:off x="3791034" y="10447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输入层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C1ADF5F-4A90-7EA8-86E7-204707423F07}"/>
              </a:ext>
            </a:extLst>
          </p:cNvPr>
          <p:cNvSpPr txBox="1"/>
          <p:nvPr/>
        </p:nvSpPr>
        <p:spPr>
          <a:xfrm>
            <a:off x="4805447" y="10446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隐藏层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D3DAEB8-2E1B-94BE-E82E-B734F9BE2DDD}"/>
              </a:ext>
            </a:extLst>
          </p:cNvPr>
          <p:cNvSpPr txBox="1"/>
          <p:nvPr/>
        </p:nvSpPr>
        <p:spPr>
          <a:xfrm>
            <a:off x="5819860" y="10486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隐藏层</a:t>
            </a:r>
          </a:p>
        </p:txBody>
      </p:sp>
    </p:spTree>
    <p:extLst>
      <p:ext uri="{BB962C8B-B14F-4D97-AF65-F5344CB8AC3E}">
        <p14:creationId xmlns:p14="http://schemas.microsoft.com/office/powerpoint/2010/main" val="154177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144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SimSun</vt:lpstr>
      <vt:lpstr>SimSun</vt:lpstr>
      <vt:lpstr>Arial</vt:lpstr>
      <vt:lpstr>Cambria Math</vt:lpstr>
      <vt:lpstr>Office 主题 2013 - 2022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Jim</dc:creator>
  <cp:lastModifiedBy>Jim John</cp:lastModifiedBy>
  <cp:revision>8</cp:revision>
  <dcterms:created xsi:type="dcterms:W3CDTF">2023-01-17T05:14:52Z</dcterms:created>
  <dcterms:modified xsi:type="dcterms:W3CDTF">2023-08-20T09:17:23Z</dcterms:modified>
</cp:coreProperties>
</file>