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5" d="100"/>
          <a:sy n="105" d="100"/>
        </p:scale>
        <p:origin x="60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01ED-0885-80BE-E0E4-5CB07668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FD1AE-E47B-65E2-AE01-91B0BEE1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358E-3832-0C1E-6115-DEFB29D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4C4C8-9C97-FD7F-BBED-8E0C6E1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E0A7E-6780-3F53-CFF3-00969F8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1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CD05-7940-88D4-83F5-83E2D6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B3F5-DCC3-6C36-69B1-F07327C4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347B3-A23A-B614-2B22-2EF64E8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64AD-263A-5B19-ACB0-79EC4D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43267-9303-BAE5-181A-036377DF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4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FDA858-96F9-B8E2-F5A3-01DC8F18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7A260-B9FD-9977-C5C6-BC2EFE80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27857-D9D3-650E-92DB-BE95672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6B4D8-074F-FEA3-D93A-CD654B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B15EE-DA88-836E-5E43-68C1250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1378-558D-1D60-1790-125D405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9BC9-B032-71BE-5489-7478C103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DC29-A234-861C-CC8D-9887C50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B705-CE19-A550-4FCF-338E7EA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9DD98-B2C1-E6D7-9BC8-0280B14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32C9-FA12-9E32-E681-B5F8BC75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14DA-2633-56E9-B993-91B83501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AE72-9BB6-E4E0-82CB-27EA6E11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0126-48B7-3E4B-9DBF-CB986BC1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D3AD-6E2B-714C-5A58-F5993BD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F16C-C201-303E-C1DE-E78A284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4BB98-3188-1E52-A4FE-83498051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D32FC-0476-B52E-4FD6-A7EF74BE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08B7-BE72-AB76-DABF-CAFE39F6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88265-F45E-DCB3-8E4C-D0EA974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935EE-1D95-EA82-77E6-6F7297B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19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C57D-CAAD-3D4A-8786-11B16657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833ED-2A89-1644-AEB2-2CAAB935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9D0C4-86DB-8919-AAD3-89E0F372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F1898-A535-D222-61DA-17EEE797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B8ADB-580A-66B9-6383-17820497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3FE5D-9D67-35EE-D1E4-334E2602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3AA23-D663-E033-4094-9112C2A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0D1B9-75D9-9052-5C9B-522643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629C-2C33-8DB5-1DD9-F8FE8B34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F344F-7083-B9DE-2E28-6592AE6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592BF-F74E-0004-8FBF-0281BF4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AABF8-D26B-7994-BDA1-D0F541F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5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95BAA-D82B-A409-F833-89A7E83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B361-8694-5D46-8D48-F1113DC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B2DB6-A493-AA1E-5488-4E8DD865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7248-6922-F10C-86EC-84443B7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EDA1A-ADF9-101A-9F3A-0FDCC5F3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C177-8F2F-1459-3426-50EC66B7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CD12-140A-CD13-B089-906801E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8A8E-F81D-3614-1F3A-F5A6BE6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B45BC-9770-1709-8FBF-93C8A79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6742-41CB-235F-92B4-2DDC7B7E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D054F-3FDF-115A-D1D6-47F68B7A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FB8DD-6377-4BF7-9F1A-7156A48F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F851-E21C-7404-7CED-9F4FB58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89912-3B0F-3EEF-53E7-DCCF5538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599C-304A-CA94-8852-8CC2CEB1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DFD13-331C-2DB6-22E4-2D033F8D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E4EE0-C25F-3178-AD52-F034AB61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1A5BC-2DEA-528A-DA00-73372419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BD63-FC66-7475-8A7F-6D89DE839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8244-16DD-D12D-002F-0C69FAAA1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93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测试假人 轮廓">
            <a:extLst>
              <a:ext uri="{FF2B5EF4-FFF2-40B4-BE49-F238E27FC236}">
                <a16:creationId xmlns:a16="http://schemas.microsoft.com/office/drawing/2014/main" id="{F1B94A6E-EE9D-0ED6-2CA9-1D13C885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092" y="2934730"/>
            <a:ext cx="914400" cy="914400"/>
          </a:xfrm>
          <a:prstGeom prst="rect">
            <a:avLst/>
          </a:prstGeom>
        </p:spPr>
      </p:pic>
      <p:pic>
        <p:nvPicPr>
          <p:cNvPr id="11" name="图形 10" descr="魔鬼的脸轮廓 纯色填充">
            <a:extLst>
              <a:ext uri="{FF2B5EF4-FFF2-40B4-BE49-F238E27FC236}">
                <a16:creationId xmlns:a16="http://schemas.microsoft.com/office/drawing/2014/main" id="{59398F9A-8104-DE74-6C3B-1203582C9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184" y="3015049"/>
            <a:ext cx="914400" cy="914400"/>
          </a:xfrm>
          <a:prstGeom prst="rect">
            <a:avLst/>
          </a:prstGeom>
        </p:spPr>
      </p:pic>
      <p:pic>
        <p:nvPicPr>
          <p:cNvPr id="15" name="图形 14" descr="足球 轮廓">
            <a:extLst>
              <a:ext uri="{FF2B5EF4-FFF2-40B4-BE49-F238E27FC236}">
                <a16:creationId xmlns:a16="http://schemas.microsoft.com/office/drawing/2014/main" id="{64C35FE2-F5C2-AF25-6849-107CF1126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1784" y="3966520"/>
            <a:ext cx="914400" cy="914400"/>
          </a:xfrm>
          <a:prstGeom prst="rect">
            <a:avLst/>
          </a:prstGeom>
        </p:spPr>
      </p:pic>
      <p:sp>
        <p:nvSpPr>
          <p:cNvPr id="18" name="圆角矩形标注 17">
            <a:extLst>
              <a:ext uri="{FF2B5EF4-FFF2-40B4-BE49-F238E27FC236}">
                <a16:creationId xmlns:a16="http://schemas.microsoft.com/office/drawing/2014/main" id="{F222F149-0E4F-571C-8CE9-5E56F532C0DD}"/>
              </a:ext>
            </a:extLst>
          </p:cNvPr>
          <p:cNvSpPr/>
          <p:nvPr/>
        </p:nvSpPr>
        <p:spPr>
          <a:xfrm>
            <a:off x="1326633" y="2100648"/>
            <a:ext cx="1828459" cy="914401"/>
          </a:xfrm>
          <a:prstGeom prst="wedgeRoundRectCallout">
            <a:avLst>
              <a:gd name="adj1" fmla="val 56905"/>
              <a:gd name="adj2" fmla="val 3010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数据计算，甲直接射门得分的概率是</a:t>
            </a:r>
            <a:r>
              <a:rPr kumimoji="1" lang="en-US" altLang="zh-CN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20%</a:t>
            </a:r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，传给乙然后得分的概率是</a:t>
            </a:r>
            <a:r>
              <a:rPr kumimoji="1" lang="en-US" altLang="zh-CN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80%</a:t>
            </a:r>
            <a:endParaRPr kumimoji="1" lang="zh-CN" altLang="en-US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圆角矩形标注 22">
            <a:extLst>
              <a:ext uri="{FF2B5EF4-FFF2-40B4-BE49-F238E27FC236}">
                <a16:creationId xmlns:a16="http://schemas.microsoft.com/office/drawing/2014/main" id="{13C51941-8FDC-E5C9-2711-D1544BF6462D}"/>
              </a:ext>
            </a:extLst>
          </p:cNvPr>
          <p:cNvSpPr/>
          <p:nvPr/>
        </p:nvSpPr>
        <p:spPr>
          <a:xfrm>
            <a:off x="4936184" y="1461186"/>
            <a:ext cx="2304875" cy="1278924"/>
          </a:xfrm>
          <a:prstGeom prst="wedgeRoundRectCallout">
            <a:avLst>
              <a:gd name="adj1" fmla="val -29041"/>
              <a:gd name="adj2" fmla="val 6211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你弄错了！足球是圆的，甲是个很有个性的球员，他一定会自己射门，所有人上前拦截他的射门路线</a:t>
            </a:r>
          </a:p>
        </p:txBody>
      </p:sp>
    </p:spTree>
    <p:extLst>
      <p:ext uri="{BB962C8B-B14F-4D97-AF65-F5344CB8AC3E}">
        <p14:creationId xmlns:p14="http://schemas.microsoft.com/office/powerpoint/2010/main" val="110607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8DE5292-A9E1-1B14-B521-BDF13F6F3561}"/>
              </a:ext>
            </a:extLst>
          </p:cNvPr>
          <p:cNvSpPr/>
          <p:nvPr/>
        </p:nvSpPr>
        <p:spPr>
          <a:xfrm>
            <a:off x="1410269" y="1737360"/>
            <a:ext cx="864000" cy="64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4F33C6-F633-F2B5-78AB-0B1D18772F22}"/>
              </a:ext>
            </a:extLst>
          </p:cNvPr>
          <p:cNvSpPr/>
          <p:nvPr/>
        </p:nvSpPr>
        <p:spPr>
          <a:xfrm>
            <a:off x="4028264" y="1737731"/>
            <a:ext cx="864000" cy="64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BF9BE9-AC1B-06F9-F976-55F2EBE1CCA2}"/>
              </a:ext>
            </a:extLst>
          </p:cNvPr>
          <p:cNvSpPr/>
          <p:nvPr/>
        </p:nvSpPr>
        <p:spPr>
          <a:xfrm>
            <a:off x="1410269" y="3874542"/>
            <a:ext cx="864000" cy="64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EADDBC-995C-4DAB-C4D6-D6885D702B37}"/>
              </a:ext>
            </a:extLst>
          </p:cNvPr>
          <p:cNvSpPr/>
          <p:nvPr/>
        </p:nvSpPr>
        <p:spPr>
          <a:xfrm>
            <a:off x="4028264" y="3912642"/>
            <a:ext cx="864000" cy="64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4A610A-731B-DE92-2CFA-E7BB9F81267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74269" y="2061360"/>
            <a:ext cx="1753995" cy="37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CE3D7A1-9650-DD3C-7752-8C940999CDC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16200000" flipH="1">
            <a:off x="3132216" y="2584595"/>
            <a:ext cx="38100" cy="2617995"/>
          </a:xfrm>
          <a:prstGeom prst="bentConnector3">
            <a:avLst>
              <a:gd name="adj1" fmla="val -38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A2B0599-B0D2-9630-6F55-F94BD1E59FEF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 flipH="1">
            <a:off x="3132217" y="3232595"/>
            <a:ext cx="38100" cy="2617995"/>
          </a:xfrm>
          <a:prstGeom prst="bentConnector3">
            <a:avLst>
              <a:gd name="adj1" fmla="val -460005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46AECBB-1670-AFFE-EE2D-D37A9DD3EDF4}"/>
              </a:ext>
            </a:extLst>
          </p:cNvPr>
          <p:cNvSpPr txBox="1"/>
          <p:nvPr/>
        </p:nvSpPr>
        <p:spPr>
          <a:xfrm>
            <a:off x="2251019" y="476967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与环境交互生成样本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AD516C-BB60-2CAA-1E05-53B8685D8428}"/>
              </a:ext>
            </a:extLst>
          </p:cNvPr>
          <p:cNvSpPr txBox="1"/>
          <p:nvPr/>
        </p:nvSpPr>
        <p:spPr>
          <a:xfrm>
            <a:off x="2340788" y="341570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通过训练生成模型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590150-367E-34A5-59D6-E4186C19681D}"/>
              </a:ext>
            </a:extLst>
          </p:cNvPr>
          <p:cNvSpPr txBox="1"/>
          <p:nvPr/>
        </p:nvSpPr>
        <p:spPr>
          <a:xfrm>
            <a:off x="2340788" y="1725251"/>
            <a:ext cx="16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通过训练生成模型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053104B-D6FD-6F08-9D62-47A753008F07}"/>
              </a:ext>
            </a:extLst>
          </p:cNvPr>
          <p:cNvSpPr/>
          <p:nvPr/>
        </p:nvSpPr>
        <p:spPr>
          <a:xfrm>
            <a:off x="7507689" y="1773360"/>
            <a:ext cx="144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前向控制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7D82E1E-2D36-0AA2-759F-091588C9ED97}"/>
              </a:ext>
            </a:extLst>
          </p:cNvPr>
          <p:cNvSpPr/>
          <p:nvPr/>
        </p:nvSpPr>
        <p:spPr>
          <a:xfrm>
            <a:off x="7523538" y="3569592"/>
            <a:ext cx="144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前向控制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C8AB33-B7EC-B981-798D-93CD1F4A4317}"/>
              </a:ext>
            </a:extLst>
          </p:cNvPr>
          <p:cNvSpPr/>
          <p:nvPr/>
        </p:nvSpPr>
        <p:spPr>
          <a:xfrm>
            <a:off x="7523538" y="4464976"/>
            <a:ext cx="1440000" cy="57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反馈回路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4EB9FDC-9655-B571-0A46-B3E53E9906C9}"/>
              </a:ext>
            </a:extLst>
          </p:cNvPr>
          <p:cNvCxnSpPr>
            <a:cxnSpLocks/>
          </p:cNvCxnSpPr>
          <p:nvPr/>
        </p:nvCxnSpPr>
        <p:spPr>
          <a:xfrm flipV="1">
            <a:off x="6776963" y="2058651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2231F6-D4BF-9A02-AE97-377538EAA55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947689" y="2061360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099CEA-F1DC-A0E5-15C9-4E08312566B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80113" y="3857592"/>
            <a:ext cx="743425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32AB81C-E9EF-C22D-ABBE-9395F15D2C9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963538" y="385759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FBACBFE-D204-9ADA-F406-431EC7EE1D98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>
            <a:off x="8963538" y="3857592"/>
            <a:ext cx="12700" cy="895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BBC5033-A9A5-7E46-B257-B5FC4D0A54E4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rot="10800000">
            <a:off x="7523538" y="3857592"/>
            <a:ext cx="12700" cy="895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A3E9F67-8ABF-9087-D450-FFF2E4E3125F}"/>
              </a:ext>
            </a:extLst>
          </p:cNvPr>
          <p:cNvSpPr txBox="1"/>
          <p:nvPr/>
        </p:nvSpPr>
        <p:spPr>
          <a:xfrm>
            <a:off x="6764264" y="1750874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81286F7-B60C-CDE8-FC40-75B1952C1345}"/>
              </a:ext>
            </a:extLst>
          </p:cNvPr>
          <p:cNvSpPr txBox="1"/>
          <p:nvPr/>
        </p:nvSpPr>
        <p:spPr>
          <a:xfrm>
            <a:off x="9108458" y="1773360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2A308FA-E074-6064-FB72-E0722DE2C88B}"/>
              </a:ext>
            </a:extLst>
          </p:cNvPr>
          <p:cNvSpPr txBox="1"/>
          <p:nvPr/>
        </p:nvSpPr>
        <p:spPr>
          <a:xfrm>
            <a:off x="9124307" y="3526828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04E77DF-D0BE-1BB0-DE5D-6DD632E92C30}"/>
              </a:ext>
            </a:extLst>
          </p:cNvPr>
          <p:cNvSpPr txBox="1"/>
          <p:nvPr/>
        </p:nvSpPr>
        <p:spPr>
          <a:xfrm>
            <a:off x="6780113" y="3527959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1EE08D51-5FD2-47FE-6F64-F8220E869694}"/>
              </a:ext>
            </a:extLst>
          </p:cNvPr>
          <p:cNvSpPr/>
          <p:nvPr/>
        </p:nvSpPr>
        <p:spPr>
          <a:xfrm>
            <a:off x="5468264" y="1917360"/>
            <a:ext cx="720000" cy="2880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7C4D456C-21D1-1ADB-C048-02C3502149F8}"/>
              </a:ext>
            </a:extLst>
          </p:cNvPr>
          <p:cNvSpPr/>
          <p:nvPr/>
        </p:nvSpPr>
        <p:spPr>
          <a:xfrm>
            <a:off x="5468264" y="4054542"/>
            <a:ext cx="720000" cy="2880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E51F8EA-3ACA-902D-9FA1-4975F795F1A7}"/>
              </a:ext>
            </a:extLst>
          </p:cNvPr>
          <p:cNvSpPr txBox="1"/>
          <p:nvPr/>
        </p:nvSpPr>
        <p:spPr>
          <a:xfrm>
            <a:off x="5373693" y="1188041"/>
            <a:ext cx="90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深度学习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93EA107-DA5E-4A8D-EB17-FE4ADB15B6E2}"/>
              </a:ext>
            </a:extLst>
          </p:cNvPr>
          <p:cNvSpPr txBox="1"/>
          <p:nvPr/>
        </p:nvSpPr>
        <p:spPr>
          <a:xfrm>
            <a:off x="5373693" y="3429000"/>
            <a:ext cx="90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强化学习</a:t>
            </a:r>
          </a:p>
        </p:txBody>
      </p:sp>
    </p:spTree>
    <p:extLst>
      <p:ext uri="{BB962C8B-B14F-4D97-AF65-F5344CB8AC3E}">
        <p14:creationId xmlns:p14="http://schemas.microsoft.com/office/powerpoint/2010/main" val="33194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13403B4-2553-3C18-E065-58CB7E866D92}"/>
              </a:ext>
            </a:extLst>
          </p:cNvPr>
          <p:cNvSpPr/>
          <p:nvPr/>
        </p:nvSpPr>
        <p:spPr>
          <a:xfrm>
            <a:off x="2259827" y="2342861"/>
            <a:ext cx="2653990" cy="2172277"/>
          </a:xfrm>
          <a:custGeom>
            <a:avLst/>
            <a:gdLst>
              <a:gd name="connsiteX0" fmla="*/ 0 w 2653990"/>
              <a:gd name="connsiteY0" fmla="*/ 2172277 h 2172277"/>
              <a:gd name="connsiteX1" fmla="*/ 1868944 w 2653990"/>
              <a:gd name="connsiteY1" fmla="*/ 19 h 2172277"/>
              <a:gd name="connsiteX2" fmla="*/ 2653990 w 2653990"/>
              <a:gd name="connsiteY2" fmla="*/ 2132132 h 21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3990" h="2172277">
                <a:moveTo>
                  <a:pt x="0" y="2172277"/>
                </a:moveTo>
                <a:cubicBezTo>
                  <a:pt x="713306" y="1089493"/>
                  <a:pt x="1426612" y="6710"/>
                  <a:pt x="1868944" y="19"/>
                </a:cubicBezTo>
                <a:cubicBezTo>
                  <a:pt x="2311276" y="-6672"/>
                  <a:pt x="2509768" y="1741839"/>
                  <a:pt x="2653990" y="213213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63EEC30-6907-6A57-8F80-7288CB4019E6}"/>
              </a:ext>
            </a:extLst>
          </p:cNvPr>
          <p:cNvSpPr/>
          <p:nvPr/>
        </p:nvSpPr>
        <p:spPr>
          <a:xfrm>
            <a:off x="6311590" y="1936559"/>
            <a:ext cx="3385511" cy="2617599"/>
          </a:xfrm>
          <a:custGeom>
            <a:avLst/>
            <a:gdLst>
              <a:gd name="connsiteX0" fmla="*/ 0 w 3385511"/>
              <a:gd name="connsiteY0" fmla="*/ 2617599 h 2617599"/>
              <a:gd name="connsiteX1" fmla="*/ 1409515 w 3385511"/>
              <a:gd name="connsiteY1" fmla="*/ 654984 h 2617599"/>
              <a:gd name="connsiteX2" fmla="*/ 1775275 w 3385511"/>
              <a:gd name="connsiteY2" fmla="*/ 1524779 h 2617599"/>
              <a:gd name="connsiteX3" fmla="*/ 2475571 w 3385511"/>
              <a:gd name="connsiteY3" fmla="*/ 128647 h 2617599"/>
              <a:gd name="connsiteX4" fmla="*/ 3385511 w 3385511"/>
              <a:gd name="connsiteY4" fmla="*/ 146489 h 261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5511" h="2617599">
                <a:moveTo>
                  <a:pt x="0" y="2617599"/>
                </a:moveTo>
                <a:cubicBezTo>
                  <a:pt x="556818" y="1727360"/>
                  <a:pt x="1113636" y="837121"/>
                  <a:pt x="1409515" y="654984"/>
                </a:cubicBezTo>
                <a:cubicBezTo>
                  <a:pt x="1705394" y="472847"/>
                  <a:pt x="1597599" y="1612502"/>
                  <a:pt x="1775275" y="1524779"/>
                </a:cubicBezTo>
                <a:cubicBezTo>
                  <a:pt x="1952951" y="1437056"/>
                  <a:pt x="2207198" y="358362"/>
                  <a:pt x="2475571" y="128647"/>
                </a:cubicBezTo>
                <a:cubicBezTo>
                  <a:pt x="2743944" y="-101068"/>
                  <a:pt x="3064727" y="22710"/>
                  <a:pt x="3385511" y="1464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32003F3-788D-FDDA-E4D4-B8C27EE8F89C}"/>
              </a:ext>
            </a:extLst>
          </p:cNvPr>
          <p:cNvSpPr/>
          <p:nvPr/>
        </p:nvSpPr>
        <p:spPr>
          <a:xfrm>
            <a:off x="4126787" y="227086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F6BD61-5110-E385-4120-4267C7D5F6B8}"/>
              </a:ext>
            </a:extLst>
          </p:cNvPr>
          <p:cNvCxnSpPr/>
          <p:nvPr/>
        </p:nvCxnSpPr>
        <p:spPr>
          <a:xfrm>
            <a:off x="4354489" y="2342861"/>
            <a:ext cx="559328" cy="95278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BEEE1F2-51DA-873B-597C-91B9E8AD5B1E}"/>
              </a:ext>
            </a:extLst>
          </p:cNvPr>
          <p:cNvSpPr txBox="1"/>
          <p:nvPr/>
        </p:nvSpPr>
        <p:spPr>
          <a:xfrm>
            <a:off x="4494189" y="23717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坡度更陡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6776E2E-3CD3-FA11-6037-51EFB5DC8621}"/>
              </a:ext>
            </a:extLst>
          </p:cNvPr>
          <p:cNvSpPr/>
          <p:nvPr/>
        </p:nvSpPr>
        <p:spPr>
          <a:xfrm>
            <a:off x="7750438" y="25256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491EB0-D51B-9FC9-E29A-F63CB94D7AD6}"/>
              </a:ext>
            </a:extLst>
          </p:cNvPr>
          <p:cNvSpPr txBox="1"/>
          <p:nvPr/>
        </p:nvSpPr>
        <p:spPr>
          <a:xfrm>
            <a:off x="7082029" y="3682731"/>
            <a:ext cx="34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尽管坡度更陡，但由于看不到更远的地方反而下不去了！</a:t>
            </a:r>
          </a:p>
        </p:txBody>
      </p:sp>
    </p:spTree>
    <p:extLst>
      <p:ext uri="{BB962C8B-B14F-4D97-AF65-F5344CB8AC3E}">
        <p14:creationId xmlns:p14="http://schemas.microsoft.com/office/powerpoint/2010/main" val="258694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105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宋体</vt:lpstr>
      <vt:lpstr>Arial</vt:lpstr>
      <vt:lpstr>Office 主题 2013 - 2022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Jim John</cp:lastModifiedBy>
  <cp:revision>5</cp:revision>
  <dcterms:created xsi:type="dcterms:W3CDTF">2023-01-17T05:14:52Z</dcterms:created>
  <dcterms:modified xsi:type="dcterms:W3CDTF">2023-08-17T16:34:05Z</dcterms:modified>
</cp:coreProperties>
</file>