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00" d="100"/>
          <a:sy n="300" d="100"/>
        </p:scale>
        <p:origin x="-6774" y="-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708D-5750-333F-1770-5492EA68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34ADE6-82FF-1E61-478E-623F8E85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9BA9A-3669-E8F6-8BEE-2614DD55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BB1EF-A25D-9BFF-84B1-9641AABE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F3153-0464-6063-F4AE-5F591BCB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B1FDB-A10A-1E94-1DE6-96B23D41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56A30-F1FE-C812-9B5C-F18EF1DC9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BC71F-1350-D6DB-1642-DAE2B002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3F818-2256-38D3-6EA1-2781ED14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3BDF6-56B0-E103-802B-20295B61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D35FB4-CC31-5EDE-4558-EE87D201A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58B16-0C7F-F83A-7F7D-342729A0A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3B9CD-6482-B40A-A6F7-6FF95AC1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CD0EC-B922-4C32-37E0-4FA930C8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02C02-816E-E6AE-6B90-F8A10CA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B8D5-7BBC-3A0B-E2C3-EE9C91F8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49898-1247-5566-02F9-CB454D1C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0150A-CCBD-CF62-D468-70666C37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1C5D0-627D-9455-36AA-85F6E8AD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09ED6-CAE7-F808-39AA-CF559502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8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63B0E-14D4-F0CD-07E4-09105034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0226A-94CE-55C9-9914-E813E4CC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3FC7-4C53-FD9E-6031-82BC977C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AC051-221E-67FB-9C25-BCF87083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EF4BD-9FB4-DAD6-6330-AF029071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EA8C5-37BF-754C-4341-309E6974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790C8-3F7E-719C-2628-4522270C0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05A6F-143C-6CB6-DF63-19AD42F15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F391D-1BC4-5CA7-D1B0-F79CB52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4AB4D-CC92-09C3-2EB2-DCE31139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4C3E2-FC73-7E39-4D93-B70F68F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3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1379-4FA0-AD78-4097-95F33B9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D8AF6-73CE-2C02-12F2-1CE1498F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83A9E-317B-9DA9-0414-68445DAA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931CBD-B5B6-7167-DFA8-3E203AB8C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80F69C-6213-B0EB-D882-9B786AA73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F02A46-5A00-AA68-FB14-19EE58F6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FE5170-C7B1-3E0A-30F2-ED417C11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17C17F-EFF3-BD59-1727-2BEC58D9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2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A4E4F-3391-9834-9C4D-1086FC16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3B07EA-2A02-3019-2BDF-922C851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E17D7A-EB7A-1F3C-3F3D-C55F878A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2481F-1537-F7E7-669B-005401CE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A31A17-52B1-B811-46DB-9346B83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722601-5118-8B2A-3B46-40744F64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D012A-8F11-F0A8-C655-ADAAE87F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6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E70B-B4B2-D500-E0D9-EB5BB36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7C2CC-E83B-A2D1-487F-88634146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510F7-7DB0-5B32-573F-F1453226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89E22-6A51-5FF6-BA6D-8EDB6A7E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04692-869B-8B9E-CEB9-B0EAE083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18359-C503-3844-1DA3-1F75310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3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F311-FE7F-8028-B953-14846DB2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7323AE-423A-B70A-6370-4388F64B4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71DB2-C142-465B-808C-D5F13550A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CC80A-C7AF-75BA-6CCE-5AA329EF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C7C32-2D37-5A83-DC37-C4824C3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279DA-FD45-4CDA-2A70-0BEA4A2D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36C2E2-649A-1372-FAA5-AD365CC2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65145-4775-1839-DE82-78A7412A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38B2B-E690-F341-381D-85D550A6F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A74A-9E99-46C3-895B-7AC1FB9D91E4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CC5AE-2E14-1BF0-A5AC-71E2CB507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DA3B9-6442-C926-5CA6-0706BFED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3539-2B55-493A-B223-347DEAD99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7CBA7B5-A498-7944-7687-8F4798279404}"/>
              </a:ext>
            </a:extLst>
          </p:cNvPr>
          <p:cNvSpPr/>
          <p:nvPr/>
        </p:nvSpPr>
        <p:spPr>
          <a:xfrm>
            <a:off x="2666177" y="2059297"/>
            <a:ext cx="587557" cy="1003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4C4C8E2-2E66-9EB7-307A-CE062C3A1F83}"/>
              </a:ext>
            </a:extLst>
          </p:cNvPr>
          <p:cNvSpPr/>
          <p:nvPr/>
        </p:nvSpPr>
        <p:spPr>
          <a:xfrm>
            <a:off x="3600815" y="2059297"/>
            <a:ext cx="587557" cy="1003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F48FA6-B40E-4117-D4D7-F6EBC1BC14BB}"/>
              </a:ext>
            </a:extLst>
          </p:cNvPr>
          <p:cNvSpPr/>
          <p:nvPr/>
        </p:nvSpPr>
        <p:spPr>
          <a:xfrm>
            <a:off x="4530981" y="2059295"/>
            <a:ext cx="587557" cy="1003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3E5A23-B15B-68C0-11CC-8C88AD7D5B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53734" y="2561156"/>
            <a:ext cx="34708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7F6B47-BFC5-C399-6E23-35E9B575D58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188372" y="2561154"/>
            <a:ext cx="342609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0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A88E1A-38AC-BDDA-0CBC-3EDBF3CCD3AA}"/>
              </a:ext>
            </a:extLst>
          </p:cNvPr>
          <p:cNvSpPr/>
          <p:nvPr/>
        </p:nvSpPr>
        <p:spPr>
          <a:xfrm>
            <a:off x="3375593" y="1706076"/>
            <a:ext cx="587557" cy="1003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DFC0B6-E862-BD3D-2CD4-F9BFE86CAFB2}"/>
              </a:ext>
            </a:extLst>
          </p:cNvPr>
          <p:cNvSpPr/>
          <p:nvPr/>
        </p:nvSpPr>
        <p:spPr>
          <a:xfrm>
            <a:off x="4305759" y="1706074"/>
            <a:ext cx="587557" cy="1003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58FE28-3EB1-3396-7A33-37F6E539779F}"/>
              </a:ext>
            </a:extLst>
          </p:cNvPr>
          <p:cNvSpPr/>
          <p:nvPr/>
        </p:nvSpPr>
        <p:spPr>
          <a:xfrm>
            <a:off x="6834267" y="1706074"/>
            <a:ext cx="587557" cy="1003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9AF6103-E71E-AE6A-CF57-D927B7383FB7}"/>
              </a:ext>
            </a:extLst>
          </p:cNvPr>
          <p:cNvSpPr/>
          <p:nvPr/>
        </p:nvSpPr>
        <p:spPr>
          <a:xfrm>
            <a:off x="5235925" y="935068"/>
            <a:ext cx="587557" cy="10037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价值层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0AD8C0-319A-2DD2-57D7-7151985D66C3}"/>
              </a:ext>
            </a:extLst>
          </p:cNvPr>
          <p:cNvSpPr/>
          <p:nvPr/>
        </p:nvSpPr>
        <p:spPr>
          <a:xfrm>
            <a:off x="5235925" y="2425283"/>
            <a:ext cx="587557" cy="100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优势层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27F056-2892-F267-A421-2BB49499CE4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893316" y="1436927"/>
            <a:ext cx="342609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E7D94-53F2-EF16-720B-273DAECC2C0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893316" y="2207933"/>
            <a:ext cx="342609" cy="71920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CB38FF4-9FF1-184C-9BED-BA9C5FC10597}"/>
              </a:ext>
            </a:extLst>
          </p:cNvPr>
          <p:cNvSpPr/>
          <p:nvPr/>
        </p:nvSpPr>
        <p:spPr>
          <a:xfrm>
            <a:off x="6246710" y="2027933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08D593E-941C-7FA3-1C5F-A0916938B012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>
            <a:off x="5823482" y="1436927"/>
            <a:ext cx="423228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0415144-3617-6FD4-3862-0E737CF1C2C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 flipV="1">
            <a:off x="5823482" y="2207933"/>
            <a:ext cx="423228" cy="71920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4A99AA3-10DB-D8AF-CC0C-DAC55C54A87B}"/>
              </a:ext>
            </a:extLst>
          </p:cNvPr>
          <p:cNvCxnSpPr>
            <a:cxnSpLocks/>
            <a:stCxn id="29" idx="6"/>
            <a:endCxn id="10" idx="1"/>
          </p:cNvCxnSpPr>
          <p:nvPr/>
        </p:nvCxnSpPr>
        <p:spPr>
          <a:xfrm>
            <a:off x="6606710" y="2207933"/>
            <a:ext cx="22755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4F43FBD-FCB3-3A09-D811-3BCAB9B9ED4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963150" y="2207933"/>
            <a:ext cx="342609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34EC7A7-B812-93AD-CB0A-B8CE01175D27}"/>
              </a:ext>
            </a:extLst>
          </p:cNvPr>
          <p:cNvGrpSpPr/>
          <p:nvPr/>
        </p:nvGrpSpPr>
        <p:grpSpPr>
          <a:xfrm>
            <a:off x="5216669" y="3012490"/>
            <a:ext cx="415498" cy="369332"/>
            <a:chOff x="5402205" y="2638522"/>
            <a:chExt cx="415498" cy="3693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54D60D-AE83-0032-4F5E-B381647C6481}"/>
                </a:ext>
              </a:extLst>
            </p:cNvPr>
            <p:cNvSpPr txBox="1"/>
            <p:nvPr/>
          </p:nvSpPr>
          <p:spPr>
            <a:xfrm>
              <a:off x="5402205" y="263852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F2556CA-9CBC-06A0-E1AD-D06C27B0CB41}"/>
                </a:ext>
              </a:extLst>
            </p:cNvPr>
            <p:cNvSpPr/>
            <p:nvPr/>
          </p:nvSpPr>
          <p:spPr>
            <a:xfrm>
              <a:off x="5436366" y="26431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0177CD-DF3A-D20D-F752-0E63FE70A790}"/>
              </a:ext>
            </a:extLst>
          </p:cNvPr>
          <p:cNvGrpSpPr/>
          <p:nvPr/>
        </p:nvGrpSpPr>
        <p:grpSpPr>
          <a:xfrm>
            <a:off x="5496674" y="2155733"/>
            <a:ext cx="428322" cy="369332"/>
            <a:chOff x="5402205" y="2638522"/>
            <a:chExt cx="428322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2BC5D90-BD00-E257-C14C-4FB1783D90DB}"/>
                </a:ext>
              </a:extLst>
            </p:cNvPr>
            <p:cNvSpPr txBox="1"/>
            <p:nvPr/>
          </p:nvSpPr>
          <p:spPr>
            <a:xfrm>
              <a:off x="5402205" y="2638522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02E19E3-C040-193A-5348-7E8C5E724671}"/>
                </a:ext>
              </a:extLst>
            </p:cNvPr>
            <p:cNvSpPr/>
            <p:nvPr/>
          </p:nvSpPr>
          <p:spPr>
            <a:xfrm>
              <a:off x="5436366" y="26431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32CDF11-719B-2DAF-3476-A675480AC2A8}"/>
              </a:ext>
            </a:extLst>
          </p:cNvPr>
          <p:cNvGrpSpPr/>
          <p:nvPr/>
        </p:nvGrpSpPr>
        <p:grpSpPr>
          <a:xfrm>
            <a:off x="4898378" y="2575453"/>
            <a:ext cx="415498" cy="369332"/>
            <a:chOff x="5402205" y="2638522"/>
            <a:chExt cx="415498" cy="3693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B24F7A7-9283-7B4B-0F02-28CC8C21FC2C}"/>
                </a:ext>
              </a:extLst>
            </p:cNvPr>
            <p:cNvSpPr txBox="1"/>
            <p:nvPr/>
          </p:nvSpPr>
          <p:spPr>
            <a:xfrm>
              <a:off x="5402205" y="263852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544CB0-353E-5343-2E70-DDFB5F14CA25}"/>
                </a:ext>
              </a:extLst>
            </p:cNvPr>
            <p:cNvSpPr/>
            <p:nvPr/>
          </p:nvSpPr>
          <p:spPr>
            <a:xfrm>
              <a:off x="5436366" y="26431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11D2B80-9DE2-AA9C-6700-AD08C7CAF625}"/>
              </a:ext>
            </a:extLst>
          </p:cNvPr>
          <p:cNvGrpSpPr/>
          <p:nvPr/>
        </p:nvGrpSpPr>
        <p:grpSpPr>
          <a:xfrm>
            <a:off x="6129131" y="2556499"/>
            <a:ext cx="415498" cy="369332"/>
            <a:chOff x="5402205" y="2638522"/>
            <a:chExt cx="415498" cy="36933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CFE8B2-6DD9-E9C5-D8CE-0427AEA1206A}"/>
                </a:ext>
              </a:extLst>
            </p:cNvPr>
            <p:cNvSpPr txBox="1"/>
            <p:nvPr/>
          </p:nvSpPr>
          <p:spPr>
            <a:xfrm>
              <a:off x="5402205" y="263852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7EB1217-DE92-755F-3524-DE3D90CFE3A1}"/>
                </a:ext>
              </a:extLst>
            </p:cNvPr>
            <p:cNvSpPr/>
            <p:nvPr/>
          </p:nvSpPr>
          <p:spPr>
            <a:xfrm>
              <a:off x="5436366" y="26431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6CE42E1-02F0-7355-5D95-3A7D93D7A63E}"/>
              </a:ext>
            </a:extLst>
          </p:cNvPr>
          <p:cNvGrpSpPr/>
          <p:nvPr/>
        </p:nvGrpSpPr>
        <p:grpSpPr>
          <a:xfrm>
            <a:off x="4590493" y="3022412"/>
            <a:ext cx="415498" cy="369332"/>
            <a:chOff x="5402205" y="2638522"/>
            <a:chExt cx="415498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0F4D005-2200-46A1-4AC0-DD3B08556C3E}"/>
                </a:ext>
              </a:extLst>
            </p:cNvPr>
            <p:cNvSpPr txBox="1"/>
            <p:nvPr/>
          </p:nvSpPr>
          <p:spPr>
            <a:xfrm>
              <a:off x="5402205" y="263852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61ECAA-FE9C-F772-AC0D-1429A36F669B}"/>
                </a:ext>
              </a:extLst>
            </p:cNvPr>
            <p:cNvSpPr/>
            <p:nvPr/>
          </p:nvSpPr>
          <p:spPr>
            <a:xfrm>
              <a:off x="5436366" y="26431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24491E-9B2F-D9AC-49E7-102F3458121D}"/>
              </a:ext>
            </a:extLst>
          </p:cNvPr>
          <p:cNvGrpSpPr/>
          <p:nvPr/>
        </p:nvGrpSpPr>
        <p:grpSpPr>
          <a:xfrm>
            <a:off x="5808560" y="3022412"/>
            <a:ext cx="415498" cy="369332"/>
            <a:chOff x="5402205" y="2638522"/>
            <a:chExt cx="415498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BD1E027-7354-DED8-CA10-925659B99F14}"/>
                </a:ext>
              </a:extLst>
            </p:cNvPr>
            <p:cNvSpPr txBox="1"/>
            <p:nvPr/>
          </p:nvSpPr>
          <p:spPr>
            <a:xfrm>
              <a:off x="5402205" y="2638522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ED06FE-CDC1-50A9-5C07-A75DABAE2750}"/>
                </a:ext>
              </a:extLst>
            </p:cNvPr>
            <p:cNvSpPr/>
            <p:nvPr/>
          </p:nvSpPr>
          <p:spPr>
            <a:xfrm>
              <a:off x="5436366" y="26431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B82350C-7DCE-D4F2-68C3-CF77CACFF601}"/>
              </a:ext>
            </a:extLst>
          </p:cNvPr>
          <p:cNvGrpSpPr/>
          <p:nvPr/>
        </p:nvGrpSpPr>
        <p:grpSpPr>
          <a:xfrm>
            <a:off x="6430174" y="3012490"/>
            <a:ext cx="378908" cy="369332"/>
            <a:chOff x="5436366" y="2638522"/>
            <a:chExt cx="360000" cy="36933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062D283-97ED-F37D-EF22-CAF366CEFCED}"/>
                </a:ext>
              </a:extLst>
            </p:cNvPr>
            <p:cNvSpPr txBox="1"/>
            <p:nvPr/>
          </p:nvSpPr>
          <p:spPr>
            <a:xfrm>
              <a:off x="5478469" y="263852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3A555B1-7C46-C764-D560-B43D0F7B1486}"/>
                </a:ext>
              </a:extLst>
            </p:cNvPr>
            <p:cNvSpPr/>
            <p:nvPr/>
          </p:nvSpPr>
          <p:spPr>
            <a:xfrm>
              <a:off x="5436366" y="26431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543F12F-D1F7-1484-8AF6-6FDB7058054E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838114" y="2467678"/>
            <a:ext cx="382241" cy="146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0C631B5-C16D-A673-FA84-A0BC13427469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5239818" y="2467678"/>
            <a:ext cx="343738" cy="16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A9E3692-D0CC-00BC-F059-9566C9F83408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4798242" y="2887398"/>
            <a:ext cx="187018" cy="135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A07B28F-AEA0-F3D0-7567-86E336E3DD38}"/>
              </a:ext>
            </a:extLst>
          </p:cNvPr>
          <p:cNvCxnSpPr>
            <a:stCxn id="13" idx="5"/>
            <a:endCxn id="21" idx="0"/>
          </p:cNvCxnSpPr>
          <p:nvPr/>
        </p:nvCxnSpPr>
        <p:spPr>
          <a:xfrm>
            <a:off x="5239818" y="2887398"/>
            <a:ext cx="184600" cy="125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2197B43-8DC9-6877-1693-6695FF8238E6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6022721" y="2868444"/>
            <a:ext cx="193292" cy="158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06C2D15-960B-38B3-C481-E6EE9B0CE039}"/>
              </a:ext>
            </a:extLst>
          </p:cNvPr>
          <p:cNvCxnSpPr>
            <a:stCxn id="16" idx="5"/>
            <a:endCxn id="30" idx="0"/>
          </p:cNvCxnSpPr>
          <p:nvPr/>
        </p:nvCxnSpPr>
        <p:spPr>
          <a:xfrm>
            <a:off x="6470571" y="2868444"/>
            <a:ext cx="161839" cy="14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6864DFA-ED9F-AE50-F039-298175F3BED3}"/>
              </a:ext>
            </a:extLst>
          </p:cNvPr>
          <p:cNvSpPr txBox="1"/>
          <p:nvPr/>
        </p:nvSpPr>
        <p:spPr>
          <a:xfrm>
            <a:off x="4491664" y="3371057"/>
            <a:ext cx="626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[0~31)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C2F6EDC-929C-D5A4-D3C0-768FDD1FE0C9}"/>
              </a:ext>
            </a:extLst>
          </p:cNvPr>
          <p:cNvSpPr txBox="1"/>
          <p:nvPr/>
        </p:nvSpPr>
        <p:spPr>
          <a:xfrm>
            <a:off x="5110813" y="3377156"/>
            <a:ext cx="71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[31~44)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61665B8-9D0D-545E-3366-59DB0CE10F9F}"/>
              </a:ext>
            </a:extLst>
          </p:cNvPr>
          <p:cNvSpPr txBox="1"/>
          <p:nvPr/>
        </p:nvSpPr>
        <p:spPr>
          <a:xfrm>
            <a:off x="5682732" y="3370610"/>
            <a:ext cx="7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[44~58)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6A5DDBC-F749-458B-E856-2B52033D12FF}"/>
              </a:ext>
            </a:extLst>
          </p:cNvPr>
          <p:cNvSpPr txBox="1"/>
          <p:nvPr/>
        </p:nvSpPr>
        <p:spPr>
          <a:xfrm>
            <a:off x="6310999" y="3368152"/>
            <a:ext cx="75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[58~66)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0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32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John</dc:creator>
  <cp:lastModifiedBy>Jim John</cp:lastModifiedBy>
  <cp:revision>2</cp:revision>
  <dcterms:created xsi:type="dcterms:W3CDTF">2023-03-15T14:31:28Z</dcterms:created>
  <dcterms:modified xsi:type="dcterms:W3CDTF">2023-03-24T14:41:28Z</dcterms:modified>
</cp:coreProperties>
</file>