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271" autoAdjust="0"/>
  </p:normalViewPr>
  <p:slideViewPr>
    <p:cSldViewPr snapToGrid="0">
      <p:cViewPr varScale="1">
        <p:scale>
          <a:sx n="98" d="100"/>
          <a:sy n="98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53FB0-3606-4374-B6FF-65122C6F8A5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C082-3376-455F-9F20-25EA864D7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0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Formula for GC dose per BSA if you've only got weight (NOT HEIGHT)</a:t>
            </a:r>
          </a:p>
          <a:p>
            <a:endParaRPr lang="en-GB" dirty="0"/>
          </a:p>
          <a:p>
            <a:r>
              <a:rPr lang="en-GB" dirty="0"/>
              <a:t>(4.688*POWER((B2*1000),(0.8168-(0.0154)*LOG(B2*1000))))/10000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C082-3376-455F-9F20-25EA864D72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A53F-3399-9A66-1328-0748795B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CF2F9-7DDD-B443-7EE1-09385BD4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3D66-9A14-3978-7B3D-BF31677C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38C2-AF41-EB06-2A04-36C8890C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EECD-53D3-43AC-70C6-3596F1E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5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1B7-FD09-DDA3-7AF7-97E84429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2706-4D90-BF84-BAA7-564C84C1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95F6-E96A-F403-C642-D81F41E3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9051-CF8B-333B-2BA5-8A7B7E9D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BAC1-7F72-27F6-4886-927BEC84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2F6D6-B7E9-8868-DB69-DD56FE5C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76FBE-E982-274E-E7FC-29F9323E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6591-7D9D-EA90-603C-CAEB3BA6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C5E4-1E4F-981B-AFD1-C1522821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3306-042B-0963-DFBF-B4555195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CC18-92B1-F460-7E4C-9EC72A4D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3D21-D038-CC2F-4551-92D80845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D2155-EF5A-A057-A5EA-A829E894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EE50-7058-C593-7234-0BD4BC3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5F04-6309-AA94-3B88-DD1D980B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3186-DCBF-1208-6D3E-DDD3B1C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0252E-473D-18AD-668B-38911E33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A8E9-5137-2A39-270C-559655FE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43DA-E358-48DE-7DB1-BB4F8DE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5F17-26E9-4F5A-EF79-2BD70EF6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1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443D-C0B7-2783-9BCE-00AADA00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37DA-5A9E-0BCA-D899-4057D151F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F9DE8-0C1D-883C-44DE-4BC6F51E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0866-8757-6F86-EA11-450183B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59AC-42AD-7C68-17B8-5F0A121A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7A639-0CBE-2EE6-9B89-F7C822D5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6BEC-51C5-938B-E4A3-8D7D64E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797F-8F5A-2C42-0D9A-04C974EE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9C483-E6EB-DFF0-B639-9F251C45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98D6-6000-AF80-84B3-8A798A84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79551-23E1-1DDD-0AB9-C7C429B06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F5B5E-F300-8FFE-2996-8E2465BF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62714-D75A-EB88-7B6A-8912113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05702-E0CA-F5F6-73E7-F89A163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8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6FB2-B683-7341-642B-935E11B5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54624-0E37-D1DD-7AB3-D8DA5B4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8BE8-7D69-3E81-1522-61F392D0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6414B-6557-9075-F4CC-A9880818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4565-1F94-3088-653A-CBD9FB40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BA59-F50A-0435-D742-730D37DA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0E48-7069-478D-D5FC-2D29A39F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BAA6-75A9-E8E6-E115-5DD07C0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548A-73F8-6A55-E381-15932D9B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EEC0-BFE6-6A52-8F89-D878AD8E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4C1C-3CD7-D85D-2C32-CD9DAF69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A86B-726A-4037-70C0-2588D54D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5BDC-8CDC-FE8D-C9D0-CFDD1D0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0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DC10-1C8B-2303-D4C9-2C81C1DC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8896-A110-AE4A-AB00-087A9ED94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FA19-9135-EE99-C7E0-E30FD5AD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719CF-68A6-AB79-9864-2C57A500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5229-E3A6-75CC-CFFB-8D5815CB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3E27-0EBE-E02C-E333-CB0FFC26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2F3E8-0105-136D-C722-4C96A372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B49DB-3932-4FE4-1795-BC4BDAA2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79F8-3B84-2A13-346B-0F565DC2E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7C729-EC50-4B31-BB4A-5FBDF33BC11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EC07-4CE4-E73B-50F6-F2A7FF91B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E61B-33C0-1442-0A92-10518BCC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528743-1BF5-3574-0D5F-42D9CF47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424"/>
            <a:ext cx="10515600" cy="6105152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I-CAH data feedback</a:t>
            </a:r>
          </a:p>
          <a:p>
            <a:pPr marL="457200" lvl="1" indent="0">
              <a:buNone/>
            </a:pPr>
            <a:r>
              <a:rPr lang="en-GB" sz="2000" u="sng" dirty="0"/>
              <a:t>FROM REGISTRY</a:t>
            </a:r>
          </a:p>
          <a:p>
            <a:pPr lvl="1"/>
            <a:r>
              <a:rPr lang="en-GB" sz="2000" dirty="0"/>
              <a:t>NEEDS TO BE CONSISTENT – I have re-written parts of the code to make it work to the format of Feb, so it runs fine now.</a:t>
            </a:r>
          </a:p>
          <a:p>
            <a:pPr lvl="1"/>
            <a:r>
              <a:rPr lang="en-GB" sz="2000" dirty="0"/>
              <a:t>Need to include 18-21 year olds</a:t>
            </a:r>
          </a:p>
          <a:p>
            <a:pPr lvl="1"/>
            <a:r>
              <a:rPr lang="en-GB" sz="2000" dirty="0"/>
              <a:t>Ideally, CO.ID, assessment ID, centre ID and assessment date will be included in all frames provided</a:t>
            </a:r>
          </a:p>
          <a:p>
            <a:pPr lvl="1"/>
            <a:r>
              <a:rPr lang="en-GB" sz="2000" dirty="0"/>
              <a:t>Do consent forms need to be uploaded onto registry?</a:t>
            </a:r>
          </a:p>
          <a:p>
            <a:pPr lvl="1"/>
            <a:r>
              <a:rPr lang="en-GB" sz="2000" dirty="0"/>
              <a:t>Centre IDs are different from Sept data (I can’t track centres ‘progress’/improvements, but can feedback to I-CAH for them to pass on…?)</a:t>
            </a:r>
          </a:p>
          <a:p>
            <a:pPr marL="457200" lvl="1" indent="0">
              <a:buNone/>
            </a:pPr>
            <a:r>
              <a:rPr lang="en-GB" sz="2000" u="sng" dirty="0"/>
              <a:t>ON OUR END</a:t>
            </a:r>
          </a:p>
          <a:p>
            <a:pPr lvl="1"/>
            <a:r>
              <a:rPr lang="en-GB" sz="2000" dirty="0"/>
              <a:t>Medication prescriptions – has been done by hand in Feb but as data grows there’ll be more room for error – best to do with code!</a:t>
            </a:r>
          </a:p>
          <a:p>
            <a:pPr lvl="1"/>
            <a:r>
              <a:rPr lang="en-GB" sz="2000" dirty="0"/>
              <a:t>As previously mentioned, I want someone to check my work.</a:t>
            </a:r>
          </a:p>
          <a:p>
            <a:pPr lvl="1"/>
            <a:r>
              <a:rPr lang="en-GB" sz="2000" dirty="0"/>
              <a:t>The more specific/clear the desired analysis/outputs are, the easier it is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PI feedback</a:t>
            </a:r>
          </a:p>
          <a:p>
            <a:pPr lvl="1"/>
            <a:r>
              <a:rPr lang="en-GB" sz="2000" dirty="0"/>
              <a:t>‘Other’ field in co-morbidities section of registry cannot be written in (used to be fine)</a:t>
            </a:r>
          </a:p>
          <a:p>
            <a:pPr lvl="1"/>
            <a:r>
              <a:rPr lang="en-GB" sz="2000" dirty="0"/>
              <a:t>Blood test result drop down doesn’t include options for tests that some centres collect</a:t>
            </a:r>
          </a:p>
          <a:p>
            <a:pPr lvl="1"/>
            <a:r>
              <a:rPr lang="en-GB" sz="2000" dirty="0"/>
              <a:t>Generally managing to upload all their data – some queries about certain fields which I’ve clarified.</a:t>
            </a:r>
          </a:p>
          <a:p>
            <a:pPr lvl="1"/>
            <a:r>
              <a:rPr lang="en-GB" sz="2000" i="1" dirty="0"/>
              <a:t>CG units are best to be standardised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15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Welch</dc:creator>
  <cp:lastModifiedBy>Rebecca Welch</cp:lastModifiedBy>
  <cp:revision>8</cp:revision>
  <dcterms:created xsi:type="dcterms:W3CDTF">2025-03-05T09:24:55Z</dcterms:created>
  <dcterms:modified xsi:type="dcterms:W3CDTF">2025-03-18T11:21:53Z</dcterms:modified>
</cp:coreProperties>
</file>