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d7555fd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d7555fd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d7555fd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d7555fd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d7555fd9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d7555fd9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d7555fd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d7555fd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d7555fd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d7555fd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d7555fd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d7555fd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2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d7555fd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ad7555fd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r="1156"/>
          <a:stretch/>
        </p:blipFill>
        <p:spPr>
          <a:xfrm>
            <a:off x="0" y="1300275"/>
            <a:ext cx="9144001" cy="254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, electronics&#10;&#10;Description automatically generated">
            <a:extLst>
              <a:ext uri="{FF2B5EF4-FFF2-40B4-BE49-F238E27FC236}">
                <a16:creationId xmlns:a16="http://schemas.microsoft.com/office/drawing/2014/main" id="{C14801AA-F19C-4C5A-B4AA-62A2F353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4D21BC-82DB-4DDB-9AE3-6C23842F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C8BF74-BF78-47C6-BFF3-6F8093A9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7BDA64-6E89-4CBC-B3B6-83399EAD9109}"/>
              </a:ext>
            </a:extLst>
          </p:cNvPr>
          <p:cNvGrpSpPr/>
          <p:nvPr/>
        </p:nvGrpSpPr>
        <p:grpSpPr>
          <a:xfrm>
            <a:off x="-1" y="-1"/>
            <a:ext cx="9144002" cy="5143502"/>
            <a:chOff x="-1" y="-1"/>
            <a:chExt cx="9144002" cy="5143502"/>
          </a:xfrm>
        </p:grpSpPr>
        <p:pic>
          <p:nvPicPr>
            <p:cNvPr id="8" name="Picture 7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8A53F41F-898D-409F-8D71-654802EDB70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5067" t="30255" r="490" b="5019"/>
            <a:stretch/>
          </p:blipFill>
          <p:spPr>
            <a:xfrm>
              <a:off x="1" y="0"/>
              <a:ext cx="9144000" cy="5143500"/>
            </a:xfrm>
            <a:prstGeom prst="rect">
              <a:avLst/>
            </a:prstGeom>
          </p:spPr>
        </p:pic>
        <p:pic>
          <p:nvPicPr>
            <p:cNvPr id="3" name="Picture 2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BC5EB7D6-4C6E-4D35-9752-0EF20994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11" t="11686" r="490" b="82538"/>
            <a:stretch/>
          </p:blipFill>
          <p:spPr>
            <a:xfrm>
              <a:off x="0" y="0"/>
              <a:ext cx="6783376" cy="242987"/>
            </a:xfrm>
            <a:prstGeom prst="rect">
              <a:avLst/>
            </a:prstGeom>
          </p:spPr>
        </p:pic>
        <p:pic>
          <p:nvPicPr>
            <p:cNvPr id="9" name="Picture 8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9843A1DC-9193-4432-8DF3-090FC39B622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8811" t="29622" r="87342" b="5019"/>
            <a:stretch/>
          </p:blipFill>
          <p:spPr>
            <a:xfrm>
              <a:off x="-1" y="242987"/>
              <a:ext cx="303335" cy="4900514"/>
            </a:xfrm>
            <a:prstGeom prst="rect">
              <a:avLst/>
            </a:prstGeom>
          </p:spPr>
        </p:pic>
        <p:pic>
          <p:nvPicPr>
            <p:cNvPr id="20" name="Picture 19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9EBB688F-0A50-413B-8C17-728DD53CB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22" t="11686" r="56503" b="82471"/>
            <a:stretch/>
          </p:blipFill>
          <p:spPr>
            <a:xfrm>
              <a:off x="0" y="-1"/>
              <a:ext cx="2718837" cy="259200"/>
            </a:xfrm>
            <a:prstGeom prst="rect">
              <a:avLst/>
            </a:prstGeom>
          </p:spPr>
        </p:pic>
      </p:grp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5611F445-938D-4EED-8143-3B32B5E20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995" y="0"/>
            <a:ext cx="620134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7BDA64-6E89-4CBC-B3B6-83399EAD9109}"/>
              </a:ext>
            </a:extLst>
          </p:cNvPr>
          <p:cNvGrpSpPr/>
          <p:nvPr/>
        </p:nvGrpSpPr>
        <p:grpSpPr>
          <a:xfrm>
            <a:off x="-1" y="-1"/>
            <a:ext cx="9144002" cy="5143502"/>
            <a:chOff x="-1" y="-1"/>
            <a:chExt cx="9144002" cy="5143502"/>
          </a:xfrm>
        </p:grpSpPr>
        <p:pic>
          <p:nvPicPr>
            <p:cNvPr id="8" name="Picture 7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8A53F41F-898D-409F-8D71-654802EDB70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5067" t="30255" r="490" b="5019"/>
            <a:stretch/>
          </p:blipFill>
          <p:spPr>
            <a:xfrm>
              <a:off x="1" y="0"/>
              <a:ext cx="9144000" cy="5143500"/>
            </a:xfrm>
            <a:prstGeom prst="rect">
              <a:avLst/>
            </a:prstGeom>
          </p:spPr>
        </p:pic>
        <p:pic>
          <p:nvPicPr>
            <p:cNvPr id="3" name="Picture 2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BC5EB7D6-4C6E-4D35-9752-0EF20994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11" t="11686" r="490" b="82538"/>
            <a:stretch/>
          </p:blipFill>
          <p:spPr>
            <a:xfrm>
              <a:off x="0" y="0"/>
              <a:ext cx="6783376" cy="242987"/>
            </a:xfrm>
            <a:prstGeom prst="rect">
              <a:avLst/>
            </a:prstGeom>
          </p:spPr>
        </p:pic>
        <p:pic>
          <p:nvPicPr>
            <p:cNvPr id="9" name="Picture 8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9843A1DC-9193-4432-8DF3-090FC39B622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8811" t="29622" r="87342" b="5019"/>
            <a:stretch/>
          </p:blipFill>
          <p:spPr>
            <a:xfrm>
              <a:off x="-1" y="242987"/>
              <a:ext cx="303335" cy="4900514"/>
            </a:xfrm>
            <a:prstGeom prst="rect">
              <a:avLst/>
            </a:prstGeom>
          </p:spPr>
        </p:pic>
        <p:pic>
          <p:nvPicPr>
            <p:cNvPr id="20" name="Picture 19" descr="A computer screen capture&#10;&#10;Description automatically generated with medium confidence">
              <a:extLst>
                <a:ext uri="{FF2B5EF4-FFF2-40B4-BE49-F238E27FC236}">
                  <a16:creationId xmlns:a16="http://schemas.microsoft.com/office/drawing/2014/main" id="{9EBB688F-0A50-413B-8C17-728DD53CB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22" t="11686" r="56503" b="82471"/>
            <a:stretch/>
          </p:blipFill>
          <p:spPr>
            <a:xfrm>
              <a:off x="0" y="-1"/>
              <a:ext cx="2718837" cy="259200"/>
            </a:xfrm>
            <a:prstGeom prst="rect">
              <a:avLst/>
            </a:prstGeom>
          </p:spPr>
        </p:pic>
      </p:grp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89D2DA69-1419-4DC4-A186-89AB1FE285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51" t="11811" r="51958" b="83150"/>
          <a:stretch/>
        </p:blipFill>
        <p:spPr>
          <a:xfrm>
            <a:off x="2" y="8105"/>
            <a:ext cx="3028374" cy="219600"/>
          </a:xfrm>
          <a:prstGeom prst="rect">
            <a:avLst/>
          </a:prstGeom>
        </p:spPr>
      </p:pic>
      <p:pic>
        <p:nvPicPr>
          <p:cNvPr id="6" name="Picture 5" descr="Timeline&#10;&#10;Description automatically generated with low confidence">
            <a:extLst>
              <a:ext uri="{FF2B5EF4-FFF2-40B4-BE49-F238E27FC236}">
                <a16:creationId xmlns:a16="http://schemas.microsoft.com/office/drawing/2014/main" id="{C45E3071-A35E-4505-BB8B-850C5F538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557" y="0"/>
            <a:ext cx="27988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9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F08BCB-3847-472D-A5B7-8287419E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Irfan Maulana</cp:lastModifiedBy>
  <cp:revision>14</cp:revision>
  <dcterms:modified xsi:type="dcterms:W3CDTF">2021-12-06T10:28:49Z</dcterms:modified>
</cp:coreProperties>
</file>