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00"/>
    <a:srgbClr val="00C73C"/>
    <a:srgbClr val="FFFFFF"/>
    <a:srgbClr val="354168"/>
    <a:srgbClr val="FFFF99"/>
    <a:srgbClr val="FF6565"/>
    <a:srgbClr val="72EA78"/>
    <a:srgbClr val="CC0099"/>
    <a:srgbClr val="66FF33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87715" autoAdjust="0"/>
  </p:normalViewPr>
  <p:slideViewPr>
    <p:cSldViewPr snapToGrid="0">
      <p:cViewPr varScale="1">
        <p:scale>
          <a:sx n="97" d="100"/>
          <a:sy n="97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3304-7CC2-49A0-BE74-ACC0A9BBD97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7B761-8045-4669-82D5-E5A99D8E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2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7A777-951E-4DA4-A2BC-50CFA689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9E4F8-A906-4FC8-A3F6-5C6B6E2B7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010C-331D-4645-A307-E96EC1DF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269A-E0BF-4FFD-8D1F-803AECFF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00D1B-BE89-4D6B-BBA5-D10C984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CC6F-1C2C-4FA6-A45B-C903147E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8143A-A7DD-418F-B7EA-B7CA4A412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2E29F-5204-47E8-8741-4190F0C8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3E175-5918-48AC-8D31-70E2FEA4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A5273-2E22-4EF8-B6A4-2315985D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9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518652-54A7-404C-B14D-7569D060A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C3D8CC-EB96-4F10-96BB-D82F0204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B8AE5-9ACC-432F-8078-A35A1923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74684-210C-4C6F-9F1F-1CB4A8D8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B14BD-2457-4E02-821A-954E2E69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C0691-531E-419B-8008-B4207436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0E7A9-E346-4849-8D1B-05E0C7A3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6EB67-7C7C-4BFA-90BA-0B035A4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2BF94-B44A-416F-8528-A8ABF44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2E746-A108-4F1C-8679-92A60BE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59971-A33F-4462-9613-C77F03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6531B-232E-4DC9-87EE-5A802297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63D99-7430-46E9-87C3-444166E7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2F1B-9A60-4AB8-8A0A-1D185AED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C6E55-4A02-4B28-875E-76CD88DB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4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41559-F3C8-4B02-96C0-9BFDB150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9389-1DC5-4236-9621-F79A590F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1D243-FF00-4D0E-9164-50178683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0C3E2-050E-467B-8987-0D3D6D94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354CB-4A28-4BC9-AB13-4E4F6911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0FD3D-5416-4EEF-A2EC-E58171F5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4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0E08-F68F-4C18-85C1-84A4CBEA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E1B4-C101-43E8-875C-20EC96A6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A80A2-F817-41D9-9187-F66A4D5D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4C1251-B387-425B-8E8D-939D14D4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261BEA-DC97-473B-990E-66019241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D3D99-E08C-4C5B-A6A2-9C878851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67F38F-35B1-4243-96EB-2154020E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1A8D5-C3BA-40BC-BD70-3CCBD46B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7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7896B-21E7-4F0A-9F9F-1C9AB957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AD2B7-FD46-4B31-AB8E-39528CE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8083D8-8B43-4459-81A9-E0808295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416C8-1220-490F-B1E0-8ABADDB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18ABC-420F-4FA0-9E6E-3C276A82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EC4D74-BA85-4F5B-8D67-99A7E35E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8278D5-CFEC-4352-9094-C224B421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2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7886-33F0-482B-BD7C-F3D00D84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674CC-B900-424E-AED0-C0C051E0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CCBFD-8FC4-4930-9E72-52D9BF1CF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77C99-F01F-4B98-983F-E2D663A2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81FA7-2182-469E-80B1-AD2547D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18C0F-DCB7-4F42-8C5E-5A9B755C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C35DB-036A-49B4-9358-234E1359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62B527-CFB6-43F5-90AC-D147AC1B7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1167C-EC74-42DF-A728-CC75968E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775DD-A999-4315-9C9F-21DCF365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DA9EC-BF3B-48E1-A60D-24B40508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AE043-AAEB-4BA6-909D-96AA311B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3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F09659-AB54-4A22-BCA6-2D599FC6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9DDB1-78C9-44B4-A38F-2C8BB6C5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273ED-7B70-477F-B32D-E3A4CCAAF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40AD5-D455-4D7C-887F-1A777491A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483DB-B1A8-4C5D-9BDE-A0E95A9E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microsoft.com/office/2007/relationships/hdphoto" Target="../media/hdphoto1.wdp"/><Relationship Id="rId5" Type="http://schemas.openxmlformats.org/officeDocument/2006/relationships/image" Target="../media/image4.svg"/><Relationship Id="rId15" Type="http://schemas.microsoft.com/office/2007/relationships/hdphoto" Target="../media/hdphoto2.wdp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AD96B3-9578-4598-9480-1B1B7ADFA82F}"/>
              </a:ext>
            </a:extLst>
          </p:cNvPr>
          <p:cNvSpPr/>
          <p:nvPr/>
        </p:nvSpPr>
        <p:spPr>
          <a:xfrm>
            <a:off x="1149178" y="701246"/>
            <a:ext cx="9893643" cy="545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브라우저 창">
            <a:extLst>
              <a:ext uri="{FF2B5EF4-FFF2-40B4-BE49-F238E27FC236}">
                <a16:creationId xmlns:a16="http://schemas.microsoft.com/office/drawing/2014/main" id="{46974FC7-4D3B-4669-BEF5-46F34DB95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9589" y="2771772"/>
            <a:ext cx="1314451" cy="13144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C1EB238-C8D6-4540-B22B-216E944FC1F9}"/>
              </a:ext>
            </a:extLst>
          </p:cNvPr>
          <p:cNvSpPr/>
          <p:nvPr/>
        </p:nvSpPr>
        <p:spPr>
          <a:xfrm>
            <a:off x="5114925" y="1252536"/>
            <a:ext cx="5334000" cy="4352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5D4BC5B3-B897-4C66-91CD-97409819B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1675" y="3052759"/>
            <a:ext cx="752475" cy="752475"/>
          </a:xfrm>
          <a:prstGeom prst="rect">
            <a:avLst/>
          </a:prstGeom>
        </p:spPr>
      </p:pic>
      <p:pic>
        <p:nvPicPr>
          <p:cNvPr id="10" name="그래픽 9" descr="서버">
            <a:extLst>
              <a:ext uri="{FF2B5EF4-FFF2-40B4-BE49-F238E27FC236}">
                <a16:creationId xmlns:a16="http://schemas.microsoft.com/office/drawing/2014/main" id="{A6168178-4E48-4444-A7CA-208E573F6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1675" y="4329108"/>
            <a:ext cx="752475" cy="752475"/>
          </a:xfrm>
          <a:prstGeom prst="rect">
            <a:avLst/>
          </a:prstGeom>
        </p:spPr>
      </p:pic>
      <p:pic>
        <p:nvPicPr>
          <p:cNvPr id="11" name="그래픽 10" descr="서버">
            <a:extLst>
              <a:ext uri="{FF2B5EF4-FFF2-40B4-BE49-F238E27FC236}">
                <a16:creationId xmlns:a16="http://schemas.microsoft.com/office/drawing/2014/main" id="{F055F7EA-FE6F-4B77-AA1F-8544081D4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1675" y="1776409"/>
            <a:ext cx="752475" cy="752475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58CEC4C-5F00-42E4-A6F0-A749CEF4E4F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794040" y="3428997"/>
            <a:ext cx="1987635" cy="1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726B56A-FC61-4B7D-87E6-5BB0B82301F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794040" y="2152647"/>
            <a:ext cx="1987635" cy="1276351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4C445DE-1C86-41DA-AFFB-38949962C94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794040" y="3428998"/>
            <a:ext cx="1987635" cy="1276348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CFA724-CBB7-46BE-841D-C4C9CBE92E45}"/>
              </a:ext>
            </a:extLst>
          </p:cNvPr>
          <p:cNvSpPr txBox="1"/>
          <p:nvPr/>
        </p:nvSpPr>
        <p:spPr>
          <a:xfrm>
            <a:off x="6737564" y="1921813"/>
            <a:ext cx="1326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/login</a:t>
            </a:r>
            <a:endParaRPr lang="ko-KR" altLang="en-US" sz="2400" dirty="0">
              <a:solidFill>
                <a:srgbClr val="0070C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F5F3FA-B117-4A2B-8BE1-8D1DC3C128A0}"/>
              </a:ext>
            </a:extLst>
          </p:cNvPr>
          <p:cNvSpPr txBox="1"/>
          <p:nvPr/>
        </p:nvSpPr>
        <p:spPr>
          <a:xfrm>
            <a:off x="6737564" y="3198163"/>
            <a:ext cx="1326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/logout</a:t>
            </a:r>
            <a:endParaRPr lang="ko-KR" altLang="en-US" sz="2400" dirty="0">
              <a:solidFill>
                <a:srgbClr val="0070C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4E2AA1-20D6-454E-BAAC-2D19B16C0585}"/>
              </a:ext>
            </a:extLst>
          </p:cNvPr>
          <p:cNvSpPr txBox="1"/>
          <p:nvPr/>
        </p:nvSpPr>
        <p:spPr>
          <a:xfrm>
            <a:off x="6737563" y="4474513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</a:t>
            </a:r>
            <a:r>
              <a:rPr lang="en-US" altLang="ko-KR" sz="2400" dirty="0" err="1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userinfo</a:t>
            </a:r>
            <a:endParaRPr lang="ko-KR" altLang="en-US" sz="2400" dirty="0">
              <a:solidFill>
                <a:srgbClr val="0070C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F2C51-F1ED-4B64-BF15-3165ACE0877C}"/>
              </a:ext>
            </a:extLst>
          </p:cNvPr>
          <p:cNvSpPr txBox="1"/>
          <p:nvPr/>
        </p:nvSpPr>
        <p:spPr>
          <a:xfrm>
            <a:off x="8940260" y="3198163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process</a:t>
            </a:r>
            <a:endParaRPr lang="ko-KR" altLang="en-US" sz="2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7D715B1-56F8-4C75-948C-2AF32EB9844F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8063567" y="3428996"/>
            <a:ext cx="8766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F4E1F81-566B-4054-9193-CE94FFB10B53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 flipV="1">
            <a:off x="8063567" y="3428996"/>
            <a:ext cx="876693" cy="1276350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3DC0EC11-42FA-42A5-BC61-4D225E62EB2D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8063567" y="2152646"/>
            <a:ext cx="876693" cy="1276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5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AD96B3-9578-4598-9480-1B1B7ADFA82F}"/>
              </a:ext>
            </a:extLst>
          </p:cNvPr>
          <p:cNvSpPr/>
          <p:nvPr/>
        </p:nvSpPr>
        <p:spPr>
          <a:xfrm>
            <a:off x="1149178" y="701246"/>
            <a:ext cx="9893643" cy="545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브라우저 창">
            <a:extLst>
              <a:ext uri="{FF2B5EF4-FFF2-40B4-BE49-F238E27FC236}">
                <a16:creationId xmlns:a16="http://schemas.microsoft.com/office/drawing/2014/main" id="{46974FC7-4D3B-4669-BEF5-46F34DB95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750" y="2771772"/>
            <a:ext cx="1314451" cy="1314451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5D4BC5B3-B897-4C66-91CD-97409819B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8773" y="2771772"/>
            <a:ext cx="1314451" cy="1314451"/>
          </a:xfrm>
          <a:prstGeom prst="rect">
            <a:avLst/>
          </a:prstGeom>
        </p:spPr>
      </p:pic>
      <p:pic>
        <p:nvPicPr>
          <p:cNvPr id="3" name="그래픽 2" descr="프로세서">
            <a:extLst>
              <a:ext uri="{FF2B5EF4-FFF2-40B4-BE49-F238E27FC236}">
                <a16:creationId xmlns:a16="http://schemas.microsoft.com/office/drawing/2014/main" id="{4573A644-565F-45D8-A4CA-1444CA82ED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0800" y="2771773"/>
            <a:ext cx="1314450" cy="1314450"/>
          </a:xfrm>
          <a:prstGeom prst="rect">
            <a:avLst/>
          </a:prstGeom>
        </p:spPr>
      </p:pic>
      <p:pic>
        <p:nvPicPr>
          <p:cNvPr id="8" name="그래픽 7" descr="전송">
            <a:extLst>
              <a:ext uri="{FF2B5EF4-FFF2-40B4-BE49-F238E27FC236}">
                <a16:creationId xmlns:a16="http://schemas.microsoft.com/office/drawing/2014/main" id="{0A96B77F-F247-4483-AEE4-63593E2C70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6385" y="3200397"/>
            <a:ext cx="457200" cy="457200"/>
          </a:xfrm>
          <a:prstGeom prst="rect">
            <a:avLst/>
          </a:prstGeom>
        </p:spPr>
      </p:pic>
      <p:pic>
        <p:nvPicPr>
          <p:cNvPr id="23" name="그래픽 22" descr="전송">
            <a:extLst>
              <a:ext uri="{FF2B5EF4-FFF2-40B4-BE49-F238E27FC236}">
                <a16:creationId xmlns:a16="http://schemas.microsoft.com/office/drawing/2014/main" id="{666FF039-5BAF-46FA-B9A6-16A9FCD98A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8409" y="3200397"/>
            <a:ext cx="457200" cy="457200"/>
          </a:xfrm>
          <a:prstGeom prst="rect">
            <a:avLst/>
          </a:prstGeom>
        </p:spPr>
      </p:pic>
      <p:pic>
        <p:nvPicPr>
          <p:cNvPr id="15" name="그래픽 14" descr="DVD 플레이어">
            <a:extLst>
              <a:ext uri="{FF2B5EF4-FFF2-40B4-BE49-F238E27FC236}">
                <a16:creationId xmlns:a16="http://schemas.microsoft.com/office/drawing/2014/main" id="{8A7C280A-3719-4194-8247-B75862C665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97900" y="1514475"/>
            <a:ext cx="685800" cy="685800"/>
          </a:xfrm>
          <a:prstGeom prst="rect">
            <a:avLst/>
          </a:prstGeom>
        </p:spPr>
      </p:pic>
      <p:pic>
        <p:nvPicPr>
          <p:cNvPr id="25" name="그래픽 24" descr="DVD 플레이어">
            <a:extLst>
              <a:ext uri="{FF2B5EF4-FFF2-40B4-BE49-F238E27FC236}">
                <a16:creationId xmlns:a16="http://schemas.microsoft.com/office/drawing/2014/main" id="{E32C81FD-EF0E-4EE9-95DA-A5C8F5376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0500" y="1857375"/>
            <a:ext cx="685800" cy="685800"/>
          </a:xfrm>
          <a:prstGeom prst="rect">
            <a:avLst/>
          </a:prstGeom>
        </p:spPr>
      </p:pic>
      <p:pic>
        <p:nvPicPr>
          <p:cNvPr id="26" name="그래픽 25" descr="DVD 플레이어">
            <a:extLst>
              <a:ext uri="{FF2B5EF4-FFF2-40B4-BE49-F238E27FC236}">
                <a16:creationId xmlns:a16="http://schemas.microsoft.com/office/drawing/2014/main" id="{01543D91-DEAB-4286-8A33-29922096D0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16975" y="4924425"/>
            <a:ext cx="685800" cy="685800"/>
          </a:xfrm>
          <a:prstGeom prst="rect">
            <a:avLst/>
          </a:prstGeom>
        </p:spPr>
      </p:pic>
      <p:pic>
        <p:nvPicPr>
          <p:cNvPr id="27" name="그래픽 26" descr="전송">
            <a:extLst>
              <a:ext uri="{FF2B5EF4-FFF2-40B4-BE49-F238E27FC236}">
                <a16:creationId xmlns:a16="http://schemas.microsoft.com/office/drawing/2014/main" id="{86019469-B0A5-4AD8-88E7-421F4115A7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914393">
            <a:off x="8231274" y="2211274"/>
            <a:ext cx="457200" cy="457200"/>
          </a:xfrm>
          <a:prstGeom prst="rect">
            <a:avLst/>
          </a:prstGeom>
        </p:spPr>
      </p:pic>
      <p:pic>
        <p:nvPicPr>
          <p:cNvPr id="28" name="그래픽 27" descr="전송">
            <a:extLst>
              <a:ext uri="{FF2B5EF4-FFF2-40B4-BE49-F238E27FC236}">
                <a16:creationId xmlns:a16="http://schemas.microsoft.com/office/drawing/2014/main" id="{416CF345-EF3E-4E07-9B2B-7AF4DA500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7602133">
            <a:off x="9395121" y="2503831"/>
            <a:ext cx="320257" cy="320257"/>
          </a:xfrm>
          <a:prstGeom prst="rect">
            <a:avLst/>
          </a:prstGeom>
        </p:spPr>
      </p:pic>
      <p:pic>
        <p:nvPicPr>
          <p:cNvPr id="29" name="그래픽 28" descr="전송">
            <a:extLst>
              <a:ext uri="{FF2B5EF4-FFF2-40B4-BE49-F238E27FC236}">
                <a16:creationId xmlns:a16="http://schemas.microsoft.com/office/drawing/2014/main" id="{BBD612F3-EFAA-4933-8DA9-30945EB398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6324070">
            <a:off x="8366098" y="433083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7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B6DC9A1A-8158-4B21-9AE5-6A30E0A72D29}"/>
              </a:ext>
            </a:extLst>
          </p:cNvPr>
          <p:cNvSpPr/>
          <p:nvPr/>
        </p:nvSpPr>
        <p:spPr>
          <a:xfrm>
            <a:off x="5010149" y="2343149"/>
            <a:ext cx="2171700" cy="2171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A9B60E4-2A13-452D-B967-372E077B3BB2}"/>
              </a:ext>
            </a:extLst>
          </p:cNvPr>
          <p:cNvSpPr/>
          <p:nvPr/>
        </p:nvSpPr>
        <p:spPr>
          <a:xfrm>
            <a:off x="9029700" y="2809874"/>
            <a:ext cx="1238250" cy="1238250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자물쇠">
            <a:extLst>
              <a:ext uri="{FF2B5EF4-FFF2-40B4-BE49-F238E27FC236}">
                <a16:creationId xmlns:a16="http://schemas.microsoft.com/office/drawing/2014/main" id="{F8C8F9BB-B723-4D25-A7B4-4A2CFA35B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3537" y="3033711"/>
            <a:ext cx="790575" cy="790575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941AE4C9-CC52-4204-B4A8-E10C29E6007E}"/>
              </a:ext>
            </a:extLst>
          </p:cNvPr>
          <p:cNvSpPr/>
          <p:nvPr/>
        </p:nvSpPr>
        <p:spPr>
          <a:xfrm>
            <a:off x="1924048" y="2809875"/>
            <a:ext cx="1238250" cy="1238250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자물쇠">
            <a:extLst>
              <a:ext uri="{FF2B5EF4-FFF2-40B4-BE49-F238E27FC236}">
                <a16:creationId xmlns:a16="http://schemas.microsoft.com/office/drawing/2014/main" id="{187298A4-A6F0-4D4A-A998-97D038BAC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3123" y="3028949"/>
            <a:ext cx="790575" cy="790575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E9B345A8-A4BB-468C-A8B6-D051F57CDE38}"/>
              </a:ext>
            </a:extLst>
          </p:cNvPr>
          <p:cNvSpPr/>
          <p:nvPr/>
        </p:nvSpPr>
        <p:spPr>
          <a:xfrm>
            <a:off x="8015287" y="489346"/>
            <a:ext cx="1238250" cy="1238250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1C92F02-A060-4EBA-8251-DCCA60EE1648}"/>
              </a:ext>
            </a:extLst>
          </p:cNvPr>
          <p:cNvSpPr/>
          <p:nvPr/>
        </p:nvSpPr>
        <p:spPr>
          <a:xfrm>
            <a:off x="8015287" y="5130404"/>
            <a:ext cx="1238250" cy="1238250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4FA1724-CD45-4BD8-8E6F-610A12CF6D04}"/>
              </a:ext>
            </a:extLst>
          </p:cNvPr>
          <p:cNvSpPr/>
          <p:nvPr/>
        </p:nvSpPr>
        <p:spPr>
          <a:xfrm>
            <a:off x="2933698" y="489346"/>
            <a:ext cx="1238250" cy="1238250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A649154-642D-44B9-B25A-A5C320AE3313}"/>
              </a:ext>
            </a:extLst>
          </p:cNvPr>
          <p:cNvSpPr/>
          <p:nvPr/>
        </p:nvSpPr>
        <p:spPr>
          <a:xfrm>
            <a:off x="2933698" y="5130404"/>
            <a:ext cx="1238250" cy="1238250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래픽 37" descr="자물쇠">
            <a:extLst>
              <a:ext uri="{FF2B5EF4-FFF2-40B4-BE49-F238E27FC236}">
                <a16:creationId xmlns:a16="http://schemas.microsoft.com/office/drawing/2014/main" id="{305930F2-5717-404E-B1C7-337432952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2773" y="697109"/>
            <a:ext cx="790575" cy="790575"/>
          </a:xfrm>
          <a:prstGeom prst="rect">
            <a:avLst/>
          </a:prstGeom>
        </p:spPr>
      </p:pic>
      <p:pic>
        <p:nvPicPr>
          <p:cNvPr id="40" name="그래픽 39" descr="자물쇠">
            <a:extLst>
              <a:ext uri="{FF2B5EF4-FFF2-40B4-BE49-F238E27FC236}">
                <a16:creationId xmlns:a16="http://schemas.microsoft.com/office/drawing/2014/main" id="{06789C9B-5409-4DAE-B7F5-F469702C6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2773" y="5349478"/>
            <a:ext cx="790575" cy="790575"/>
          </a:xfrm>
          <a:prstGeom prst="rect">
            <a:avLst/>
          </a:prstGeom>
        </p:spPr>
      </p:pic>
      <p:pic>
        <p:nvPicPr>
          <p:cNvPr id="42" name="그래픽 41" descr="자물쇠">
            <a:extLst>
              <a:ext uri="{FF2B5EF4-FFF2-40B4-BE49-F238E27FC236}">
                <a16:creationId xmlns:a16="http://schemas.microsoft.com/office/drawing/2014/main" id="{9AE49A61-0B22-47D8-85D0-8CE7759DF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4362" y="5349476"/>
            <a:ext cx="790575" cy="790575"/>
          </a:xfrm>
          <a:prstGeom prst="rect">
            <a:avLst/>
          </a:prstGeom>
        </p:spPr>
      </p:pic>
      <p:pic>
        <p:nvPicPr>
          <p:cNvPr id="44" name="그래픽 43" descr="자물쇠">
            <a:extLst>
              <a:ext uri="{FF2B5EF4-FFF2-40B4-BE49-F238E27FC236}">
                <a16:creationId xmlns:a16="http://schemas.microsoft.com/office/drawing/2014/main" id="{8596E7AB-B227-4C9F-ACCD-59791EA0F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4362" y="708419"/>
            <a:ext cx="790575" cy="79057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84788A-CACF-4E6E-BE2E-0D6F2482CD3A}"/>
              </a:ext>
            </a:extLst>
          </p:cNvPr>
          <p:cNvCxnSpPr>
            <a:stCxn id="34" idx="5"/>
            <a:endCxn id="2" idx="1"/>
          </p:cNvCxnSpPr>
          <p:nvPr/>
        </p:nvCxnSpPr>
        <p:spPr>
          <a:xfrm>
            <a:off x="3990610" y="1546258"/>
            <a:ext cx="1337577" cy="111492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5FEFBBA-D7C0-4CF6-87DD-FAEAD2613511}"/>
              </a:ext>
            </a:extLst>
          </p:cNvPr>
          <p:cNvCxnSpPr>
            <a:cxnSpLocks/>
            <a:stCxn id="19" idx="6"/>
            <a:endCxn id="2" idx="2"/>
          </p:cNvCxnSpPr>
          <p:nvPr/>
        </p:nvCxnSpPr>
        <p:spPr>
          <a:xfrm flipV="1">
            <a:off x="3162298" y="3428999"/>
            <a:ext cx="1847851" cy="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9A574B3-C8BC-4B81-A48A-59D5F2CB02D7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990610" y="4196811"/>
            <a:ext cx="1337577" cy="10858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9361592-4420-4120-93D3-7C9EB20305D7}"/>
              </a:ext>
            </a:extLst>
          </p:cNvPr>
          <p:cNvCxnSpPr>
            <a:cxnSpLocks/>
            <a:stCxn id="33" idx="1"/>
            <a:endCxn id="2" idx="5"/>
          </p:cNvCxnSpPr>
          <p:nvPr/>
        </p:nvCxnSpPr>
        <p:spPr>
          <a:xfrm flipH="1" flipV="1">
            <a:off x="6863811" y="4196811"/>
            <a:ext cx="1332814" cy="111493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9592721-CF43-45E1-9A5A-F2CEDBA1861C}"/>
              </a:ext>
            </a:extLst>
          </p:cNvPr>
          <p:cNvCxnSpPr>
            <a:cxnSpLocks/>
            <a:stCxn id="10" idx="2"/>
            <a:endCxn id="2" idx="6"/>
          </p:cNvCxnSpPr>
          <p:nvPr/>
        </p:nvCxnSpPr>
        <p:spPr>
          <a:xfrm flipH="1">
            <a:off x="7181849" y="3428999"/>
            <a:ext cx="1847851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0644EE2-CC10-46C6-8DF1-002E838207EE}"/>
              </a:ext>
            </a:extLst>
          </p:cNvPr>
          <p:cNvCxnSpPr>
            <a:cxnSpLocks/>
            <a:stCxn id="32" idx="3"/>
            <a:endCxn id="2" idx="7"/>
          </p:cNvCxnSpPr>
          <p:nvPr/>
        </p:nvCxnSpPr>
        <p:spPr>
          <a:xfrm flipH="1">
            <a:off x="6863811" y="1546258"/>
            <a:ext cx="1332814" cy="111492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래픽 62" descr="확인 표시">
            <a:extLst>
              <a:ext uri="{FF2B5EF4-FFF2-40B4-BE49-F238E27FC236}">
                <a16:creationId xmlns:a16="http://schemas.microsoft.com/office/drawing/2014/main" id="{87180B0C-8B3C-417E-9677-B11243875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6586" y="3685773"/>
            <a:ext cx="640548" cy="640548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31730E93-EC82-4F61-91BA-BFB7827B47E5}"/>
              </a:ext>
            </a:extLst>
          </p:cNvPr>
          <p:cNvSpPr/>
          <p:nvPr/>
        </p:nvSpPr>
        <p:spPr>
          <a:xfrm>
            <a:off x="1266825" y="136"/>
            <a:ext cx="965835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09B78F-048B-4EE6-9F34-5A65D4D333CF}"/>
              </a:ext>
            </a:extLst>
          </p:cNvPr>
          <p:cNvSpPr txBox="1"/>
          <p:nvPr/>
        </p:nvSpPr>
        <p:spPr>
          <a:xfrm rot="20873546">
            <a:off x="5279988" y="2734990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난 일당백이야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SDGothicNeoM00" panose="02000503000000000000" pitchFamily="2" charset="-127"/>
                <a:ea typeface="AppleSDGothicNeoM00" panose="02000503000000000000" pitchFamily="2" charset="-127"/>
              </a:rPr>
              <a:t>!</a:t>
            </a:r>
            <a:endParaRPr lang="ko-KR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68" name="그래픽 67" descr="DVD 플레이어">
            <a:extLst>
              <a:ext uri="{FF2B5EF4-FFF2-40B4-BE49-F238E27FC236}">
                <a16:creationId xmlns:a16="http://schemas.microsoft.com/office/drawing/2014/main" id="{257D8E82-A51C-450E-BD25-4A64A60562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5696" y="2728091"/>
            <a:ext cx="1409701" cy="140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2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ADDA23-EC11-4778-B289-6743D1362D42}"/>
              </a:ext>
            </a:extLst>
          </p:cNvPr>
          <p:cNvSpPr/>
          <p:nvPr/>
        </p:nvSpPr>
        <p:spPr>
          <a:xfrm>
            <a:off x="1266825" y="136"/>
            <a:ext cx="965835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6DC9A1A-8158-4B21-9AE5-6A30E0A72D29}"/>
              </a:ext>
            </a:extLst>
          </p:cNvPr>
          <p:cNvSpPr/>
          <p:nvPr/>
        </p:nvSpPr>
        <p:spPr>
          <a:xfrm>
            <a:off x="5010149" y="2343149"/>
            <a:ext cx="2171700" cy="2171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A9B60E4-2A13-452D-B967-372E077B3BB2}"/>
              </a:ext>
            </a:extLst>
          </p:cNvPr>
          <p:cNvSpPr/>
          <p:nvPr/>
        </p:nvSpPr>
        <p:spPr>
          <a:xfrm>
            <a:off x="9029700" y="2809874"/>
            <a:ext cx="1238250" cy="1238250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자물쇠">
            <a:extLst>
              <a:ext uri="{FF2B5EF4-FFF2-40B4-BE49-F238E27FC236}">
                <a16:creationId xmlns:a16="http://schemas.microsoft.com/office/drawing/2014/main" id="{F8C8F9BB-B723-4D25-A7B4-4A2CFA35B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3537" y="3033711"/>
            <a:ext cx="790575" cy="790575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941AE4C9-CC52-4204-B4A8-E10C29E6007E}"/>
              </a:ext>
            </a:extLst>
          </p:cNvPr>
          <p:cNvSpPr/>
          <p:nvPr/>
        </p:nvSpPr>
        <p:spPr>
          <a:xfrm>
            <a:off x="1924048" y="2809875"/>
            <a:ext cx="1238250" cy="1238250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자물쇠">
            <a:extLst>
              <a:ext uri="{FF2B5EF4-FFF2-40B4-BE49-F238E27FC236}">
                <a16:creationId xmlns:a16="http://schemas.microsoft.com/office/drawing/2014/main" id="{187298A4-A6F0-4D4A-A998-97D038BAC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3123" y="3028949"/>
            <a:ext cx="790575" cy="790575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E9B345A8-A4BB-468C-A8B6-D051F57CDE38}"/>
              </a:ext>
            </a:extLst>
          </p:cNvPr>
          <p:cNvSpPr/>
          <p:nvPr/>
        </p:nvSpPr>
        <p:spPr>
          <a:xfrm>
            <a:off x="8015287" y="489346"/>
            <a:ext cx="1238250" cy="1238250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1C92F02-A060-4EBA-8251-DCCA60EE1648}"/>
              </a:ext>
            </a:extLst>
          </p:cNvPr>
          <p:cNvSpPr/>
          <p:nvPr/>
        </p:nvSpPr>
        <p:spPr>
          <a:xfrm>
            <a:off x="8015287" y="5130404"/>
            <a:ext cx="1238250" cy="1238250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4FA1724-CD45-4BD8-8E6F-610A12CF6D04}"/>
              </a:ext>
            </a:extLst>
          </p:cNvPr>
          <p:cNvSpPr/>
          <p:nvPr/>
        </p:nvSpPr>
        <p:spPr>
          <a:xfrm>
            <a:off x="2933698" y="489346"/>
            <a:ext cx="1238250" cy="1238250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A649154-642D-44B9-B25A-A5C320AE3313}"/>
              </a:ext>
            </a:extLst>
          </p:cNvPr>
          <p:cNvSpPr/>
          <p:nvPr/>
        </p:nvSpPr>
        <p:spPr>
          <a:xfrm>
            <a:off x="2933698" y="5130404"/>
            <a:ext cx="1238250" cy="1238250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래픽 37" descr="자물쇠">
            <a:extLst>
              <a:ext uri="{FF2B5EF4-FFF2-40B4-BE49-F238E27FC236}">
                <a16:creationId xmlns:a16="http://schemas.microsoft.com/office/drawing/2014/main" id="{305930F2-5717-404E-B1C7-337432952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2773" y="697109"/>
            <a:ext cx="790575" cy="790575"/>
          </a:xfrm>
          <a:prstGeom prst="rect">
            <a:avLst/>
          </a:prstGeom>
        </p:spPr>
      </p:pic>
      <p:pic>
        <p:nvPicPr>
          <p:cNvPr id="40" name="그래픽 39" descr="자물쇠">
            <a:extLst>
              <a:ext uri="{FF2B5EF4-FFF2-40B4-BE49-F238E27FC236}">
                <a16:creationId xmlns:a16="http://schemas.microsoft.com/office/drawing/2014/main" id="{06789C9B-5409-4DAE-B7F5-F469702C6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2773" y="5349478"/>
            <a:ext cx="790575" cy="790575"/>
          </a:xfrm>
          <a:prstGeom prst="rect">
            <a:avLst/>
          </a:prstGeom>
        </p:spPr>
      </p:pic>
      <p:pic>
        <p:nvPicPr>
          <p:cNvPr id="42" name="그래픽 41" descr="자물쇠">
            <a:extLst>
              <a:ext uri="{FF2B5EF4-FFF2-40B4-BE49-F238E27FC236}">
                <a16:creationId xmlns:a16="http://schemas.microsoft.com/office/drawing/2014/main" id="{9AE49A61-0B22-47D8-85D0-8CE7759DF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4362" y="5349476"/>
            <a:ext cx="790575" cy="790575"/>
          </a:xfrm>
          <a:prstGeom prst="rect">
            <a:avLst/>
          </a:prstGeom>
        </p:spPr>
      </p:pic>
      <p:pic>
        <p:nvPicPr>
          <p:cNvPr id="44" name="그래픽 43" descr="자물쇠">
            <a:extLst>
              <a:ext uri="{FF2B5EF4-FFF2-40B4-BE49-F238E27FC236}">
                <a16:creationId xmlns:a16="http://schemas.microsoft.com/office/drawing/2014/main" id="{8596E7AB-B227-4C9F-ACCD-59791EA0F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4362" y="708419"/>
            <a:ext cx="790575" cy="79057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84788A-CACF-4E6E-BE2E-0D6F2482CD3A}"/>
              </a:ext>
            </a:extLst>
          </p:cNvPr>
          <p:cNvCxnSpPr>
            <a:stCxn id="34" idx="5"/>
            <a:endCxn id="2" idx="1"/>
          </p:cNvCxnSpPr>
          <p:nvPr/>
        </p:nvCxnSpPr>
        <p:spPr>
          <a:xfrm>
            <a:off x="3990610" y="1546258"/>
            <a:ext cx="1337577" cy="111492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5FEFBBA-D7C0-4CF6-87DD-FAEAD2613511}"/>
              </a:ext>
            </a:extLst>
          </p:cNvPr>
          <p:cNvCxnSpPr>
            <a:cxnSpLocks/>
            <a:stCxn id="19" idx="6"/>
            <a:endCxn id="2" idx="2"/>
          </p:cNvCxnSpPr>
          <p:nvPr/>
        </p:nvCxnSpPr>
        <p:spPr>
          <a:xfrm flipV="1">
            <a:off x="3162298" y="3428999"/>
            <a:ext cx="1847851" cy="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9A574B3-C8BC-4B81-A48A-59D5F2CB02D7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990610" y="4196811"/>
            <a:ext cx="1337577" cy="10858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9361592-4420-4120-93D3-7C9EB20305D7}"/>
              </a:ext>
            </a:extLst>
          </p:cNvPr>
          <p:cNvCxnSpPr>
            <a:cxnSpLocks/>
            <a:stCxn id="33" idx="1"/>
            <a:endCxn id="2" idx="5"/>
          </p:cNvCxnSpPr>
          <p:nvPr/>
        </p:nvCxnSpPr>
        <p:spPr>
          <a:xfrm flipH="1" flipV="1">
            <a:off x="6863811" y="4196811"/>
            <a:ext cx="1332814" cy="111493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9592721-CF43-45E1-9A5A-F2CEDBA1861C}"/>
              </a:ext>
            </a:extLst>
          </p:cNvPr>
          <p:cNvCxnSpPr>
            <a:cxnSpLocks/>
            <a:stCxn id="10" idx="2"/>
            <a:endCxn id="2" idx="6"/>
          </p:cNvCxnSpPr>
          <p:nvPr/>
        </p:nvCxnSpPr>
        <p:spPr>
          <a:xfrm flipH="1">
            <a:off x="7181849" y="3428999"/>
            <a:ext cx="1847851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0644EE2-CC10-46C6-8DF1-002E838207EE}"/>
              </a:ext>
            </a:extLst>
          </p:cNvPr>
          <p:cNvCxnSpPr>
            <a:cxnSpLocks/>
            <a:stCxn id="32" idx="3"/>
            <a:endCxn id="2" idx="7"/>
          </p:cNvCxnSpPr>
          <p:nvPr/>
        </p:nvCxnSpPr>
        <p:spPr>
          <a:xfrm flipH="1">
            <a:off x="6863811" y="1546258"/>
            <a:ext cx="1332814" cy="111492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8AA5BB3-3A26-4613-B5F3-F5A49D36EE47}"/>
              </a:ext>
            </a:extLst>
          </p:cNvPr>
          <p:cNvSpPr txBox="1"/>
          <p:nvPr/>
        </p:nvSpPr>
        <p:spPr>
          <a:xfrm rot="20790757">
            <a:off x="7792227" y="1758115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저희 요청엔 이 헤더를 주셔야 해요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..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C3DDB-928B-4F13-82DA-73287ECAE35F}"/>
              </a:ext>
            </a:extLst>
          </p:cNvPr>
          <p:cNvSpPr txBox="1"/>
          <p:nvPr/>
        </p:nvSpPr>
        <p:spPr>
          <a:xfrm rot="1602700">
            <a:off x="2061223" y="2665502"/>
            <a:ext cx="2114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저흰 이 파라미터를 필수로 받아요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SDGothicNeoM00" panose="02000503000000000000" pitchFamily="2" charset="-127"/>
                <a:ea typeface="AppleSDGothicNeoM00" panose="02000503000000000000" pitchFamily="2" charset="-127"/>
              </a:rPr>
              <a:t>!!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1026" name="Picture 2" descr="작은 물방울 떨어지다 체액 - Pixabay의 무료 벡터 그래픽">
            <a:extLst>
              <a:ext uri="{FF2B5EF4-FFF2-40B4-BE49-F238E27FC236}">
                <a16:creationId xmlns:a16="http://schemas.microsoft.com/office/drawing/2014/main" id="{436ACFA3-9A1D-41ED-BAEB-5663815FF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1169">
            <a:off x="5067121" y="3369395"/>
            <a:ext cx="330467" cy="47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작은 물방울 떨어지다 체액 - Pixabay의 무료 벡터 그래픽">
            <a:extLst>
              <a:ext uri="{FF2B5EF4-FFF2-40B4-BE49-F238E27FC236}">
                <a16:creationId xmlns:a16="http://schemas.microsoft.com/office/drawing/2014/main" id="{8EC8C60F-B000-463B-BCDF-45E99EA95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59023">
            <a:off x="5172817" y="2959518"/>
            <a:ext cx="221921" cy="31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0B1E596-A526-4432-A582-E471A4B5599B}"/>
              </a:ext>
            </a:extLst>
          </p:cNvPr>
          <p:cNvSpPr txBox="1"/>
          <p:nvPr/>
        </p:nvSpPr>
        <p:spPr>
          <a:xfrm rot="552481">
            <a:off x="5292870" y="2840828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아니 저기</a:t>
            </a:r>
            <a:r>
              <a:rPr lang="en-US" altLang="ko-K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... </a:t>
            </a:r>
            <a:r>
              <a:rPr lang="ko-KR" alt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공통이라면서요</a:t>
            </a:r>
            <a:r>
              <a:rPr lang="en-US" altLang="ko-K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...</a:t>
            </a:r>
            <a:endParaRPr lang="ko-KR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36" name="그래픽 35" descr="DVD 플레이어">
            <a:extLst>
              <a:ext uri="{FF2B5EF4-FFF2-40B4-BE49-F238E27FC236}">
                <a16:creationId xmlns:a16="http://schemas.microsoft.com/office/drawing/2014/main" id="{B0899924-5286-4EC0-B273-F7139C84C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5696" y="2728091"/>
            <a:ext cx="1409701" cy="140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4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ADDA23-EC11-4778-B289-6743D1362D42}"/>
              </a:ext>
            </a:extLst>
          </p:cNvPr>
          <p:cNvSpPr/>
          <p:nvPr/>
        </p:nvSpPr>
        <p:spPr>
          <a:xfrm>
            <a:off x="1266825" y="136"/>
            <a:ext cx="965835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6DC9A1A-8158-4B21-9AE5-6A30E0A72D29}"/>
              </a:ext>
            </a:extLst>
          </p:cNvPr>
          <p:cNvSpPr/>
          <p:nvPr/>
        </p:nvSpPr>
        <p:spPr>
          <a:xfrm>
            <a:off x="5010149" y="2343149"/>
            <a:ext cx="2171700" cy="217170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A9B60E4-2A13-452D-B967-372E077B3BB2}"/>
              </a:ext>
            </a:extLst>
          </p:cNvPr>
          <p:cNvSpPr/>
          <p:nvPr/>
        </p:nvSpPr>
        <p:spPr>
          <a:xfrm>
            <a:off x="9029700" y="2809874"/>
            <a:ext cx="1238250" cy="12382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41AE4C9-CC52-4204-B4A8-E10C29E6007E}"/>
              </a:ext>
            </a:extLst>
          </p:cNvPr>
          <p:cNvSpPr/>
          <p:nvPr/>
        </p:nvSpPr>
        <p:spPr>
          <a:xfrm>
            <a:off x="1924048" y="2809875"/>
            <a:ext cx="1238250" cy="123825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9B345A8-A4BB-468C-A8B6-D051F57CDE38}"/>
              </a:ext>
            </a:extLst>
          </p:cNvPr>
          <p:cNvSpPr/>
          <p:nvPr/>
        </p:nvSpPr>
        <p:spPr>
          <a:xfrm>
            <a:off x="8015287" y="489346"/>
            <a:ext cx="1238250" cy="123825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1C92F02-A060-4EBA-8251-DCCA60EE1648}"/>
              </a:ext>
            </a:extLst>
          </p:cNvPr>
          <p:cNvSpPr/>
          <p:nvPr/>
        </p:nvSpPr>
        <p:spPr>
          <a:xfrm>
            <a:off x="8015287" y="5130404"/>
            <a:ext cx="1238250" cy="12382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4FA1724-CD45-4BD8-8E6F-610A12CF6D04}"/>
              </a:ext>
            </a:extLst>
          </p:cNvPr>
          <p:cNvSpPr/>
          <p:nvPr/>
        </p:nvSpPr>
        <p:spPr>
          <a:xfrm>
            <a:off x="2933698" y="489346"/>
            <a:ext cx="1238250" cy="1238250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A649154-642D-44B9-B25A-A5C320AE3313}"/>
              </a:ext>
            </a:extLst>
          </p:cNvPr>
          <p:cNvSpPr/>
          <p:nvPr/>
        </p:nvSpPr>
        <p:spPr>
          <a:xfrm>
            <a:off x="2933698" y="5130404"/>
            <a:ext cx="1238250" cy="123825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3387BD-0E81-4D6D-BE02-2E0CCBBAC8C5}"/>
              </a:ext>
            </a:extLst>
          </p:cNvPr>
          <p:cNvCxnSpPr>
            <a:cxnSpLocks/>
            <a:stCxn id="2" idx="1"/>
            <a:endCxn id="34" idx="5"/>
          </p:cNvCxnSpPr>
          <p:nvPr/>
        </p:nvCxnSpPr>
        <p:spPr>
          <a:xfrm flipH="1" flipV="1">
            <a:off x="3990610" y="1546258"/>
            <a:ext cx="1337577" cy="11149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79AD3D9-3AC7-419E-AC2D-976EE0C04004}"/>
              </a:ext>
            </a:extLst>
          </p:cNvPr>
          <p:cNvCxnSpPr>
            <a:cxnSpLocks/>
            <a:stCxn id="2" idx="2"/>
            <a:endCxn id="19" idx="6"/>
          </p:cNvCxnSpPr>
          <p:nvPr/>
        </p:nvCxnSpPr>
        <p:spPr>
          <a:xfrm flipH="1">
            <a:off x="3162298" y="3428999"/>
            <a:ext cx="184785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D6907BA-00A2-4195-A7A5-D025DF39F62E}"/>
              </a:ext>
            </a:extLst>
          </p:cNvPr>
          <p:cNvCxnSpPr>
            <a:cxnSpLocks/>
            <a:stCxn id="2" idx="3"/>
            <a:endCxn id="35" idx="7"/>
          </p:cNvCxnSpPr>
          <p:nvPr/>
        </p:nvCxnSpPr>
        <p:spPr>
          <a:xfrm flipH="1">
            <a:off x="3990610" y="4196811"/>
            <a:ext cx="1337577" cy="1114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73C43CE-5A65-439B-A93D-52A94AF7CFE1}"/>
              </a:ext>
            </a:extLst>
          </p:cNvPr>
          <p:cNvCxnSpPr>
            <a:cxnSpLocks/>
            <a:stCxn id="2" idx="5"/>
            <a:endCxn id="33" idx="1"/>
          </p:cNvCxnSpPr>
          <p:nvPr/>
        </p:nvCxnSpPr>
        <p:spPr>
          <a:xfrm>
            <a:off x="6863811" y="4196811"/>
            <a:ext cx="1332814" cy="1114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E24E5E-59DC-4AD7-97C3-3699DBA9C075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7181849" y="3428999"/>
            <a:ext cx="18478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010321F-C77A-414D-8C14-F89AB87CEF6C}"/>
              </a:ext>
            </a:extLst>
          </p:cNvPr>
          <p:cNvCxnSpPr>
            <a:cxnSpLocks/>
            <a:stCxn id="2" idx="7"/>
            <a:endCxn id="32" idx="3"/>
          </p:cNvCxnSpPr>
          <p:nvPr/>
        </p:nvCxnSpPr>
        <p:spPr>
          <a:xfrm flipV="1">
            <a:off x="6863811" y="1546258"/>
            <a:ext cx="1332814" cy="11149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래픽 54" descr="DVD 플레이어">
            <a:extLst>
              <a:ext uri="{FF2B5EF4-FFF2-40B4-BE49-F238E27FC236}">
                <a16:creationId xmlns:a16="http://schemas.microsoft.com/office/drawing/2014/main" id="{FF6C6EBA-CA48-4D65-A9C6-3EBD4043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5696" y="2728091"/>
            <a:ext cx="1409701" cy="1409701"/>
          </a:xfrm>
          <a:prstGeom prst="rect">
            <a:avLst/>
          </a:prstGeom>
        </p:spPr>
      </p:pic>
      <p:pic>
        <p:nvPicPr>
          <p:cNvPr id="58" name="그래픽 57" descr="DVD 플레이어">
            <a:extLst>
              <a:ext uri="{FF2B5EF4-FFF2-40B4-BE49-F238E27FC236}">
                <a16:creationId xmlns:a16="http://schemas.microsoft.com/office/drawing/2014/main" id="{3498AEA2-D054-4B6A-9B43-7B9BBCAA1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7535" y="5349466"/>
            <a:ext cx="790575" cy="790575"/>
          </a:xfrm>
          <a:prstGeom prst="rect">
            <a:avLst/>
          </a:prstGeom>
        </p:spPr>
      </p:pic>
      <p:pic>
        <p:nvPicPr>
          <p:cNvPr id="60" name="그래픽 59" descr="DVD 플레이어">
            <a:extLst>
              <a:ext uri="{FF2B5EF4-FFF2-40B4-BE49-F238E27FC236}">
                <a16:creationId xmlns:a16="http://schemas.microsoft.com/office/drawing/2014/main" id="{F77C125C-F246-4CF9-8925-0817E36AC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7885" y="3033710"/>
            <a:ext cx="790575" cy="790575"/>
          </a:xfrm>
          <a:prstGeom prst="rect">
            <a:avLst/>
          </a:prstGeom>
        </p:spPr>
      </p:pic>
      <p:pic>
        <p:nvPicPr>
          <p:cNvPr id="62" name="그래픽 61" descr="DVD 플레이어">
            <a:extLst>
              <a:ext uri="{FF2B5EF4-FFF2-40B4-BE49-F238E27FC236}">
                <a16:creationId xmlns:a16="http://schemas.microsoft.com/office/drawing/2014/main" id="{CDAAC16D-D74F-4A43-9F86-242957C77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7535" y="713184"/>
            <a:ext cx="790575" cy="790575"/>
          </a:xfrm>
          <a:prstGeom prst="rect">
            <a:avLst/>
          </a:prstGeom>
        </p:spPr>
      </p:pic>
      <p:pic>
        <p:nvPicPr>
          <p:cNvPr id="64" name="그래픽 63" descr="DVD 플레이어">
            <a:extLst>
              <a:ext uri="{FF2B5EF4-FFF2-40B4-BE49-F238E27FC236}">
                <a16:creationId xmlns:a16="http://schemas.microsoft.com/office/drawing/2014/main" id="{E32AACC1-A4A4-4397-94D6-B80CD425F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9124" y="713184"/>
            <a:ext cx="790575" cy="790575"/>
          </a:xfrm>
          <a:prstGeom prst="rect">
            <a:avLst/>
          </a:prstGeom>
        </p:spPr>
      </p:pic>
      <p:pic>
        <p:nvPicPr>
          <p:cNvPr id="66" name="그래픽 65" descr="DVD 플레이어">
            <a:extLst>
              <a:ext uri="{FF2B5EF4-FFF2-40B4-BE49-F238E27FC236}">
                <a16:creationId xmlns:a16="http://schemas.microsoft.com/office/drawing/2014/main" id="{785E7964-C5F9-4B3B-8F3A-A04EDBE5A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3537" y="3033710"/>
            <a:ext cx="790575" cy="790575"/>
          </a:xfrm>
          <a:prstGeom prst="rect">
            <a:avLst/>
          </a:prstGeom>
        </p:spPr>
      </p:pic>
      <p:pic>
        <p:nvPicPr>
          <p:cNvPr id="67" name="그래픽 66" descr="DVD 플레이어">
            <a:extLst>
              <a:ext uri="{FF2B5EF4-FFF2-40B4-BE49-F238E27FC236}">
                <a16:creationId xmlns:a16="http://schemas.microsoft.com/office/drawing/2014/main" id="{21A48ADD-2634-45BB-BBB6-489291DCC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9123" y="5349466"/>
            <a:ext cx="7905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9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래픽 22" descr="브라우저 창">
            <a:extLst>
              <a:ext uri="{FF2B5EF4-FFF2-40B4-BE49-F238E27FC236}">
                <a16:creationId xmlns:a16="http://schemas.microsoft.com/office/drawing/2014/main" id="{EBCA529F-ADB1-4135-9C47-9A6BB281A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7209" y="2771638"/>
            <a:ext cx="1314451" cy="1314451"/>
          </a:xfrm>
          <a:prstGeom prst="rect">
            <a:avLst/>
          </a:prstGeom>
        </p:spPr>
      </p:pic>
      <p:pic>
        <p:nvPicPr>
          <p:cNvPr id="24" name="그래픽 23" descr="서버">
            <a:extLst>
              <a:ext uri="{FF2B5EF4-FFF2-40B4-BE49-F238E27FC236}">
                <a16:creationId xmlns:a16="http://schemas.microsoft.com/office/drawing/2014/main" id="{6D11E0BB-0116-489D-85DB-8B9F640A7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1378" y="2771638"/>
            <a:ext cx="1314451" cy="1314451"/>
          </a:xfrm>
          <a:prstGeom prst="rect">
            <a:avLst/>
          </a:prstGeom>
        </p:spPr>
      </p:pic>
      <p:pic>
        <p:nvPicPr>
          <p:cNvPr id="25" name="그래픽 24" descr="프로세서">
            <a:extLst>
              <a:ext uri="{FF2B5EF4-FFF2-40B4-BE49-F238E27FC236}">
                <a16:creationId xmlns:a16="http://schemas.microsoft.com/office/drawing/2014/main" id="{8E2E071F-1331-40FE-B691-898C40332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5548" y="2771639"/>
            <a:ext cx="1314450" cy="131445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BA24EE4-7645-4EE3-B96E-C16E5B09DA9C}"/>
              </a:ext>
            </a:extLst>
          </p:cNvPr>
          <p:cNvGrpSpPr/>
          <p:nvPr/>
        </p:nvGrpSpPr>
        <p:grpSpPr>
          <a:xfrm>
            <a:off x="7899719" y="1254064"/>
            <a:ext cx="2819307" cy="4349600"/>
            <a:chOff x="7938210" y="1457321"/>
            <a:chExt cx="2819307" cy="43496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CEC37B6-5F1A-49E6-B5A6-23BE591852C3}"/>
                </a:ext>
              </a:extLst>
            </p:cNvPr>
            <p:cNvSpPr/>
            <p:nvPr/>
          </p:nvSpPr>
          <p:spPr>
            <a:xfrm>
              <a:off x="7938210" y="1457321"/>
              <a:ext cx="2819307" cy="4349600"/>
            </a:xfrm>
            <a:prstGeom prst="roundRect">
              <a:avLst>
                <a:gd name="adj" fmla="val 2442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BF08ED1-1EF1-42FB-8DDF-7E7AA293578C}"/>
                </a:ext>
              </a:extLst>
            </p:cNvPr>
            <p:cNvSpPr/>
            <p:nvPr/>
          </p:nvSpPr>
          <p:spPr>
            <a:xfrm>
              <a:off x="8385050" y="1834766"/>
              <a:ext cx="1925624" cy="708464"/>
            </a:xfrm>
            <a:prstGeom prst="roundRect">
              <a:avLst>
                <a:gd name="adj" fmla="val 9680"/>
              </a:avLst>
            </a:prstGeom>
            <a:solidFill>
              <a:srgbClr val="00C7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D360CB3-D7AB-41F1-A533-6A54BB062A31}"/>
                </a:ext>
              </a:extLst>
            </p:cNvPr>
            <p:cNvSpPr/>
            <p:nvPr/>
          </p:nvSpPr>
          <p:spPr>
            <a:xfrm>
              <a:off x="8385050" y="2794985"/>
              <a:ext cx="1925624" cy="708464"/>
            </a:xfrm>
            <a:prstGeom prst="roundRect">
              <a:avLst>
                <a:gd name="adj" fmla="val 9680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C3C4CED-CA12-4258-A019-01791B099116}"/>
                </a:ext>
              </a:extLst>
            </p:cNvPr>
            <p:cNvSpPr/>
            <p:nvPr/>
          </p:nvSpPr>
          <p:spPr>
            <a:xfrm>
              <a:off x="8385050" y="3755210"/>
              <a:ext cx="1925624" cy="708464"/>
            </a:xfrm>
            <a:prstGeom prst="roundRect">
              <a:avLst>
                <a:gd name="adj" fmla="val 9680"/>
              </a:avLst>
            </a:prstGeom>
            <a:solidFill>
              <a:srgbClr val="FFDC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9908DCC-264B-46BB-9AA4-1A6637E99D6A}"/>
                </a:ext>
              </a:extLst>
            </p:cNvPr>
            <p:cNvSpPr/>
            <p:nvPr/>
          </p:nvSpPr>
          <p:spPr>
            <a:xfrm>
              <a:off x="8385050" y="4721013"/>
              <a:ext cx="1925624" cy="708464"/>
            </a:xfrm>
            <a:prstGeom prst="roundRect">
              <a:avLst>
                <a:gd name="adj" fmla="val 9680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817A5EE-1E35-479F-8933-CBA7D2FB9E8C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661660" y="3428864"/>
            <a:ext cx="869718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C24EBB1-91C9-421B-AC04-06409325753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4845829" y="3428864"/>
            <a:ext cx="869719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7891D510-3B8B-42C9-A609-F9B753913E8C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7029998" y="1985741"/>
            <a:ext cx="1316561" cy="1443123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13475CB-2FB6-44AE-8EA0-981D639CED45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 flipV="1">
            <a:off x="7029998" y="2945960"/>
            <a:ext cx="1316561" cy="482904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D697DF41-5F83-40AD-9D82-4D565A4E471C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>
            <a:off x="7029998" y="3428864"/>
            <a:ext cx="1316561" cy="477321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7E79C3A-BADA-4776-805F-760B5CE53F15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>
            <a:off x="7029998" y="3428864"/>
            <a:ext cx="1316561" cy="1443124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래픽 56" descr="DVD 플레이어">
            <a:extLst>
              <a:ext uri="{FF2B5EF4-FFF2-40B4-BE49-F238E27FC236}">
                <a16:creationId xmlns:a16="http://schemas.microsoft.com/office/drawing/2014/main" id="{23333EE5-2BE0-4161-8D7C-BA9DC676AE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66469" y="667404"/>
            <a:ext cx="685800" cy="6858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56E7D1-A62C-4DFE-83BE-6C9327C4B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792" y="1799894"/>
            <a:ext cx="420304" cy="37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구글 이미지 검색으로 인물의 정보를 얻을 수 있다 : 네이버 블로그">
            <a:extLst>
              <a:ext uri="{FF2B5EF4-FFF2-40B4-BE49-F238E27FC236}">
                <a16:creationId xmlns:a16="http://schemas.microsoft.com/office/drawing/2014/main" id="{94A87613-A769-4B99-8CCF-E26F04378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792" y="2735807"/>
            <a:ext cx="420304" cy="42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8BEA73A-26A6-42A9-AEF1-F23C9E9D0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792" y="3715316"/>
            <a:ext cx="420304" cy="38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5830B67-6C6F-4C1A-BAF8-0A4DD1445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792" y="4655004"/>
            <a:ext cx="420304" cy="43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FA19AA-0938-4CEA-B6EF-A21CA3812EF5}"/>
              </a:ext>
            </a:extLst>
          </p:cNvPr>
          <p:cNvSpPr/>
          <p:nvPr/>
        </p:nvSpPr>
        <p:spPr>
          <a:xfrm>
            <a:off x="529471" y="595116"/>
            <a:ext cx="11133057" cy="5667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22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6044</TotalTime>
  <Words>28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AppleSDGothicNeoM00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SungJin</dc:creator>
  <cp:lastModifiedBy>Park SungJin</cp:lastModifiedBy>
  <cp:revision>103</cp:revision>
  <dcterms:created xsi:type="dcterms:W3CDTF">2021-06-04T15:06:02Z</dcterms:created>
  <dcterms:modified xsi:type="dcterms:W3CDTF">2021-10-14T16:49:26Z</dcterms:modified>
</cp:coreProperties>
</file>