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6565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작업량 비교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O(N²)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ED-439A-9D29-4F19C7C18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022416"/>
        <c:axId val="54401950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O(N)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ED-439A-9D29-4F19C7C18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7697120"/>
        <c:axId val="557696704"/>
      </c:lineChart>
      <c:catAx>
        <c:axId val="54402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4019504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54401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4022416"/>
        <c:crosses val="autoZero"/>
        <c:crossBetween val="between"/>
      </c:valAx>
      <c:valAx>
        <c:axId val="557696704"/>
        <c:scaling>
          <c:orientation val="minMax"/>
          <c:max val="300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697120"/>
        <c:crosses val="max"/>
        <c:crossBetween val="between"/>
        <c:majorUnit val="30"/>
      </c:valAx>
      <c:catAx>
        <c:axId val="557697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769670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9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97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45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86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3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94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86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626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4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8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11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07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06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13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0877D69-93DD-4980-ADD0-ACBC17331F1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17432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93001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2C16353-D098-4AC1-8C7F-6085B233F8D6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51141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4192B2E-27F5-4AF5-BE16-861DCE1527D3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9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5668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EF76675-8C36-4D9C-9C6B-988382163795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78746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4F418E67-CDBB-4F5B-B601-772549392F2D}"/>
              </a:ext>
            </a:extLst>
          </p:cNvPr>
          <p:cNvSpPr/>
          <p:nvPr/>
        </p:nvSpPr>
        <p:spPr>
          <a:xfrm>
            <a:off x="6125499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14657-DDA7-40C1-92A2-DEC2EA1FAA8E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9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12795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3DA220C-29D4-44BC-8CFC-5CC33B8245CE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5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05497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6795683-9FAE-405F-81A0-A365A398D30F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14808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DB85B914-0032-416E-B92B-E35FA28FF524}"/>
              </a:ext>
            </a:extLst>
          </p:cNvPr>
          <p:cNvSpPr/>
          <p:nvPr/>
        </p:nvSpPr>
        <p:spPr>
          <a:xfrm>
            <a:off x="5598414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02F5E-E2C2-4C1D-95A4-56BD3EFF952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8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2501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F7B1DFF-85B6-4DB5-8B00-86A268820E1B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3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22349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BDF5DBE9-57BE-41BF-8BB2-4A8E71A885F9}"/>
              </a:ext>
            </a:extLst>
          </p:cNvPr>
          <p:cNvSpPr/>
          <p:nvPr/>
        </p:nvSpPr>
        <p:spPr>
          <a:xfrm>
            <a:off x="5042892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764F0-5788-4A0E-B16F-A3EED2446C26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28893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89C3EB1-9433-4B29-8D3F-DE9C9A01D03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69497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AA9477D-9B96-4A3A-8E64-8A06EA1B7C2E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B00D16B-19A3-46AB-84CE-794F525BA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44974"/>
              </p:ext>
            </p:extLst>
          </p:nvPr>
        </p:nvGraphicFramePr>
        <p:xfrm>
          <a:off x="3120103" y="719666"/>
          <a:ext cx="595179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565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94686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91C6F52D-BECD-4AC7-A539-A3BED82ABF81}"/>
              </a:ext>
            </a:extLst>
          </p:cNvPr>
          <p:cNvSpPr/>
          <p:nvPr/>
        </p:nvSpPr>
        <p:spPr>
          <a:xfrm>
            <a:off x="5047193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60C7F-AA94-4BD4-8176-0EB773569325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32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10807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1443C47-55F5-44D9-87D6-A086A4B2476E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39991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A7462F22-A2E2-4CB9-93D8-5BF0D837909D}"/>
              </a:ext>
            </a:extLst>
          </p:cNvPr>
          <p:cNvSpPr/>
          <p:nvPr/>
        </p:nvSpPr>
        <p:spPr>
          <a:xfrm>
            <a:off x="5598414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407D0-B7DE-4657-915D-D2A3AB60DD1A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68034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5D93634-E5CE-4122-AD31-F267A4E571D4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73700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5879EC76-8386-48ED-916D-F3F23992C046}"/>
              </a:ext>
            </a:extLst>
          </p:cNvPr>
          <p:cNvSpPr/>
          <p:nvPr/>
        </p:nvSpPr>
        <p:spPr>
          <a:xfrm>
            <a:off x="6125499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9532C9-8836-4A61-963C-CEF74C3402B1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3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39259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A20C33D-6F90-4FFA-89C9-15A7B14DA1A7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2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64B0EA2-E19B-444D-AA4A-9E455E2F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12098"/>
              </p:ext>
            </p:extLst>
          </p:nvPr>
        </p:nvGraphicFramePr>
        <p:xfrm>
          <a:off x="4746000" y="3159000"/>
          <a:ext cx="27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301768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09764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4868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913388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03275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281077"/>
                  </a:ext>
                </a:extLst>
              </a:tr>
            </a:tbl>
          </a:graphicData>
        </a:graphic>
      </p:graphicFrame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BDF6BE4C-3B8B-47DE-826E-E3CBA7F6F09D}"/>
              </a:ext>
            </a:extLst>
          </p:cNvPr>
          <p:cNvSpPr/>
          <p:nvPr/>
        </p:nvSpPr>
        <p:spPr>
          <a:xfrm>
            <a:off x="6671189" y="2887133"/>
            <a:ext cx="458258" cy="152401"/>
          </a:xfrm>
          <a:prstGeom prst="leftRightArrow">
            <a:avLst>
              <a:gd name="adj1" fmla="val 42858"/>
              <a:gd name="adj2" fmla="val 6785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FC9945-760E-431B-96B9-316894C1F3F5}"/>
              </a:ext>
            </a:extLst>
          </p:cNvPr>
          <p:cNvSpPr/>
          <p:nvPr/>
        </p:nvSpPr>
        <p:spPr>
          <a:xfrm>
            <a:off x="4119465" y="2581625"/>
            <a:ext cx="3953070" cy="1694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0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97</Words>
  <Application>Microsoft Office PowerPoint</Application>
  <PresentationFormat>와이드스크린</PresentationFormat>
  <Paragraphs>96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62</cp:revision>
  <dcterms:created xsi:type="dcterms:W3CDTF">2021-06-04T15:06:02Z</dcterms:created>
  <dcterms:modified xsi:type="dcterms:W3CDTF">2021-07-16T12:35:14Z</dcterms:modified>
</cp:coreProperties>
</file>