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74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565"/>
    <a:srgbClr val="FFFFCC"/>
    <a:srgbClr val="FF9966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87715" autoAdjust="0"/>
  </p:normalViewPr>
  <p:slideViewPr>
    <p:cSldViewPr snapToGrid="0">
      <p:cViewPr varScale="1">
        <p:scale>
          <a:sx n="97" d="100"/>
          <a:sy n="97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3304-7CC2-49A0-BE74-ACC0A9BBD974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761-8045-4669-82D5-E5A99D8E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232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25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59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A777-951E-4DA4-A2BC-50CFA689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9E4F8-A906-4FC8-A3F6-5C6B6E2B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010C-331D-4645-A307-E96EC1D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269A-E0BF-4FFD-8D1F-803AECF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0D1B-BE89-4D6B-BBA5-D10C984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CC6F-1C2C-4FA6-A45B-C903147E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8143A-A7DD-418F-B7EA-B7CA4A41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E29F-5204-47E8-8741-4190F0C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E175-5918-48AC-8D31-70E2FEA4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5273-2E22-4EF8-B6A4-2315985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18652-54A7-404C-B14D-7569D06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3D8CC-EB96-4F10-96BB-D82F020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8AE5-9ACC-432F-8078-A35A192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4684-210C-4C6F-9F1F-1CB4A8D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B14BD-2457-4E02-821A-954E2E6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0691-531E-419B-8008-B420743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E7A9-E346-4849-8D1B-05E0C7A3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6EB67-7C7C-4BFA-90BA-0B035A4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BF94-B44A-416F-8528-A8ABF44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E746-A108-4F1C-8679-92A60BE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71-A33F-4462-9613-C77F03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6531B-232E-4DC9-87EE-5A802297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D99-7430-46E9-87C3-444166E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2F1B-9A60-4AB8-8A0A-1D185AE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6E55-4A02-4B28-875E-76CD88D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1559-F3C8-4B02-96C0-9BFDB150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9389-1DC5-4236-9621-F79A590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D243-FF00-4D0E-9164-50178683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0C3E2-050E-467B-8987-0D3D6D9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354CB-4A28-4BC9-AB13-4E4F69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0FD3D-5416-4EEF-A2EC-E58171F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0E08-F68F-4C18-85C1-84A4CBE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E1B4-C101-43E8-875C-20EC96A6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A80A2-F817-41D9-9187-F66A4D5D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C1251-B387-425B-8E8D-939D14D4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61BEA-DC97-473B-990E-66019241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D3D99-E08C-4C5B-A6A2-9C87885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F38F-35B1-4243-96EB-2154020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1A8D5-C3BA-40BC-BD70-3CCBD46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96B-21E7-4F0A-9F9F-1C9AB95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AD2B7-FD46-4B31-AB8E-39528CE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083D8-8B43-4459-81A9-E080829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16C8-1220-490F-B1E0-8ABADDB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18ABC-420F-4FA0-9E6E-3C276A8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C4D74-BA85-4F5B-8D67-99A7E35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278D5-CFEC-4352-9094-C224B4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7886-33F0-482B-BD7C-F3D00D8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74CC-B900-424E-AED0-C0C051E0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CCBFD-8FC4-4930-9E72-52D9BF1C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77C99-F01F-4B98-983F-E2D663A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81FA7-2182-469E-80B1-AD2547D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18C0F-DCB7-4F42-8C5E-5A9B755C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35DB-036A-49B4-9358-234E135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B527-CFB6-43F5-90AC-D147AC1B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167C-EC74-42DF-A728-CC75968E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775DD-A999-4315-9C9F-21DCF36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A9EC-BF3B-48E1-A60D-24B4050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E043-AAEB-4BA6-909D-96AA311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09659-AB54-4A22-BCA6-2D599FC6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9DDB1-78C9-44B4-A38F-2C8BB6C5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273ED-7B70-477F-B32D-E3A4CCAA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40AD5-D455-4D7C-887F-1A777491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83DB-B1A8-4C5D-9BDE-A0E95A9E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DC65C8B5-4529-409C-B012-6369DAE0F990}"/>
              </a:ext>
            </a:extLst>
          </p:cNvPr>
          <p:cNvSpPr/>
          <p:nvPr/>
        </p:nvSpPr>
        <p:spPr>
          <a:xfrm>
            <a:off x="6905999" y="207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0E1415-4C84-447B-95B3-08F59A481F1F}"/>
              </a:ext>
            </a:extLst>
          </p:cNvPr>
          <p:cNvSpPr/>
          <p:nvPr/>
        </p:nvSpPr>
        <p:spPr>
          <a:xfrm>
            <a:off x="6906000" y="423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A49D434-5981-411D-972B-1D3E24FABAB4}"/>
              </a:ext>
            </a:extLst>
          </p:cNvPr>
          <p:cNvSpPr/>
          <p:nvPr/>
        </p:nvSpPr>
        <p:spPr>
          <a:xfrm>
            <a:off x="6906000" y="315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E6C4EC6-6693-4627-B9FF-838CA4D32331}"/>
              </a:ext>
            </a:extLst>
          </p:cNvPr>
          <p:cNvSpPr/>
          <p:nvPr/>
        </p:nvSpPr>
        <p:spPr>
          <a:xfrm>
            <a:off x="4746000" y="315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9C14ED3-B6B3-4B77-8DD0-DB81D7CA002B}"/>
              </a:ext>
            </a:extLst>
          </p:cNvPr>
          <p:cNvSpPr/>
          <p:nvPr/>
        </p:nvSpPr>
        <p:spPr>
          <a:xfrm>
            <a:off x="4751850" y="423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201760D-60DD-441D-B50D-01CE171AA98B}"/>
              </a:ext>
            </a:extLst>
          </p:cNvPr>
          <p:cNvSpPr/>
          <p:nvPr/>
        </p:nvSpPr>
        <p:spPr>
          <a:xfrm>
            <a:off x="4746000" y="207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818E56-D655-4BDC-99ED-71FDD48E7378}"/>
              </a:ext>
            </a:extLst>
          </p:cNvPr>
          <p:cNvSpPr/>
          <p:nvPr/>
        </p:nvSpPr>
        <p:spPr>
          <a:xfrm>
            <a:off x="4119465" y="1452465"/>
            <a:ext cx="3953069" cy="395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9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DC65C8B5-4529-409C-B012-6369DAE0F990}"/>
              </a:ext>
            </a:extLst>
          </p:cNvPr>
          <p:cNvSpPr/>
          <p:nvPr/>
        </p:nvSpPr>
        <p:spPr>
          <a:xfrm>
            <a:off x="6905999" y="207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0E1415-4C84-447B-95B3-08F59A481F1F}"/>
              </a:ext>
            </a:extLst>
          </p:cNvPr>
          <p:cNvSpPr/>
          <p:nvPr/>
        </p:nvSpPr>
        <p:spPr>
          <a:xfrm>
            <a:off x="6906000" y="423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A49D434-5981-411D-972B-1D3E24FABAB4}"/>
              </a:ext>
            </a:extLst>
          </p:cNvPr>
          <p:cNvSpPr/>
          <p:nvPr/>
        </p:nvSpPr>
        <p:spPr>
          <a:xfrm>
            <a:off x="6906000" y="315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E6C4EC6-6693-4627-B9FF-838CA4D32331}"/>
              </a:ext>
            </a:extLst>
          </p:cNvPr>
          <p:cNvSpPr/>
          <p:nvPr/>
        </p:nvSpPr>
        <p:spPr>
          <a:xfrm>
            <a:off x="4746000" y="315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9C14ED3-B6B3-4B77-8DD0-DB81D7CA002B}"/>
              </a:ext>
            </a:extLst>
          </p:cNvPr>
          <p:cNvSpPr/>
          <p:nvPr/>
        </p:nvSpPr>
        <p:spPr>
          <a:xfrm>
            <a:off x="4751850" y="423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201760D-60DD-441D-B50D-01CE171AA98B}"/>
              </a:ext>
            </a:extLst>
          </p:cNvPr>
          <p:cNvSpPr/>
          <p:nvPr/>
        </p:nvSpPr>
        <p:spPr>
          <a:xfrm>
            <a:off x="4746000" y="207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69AD98B-97D4-4099-8B8D-C455FDC0EB4D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>
            <a:off x="5286000" y="2349000"/>
            <a:ext cx="161999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C20002-44B3-4BFF-9F1C-0EAF2F572A04}"/>
              </a:ext>
            </a:extLst>
          </p:cNvPr>
          <p:cNvCxnSpPr>
            <a:cxnSpLocks/>
            <a:stCxn id="23" idx="6"/>
            <a:endCxn id="20" idx="2"/>
          </p:cNvCxnSpPr>
          <p:nvPr/>
        </p:nvCxnSpPr>
        <p:spPr>
          <a:xfrm>
            <a:off x="5286000" y="2349000"/>
            <a:ext cx="1620000" cy="108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01BB016-0061-4380-9B1F-8A1D91864C4D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>
            <a:off x="5286000" y="2349000"/>
            <a:ext cx="1620000" cy="216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D7ED08-1785-4359-8434-C96AA3BDE70A}"/>
              </a:ext>
            </a:extLst>
          </p:cNvPr>
          <p:cNvSpPr/>
          <p:nvPr/>
        </p:nvSpPr>
        <p:spPr>
          <a:xfrm>
            <a:off x="4119465" y="1452465"/>
            <a:ext cx="3953069" cy="395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DC65C8B5-4529-409C-B012-6369DAE0F990}"/>
              </a:ext>
            </a:extLst>
          </p:cNvPr>
          <p:cNvSpPr/>
          <p:nvPr/>
        </p:nvSpPr>
        <p:spPr>
          <a:xfrm>
            <a:off x="6905999" y="2079000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0E1415-4C84-447B-95B3-08F59A481F1F}"/>
              </a:ext>
            </a:extLst>
          </p:cNvPr>
          <p:cNvSpPr/>
          <p:nvPr/>
        </p:nvSpPr>
        <p:spPr>
          <a:xfrm>
            <a:off x="6906000" y="423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A49D434-5981-411D-972B-1D3E24FABAB4}"/>
              </a:ext>
            </a:extLst>
          </p:cNvPr>
          <p:cNvSpPr/>
          <p:nvPr/>
        </p:nvSpPr>
        <p:spPr>
          <a:xfrm>
            <a:off x="6906000" y="315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E6C4EC6-6693-4627-B9FF-838CA4D32331}"/>
              </a:ext>
            </a:extLst>
          </p:cNvPr>
          <p:cNvSpPr/>
          <p:nvPr/>
        </p:nvSpPr>
        <p:spPr>
          <a:xfrm>
            <a:off x="4746000" y="315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9C14ED3-B6B3-4B77-8DD0-DB81D7CA002B}"/>
              </a:ext>
            </a:extLst>
          </p:cNvPr>
          <p:cNvSpPr/>
          <p:nvPr/>
        </p:nvSpPr>
        <p:spPr>
          <a:xfrm>
            <a:off x="4751850" y="423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201760D-60DD-441D-B50D-01CE171AA98B}"/>
              </a:ext>
            </a:extLst>
          </p:cNvPr>
          <p:cNvSpPr/>
          <p:nvPr/>
        </p:nvSpPr>
        <p:spPr>
          <a:xfrm>
            <a:off x="4746000" y="2079000"/>
            <a:ext cx="540000" cy="54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69AD98B-97D4-4099-8B8D-C455FDC0EB4D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>
            <a:off x="5286000" y="2349000"/>
            <a:ext cx="161999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BB48D9-4E92-4E13-9FA0-3C64291CD532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286000" y="3429000"/>
            <a:ext cx="162000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A242CC2-D29D-4B72-A6B0-98B60BE7C9C5}"/>
              </a:ext>
            </a:extLst>
          </p:cNvPr>
          <p:cNvCxnSpPr>
            <a:cxnSpLocks/>
            <a:stCxn id="18" idx="6"/>
            <a:endCxn id="7" idx="2"/>
          </p:cNvCxnSpPr>
          <p:nvPr/>
        </p:nvCxnSpPr>
        <p:spPr>
          <a:xfrm>
            <a:off x="5286000" y="3429000"/>
            <a:ext cx="1620000" cy="108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CE45DB-4A1B-46F6-94AA-B94F1D542868}"/>
              </a:ext>
            </a:extLst>
          </p:cNvPr>
          <p:cNvCxnSpPr>
            <a:cxnSpLocks/>
            <a:stCxn id="22" idx="6"/>
            <a:endCxn id="7" idx="2"/>
          </p:cNvCxnSpPr>
          <p:nvPr/>
        </p:nvCxnSpPr>
        <p:spPr>
          <a:xfrm>
            <a:off x="5291850" y="4509000"/>
            <a:ext cx="16141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5CDF20-C2FF-46CA-B32E-32EB05310C85}"/>
              </a:ext>
            </a:extLst>
          </p:cNvPr>
          <p:cNvSpPr/>
          <p:nvPr/>
        </p:nvSpPr>
        <p:spPr>
          <a:xfrm>
            <a:off x="4119465" y="1452465"/>
            <a:ext cx="3953069" cy="395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DC65C8B5-4529-409C-B012-6369DAE0F990}"/>
              </a:ext>
            </a:extLst>
          </p:cNvPr>
          <p:cNvSpPr/>
          <p:nvPr/>
        </p:nvSpPr>
        <p:spPr>
          <a:xfrm>
            <a:off x="6905999" y="207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0E1415-4C84-447B-95B3-08F59A481F1F}"/>
              </a:ext>
            </a:extLst>
          </p:cNvPr>
          <p:cNvSpPr/>
          <p:nvPr/>
        </p:nvSpPr>
        <p:spPr>
          <a:xfrm>
            <a:off x="6906000" y="4239000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A49D434-5981-411D-972B-1D3E24FABAB4}"/>
              </a:ext>
            </a:extLst>
          </p:cNvPr>
          <p:cNvSpPr/>
          <p:nvPr/>
        </p:nvSpPr>
        <p:spPr>
          <a:xfrm>
            <a:off x="6906000" y="315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E6C4EC6-6693-4627-B9FF-838CA4D32331}"/>
              </a:ext>
            </a:extLst>
          </p:cNvPr>
          <p:cNvSpPr/>
          <p:nvPr/>
        </p:nvSpPr>
        <p:spPr>
          <a:xfrm>
            <a:off x="4746000" y="315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9C14ED3-B6B3-4B77-8DD0-DB81D7CA002B}"/>
              </a:ext>
            </a:extLst>
          </p:cNvPr>
          <p:cNvSpPr/>
          <p:nvPr/>
        </p:nvSpPr>
        <p:spPr>
          <a:xfrm>
            <a:off x="4751850" y="423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201760D-60DD-441D-B50D-01CE171AA98B}"/>
              </a:ext>
            </a:extLst>
          </p:cNvPr>
          <p:cNvSpPr/>
          <p:nvPr/>
        </p:nvSpPr>
        <p:spPr>
          <a:xfrm>
            <a:off x="4746000" y="2079000"/>
            <a:ext cx="540000" cy="54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01BB016-0061-4380-9B1F-8A1D91864C4D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>
            <a:off x="5286000" y="2349000"/>
            <a:ext cx="1620000" cy="21600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5F5EB4-1AA1-442A-8A70-5DEB1E818B50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286000" y="3429000"/>
            <a:ext cx="162000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AB7E0D6-F54B-4C83-A6CD-13AD165F2B3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286000" y="2349000"/>
            <a:ext cx="1619999" cy="108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1603432-3452-4C3B-BB0D-67DF20E8695E}"/>
              </a:ext>
            </a:extLst>
          </p:cNvPr>
          <p:cNvCxnSpPr>
            <a:cxnSpLocks/>
            <a:stCxn id="22" idx="6"/>
            <a:endCxn id="6" idx="2"/>
          </p:cNvCxnSpPr>
          <p:nvPr/>
        </p:nvCxnSpPr>
        <p:spPr>
          <a:xfrm flipV="1">
            <a:off x="5291850" y="2349000"/>
            <a:ext cx="1614149" cy="216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7D8B3DE-B2EA-48FB-AA46-34B89B5E3D42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 flipV="1">
            <a:off x="5291850" y="3429000"/>
            <a:ext cx="1614150" cy="108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2D1BF8-D1E2-492B-8EC9-962E081CC852}"/>
              </a:ext>
            </a:extLst>
          </p:cNvPr>
          <p:cNvSpPr/>
          <p:nvPr/>
        </p:nvSpPr>
        <p:spPr>
          <a:xfrm>
            <a:off x="4119465" y="1452465"/>
            <a:ext cx="3953069" cy="395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1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>
            <a:extLst>
              <a:ext uri="{FF2B5EF4-FFF2-40B4-BE49-F238E27FC236}">
                <a16:creationId xmlns:a16="http://schemas.microsoft.com/office/drawing/2014/main" id="{89499A0E-9087-4031-AECE-0B7F2695618D}"/>
              </a:ext>
            </a:extLst>
          </p:cNvPr>
          <p:cNvSpPr/>
          <p:nvPr/>
        </p:nvSpPr>
        <p:spPr>
          <a:xfrm>
            <a:off x="5285998" y="207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FDA41B7-835E-4CE7-94A5-45208618168F}"/>
              </a:ext>
            </a:extLst>
          </p:cNvPr>
          <p:cNvSpPr/>
          <p:nvPr/>
        </p:nvSpPr>
        <p:spPr>
          <a:xfrm>
            <a:off x="5285999" y="423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69DC897-7F1C-48C8-BE80-093888AFC595}"/>
              </a:ext>
            </a:extLst>
          </p:cNvPr>
          <p:cNvSpPr/>
          <p:nvPr/>
        </p:nvSpPr>
        <p:spPr>
          <a:xfrm>
            <a:off x="5285999" y="315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5B53832-1E7A-42A8-9839-266237222BB7}"/>
              </a:ext>
            </a:extLst>
          </p:cNvPr>
          <p:cNvSpPr/>
          <p:nvPr/>
        </p:nvSpPr>
        <p:spPr>
          <a:xfrm>
            <a:off x="3125999" y="315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F174F93-01A0-4C02-A32E-E626C539731C}"/>
              </a:ext>
            </a:extLst>
          </p:cNvPr>
          <p:cNvSpPr/>
          <p:nvPr/>
        </p:nvSpPr>
        <p:spPr>
          <a:xfrm>
            <a:off x="3131849" y="423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66E4BDA-B70D-4C2E-9159-49FF06028F09}"/>
              </a:ext>
            </a:extLst>
          </p:cNvPr>
          <p:cNvSpPr/>
          <p:nvPr/>
        </p:nvSpPr>
        <p:spPr>
          <a:xfrm>
            <a:off x="3125999" y="207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A407F17-691D-4EDA-90B2-9A94BC3EFB36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>
            <a:off x="3665999" y="3429000"/>
            <a:ext cx="162000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521924-9EFE-42CC-BA2D-C04C5C22C8F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665999" y="2349000"/>
            <a:ext cx="1619999" cy="108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6BD585E-7D2F-476D-B40C-E1551D169C61}"/>
              </a:ext>
            </a:extLst>
          </p:cNvPr>
          <p:cNvCxnSpPr>
            <a:cxnSpLocks/>
            <a:stCxn id="36" idx="6"/>
            <a:endCxn id="32" idx="2"/>
          </p:cNvCxnSpPr>
          <p:nvPr/>
        </p:nvCxnSpPr>
        <p:spPr>
          <a:xfrm flipV="1">
            <a:off x="3671849" y="2349000"/>
            <a:ext cx="1614149" cy="216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59B15B0-B56F-4F77-9246-9F5E22191D7E}"/>
              </a:ext>
            </a:extLst>
          </p:cNvPr>
          <p:cNvCxnSpPr>
            <a:cxnSpLocks/>
            <a:stCxn id="36" idx="6"/>
            <a:endCxn id="34" idx="2"/>
          </p:cNvCxnSpPr>
          <p:nvPr/>
        </p:nvCxnSpPr>
        <p:spPr>
          <a:xfrm flipV="1">
            <a:off x="3671849" y="3429000"/>
            <a:ext cx="1614150" cy="108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F3E2F8F-18FA-4C21-A434-B200F7C5CCA7}"/>
              </a:ext>
            </a:extLst>
          </p:cNvPr>
          <p:cNvCxnSpPr>
            <a:cxnSpLocks/>
            <a:stCxn id="37" idx="6"/>
            <a:endCxn id="32" idx="2"/>
          </p:cNvCxnSpPr>
          <p:nvPr/>
        </p:nvCxnSpPr>
        <p:spPr>
          <a:xfrm>
            <a:off x="3665999" y="2349000"/>
            <a:ext cx="161999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343E581-EFA6-4AEA-B02C-7BEC3B44E3B9}"/>
              </a:ext>
            </a:extLst>
          </p:cNvPr>
          <p:cNvCxnSpPr>
            <a:cxnSpLocks/>
            <a:stCxn id="37" idx="6"/>
            <a:endCxn id="34" idx="2"/>
          </p:cNvCxnSpPr>
          <p:nvPr/>
        </p:nvCxnSpPr>
        <p:spPr>
          <a:xfrm>
            <a:off x="3665999" y="2349000"/>
            <a:ext cx="1620000" cy="108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DBEE752-95E6-443F-9BC4-234673BC12D1}"/>
              </a:ext>
            </a:extLst>
          </p:cNvPr>
          <p:cNvCxnSpPr>
            <a:cxnSpLocks/>
            <a:stCxn id="37" idx="6"/>
            <a:endCxn id="33" idx="2"/>
          </p:cNvCxnSpPr>
          <p:nvPr/>
        </p:nvCxnSpPr>
        <p:spPr>
          <a:xfrm>
            <a:off x="3665999" y="2349000"/>
            <a:ext cx="1620000" cy="216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123D1DDC-6A49-425A-849D-467B378921C4}"/>
              </a:ext>
            </a:extLst>
          </p:cNvPr>
          <p:cNvSpPr/>
          <p:nvPr/>
        </p:nvSpPr>
        <p:spPr>
          <a:xfrm>
            <a:off x="8526002" y="207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694B766-439B-4133-9570-AA0D52440B56}"/>
              </a:ext>
            </a:extLst>
          </p:cNvPr>
          <p:cNvSpPr/>
          <p:nvPr/>
        </p:nvSpPr>
        <p:spPr>
          <a:xfrm>
            <a:off x="8526003" y="423900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12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3F8CA8B-4FBF-4227-A80C-2C53E5D6636C}"/>
              </a:ext>
            </a:extLst>
          </p:cNvPr>
          <p:cNvSpPr/>
          <p:nvPr/>
        </p:nvSpPr>
        <p:spPr>
          <a:xfrm>
            <a:off x="8526003" y="3159000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10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3C45C24-C201-4B76-B40A-C563FBAC707A}"/>
              </a:ext>
            </a:extLst>
          </p:cNvPr>
          <p:cNvSpPr/>
          <p:nvPr/>
        </p:nvSpPr>
        <p:spPr>
          <a:xfrm>
            <a:off x="6366003" y="315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9BC5570-B49F-4941-AFC9-FA0AE23BAB6A}"/>
              </a:ext>
            </a:extLst>
          </p:cNvPr>
          <p:cNvSpPr/>
          <p:nvPr/>
        </p:nvSpPr>
        <p:spPr>
          <a:xfrm>
            <a:off x="6371853" y="4239000"/>
            <a:ext cx="540000" cy="54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8669952-19E2-4537-A8AA-701043B82F06}"/>
              </a:ext>
            </a:extLst>
          </p:cNvPr>
          <p:cNvSpPr/>
          <p:nvPr/>
        </p:nvSpPr>
        <p:spPr>
          <a:xfrm>
            <a:off x="6366003" y="2079000"/>
            <a:ext cx="540000" cy="54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CF84BC7-DD7D-4C72-994D-D6FB74B5C614}"/>
              </a:ext>
            </a:extLst>
          </p:cNvPr>
          <p:cNvCxnSpPr>
            <a:cxnSpLocks/>
            <a:stCxn id="84" idx="6"/>
            <a:endCxn id="83" idx="2"/>
          </p:cNvCxnSpPr>
          <p:nvPr/>
        </p:nvCxnSpPr>
        <p:spPr>
          <a:xfrm>
            <a:off x="6906003" y="3429000"/>
            <a:ext cx="1620000" cy="0"/>
          </a:xfrm>
          <a:prstGeom prst="line">
            <a:avLst/>
          </a:prstGeom>
          <a:ln w="19050">
            <a:solidFill>
              <a:schemeClr val="bg2">
                <a:lumMod val="50000"/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EBCA1E8-0901-4481-9C38-0B4119633B05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6906003" y="2349000"/>
            <a:ext cx="1619999" cy="108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9F1FC08-8A39-4120-90E6-C4CA6845A21B}"/>
              </a:ext>
            </a:extLst>
          </p:cNvPr>
          <p:cNvCxnSpPr>
            <a:cxnSpLocks/>
            <a:stCxn id="85" idx="6"/>
            <a:endCxn id="81" idx="2"/>
          </p:cNvCxnSpPr>
          <p:nvPr/>
        </p:nvCxnSpPr>
        <p:spPr>
          <a:xfrm flipV="1">
            <a:off x="6911853" y="2349000"/>
            <a:ext cx="1614149" cy="216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58A6260-42A8-402E-9F48-D6A379D0788E}"/>
              </a:ext>
            </a:extLst>
          </p:cNvPr>
          <p:cNvCxnSpPr>
            <a:cxnSpLocks/>
            <a:stCxn id="85" idx="6"/>
            <a:endCxn id="83" idx="2"/>
          </p:cNvCxnSpPr>
          <p:nvPr/>
        </p:nvCxnSpPr>
        <p:spPr>
          <a:xfrm flipV="1">
            <a:off x="6911853" y="3429000"/>
            <a:ext cx="1614150" cy="1080000"/>
          </a:xfrm>
          <a:prstGeom prst="line">
            <a:avLst/>
          </a:prstGeom>
          <a:ln w="19050">
            <a:solidFill>
              <a:schemeClr val="bg2">
                <a:lumMod val="50000"/>
                <a:alpha val="3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61C96CB-0E0C-4464-9DE9-0C46757247B5}"/>
              </a:ext>
            </a:extLst>
          </p:cNvPr>
          <p:cNvCxnSpPr>
            <a:cxnSpLocks/>
            <a:stCxn id="86" idx="6"/>
            <a:endCxn id="81" idx="2"/>
          </p:cNvCxnSpPr>
          <p:nvPr/>
        </p:nvCxnSpPr>
        <p:spPr>
          <a:xfrm>
            <a:off x="6906003" y="2349000"/>
            <a:ext cx="161999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6859E99-405D-446E-A272-E058C6F0D273}"/>
              </a:ext>
            </a:extLst>
          </p:cNvPr>
          <p:cNvCxnSpPr>
            <a:cxnSpLocks/>
            <a:stCxn id="86" idx="6"/>
            <a:endCxn id="83" idx="2"/>
          </p:cNvCxnSpPr>
          <p:nvPr/>
        </p:nvCxnSpPr>
        <p:spPr>
          <a:xfrm>
            <a:off x="6906003" y="2349000"/>
            <a:ext cx="1620000" cy="10800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4BC47A5-A68A-46AA-8A7F-2183D41372E7}"/>
              </a:ext>
            </a:extLst>
          </p:cNvPr>
          <p:cNvCxnSpPr>
            <a:cxnSpLocks/>
            <a:stCxn id="86" idx="6"/>
            <a:endCxn id="82" idx="2"/>
          </p:cNvCxnSpPr>
          <p:nvPr/>
        </p:nvCxnSpPr>
        <p:spPr>
          <a:xfrm>
            <a:off x="6906003" y="2349000"/>
            <a:ext cx="1620000" cy="21600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495CF1-9F5D-4FED-A08A-7DD073C96316}"/>
              </a:ext>
            </a:extLst>
          </p:cNvPr>
          <p:cNvSpPr/>
          <p:nvPr/>
        </p:nvSpPr>
        <p:spPr>
          <a:xfrm>
            <a:off x="2594447" y="1452465"/>
            <a:ext cx="7003104" cy="395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2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36</Words>
  <Application>Microsoft Office PowerPoint</Application>
  <PresentationFormat>와이드스크린</PresentationFormat>
  <Paragraphs>36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AppleSDGothicNeoM00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SungJin</dc:creator>
  <cp:lastModifiedBy>Park SungJin</cp:lastModifiedBy>
  <cp:revision>47</cp:revision>
  <dcterms:created xsi:type="dcterms:W3CDTF">2021-06-04T15:06:02Z</dcterms:created>
  <dcterms:modified xsi:type="dcterms:W3CDTF">2021-06-26T04:33:45Z</dcterms:modified>
</cp:coreProperties>
</file>