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EA78"/>
    <a:srgbClr val="66FF33"/>
    <a:srgbClr val="CCFF66"/>
    <a:srgbClr val="FF6565"/>
    <a:srgbClr val="FFFFCC"/>
    <a:srgbClr val="FFCC99"/>
    <a:srgbClr val="FF9966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4" autoAdjust="0"/>
    <p:restoredTop sz="87715" autoAdjust="0"/>
  </p:normalViewPr>
  <p:slideViewPr>
    <p:cSldViewPr snapToGrid="0">
      <p:cViewPr varScale="1">
        <p:scale>
          <a:sx n="113" d="100"/>
          <a:sy n="113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3304-7CC2-49A0-BE74-ACC0A9BBD97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7B761-8045-4669-82D5-E5A99D8E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2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340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23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93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88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7A777-951E-4DA4-A2BC-50CFA689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9E4F8-A906-4FC8-A3F6-5C6B6E2B7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010C-331D-4645-A307-E96EC1DF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269A-E0BF-4FFD-8D1F-803AECFF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00D1B-BE89-4D6B-BBA5-D10C984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CC6F-1C2C-4FA6-A45B-C903147E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8143A-A7DD-418F-B7EA-B7CA4A412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2E29F-5204-47E8-8741-4190F0C8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3E175-5918-48AC-8D31-70E2FEA4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A5273-2E22-4EF8-B6A4-2315985D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9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518652-54A7-404C-B14D-7569D060A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C3D8CC-EB96-4F10-96BB-D82F0204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B8AE5-9ACC-432F-8078-A35A1923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74684-210C-4C6F-9F1F-1CB4A8D8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B14BD-2457-4E02-821A-954E2E69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C0691-531E-419B-8008-B4207436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0E7A9-E346-4849-8D1B-05E0C7A3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6EB67-7C7C-4BFA-90BA-0B035A4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2BF94-B44A-416F-8528-A8ABF44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2E746-A108-4F1C-8679-92A60BE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59971-A33F-4462-9613-C77F03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6531B-232E-4DC9-87EE-5A802297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63D99-7430-46E9-87C3-444166E7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2F1B-9A60-4AB8-8A0A-1D185AED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C6E55-4A02-4B28-875E-76CD88DB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4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41559-F3C8-4B02-96C0-9BFDB150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9389-1DC5-4236-9621-F79A590F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1D243-FF00-4D0E-9164-50178683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0C3E2-050E-467B-8987-0D3D6D94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354CB-4A28-4BC9-AB13-4E4F6911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0FD3D-5416-4EEF-A2EC-E58171F5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4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0E08-F68F-4C18-85C1-84A4CBEA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E1B4-C101-43E8-875C-20EC96A6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A80A2-F817-41D9-9187-F66A4D5D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4C1251-B387-425B-8E8D-939D14D4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261BEA-DC97-473B-990E-66019241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D3D99-E08C-4C5B-A6A2-9C878851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67F38F-35B1-4243-96EB-2154020E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1A8D5-C3BA-40BC-BD70-3CCBD46B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7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7896B-21E7-4F0A-9F9F-1C9AB957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AD2B7-FD46-4B31-AB8E-39528CE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8083D8-8B43-4459-81A9-E0808295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416C8-1220-490F-B1E0-8ABADDB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18ABC-420F-4FA0-9E6E-3C276A82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EC4D74-BA85-4F5B-8D67-99A7E35E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8278D5-CFEC-4352-9094-C224B421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2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7886-33F0-482B-BD7C-F3D00D84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674CC-B900-424E-AED0-C0C051E0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CCBFD-8FC4-4930-9E72-52D9BF1CF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77C99-F01F-4B98-983F-E2D663A2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81FA7-2182-469E-80B1-AD2547D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18C0F-DCB7-4F42-8C5E-5A9B755C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C35DB-036A-49B4-9358-234E1359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62B527-CFB6-43F5-90AC-D147AC1B7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1167C-EC74-42DF-A728-CC75968E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775DD-A999-4315-9C9F-21DCF365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DA9EC-BF3B-48E1-A60D-24B40508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AE043-AAEB-4BA6-909D-96AA311B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3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F09659-AB54-4A22-BCA6-2D599FC6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9DDB1-78C9-44B4-A38F-2C8BB6C5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273ED-7B70-477F-B32D-E3A4CCAAF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7BA5-89F0-4976-B806-5D98EF5704F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40AD5-D455-4D7C-887F-1A777491A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483DB-B1A8-4C5D-9BDE-A0E95A9E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5070676" y="2243079"/>
            <a:ext cx="2050649" cy="237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518771"/>
              </p:ext>
            </p:extLst>
          </p:nvPr>
        </p:nvGraphicFramePr>
        <p:xfrm>
          <a:off x="5826000" y="2619000"/>
          <a:ext cx="54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9696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26797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rgbClr val="72EA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5392927" y="26190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178125" y="39927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59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5070676" y="2243079"/>
            <a:ext cx="2050649" cy="237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8564"/>
              </p:ext>
            </p:extLst>
          </p:nvPr>
        </p:nvGraphicFramePr>
        <p:xfrm>
          <a:off x="5826000" y="2619000"/>
          <a:ext cx="54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9696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2EA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26797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5392927" y="26190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178125" y="39927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49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5070676" y="2243079"/>
            <a:ext cx="2050649" cy="237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518527"/>
              </p:ext>
            </p:extLst>
          </p:nvPr>
        </p:nvGraphicFramePr>
        <p:xfrm>
          <a:off x="5826000" y="2619000"/>
          <a:ext cx="54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2EA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696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26797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5392927" y="26190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178125" y="39927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68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5070676" y="2243079"/>
            <a:ext cx="2050649" cy="237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15787"/>
              </p:ext>
            </p:extLst>
          </p:nvPr>
        </p:nvGraphicFramePr>
        <p:xfrm>
          <a:off x="5826000" y="2619000"/>
          <a:ext cx="54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65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696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26797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5392927" y="26190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178125" y="39927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69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5070676" y="2243079"/>
            <a:ext cx="2050649" cy="237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19655"/>
              </p:ext>
            </p:extLst>
          </p:nvPr>
        </p:nvGraphicFramePr>
        <p:xfrm>
          <a:off x="5826000" y="2619000"/>
          <a:ext cx="54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9696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65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26797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5392927" y="26190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178125" y="39927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634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3145</TotalTime>
  <Words>19</Words>
  <Application>Microsoft Office PowerPoint</Application>
  <PresentationFormat>와이드스크린</PresentationFormat>
  <Paragraphs>19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AppleSDGothicNeoM00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SungJin</dc:creator>
  <cp:lastModifiedBy>Park SungJin</cp:lastModifiedBy>
  <cp:revision>88</cp:revision>
  <dcterms:created xsi:type="dcterms:W3CDTF">2021-06-04T15:06:02Z</dcterms:created>
  <dcterms:modified xsi:type="dcterms:W3CDTF">2021-07-29T15:57:58Z</dcterms:modified>
</cp:coreProperties>
</file>