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565"/>
    <a:srgbClr val="72EA78"/>
    <a:srgbClr val="CC0099"/>
    <a:srgbClr val="66FF33"/>
    <a:srgbClr val="CCFF66"/>
    <a:srgbClr val="FFFFCC"/>
    <a:srgbClr val="FFCC99"/>
    <a:srgbClr val="FF99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113" d="100"/>
          <a:sy n="113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44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78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19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05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02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9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6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5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40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5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57E53D-8625-42D2-9E95-0DB89AB8E96C}"/>
              </a:ext>
            </a:extLst>
          </p:cNvPr>
          <p:cNvSpPr/>
          <p:nvPr/>
        </p:nvSpPr>
        <p:spPr>
          <a:xfrm>
            <a:off x="2777063" y="1316566"/>
            <a:ext cx="6637867" cy="4224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E0BE3F4-9DA2-4A7F-B311-608DC83E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53944"/>
              </p:ext>
            </p:extLst>
          </p:nvPr>
        </p:nvGraphicFramePr>
        <p:xfrm>
          <a:off x="4206000" y="2345267"/>
          <a:ext cx="378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D873BE8-EF8B-4FB1-81DF-D63BE443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49816"/>
              </p:ext>
            </p:extLst>
          </p:nvPr>
        </p:nvGraphicFramePr>
        <p:xfrm>
          <a:off x="4206000" y="3972733"/>
          <a:ext cx="378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475F80-4E22-42D0-8F6A-90AFB5518EF7}"/>
              </a:ext>
            </a:extLst>
          </p:cNvPr>
          <p:cNvSpPr/>
          <p:nvPr/>
        </p:nvSpPr>
        <p:spPr>
          <a:xfrm>
            <a:off x="3631233" y="2500967"/>
            <a:ext cx="372533" cy="228600"/>
          </a:xfrm>
          <a:prstGeom prst="rightArrow">
            <a:avLst/>
          </a:prstGeom>
          <a:solidFill>
            <a:srgbClr val="72E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194FECD1-85F3-4075-8F4A-4B069F253F20}"/>
              </a:ext>
            </a:extLst>
          </p:cNvPr>
          <p:cNvSpPr/>
          <p:nvPr/>
        </p:nvSpPr>
        <p:spPr>
          <a:xfrm>
            <a:off x="3630264" y="4241799"/>
            <a:ext cx="372532" cy="228599"/>
          </a:xfrm>
          <a:prstGeom prst="lef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1704C94-4CA4-4F52-89E3-AF52E885063C}"/>
              </a:ext>
            </a:extLst>
          </p:cNvPr>
          <p:cNvSpPr/>
          <p:nvPr/>
        </p:nvSpPr>
        <p:spPr>
          <a:xfrm>
            <a:off x="8188234" y="2500967"/>
            <a:ext cx="372533" cy="228600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DFA9AEB-B737-4938-962A-B52602215D42}"/>
              </a:ext>
            </a:extLst>
          </p:cNvPr>
          <p:cNvSpPr/>
          <p:nvPr/>
        </p:nvSpPr>
        <p:spPr>
          <a:xfrm>
            <a:off x="3630265" y="4014134"/>
            <a:ext cx="372533" cy="228600"/>
          </a:xfrm>
          <a:prstGeom prst="rightArrow">
            <a:avLst/>
          </a:prstGeom>
          <a:solidFill>
            <a:srgbClr val="72E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97220DD2-637F-4804-8D34-C33607A1A8C6}"/>
              </a:ext>
            </a:extLst>
          </p:cNvPr>
          <p:cNvSpPr/>
          <p:nvPr/>
        </p:nvSpPr>
        <p:spPr>
          <a:xfrm>
            <a:off x="8188234" y="4241799"/>
            <a:ext cx="372532" cy="228599"/>
          </a:xfrm>
          <a:prstGeom prst="leftArrow">
            <a:avLst/>
          </a:prstGeom>
          <a:solidFill>
            <a:srgbClr val="72E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F535E02-866C-45DD-A3EB-5E6D436EFA7F}"/>
              </a:ext>
            </a:extLst>
          </p:cNvPr>
          <p:cNvSpPr/>
          <p:nvPr/>
        </p:nvSpPr>
        <p:spPr>
          <a:xfrm>
            <a:off x="8188234" y="4013199"/>
            <a:ext cx="372533" cy="228600"/>
          </a:xfrm>
          <a:prstGeom prst="rightArrow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F2084-3E79-4772-A4AF-F61D9DE8078C}"/>
              </a:ext>
            </a:extLst>
          </p:cNvPr>
          <p:cNvSpPr txBox="1"/>
          <p:nvPr/>
        </p:nvSpPr>
        <p:spPr>
          <a:xfrm>
            <a:off x="5591693" y="29784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일반적인 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511AF-F095-4E40-BB57-86472A10AB7B}"/>
              </a:ext>
            </a:extLst>
          </p:cNvPr>
          <p:cNvSpPr txBox="1"/>
          <p:nvPr/>
        </p:nvSpPr>
        <p:spPr>
          <a:xfrm>
            <a:off x="5591693" y="4605866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회전하는 큐</a:t>
            </a: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174BFA06-1C72-4E79-A5F3-0F13F921B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45975"/>
              </p:ext>
            </p:extLst>
          </p:nvPr>
        </p:nvGraphicFramePr>
        <p:xfrm>
          <a:off x="3935999" y="3159000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D6DA4A-E836-4E27-8487-C9124FFBD2D7}"/>
              </a:ext>
            </a:extLst>
          </p:cNvPr>
          <p:cNvCxnSpPr>
            <a:cxnSpLocks/>
          </p:cNvCxnSpPr>
          <p:nvPr/>
        </p:nvCxnSpPr>
        <p:spPr>
          <a:xfrm flipH="1">
            <a:off x="3935999" y="3810000"/>
            <a:ext cx="2160001" cy="0"/>
          </a:xfrm>
          <a:prstGeom prst="straightConnector1">
            <a:avLst/>
          </a:prstGeom>
          <a:ln w="12700">
            <a:solidFill>
              <a:srgbClr val="FF65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D0B111-D7C9-45E2-8F77-A480E4A773DD}"/>
              </a:ext>
            </a:extLst>
          </p:cNvPr>
          <p:cNvCxnSpPr>
            <a:cxnSpLocks/>
          </p:cNvCxnSpPr>
          <p:nvPr/>
        </p:nvCxnSpPr>
        <p:spPr>
          <a:xfrm>
            <a:off x="6637867" y="3014137"/>
            <a:ext cx="161813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128E57D-96D0-490E-BBC6-8E464A16BBAB}"/>
              </a:ext>
            </a:extLst>
          </p:cNvPr>
          <p:cNvCxnSpPr>
            <a:cxnSpLocks/>
          </p:cNvCxnSpPr>
          <p:nvPr/>
        </p:nvCxnSpPr>
        <p:spPr>
          <a:xfrm>
            <a:off x="3935999" y="3039535"/>
            <a:ext cx="52593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3EF428-FC26-49FA-8966-97F4F0084071}"/>
              </a:ext>
            </a:extLst>
          </p:cNvPr>
          <p:cNvSpPr txBox="1"/>
          <p:nvPr/>
        </p:nvSpPr>
        <p:spPr>
          <a:xfrm>
            <a:off x="4055523" y="2762536"/>
            <a:ext cx="27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526A-4545-49DF-9601-3FB56D335779}"/>
              </a:ext>
            </a:extLst>
          </p:cNvPr>
          <p:cNvSpPr txBox="1"/>
          <p:nvPr/>
        </p:nvSpPr>
        <p:spPr>
          <a:xfrm>
            <a:off x="4895613" y="3810000"/>
            <a:ext cx="240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78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914633"/>
            <a:ext cx="7618275" cy="502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E11AA658-3695-4A39-9256-7EB26A950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82805"/>
              </p:ext>
            </p:extLst>
          </p:nvPr>
        </p:nvGraphicFramePr>
        <p:xfrm>
          <a:off x="3935999" y="1953606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EE0B2878-B0F2-4A6B-B392-7E4D0FF34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43802"/>
              </p:ext>
            </p:extLst>
          </p:nvPr>
        </p:nvGraphicFramePr>
        <p:xfrm>
          <a:off x="3935999" y="3560798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771BFE27-755A-44EC-A649-7A2C3BFD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327"/>
              </p:ext>
            </p:extLst>
          </p:nvPr>
        </p:nvGraphicFramePr>
        <p:xfrm>
          <a:off x="3935999" y="4364394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F8C5AA20-42C1-4F30-81AA-E52959F40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76723"/>
              </p:ext>
            </p:extLst>
          </p:nvPr>
        </p:nvGraphicFramePr>
        <p:xfrm>
          <a:off x="3935999" y="2757202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2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C8A9132-5193-4298-ABBD-EB84D90C3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4446"/>
              </p:ext>
            </p:extLst>
          </p:nvPr>
        </p:nvGraphicFramePr>
        <p:xfrm>
          <a:off x="4205999" y="3159000"/>
          <a:ext cx="378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94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E0BE3F4-9DA2-4A7F-B311-608DC83E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78019"/>
              </p:ext>
            </p:extLst>
          </p:nvPr>
        </p:nvGraphicFramePr>
        <p:xfrm>
          <a:off x="3396000" y="349932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583602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5A5BD193-E040-423F-95D8-30BBE2C38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8379"/>
              </p:ext>
            </p:extLst>
          </p:nvPr>
        </p:nvGraphicFramePr>
        <p:xfrm>
          <a:off x="3396000" y="889932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583602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87071CEF-3728-4884-9139-EBBE07F26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2200"/>
              </p:ext>
            </p:extLst>
          </p:nvPr>
        </p:nvGraphicFramePr>
        <p:xfrm>
          <a:off x="3396000" y="1429932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E24B5E89-ABCD-4FEF-855B-BAEFE9819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77002"/>
              </p:ext>
            </p:extLst>
          </p:nvPr>
        </p:nvGraphicFramePr>
        <p:xfrm>
          <a:off x="3396000" y="1969932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CC2B9CEF-626E-4A17-BE2F-D75E5EF1F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85212"/>
              </p:ext>
            </p:extLst>
          </p:nvPr>
        </p:nvGraphicFramePr>
        <p:xfrm>
          <a:off x="3396000" y="2509932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BE548CBF-FB45-46BE-A0E5-59E3B670F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278852"/>
              </p:ext>
            </p:extLst>
          </p:nvPr>
        </p:nvGraphicFramePr>
        <p:xfrm>
          <a:off x="3396000" y="3049932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A350871A-2838-4EE8-91EB-F6C8610E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25003"/>
              </p:ext>
            </p:extLst>
          </p:nvPr>
        </p:nvGraphicFramePr>
        <p:xfrm>
          <a:off x="3396000" y="3589932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C85331ED-D937-4252-B187-6678D4398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72462"/>
              </p:ext>
            </p:extLst>
          </p:nvPr>
        </p:nvGraphicFramePr>
        <p:xfrm>
          <a:off x="3396000" y="4129932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28" name="표 2">
            <a:extLst>
              <a:ext uri="{FF2B5EF4-FFF2-40B4-BE49-F238E27FC236}">
                <a16:creationId xmlns:a16="http://schemas.microsoft.com/office/drawing/2014/main" id="{8D7DEBA0-CEE2-4669-BC5B-9C444FC52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27994"/>
              </p:ext>
            </p:extLst>
          </p:nvPr>
        </p:nvGraphicFramePr>
        <p:xfrm>
          <a:off x="3396000" y="4669932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29" name="표 2">
            <a:extLst>
              <a:ext uri="{FF2B5EF4-FFF2-40B4-BE49-F238E27FC236}">
                <a16:creationId xmlns:a16="http://schemas.microsoft.com/office/drawing/2014/main" id="{68A45B75-3E8B-4763-907A-F29A625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11412"/>
              </p:ext>
            </p:extLst>
          </p:nvPr>
        </p:nvGraphicFramePr>
        <p:xfrm>
          <a:off x="3396000" y="5209932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30" name="표 2">
            <a:extLst>
              <a:ext uri="{FF2B5EF4-FFF2-40B4-BE49-F238E27FC236}">
                <a16:creationId xmlns:a16="http://schemas.microsoft.com/office/drawing/2014/main" id="{A74B0F50-B139-4CDB-BC4E-A2463A50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77392"/>
              </p:ext>
            </p:extLst>
          </p:nvPr>
        </p:nvGraphicFramePr>
        <p:xfrm>
          <a:off x="3396000" y="5749932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31" name="표 2">
            <a:extLst>
              <a:ext uri="{FF2B5EF4-FFF2-40B4-BE49-F238E27FC236}">
                <a16:creationId xmlns:a16="http://schemas.microsoft.com/office/drawing/2014/main" id="{07368B3A-F30C-4191-AFE0-562627E39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379964"/>
              </p:ext>
            </p:extLst>
          </p:nvPr>
        </p:nvGraphicFramePr>
        <p:xfrm>
          <a:off x="3396000" y="6289932"/>
          <a:ext cx="378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6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E0BE3F4-9DA2-4A7F-B311-608DC83E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92511"/>
              </p:ext>
            </p:extLst>
          </p:nvPr>
        </p:nvGraphicFramePr>
        <p:xfrm>
          <a:off x="3395996" y="3158999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583602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3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E0BE3F4-9DA2-4A7F-B311-608DC83EADD9}"/>
              </a:ext>
            </a:extLst>
          </p:cNvPr>
          <p:cNvGraphicFramePr>
            <a:graphicFrameLocks noGrp="1"/>
          </p:cNvGraphicFramePr>
          <p:nvPr/>
        </p:nvGraphicFramePr>
        <p:xfrm>
          <a:off x="3395996" y="3158999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583602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0A8D18BC-E971-4208-862E-76A046F6A3BF}"/>
              </a:ext>
            </a:extLst>
          </p:cNvPr>
          <p:cNvSpPr/>
          <p:nvPr/>
        </p:nvSpPr>
        <p:spPr>
          <a:xfrm>
            <a:off x="4114801" y="2861733"/>
            <a:ext cx="211667" cy="21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04A8818-853C-4DC6-9F67-ECEAC6B42BBA}"/>
              </a:ext>
            </a:extLst>
          </p:cNvPr>
          <p:cNvSpPr/>
          <p:nvPr/>
        </p:nvSpPr>
        <p:spPr>
          <a:xfrm>
            <a:off x="7865533" y="2861733"/>
            <a:ext cx="211667" cy="21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4ED3F0-263D-404A-9734-E6E5C07FD20E}"/>
              </a:ext>
            </a:extLst>
          </p:cNvPr>
          <p:cNvSpPr/>
          <p:nvPr/>
        </p:nvSpPr>
        <p:spPr>
          <a:xfrm>
            <a:off x="5736167" y="2861733"/>
            <a:ext cx="211667" cy="21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  <a:endParaRPr lang="ko-KR" altLang="en-US" sz="1050" dirty="0">
              <a:solidFill>
                <a:srgbClr val="FF0000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9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E0BE3F4-9DA2-4A7F-B311-608DC83E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46924"/>
              </p:ext>
            </p:extLst>
          </p:nvPr>
        </p:nvGraphicFramePr>
        <p:xfrm>
          <a:off x="3395996" y="3158999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583602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83FE510-0F8C-44A1-864C-6490C703551C}"/>
              </a:ext>
            </a:extLst>
          </p:cNvPr>
          <p:cNvCxnSpPr>
            <a:cxnSpLocks/>
          </p:cNvCxnSpPr>
          <p:nvPr/>
        </p:nvCxnSpPr>
        <p:spPr>
          <a:xfrm flipH="1">
            <a:off x="3395996" y="3810000"/>
            <a:ext cx="532538" cy="0"/>
          </a:xfrm>
          <a:prstGeom prst="straightConnector1">
            <a:avLst/>
          </a:prstGeom>
          <a:ln w="12700">
            <a:solidFill>
              <a:srgbClr val="FF65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379015-864A-452E-BFB8-3EFEC12399AA}"/>
              </a:ext>
            </a:extLst>
          </p:cNvPr>
          <p:cNvCxnSpPr/>
          <p:nvPr/>
        </p:nvCxnSpPr>
        <p:spPr>
          <a:xfrm>
            <a:off x="4470400" y="3014137"/>
            <a:ext cx="432559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7A4499-C166-4DC3-A84F-9AE46D134D08}"/>
              </a:ext>
            </a:extLst>
          </p:cNvPr>
          <p:cNvCxnSpPr>
            <a:cxnSpLocks/>
          </p:cNvCxnSpPr>
          <p:nvPr/>
        </p:nvCxnSpPr>
        <p:spPr>
          <a:xfrm>
            <a:off x="3395996" y="3039535"/>
            <a:ext cx="53253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E5E45B-FEA7-432E-966A-0C5EDF603486}"/>
              </a:ext>
            </a:extLst>
          </p:cNvPr>
          <p:cNvSpPr txBox="1"/>
          <p:nvPr/>
        </p:nvSpPr>
        <p:spPr>
          <a:xfrm>
            <a:off x="3526651" y="276253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9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CD3C3A-3FEF-45B1-AEC4-1917DEE2D320}"/>
              </a:ext>
            </a:extLst>
          </p:cNvPr>
          <p:cNvSpPr txBox="1"/>
          <p:nvPr/>
        </p:nvSpPr>
        <p:spPr>
          <a:xfrm>
            <a:off x="3541879" y="3818462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40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0E0BE3F4-9DA2-4A7F-B311-608DC83EA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02530"/>
              </p:ext>
            </p:extLst>
          </p:nvPr>
        </p:nvGraphicFramePr>
        <p:xfrm>
          <a:off x="3395996" y="3158999"/>
          <a:ext cx="540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583602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2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28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A5EFB73-7F1B-485C-B617-94A6DE609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08730"/>
              </p:ext>
            </p:extLst>
          </p:nvPr>
        </p:nvGraphicFramePr>
        <p:xfrm>
          <a:off x="3665996" y="3158999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A5EFB73-7F1B-485C-B617-94A6DE609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33674"/>
              </p:ext>
            </p:extLst>
          </p:nvPr>
        </p:nvGraphicFramePr>
        <p:xfrm>
          <a:off x="3665996" y="3158999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74C816-F8C5-4618-914F-C7DDA8D362B5}"/>
              </a:ext>
            </a:extLst>
          </p:cNvPr>
          <p:cNvCxnSpPr>
            <a:cxnSpLocks/>
          </p:cNvCxnSpPr>
          <p:nvPr/>
        </p:nvCxnSpPr>
        <p:spPr>
          <a:xfrm flipH="1">
            <a:off x="3662266" y="3810000"/>
            <a:ext cx="3246534" cy="0"/>
          </a:xfrm>
          <a:prstGeom prst="straightConnector1">
            <a:avLst/>
          </a:prstGeom>
          <a:ln w="12700">
            <a:solidFill>
              <a:srgbClr val="FF656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2197A7-EB27-4E0F-BEF7-A88721AB5F11}"/>
              </a:ext>
            </a:extLst>
          </p:cNvPr>
          <p:cNvCxnSpPr>
            <a:cxnSpLocks/>
          </p:cNvCxnSpPr>
          <p:nvPr/>
        </p:nvCxnSpPr>
        <p:spPr>
          <a:xfrm>
            <a:off x="7450667" y="3014137"/>
            <a:ext cx="107532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DA42EE-319F-4D64-A293-2C9A243EF7D7}"/>
              </a:ext>
            </a:extLst>
          </p:cNvPr>
          <p:cNvCxnSpPr>
            <a:cxnSpLocks/>
          </p:cNvCxnSpPr>
          <p:nvPr/>
        </p:nvCxnSpPr>
        <p:spPr>
          <a:xfrm>
            <a:off x="3665996" y="3039535"/>
            <a:ext cx="52500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77AA4B-ED91-4084-A9DC-748C98007CE5}"/>
              </a:ext>
            </a:extLst>
          </p:cNvPr>
          <p:cNvSpPr txBox="1"/>
          <p:nvPr/>
        </p:nvSpPr>
        <p:spPr>
          <a:xfrm>
            <a:off x="3792884" y="2762536"/>
            <a:ext cx="27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AFBD6-D2A6-4903-9091-C9DE858606FB}"/>
              </a:ext>
            </a:extLst>
          </p:cNvPr>
          <p:cNvSpPr txBox="1"/>
          <p:nvPr/>
        </p:nvSpPr>
        <p:spPr>
          <a:xfrm>
            <a:off x="5165147" y="3818462"/>
            <a:ext cx="240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</a:t>
            </a:r>
            <a:endParaRPr lang="ko-KR" altLang="en-US" sz="12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89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1498600"/>
            <a:ext cx="7618275" cy="386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5D930357-9856-47FA-A803-C7AEEF31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26"/>
              </p:ext>
            </p:extLst>
          </p:nvPr>
        </p:nvGraphicFramePr>
        <p:xfrm>
          <a:off x="3666000" y="2334433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C3DC6099-1FD4-4988-A095-1BAF81BE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95427"/>
              </p:ext>
            </p:extLst>
          </p:nvPr>
        </p:nvGraphicFramePr>
        <p:xfrm>
          <a:off x="3666000" y="3159000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8841BCC-DC36-45E3-8B43-88DCB9DCA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91897"/>
              </p:ext>
            </p:extLst>
          </p:nvPr>
        </p:nvGraphicFramePr>
        <p:xfrm>
          <a:off x="3666000" y="3983567"/>
          <a:ext cx="486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663467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9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6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53CDA-0419-4676-8858-1983DEC2AD0C}"/>
              </a:ext>
            </a:extLst>
          </p:cNvPr>
          <p:cNvSpPr/>
          <p:nvPr/>
        </p:nvSpPr>
        <p:spPr>
          <a:xfrm>
            <a:off x="2286862" y="2049866"/>
            <a:ext cx="7618275" cy="275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174BFA06-1C72-4E79-A5F3-0F13F921B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35006"/>
              </p:ext>
            </p:extLst>
          </p:nvPr>
        </p:nvGraphicFramePr>
        <p:xfrm>
          <a:off x="3935999" y="3159000"/>
          <a:ext cx="432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776492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24083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869808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229510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6798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05599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312604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86221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10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1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3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4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5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6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7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ppleSDGothicNeoM00" panose="02000503000000000000" pitchFamily="2" charset="-127"/>
                          <a:ea typeface="AppleSDGothicNeoM00" panose="02000503000000000000" pitchFamily="2" charset="-127"/>
                        </a:rPr>
                        <a:t>8</a:t>
                      </a:r>
                      <a:endParaRPr lang="ko-KR" altLang="en-US" sz="18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7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74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256</Words>
  <Application>Microsoft Office PowerPoint</Application>
  <PresentationFormat>와이드스크린</PresentationFormat>
  <Paragraphs>254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98</cp:revision>
  <dcterms:created xsi:type="dcterms:W3CDTF">2021-06-04T15:06:02Z</dcterms:created>
  <dcterms:modified xsi:type="dcterms:W3CDTF">2021-08-25T16:36:24Z</dcterms:modified>
</cp:coreProperties>
</file>