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72EA78"/>
    <a:srgbClr val="FF6565"/>
    <a:srgbClr val="66FF33"/>
    <a:srgbClr val="CCFF66"/>
    <a:srgbClr val="FFFFCC"/>
    <a:srgbClr val="FFCC99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86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208C0-0F0C-4910-B9DD-F18165633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Browser icon - 100 Icons Download Part 2">
            <a:extLst>
              <a:ext uri="{FF2B5EF4-FFF2-40B4-BE49-F238E27FC236}">
                <a16:creationId xmlns:a16="http://schemas.microsoft.com/office/drawing/2014/main" id="{5FAB1DF0-DC41-4378-B6DC-A2800772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9" y="42926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erver 아이콘 - 무료 다운로드, PNG 및 SVG">
            <a:extLst>
              <a:ext uri="{FF2B5EF4-FFF2-40B4-BE49-F238E27FC236}">
                <a16:creationId xmlns:a16="http://schemas.microsoft.com/office/drawing/2014/main" id="{72CC01EA-E0F1-4242-A641-66007BB7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31" y="8382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erver 아이콘 - 무료 다운로드, PNG 및 SVG">
            <a:extLst>
              <a:ext uri="{FF2B5EF4-FFF2-40B4-BE49-F238E27FC236}">
                <a16:creationId xmlns:a16="http://schemas.microsoft.com/office/drawing/2014/main" id="{A20EBE89-089F-44F3-A7FB-5778B712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31" y="42926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rowser icon - 100 Icons Download Part 2">
            <a:extLst>
              <a:ext uri="{FF2B5EF4-FFF2-40B4-BE49-F238E27FC236}">
                <a16:creationId xmlns:a16="http://schemas.microsoft.com/office/drawing/2014/main" id="{11DC08A6-8CA8-4290-8493-B6EA3E49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9" y="8382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447ED6-89FE-4C90-B4BF-AAB84ABA0D5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2903" y="1701800"/>
            <a:ext cx="410196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3111ED-B85C-42B6-A56F-5B46E606F542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3932903" y="5156200"/>
            <a:ext cx="410196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8E5B8-BE8D-4175-99A4-0B9ED51718F0}"/>
              </a:ext>
            </a:extLst>
          </p:cNvPr>
          <p:cNvSpPr txBox="1"/>
          <p:nvPr/>
        </p:nvSpPr>
        <p:spPr>
          <a:xfrm>
            <a:off x="5289529" y="1424800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High Value 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Infomation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47125-0D6B-409D-881E-84710EBCC9DE}"/>
              </a:ext>
            </a:extLst>
          </p:cNvPr>
          <p:cNvSpPr txBox="1"/>
          <p:nvPr/>
        </p:nvSpPr>
        <p:spPr>
          <a:xfrm>
            <a:off x="4401465" y="4879199"/>
            <a:ext cx="3389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5inXIk3YtyfFslkQM8sfi8T6+T/Qn7IuxodDsinQxTI=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48224-34BA-4AEC-B9F8-3CBA9ACAC7AA}"/>
              </a:ext>
            </a:extLst>
          </p:cNvPr>
          <p:cNvSpPr txBox="1"/>
          <p:nvPr/>
        </p:nvSpPr>
        <p:spPr>
          <a:xfrm>
            <a:off x="5770430" y="196432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HTTP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E8A1F2-6AC6-442F-944B-3E6046AD106F}"/>
              </a:ext>
            </a:extLst>
          </p:cNvPr>
          <p:cNvSpPr txBox="1"/>
          <p:nvPr/>
        </p:nvSpPr>
        <p:spPr>
          <a:xfrm>
            <a:off x="5719934" y="5418720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HTTPS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FBCF2-64AB-48B0-97F8-0E5E5C5BCD17}"/>
              </a:ext>
            </a:extLst>
          </p:cNvPr>
          <p:cNvSpPr txBox="1"/>
          <p:nvPr/>
        </p:nvSpPr>
        <p:spPr>
          <a:xfrm>
            <a:off x="5582077" y="1086245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Plain Text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D86810-6153-4A55-AEC3-D8E4BA4CBE34}"/>
              </a:ext>
            </a:extLst>
          </p:cNvPr>
          <p:cNvSpPr txBox="1"/>
          <p:nvPr/>
        </p:nvSpPr>
        <p:spPr>
          <a:xfrm>
            <a:off x="5351245" y="4555121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Encrypted Text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4B6AA11-06BC-4049-8BFC-D1E5B9EEB10C}"/>
              </a:ext>
            </a:extLst>
          </p:cNvPr>
          <p:cNvSpPr/>
          <p:nvPr/>
        </p:nvSpPr>
        <p:spPr>
          <a:xfrm>
            <a:off x="2054666" y="650158"/>
            <a:ext cx="2477729" cy="5557684"/>
          </a:xfrm>
          <a:prstGeom prst="roundRect">
            <a:avLst>
              <a:gd name="adj" fmla="val 8730"/>
            </a:avLst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48EDE9-BB25-42E5-A8E4-D25A747BE924}"/>
              </a:ext>
            </a:extLst>
          </p:cNvPr>
          <p:cNvSpPr/>
          <p:nvPr/>
        </p:nvSpPr>
        <p:spPr>
          <a:xfrm>
            <a:off x="7659607" y="650158"/>
            <a:ext cx="2477729" cy="5557684"/>
          </a:xfrm>
          <a:prstGeom prst="roundRect">
            <a:avLst>
              <a:gd name="adj" fmla="val 8730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208C0-0F0C-4910-B9DD-F18165633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C71F988-D7AE-42A4-9129-620CC721B8AB}"/>
              </a:ext>
            </a:extLst>
          </p:cNvPr>
          <p:cNvSpPr/>
          <p:nvPr/>
        </p:nvSpPr>
        <p:spPr>
          <a:xfrm>
            <a:off x="3955429" y="5398250"/>
            <a:ext cx="1069532" cy="10695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996E731-2562-4B53-A310-5CD1474BB2CE}"/>
              </a:ext>
            </a:extLst>
          </p:cNvPr>
          <p:cNvSpPr/>
          <p:nvPr/>
        </p:nvSpPr>
        <p:spPr>
          <a:xfrm>
            <a:off x="9602568" y="5398250"/>
            <a:ext cx="1069532" cy="10695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6" descr="Server 아이콘 - 무료 다운로드, PNG 및 SVG">
            <a:extLst>
              <a:ext uri="{FF2B5EF4-FFF2-40B4-BE49-F238E27FC236}">
                <a16:creationId xmlns:a16="http://schemas.microsoft.com/office/drawing/2014/main" id="{974BEED2-6161-4369-A8FD-88DF8284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70" y="5535491"/>
            <a:ext cx="795050" cy="7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Browser icon - 100 Icons Download Part 2">
            <a:extLst>
              <a:ext uri="{FF2B5EF4-FFF2-40B4-BE49-F238E27FC236}">
                <a16:creationId xmlns:a16="http://schemas.microsoft.com/office/drawing/2014/main" id="{944A7210-5424-4ED3-BDC1-D7B30D2E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890" y="5606572"/>
            <a:ext cx="652888" cy="6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36C68D-7880-47A9-970E-060E86D1BCCD}"/>
              </a:ext>
            </a:extLst>
          </p:cNvPr>
          <p:cNvCxnSpPr>
            <a:cxnSpLocks/>
          </p:cNvCxnSpPr>
          <p:nvPr/>
        </p:nvCxnSpPr>
        <p:spPr>
          <a:xfrm flipH="1">
            <a:off x="4532395" y="1118415"/>
            <a:ext cx="31272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32DF3D6-E3A7-41EE-B114-03AE1AC3DED8}"/>
              </a:ext>
            </a:extLst>
          </p:cNvPr>
          <p:cNvSpPr txBox="1"/>
          <p:nvPr/>
        </p:nvSpPr>
        <p:spPr>
          <a:xfrm>
            <a:off x="5540400" y="779861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ClientHello</a:t>
            </a:r>
            <a:endParaRPr lang="ko-KR" altLang="en-US" sz="1600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62BF92A-6E3D-4449-A01D-CE4D04F82E5E}"/>
              </a:ext>
            </a:extLst>
          </p:cNvPr>
          <p:cNvCxnSpPr>
            <a:cxnSpLocks/>
          </p:cNvCxnSpPr>
          <p:nvPr/>
        </p:nvCxnSpPr>
        <p:spPr>
          <a:xfrm>
            <a:off x="4532395" y="1683772"/>
            <a:ext cx="312721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BC4634-1EE0-493F-BE84-851113221CE2}"/>
              </a:ext>
            </a:extLst>
          </p:cNvPr>
          <p:cNvSpPr txBox="1"/>
          <p:nvPr/>
        </p:nvSpPr>
        <p:spPr>
          <a:xfrm>
            <a:off x="5513150" y="134521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ServerHello</a:t>
            </a:r>
            <a:endParaRPr lang="ko-KR" altLang="en-US" sz="1600" dirty="0">
              <a:solidFill>
                <a:schemeClr val="accent6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284EFF-C650-47F3-9A66-93E0E27BD330}"/>
              </a:ext>
            </a:extLst>
          </p:cNvPr>
          <p:cNvSpPr txBox="1"/>
          <p:nvPr/>
        </p:nvSpPr>
        <p:spPr>
          <a:xfrm>
            <a:off x="8155319" y="1927949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SSL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인증서 검증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53AD2C5-B559-4314-B20A-B36E4A8C8681}"/>
              </a:ext>
            </a:extLst>
          </p:cNvPr>
          <p:cNvCxnSpPr>
            <a:cxnSpLocks/>
          </p:cNvCxnSpPr>
          <p:nvPr/>
        </p:nvCxnSpPr>
        <p:spPr>
          <a:xfrm flipH="1">
            <a:off x="4532394" y="3168441"/>
            <a:ext cx="3127212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78BF2D-C32E-46B5-BEEC-2C38E8FFB4C6}"/>
              </a:ext>
            </a:extLst>
          </p:cNvPr>
          <p:cNvSpPr txBox="1"/>
          <p:nvPr/>
        </p:nvSpPr>
        <p:spPr>
          <a:xfrm>
            <a:off x="4980156" y="2826525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Premaster Secret 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송수신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5DF7B6-3A60-4E61-98E6-CB8B4215C4B8}"/>
              </a:ext>
            </a:extLst>
          </p:cNvPr>
          <p:cNvSpPr txBox="1"/>
          <p:nvPr/>
        </p:nvSpPr>
        <p:spPr>
          <a:xfrm>
            <a:off x="7871587" y="2451646"/>
            <a:ext cx="2053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Premaster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Secret 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생성</a:t>
            </a:r>
            <a:endParaRPr lang="en-US" altLang="ko-KR" sz="1600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D5AEC2-8490-4AE1-A3E1-4FD3744667A4}"/>
              </a:ext>
            </a:extLst>
          </p:cNvPr>
          <p:cNvSpPr txBox="1"/>
          <p:nvPr/>
        </p:nvSpPr>
        <p:spPr>
          <a:xfrm>
            <a:off x="5431395" y="3165079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공개키 암호화 적용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915AE0-DE40-45B3-92C2-9FE99711594F}"/>
              </a:ext>
            </a:extLst>
          </p:cNvPr>
          <p:cNvSpPr txBox="1"/>
          <p:nvPr/>
        </p:nvSpPr>
        <p:spPr>
          <a:xfrm>
            <a:off x="2177679" y="3571166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Premaster Secret </a:t>
            </a:r>
            <a:r>
              <a:rPr lang="ko-KR" altLang="en-US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복호화</a:t>
            </a:r>
            <a:endParaRPr lang="en-US" altLang="ko-KR" sz="1600" dirty="0">
              <a:solidFill>
                <a:schemeClr val="accent6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EED640F-CC72-4F3F-ACFA-1A8DE981269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659606" y="1680132"/>
            <a:ext cx="1238865" cy="24781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B9F53DA-0890-4C3F-AC7A-CC86D289493B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8898471" y="2266503"/>
            <a:ext cx="0" cy="185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8183E25-4DD3-478A-8FDD-D0A700F52A1A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8071675" y="2338282"/>
            <a:ext cx="374879" cy="12787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2B8F739-4597-4FB8-9AC7-567F17D45A98}"/>
              </a:ext>
            </a:extLst>
          </p:cNvPr>
          <p:cNvCxnSpPr>
            <a:cxnSpLocks/>
            <a:endCxn id="57" idx="0"/>
          </p:cNvCxnSpPr>
          <p:nvPr/>
        </p:nvCxnSpPr>
        <p:spPr>
          <a:xfrm rot="10800000" flipV="1">
            <a:off x="3293531" y="3172302"/>
            <a:ext cx="1272889" cy="398863"/>
          </a:xfrm>
          <a:prstGeom prst="bentConnector2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5D9B788-D294-46F7-83C0-94F1759DDA10}"/>
              </a:ext>
            </a:extLst>
          </p:cNvPr>
          <p:cNvSpPr txBox="1"/>
          <p:nvPr/>
        </p:nvSpPr>
        <p:spPr>
          <a:xfrm>
            <a:off x="2494154" y="4125751"/>
            <a:ext cx="1598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Master Secret</a:t>
            </a:r>
          </a:p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Session Key </a:t>
            </a:r>
            <a:r>
              <a:rPr lang="ko-KR" altLang="en-US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생성</a:t>
            </a:r>
            <a:endParaRPr lang="en-US" altLang="ko-KR" sz="1600" dirty="0">
              <a:solidFill>
                <a:schemeClr val="accent6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97D521-4375-49AE-A330-4C4C4F3380BE}"/>
              </a:ext>
            </a:extLst>
          </p:cNvPr>
          <p:cNvSpPr txBox="1"/>
          <p:nvPr/>
        </p:nvSpPr>
        <p:spPr>
          <a:xfrm>
            <a:off x="8099330" y="3540976"/>
            <a:ext cx="1598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Master Secret</a:t>
            </a: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Session Key 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생성</a:t>
            </a:r>
            <a:endParaRPr lang="en-US" altLang="ko-KR" sz="1600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270AA28-1646-416E-A8EA-B48A7CC86182}"/>
              </a:ext>
            </a:extLst>
          </p:cNvPr>
          <p:cNvCxnSpPr>
            <a:cxnSpLocks/>
            <a:stCxn id="55" idx="2"/>
            <a:endCxn id="87" idx="0"/>
          </p:cNvCxnSpPr>
          <p:nvPr/>
        </p:nvCxnSpPr>
        <p:spPr>
          <a:xfrm>
            <a:off x="8898471" y="2790200"/>
            <a:ext cx="117" cy="7507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73CCA71-DB7F-4BEA-A12D-8B885BF11789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 flipH="1">
            <a:off x="3293412" y="3909720"/>
            <a:ext cx="118" cy="21603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1E2F76B-F4F4-4986-B175-6B3C0C491A6F}"/>
              </a:ext>
            </a:extLst>
          </p:cNvPr>
          <p:cNvCxnSpPr>
            <a:cxnSpLocks/>
          </p:cNvCxnSpPr>
          <p:nvPr/>
        </p:nvCxnSpPr>
        <p:spPr>
          <a:xfrm flipH="1">
            <a:off x="4532394" y="4500718"/>
            <a:ext cx="3127212" cy="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106E797-C6A3-459A-9428-BADD4A3C2BB2}"/>
              </a:ext>
            </a:extLst>
          </p:cNvPr>
          <p:cNvSpPr txBox="1"/>
          <p:nvPr/>
        </p:nvSpPr>
        <p:spPr>
          <a:xfrm>
            <a:off x="5431396" y="4525004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대칭키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암호화 적용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578B71-EF43-48BC-AF30-B3A180E5A6E4}"/>
              </a:ext>
            </a:extLst>
          </p:cNvPr>
          <p:cNvSpPr txBox="1"/>
          <p:nvPr/>
        </p:nvSpPr>
        <p:spPr>
          <a:xfrm>
            <a:off x="5446716" y="4174308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송수신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6A897FA-0FE9-4D80-9C69-6B9CCAE46B63}"/>
              </a:ext>
            </a:extLst>
          </p:cNvPr>
          <p:cNvCxnSpPr>
            <a:cxnSpLocks/>
          </p:cNvCxnSpPr>
          <p:nvPr/>
        </p:nvCxnSpPr>
        <p:spPr>
          <a:xfrm flipH="1">
            <a:off x="4532394" y="5272547"/>
            <a:ext cx="3127212" cy="0"/>
          </a:xfrm>
          <a:prstGeom prst="straightConnector1">
            <a:avLst/>
          </a:prstGeom>
          <a:ln w="25400">
            <a:solidFill>
              <a:srgbClr val="FF0000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22A4518-6FDC-45C1-BDFE-A6BCE250A150}"/>
              </a:ext>
            </a:extLst>
          </p:cNvPr>
          <p:cNvSpPr txBox="1"/>
          <p:nvPr/>
        </p:nvSpPr>
        <p:spPr>
          <a:xfrm>
            <a:off x="5646803" y="4937006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세션종료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F09239-848A-4B14-BB72-8ADD6793FB6E}"/>
              </a:ext>
            </a:extLst>
          </p:cNvPr>
          <p:cNvSpPr txBox="1"/>
          <p:nvPr/>
        </p:nvSpPr>
        <p:spPr>
          <a:xfrm>
            <a:off x="5791179" y="531622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키 폐기</a:t>
            </a:r>
          </a:p>
        </p:txBody>
      </p:sp>
    </p:spTree>
    <p:extLst>
      <p:ext uri="{BB962C8B-B14F-4D97-AF65-F5344CB8AC3E}">
        <p14:creationId xmlns:p14="http://schemas.microsoft.com/office/powerpoint/2010/main" val="70731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208C0-0F0C-4910-B9DD-F18165633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C9430-DC22-464E-9C68-78741CC1E60A}"/>
              </a:ext>
            </a:extLst>
          </p:cNvPr>
          <p:cNvSpPr txBox="1"/>
          <p:nvPr/>
        </p:nvSpPr>
        <p:spPr>
          <a:xfrm>
            <a:off x="3427634" y="3898405"/>
            <a:ext cx="5336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</a:t>
            </a:r>
            <a:r>
              <a:rPr lang="en-US" altLang="ko-KR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ecure</a:t>
            </a:r>
            <a:r>
              <a:rPr lang="ko-KR" altLang="en-US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48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</a:t>
            </a:r>
            <a:r>
              <a:rPr lang="en-US" altLang="ko-KR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ocket </a:t>
            </a:r>
            <a:r>
              <a:rPr lang="en-US" altLang="ko-KR" sz="48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</a:t>
            </a:r>
            <a:r>
              <a:rPr lang="en-US" altLang="ko-KR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ayer</a:t>
            </a:r>
            <a:endParaRPr lang="ko-KR" altLang="en-US" sz="48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DD8545C-D6F4-45B5-8218-1A9A0C0D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96" y="1536806"/>
            <a:ext cx="1894995" cy="189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46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53</Words>
  <Application>Microsoft Office PowerPoint</Application>
  <PresentationFormat>와이드스크린</PresentationFormat>
  <Paragraphs>22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94</cp:revision>
  <dcterms:created xsi:type="dcterms:W3CDTF">2021-06-04T15:06:02Z</dcterms:created>
  <dcterms:modified xsi:type="dcterms:W3CDTF">2021-08-17T16:20:45Z</dcterms:modified>
</cp:coreProperties>
</file>