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A78"/>
    <a:srgbClr val="FF6565"/>
    <a:srgbClr val="66FF33"/>
    <a:srgbClr val="CCFF66"/>
    <a:srgbClr val="FFFFCC"/>
    <a:srgbClr val="FFCC99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113" d="100"/>
          <a:sy n="113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03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84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4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45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18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98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89397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89397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02798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02798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202273" r="-2222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06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085844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085844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00000" r="-2222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202273" r="-2222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9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202273" r="-2222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58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7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75478"/>
              </p:ext>
            </p:extLst>
          </p:nvPr>
        </p:nvGraphicFramePr>
        <p:xfrm>
          <a:off x="5826000" y="2349000"/>
          <a:ext cx="54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446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02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87211D-0277-43C2-9DFA-CE5D3B902CA9}"/>
              </a:ext>
            </a:extLst>
          </p:cNvPr>
          <p:cNvSpPr/>
          <p:nvPr/>
        </p:nvSpPr>
        <p:spPr>
          <a:xfrm>
            <a:off x="639096" y="555523"/>
            <a:ext cx="10913806" cy="574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97426FF-882E-4E5C-AD5B-C061991405A8}"/>
              </a:ext>
            </a:extLst>
          </p:cNvPr>
          <p:cNvGrpSpPr/>
          <p:nvPr/>
        </p:nvGrpSpPr>
        <p:grpSpPr>
          <a:xfrm>
            <a:off x="1608810" y="1582994"/>
            <a:ext cx="8974380" cy="3692012"/>
            <a:chOff x="1530152" y="1295399"/>
            <a:chExt cx="8974380" cy="369201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30C2FF-78E1-45EA-9BCB-73E870A8104B}"/>
                </a:ext>
              </a:extLst>
            </p:cNvPr>
            <p:cNvSpPr/>
            <p:nvPr/>
          </p:nvSpPr>
          <p:spPr>
            <a:xfrm>
              <a:off x="5625280" y="12953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root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419D24-C4B7-4572-87D3-70E25B7703BA}"/>
                </a:ext>
              </a:extLst>
            </p:cNvPr>
            <p:cNvSpPr/>
            <p:nvPr/>
          </p:nvSpPr>
          <p:spPr>
            <a:xfrm>
              <a:off x="5625280" y="23621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AEC2FD2-281F-440D-A5FA-3F1E4C190760}"/>
                </a:ext>
              </a:extLst>
            </p:cNvPr>
            <p:cNvSpPr/>
            <p:nvPr/>
          </p:nvSpPr>
          <p:spPr>
            <a:xfrm>
              <a:off x="9022327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8918B71-E99B-439D-837E-C22106C26C94}"/>
                </a:ext>
              </a:extLst>
            </p:cNvPr>
            <p:cNvSpPr/>
            <p:nvPr/>
          </p:nvSpPr>
          <p:spPr>
            <a:xfrm>
              <a:off x="2228234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1BD4B1-7D5C-4D99-B132-0D2220ACFF2F}"/>
                </a:ext>
              </a:extLst>
            </p:cNvPr>
            <p:cNvSpPr/>
            <p:nvPr/>
          </p:nvSpPr>
          <p:spPr>
            <a:xfrm>
              <a:off x="49321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921411-9219-4A6F-9543-9724B32565C2}"/>
                </a:ext>
              </a:extLst>
            </p:cNvPr>
            <p:cNvSpPr/>
            <p:nvPr/>
          </p:nvSpPr>
          <p:spPr>
            <a:xfrm>
              <a:off x="6318453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b2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101193E-9EC9-42DA-B5C8-F1115DB352B5}"/>
                </a:ext>
              </a:extLst>
            </p:cNvPr>
            <p:cNvSpPr/>
            <p:nvPr/>
          </p:nvSpPr>
          <p:spPr>
            <a:xfrm>
              <a:off x="1530152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a1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7EE550-71F7-40D1-A8CC-C46FEB16B104}"/>
                </a:ext>
              </a:extLst>
            </p:cNvPr>
            <p:cNvSpPr/>
            <p:nvPr/>
          </p:nvSpPr>
          <p:spPr>
            <a:xfrm>
              <a:off x="2916496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a2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0F94D2-C8A3-4D1B-B268-3CEF2C480086}"/>
                </a:ext>
              </a:extLst>
            </p:cNvPr>
            <p:cNvSpPr/>
            <p:nvPr/>
          </p:nvSpPr>
          <p:spPr>
            <a:xfrm>
              <a:off x="8334065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5002569-82A6-4367-A18E-FC18D0A14033}"/>
                </a:ext>
              </a:extLst>
            </p:cNvPr>
            <p:cNvSpPr/>
            <p:nvPr/>
          </p:nvSpPr>
          <p:spPr>
            <a:xfrm>
              <a:off x="97204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c2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F302FB2-D633-4015-AF50-1409030B232E}"/>
                </a:ext>
              </a:extLst>
            </p:cNvPr>
            <p:cNvSpPr/>
            <p:nvPr/>
          </p:nvSpPr>
          <p:spPr>
            <a:xfrm>
              <a:off x="4932108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b11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3F83AFA-EE9C-4A05-978E-F888522B92CB}"/>
                </a:ext>
              </a:extLst>
            </p:cNvPr>
            <p:cNvSpPr/>
            <p:nvPr/>
          </p:nvSpPr>
          <p:spPr>
            <a:xfrm>
              <a:off x="7649500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c11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C095DC-77F7-4C2B-93BA-7062FAD0AB2D}"/>
                </a:ext>
              </a:extLst>
            </p:cNvPr>
            <p:cNvSpPr/>
            <p:nvPr/>
          </p:nvSpPr>
          <p:spPr>
            <a:xfrm>
              <a:off x="9035844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c12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22D82F-88A5-4F24-8C75-9C52C817D6B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6017342" y="1787011"/>
              <a:ext cx="0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782E3A6-1DE7-42CA-8CF6-5573FBD7BC42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2620296" y="1787011"/>
              <a:ext cx="3397046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1C591B1-897A-40EC-B62A-1E3E2492A70D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017342" y="1787011"/>
              <a:ext cx="3397047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779C478-5BD9-466B-B424-785E29A2ED00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1922214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655FC10-C46A-4413-BEE0-63CEDD4C954E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>
            <a:xfrm>
              <a:off x="2620296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9B2D0FC-4A04-4EC6-8826-7BAFDCC37E57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5324171" y="2853811"/>
              <a:ext cx="69317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13B4DE4-D959-4E87-8605-C4D0E333CDDF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>
              <a:off x="6017342" y="2853811"/>
              <a:ext cx="693173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982535C-AB8F-412E-A251-25F59FA433C5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 flipH="1">
              <a:off x="5324170" y="3920611"/>
              <a:ext cx="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35B9CDA-12B0-4DC7-B4D0-A44F823162F0}"/>
                </a:ext>
              </a:extLst>
            </p:cNvPr>
            <p:cNvCxnSpPr>
              <a:cxnSpLocks/>
              <a:stCxn id="13" idx="2"/>
              <a:endCxn id="27" idx="0"/>
            </p:cNvCxnSpPr>
            <p:nvPr/>
          </p:nvCxnSpPr>
          <p:spPr>
            <a:xfrm flipH="1">
              <a:off x="8726127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533FC5-D19F-414D-8B4E-A81AC4078C57}"/>
                </a:ext>
              </a:extLst>
            </p:cNvPr>
            <p:cNvCxnSpPr>
              <a:cxnSpLocks/>
              <a:stCxn id="13" idx="2"/>
              <a:endCxn id="28" idx="0"/>
            </p:cNvCxnSpPr>
            <p:nvPr/>
          </p:nvCxnSpPr>
          <p:spPr>
            <a:xfrm>
              <a:off x="9414389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1B9B7C3-F3AC-4CA3-9194-4CBFD0B8A0E4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flipH="1">
              <a:off x="8041562" y="3920611"/>
              <a:ext cx="684565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3ED3EC4-3381-49DA-A57F-FFCA55BC0C5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8726127" y="3920611"/>
              <a:ext cx="701779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28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87211D-0277-43C2-9DFA-CE5D3B902CA9}"/>
              </a:ext>
            </a:extLst>
          </p:cNvPr>
          <p:cNvSpPr/>
          <p:nvPr/>
        </p:nvSpPr>
        <p:spPr>
          <a:xfrm>
            <a:off x="639096" y="555523"/>
            <a:ext cx="10913806" cy="574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97426FF-882E-4E5C-AD5B-C061991405A8}"/>
              </a:ext>
            </a:extLst>
          </p:cNvPr>
          <p:cNvGrpSpPr/>
          <p:nvPr/>
        </p:nvGrpSpPr>
        <p:grpSpPr>
          <a:xfrm>
            <a:off x="1608810" y="1582994"/>
            <a:ext cx="8974380" cy="3692012"/>
            <a:chOff x="1530152" y="1295399"/>
            <a:chExt cx="8974380" cy="369201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30C2FF-78E1-45EA-9BCB-73E870A8104B}"/>
                </a:ext>
              </a:extLst>
            </p:cNvPr>
            <p:cNvSpPr/>
            <p:nvPr/>
          </p:nvSpPr>
          <p:spPr>
            <a:xfrm>
              <a:off x="5625280" y="12953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root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419D24-C4B7-4572-87D3-70E25B7703BA}"/>
                </a:ext>
              </a:extLst>
            </p:cNvPr>
            <p:cNvSpPr/>
            <p:nvPr/>
          </p:nvSpPr>
          <p:spPr>
            <a:xfrm>
              <a:off x="5625280" y="23621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AEC2FD2-281F-440D-A5FA-3F1E4C190760}"/>
                </a:ext>
              </a:extLst>
            </p:cNvPr>
            <p:cNvSpPr/>
            <p:nvPr/>
          </p:nvSpPr>
          <p:spPr>
            <a:xfrm>
              <a:off x="9022327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8918B71-E99B-439D-837E-C22106C26C94}"/>
                </a:ext>
              </a:extLst>
            </p:cNvPr>
            <p:cNvSpPr/>
            <p:nvPr/>
          </p:nvSpPr>
          <p:spPr>
            <a:xfrm>
              <a:off x="2228234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1BD4B1-7D5C-4D99-B132-0D2220ACFF2F}"/>
                </a:ext>
              </a:extLst>
            </p:cNvPr>
            <p:cNvSpPr/>
            <p:nvPr/>
          </p:nvSpPr>
          <p:spPr>
            <a:xfrm>
              <a:off x="49321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921411-9219-4A6F-9543-9724B32565C2}"/>
                </a:ext>
              </a:extLst>
            </p:cNvPr>
            <p:cNvSpPr/>
            <p:nvPr/>
          </p:nvSpPr>
          <p:spPr>
            <a:xfrm>
              <a:off x="6318453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b2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101193E-9EC9-42DA-B5C8-F1115DB352B5}"/>
                </a:ext>
              </a:extLst>
            </p:cNvPr>
            <p:cNvSpPr/>
            <p:nvPr/>
          </p:nvSpPr>
          <p:spPr>
            <a:xfrm>
              <a:off x="1530152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a1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7EE550-71F7-40D1-A8CC-C46FEB16B104}"/>
                </a:ext>
              </a:extLst>
            </p:cNvPr>
            <p:cNvSpPr/>
            <p:nvPr/>
          </p:nvSpPr>
          <p:spPr>
            <a:xfrm>
              <a:off x="2916496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a2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0F94D2-C8A3-4D1B-B268-3CEF2C480086}"/>
                </a:ext>
              </a:extLst>
            </p:cNvPr>
            <p:cNvSpPr/>
            <p:nvPr/>
          </p:nvSpPr>
          <p:spPr>
            <a:xfrm>
              <a:off x="8334065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5002569-82A6-4367-A18E-FC18D0A14033}"/>
                </a:ext>
              </a:extLst>
            </p:cNvPr>
            <p:cNvSpPr/>
            <p:nvPr/>
          </p:nvSpPr>
          <p:spPr>
            <a:xfrm>
              <a:off x="97204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c2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F302FB2-D633-4015-AF50-1409030B232E}"/>
                </a:ext>
              </a:extLst>
            </p:cNvPr>
            <p:cNvSpPr/>
            <p:nvPr/>
          </p:nvSpPr>
          <p:spPr>
            <a:xfrm>
              <a:off x="4932108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b11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3F83AFA-EE9C-4A05-978E-F888522B92CB}"/>
                </a:ext>
              </a:extLst>
            </p:cNvPr>
            <p:cNvSpPr/>
            <p:nvPr/>
          </p:nvSpPr>
          <p:spPr>
            <a:xfrm>
              <a:off x="7649500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c11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C095DC-77F7-4C2B-93BA-7062FAD0AB2D}"/>
                </a:ext>
              </a:extLst>
            </p:cNvPr>
            <p:cNvSpPr/>
            <p:nvPr/>
          </p:nvSpPr>
          <p:spPr>
            <a:xfrm>
              <a:off x="9035844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c12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22D82F-88A5-4F24-8C75-9C52C817D6B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6017342" y="1787011"/>
              <a:ext cx="0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782E3A6-1DE7-42CA-8CF6-5573FBD7BC42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2620296" y="1787011"/>
              <a:ext cx="3397046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1C591B1-897A-40EC-B62A-1E3E2492A70D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017342" y="1787011"/>
              <a:ext cx="3397047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779C478-5BD9-466B-B424-785E29A2ED00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1922214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655FC10-C46A-4413-BEE0-63CEDD4C954E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>
            <a:xfrm>
              <a:off x="2620296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9B2D0FC-4A04-4EC6-8826-7BAFDCC37E57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5324171" y="2853811"/>
              <a:ext cx="69317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13B4DE4-D959-4E87-8605-C4D0E333CDDF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>
              <a:off x="6017342" y="2853811"/>
              <a:ext cx="693173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982535C-AB8F-412E-A251-25F59FA433C5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 flipH="1">
              <a:off x="5324170" y="3920611"/>
              <a:ext cx="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35B9CDA-12B0-4DC7-B4D0-A44F823162F0}"/>
                </a:ext>
              </a:extLst>
            </p:cNvPr>
            <p:cNvCxnSpPr>
              <a:cxnSpLocks/>
              <a:stCxn id="13" idx="2"/>
              <a:endCxn id="27" idx="0"/>
            </p:cNvCxnSpPr>
            <p:nvPr/>
          </p:nvCxnSpPr>
          <p:spPr>
            <a:xfrm flipH="1">
              <a:off x="8726127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533FC5-D19F-414D-8B4E-A81AC4078C57}"/>
                </a:ext>
              </a:extLst>
            </p:cNvPr>
            <p:cNvCxnSpPr>
              <a:cxnSpLocks/>
              <a:stCxn id="13" idx="2"/>
              <a:endCxn id="28" idx="0"/>
            </p:cNvCxnSpPr>
            <p:nvPr/>
          </p:nvCxnSpPr>
          <p:spPr>
            <a:xfrm>
              <a:off x="9414389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1B9B7C3-F3AC-4CA3-9194-4CBFD0B8A0E4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flipH="1">
              <a:off x="8041562" y="3920611"/>
              <a:ext cx="684565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3ED3EC4-3381-49DA-A57F-FFCA55BC0C5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8726127" y="3920611"/>
              <a:ext cx="701779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62B1A13-DD9D-48C0-B390-8004EA71940F}"/>
              </a:ext>
            </a:extLst>
          </p:cNvPr>
          <p:cNvSpPr/>
          <p:nvPr/>
        </p:nvSpPr>
        <p:spPr>
          <a:xfrm>
            <a:off x="6488061" y="1224117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76C759-CC3E-4BB7-AB0D-2EBDE88CE650}"/>
              </a:ext>
            </a:extLst>
          </p:cNvPr>
          <p:cNvSpPr/>
          <p:nvPr/>
        </p:nvSpPr>
        <p:spPr>
          <a:xfrm>
            <a:off x="3091015" y="2286002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FC1FF1-C58D-4232-8087-5907F294295D}"/>
              </a:ext>
            </a:extLst>
          </p:cNvPr>
          <p:cNvSpPr/>
          <p:nvPr/>
        </p:nvSpPr>
        <p:spPr>
          <a:xfrm>
            <a:off x="2396620" y="3362632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5EA9E3A-E843-4E1B-9E57-6EC8B11F1F48}"/>
              </a:ext>
            </a:extLst>
          </p:cNvPr>
          <p:cNvSpPr/>
          <p:nvPr/>
        </p:nvSpPr>
        <p:spPr>
          <a:xfrm>
            <a:off x="3779277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8E4C97A-1C3A-407C-90FC-4ACEB13D856B}"/>
              </a:ext>
            </a:extLst>
          </p:cNvPr>
          <p:cNvSpPr/>
          <p:nvPr/>
        </p:nvSpPr>
        <p:spPr>
          <a:xfrm>
            <a:off x="6489294" y="22933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9858ECF-E044-46BD-9157-B725A315B5F9}"/>
              </a:ext>
            </a:extLst>
          </p:cNvPr>
          <p:cNvSpPr/>
          <p:nvPr/>
        </p:nvSpPr>
        <p:spPr>
          <a:xfrm>
            <a:off x="5813939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C6225-F2D6-4F45-ADC9-380C970DC3BE}"/>
              </a:ext>
            </a:extLst>
          </p:cNvPr>
          <p:cNvSpPr/>
          <p:nvPr/>
        </p:nvSpPr>
        <p:spPr>
          <a:xfrm>
            <a:off x="5813939" y="4429432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24E0DA9-7A13-4666-A898-AE51C1E78059}"/>
              </a:ext>
            </a:extLst>
          </p:cNvPr>
          <p:cNvSpPr/>
          <p:nvPr/>
        </p:nvSpPr>
        <p:spPr>
          <a:xfrm>
            <a:off x="7176313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669A725-4333-454B-9882-EE7210D8F57C}"/>
              </a:ext>
            </a:extLst>
          </p:cNvPr>
          <p:cNvSpPr/>
          <p:nvPr/>
        </p:nvSpPr>
        <p:spPr>
          <a:xfrm>
            <a:off x="9893710" y="22933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D65A7B1-1277-429B-9055-682D54689C94}"/>
              </a:ext>
            </a:extLst>
          </p:cNvPr>
          <p:cNvSpPr/>
          <p:nvPr/>
        </p:nvSpPr>
        <p:spPr>
          <a:xfrm>
            <a:off x="9196846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067BFB0-ADE7-4C9B-8046-72949161E069}"/>
              </a:ext>
            </a:extLst>
          </p:cNvPr>
          <p:cNvSpPr/>
          <p:nvPr/>
        </p:nvSpPr>
        <p:spPr>
          <a:xfrm>
            <a:off x="8515968" y="4429429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0E2AE0A-924D-421D-8B8F-CFD4037B95A8}"/>
              </a:ext>
            </a:extLst>
          </p:cNvPr>
          <p:cNvSpPr/>
          <p:nvPr/>
        </p:nvSpPr>
        <p:spPr>
          <a:xfrm>
            <a:off x="9894940" y="4429429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83075FA-396F-4B78-BD29-8A774FAF8BB1}"/>
              </a:ext>
            </a:extLst>
          </p:cNvPr>
          <p:cNvSpPr/>
          <p:nvPr/>
        </p:nvSpPr>
        <p:spPr>
          <a:xfrm>
            <a:off x="10590576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13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2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87</Words>
  <Application>Microsoft Office PowerPoint</Application>
  <PresentationFormat>와이드스크린</PresentationFormat>
  <Paragraphs>60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AppleSDGothicNeoM00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91</cp:revision>
  <dcterms:created xsi:type="dcterms:W3CDTF">2021-06-04T15:06:02Z</dcterms:created>
  <dcterms:modified xsi:type="dcterms:W3CDTF">2021-08-16T18:27:44Z</dcterms:modified>
</cp:coreProperties>
</file>