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A78"/>
    <a:srgbClr val="FF6565"/>
    <a:srgbClr val="66FF33"/>
    <a:srgbClr val="CCFF66"/>
    <a:srgbClr val="FFFFCC"/>
    <a:srgbClr val="FFCC99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1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6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9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0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54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08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94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35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9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4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93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88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5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20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14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6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18771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04136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{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var x = { y: [ 1, 2, 3 ] } 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F561C9-3AED-4BAC-A437-69DC6F93BF12}"/>
              </a:ext>
            </a:extLst>
          </p:cNvPr>
          <p:cNvSpPr/>
          <p:nvPr/>
        </p:nvSpPr>
        <p:spPr>
          <a:xfrm>
            <a:off x="6935495" y="2666005"/>
            <a:ext cx="127000" cy="365141"/>
          </a:xfrm>
          <a:prstGeom prst="rect">
            <a:avLst/>
          </a:prstGeom>
          <a:solidFill>
            <a:srgbClr val="FF656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6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38197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var x = { y: [ 1, 2, 3 ] } 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AAFE3-BCF1-4186-9F64-32520FB3D5E3}"/>
              </a:ext>
            </a:extLst>
          </p:cNvPr>
          <p:cNvSpPr/>
          <p:nvPr/>
        </p:nvSpPr>
        <p:spPr>
          <a:xfrm>
            <a:off x="7062495" y="2666005"/>
            <a:ext cx="127000" cy="365141"/>
          </a:xfrm>
          <a:prstGeom prst="rect">
            <a:avLst/>
          </a:prstGeom>
          <a:solidFill>
            <a:srgbClr val="FF656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98041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var x = { y: [ 1, 2, 3 ] } 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6B56BA-10E2-4D5F-ACDD-2B7E0E3D1492}"/>
              </a:ext>
            </a:extLst>
          </p:cNvPr>
          <p:cNvSpPr/>
          <p:nvPr/>
        </p:nvSpPr>
        <p:spPr>
          <a:xfrm>
            <a:off x="7207102" y="2666004"/>
            <a:ext cx="127000" cy="365141"/>
          </a:xfrm>
          <a:prstGeom prst="rect">
            <a:avLst/>
          </a:prstGeom>
          <a:solidFill>
            <a:srgbClr val="FF656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8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620466" y="2548167"/>
            <a:ext cx="2951064" cy="17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60235"/>
              </p:ext>
            </p:extLst>
          </p:nvPr>
        </p:nvGraphicFramePr>
        <p:xfrm>
          <a:off x="5285998" y="3158999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72EA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6216BC-2C57-440D-99C7-C8F0D756224A}"/>
              </a:ext>
            </a:extLst>
          </p:cNvPr>
          <p:cNvSpPr txBox="1"/>
          <p:nvPr/>
        </p:nvSpPr>
        <p:spPr>
          <a:xfrm>
            <a:off x="6541796" y="291277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out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75AF1-C5CA-400B-ACDC-65FC6F425A65}"/>
              </a:ext>
            </a:extLst>
          </p:cNvPr>
          <p:cNvSpPr txBox="1"/>
          <p:nvPr/>
        </p:nvSpPr>
        <p:spPr>
          <a:xfrm>
            <a:off x="5285997" y="291277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13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620466" y="2548167"/>
            <a:ext cx="2951064" cy="17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33337"/>
              </p:ext>
            </p:extLst>
          </p:nvPr>
        </p:nvGraphicFramePr>
        <p:xfrm>
          <a:off x="5285998" y="3158999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72EA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6216BC-2C57-440D-99C7-C8F0D756224A}"/>
              </a:ext>
            </a:extLst>
          </p:cNvPr>
          <p:cNvSpPr txBox="1"/>
          <p:nvPr/>
        </p:nvSpPr>
        <p:spPr>
          <a:xfrm>
            <a:off x="6541796" y="291277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out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75AF1-C5CA-400B-ACDC-65FC6F425A65}"/>
              </a:ext>
            </a:extLst>
          </p:cNvPr>
          <p:cNvSpPr txBox="1"/>
          <p:nvPr/>
        </p:nvSpPr>
        <p:spPr>
          <a:xfrm>
            <a:off x="5285997" y="291277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79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620466" y="2548167"/>
            <a:ext cx="2951064" cy="17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92495"/>
              </p:ext>
            </p:extLst>
          </p:nvPr>
        </p:nvGraphicFramePr>
        <p:xfrm>
          <a:off x="5285998" y="3158999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72EA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6216BC-2C57-440D-99C7-C8F0D756224A}"/>
              </a:ext>
            </a:extLst>
          </p:cNvPr>
          <p:cNvSpPr txBox="1"/>
          <p:nvPr/>
        </p:nvSpPr>
        <p:spPr>
          <a:xfrm>
            <a:off x="6541796" y="291277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out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75AF1-C5CA-400B-ACDC-65FC6F425A65}"/>
              </a:ext>
            </a:extLst>
          </p:cNvPr>
          <p:cNvSpPr txBox="1"/>
          <p:nvPr/>
        </p:nvSpPr>
        <p:spPr>
          <a:xfrm>
            <a:off x="5285997" y="291277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92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620466" y="2548167"/>
            <a:ext cx="2951064" cy="17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70287"/>
              </p:ext>
            </p:extLst>
          </p:nvPr>
        </p:nvGraphicFramePr>
        <p:xfrm>
          <a:off x="5285998" y="3158999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6216BC-2C57-440D-99C7-C8F0D756224A}"/>
              </a:ext>
            </a:extLst>
          </p:cNvPr>
          <p:cNvSpPr txBox="1"/>
          <p:nvPr/>
        </p:nvSpPr>
        <p:spPr>
          <a:xfrm>
            <a:off x="6541796" y="291277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out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75AF1-C5CA-400B-ACDC-65FC6F425A65}"/>
              </a:ext>
            </a:extLst>
          </p:cNvPr>
          <p:cNvSpPr txBox="1"/>
          <p:nvPr/>
        </p:nvSpPr>
        <p:spPr>
          <a:xfrm>
            <a:off x="5285997" y="291277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31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620466" y="2548167"/>
            <a:ext cx="2951064" cy="17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71144"/>
              </p:ext>
            </p:extLst>
          </p:nvPr>
        </p:nvGraphicFramePr>
        <p:xfrm>
          <a:off x="5285998" y="3158999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6216BC-2C57-440D-99C7-C8F0D756224A}"/>
              </a:ext>
            </a:extLst>
          </p:cNvPr>
          <p:cNvSpPr txBox="1"/>
          <p:nvPr/>
        </p:nvSpPr>
        <p:spPr>
          <a:xfrm>
            <a:off x="6541796" y="291277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out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75AF1-C5CA-400B-ACDC-65FC6F425A65}"/>
              </a:ext>
            </a:extLst>
          </p:cNvPr>
          <p:cNvSpPr txBox="1"/>
          <p:nvPr/>
        </p:nvSpPr>
        <p:spPr>
          <a:xfrm>
            <a:off x="5285997" y="291277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5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620466" y="2548167"/>
            <a:ext cx="2951064" cy="17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57708"/>
              </p:ext>
            </p:extLst>
          </p:nvPr>
        </p:nvGraphicFramePr>
        <p:xfrm>
          <a:off x="5285998" y="3158999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6216BC-2C57-440D-99C7-C8F0D756224A}"/>
              </a:ext>
            </a:extLst>
          </p:cNvPr>
          <p:cNvSpPr txBox="1"/>
          <p:nvPr/>
        </p:nvSpPr>
        <p:spPr>
          <a:xfrm>
            <a:off x="6541796" y="291277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out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75AF1-C5CA-400B-ACDC-65FC6F425A65}"/>
              </a:ext>
            </a:extLst>
          </p:cNvPr>
          <p:cNvSpPr txBox="1"/>
          <p:nvPr/>
        </p:nvSpPr>
        <p:spPr>
          <a:xfrm>
            <a:off x="5285997" y="291277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58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8564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4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18527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15787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6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5070676" y="2243079"/>
            <a:ext cx="2050649" cy="237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19655"/>
              </p:ext>
            </p:extLst>
          </p:nvPr>
        </p:nvGraphicFramePr>
        <p:xfrm>
          <a:off x="5826000" y="2619000"/>
          <a:ext cx="5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392927" y="261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178125" y="399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34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57343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(var x = { y: [ 1, 2, 3 ] })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3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00082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72EA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var x = { y: [ 1, 2, 3 ] } 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03D73-7A5E-4BDE-B1E4-442F05379D8C}"/>
              </a:ext>
            </a:extLst>
          </p:cNvPr>
          <p:cNvSpPr/>
          <p:nvPr/>
        </p:nvSpPr>
        <p:spPr>
          <a:xfrm>
            <a:off x="4951635" y="2670199"/>
            <a:ext cx="127000" cy="365141"/>
          </a:xfrm>
          <a:prstGeom prst="rect">
            <a:avLst/>
          </a:prstGeom>
          <a:solidFill>
            <a:srgbClr val="FF656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8187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{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rgbClr val="72EA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var x = { y: [ 1, 2, 3 ] } 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C744AF-8A09-4BE0-9035-5A25370FFCAD}"/>
              </a:ext>
            </a:extLst>
          </p:cNvPr>
          <p:cNvSpPr/>
          <p:nvPr/>
        </p:nvSpPr>
        <p:spPr>
          <a:xfrm>
            <a:off x="5803107" y="2666007"/>
            <a:ext cx="127000" cy="365141"/>
          </a:xfrm>
          <a:prstGeom prst="rect">
            <a:avLst/>
          </a:prstGeom>
          <a:solidFill>
            <a:srgbClr val="FF656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310605" y="2139374"/>
            <a:ext cx="3570787" cy="257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6540193" y="3574185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85999" y="3568079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C09206-4C8B-4FB7-A8F3-73D4C72E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39805"/>
              </p:ext>
            </p:extLst>
          </p:nvPr>
        </p:nvGraphicFramePr>
        <p:xfrm>
          <a:off x="5285999" y="3808193"/>
          <a:ext cx="16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0326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96253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49042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{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[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2E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01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6A39F-E09C-451F-848E-1DC715203F0C}"/>
              </a:ext>
            </a:extLst>
          </p:cNvPr>
          <p:cNvSpPr txBox="1"/>
          <p:nvPr/>
        </p:nvSpPr>
        <p:spPr>
          <a:xfrm>
            <a:off x="4887975" y="266600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var x = { y: [ 1, 2, 3 ] } 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4F5C2-CD24-47B0-BFB5-5C486692D20B}"/>
              </a:ext>
            </a:extLst>
          </p:cNvPr>
          <p:cNvSpPr/>
          <p:nvPr/>
        </p:nvSpPr>
        <p:spPr>
          <a:xfrm>
            <a:off x="6164392" y="2666006"/>
            <a:ext cx="127000" cy="365141"/>
          </a:xfrm>
          <a:prstGeom prst="rect">
            <a:avLst/>
          </a:prstGeom>
          <a:solidFill>
            <a:srgbClr val="FF656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174</Words>
  <Application>Microsoft Office PowerPoint</Application>
  <PresentationFormat>와이드스크린</PresentationFormat>
  <Paragraphs>70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90</cp:revision>
  <dcterms:created xsi:type="dcterms:W3CDTF">2021-06-04T15:06:02Z</dcterms:created>
  <dcterms:modified xsi:type="dcterms:W3CDTF">2021-07-30T18:36:36Z</dcterms:modified>
</cp:coreProperties>
</file>