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72EA78"/>
    <a:srgbClr val="FF6565"/>
    <a:srgbClr val="66FF33"/>
    <a:srgbClr val="CCFF66"/>
    <a:srgbClr val="FFFFCC"/>
    <a:srgbClr val="FFCC99"/>
    <a:srgbClr val="FF99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87715" autoAdjust="0"/>
  </p:normalViewPr>
  <p:slideViewPr>
    <p:cSldViewPr snapToGrid="0">
      <p:cViewPr varScale="1">
        <p:scale>
          <a:sx n="68" d="100"/>
          <a:sy n="68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73304-7CC2-49A0-BE74-ACC0A9BBD974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7B761-8045-4669-82D5-E5A99D8E3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2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5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86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7A777-951E-4DA4-A2BC-50CFA6899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9E4F8-A906-4FC8-A3F6-5C6B6E2B7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010C-331D-4645-A307-E96EC1DF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269A-E0BF-4FFD-8D1F-803AECFF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00D1B-BE89-4D6B-BBA5-D10C9844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85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FCC6F-1C2C-4FA6-A45B-C903147E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8143A-A7DD-418F-B7EA-B7CA4A412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2E29F-5204-47E8-8741-4190F0C8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3E175-5918-48AC-8D31-70E2FEA4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A5273-2E22-4EF8-B6A4-2315985D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9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518652-54A7-404C-B14D-7569D060A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C3D8CC-EB96-4F10-96BB-D82F0204D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2B8AE5-9ACC-432F-8078-A35A1923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74684-210C-4C6F-9F1F-1CB4A8D8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B14BD-2457-4E02-821A-954E2E69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C0691-531E-419B-8008-B4207436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0E7A9-E346-4849-8D1B-05E0C7A3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36EB67-7C7C-4BFA-90BA-0B035A49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2BF94-B44A-416F-8528-A8ABF44F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2E746-A108-4F1C-8679-92A60BE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5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59971-A33F-4462-9613-C77F031A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6531B-232E-4DC9-87EE-5A802297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63D99-7430-46E9-87C3-444166E7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12F1B-9A60-4AB8-8A0A-1D185AED5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C6E55-4A02-4B28-875E-76CD88DB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4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41559-F3C8-4B02-96C0-9BFDB150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D9389-1DC5-4236-9621-F79A590F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C1D243-FF00-4D0E-9164-501786838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0C3E2-050E-467B-8987-0D3D6D9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8354CB-4A28-4BC9-AB13-4E4F6911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0FD3D-5416-4EEF-A2EC-E58171F5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50E08-F68F-4C18-85C1-84A4CBEA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72E1B4-C101-43E8-875C-20EC96A6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A80A2-F817-41D9-9187-F66A4D5DB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C1251-B387-425B-8E8D-939D14D4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261BEA-DC97-473B-990E-66019241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D3D99-E08C-4C5B-A6A2-9C8788515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67F38F-35B1-4243-96EB-2154020E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61A8D5-C3BA-40BC-BD70-3CCBD46B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9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896B-21E7-4F0A-9F9F-1C9AB957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1AD2B7-FD46-4B31-AB8E-39528CE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8083D8-8B43-4459-81A9-E0808295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416C8-1220-490F-B1E0-8ABADDBE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18ABC-420F-4FA0-9E6E-3C276A82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C4D74-BA85-4F5B-8D67-99A7E35E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8278D5-CFEC-4352-9094-C224B42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2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47886-33F0-482B-BD7C-F3D00D84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674CC-B900-424E-AED0-C0C051E04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CCBFD-8FC4-4930-9E72-52D9BF1CF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77C99-F01F-4B98-983F-E2D663A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681FA7-2182-469E-80B1-AD2547D2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D18C0F-DCB7-4F42-8C5E-5A9B755C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9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C35DB-036A-49B4-9358-234E1359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62B527-CFB6-43F5-90AC-D147AC1B7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167C-EC74-42DF-A728-CC75968E7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775DD-A999-4315-9C9F-21DCF365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DA9EC-BF3B-48E1-A60D-24B40508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AE043-AAEB-4BA6-909D-96AA311B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3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F09659-AB54-4A22-BCA6-2D599FC6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09DDB1-78C9-44B4-A38F-2C8BB6C5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273ED-7B70-477F-B32D-E3A4CCAAF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27BA5-89F0-4976-B806-5D98EF5704F2}" type="datetimeFigureOut">
              <a:rPr lang="ko-KR" altLang="en-US" smtClean="0"/>
              <a:t>2021-08-18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40AD5-D455-4D7C-887F-1A777491A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483DB-B1A8-4C5D-9BDE-A0E95A9E1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CD05-7055-421F-8FAC-DF432C85A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2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208C0-0F0C-4910-B9DD-F18165633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Browser icon - 100 Icons Download Part 2">
            <a:extLst>
              <a:ext uri="{FF2B5EF4-FFF2-40B4-BE49-F238E27FC236}">
                <a16:creationId xmlns:a16="http://schemas.microsoft.com/office/drawing/2014/main" id="{5FAB1DF0-DC41-4378-B6DC-A2800772A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9" y="42926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rver 아이콘 - 무료 다운로드, PNG 및 SVG">
            <a:extLst>
              <a:ext uri="{FF2B5EF4-FFF2-40B4-BE49-F238E27FC236}">
                <a16:creationId xmlns:a16="http://schemas.microsoft.com/office/drawing/2014/main" id="{72CC01EA-E0F1-4242-A641-66007BB7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31" y="8382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erver 아이콘 - 무료 다운로드, PNG 및 SVG">
            <a:extLst>
              <a:ext uri="{FF2B5EF4-FFF2-40B4-BE49-F238E27FC236}">
                <a16:creationId xmlns:a16="http://schemas.microsoft.com/office/drawing/2014/main" id="{A20EBE89-089F-44F3-A7FB-5778B712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931" y="42926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Browser icon - 100 Icons Download Part 2">
            <a:extLst>
              <a:ext uri="{FF2B5EF4-FFF2-40B4-BE49-F238E27FC236}">
                <a16:creationId xmlns:a16="http://schemas.microsoft.com/office/drawing/2014/main" id="{11DC08A6-8CA8-4290-8493-B6EA3E49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869" y="83820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9447ED6-89FE-4C90-B4BF-AAB84ABA0D5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3932903" y="1701800"/>
            <a:ext cx="410196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3111ED-B85C-42B6-A56F-5B46E606F542}"/>
              </a:ext>
            </a:extLst>
          </p:cNvPr>
          <p:cNvCxnSpPr>
            <a:cxnSpLocks/>
            <a:endCxn id="1034" idx="1"/>
          </p:cNvCxnSpPr>
          <p:nvPr/>
        </p:nvCxnSpPr>
        <p:spPr>
          <a:xfrm>
            <a:off x="3932903" y="5156200"/>
            <a:ext cx="4101966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478E5B8-BE8D-4175-99A4-0B9ED51718F0}"/>
              </a:ext>
            </a:extLst>
          </p:cNvPr>
          <p:cNvSpPr txBox="1"/>
          <p:nvPr/>
        </p:nvSpPr>
        <p:spPr>
          <a:xfrm>
            <a:off x="5289529" y="1424800"/>
            <a:ext cx="1612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High Value </a:t>
            </a:r>
            <a:r>
              <a:rPr lang="en-US" altLang="ko-KR" sz="1200" dirty="0" err="1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Infomation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E47125-0D6B-409D-881E-84710EBCC9DE}"/>
              </a:ext>
            </a:extLst>
          </p:cNvPr>
          <p:cNvSpPr txBox="1"/>
          <p:nvPr/>
        </p:nvSpPr>
        <p:spPr>
          <a:xfrm>
            <a:off x="4401465" y="4879199"/>
            <a:ext cx="3389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accent5">
                    <a:lumMod val="75000"/>
                  </a:schemeClr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5inXIk3YtyfFslkQM8sfi8T6+T/Qn7IuxodDsinQxTI=</a:t>
            </a:r>
            <a:endParaRPr lang="ko-KR" altLang="en-US" sz="1200" dirty="0">
              <a:solidFill>
                <a:schemeClr val="accent5">
                  <a:lumMod val="75000"/>
                </a:schemeClr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548224-34BA-4AEC-B9F8-3CBA9ACAC7AA}"/>
              </a:ext>
            </a:extLst>
          </p:cNvPr>
          <p:cNvSpPr txBox="1"/>
          <p:nvPr/>
        </p:nvSpPr>
        <p:spPr>
          <a:xfrm>
            <a:off x="5770430" y="1964321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HTTP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E8A1F2-6AC6-442F-944B-3E6046AD106F}"/>
              </a:ext>
            </a:extLst>
          </p:cNvPr>
          <p:cNvSpPr txBox="1"/>
          <p:nvPr/>
        </p:nvSpPr>
        <p:spPr>
          <a:xfrm>
            <a:off x="5719934" y="5418720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HTTPS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FBCF2-64AB-48B0-97F8-0E5E5C5BCD17}"/>
              </a:ext>
            </a:extLst>
          </p:cNvPr>
          <p:cNvSpPr txBox="1"/>
          <p:nvPr/>
        </p:nvSpPr>
        <p:spPr>
          <a:xfrm>
            <a:off x="5582077" y="1086245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Plain Text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D86810-6153-4A55-AEC3-D8E4BA4CBE34}"/>
              </a:ext>
            </a:extLst>
          </p:cNvPr>
          <p:cNvSpPr txBox="1"/>
          <p:nvPr/>
        </p:nvSpPr>
        <p:spPr>
          <a:xfrm>
            <a:off x="5351245" y="4555121"/>
            <a:ext cx="1489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Encrypted Text</a:t>
            </a:r>
            <a:endParaRPr lang="ko-KR" altLang="en-US" sz="1600" dirty="0"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5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4B6AA11-06BC-4049-8BFC-D1E5B9EEB10C}"/>
              </a:ext>
            </a:extLst>
          </p:cNvPr>
          <p:cNvSpPr/>
          <p:nvPr/>
        </p:nvSpPr>
        <p:spPr>
          <a:xfrm>
            <a:off x="2054666" y="650158"/>
            <a:ext cx="2477729" cy="5557684"/>
          </a:xfrm>
          <a:prstGeom prst="roundRect">
            <a:avLst>
              <a:gd name="adj" fmla="val 8730"/>
            </a:avLst>
          </a:pr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248EDE9-BB25-42E5-A8E4-D25A747BE924}"/>
              </a:ext>
            </a:extLst>
          </p:cNvPr>
          <p:cNvSpPr/>
          <p:nvPr/>
        </p:nvSpPr>
        <p:spPr>
          <a:xfrm>
            <a:off x="7659607" y="650158"/>
            <a:ext cx="2477729" cy="5557684"/>
          </a:xfrm>
          <a:prstGeom prst="roundRect">
            <a:avLst>
              <a:gd name="adj" fmla="val 8730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208C0-0F0C-4910-B9DD-F18165633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C71F988-D7AE-42A4-9129-620CC721B8AB}"/>
              </a:ext>
            </a:extLst>
          </p:cNvPr>
          <p:cNvSpPr/>
          <p:nvPr/>
        </p:nvSpPr>
        <p:spPr>
          <a:xfrm>
            <a:off x="3955429" y="5398250"/>
            <a:ext cx="1069532" cy="10695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996E731-2562-4B53-A310-5CD1474BB2CE}"/>
              </a:ext>
            </a:extLst>
          </p:cNvPr>
          <p:cNvSpPr/>
          <p:nvPr/>
        </p:nvSpPr>
        <p:spPr>
          <a:xfrm>
            <a:off x="9602568" y="5398250"/>
            <a:ext cx="1069532" cy="10695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6" descr="Server 아이콘 - 무료 다운로드, PNG 및 SVG">
            <a:extLst>
              <a:ext uri="{FF2B5EF4-FFF2-40B4-BE49-F238E27FC236}">
                <a16:creationId xmlns:a16="http://schemas.microsoft.com/office/drawing/2014/main" id="{974BEED2-6161-4369-A8FD-88DF8284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70" y="5535491"/>
            <a:ext cx="795050" cy="7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Browser icon - 100 Icons Download Part 2">
            <a:extLst>
              <a:ext uri="{FF2B5EF4-FFF2-40B4-BE49-F238E27FC236}">
                <a16:creationId xmlns:a16="http://schemas.microsoft.com/office/drawing/2014/main" id="{944A7210-5424-4ED3-BDC1-D7B30D2E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890" y="5606572"/>
            <a:ext cx="652888" cy="6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036C68D-7880-47A9-970E-060E86D1BCCD}"/>
              </a:ext>
            </a:extLst>
          </p:cNvPr>
          <p:cNvCxnSpPr>
            <a:cxnSpLocks/>
          </p:cNvCxnSpPr>
          <p:nvPr/>
        </p:nvCxnSpPr>
        <p:spPr>
          <a:xfrm flipH="1">
            <a:off x="4532395" y="1118415"/>
            <a:ext cx="312721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32DF3D6-E3A7-41EE-B114-03AE1AC3DED8}"/>
              </a:ext>
            </a:extLst>
          </p:cNvPr>
          <p:cNvSpPr txBox="1"/>
          <p:nvPr/>
        </p:nvSpPr>
        <p:spPr>
          <a:xfrm>
            <a:off x="5540400" y="779861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ClientHello</a:t>
            </a:r>
            <a:endParaRPr lang="ko-KR" altLang="en-US" sz="1600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62BF92A-6E3D-4449-A01D-CE4D04F82E5E}"/>
              </a:ext>
            </a:extLst>
          </p:cNvPr>
          <p:cNvCxnSpPr>
            <a:cxnSpLocks/>
          </p:cNvCxnSpPr>
          <p:nvPr/>
        </p:nvCxnSpPr>
        <p:spPr>
          <a:xfrm>
            <a:off x="4532395" y="1683772"/>
            <a:ext cx="3127212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BC4634-1EE0-493F-BE84-851113221CE2}"/>
              </a:ext>
            </a:extLst>
          </p:cNvPr>
          <p:cNvSpPr txBox="1"/>
          <p:nvPr/>
        </p:nvSpPr>
        <p:spPr>
          <a:xfrm>
            <a:off x="5513150" y="134521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ServerHello</a:t>
            </a:r>
            <a:endParaRPr lang="ko-KR" altLang="en-US" sz="1600" dirty="0">
              <a:solidFill>
                <a:schemeClr val="accent6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284EFF-C650-47F3-9A66-93E0E27BD330}"/>
              </a:ext>
            </a:extLst>
          </p:cNvPr>
          <p:cNvSpPr txBox="1"/>
          <p:nvPr/>
        </p:nvSpPr>
        <p:spPr>
          <a:xfrm>
            <a:off x="8155319" y="1927949"/>
            <a:ext cx="1486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SSL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인증서 검증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3AD2C5-B559-4314-B20A-B36E4A8C8681}"/>
              </a:ext>
            </a:extLst>
          </p:cNvPr>
          <p:cNvCxnSpPr>
            <a:cxnSpLocks/>
          </p:cNvCxnSpPr>
          <p:nvPr/>
        </p:nvCxnSpPr>
        <p:spPr>
          <a:xfrm flipH="1">
            <a:off x="4532394" y="3168441"/>
            <a:ext cx="3127212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78BF2D-C32E-46B5-BEEC-2C38E8FFB4C6}"/>
              </a:ext>
            </a:extLst>
          </p:cNvPr>
          <p:cNvSpPr txBox="1"/>
          <p:nvPr/>
        </p:nvSpPr>
        <p:spPr>
          <a:xfrm>
            <a:off x="4980156" y="2826525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Premaster Secret 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송수신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D5DF7B6-3A60-4E61-98E6-CB8B4215C4B8}"/>
              </a:ext>
            </a:extLst>
          </p:cNvPr>
          <p:cNvSpPr txBox="1"/>
          <p:nvPr/>
        </p:nvSpPr>
        <p:spPr>
          <a:xfrm>
            <a:off x="7871587" y="2451646"/>
            <a:ext cx="2053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Premaster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Secret 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생성</a:t>
            </a:r>
            <a:endParaRPr lang="en-US" altLang="ko-KR" sz="1600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D5AEC2-8490-4AE1-A3E1-4FD3744667A4}"/>
              </a:ext>
            </a:extLst>
          </p:cNvPr>
          <p:cNvSpPr txBox="1"/>
          <p:nvPr/>
        </p:nvSpPr>
        <p:spPr>
          <a:xfrm>
            <a:off x="5431395" y="3165079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공개키 암호화 적용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915AE0-DE40-45B3-92C2-9FE99711594F}"/>
              </a:ext>
            </a:extLst>
          </p:cNvPr>
          <p:cNvSpPr txBox="1"/>
          <p:nvPr/>
        </p:nvSpPr>
        <p:spPr>
          <a:xfrm>
            <a:off x="2177679" y="3571166"/>
            <a:ext cx="2231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Premaster Secret </a:t>
            </a:r>
            <a:r>
              <a:rPr lang="ko-KR" altLang="en-US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복호화</a:t>
            </a:r>
            <a:endParaRPr lang="en-US" altLang="ko-KR" sz="1600" dirty="0">
              <a:solidFill>
                <a:schemeClr val="accent6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EEED640F-CC72-4F3F-ACFA-1A8DE9812696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659606" y="1680132"/>
            <a:ext cx="1238865" cy="24781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B9F53DA-0890-4C3F-AC7A-CC86D289493B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8898471" y="2266503"/>
            <a:ext cx="0" cy="1851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8183E25-4DD3-478A-8FDD-D0A700F52A1A}"/>
              </a:ext>
            </a:extLst>
          </p:cNvPr>
          <p:cNvCxnSpPr>
            <a:cxnSpLocks/>
            <a:stCxn id="55" idx="2"/>
          </p:cNvCxnSpPr>
          <p:nvPr/>
        </p:nvCxnSpPr>
        <p:spPr>
          <a:xfrm rot="5400000">
            <a:off x="8071675" y="2338282"/>
            <a:ext cx="374879" cy="1278714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E2B8F739-4597-4FB8-9AC7-567F17D45A98}"/>
              </a:ext>
            </a:extLst>
          </p:cNvPr>
          <p:cNvCxnSpPr>
            <a:cxnSpLocks/>
            <a:endCxn id="57" idx="0"/>
          </p:cNvCxnSpPr>
          <p:nvPr/>
        </p:nvCxnSpPr>
        <p:spPr>
          <a:xfrm rot="10800000" flipV="1">
            <a:off x="3293531" y="3172302"/>
            <a:ext cx="1272889" cy="398863"/>
          </a:xfrm>
          <a:prstGeom prst="bentConnector2">
            <a:avLst/>
          </a:prstGeom>
          <a:ln w="2540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5D9B788-D294-46F7-83C0-94F1759DDA10}"/>
              </a:ext>
            </a:extLst>
          </p:cNvPr>
          <p:cNvSpPr txBox="1"/>
          <p:nvPr/>
        </p:nvSpPr>
        <p:spPr>
          <a:xfrm>
            <a:off x="2494154" y="4125751"/>
            <a:ext cx="159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Master Secret</a:t>
            </a:r>
          </a:p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Session Key </a:t>
            </a:r>
            <a:r>
              <a:rPr lang="ko-KR" altLang="en-US" sz="1600" dirty="0">
                <a:solidFill>
                  <a:schemeClr val="accent6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생성</a:t>
            </a:r>
            <a:endParaRPr lang="en-US" altLang="ko-KR" sz="1600" dirty="0">
              <a:solidFill>
                <a:schemeClr val="accent6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97D521-4375-49AE-A330-4C4C4F3380BE}"/>
              </a:ext>
            </a:extLst>
          </p:cNvPr>
          <p:cNvSpPr txBox="1"/>
          <p:nvPr/>
        </p:nvSpPr>
        <p:spPr>
          <a:xfrm>
            <a:off x="8099330" y="3540976"/>
            <a:ext cx="1598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Master Secret</a:t>
            </a:r>
          </a:p>
          <a:p>
            <a:pPr algn="ctr"/>
            <a:r>
              <a:rPr lang="en-US" altLang="ko-KR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Session Key </a:t>
            </a:r>
            <a:r>
              <a:rPr lang="ko-KR" altLang="en-US" sz="1600" dirty="0">
                <a:solidFill>
                  <a:schemeClr val="accent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생성</a:t>
            </a:r>
            <a:endParaRPr lang="en-US" altLang="ko-KR" sz="1600" dirty="0">
              <a:solidFill>
                <a:schemeClr val="accent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270AA28-1646-416E-A8EA-B48A7CC86182}"/>
              </a:ext>
            </a:extLst>
          </p:cNvPr>
          <p:cNvCxnSpPr>
            <a:cxnSpLocks/>
            <a:stCxn id="55" idx="2"/>
            <a:endCxn id="87" idx="0"/>
          </p:cNvCxnSpPr>
          <p:nvPr/>
        </p:nvCxnSpPr>
        <p:spPr>
          <a:xfrm>
            <a:off x="8898471" y="2790200"/>
            <a:ext cx="117" cy="7507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173CCA71-DB7F-4BEA-A12D-8B885BF11789}"/>
              </a:ext>
            </a:extLst>
          </p:cNvPr>
          <p:cNvCxnSpPr>
            <a:cxnSpLocks/>
            <a:stCxn id="57" idx="2"/>
            <a:endCxn id="86" idx="0"/>
          </p:cNvCxnSpPr>
          <p:nvPr/>
        </p:nvCxnSpPr>
        <p:spPr>
          <a:xfrm flipH="1">
            <a:off x="3293412" y="3909720"/>
            <a:ext cx="118" cy="216031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C1E2F76B-F4F4-4986-B175-6B3C0C491A6F}"/>
              </a:ext>
            </a:extLst>
          </p:cNvPr>
          <p:cNvCxnSpPr>
            <a:cxnSpLocks/>
          </p:cNvCxnSpPr>
          <p:nvPr/>
        </p:nvCxnSpPr>
        <p:spPr>
          <a:xfrm flipH="1">
            <a:off x="4532394" y="4500718"/>
            <a:ext cx="3127212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106E797-C6A3-459A-9428-BADD4A3C2BB2}"/>
              </a:ext>
            </a:extLst>
          </p:cNvPr>
          <p:cNvSpPr txBox="1"/>
          <p:nvPr/>
        </p:nvSpPr>
        <p:spPr>
          <a:xfrm>
            <a:off x="5431396" y="452500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대칭키</a:t>
            </a:r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암호화 적용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578B71-EF43-48BC-AF30-B3A180E5A6E4}"/>
              </a:ext>
            </a:extLst>
          </p:cNvPr>
          <p:cNvSpPr txBox="1"/>
          <p:nvPr/>
        </p:nvSpPr>
        <p:spPr>
          <a:xfrm>
            <a:off x="5446716" y="4174308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데이터 송수신</a:t>
            </a: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6A897FA-0FE9-4D80-9C69-6B9CCAE46B63}"/>
              </a:ext>
            </a:extLst>
          </p:cNvPr>
          <p:cNvCxnSpPr>
            <a:cxnSpLocks/>
          </p:cNvCxnSpPr>
          <p:nvPr/>
        </p:nvCxnSpPr>
        <p:spPr>
          <a:xfrm flipH="1">
            <a:off x="4532394" y="5272547"/>
            <a:ext cx="3127212" cy="0"/>
          </a:xfrm>
          <a:prstGeom prst="straightConnector1">
            <a:avLst/>
          </a:prstGeom>
          <a:ln w="25400">
            <a:solidFill>
              <a:srgbClr val="FF0000"/>
            </a:solidFill>
            <a:prstDash val="lgDashDot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22A4518-6FDC-45C1-BDFE-A6BCE250A150}"/>
              </a:ext>
            </a:extLst>
          </p:cNvPr>
          <p:cNvSpPr txBox="1"/>
          <p:nvPr/>
        </p:nvSpPr>
        <p:spPr>
          <a:xfrm>
            <a:off x="5646803" y="4937006"/>
            <a:ext cx="896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세션종료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F09239-848A-4B14-BB72-8ADD6793FB6E}"/>
              </a:ext>
            </a:extLst>
          </p:cNvPr>
          <p:cNvSpPr txBox="1"/>
          <p:nvPr/>
        </p:nvSpPr>
        <p:spPr>
          <a:xfrm>
            <a:off x="5791179" y="531622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AppleSDGothicNeoM00" panose="02000503000000000000" pitchFamily="2" charset="-127"/>
                <a:ea typeface="AppleSDGothicNeoM00" panose="02000503000000000000" pitchFamily="2" charset="-127"/>
              </a:rPr>
              <a:t>키 폐기</a:t>
            </a:r>
          </a:p>
        </p:txBody>
      </p:sp>
    </p:spTree>
    <p:extLst>
      <p:ext uri="{BB962C8B-B14F-4D97-AF65-F5344CB8AC3E}">
        <p14:creationId xmlns:p14="http://schemas.microsoft.com/office/powerpoint/2010/main" val="70731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208C0-0F0C-4910-B9DD-F18165633D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EC9430-DC22-464E-9C68-78741CC1E60A}"/>
              </a:ext>
            </a:extLst>
          </p:cNvPr>
          <p:cNvSpPr txBox="1"/>
          <p:nvPr/>
        </p:nvSpPr>
        <p:spPr>
          <a:xfrm>
            <a:off x="3427634" y="3898405"/>
            <a:ext cx="5336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ecure</a:t>
            </a:r>
            <a:r>
              <a:rPr lang="ko-KR" altLang="en-US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 </a:t>
            </a:r>
            <a:r>
              <a:rPr lang="en-US" altLang="ko-KR" sz="48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S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ocket </a:t>
            </a:r>
            <a:r>
              <a:rPr lang="en-US" altLang="ko-KR" sz="4800" dirty="0">
                <a:solidFill>
                  <a:schemeClr val="accent4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L</a:t>
            </a:r>
            <a:r>
              <a:rPr lang="en-US" altLang="ko-KR" sz="4800" dirty="0">
                <a:solidFill>
                  <a:schemeClr val="bg1"/>
                </a:solidFill>
                <a:latin typeface="AppleSDGothicNeoM00" panose="02000503000000000000" pitchFamily="2" charset="-127"/>
                <a:ea typeface="AppleSDGothicNeoM00" panose="02000503000000000000" pitchFamily="2" charset="-127"/>
              </a:rPr>
              <a:t>ayer</a:t>
            </a:r>
            <a:endParaRPr lang="ko-KR" altLang="en-US" sz="4800" dirty="0">
              <a:solidFill>
                <a:schemeClr val="bg1"/>
              </a:solidFill>
              <a:latin typeface="AppleSDGothicNeoM00" panose="02000503000000000000" pitchFamily="2" charset="-127"/>
              <a:ea typeface="AppleSDGothicNeoM00" panose="02000503000000000000" pitchFamily="2" charset="-127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D8545C-D6F4-45B5-8218-1A9A0C0D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496" y="1536806"/>
            <a:ext cx="1894995" cy="189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46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CCEBD0-0289-437B-A212-DF37C1A0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8" y="656838"/>
            <a:ext cx="4477375" cy="5544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E489F4-D288-49E6-A956-B6CCCF34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99" y="656838"/>
            <a:ext cx="4477375" cy="55443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C5E01D-71BB-4271-AE03-09D1B089AE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80DB748-8529-44C8-A39E-D65C1C13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29" y="656838"/>
            <a:ext cx="4477375" cy="55443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D2C824-D196-42E3-BD0E-FCE078FF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96" y="656838"/>
            <a:ext cx="4477375" cy="55443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BC36D0-A86B-4C9C-9F47-CDF7F60700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35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8ACB58-0288-4708-BA1B-68F53C86B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498" y="656838"/>
            <a:ext cx="4477375" cy="55443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7CE0A6-29BB-4D10-95E8-B51FF0BC81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757ECE-9E0F-47C4-823F-A9C80154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29" y="656838"/>
            <a:ext cx="4477375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2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7244EA-C7A5-4798-9DC6-356773FD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09" y="1083654"/>
            <a:ext cx="4286848" cy="31151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819AA-E602-4C45-BD75-AED1A7497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843" y="1083654"/>
            <a:ext cx="4286848" cy="31151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7CE1D5-0DE6-4AD5-AC24-EB02CB462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0" y="5481879"/>
            <a:ext cx="10726647" cy="7335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753E5B-44B9-4288-A39B-262B1A9E19EB}"/>
              </a:ext>
            </a:extLst>
          </p:cNvPr>
          <p:cNvSpPr/>
          <p:nvPr/>
        </p:nvSpPr>
        <p:spPr>
          <a:xfrm>
            <a:off x="730540" y="568105"/>
            <a:ext cx="10730920" cy="4146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4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5147</TotalTime>
  <Words>53</Words>
  <Application>Microsoft Office PowerPoint</Application>
  <PresentationFormat>와이드스크린</PresentationFormat>
  <Paragraphs>22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AppleSDGothicNeoM00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 SungJin</dc:creator>
  <cp:lastModifiedBy>Park SungJin</cp:lastModifiedBy>
  <cp:revision>96</cp:revision>
  <dcterms:created xsi:type="dcterms:W3CDTF">2021-06-04T15:06:02Z</dcterms:created>
  <dcterms:modified xsi:type="dcterms:W3CDTF">2021-08-18T10:42:48Z</dcterms:modified>
</cp:coreProperties>
</file>