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54168"/>
    <a:srgbClr val="FFFF99"/>
    <a:srgbClr val="FF6565"/>
    <a:srgbClr val="72EA78"/>
    <a:srgbClr val="CC0099"/>
    <a:srgbClr val="66FF33"/>
    <a:srgbClr val="CCFF66"/>
    <a:srgbClr val="FFFFCC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4" autoAdjust="0"/>
    <p:restoredTop sz="87715" autoAdjust="0"/>
  </p:normalViewPr>
  <p:slideViewPr>
    <p:cSldViewPr snapToGrid="0">
      <p:cViewPr varScale="1">
        <p:scale>
          <a:sx n="113" d="100"/>
          <a:sy n="113" d="100"/>
        </p:scale>
        <p:origin x="1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73304-7CC2-49A0-BE74-ACC0A9BBD974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7B761-8045-4669-82D5-E5A99D8E3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28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7A777-951E-4DA4-A2BC-50CFA6899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A9E4F8-A906-4FC8-A3F6-5C6B6E2B7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B010C-331D-4645-A307-E96EC1DF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4269A-E0BF-4FFD-8D1F-803AECFF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00D1B-BE89-4D6B-BBA5-D10C9844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85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FCC6F-1C2C-4FA6-A45B-C903147E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A8143A-A7DD-418F-B7EA-B7CA4A412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22E29F-5204-47E8-8741-4190F0C8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3E175-5918-48AC-8D31-70E2FEA4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A5273-2E22-4EF8-B6A4-2315985D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9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518652-54A7-404C-B14D-7569D060A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C3D8CC-EB96-4F10-96BB-D82F0204D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B8AE5-9ACC-432F-8078-A35A1923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74684-210C-4C6F-9F1F-1CB4A8D8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9B14BD-2457-4E02-821A-954E2E69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55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C0691-531E-419B-8008-B4207436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F0E7A9-E346-4849-8D1B-05E0C7A36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6EB67-7C7C-4BFA-90BA-0B035A49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2BF94-B44A-416F-8528-A8ABF44F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2E746-A108-4F1C-8679-92A60BE7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25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59971-A33F-4462-9613-C77F031A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A6531B-232E-4DC9-87EE-5A802297C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63D99-7430-46E9-87C3-444166E7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12F1B-9A60-4AB8-8A0A-1D185AED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C6E55-4A02-4B28-875E-76CD88DB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54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41559-F3C8-4B02-96C0-9BFDB150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D9389-1DC5-4236-9621-F79A590F8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C1D243-FF00-4D0E-9164-501786838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70C3E2-050E-467B-8987-0D3D6D94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8354CB-4A28-4BC9-AB13-4E4F6911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90FD3D-5416-4EEF-A2EC-E58171F5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44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50E08-F68F-4C18-85C1-84A4CBEA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72E1B4-C101-43E8-875C-20EC96A6F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FA80A2-F817-41D9-9187-F66A4D5DB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4C1251-B387-425B-8E8D-939D14D44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261BEA-DC97-473B-990E-660192419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8D3D99-E08C-4C5B-A6A2-9C878851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67F38F-35B1-4243-96EB-2154020E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61A8D5-C3BA-40BC-BD70-3CCBD46B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97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7896B-21E7-4F0A-9F9F-1C9AB957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1AD2B7-FD46-4B31-AB8E-39528CEE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8083D8-8B43-4459-81A9-E0808295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1416C8-1220-490F-B1E0-8ABADDBE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918ABC-420F-4FA0-9E6E-3C276A82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EC4D74-BA85-4F5B-8D67-99A7E35E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8278D5-CFEC-4352-9094-C224B421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02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47886-33F0-482B-BD7C-F3D00D84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674CC-B900-424E-AED0-C0C051E04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5CCBFD-8FC4-4930-9E72-52D9BF1CF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E77C99-F01F-4B98-983F-E2D663A2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681FA7-2182-469E-80B1-AD2547D2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D18C0F-DCB7-4F42-8C5E-5A9B755C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9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C35DB-036A-49B4-9358-234E1359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62B527-CFB6-43F5-90AC-D147AC1B7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51167C-EC74-42DF-A728-CC75968E7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775DD-A999-4315-9C9F-21DCF365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DA9EC-BF3B-48E1-A60D-24B40508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7AE043-AAEB-4BA6-909D-96AA311B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73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F09659-AB54-4A22-BCA6-2D599FC6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09DDB1-78C9-44B4-A38F-2C8BB6C57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273ED-7B70-477F-B32D-E3A4CCAAF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27BA5-89F0-4976-B806-5D98EF5704F2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40AD5-D455-4D7C-887F-1A777491A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483DB-B1A8-4C5D-9BDE-A0E95A9E1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24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8A1D6E-5113-44E5-8790-53EB8D9ACB80}"/>
              </a:ext>
            </a:extLst>
          </p:cNvPr>
          <p:cNvSpPr/>
          <p:nvPr/>
        </p:nvSpPr>
        <p:spPr>
          <a:xfrm>
            <a:off x="0" y="1007533"/>
            <a:ext cx="12192000" cy="4842933"/>
          </a:xfrm>
          <a:prstGeom prst="rect">
            <a:avLst/>
          </a:prstGeom>
          <a:solidFill>
            <a:srgbClr val="262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34C18F-9D37-45D3-B42A-4ADAFC994583}"/>
              </a:ext>
            </a:extLst>
          </p:cNvPr>
          <p:cNvSpPr txBox="1"/>
          <p:nvPr/>
        </p:nvSpPr>
        <p:spPr>
          <a:xfrm>
            <a:off x="4961947" y="2644169"/>
            <a:ext cx="38363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O</a:t>
            </a:r>
            <a:r>
              <a:rPr lang="en-US" altLang="ko-KR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Auth2.0</a:t>
            </a:r>
            <a:endParaRPr lang="ko-KR" altLang="en-US" sz="9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pic>
        <p:nvPicPr>
          <p:cNvPr id="1028" name="Picture 4" descr="OAuth - 위키백과, 우리 모두의 백과사전">
            <a:extLst>
              <a:ext uri="{FF2B5EF4-FFF2-40B4-BE49-F238E27FC236}">
                <a16:creationId xmlns:a16="http://schemas.microsoft.com/office/drawing/2014/main" id="{BE669D82-B09B-41D0-8275-55515D0A2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374" y="2644169"/>
            <a:ext cx="1564573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99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Auth - 위키백과, 우리 모두의 백과사전">
            <a:extLst>
              <a:ext uri="{FF2B5EF4-FFF2-40B4-BE49-F238E27FC236}">
                <a16:creationId xmlns:a16="http://schemas.microsoft.com/office/drawing/2014/main" id="{05420C2F-4F23-4987-B188-89D78CEB9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786" y="2152650"/>
            <a:ext cx="2544427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227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E2D6E9A-C8D3-4F57-95FE-317AFE2BC2A9}"/>
              </a:ext>
            </a:extLst>
          </p:cNvPr>
          <p:cNvSpPr/>
          <p:nvPr/>
        </p:nvSpPr>
        <p:spPr>
          <a:xfrm>
            <a:off x="-1485905" y="0"/>
            <a:ext cx="151820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2310676-96F4-4E9E-9412-5E4A01E66CC7}"/>
              </a:ext>
            </a:extLst>
          </p:cNvPr>
          <p:cNvSpPr/>
          <p:nvPr/>
        </p:nvSpPr>
        <p:spPr>
          <a:xfrm>
            <a:off x="1553375" y="0"/>
            <a:ext cx="6085667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7EE17BB-8629-4DCE-8F30-3875FAE7E12F}"/>
              </a:ext>
            </a:extLst>
          </p:cNvPr>
          <p:cNvSpPr/>
          <p:nvPr/>
        </p:nvSpPr>
        <p:spPr>
          <a:xfrm>
            <a:off x="7639043" y="0"/>
            <a:ext cx="6057106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2D5DB4-3CBC-44B9-B9E9-2DC6F47FD7D1}"/>
              </a:ext>
            </a:extLst>
          </p:cNvPr>
          <p:cNvSpPr/>
          <p:nvPr/>
        </p:nvSpPr>
        <p:spPr>
          <a:xfrm>
            <a:off x="2309812" y="457194"/>
            <a:ext cx="1495425" cy="71437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Consumer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Frontend</a:t>
            </a:r>
            <a:endParaRPr lang="ko-KR" altLang="en-US" sz="12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BEECA2-8081-480C-B44D-A03CA23E359A}"/>
              </a:ext>
            </a:extLst>
          </p:cNvPr>
          <p:cNvSpPr/>
          <p:nvPr/>
        </p:nvSpPr>
        <p:spPr>
          <a:xfrm>
            <a:off x="5348287" y="457195"/>
            <a:ext cx="1495425" cy="71437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Consumer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Backend</a:t>
            </a:r>
            <a:endParaRPr lang="ko-KR" altLang="en-US" sz="12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98BC91-B78F-4041-8DB9-63DB9231F9DD}"/>
              </a:ext>
            </a:extLst>
          </p:cNvPr>
          <p:cNvSpPr/>
          <p:nvPr/>
        </p:nvSpPr>
        <p:spPr>
          <a:xfrm>
            <a:off x="-728663" y="457194"/>
            <a:ext cx="1495425" cy="71437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User</a:t>
            </a:r>
            <a:endParaRPr lang="ko-KR" altLang="en-US" sz="12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4AEE3A-B5F9-40F6-B4E2-722CD76C47EA}"/>
              </a:ext>
            </a:extLst>
          </p:cNvPr>
          <p:cNvSpPr/>
          <p:nvPr/>
        </p:nvSpPr>
        <p:spPr>
          <a:xfrm>
            <a:off x="8386758" y="457193"/>
            <a:ext cx="1495425" cy="71437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Service Provider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Authentication</a:t>
            </a:r>
            <a:endParaRPr lang="ko-KR" altLang="en-US" sz="12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65916A-3F73-4BBC-9184-C73147D1FDBE}"/>
              </a:ext>
            </a:extLst>
          </p:cNvPr>
          <p:cNvSpPr/>
          <p:nvPr/>
        </p:nvSpPr>
        <p:spPr>
          <a:xfrm>
            <a:off x="11425237" y="457193"/>
            <a:ext cx="1495425" cy="71437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Service Provider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Resource</a:t>
            </a:r>
            <a:endParaRPr lang="ko-KR" altLang="en-US" sz="12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4DDD840-7F6A-4F35-A8D7-B802B5E56567}"/>
              </a:ext>
            </a:extLst>
          </p:cNvPr>
          <p:cNvCxnSpPr>
            <a:stCxn id="5" idx="2"/>
          </p:cNvCxnSpPr>
          <p:nvPr/>
        </p:nvCxnSpPr>
        <p:spPr>
          <a:xfrm flipH="1">
            <a:off x="0" y="1171569"/>
            <a:ext cx="19050" cy="5229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6B8ADE0-DC9B-446C-85C6-8BBB2614C209}"/>
              </a:ext>
            </a:extLst>
          </p:cNvPr>
          <p:cNvCxnSpPr>
            <a:stCxn id="2" idx="2"/>
          </p:cNvCxnSpPr>
          <p:nvPr/>
        </p:nvCxnSpPr>
        <p:spPr>
          <a:xfrm flipH="1">
            <a:off x="3057524" y="1171569"/>
            <a:ext cx="1" cy="5229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4CA9725-99D5-4056-9E23-322DDA6A0AC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1171570"/>
            <a:ext cx="0" cy="522923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CDE3204-51A8-4E9F-955A-AFAAE9A6CB33}"/>
              </a:ext>
            </a:extLst>
          </p:cNvPr>
          <p:cNvCxnSpPr>
            <a:stCxn id="6" idx="2"/>
          </p:cNvCxnSpPr>
          <p:nvPr/>
        </p:nvCxnSpPr>
        <p:spPr>
          <a:xfrm flipH="1">
            <a:off x="9134470" y="1171568"/>
            <a:ext cx="1" cy="52292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E3F1C9D-07A8-49D4-853A-B2585C8FBC48}"/>
              </a:ext>
            </a:extLst>
          </p:cNvPr>
          <p:cNvCxnSpPr>
            <a:stCxn id="7" idx="2"/>
          </p:cNvCxnSpPr>
          <p:nvPr/>
        </p:nvCxnSpPr>
        <p:spPr>
          <a:xfrm flipH="1">
            <a:off x="12172949" y="1171568"/>
            <a:ext cx="1" cy="5229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8DEB0B0-FA21-4C29-9340-C890C3F5DBDC}"/>
              </a:ext>
            </a:extLst>
          </p:cNvPr>
          <p:cNvCxnSpPr/>
          <p:nvPr/>
        </p:nvCxnSpPr>
        <p:spPr>
          <a:xfrm>
            <a:off x="19049" y="1651000"/>
            <a:ext cx="30384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208B1A9-2B1C-4F33-B4FB-5E2B2FBF8D22}"/>
              </a:ext>
            </a:extLst>
          </p:cNvPr>
          <p:cNvCxnSpPr/>
          <p:nvPr/>
        </p:nvCxnSpPr>
        <p:spPr>
          <a:xfrm>
            <a:off x="3057524" y="1651000"/>
            <a:ext cx="30384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52A85F4-12BE-409A-86F3-F7417878C691}"/>
              </a:ext>
            </a:extLst>
          </p:cNvPr>
          <p:cNvCxnSpPr>
            <a:cxnSpLocks/>
          </p:cNvCxnSpPr>
          <p:nvPr/>
        </p:nvCxnSpPr>
        <p:spPr>
          <a:xfrm flipH="1">
            <a:off x="3057523" y="2120900"/>
            <a:ext cx="303847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91FBB4E-65F5-4E81-B6F9-B92A4941B138}"/>
              </a:ext>
            </a:extLst>
          </p:cNvPr>
          <p:cNvCxnSpPr>
            <a:cxnSpLocks/>
          </p:cNvCxnSpPr>
          <p:nvPr/>
        </p:nvCxnSpPr>
        <p:spPr>
          <a:xfrm>
            <a:off x="19049" y="2641600"/>
            <a:ext cx="91154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1EA3432-D681-4E80-A93C-08EB055D302D}"/>
              </a:ext>
            </a:extLst>
          </p:cNvPr>
          <p:cNvCxnSpPr>
            <a:cxnSpLocks/>
          </p:cNvCxnSpPr>
          <p:nvPr/>
        </p:nvCxnSpPr>
        <p:spPr>
          <a:xfrm flipH="1">
            <a:off x="3057523" y="3263900"/>
            <a:ext cx="607695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3405FFE-88FA-4AA9-8135-3A377274AEE6}"/>
              </a:ext>
            </a:extLst>
          </p:cNvPr>
          <p:cNvCxnSpPr>
            <a:cxnSpLocks/>
          </p:cNvCxnSpPr>
          <p:nvPr/>
        </p:nvCxnSpPr>
        <p:spPr>
          <a:xfrm>
            <a:off x="3057523" y="3848100"/>
            <a:ext cx="30384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C08152A-03E6-40F0-8613-5F9573871DBF}"/>
              </a:ext>
            </a:extLst>
          </p:cNvPr>
          <p:cNvCxnSpPr>
            <a:cxnSpLocks/>
          </p:cNvCxnSpPr>
          <p:nvPr/>
        </p:nvCxnSpPr>
        <p:spPr>
          <a:xfrm>
            <a:off x="6095999" y="3848100"/>
            <a:ext cx="30384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AE08988-1D11-4713-B470-37994ABD63FA}"/>
              </a:ext>
            </a:extLst>
          </p:cNvPr>
          <p:cNvCxnSpPr>
            <a:cxnSpLocks/>
          </p:cNvCxnSpPr>
          <p:nvPr/>
        </p:nvCxnSpPr>
        <p:spPr>
          <a:xfrm flipH="1">
            <a:off x="3057523" y="4673600"/>
            <a:ext cx="303847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1B33D43-A6ED-4856-B74D-CBAB4A9B4997}"/>
              </a:ext>
            </a:extLst>
          </p:cNvPr>
          <p:cNvCxnSpPr>
            <a:cxnSpLocks/>
          </p:cNvCxnSpPr>
          <p:nvPr/>
        </p:nvCxnSpPr>
        <p:spPr>
          <a:xfrm flipH="1">
            <a:off x="6095999" y="4673600"/>
            <a:ext cx="303847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FA2380D-9CA9-42C0-817C-0374C764ACE9}"/>
              </a:ext>
            </a:extLst>
          </p:cNvPr>
          <p:cNvCxnSpPr>
            <a:cxnSpLocks/>
          </p:cNvCxnSpPr>
          <p:nvPr/>
        </p:nvCxnSpPr>
        <p:spPr>
          <a:xfrm>
            <a:off x="3057523" y="5321300"/>
            <a:ext cx="30384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40C3EFB-E405-4ADA-9353-176700B3D392}"/>
              </a:ext>
            </a:extLst>
          </p:cNvPr>
          <p:cNvCxnSpPr>
            <a:cxnSpLocks/>
          </p:cNvCxnSpPr>
          <p:nvPr/>
        </p:nvCxnSpPr>
        <p:spPr>
          <a:xfrm>
            <a:off x="6095999" y="5321300"/>
            <a:ext cx="60960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55A4B76-3EAD-4315-A4CB-14C74D06DE17}"/>
              </a:ext>
            </a:extLst>
          </p:cNvPr>
          <p:cNvCxnSpPr>
            <a:cxnSpLocks/>
          </p:cNvCxnSpPr>
          <p:nvPr/>
        </p:nvCxnSpPr>
        <p:spPr>
          <a:xfrm flipH="1">
            <a:off x="6095998" y="5930900"/>
            <a:ext cx="607695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990935E-C599-432A-B964-F5014C0502DE}"/>
              </a:ext>
            </a:extLst>
          </p:cNvPr>
          <p:cNvCxnSpPr>
            <a:cxnSpLocks/>
          </p:cNvCxnSpPr>
          <p:nvPr/>
        </p:nvCxnSpPr>
        <p:spPr>
          <a:xfrm flipH="1">
            <a:off x="3057523" y="5930900"/>
            <a:ext cx="303847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B988A63-15AF-4337-8CC8-2CBFBCE7C7FD}"/>
              </a:ext>
            </a:extLst>
          </p:cNvPr>
          <p:cNvSpPr txBox="1"/>
          <p:nvPr/>
        </p:nvSpPr>
        <p:spPr>
          <a:xfrm>
            <a:off x="777099" y="1343223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1. </a:t>
            </a:r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소셜 로그인 요청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528E2E1-48AF-4BA3-9578-D06EA1AC8A7B}"/>
              </a:ext>
            </a:extLst>
          </p:cNvPr>
          <p:cNvSpPr txBox="1"/>
          <p:nvPr/>
        </p:nvSpPr>
        <p:spPr>
          <a:xfrm>
            <a:off x="3484999" y="1343222"/>
            <a:ext cx="2175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1. </a:t>
            </a:r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소셜 로그인 </a:t>
            </a:r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URL API </a:t>
            </a:r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요청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0622785-B09D-43FE-BF11-8510C6BE977D}"/>
              </a:ext>
            </a:extLst>
          </p:cNvPr>
          <p:cNvSpPr txBox="1"/>
          <p:nvPr/>
        </p:nvSpPr>
        <p:spPr>
          <a:xfrm>
            <a:off x="3497540" y="1825824"/>
            <a:ext cx="2206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2. </a:t>
            </a:r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소셜 로그인 </a:t>
            </a:r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URL API </a:t>
            </a:r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응답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4CDD372-3A3B-4B6D-84E9-4357C3B276B9}"/>
              </a:ext>
            </a:extLst>
          </p:cNvPr>
          <p:cNvSpPr txBox="1"/>
          <p:nvPr/>
        </p:nvSpPr>
        <p:spPr>
          <a:xfrm>
            <a:off x="3824552" y="2346524"/>
            <a:ext cx="15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3. </a:t>
            </a:r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소셜 로그인 수행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25B3A5-EE17-432D-A443-58DDD9A1836E}"/>
              </a:ext>
            </a:extLst>
          </p:cNvPr>
          <p:cNvSpPr txBox="1"/>
          <p:nvPr/>
        </p:nvSpPr>
        <p:spPr>
          <a:xfrm>
            <a:off x="5395320" y="2956123"/>
            <a:ext cx="1401346" cy="307777"/>
          </a:xfrm>
          <a:prstGeom prst="rect">
            <a:avLst/>
          </a:prstGeom>
          <a:solidFill>
            <a:srgbClr val="DEEBF7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4. </a:t>
            </a:r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인가 코드 응답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8103116-4516-4754-AEE3-DCCA22D1D5E2}"/>
              </a:ext>
            </a:extLst>
          </p:cNvPr>
          <p:cNvSpPr txBox="1"/>
          <p:nvPr/>
        </p:nvSpPr>
        <p:spPr>
          <a:xfrm>
            <a:off x="3557937" y="3553023"/>
            <a:ext cx="2029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5. Access Token</a:t>
            </a:r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API </a:t>
            </a:r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요청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B31F867-D666-4B89-A432-20365A0A7E10}"/>
              </a:ext>
            </a:extLst>
          </p:cNvPr>
          <p:cNvSpPr txBox="1"/>
          <p:nvPr/>
        </p:nvSpPr>
        <p:spPr>
          <a:xfrm>
            <a:off x="6779114" y="3553023"/>
            <a:ext cx="1729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5. Access Token </a:t>
            </a:r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요청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41D65F-73CD-47FB-9911-2EFE0A1E5B76}"/>
              </a:ext>
            </a:extLst>
          </p:cNvPr>
          <p:cNvSpPr txBox="1"/>
          <p:nvPr/>
        </p:nvSpPr>
        <p:spPr>
          <a:xfrm>
            <a:off x="3560782" y="4365823"/>
            <a:ext cx="2039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6. Access Token</a:t>
            </a:r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API </a:t>
            </a:r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응답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88EADDA-7597-437E-81F1-265C80474C7B}"/>
              </a:ext>
            </a:extLst>
          </p:cNvPr>
          <p:cNvSpPr txBox="1"/>
          <p:nvPr/>
        </p:nvSpPr>
        <p:spPr>
          <a:xfrm>
            <a:off x="6781959" y="4365823"/>
            <a:ext cx="1739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6. Access Token </a:t>
            </a:r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응답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B4CFD5C-CFDC-40C2-B384-9BEC1B118E72}"/>
              </a:ext>
            </a:extLst>
          </p:cNvPr>
          <p:cNvSpPr txBox="1"/>
          <p:nvPr/>
        </p:nvSpPr>
        <p:spPr>
          <a:xfrm>
            <a:off x="4093777" y="4997846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7. API </a:t>
            </a:r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요청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5044FA0-4648-48F5-B894-13A345B9CB19}"/>
              </a:ext>
            </a:extLst>
          </p:cNvPr>
          <p:cNvSpPr txBox="1"/>
          <p:nvPr/>
        </p:nvSpPr>
        <p:spPr>
          <a:xfrm>
            <a:off x="8472172" y="4997846"/>
            <a:ext cx="134203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7. </a:t>
            </a:r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요구자원 요청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09C73FF-238A-4192-BF84-B3DBC77C7051}"/>
              </a:ext>
            </a:extLst>
          </p:cNvPr>
          <p:cNvSpPr txBox="1"/>
          <p:nvPr/>
        </p:nvSpPr>
        <p:spPr>
          <a:xfrm>
            <a:off x="8494334" y="5607445"/>
            <a:ext cx="135806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8. </a:t>
            </a:r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요구자원 반환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2037319-9C29-41A9-B0C4-65C4279AB9C5}"/>
              </a:ext>
            </a:extLst>
          </p:cNvPr>
          <p:cNvSpPr txBox="1"/>
          <p:nvPr/>
        </p:nvSpPr>
        <p:spPr>
          <a:xfrm>
            <a:off x="4105876" y="5607445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8. API </a:t>
            </a:r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응답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70BE83C-B27F-46B2-97DF-F13E0C1FCBD8}"/>
              </a:ext>
            </a:extLst>
          </p:cNvPr>
          <p:cNvSpPr/>
          <p:nvPr/>
        </p:nvSpPr>
        <p:spPr>
          <a:xfrm>
            <a:off x="2743200" y="4213233"/>
            <a:ext cx="9740900" cy="19843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40A452E-DD74-4BBE-BE5E-A4A3839B4E1D}"/>
              </a:ext>
            </a:extLst>
          </p:cNvPr>
          <p:cNvSpPr txBox="1"/>
          <p:nvPr/>
        </p:nvSpPr>
        <p:spPr>
          <a:xfrm>
            <a:off x="10638625" y="3803134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70C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♻ 반복 수행</a:t>
            </a: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6B2DF2E-BDE1-47EA-889A-020BAB80AF8F}"/>
              </a:ext>
            </a:extLst>
          </p:cNvPr>
          <p:cNvCxnSpPr>
            <a:cxnSpLocks/>
          </p:cNvCxnSpPr>
          <p:nvPr/>
        </p:nvCxnSpPr>
        <p:spPr>
          <a:xfrm flipH="1">
            <a:off x="0" y="2120900"/>
            <a:ext cx="303847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3F18388-4D99-4B74-827F-1C9A5CEE2472}"/>
              </a:ext>
            </a:extLst>
          </p:cNvPr>
          <p:cNvSpPr txBox="1"/>
          <p:nvPr/>
        </p:nvSpPr>
        <p:spPr>
          <a:xfrm>
            <a:off x="365510" y="1813123"/>
            <a:ext cx="2372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2. </a:t>
            </a:r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소셜 로그인 </a:t>
            </a:r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URL </a:t>
            </a:r>
            <a:r>
              <a:rPr lang="ko-KR" altLang="en-US" sz="1400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리다이렉션</a:t>
            </a:r>
            <a:endParaRPr lang="ko-KR" altLang="en-US" sz="1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481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E2D6E9A-C8D3-4F57-95FE-317AFE2BC2A9}"/>
              </a:ext>
            </a:extLst>
          </p:cNvPr>
          <p:cNvSpPr/>
          <p:nvPr/>
        </p:nvSpPr>
        <p:spPr>
          <a:xfrm>
            <a:off x="-765168" y="0"/>
            <a:ext cx="1373186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41068AD-6A61-4653-94EE-E3A1320E1C7E}"/>
              </a:ext>
            </a:extLst>
          </p:cNvPr>
          <p:cNvSpPr/>
          <p:nvPr/>
        </p:nvSpPr>
        <p:spPr>
          <a:xfrm>
            <a:off x="2741193" y="0"/>
            <a:ext cx="3368681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CDB5A1A-C47C-4309-AF47-55078683541D}"/>
              </a:ext>
            </a:extLst>
          </p:cNvPr>
          <p:cNvSpPr/>
          <p:nvPr/>
        </p:nvSpPr>
        <p:spPr>
          <a:xfrm>
            <a:off x="6095999" y="0"/>
            <a:ext cx="68707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2D5DB4-3CBC-44B9-B9E9-2DC6F47FD7D1}"/>
              </a:ext>
            </a:extLst>
          </p:cNvPr>
          <p:cNvSpPr/>
          <p:nvPr/>
        </p:nvSpPr>
        <p:spPr>
          <a:xfrm>
            <a:off x="3638549" y="457192"/>
            <a:ext cx="1495425" cy="71437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Consumer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98BC91-B78F-4041-8DB9-63DB9231F9DD}"/>
              </a:ext>
            </a:extLst>
          </p:cNvPr>
          <p:cNvSpPr/>
          <p:nvPr/>
        </p:nvSpPr>
        <p:spPr>
          <a:xfrm>
            <a:off x="219071" y="457192"/>
            <a:ext cx="1495425" cy="71437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User</a:t>
            </a:r>
            <a:endParaRPr lang="ko-KR" altLang="en-US" sz="12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4AEE3A-B5F9-40F6-B4E2-722CD76C47EA}"/>
              </a:ext>
            </a:extLst>
          </p:cNvPr>
          <p:cNvSpPr/>
          <p:nvPr/>
        </p:nvSpPr>
        <p:spPr>
          <a:xfrm>
            <a:off x="7058027" y="457192"/>
            <a:ext cx="1495425" cy="71437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Service Provider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Authentication</a:t>
            </a:r>
            <a:endParaRPr lang="ko-KR" altLang="en-US" sz="12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65916A-3F73-4BBC-9184-C73147D1FDBE}"/>
              </a:ext>
            </a:extLst>
          </p:cNvPr>
          <p:cNvSpPr/>
          <p:nvPr/>
        </p:nvSpPr>
        <p:spPr>
          <a:xfrm>
            <a:off x="10477505" y="457192"/>
            <a:ext cx="1495425" cy="71437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Service Provider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Resource</a:t>
            </a:r>
            <a:endParaRPr lang="ko-KR" altLang="en-US" sz="12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4DDD840-7F6A-4F35-A8D7-B802B5E56567}"/>
              </a:ext>
            </a:extLst>
          </p:cNvPr>
          <p:cNvCxnSpPr>
            <a:stCxn id="5" idx="2"/>
          </p:cNvCxnSpPr>
          <p:nvPr/>
        </p:nvCxnSpPr>
        <p:spPr>
          <a:xfrm flipH="1">
            <a:off x="947734" y="1171567"/>
            <a:ext cx="19050" cy="5229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6B8ADE0-DC9B-446C-85C6-8BBB2614C209}"/>
              </a:ext>
            </a:extLst>
          </p:cNvPr>
          <p:cNvCxnSpPr>
            <a:stCxn id="2" idx="2"/>
          </p:cNvCxnSpPr>
          <p:nvPr/>
        </p:nvCxnSpPr>
        <p:spPr>
          <a:xfrm flipH="1">
            <a:off x="4386261" y="1171567"/>
            <a:ext cx="1" cy="5229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CDE3204-51A8-4E9F-955A-AFAAE9A6CB33}"/>
              </a:ext>
            </a:extLst>
          </p:cNvPr>
          <p:cNvCxnSpPr>
            <a:stCxn id="6" idx="2"/>
          </p:cNvCxnSpPr>
          <p:nvPr/>
        </p:nvCxnSpPr>
        <p:spPr>
          <a:xfrm flipH="1">
            <a:off x="7805739" y="1171567"/>
            <a:ext cx="1" cy="52292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E3F1C9D-07A8-49D4-853A-B2585C8FBC48}"/>
              </a:ext>
            </a:extLst>
          </p:cNvPr>
          <p:cNvCxnSpPr>
            <a:stCxn id="7" idx="2"/>
          </p:cNvCxnSpPr>
          <p:nvPr/>
        </p:nvCxnSpPr>
        <p:spPr>
          <a:xfrm flipH="1">
            <a:off x="11225217" y="1171567"/>
            <a:ext cx="1" cy="5229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789F9D4-C908-4EB3-A243-31B514D70235}"/>
              </a:ext>
            </a:extLst>
          </p:cNvPr>
          <p:cNvCxnSpPr>
            <a:cxnSpLocks/>
          </p:cNvCxnSpPr>
          <p:nvPr/>
        </p:nvCxnSpPr>
        <p:spPr>
          <a:xfrm>
            <a:off x="966784" y="1612900"/>
            <a:ext cx="341947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2CCABE0-6A32-4C54-BB85-81DE454DD445}"/>
              </a:ext>
            </a:extLst>
          </p:cNvPr>
          <p:cNvSpPr txBox="1"/>
          <p:nvPr/>
        </p:nvSpPr>
        <p:spPr>
          <a:xfrm>
            <a:off x="1915738" y="1305123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1. </a:t>
            </a:r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소셜 로그인 요청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E909BBF-E4F3-4D28-8425-D41112143437}"/>
              </a:ext>
            </a:extLst>
          </p:cNvPr>
          <p:cNvCxnSpPr>
            <a:cxnSpLocks/>
          </p:cNvCxnSpPr>
          <p:nvPr/>
        </p:nvCxnSpPr>
        <p:spPr>
          <a:xfrm>
            <a:off x="947734" y="2803818"/>
            <a:ext cx="685800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0A64EED-8A50-4A98-9783-17054BF81BA9}"/>
              </a:ext>
            </a:extLst>
          </p:cNvPr>
          <p:cNvSpPr txBox="1"/>
          <p:nvPr/>
        </p:nvSpPr>
        <p:spPr>
          <a:xfrm>
            <a:off x="3610246" y="2501332"/>
            <a:ext cx="15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3. </a:t>
            </a:r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소셜 로그인 수행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5A125E4-FB05-480B-8D7C-F7197F55CDB8}"/>
              </a:ext>
            </a:extLst>
          </p:cNvPr>
          <p:cNvCxnSpPr>
            <a:cxnSpLocks/>
          </p:cNvCxnSpPr>
          <p:nvPr/>
        </p:nvCxnSpPr>
        <p:spPr>
          <a:xfrm flipH="1">
            <a:off x="4386260" y="3340100"/>
            <a:ext cx="341947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7A0EA0E-13AA-4E77-B117-7A831334B121}"/>
              </a:ext>
            </a:extLst>
          </p:cNvPr>
          <p:cNvSpPr txBox="1"/>
          <p:nvPr/>
        </p:nvSpPr>
        <p:spPr>
          <a:xfrm>
            <a:off x="5239284" y="3026558"/>
            <a:ext cx="1741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4. Access Token </a:t>
            </a:r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응답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BFF284C2-7854-474B-BC11-4479CDD4400C}"/>
              </a:ext>
            </a:extLst>
          </p:cNvPr>
          <p:cNvCxnSpPr>
            <a:cxnSpLocks/>
          </p:cNvCxnSpPr>
          <p:nvPr/>
        </p:nvCxnSpPr>
        <p:spPr>
          <a:xfrm flipH="1">
            <a:off x="952911" y="2085398"/>
            <a:ext cx="341947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DDD386EB-399F-4643-8EA8-86D3C0AFAD5E}"/>
              </a:ext>
            </a:extLst>
          </p:cNvPr>
          <p:cNvSpPr txBox="1"/>
          <p:nvPr/>
        </p:nvSpPr>
        <p:spPr>
          <a:xfrm>
            <a:off x="1490146" y="1771856"/>
            <a:ext cx="2372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2. </a:t>
            </a:r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소셜 로그인 </a:t>
            </a:r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URL </a:t>
            </a:r>
            <a:r>
              <a:rPr lang="ko-KR" altLang="en-US" sz="1400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리다이렉션</a:t>
            </a:r>
            <a:endParaRPr lang="ko-KR" altLang="en-US" sz="1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89ABB2E0-2A1C-46F6-985B-AF141904CDCE}"/>
              </a:ext>
            </a:extLst>
          </p:cNvPr>
          <p:cNvCxnSpPr>
            <a:cxnSpLocks/>
          </p:cNvCxnSpPr>
          <p:nvPr/>
        </p:nvCxnSpPr>
        <p:spPr>
          <a:xfrm>
            <a:off x="4397793" y="3865326"/>
            <a:ext cx="341947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BB5EAC4-2EE5-4B46-8A21-5932215EE29B}"/>
              </a:ext>
            </a:extLst>
          </p:cNvPr>
          <p:cNvSpPr txBox="1"/>
          <p:nvPr/>
        </p:nvSpPr>
        <p:spPr>
          <a:xfrm>
            <a:off x="5063820" y="3557549"/>
            <a:ext cx="2087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5. Access Token </a:t>
            </a:r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검증 요청</a:t>
            </a: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020FEF9-65EC-4578-AEBC-B952AA04B8AE}"/>
              </a:ext>
            </a:extLst>
          </p:cNvPr>
          <p:cNvCxnSpPr>
            <a:cxnSpLocks/>
          </p:cNvCxnSpPr>
          <p:nvPr/>
        </p:nvCxnSpPr>
        <p:spPr>
          <a:xfrm flipH="1">
            <a:off x="4374733" y="4390551"/>
            <a:ext cx="341947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98FBAEC-599A-44E3-BF3D-51CCE97D27F1}"/>
              </a:ext>
            </a:extLst>
          </p:cNvPr>
          <p:cNvSpPr txBox="1"/>
          <p:nvPr/>
        </p:nvSpPr>
        <p:spPr>
          <a:xfrm>
            <a:off x="4871094" y="4077009"/>
            <a:ext cx="2454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6. Access Token </a:t>
            </a:r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검증 결과 응답</a:t>
            </a: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8252CFF0-083F-4AC0-8ADB-BAED6E95E2D7}"/>
              </a:ext>
            </a:extLst>
          </p:cNvPr>
          <p:cNvCxnSpPr>
            <a:cxnSpLocks/>
          </p:cNvCxnSpPr>
          <p:nvPr/>
        </p:nvCxnSpPr>
        <p:spPr>
          <a:xfrm>
            <a:off x="4365208" y="5143896"/>
            <a:ext cx="685800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E07BFB7-B2AE-455E-B017-EBD5A5A3877D}"/>
              </a:ext>
            </a:extLst>
          </p:cNvPr>
          <p:cNvSpPr txBox="1"/>
          <p:nvPr/>
        </p:nvSpPr>
        <p:spPr>
          <a:xfrm>
            <a:off x="7132717" y="4841410"/>
            <a:ext cx="134203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7. </a:t>
            </a:r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요구자원 요청</a:t>
            </a: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41976906-C77F-4F96-BD0D-3583148B95DC}"/>
              </a:ext>
            </a:extLst>
          </p:cNvPr>
          <p:cNvCxnSpPr>
            <a:cxnSpLocks/>
          </p:cNvCxnSpPr>
          <p:nvPr/>
        </p:nvCxnSpPr>
        <p:spPr>
          <a:xfrm flipH="1">
            <a:off x="4374733" y="5692705"/>
            <a:ext cx="684847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E172A436-1393-4BB5-9B17-6C825F737F2C}"/>
              </a:ext>
            </a:extLst>
          </p:cNvPr>
          <p:cNvSpPr txBox="1"/>
          <p:nvPr/>
        </p:nvSpPr>
        <p:spPr>
          <a:xfrm>
            <a:off x="7138238" y="5384928"/>
            <a:ext cx="135806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8. </a:t>
            </a:r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요구자원 반환</a:t>
            </a:r>
          </a:p>
        </p:txBody>
      </p:sp>
    </p:spTree>
    <p:extLst>
      <p:ext uri="{BB962C8B-B14F-4D97-AF65-F5344CB8AC3E}">
        <p14:creationId xmlns:p14="http://schemas.microsoft.com/office/powerpoint/2010/main" val="32139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E2D6E9A-C8D3-4F57-95FE-317AFE2BC2A9}"/>
              </a:ext>
            </a:extLst>
          </p:cNvPr>
          <p:cNvSpPr/>
          <p:nvPr/>
        </p:nvSpPr>
        <p:spPr>
          <a:xfrm>
            <a:off x="-765168" y="0"/>
            <a:ext cx="1373186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41068AD-6A61-4653-94EE-E3A1320E1C7E}"/>
              </a:ext>
            </a:extLst>
          </p:cNvPr>
          <p:cNvSpPr/>
          <p:nvPr/>
        </p:nvSpPr>
        <p:spPr>
          <a:xfrm>
            <a:off x="2741193" y="0"/>
            <a:ext cx="3368681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CDB5A1A-C47C-4309-AF47-55078683541D}"/>
              </a:ext>
            </a:extLst>
          </p:cNvPr>
          <p:cNvSpPr/>
          <p:nvPr/>
        </p:nvSpPr>
        <p:spPr>
          <a:xfrm>
            <a:off x="6095999" y="0"/>
            <a:ext cx="68707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2D5DB4-3CBC-44B9-B9E9-2DC6F47FD7D1}"/>
              </a:ext>
            </a:extLst>
          </p:cNvPr>
          <p:cNvSpPr/>
          <p:nvPr/>
        </p:nvSpPr>
        <p:spPr>
          <a:xfrm>
            <a:off x="3638549" y="457192"/>
            <a:ext cx="1495425" cy="71437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Consumer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98BC91-B78F-4041-8DB9-63DB9231F9DD}"/>
              </a:ext>
            </a:extLst>
          </p:cNvPr>
          <p:cNvSpPr/>
          <p:nvPr/>
        </p:nvSpPr>
        <p:spPr>
          <a:xfrm>
            <a:off x="219071" y="457192"/>
            <a:ext cx="1495425" cy="71437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User</a:t>
            </a:r>
            <a:endParaRPr lang="ko-KR" altLang="en-US" sz="12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4AEE3A-B5F9-40F6-B4E2-722CD76C47EA}"/>
              </a:ext>
            </a:extLst>
          </p:cNvPr>
          <p:cNvSpPr/>
          <p:nvPr/>
        </p:nvSpPr>
        <p:spPr>
          <a:xfrm>
            <a:off x="7058027" y="457192"/>
            <a:ext cx="1495425" cy="71437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Service Provider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Authentication</a:t>
            </a:r>
            <a:endParaRPr lang="ko-KR" altLang="en-US" sz="12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65916A-3F73-4BBC-9184-C73147D1FDBE}"/>
              </a:ext>
            </a:extLst>
          </p:cNvPr>
          <p:cNvSpPr/>
          <p:nvPr/>
        </p:nvSpPr>
        <p:spPr>
          <a:xfrm>
            <a:off x="10477505" y="457192"/>
            <a:ext cx="1495425" cy="71437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Service Provider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Resource</a:t>
            </a:r>
            <a:endParaRPr lang="ko-KR" altLang="en-US" sz="12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4DDD840-7F6A-4F35-A8D7-B802B5E56567}"/>
              </a:ext>
            </a:extLst>
          </p:cNvPr>
          <p:cNvCxnSpPr>
            <a:stCxn id="5" idx="2"/>
          </p:cNvCxnSpPr>
          <p:nvPr/>
        </p:nvCxnSpPr>
        <p:spPr>
          <a:xfrm flipH="1">
            <a:off x="947734" y="1171567"/>
            <a:ext cx="19050" cy="5229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6B8ADE0-DC9B-446C-85C6-8BBB2614C209}"/>
              </a:ext>
            </a:extLst>
          </p:cNvPr>
          <p:cNvCxnSpPr>
            <a:stCxn id="2" idx="2"/>
          </p:cNvCxnSpPr>
          <p:nvPr/>
        </p:nvCxnSpPr>
        <p:spPr>
          <a:xfrm flipH="1">
            <a:off x="4386261" y="1171567"/>
            <a:ext cx="1" cy="5229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CDE3204-51A8-4E9F-955A-AFAAE9A6CB33}"/>
              </a:ext>
            </a:extLst>
          </p:cNvPr>
          <p:cNvCxnSpPr>
            <a:stCxn id="6" idx="2"/>
          </p:cNvCxnSpPr>
          <p:nvPr/>
        </p:nvCxnSpPr>
        <p:spPr>
          <a:xfrm flipH="1">
            <a:off x="7805739" y="1171567"/>
            <a:ext cx="1" cy="52292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E3F1C9D-07A8-49D4-853A-B2585C8FBC48}"/>
              </a:ext>
            </a:extLst>
          </p:cNvPr>
          <p:cNvCxnSpPr>
            <a:stCxn id="7" idx="2"/>
          </p:cNvCxnSpPr>
          <p:nvPr/>
        </p:nvCxnSpPr>
        <p:spPr>
          <a:xfrm flipH="1">
            <a:off x="11225217" y="1171567"/>
            <a:ext cx="1" cy="5229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789F9D4-C908-4EB3-A243-31B514D70235}"/>
              </a:ext>
            </a:extLst>
          </p:cNvPr>
          <p:cNvCxnSpPr>
            <a:cxnSpLocks/>
          </p:cNvCxnSpPr>
          <p:nvPr/>
        </p:nvCxnSpPr>
        <p:spPr>
          <a:xfrm>
            <a:off x="966784" y="1612900"/>
            <a:ext cx="341947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2CCABE0-6A32-4C54-BB85-81DE454DD445}"/>
              </a:ext>
            </a:extLst>
          </p:cNvPr>
          <p:cNvSpPr txBox="1"/>
          <p:nvPr/>
        </p:nvSpPr>
        <p:spPr>
          <a:xfrm>
            <a:off x="1993482" y="130512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1. </a:t>
            </a:r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인증 자격 제공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E909BBF-E4F3-4D28-8425-D41112143437}"/>
              </a:ext>
            </a:extLst>
          </p:cNvPr>
          <p:cNvCxnSpPr>
            <a:cxnSpLocks/>
          </p:cNvCxnSpPr>
          <p:nvPr/>
        </p:nvCxnSpPr>
        <p:spPr>
          <a:xfrm>
            <a:off x="4386259" y="2740318"/>
            <a:ext cx="341947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0A64EED-8A50-4A98-9783-17054BF81BA9}"/>
              </a:ext>
            </a:extLst>
          </p:cNvPr>
          <p:cNvSpPr txBox="1"/>
          <p:nvPr/>
        </p:nvSpPr>
        <p:spPr>
          <a:xfrm>
            <a:off x="5227813" y="2432541"/>
            <a:ext cx="1736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2. Access Token </a:t>
            </a:r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요청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5A125E4-FB05-480B-8D7C-F7197F55CDB8}"/>
              </a:ext>
            </a:extLst>
          </p:cNvPr>
          <p:cNvCxnSpPr>
            <a:cxnSpLocks/>
          </p:cNvCxnSpPr>
          <p:nvPr/>
        </p:nvCxnSpPr>
        <p:spPr>
          <a:xfrm flipH="1">
            <a:off x="4386260" y="3276600"/>
            <a:ext cx="341947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7A0EA0E-13AA-4E77-B117-7A831334B121}"/>
              </a:ext>
            </a:extLst>
          </p:cNvPr>
          <p:cNvSpPr txBox="1"/>
          <p:nvPr/>
        </p:nvSpPr>
        <p:spPr>
          <a:xfrm>
            <a:off x="5241687" y="2963058"/>
            <a:ext cx="1736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3. Access Token </a:t>
            </a:r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응답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9E9EDA9-D54B-4184-96E5-82BA73711A18}"/>
              </a:ext>
            </a:extLst>
          </p:cNvPr>
          <p:cNvCxnSpPr>
            <a:cxnSpLocks/>
          </p:cNvCxnSpPr>
          <p:nvPr/>
        </p:nvCxnSpPr>
        <p:spPr>
          <a:xfrm>
            <a:off x="4386259" y="4648200"/>
            <a:ext cx="68389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0E9B8F9-8572-46AB-BFE0-FE5157F073F2}"/>
              </a:ext>
            </a:extLst>
          </p:cNvPr>
          <p:cNvCxnSpPr>
            <a:cxnSpLocks/>
          </p:cNvCxnSpPr>
          <p:nvPr/>
        </p:nvCxnSpPr>
        <p:spPr>
          <a:xfrm flipH="1">
            <a:off x="4386259" y="5257800"/>
            <a:ext cx="683895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81941BE-2553-4E68-83D0-F20F159E7C5A}"/>
              </a:ext>
            </a:extLst>
          </p:cNvPr>
          <p:cNvSpPr txBox="1"/>
          <p:nvPr/>
        </p:nvSpPr>
        <p:spPr>
          <a:xfrm>
            <a:off x="7134718" y="4340423"/>
            <a:ext cx="134203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4. </a:t>
            </a:r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요구자원 요청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DF52884-39AA-48FA-9DC0-C3A1249862C4}"/>
              </a:ext>
            </a:extLst>
          </p:cNvPr>
          <p:cNvSpPr txBox="1"/>
          <p:nvPr/>
        </p:nvSpPr>
        <p:spPr>
          <a:xfrm>
            <a:off x="7134718" y="4950023"/>
            <a:ext cx="135806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5. </a:t>
            </a:r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요구자원 반환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BF40A68-91AA-47B3-B7EF-274E3F60A8BF}"/>
              </a:ext>
            </a:extLst>
          </p:cNvPr>
          <p:cNvSpPr/>
          <p:nvPr/>
        </p:nvSpPr>
        <p:spPr>
          <a:xfrm>
            <a:off x="3962401" y="4117683"/>
            <a:ext cx="7619998" cy="15687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355A6B0-22D0-485C-8BBA-BA9B21EC86CE}"/>
              </a:ext>
            </a:extLst>
          </p:cNvPr>
          <p:cNvSpPr txBox="1"/>
          <p:nvPr/>
        </p:nvSpPr>
        <p:spPr>
          <a:xfrm>
            <a:off x="9776832" y="3667759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70C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♻ 반복 수행</a:t>
            </a:r>
          </a:p>
        </p:txBody>
      </p:sp>
    </p:spTree>
    <p:extLst>
      <p:ext uri="{BB962C8B-B14F-4D97-AF65-F5344CB8AC3E}">
        <p14:creationId xmlns:p14="http://schemas.microsoft.com/office/powerpoint/2010/main" val="51723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E2D6E9A-C8D3-4F57-95FE-317AFE2BC2A9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CDB5A1A-C47C-4309-AF47-55078683541D}"/>
              </a:ext>
            </a:extLst>
          </p:cNvPr>
          <p:cNvSpPr/>
          <p:nvPr/>
        </p:nvSpPr>
        <p:spPr>
          <a:xfrm>
            <a:off x="4152900" y="0"/>
            <a:ext cx="80391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98BC91-B78F-4041-8DB9-63DB9231F9DD}"/>
              </a:ext>
            </a:extLst>
          </p:cNvPr>
          <p:cNvSpPr/>
          <p:nvPr/>
        </p:nvSpPr>
        <p:spPr>
          <a:xfrm>
            <a:off x="1539081" y="457192"/>
            <a:ext cx="1495425" cy="71437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User</a:t>
            </a:r>
            <a:endParaRPr lang="ko-KR" altLang="en-US" sz="12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4AEE3A-B5F9-40F6-B4E2-722CD76C47EA}"/>
              </a:ext>
            </a:extLst>
          </p:cNvPr>
          <p:cNvSpPr/>
          <p:nvPr/>
        </p:nvSpPr>
        <p:spPr>
          <a:xfrm>
            <a:off x="5348287" y="457192"/>
            <a:ext cx="1495425" cy="71437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Service Provider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Authentication</a:t>
            </a:r>
            <a:endParaRPr lang="ko-KR" altLang="en-US" sz="12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65916A-3F73-4BBC-9184-C73147D1FDBE}"/>
              </a:ext>
            </a:extLst>
          </p:cNvPr>
          <p:cNvSpPr/>
          <p:nvPr/>
        </p:nvSpPr>
        <p:spPr>
          <a:xfrm>
            <a:off x="9157493" y="457192"/>
            <a:ext cx="1495425" cy="71437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Service Provider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Resource</a:t>
            </a:r>
            <a:endParaRPr lang="ko-KR" altLang="en-US" sz="12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4DDD840-7F6A-4F35-A8D7-B802B5E56567}"/>
              </a:ext>
            </a:extLst>
          </p:cNvPr>
          <p:cNvCxnSpPr>
            <a:stCxn id="5" idx="2"/>
          </p:cNvCxnSpPr>
          <p:nvPr/>
        </p:nvCxnSpPr>
        <p:spPr>
          <a:xfrm flipH="1">
            <a:off x="2267744" y="1171567"/>
            <a:ext cx="19050" cy="5229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CDE3204-51A8-4E9F-955A-AFAAE9A6CB33}"/>
              </a:ext>
            </a:extLst>
          </p:cNvPr>
          <p:cNvCxnSpPr>
            <a:stCxn id="6" idx="2"/>
          </p:cNvCxnSpPr>
          <p:nvPr/>
        </p:nvCxnSpPr>
        <p:spPr>
          <a:xfrm flipH="1">
            <a:off x="6095999" y="1171567"/>
            <a:ext cx="1" cy="52292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E3F1C9D-07A8-49D4-853A-B2585C8FBC48}"/>
              </a:ext>
            </a:extLst>
          </p:cNvPr>
          <p:cNvCxnSpPr>
            <a:stCxn id="7" idx="2"/>
          </p:cNvCxnSpPr>
          <p:nvPr/>
        </p:nvCxnSpPr>
        <p:spPr>
          <a:xfrm flipH="1">
            <a:off x="9905205" y="1171567"/>
            <a:ext cx="1" cy="5229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41B5CD7-16A1-4AA7-B2FB-7ABFC464DE1C}"/>
              </a:ext>
            </a:extLst>
          </p:cNvPr>
          <p:cNvCxnSpPr>
            <a:cxnSpLocks/>
          </p:cNvCxnSpPr>
          <p:nvPr/>
        </p:nvCxnSpPr>
        <p:spPr>
          <a:xfrm>
            <a:off x="2309812" y="1790700"/>
            <a:ext cx="37861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CA21F30-49EF-418E-A2E7-5A0C01776B89}"/>
              </a:ext>
            </a:extLst>
          </p:cNvPr>
          <p:cNvSpPr txBox="1"/>
          <p:nvPr/>
        </p:nvSpPr>
        <p:spPr>
          <a:xfrm>
            <a:off x="3299544" y="1482923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1. Access Token </a:t>
            </a:r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요청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9241A60-9DCC-4B6F-9A1A-8F7633ED42E7}"/>
              </a:ext>
            </a:extLst>
          </p:cNvPr>
          <p:cNvCxnSpPr>
            <a:cxnSpLocks/>
          </p:cNvCxnSpPr>
          <p:nvPr/>
        </p:nvCxnSpPr>
        <p:spPr>
          <a:xfrm flipH="1">
            <a:off x="2286794" y="2415598"/>
            <a:ext cx="380920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23BEDD7-451D-431A-A02A-1E9D39EA2DF6}"/>
              </a:ext>
            </a:extLst>
          </p:cNvPr>
          <p:cNvSpPr txBox="1"/>
          <p:nvPr/>
        </p:nvSpPr>
        <p:spPr>
          <a:xfrm>
            <a:off x="3284315" y="2098477"/>
            <a:ext cx="1736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2. Access Token </a:t>
            </a:r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응답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FC0E33A-4499-491D-B4B1-554A97BB36B3}"/>
              </a:ext>
            </a:extLst>
          </p:cNvPr>
          <p:cNvCxnSpPr>
            <a:cxnSpLocks/>
          </p:cNvCxnSpPr>
          <p:nvPr/>
        </p:nvCxnSpPr>
        <p:spPr>
          <a:xfrm>
            <a:off x="2272230" y="4485888"/>
            <a:ext cx="76329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8FFE023-4499-4FB0-825A-2E9DFEB89707}"/>
              </a:ext>
            </a:extLst>
          </p:cNvPr>
          <p:cNvCxnSpPr>
            <a:cxnSpLocks/>
          </p:cNvCxnSpPr>
          <p:nvPr/>
        </p:nvCxnSpPr>
        <p:spPr>
          <a:xfrm flipH="1">
            <a:off x="2272231" y="5095488"/>
            <a:ext cx="763297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706A9FE-7BCE-44FD-BCC2-4EBC83CD0116}"/>
              </a:ext>
            </a:extLst>
          </p:cNvPr>
          <p:cNvSpPr txBox="1"/>
          <p:nvPr/>
        </p:nvSpPr>
        <p:spPr>
          <a:xfrm>
            <a:off x="5425714" y="4172157"/>
            <a:ext cx="134203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3. </a:t>
            </a:r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요구자원 요청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2F6C6A-0C02-49DC-9842-4B103B8C0EEF}"/>
              </a:ext>
            </a:extLst>
          </p:cNvPr>
          <p:cNvSpPr txBox="1"/>
          <p:nvPr/>
        </p:nvSpPr>
        <p:spPr>
          <a:xfrm>
            <a:off x="5409684" y="4787711"/>
            <a:ext cx="135806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4. </a:t>
            </a:r>
            <a:r>
              <a:rPr lang="ko-KR" altLang="en-US" sz="14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요구자원 반환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ABD7C9C-A973-4933-8F3D-F2BAE03B996E}"/>
              </a:ext>
            </a:extLst>
          </p:cNvPr>
          <p:cNvSpPr/>
          <p:nvPr/>
        </p:nvSpPr>
        <p:spPr>
          <a:xfrm>
            <a:off x="1847851" y="3924303"/>
            <a:ext cx="8540750" cy="16382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4B1B3C-A24C-40FA-8192-8D64C5640F64}"/>
              </a:ext>
            </a:extLst>
          </p:cNvPr>
          <p:cNvSpPr txBox="1"/>
          <p:nvPr/>
        </p:nvSpPr>
        <p:spPr>
          <a:xfrm>
            <a:off x="8443327" y="346636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70C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♻ 반복 수행</a:t>
            </a:r>
          </a:p>
        </p:txBody>
      </p:sp>
    </p:spTree>
    <p:extLst>
      <p:ext uri="{BB962C8B-B14F-4D97-AF65-F5344CB8AC3E}">
        <p14:creationId xmlns:p14="http://schemas.microsoft.com/office/powerpoint/2010/main" val="2538497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5760</TotalTime>
  <Words>200</Words>
  <Application>Microsoft Office PowerPoint</Application>
  <PresentationFormat>와이드스크린</PresentationFormat>
  <Paragraphs>61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AppleSDGothicNeoM00</vt:lpstr>
      <vt:lpstr>맑은 고딕</vt:lpstr>
      <vt:lpstr>Arial</vt:lpstr>
      <vt:lpstr>Bahnschrift Condensed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SungJin</dc:creator>
  <cp:lastModifiedBy>Park SungJin</cp:lastModifiedBy>
  <cp:revision>101</cp:revision>
  <dcterms:created xsi:type="dcterms:W3CDTF">2021-06-04T15:06:02Z</dcterms:created>
  <dcterms:modified xsi:type="dcterms:W3CDTF">2021-10-13T17:08:01Z</dcterms:modified>
</cp:coreProperties>
</file>