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CC99"/>
    <a:srgbClr val="FF6565"/>
    <a:srgbClr val="FF9966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4" autoAdjust="0"/>
    <p:restoredTop sz="87715" autoAdjust="0"/>
  </p:normalViewPr>
  <p:slideViewPr>
    <p:cSldViewPr snapToGrid="0">
      <p:cViewPr varScale="1">
        <p:scale>
          <a:sx n="97" d="100"/>
          <a:sy n="97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  <a:cs typeface="+mn-cs"/>
              </a:defRPr>
            </a:pPr>
            <a:r>
              <a:rPr lang="ko-KR"/>
              <a:t>정규 분포도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시나리오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Sheet1!$A$2:$A$1002</c:f>
              <c:numCache>
                <c:formatCode>General</c:formatCode>
                <c:ptCount val="10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Sheet1!$B$2:$B$1002</c:f>
              <c:numCache>
                <c:formatCode>General</c:formatCode>
                <c:ptCount val="1001"/>
                <c:pt idx="0">
                  <c:v>8.7641502467842702E-3</c:v>
                </c:pt>
                <c:pt idx="1">
                  <c:v>9.9186771958976565E-3</c:v>
                </c:pt>
                <c:pt idx="2">
                  <c:v>1.119726514742145E-2</c:v>
                </c:pt>
                <c:pt idx="3">
                  <c:v>1.2609109957597191E-2</c:v>
                </c:pt>
                <c:pt idx="4">
                  <c:v>1.4163518870800593E-2</c:v>
                </c:pt>
                <c:pt idx="5">
                  <c:v>1.5869825917833709E-2</c:v>
                </c:pt>
                <c:pt idx="6">
                  <c:v>1.7737296423115712E-2</c:v>
                </c:pt>
                <c:pt idx="7">
                  <c:v>1.977502079468511E-2</c:v>
                </c:pt>
                <c:pt idx="8">
                  <c:v>2.1991797990213596E-2</c:v>
                </c:pt>
                <c:pt idx="9">
                  <c:v>2.4396009289591382E-2</c:v>
                </c:pt>
                <c:pt idx="10">
                  <c:v>2.6995483256594031E-2</c:v>
                </c:pt>
                <c:pt idx="11">
                  <c:v>2.9797353034408038E-2</c:v>
                </c:pt>
                <c:pt idx="12">
                  <c:v>3.2807907387338298E-2</c:v>
                </c:pt>
                <c:pt idx="13">
                  <c:v>3.6032437168108992E-2</c:v>
                </c:pt>
                <c:pt idx="14">
                  <c:v>3.9475079150447075E-2</c:v>
                </c:pt>
                <c:pt idx="15">
                  <c:v>4.3138659413255377E-2</c:v>
                </c:pt>
                <c:pt idx="16">
                  <c:v>4.7024538688443064E-2</c:v>
                </c:pt>
                <c:pt idx="17">
                  <c:v>5.1132462281988582E-2</c:v>
                </c:pt>
                <c:pt idx="18">
                  <c:v>5.5460417339727341E-2</c:v>
                </c:pt>
                <c:pt idx="19">
                  <c:v>6.0004500348492334E-2</c:v>
                </c:pt>
                <c:pt idx="20">
                  <c:v>6.4758797832945386E-2</c:v>
                </c:pt>
                <c:pt idx="21">
                  <c:v>6.9715283222679614E-2</c:v>
                </c:pt>
                <c:pt idx="22">
                  <c:v>7.4863732817871911E-2</c:v>
                </c:pt>
                <c:pt idx="23">
                  <c:v>8.0191663670959271E-2</c:v>
                </c:pt>
                <c:pt idx="24">
                  <c:v>8.5684296023903136E-2</c:v>
                </c:pt>
                <c:pt idx="25">
                  <c:v>9.1324542694510374E-2</c:v>
                </c:pt>
                <c:pt idx="26">
                  <c:v>9.7093027491605879E-2</c:v>
                </c:pt>
                <c:pt idx="27">
                  <c:v>0.10296813435998679</c:v>
                </c:pt>
                <c:pt idx="28">
                  <c:v>0.10892608851627467</c:v>
                </c:pt>
                <c:pt idx="29">
                  <c:v>0.11494107034211593</c:v>
                </c:pt>
                <c:pt idx="30">
                  <c:v>0.12098536225957106</c:v>
                </c:pt>
                <c:pt idx="31">
                  <c:v>0.12702952823459393</c:v>
                </c:pt>
                <c:pt idx="32">
                  <c:v>0.13304262494937683</c:v>
                </c:pt>
                <c:pt idx="33">
                  <c:v>0.13899244306549766</c:v>
                </c:pt>
                <c:pt idx="34">
                  <c:v>0.14484577638074078</c:v>
                </c:pt>
                <c:pt idx="35">
                  <c:v>0.15056871607740163</c:v>
                </c:pt>
                <c:pt idx="36">
                  <c:v>0.15612696668338011</c:v>
                </c:pt>
                <c:pt idx="37">
                  <c:v>0.16148617983395661</c:v>
                </c:pt>
                <c:pt idx="38">
                  <c:v>0.16661230144589934</c:v>
                </c:pt>
                <c:pt idx="39">
                  <c:v>0.17147192750969148</c:v>
                </c:pt>
                <c:pt idx="40">
                  <c:v>0.17603266338214932</c:v>
                </c:pt>
                <c:pt idx="41">
                  <c:v>0.18026348123082359</c:v>
                </c:pt>
                <c:pt idx="42">
                  <c:v>0.18413507015166131</c:v>
                </c:pt>
                <c:pt idx="43">
                  <c:v>0.18762017345846829</c:v>
                </c:pt>
                <c:pt idx="44">
                  <c:v>0.19069390773026149</c:v>
                </c:pt>
                <c:pt idx="45">
                  <c:v>0.19333405840142415</c:v>
                </c:pt>
                <c:pt idx="46">
                  <c:v>0.19552134698772755</c:v>
                </c:pt>
                <c:pt idx="47">
                  <c:v>0.19723966545394417</c:v>
                </c:pt>
                <c:pt idx="48">
                  <c:v>0.19847627373850571</c:v>
                </c:pt>
                <c:pt idx="49">
                  <c:v>0.19922195704738191</c:v>
                </c:pt>
                <c:pt idx="50">
                  <c:v>0.19947114020071635</c:v>
                </c:pt>
                <c:pt idx="51">
                  <c:v>0.1992219570473821</c:v>
                </c:pt>
                <c:pt idx="52">
                  <c:v>0.1984762737385061</c:v>
                </c:pt>
                <c:pt idx="53">
                  <c:v>0.19723966545394475</c:v>
                </c:pt>
                <c:pt idx="54">
                  <c:v>0.19552134698772833</c:v>
                </c:pt>
                <c:pt idx="55">
                  <c:v>0.19333405840142509</c:v>
                </c:pt>
                <c:pt idx="56">
                  <c:v>0.19069390773026262</c:v>
                </c:pt>
                <c:pt idx="57">
                  <c:v>0.1876201734584696</c:v>
                </c:pt>
                <c:pt idx="58">
                  <c:v>0.18413507015166242</c:v>
                </c:pt>
                <c:pt idx="59">
                  <c:v>0.18026348123082481</c:v>
                </c:pt>
                <c:pt idx="60">
                  <c:v>0.17603266338215062</c:v>
                </c:pt>
                <c:pt idx="61">
                  <c:v>0.1714719275096929</c:v>
                </c:pt>
                <c:pt idx="62">
                  <c:v>0.16661230144590083</c:v>
                </c:pt>
                <c:pt idx="63">
                  <c:v>0.16148617983395819</c:v>
                </c:pt>
                <c:pt idx="64">
                  <c:v>0.15612696668338175</c:v>
                </c:pt>
                <c:pt idx="65">
                  <c:v>0.15056871607740335</c:v>
                </c:pt>
                <c:pt idx="66">
                  <c:v>0.14484577638074253</c:v>
                </c:pt>
                <c:pt idx="67">
                  <c:v>0.1389924430654994</c:v>
                </c:pt>
                <c:pt idx="68">
                  <c:v>0.1330426249493786</c:v>
                </c:pt>
                <c:pt idx="69">
                  <c:v>0.12702952823459571</c:v>
                </c:pt>
                <c:pt idx="70">
                  <c:v>0.1209853622595729</c:v>
                </c:pt>
                <c:pt idx="71">
                  <c:v>0.11494107034211834</c:v>
                </c:pt>
                <c:pt idx="72">
                  <c:v>0.10892608851627708</c:v>
                </c:pt>
                <c:pt idx="73">
                  <c:v>0.10296813435998914</c:v>
                </c:pt>
                <c:pt idx="74">
                  <c:v>9.7093027491608211E-2</c:v>
                </c:pt>
                <c:pt idx="75">
                  <c:v>9.1324542694512692E-2</c:v>
                </c:pt>
                <c:pt idx="76">
                  <c:v>8.5684296023905357E-2</c:v>
                </c:pt>
                <c:pt idx="77">
                  <c:v>8.0191663670961436E-2</c:v>
                </c:pt>
                <c:pt idx="78">
                  <c:v>7.4863732817873993E-2</c:v>
                </c:pt>
                <c:pt idx="79">
                  <c:v>6.9715283222681654E-2</c:v>
                </c:pt>
                <c:pt idx="80">
                  <c:v>6.4758797832947329E-2</c:v>
                </c:pt>
                <c:pt idx="81">
                  <c:v>6.0004500348494208E-2</c:v>
                </c:pt>
                <c:pt idx="82">
                  <c:v>5.5460417339729111E-2</c:v>
                </c:pt>
                <c:pt idx="83">
                  <c:v>5.1132462281990275E-2</c:v>
                </c:pt>
                <c:pt idx="84">
                  <c:v>4.7024538688444667E-2</c:v>
                </c:pt>
                <c:pt idx="85">
                  <c:v>4.3138659413256897E-2</c:v>
                </c:pt>
                <c:pt idx="86">
                  <c:v>3.9475079150448157E-2</c:v>
                </c:pt>
                <c:pt idx="87">
                  <c:v>3.6032437168110006E-2</c:v>
                </c:pt>
                <c:pt idx="88">
                  <c:v>3.2807907387339234E-2</c:v>
                </c:pt>
                <c:pt idx="89">
                  <c:v>2.9797353034408905E-2</c:v>
                </c:pt>
                <c:pt idx="90">
                  <c:v>2.6995483256594843E-2</c:v>
                </c:pt>
                <c:pt idx="91">
                  <c:v>2.4396009289592121E-2</c:v>
                </c:pt>
                <c:pt idx="92">
                  <c:v>2.1991797990214293E-2</c:v>
                </c:pt>
                <c:pt idx="93">
                  <c:v>1.9775020794685752E-2</c:v>
                </c:pt>
                <c:pt idx="94">
                  <c:v>1.7737296423116302E-2</c:v>
                </c:pt>
                <c:pt idx="95">
                  <c:v>1.5869825917834243E-2</c:v>
                </c:pt>
                <c:pt idx="96">
                  <c:v>1.4163518870801072E-2</c:v>
                </c:pt>
                <c:pt idx="97">
                  <c:v>1.2609109957597639E-2</c:v>
                </c:pt>
                <c:pt idx="98">
                  <c:v>1.1197265147421857E-2</c:v>
                </c:pt>
                <c:pt idx="99">
                  <c:v>9.9186771958981439E-3</c:v>
                </c:pt>
                <c:pt idx="100">
                  <c:v>8.7641502467847056E-3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6E0-4ADD-919D-7EBA8E4EC0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876831"/>
        <c:axId val="116879743"/>
      </c:scatterChart>
      <c:valAx>
        <c:axId val="1168768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  <a:cs typeface="+mn-cs"/>
              </a:defRPr>
            </a:pPr>
            <a:endParaRPr lang="ko-KR"/>
          </a:p>
        </c:txPr>
        <c:crossAx val="116879743"/>
        <c:crosses val="autoZero"/>
        <c:crossBetween val="midCat"/>
        <c:majorUnit val="1"/>
      </c:valAx>
      <c:valAx>
        <c:axId val="116879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  <a:cs typeface="+mn-cs"/>
              </a:defRPr>
            </a:pPr>
            <a:endParaRPr lang="ko-KR"/>
          </a:p>
        </c:txPr>
        <c:crossAx val="11687683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ppleSDGothicNeoM00" panose="02000503000000000000" pitchFamily="2" charset="-127"/>
          <a:ea typeface="AppleSDGothicNeoM00" panose="02000503000000000000" pitchFamily="2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  <a:cs typeface="+mn-cs"/>
              </a:defRPr>
            </a:pPr>
            <a:r>
              <a:rPr lang="ko-KR"/>
              <a:t>각 시간복잡도별 그래프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O(N)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610-4F3B-BDE6-6A361E26A5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O(N² / 2)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</c:v>
                </c:pt>
                <c:pt idx="1">
                  <c:v>0.5</c:v>
                </c:pt>
                <c:pt idx="2">
                  <c:v>2</c:v>
                </c:pt>
                <c:pt idx="3">
                  <c:v>4.5</c:v>
                </c:pt>
                <c:pt idx="4">
                  <c:v>8</c:v>
                </c:pt>
                <c:pt idx="5">
                  <c:v>12.5</c:v>
                </c:pt>
                <c:pt idx="6">
                  <c:v>18</c:v>
                </c:pt>
                <c:pt idx="7">
                  <c:v>24.5</c:v>
                </c:pt>
                <c:pt idx="8">
                  <c:v>32</c:v>
                </c:pt>
                <c:pt idx="9">
                  <c:v>40.5</c:v>
                </c:pt>
                <c:pt idx="10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10-4F3B-BDE6-6A361E26A5A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O(N²)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610-4F3B-BDE6-6A361E26A5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374991"/>
        <c:axId val="30376655"/>
      </c:lineChart>
      <c:catAx>
        <c:axId val="303749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  <a:cs typeface="+mn-cs"/>
              </a:defRPr>
            </a:pPr>
            <a:endParaRPr lang="ko-KR"/>
          </a:p>
        </c:txPr>
        <c:crossAx val="30376655"/>
        <c:crosses val="autoZero"/>
        <c:auto val="1"/>
        <c:lblAlgn val="ctr"/>
        <c:lblOffset val="100"/>
        <c:noMultiLvlLbl val="0"/>
      </c:catAx>
      <c:valAx>
        <c:axId val="30376655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  <a:cs typeface="+mn-cs"/>
              </a:defRPr>
            </a:pPr>
            <a:endParaRPr lang="ko-KR"/>
          </a:p>
        </c:txPr>
        <c:crossAx val="3037499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ppleSDGothicNeoM00" panose="02000503000000000000" pitchFamily="2" charset="-127"/>
          <a:ea typeface="AppleSDGothicNeoM00" panose="02000503000000000000" pitchFamily="2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73304-7CC2-49A0-BE74-ACC0A9BBD974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7B761-8045-4669-82D5-E5A99D8E3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28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1824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796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9706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063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700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7716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725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76400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9305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51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33876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293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45795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820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2843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2907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906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3154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639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9561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044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7A777-951E-4DA4-A2BC-50CFA6899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A9E4F8-A906-4FC8-A3F6-5C6B6E2B7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B010C-331D-4645-A307-E96EC1DF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4269A-E0BF-4FFD-8D1F-803AECFF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00D1B-BE89-4D6B-BBA5-D10C9844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85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FCC6F-1C2C-4FA6-A45B-C903147E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A8143A-A7DD-418F-B7EA-B7CA4A412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22E29F-5204-47E8-8741-4190F0C8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3E175-5918-48AC-8D31-70E2FEA4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A5273-2E22-4EF8-B6A4-2315985D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9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518652-54A7-404C-B14D-7569D060A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C3D8CC-EB96-4F10-96BB-D82F0204D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B8AE5-9ACC-432F-8078-A35A1923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74684-210C-4C6F-9F1F-1CB4A8D8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9B14BD-2457-4E02-821A-954E2E69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55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C0691-531E-419B-8008-B4207436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F0E7A9-E346-4849-8D1B-05E0C7A36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6EB67-7C7C-4BFA-90BA-0B035A49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2BF94-B44A-416F-8528-A8ABF44F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2E746-A108-4F1C-8679-92A60BE7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25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59971-A33F-4462-9613-C77F031A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A6531B-232E-4DC9-87EE-5A802297C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63D99-7430-46E9-87C3-444166E7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12F1B-9A60-4AB8-8A0A-1D185AED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C6E55-4A02-4B28-875E-76CD88DB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54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41559-F3C8-4B02-96C0-9BFDB150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D9389-1DC5-4236-9621-F79A590F8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C1D243-FF00-4D0E-9164-501786838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70C3E2-050E-467B-8987-0D3D6D94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8354CB-4A28-4BC9-AB13-4E4F6911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90FD3D-5416-4EEF-A2EC-E58171F5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44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50E08-F68F-4C18-85C1-84A4CBEA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72E1B4-C101-43E8-875C-20EC96A6F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FA80A2-F817-41D9-9187-F66A4D5DB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4C1251-B387-425B-8E8D-939D14D44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261BEA-DC97-473B-990E-660192419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8D3D99-E08C-4C5B-A6A2-9C878851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67F38F-35B1-4243-96EB-2154020E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61A8D5-C3BA-40BC-BD70-3CCBD46B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97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7896B-21E7-4F0A-9F9F-1C9AB957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1AD2B7-FD46-4B31-AB8E-39528CEE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8083D8-8B43-4459-81A9-E0808295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1416C8-1220-490F-B1E0-8ABADDBE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918ABC-420F-4FA0-9E6E-3C276A82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EC4D74-BA85-4F5B-8D67-99A7E35E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8278D5-CFEC-4352-9094-C224B421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02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47886-33F0-482B-BD7C-F3D00D84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674CC-B900-424E-AED0-C0C051E04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5CCBFD-8FC4-4930-9E72-52D9BF1CF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E77C99-F01F-4B98-983F-E2D663A2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681FA7-2182-469E-80B1-AD2547D2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D18C0F-DCB7-4F42-8C5E-5A9B755C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9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C35DB-036A-49B4-9358-234E1359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62B527-CFB6-43F5-90AC-D147AC1B7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51167C-EC74-42DF-A728-CC75968E7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775DD-A999-4315-9C9F-21DCF365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DA9EC-BF3B-48E1-A60D-24B40508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7AE043-AAEB-4BA6-909D-96AA311B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73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F09659-AB54-4A22-BCA6-2D599FC6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09DDB1-78C9-44B4-A38F-2C8BB6C57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273ED-7B70-477F-B32D-E3A4CCAAF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27BA5-89F0-4976-B806-5D98EF5704F2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40AD5-D455-4D7C-887F-1A777491A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483DB-B1A8-4C5D-9BDE-A0E95A9E1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24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4119465" y="2581625"/>
            <a:ext cx="3953070" cy="169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64B0EA2-E19B-444D-AA4A-9E455E2FB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92464"/>
              </p:ext>
            </p:extLst>
          </p:nvPr>
        </p:nvGraphicFramePr>
        <p:xfrm>
          <a:off x="4746000" y="3159000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590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4119465" y="2581625"/>
            <a:ext cx="3953070" cy="169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7D686-AEB5-4972-83B2-D109625C64FA}"/>
              </a:ext>
            </a:extLst>
          </p:cNvPr>
          <p:cNvSpPr txBox="1"/>
          <p:nvPr/>
        </p:nvSpPr>
        <p:spPr>
          <a:xfrm>
            <a:off x="5634175" y="3849188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임시 변수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2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12D42CF5-BEEA-4239-AC02-2BB08A2EB80E}"/>
              </a:ext>
            </a:extLst>
          </p:cNvPr>
          <p:cNvGraphicFramePr>
            <a:graphicFrameLocks noGrp="1"/>
          </p:cNvGraphicFramePr>
          <p:nvPr/>
        </p:nvGraphicFramePr>
        <p:xfrm>
          <a:off x="188749" y="302729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04C3ED63-FDBB-4D6C-989A-648A6FCD7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539068"/>
              </p:ext>
            </p:extLst>
          </p:nvPr>
        </p:nvGraphicFramePr>
        <p:xfrm>
          <a:off x="4746000" y="3158999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027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4119465" y="2581625"/>
            <a:ext cx="3953070" cy="169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7D686-AEB5-4972-83B2-D109625C64FA}"/>
              </a:ext>
            </a:extLst>
          </p:cNvPr>
          <p:cNvSpPr txBox="1"/>
          <p:nvPr/>
        </p:nvSpPr>
        <p:spPr>
          <a:xfrm>
            <a:off x="5634175" y="3849188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임시 변수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2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12D42CF5-BEEA-4239-AC02-2BB08A2EB80E}"/>
              </a:ext>
            </a:extLst>
          </p:cNvPr>
          <p:cNvGraphicFramePr>
            <a:graphicFrameLocks noGrp="1"/>
          </p:cNvGraphicFramePr>
          <p:nvPr/>
        </p:nvGraphicFramePr>
        <p:xfrm>
          <a:off x="188749" y="302729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EC4477F4-92D2-42A7-8CAC-3A778392F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214547"/>
              </p:ext>
            </p:extLst>
          </p:nvPr>
        </p:nvGraphicFramePr>
        <p:xfrm>
          <a:off x="4746000" y="3158999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AB9CB22-1C20-479E-936A-08CB0DFCFC54}"/>
              </a:ext>
            </a:extLst>
          </p:cNvPr>
          <p:cNvSpPr/>
          <p:nvPr/>
        </p:nvSpPr>
        <p:spPr>
          <a:xfrm>
            <a:off x="6233613" y="2885839"/>
            <a:ext cx="314632" cy="1221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920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4119465" y="2581625"/>
            <a:ext cx="3953070" cy="169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7D686-AEB5-4972-83B2-D109625C64FA}"/>
              </a:ext>
            </a:extLst>
          </p:cNvPr>
          <p:cNvSpPr txBox="1"/>
          <p:nvPr/>
        </p:nvSpPr>
        <p:spPr>
          <a:xfrm>
            <a:off x="5634175" y="3849188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임시 변수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2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12D42CF5-BEEA-4239-AC02-2BB08A2EB80E}"/>
              </a:ext>
            </a:extLst>
          </p:cNvPr>
          <p:cNvGraphicFramePr>
            <a:graphicFrameLocks noGrp="1"/>
          </p:cNvGraphicFramePr>
          <p:nvPr/>
        </p:nvGraphicFramePr>
        <p:xfrm>
          <a:off x="188749" y="302729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EC4477F4-92D2-42A7-8CAC-3A778392F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142471"/>
              </p:ext>
            </p:extLst>
          </p:nvPr>
        </p:nvGraphicFramePr>
        <p:xfrm>
          <a:off x="4746000" y="3158999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795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4119465" y="2581625"/>
            <a:ext cx="3953070" cy="169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7D686-AEB5-4972-83B2-D109625C64FA}"/>
              </a:ext>
            </a:extLst>
          </p:cNvPr>
          <p:cNvSpPr txBox="1"/>
          <p:nvPr/>
        </p:nvSpPr>
        <p:spPr>
          <a:xfrm>
            <a:off x="5634175" y="3849188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임시 변수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2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12D42CF5-BEEA-4239-AC02-2BB08A2EB80E}"/>
              </a:ext>
            </a:extLst>
          </p:cNvPr>
          <p:cNvGraphicFramePr>
            <a:graphicFrameLocks noGrp="1"/>
          </p:cNvGraphicFramePr>
          <p:nvPr/>
        </p:nvGraphicFramePr>
        <p:xfrm>
          <a:off x="188749" y="302729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EC4477F4-92D2-42A7-8CAC-3A778392F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10764"/>
              </p:ext>
            </p:extLst>
          </p:nvPr>
        </p:nvGraphicFramePr>
        <p:xfrm>
          <a:off x="4746000" y="3158999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2013AEB-5922-4E3E-B13C-BB438CD4EE79}"/>
              </a:ext>
            </a:extLst>
          </p:cNvPr>
          <p:cNvSpPr/>
          <p:nvPr/>
        </p:nvSpPr>
        <p:spPr>
          <a:xfrm>
            <a:off x="5643756" y="2885838"/>
            <a:ext cx="314632" cy="1221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872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4119465" y="2581625"/>
            <a:ext cx="3953070" cy="169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7D686-AEB5-4972-83B2-D109625C64FA}"/>
              </a:ext>
            </a:extLst>
          </p:cNvPr>
          <p:cNvSpPr txBox="1"/>
          <p:nvPr/>
        </p:nvSpPr>
        <p:spPr>
          <a:xfrm>
            <a:off x="5634175" y="3849188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임시 변수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2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12D42CF5-BEEA-4239-AC02-2BB08A2EB80E}"/>
              </a:ext>
            </a:extLst>
          </p:cNvPr>
          <p:cNvGraphicFramePr>
            <a:graphicFrameLocks noGrp="1"/>
          </p:cNvGraphicFramePr>
          <p:nvPr/>
        </p:nvGraphicFramePr>
        <p:xfrm>
          <a:off x="188749" y="302729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EC4477F4-92D2-42A7-8CAC-3A778392F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0970"/>
              </p:ext>
            </p:extLst>
          </p:nvPr>
        </p:nvGraphicFramePr>
        <p:xfrm>
          <a:off x="4746000" y="3158999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404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4119465" y="2581625"/>
            <a:ext cx="3953070" cy="169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7D686-AEB5-4972-83B2-D109625C64FA}"/>
              </a:ext>
            </a:extLst>
          </p:cNvPr>
          <p:cNvSpPr txBox="1"/>
          <p:nvPr/>
        </p:nvSpPr>
        <p:spPr>
          <a:xfrm>
            <a:off x="5634175" y="3849188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임시 변수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2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12D42CF5-BEEA-4239-AC02-2BB08A2EB80E}"/>
              </a:ext>
            </a:extLst>
          </p:cNvPr>
          <p:cNvGraphicFramePr>
            <a:graphicFrameLocks noGrp="1"/>
          </p:cNvGraphicFramePr>
          <p:nvPr/>
        </p:nvGraphicFramePr>
        <p:xfrm>
          <a:off x="188749" y="302729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EC4477F4-92D2-42A7-8CAC-3A778392F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933955"/>
              </p:ext>
            </p:extLst>
          </p:nvPr>
        </p:nvGraphicFramePr>
        <p:xfrm>
          <a:off x="4746000" y="3158999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CBCFAF1-B60C-4490-AE8D-E63B9D24E932}"/>
              </a:ext>
            </a:extLst>
          </p:cNvPr>
          <p:cNvSpPr/>
          <p:nvPr/>
        </p:nvSpPr>
        <p:spPr>
          <a:xfrm>
            <a:off x="5137395" y="2885837"/>
            <a:ext cx="314632" cy="1221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259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4119465" y="2581625"/>
            <a:ext cx="3953070" cy="169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7D686-AEB5-4972-83B2-D109625C64FA}"/>
              </a:ext>
            </a:extLst>
          </p:cNvPr>
          <p:cNvSpPr txBox="1"/>
          <p:nvPr/>
        </p:nvSpPr>
        <p:spPr>
          <a:xfrm>
            <a:off x="5634175" y="3849188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임시 변수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-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12D42CF5-BEEA-4239-AC02-2BB08A2EB80E}"/>
              </a:ext>
            </a:extLst>
          </p:cNvPr>
          <p:cNvGraphicFramePr>
            <a:graphicFrameLocks noGrp="1"/>
          </p:cNvGraphicFramePr>
          <p:nvPr/>
        </p:nvGraphicFramePr>
        <p:xfrm>
          <a:off x="188749" y="302729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EC4477F4-92D2-42A7-8CAC-3A778392F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976622"/>
              </p:ext>
            </p:extLst>
          </p:nvPr>
        </p:nvGraphicFramePr>
        <p:xfrm>
          <a:off x="4746000" y="3158999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866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4119465" y="2581625"/>
            <a:ext cx="3953070" cy="169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7D686-AEB5-4972-83B2-D109625C64FA}"/>
              </a:ext>
            </a:extLst>
          </p:cNvPr>
          <p:cNvSpPr txBox="1"/>
          <p:nvPr/>
        </p:nvSpPr>
        <p:spPr>
          <a:xfrm>
            <a:off x="5634175" y="3849188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임시 변수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-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12D42CF5-BEEA-4239-AC02-2BB08A2EB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621707"/>
              </p:ext>
            </p:extLst>
          </p:nvPr>
        </p:nvGraphicFramePr>
        <p:xfrm>
          <a:off x="188749" y="302729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9AF476D2-0E4F-4E05-BB97-56B66B87A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291095"/>
              </p:ext>
            </p:extLst>
          </p:nvPr>
        </p:nvGraphicFramePr>
        <p:xfrm>
          <a:off x="4746000" y="3158999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715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4119465" y="2581625"/>
            <a:ext cx="3953070" cy="169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7D686-AEB5-4972-83B2-D109625C64FA}"/>
              </a:ext>
            </a:extLst>
          </p:cNvPr>
          <p:cNvSpPr txBox="1"/>
          <p:nvPr/>
        </p:nvSpPr>
        <p:spPr>
          <a:xfrm>
            <a:off x="5656617" y="3849188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임시 변수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:5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12D42CF5-BEEA-4239-AC02-2BB08A2EB80E}"/>
              </a:ext>
            </a:extLst>
          </p:cNvPr>
          <p:cNvGraphicFramePr>
            <a:graphicFrameLocks noGrp="1"/>
          </p:cNvGraphicFramePr>
          <p:nvPr/>
        </p:nvGraphicFramePr>
        <p:xfrm>
          <a:off x="188749" y="302729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54EE7CE9-4734-43DD-8F89-89A3B6B82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868440"/>
              </p:ext>
            </p:extLst>
          </p:nvPr>
        </p:nvGraphicFramePr>
        <p:xfrm>
          <a:off x="4746000" y="3158999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70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4119465" y="2581625"/>
            <a:ext cx="3953070" cy="169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7D686-AEB5-4972-83B2-D109625C64FA}"/>
              </a:ext>
            </a:extLst>
          </p:cNvPr>
          <p:cNvSpPr txBox="1"/>
          <p:nvPr/>
        </p:nvSpPr>
        <p:spPr>
          <a:xfrm>
            <a:off x="5634175" y="3849188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임시 변수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5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12D42CF5-BEEA-4239-AC02-2BB08A2EB80E}"/>
              </a:ext>
            </a:extLst>
          </p:cNvPr>
          <p:cNvGraphicFramePr>
            <a:graphicFrameLocks noGrp="1"/>
          </p:cNvGraphicFramePr>
          <p:nvPr/>
        </p:nvGraphicFramePr>
        <p:xfrm>
          <a:off x="188749" y="302729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EC4477F4-92D2-42A7-8CAC-3A778392F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743832"/>
              </p:ext>
            </p:extLst>
          </p:nvPr>
        </p:nvGraphicFramePr>
        <p:xfrm>
          <a:off x="4746000" y="3158999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AACA793-1B04-4B41-8C1F-DBB193A95ACF}"/>
              </a:ext>
            </a:extLst>
          </p:cNvPr>
          <p:cNvSpPr/>
          <p:nvPr/>
        </p:nvSpPr>
        <p:spPr>
          <a:xfrm>
            <a:off x="6739975" y="2885837"/>
            <a:ext cx="314632" cy="1221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36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4119465" y="2581625"/>
            <a:ext cx="3953070" cy="169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64B0EA2-E19B-444D-AA4A-9E455E2FBBB4}"/>
              </a:ext>
            </a:extLst>
          </p:cNvPr>
          <p:cNvGraphicFramePr>
            <a:graphicFrameLocks noGrp="1"/>
          </p:cNvGraphicFramePr>
          <p:nvPr/>
        </p:nvGraphicFramePr>
        <p:xfrm>
          <a:off x="4746000" y="3159000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047D686-AEB5-4972-83B2-D109625C64FA}"/>
              </a:ext>
            </a:extLst>
          </p:cNvPr>
          <p:cNvSpPr txBox="1"/>
          <p:nvPr/>
        </p:nvSpPr>
        <p:spPr>
          <a:xfrm>
            <a:off x="5634175" y="3849188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임시 변수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3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1775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4119465" y="2581625"/>
            <a:ext cx="3953070" cy="169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7D686-AEB5-4972-83B2-D109625C64FA}"/>
              </a:ext>
            </a:extLst>
          </p:cNvPr>
          <p:cNvSpPr txBox="1"/>
          <p:nvPr/>
        </p:nvSpPr>
        <p:spPr>
          <a:xfrm>
            <a:off x="5634175" y="3849188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임시 변수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-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12D42CF5-BEEA-4239-AC02-2BB08A2EB80E}"/>
              </a:ext>
            </a:extLst>
          </p:cNvPr>
          <p:cNvGraphicFramePr>
            <a:graphicFrameLocks noGrp="1"/>
          </p:cNvGraphicFramePr>
          <p:nvPr/>
        </p:nvGraphicFramePr>
        <p:xfrm>
          <a:off x="188749" y="302729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EC4477F4-92D2-42A7-8CAC-3A778392F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761891"/>
              </p:ext>
            </p:extLst>
          </p:nvPr>
        </p:nvGraphicFramePr>
        <p:xfrm>
          <a:off x="4746000" y="3158999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124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C25842C7-FAA5-4999-B66A-90F2B3ED67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492555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92578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2E62A7D2-CAC1-4FDC-A89B-4F615E2A85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637995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1881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4119465" y="2581625"/>
            <a:ext cx="3953070" cy="169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64B0EA2-E19B-444D-AA4A-9E455E2FB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586224"/>
              </p:ext>
            </p:extLst>
          </p:nvPr>
        </p:nvGraphicFramePr>
        <p:xfrm>
          <a:off x="4746000" y="3159000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047D686-AEB5-4972-83B2-D109625C64FA}"/>
              </a:ext>
            </a:extLst>
          </p:cNvPr>
          <p:cNvSpPr txBox="1"/>
          <p:nvPr/>
        </p:nvSpPr>
        <p:spPr>
          <a:xfrm>
            <a:off x="5634175" y="3849188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임시 변수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3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528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4119465" y="2581625"/>
            <a:ext cx="3953070" cy="169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7D686-AEB5-4972-83B2-D109625C64FA}"/>
              </a:ext>
            </a:extLst>
          </p:cNvPr>
          <p:cNvSpPr txBox="1"/>
          <p:nvPr/>
        </p:nvSpPr>
        <p:spPr>
          <a:xfrm>
            <a:off x="5634175" y="3849188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임시 변수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3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81E79444-179A-4A60-9E9E-2A9A30E9F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194929"/>
              </p:ext>
            </p:extLst>
          </p:nvPr>
        </p:nvGraphicFramePr>
        <p:xfrm>
          <a:off x="4746000" y="3159000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DF279610-433E-401E-BE3E-1F41BFF12507}"/>
              </a:ext>
            </a:extLst>
          </p:cNvPr>
          <p:cNvSpPr/>
          <p:nvPr/>
        </p:nvSpPr>
        <p:spPr>
          <a:xfrm>
            <a:off x="5142271" y="2885839"/>
            <a:ext cx="314632" cy="1221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30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4119465" y="2581625"/>
            <a:ext cx="3953070" cy="169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7D686-AEB5-4972-83B2-D109625C64FA}"/>
              </a:ext>
            </a:extLst>
          </p:cNvPr>
          <p:cNvSpPr txBox="1"/>
          <p:nvPr/>
        </p:nvSpPr>
        <p:spPr>
          <a:xfrm>
            <a:off x="5634175" y="3849188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임시 변수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-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81E79444-179A-4A60-9E9E-2A9A30E9F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08076"/>
              </p:ext>
            </p:extLst>
          </p:nvPr>
        </p:nvGraphicFramePr>
        <p:xfrm>
          <a:off x="4746000" y="3159000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58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4119465" y="2581625"/>
            <a:ext cx="3953070" cy="169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7D686-AEB5-4972-83B2-D109625C64FA}"/>
              </a:ext>
            </a:extLst>
          </p:cNvPr>
          <p:cNvSpPr txBox="1"/>
          <p:nvPr/>
        </p:nvSpPr>
        <p:spPr>
          <a:xfrm>
            <a:off x="5634175" y="3849188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임시 변수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9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D8110457-6CA6-424F-9B81-F1AD3D7DE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291755"/>
              </p:ext>
            </p:extLst>
          </p:nvPr>
        </p:nvGraphicFramePr>
        <p:xfrm>
          <a:off x="4746000" y="3159000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12D42CF5-BEEA-4239-AC02-2BB08A2EB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904618"/>
              </p:ext>
            </p:extLst>
          </p:nvPr>
        </p:nvGraphicFramePr>
        <p:xfrm>
          <a:off x="188749" y="302729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722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4119465" y="2581625"/>
            <a:ext cx="3953070" cy="169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7D686-AEB5-4972-83B2-D109625C64FA}"/>
              </a:ext>
            </a:extLst>
          </p:cNvPr>
          <p:cNvSpPr txBox="1"/>
          <p:nvPr/>
        </p:nvSpPr>
        <p:spPr>
          <a:xfrm>
            <a:off x="5634175" y="3849188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임시 변수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9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D8110457-6CA6-424F-9B81-F1AD3D7DE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54254"/>
              </p:ext>
            </p:extLst>
          </p:nvPr>
        </p:nvGraphicFramePr>
        <p:xfrm>
          <a:off x="4746000" y="3159000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12D42CF5-BEEA-4239-AC02-2BB08A2EB80E}"/>
              </a:ext>
            </a:extLst>
          </p:cNvPr>
          <p:cNvGraphicFramePr>
            <a:graphicFrameLocks noGrp="1"/>
          </p:cNvGraphicFramePr>
          <p:nvPr/>
        </p:nvGraphicFramePr>
        <p:xfrm>
          <a:off x="188749" y="302729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670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4119465" y="2581625"/>
            <a:ext cx="3953070" cy="169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7D686-AEB5-4972-83B2-D109625C64FA}"/>
              </a:ext>
            </a:extLst>
          </p:cNvPr>
          <p:cNvSpPr txBox="1"/>
          <p:nvPr/>
        </p:nvSpPr>
        <p:spPr>
          <a:xfrm>
            <a:off x="5634175" y="3849188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임시 변수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-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12D42CF5-BEEA-4239-AC02-2BB08A2EB80E}"/>
              </a:ext>
            </a:extLst>
          </p:cNvPr>
          <p:cNvGraphicFramePr>
            <a:graphicFrameLocks noGrp="1"/>
          </p:cNvGraphicFramePr>
          <p:nvPr/>
        </p:nvGraphicFramePr>
        <p:xfrm>
          <a:off x="188749" y="302729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3A0CB0E3-84B9-482B-ADCE-4B3A9171C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906274"/>
              </p:ext>
            </p:extLst>
          </p:nvPr>
        </p:nvGraphicFramePr>
        <p:xfrm>
          <a:off x="4746000" y="3159000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217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4119465" y="2581625"/>
            <a:ext cx="3953070" cy="169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7D686-AEB5-4972-83B2-D109625C64FA}"/>
              </a:ext>
            </a:extLst>
          </p:cNvPr>
          <p:cNvSpPr txBox="1"/>
          <p:nvPr/>
        </p:nvSpPr>
        <p:spPr>
          <a:xfrm>
            <a:off x="5634175" y="3849188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임시 변수</a:t>
            </a:r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: -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12D42CF5-BEEA-4239-AC02-2BB08A2EB80E}"/>
              </a:ext>
            </a:extLst>
          </p:cNvPr>
          <p:cNvGraphicFramePr>
            <a:graphicFrameLocks noGrp="1"/>
          </p:cNvGraphicFramePr>
          <p:nvPr/>
        </p:nvGraphicFramePr>
        <p:xfrm>
          <a:off x="188749" y="302729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F248A057-912B-44F3-A7B5-238E8D839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01241"/>
              </p:ext>
            </p:extLst>
          </p:nvPr>
        </p:nvGraphicFramePr>
        <p:xfrm>
          <a:off x="4746000" y="3158999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833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3085</TotalTime>
  <Words>243</Words>
  <Application>Microsoft Office PowerPoint</Application>
  <PresentationFormat>와이드스크린</PresentationFormat>
  <Paragraphs>183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AppleSDGothicNeoM00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SungJin</dc:creator>
  <cp:lastModifiedBy>Park SungJin</cp:lastModifiedBy>
  <cp:revision>87</cp:revision>
  <dcterms:created xsi:type="dcterms:W3CDTF">2021-06-04T15:06:02Z</dcterms:created>
  <dcterms:modified xsi:type="dcterms:W3CDTF">2021-07-23T19:19:55Z</dcterms:modified>
</cp:coreProperties>
</file>