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4168"/>
    <a:srgbClr val="FFFF99"/>
    <a:srgbClr val="FF6565"/>
    <a:srgbClr val="72EA78"/>
    <a:srgbClr val="CC0099"/>
    <a:srgbClr val="66FF33"/>
    <a:srgbClr val="CCFF66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97" d="100"/>
          <a:sy n="9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D4F1A03-997D-439B-86FB-52288FCDFA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590248-60B9-4E5F-82D1-341608C4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07" y="666364"/>
            <a:ext cx="4010585" cy="55252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28601A-09E9-47A9-A82E-1429DD1A8FE8}"/>
              </a:ext>
            </a:extLst>
          </p:cNvPr>
          <p:cNvSpPr/>
          <p:nvPr/>
        </p:nvSpPr>
        <p:spPr>
          <a:xfrm>
            <a:off x="4620861" y="2119184"/>
            <a:ext cx="1786117" cy="1544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C81E0D-06A0-4605-8D94-F3055B4ADDD1}"/>
              </a:ext>
            </a:extLst>
          </p:cNvPr>
          <p:cNvSpPr/>
          <p:nvPr/>
        </p:nvSpPr>
        <p:spPr>
          <a:xfrm>
            <a:off x="5309286" y="2299504"/>
            <a:ext cx="1173892" cy="1544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50A3C0-B5E9-4D3F-BFFA-D6F3EA3098CF}"/>
              </a:ext>
            </a:extLst>
          </p:cNvPr>
          <p:cNvSpPr/>
          <p:nvPr/>
        </p:nvSpPr>
        <p:spPr>
          <a:xfrm>
            <a:off x="4847433" y="2475625"/>
            <a:ext cx="1173892" cy="1544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82E04A-E2EB-4F06-ACD0-3EDEF65F26A0}"/>
              </a:ext>
            </a:extLst>
          </p:cNvPr>
          <p:cNvSpPr/>
          <p:nvPr/>
        </p:nvSpPr>
        <p:spPr>
          <a:xfrm>
            <a:off x="5413439" y="1375589"/>
            <a:ext cx="1062759" cy="1544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19F076-C33F-418C-BB5F-C1C785AC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594917"/>
            <a:ext cx="8526065" cy="56681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227084-3E3C-4B13-8CBB-3FFCD7F0CFB9}"/>
              </a:ext>
            </a:extLst>
          </p:cNvPr>
          <p:cNvSpPr/>
          <p:nvPr/>
        </p:nvSpPr>
        <p:spPr>
          <a:xfrm>
            <a:off x="3089049" y="1159204"/>
            <a:ext cx="1062759" cy="1544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87E01-A7AF-4523-9028-D20BDBE704B0}"/>
              </a:ext>
            </a:extLst>
          </p:cNvPr>
          <p:cNvSpPr/>
          <p:nvPr/>
        </p:nvSpPr>
        <p:spPr>
          <a:xfrm>
            <a:off x="2861863" y="1423287"/>
            <a:ext cx="1863700" cy="1544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011821-1D74-438F-B9FB-EE87399673A6}"/>
              </a:ext>
            </a:extLst>
          </p:cNvPr>
          <p:cNvSpPr/>
          <p:nvPr/>
        </p:nvSpPr>
        <p:spPr>
          <a:xfrm>
            <a:off x="3198405" y="2790234"/>
            <a:ext cx="1156046" cy="1544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30FDF9-FFA4-44F9-8A9F-16A82A63F41B}"/>
              </a:ext>
            </a:extLst>
          </p:cNvPr>
          <p:cNvSpPr/>
          <p:nvPr/>
        </p:nvSpPr>
        <p:spPr>
          <a:xfrm>
            <a:off x="3678872" y="3165357"/>
            <a:ext cx="1156046" cy="1544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6A3A-7E2C-45CA-9261-ACB37B44FBFC}"/>
              </a:ext>
            </a:extLst>
          </p:cNvPr>
          <p:cNvSpPr/>
          <p:nvPr/>
        </p:nvSpPr>
        <p:spPr>
          <a:xfrm>
            <a:off x="2980526" y="3351770"/>
            <a:ext cx="1767030" cy="1864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81B3F9-D0A6-4C30-A980-0D40767256DD}"/>
              </a:ext>
            </a:extLst>
          </p:cNvPr>
          <p:cNvSpPr/>
          <p:nvPr/>
        </p:nvSpPr>
        <p:spPr>
          <a:xfrm>
            <a:off x="7524937" y="2790233"/>
            <a:ext cx="579020" cy="715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0</Words>
  <Application>Microsoft Office PowerPoint</Application>
  <PresentationFormat>와이드스크린</PresentationFormat>
  <Paragraphs>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100</cp:revision>
  <dcterms:created xsi:type="dcterms:W3CDTF">2021-06-04T15:06:02Z</dcterms:created>
  <dcterms:modified xsi:type="dcterms:W3CDTF">2021-09-14T17:01:59Z</dcterms:modified>
</cp:coreProperties>
</file>