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168"/>
    <a:srgbClr val="FFFF99"/>
    <a:srgbClr val="FF6565"/>
    <a:srgbClr val="72EA78"/>
    <a:srgbClr val="CC0099"/>
    <a:srgbClr val="66FF33"/>
    <a:srgbClr val="CCFF66"/>
    <a:srgbClr val="FFFFCC"/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7715" autoAdjust="0"/>
  </p:normalViewPr>
  <p:slideViewPr>
    <p:cSldViewPr snapToGrid="0">
      <p:cViewPr>
        <p:scale>
          <a:sx n="125" d="100"/>
          <a:sy n="125" d="100"/>
        </p:scale>
        <p:origin x="58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D4F1A03-997D-439B-86FB-52288FCDFA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Database Manage Administer - Free vector graphic on Pixabay">
            <a:extLst>
              <a:ext uri="{FF2B5EF4-FFF2-40B4-BE49-F238E27FC236}">
                <a16:creationId xmlns:a16="http://schemas.microsoft.com/office/drawing/2014/main" id="{6536BA2F-920A-40F9-8843-817A2877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57" y="2766884"/>
            <a:ext cx="1324232" cy="132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ndroid, logo, software, technology">
            <a:extLst>
              <a:ext uri="{FF2B5EF4-FFF2-40B4-BE49-F238E27FC236}">
                <a16:creationId xmlns:a16="http://schemas.microsoft.com/office/drawing/2014/main" id="{F23B3C62-AAC5-4FEA-9191-0F9D7666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611" y="4626577"/>
            <a:ext cx="1324232" cy="132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hrome, google, browser">
            <a:extLst>
              <a:ext uri="{FF2B5EF4-FFF2-40B4-BE49-F238E27FC236}">
                <a16:creationId xmlns:a16="http://schemas.microsoft.com/office/drawing/2014/main" id="{4E810CD5-4E8C-433E-9FEC-B862BFF28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611" y="907191"/>
            <a:ext cx="1324231" cy="1324231"/>
          </a:xfrm>
          <a:prstGeom prst="rect">
            <a:avLst/>
          </a:prstGeom>
          <a:noFill/>
        </p:spPr>
      </p:pic>
      <p:pic>
        <p:nvPicPr>
          <p:cNvPr id="1054" name="Picture 30" descr="Circle, js, node, node js, programming, round icon">
            <a:extLst>
              <a:ext uri="{FF2B5EF4-FFF2-40B4-BE49-F238E27FC236}">
                <a16:creationId xmlns:a16="http://schemas.microsoft.com/office/drawing/2014/main" id="{27594053-EF63-4A02-960E-DF7D8644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611" y="2766884"/>
            <a:ext cx="1324232" cy="132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ECEC6B7-0FCA-4CC0-B6C1-1E86F6087F6E}"/>
              </a:ext>
            </a:extLst>
          </p:cNvPr>
          <p:cNvSpPr/>
          <p:nvPr/>
        </p:nvSpPr>
        <p:spPr>
          <a:xfrm>
            <a:off x="5433884" y="2766884"/>
            <a:ext cx="1324232" cy="1324232"/>
          </a:xfrm>
          <a:prstGeom prst="ellipse">
            <a:avLst/>
          </a:prstGeom>
          <a:solidFill>
            <a:srgbClr val="3541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B3AE4C-CDA7-440A-8234-8D379E989C32}"/>
              </a:ext>
            </a:extLst>
          </p:cNvPr>
          <p:cNvSpPr/>
          <p:nvPr/>
        </p:nvSpPr>
        <p:spPr>
          <a:xfrm>
            <a:off x="5650648" y="2983648"/>
            <a:ext cx="890704" cy="890704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>
            <a:solidFill>
              <a:srgbClr val="354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29F78EC-DFB3-4317-AA51-34AAF718EE2C}"/>
              </a:ext>
            </a:extLst>
          </p:cNvPr>
          <p:cNvCxnSpPr>
            <a:stCxn id="1036" idx="3"/>
            <a:endCxn id="11" idx="2"/>
          </p:cNvCxnSpPr>
          <p:nvPr/>
        </p:nvCxnSpPr>
        <p:spPr>
          <a:xfrm>
            <a:off x="3546389" y="3429000"/>
            <a:ext cx="1887495" cy="0"/>
          </a:xfrm>
          <a:prstGeom prst="straightConnector1">
            <a:avLst/>
          </a:prstGeom>
          <a:ln w="127000" cmpd="dbl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83FD45D-8162-419D-ACF5-4B31E3D5369D}"/>
              </a:ext>
            </a:extLst>
          </p:cNvPr>
          <p:cNvCxnSpPr>
            <a:stCxn id="11" idx="6"/>
            <a:endCxn id="1046" idx="1"/>
          </p:cNvCxnSpPr>
          <p:nvPr/>
        </p:nvCxnSpPr>
        <p:spPr>
          <a:xfrm flipV="1">
            <a:off x="6758116" y="1569307"/>
            <a:ext cx="1887495" cy="1859693"/>
          </a:xfrm>
          <a:prstGeom prst="bentConnector3">
            <a:avLst/>
          </a:prstGeom>
          <a:ln w="127000" cmpd="dbl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AC818E0-903B-495B-80AD-3C1A2CF24BE9}"/>
              </a:ext>
            </a:extLst>
          </p:cNvPr>
          <p:cNvCxnSpPr>
            <a:cxnSpLocks/>
            <a:stCxn id="11" idx="6"/>
            <a:endCxn id="1042" idx="1"/>
          </p:cNvCxnSpPr>
          <p:nvPr/>
        </p:nvCxnSpPr>
        <p:spPr>
          <a:xfrm>
            <a:off x="6758116" y="3429000"/>
            <a:ext cx="1887495" cy="1859693"/>
          </a:xfrm>
          <a:prstGeom prst="bentConnector3">
            <a:avLst/>
          </a:prstGeom>
          <a:ln w="127000" cmpd="dbl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ADB6428-B19A-46AE-8DC0-90EF9CF77440}"/>
              </a:ext>
            </a:extLst>
          </p:cNvPr>
          <p:cNvCxnSpPr>
            <a:cxnSpLocks/>
            <a:stCxn id="11" idx="6"/>
            <a:endCxn id="1054" idx="1"/>
          </p:cNvCxnSpPr>
          <p:nvPr/>
        </p:nvCxnSpPr>
        <p:spPr>
          <a:xfrm>
            <a:off x="6758116" y="3429000"/>
            <a:ext cx="1887495" cy="0"/>
          </a:xfrm>
          <a:prstGeom prst="straightConnector1">
            <a:avLst/>
          </a:prstGeom>
          <a:ln w="127000" cmpd="dbl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59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</TotalTime>
  <Words>0</Words>
  <Application>Microsoft Office PowerPoint</Application>
  <PresentationFormat>와이드스크린</PresentationFormat>
  <Paragraphs>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99</cp:revision>
  <dcterms:created xsi:type="dcterms:W3CDTF">2021-06-04T15:06:02Z</dcterms:created>
  <dcterms:modified xsi:type="dcterms:W3CDTF">2021-09-13T17:17:40Z</dcterms:modified>
</cp:coreProperties>
</file>