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565"/>
    <a:srgbClr val="FFFFCC"/>
    <a:srgbClr val="FF99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97" d="100"/>
          <a:sy n="97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20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77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6F01BB1-1053-4724-A3E5-F6004DF0D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28518"/>
              </p:ext>
            </p:extLst>
          </p:nvPr>
        </p:nvGraphicFramePr>
        <p:xfrm>
          <a:off x="4296000" y="162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24666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431748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143519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83678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39459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5865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709262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1928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540872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7315995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55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0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32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609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813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045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96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26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656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59947"/>
                  </a:ext>
                </a:extLst>
              </a:tr>
            </a:tbl>
          </a:graphicData>
        </a:graphic>
      </p:graphicFrame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A3018071-660E-4A0F-B9E0-163D3CBF4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29577"/>
              </p:ext>
            </p:extLst>
          </p:nvPr>
        </p:nvGraphicFramePr>
        <p:xfrm>
          <a:off x="4656000" y="1989000"/>
          <a:ext cx="2880000" cy="28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76538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00236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085062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22330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5411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505013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486155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216766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356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89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294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334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819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19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7013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5158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8D1FDE9-EA55-4F82-8534-63F42D865182}"/>
              </a:ext>
            </a:extLst>
          </p:cNvPr>
          <p:cNvSpPr/>
          <p:nvPr/>
        </p:nvSpPr>
        <p:spPr>
          <a:xfrm>
            <a:off x="3700200" y="1033200"/>
            <a:ext cx="4791600" cy="479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6F01BB1-1053-4724-A3E5-F6004DF0D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15926"/>
              </p:ext>
            </p:extLst>
          </p:nvPr>
        </p:nvGraphicFramePr>
        <p:xfrm>
          <a:off x="5016000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72466689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431748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4351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783678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23945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905865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1709262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9192899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540872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7315995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551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07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32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609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813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045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96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26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656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5994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2CE563-0B7B-41B9-8CA3-766329DAC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13516"/>
              </p:ext>
            </p:extLst>
          </p:nvPr>
        </p:nvGraphicFramePr>
        <p:xfrm>
          <a:off x="5016000" y="516135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72466689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431748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4351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783678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23945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905865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1709262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9192899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540872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7315995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551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07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32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609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813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045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96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26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656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59947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E03AFD59-D22D-41D3-A96F-DEADE3136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79808"/>
              </p:ext>
            </p:extLst>
          </p:nvPr>
        </p:nvGraphicFramePr>
        <p:xfrm>
          <a:off x="5016000" y="-46335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72466689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431748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4351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783678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23945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905865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1709262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9192899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540872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7315995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551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07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32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609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813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045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96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26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656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59947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E21F99FF-E64E-4731-8625-3E56FB636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18840"/>
              </p:ext>
            </p:extLst>
          </p:nvPr>
        </p:nvGraphicFramePr>
        <p:xfrm>
          <a:off x="7829845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72466689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431748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4351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783678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23945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905865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1709262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9192899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540872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7315995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551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07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32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609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813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045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96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26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656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59947"/>
                  </a:ext>
                </a:extLst>
              </a:tr>
            </a:tbl>
          </a:graphicData>
        </a:graphic>
      </p:graphicFrame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CCAFB2DB-6600-430F-A3AE-CADAA1A50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75508"/>
              </p:ext>
            </p:extLst>
          </p:nvPr>
        </p:nvGraphicFramePr>
        <p:xfrm>
          <a:off x="2202155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72466689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431748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4351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783678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23945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905865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1709262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9192899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540872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7315995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551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07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32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609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813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045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96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26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656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59947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7DAAF6A4-D102-4C76-BA66-82F32806D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69260"/>
              </p:ext>
            </p:extLst>
          </p:nvPr>
        </p:nvGraphicFramePr>
        <p:xfrm>
          <a:off x="7829845" y="-46335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72466689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431748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4351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783678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23945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905865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1709262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9192899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540872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7315995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551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07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32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609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813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045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96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26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656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59947"/>
                  </a:ext>
                </a:extLst>
              </a:tr>
            </a:tbl>
          </a:graphicData>
        </a:graphic>
      </p:graphicFrame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49D767BD-7B29-435D-A127-8031FFA00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16745"/>
              </p:ext>
            </p:extLst>
          </p:nvPr>
        </p:nvGraphicFramePr>
        <p:xfrm>
          <a:off x="2202155" y="-46335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72466689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431748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4351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783678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23945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905865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1709262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9192899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540872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7315995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551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07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32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609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813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045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96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26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656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59947"/>
                  </a:ext>
                </a:extLst>
              </a:tr>
            </a:tbl>
          </a:graphicData>
        </a:graphic>
      </p:graphicFrame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id="{A5AD072C-8DA3-4303-AB93-5B84FAA23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89318"/>
              </p:ext>
            </p:extLst>
          </p:nvPr>
        </p:nvGraphicFramePr>
        <p:xfrm>
          <a:off x="7829845" y="516135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72466689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431748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4351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783678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23945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905865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1709262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9192899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540872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7315995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551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07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32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609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813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045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96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26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656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59947"/>
                  </a:ext>
                </a:extLst>
              </a:tr>
            </a:tbl>
          </a:graphicData>
        </a:graphic>
      </p:graphicFrame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ADBF8827-B285-4B90-B204-068C89A7C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40658"/>
              </p:ext>
            </p:extLst>
          </p:nvPr>
        </p:nvGraphicFramePr>
        <p:xfrm>
          <a:off x="2202155" y="516135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72466689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431748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43519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783678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239459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8905865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17092623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9192899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5408726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7315995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551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07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32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6093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813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045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96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26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656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59947"/>
                  </a:ext>
                </a:extLst>
              </a:tr>
            </a:tbl>
          </a:graphicData>
        </a:graphic>
      </p:graphicFrame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A3018071-660E-4A0F-B9E0-163D3CBF4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889860"/>
              </p:ext>
            </p:extLst>
          </p:nvPr>
        </p:nvGraphicFramePr>
        <p:xfrm>
          <a:off x="2202155" y="-463356"/>
          <a:ext cx="1728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0276538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90023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085062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1223302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254116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505013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486155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8216766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356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89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294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334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819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199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7013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51589"/>
                  </a:ext>
                </a:extLst>
              </a:tr>
            </a:tbl>
          </a:graphicData>
        </a:graphic>
      </p:graphicFrame>
      <p:graphicFrame>
        <p:nvGraphicFramePr>
          <p:cNvPr id="20" name="표 7">
            <a:extLst>
              <a:ext uri="{FF2B5EF4-FFF2-40B4-BE49-F238E27FC236}">
                <a16:creationId xmlns:a16="http://schemas.microsoft.com/office/drawing/2014/main" id="{5A3655A0-7DB8-454E-9426-770329F4B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02596"/>
              </p:ext>
            </p:extLst>
          </p:nvPr>
        </p:nvGraphicFramePr>
        <p:xfrm>
          <a:off x="5232000" y="-463356"/>
          <a:ext cx="1728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0276538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90023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085062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1223302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254116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505013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486155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8216766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356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89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294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334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819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199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7013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51589"/>
                  </a:ext>
                </a:extLst>
              </a:tr>
            </a:tbl>
          </a:graphicData>
        </a:graphic>
      </p:graphicFrame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5E007369-A4B6-4C1C-A810-4F83AC585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54411"/>
              </p:ext>
            </p:extLst>
          </p:nvPr>
        </p:nvGraphicFramePr>
        <p:xfrm>
          <a:off x="8261845" y="-463356"/>
          <a:ext cx="1728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0276538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90023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085062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1223302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254116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505013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486155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8216766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356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89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294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334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819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199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7013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51589"/>
                  </a:ext>
                </a:extLst>
              </a:tr>
            </a:tbl>
          </a:graphicData>
        </a:graphic>
      </p:graphicFrame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344E53E3-899A-46DD-821B-4311B0155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71305"/>
              </p:ext>
            </p:extLst>
          </p:nvPr>
        </p:nvGraphicFramePr>
        <p:xfrm>
          <a:off x="2202155" y="2565000"/>
          <a:ext cx="1728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0276538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90023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085062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1223302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254116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505013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486155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8216766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356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89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294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334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819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199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7013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51589"/>
                  </a:ext>
                </a:extLst>
              </a:tr>
            </a:tbl>
          </a:graphicData>
        </a:graphic>
      </p:graphicFrame>
      <p:graphicFrame>
        <p:nvGraphicFramePr>
          <p:cNvPr id="23" name="표 7">
            <a:extLst>
              <a:ext uri="{FF2B5EF4-FFF2-40B4-BE49-F238E27FC236}">
                <a16:creationId xmlns:a16="http://schemas.microsoft.com/office/drawing/2014/main" id="{FD05E991-CB7C-43D6-B19E-D5D48FCDB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679521"/>
              </p:ext>
            </p:extLst>
          </p:nvPr>
        </p:nvGraphicFramePr>
        <p:xfrm>
          <a:off x="5232000" y="2565000"/>
          <a:ext cx="1728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0276538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90023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085062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1223302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254116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505013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486155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8216766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356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89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294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334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819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199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7013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51589"/>
                  </a:ext>
                </a:extLst>
              </a:tr>
            </a:tbl>
          </a:graphicData>
        </a:graphic>
      </p:graphicFrame>
      <p:graphicFrame>
        <p:nvGraphicFramePr>
          <p:cNvPr id="24" name="표 7">
            <a:extLst>
              <a:ext uri="{FF2B5EF4-FFF2-40B4-BE49-F238E27FC236}">
                <a16:creationId xmlns:a16="http://schemas.microsoft.com/office/drawing/2014/main" id="{59296C13-478D-42B2-9D3A-A891CB541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79583"/>
              </p:ext>
            </p:extLst>
          </p:nvPr>
        </p:nvGraphicFramePr>
        <p:xfrm>
          <a:off x="8261845" y="2543641"/>
          <a:ext cx="1728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0276538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90023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085062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1223302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254116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505013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486155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8216766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356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89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294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334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819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199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7013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51589"/>
                  </a:ext>
                </a:extLst>
              </a:tr>
            </a:tbl>
          </a:graphicData>
        </a:graphic>
      </p:graphicFrame>
      <p:graphicFrame>
        <p:nvGraphicFramePr>
          <p:cNvPr id="25" name="표 7">
            <a:extLst>
              <a:ext uri="{FF2B5EF4-FFF2-40B4-BE49-F238E27FC236}">
                <a16:creationId xmlns:a16="http://schemas.microsoft.com/office/drawing/2014/main" id="{DD77DAA1-F331-4CE3-91FD-443C358FF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53153"/>
              </p:ext>
            </p:extLst>
          </p:nvPr>
        </p:nvGraphicFramePr>
        <p:xfrm>
          <a:off x="2202155" y="5581830"/>
          <a:ext cx="1728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0276538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90023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085062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1223302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254116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505013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486155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8216766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356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89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294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334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819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199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7013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51589"/>
                  </a:ext>
                </a:extLst>
              </a:tr>
            </a:tbl>
          </a:graphicData>
        </a:graphic>
      </p:graphicFrame>
      <p:graphicFrame>
        <p:nvGraphicFramePr>
          <p:cNvPr id="26" name="표 7">
            <a:extLst>
              <a:ext uri="{FF2B5EF4-FFF2-40B4-BE49-F238E27FC236}">
                <a16:creationId xmlns:a16="http://schemas.microsoft.com/office/drawing/2014/main" id="{C031F628-C1BD-4D60-8CFF-FD8B778D8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88139"/>
              </p:ext>
            </p:extLst>
          </p:nvPr>
        </p:nvGraphicFramePr>
        <p:xfrm>
          <a:off x="5232000" y="5570304"/>
          <a:ext cx="1728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0276538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90023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085062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1223302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254116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505013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486155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8216766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356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89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294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334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819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199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7013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51589"/>
                  </a:ext>
                </a:extLst>
              </a:tr>
            </a:tbl>
          </a:graphicData>
        </a:graphic>
      </p:graphicFrame>
      <p:graphicFrame>
        <p:nvGraphicFramePr>
          <p:cNvPr id="27" name="표 7">
            <a:extLst>
              <a:ext uri="{FF2B5EF4-FFF2-40B4-BE49-F238E27FC236}">
                <a16:creationId xmlns:a16="http://schemas.microsoft.com/office/drawing/2014/main" id="{D4136647-CBB2-4F7F-9D85-68D762F17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41709"/>
              </p:ext>
            </p:extLst>
          </p:nvPr>
        </p:nvGraphicFramePr>
        <p:xfrm>
          <a:off x="8261845" y="5593356"/>
          <a:ext cx="1728000" cy="172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30276538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99002360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085062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1223302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2541167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5050136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486155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8216766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356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89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294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334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819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199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7013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5158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A61481-0768-46FC-BE58-A2BB0AB780CD}"/>
              </a:ext>
            </a:extLst>
          </p:cNvPr>
          <p:cNvSpPr/>
          <p:nvPr/>
        </p:nvSpPr>
        <p:spPr>
          <a:xfrm>
            <a:off x="1427264" y="-1239736"/>
            <a:ext cx="9337473" cy="9337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4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6F01BB1-1053-4724-A3E5-F6004DF0D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3956"/>
              </p:ext>
            </p:extLst>
          </p:nvPr>
        </p:nvGraphicFramePr>
        <p:xfrm>
          <a:off x="1715729" y="162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24666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431748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143519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83678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39459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5865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709262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1928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540872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7315995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755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0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32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609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813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045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96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26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656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5994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E130CD-64E2-470F-AD9C-425BF4B14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95388"/>
              </p:ext>
            </p:extLst>
          </p:nvPr>
        </p:nvGraphicFramePr>
        <p:xfrm>
          <a:off x="6876271" y="162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24666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431748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143519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83678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239459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5865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709262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19289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540872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7315995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30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932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609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813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045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96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626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656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599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ppleSDGothicNeoM00" panose="02000503000000000000" pitchFamily="2" charset="-127"/>
                        <a:ea typeface="AppleSDGothicNeoM00" panose="02000503000000000000" pitchFamily="2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93697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1820363-E0B7-4959-B28A-CF2B0C6328E1}"/>
              </a:ext>
            </a:extLst>
          </p:cNvPr>
          <p:cNvSpPr/>
          <p:nvPr/>
        </p:nvSpPr>
        <p:spPr>
          <a:xfrm>
            <a:off x="960390" y="1033200"/>
            <a:ext cx="10271220" cy="479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4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0</Words>
  <Application>Microsoft Office PowerPoint</Application>
  <PresentationFormat>와이드스크린</PresentationFormat>
  <Paragraphs>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51</cp:revision>
  <dcterms:created xsi:type="dcterms:W3CDTF">2021-06-04T15:06:02Z</dcterms:created>
  <dcterms:modified xsi:type="dcterms:W3CDTF">2021-06-26T08:55:24Z</dcterms:modified>
</cp:coreProperties>
</file>