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565"/>
    <a:srgbClr val="FFFFCC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23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25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59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C65C8B5-4529-409C-B012-6369DAE0F990}"/>
              </a:ext>
            </a:extLst>
          </p:cNvPr>
          <p:cNvSpPr/>
          <p:nvPr/>
        </p:nvSpPr>
        <p:spPr>
          <a:xfrm>
            <a:off x="6905999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E1415-4C84-447B-95B3-08F59A481F1F}"/>
              </a:ext>
            </a:extLst>
          </p:cNvPr>
          <p:cNvSpPr/>
          <p:nvPr/>
        </p:nvSpPr>
        <p:spPr>
          <a:xfrm>
            <a:off x="6906000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49D434-5981-411D-972B-1D3E24FABAB4}"/>
              </a:ext>
            </a:extLst>
          </p:cNvPr>
          <p:cNvSpPr/>
          <p:nvPr/>
        </p:nvSpPr>
        <p:spPr>
          <a:xfrm>
            <a:off x="6906000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6C4EC6-6693-4627-B9FF-838CA4D32331}"/>
              </a:ext>
            </a:extLst>
          </p:cNvPr>
          <p:cNvSpPr/>
          <p:nvPr/>
        </p:nvSpPr>
        <p:spPr>
          <a:xfrm>
            <a:off x="4746000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C14ED3-B6B3-4B77-8DD0-DB81D7CA002B}"/>
              </a:ext>
            </a:extLst>
          </p:cNvPr>
          <p:cNvSpPr/>
          <p:nvPr/>
        </p:nvSpPr>
        <p:spPr>
          <a:xfrm>
            <a:off x="4751850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01760D-60DD-441D-B50D-01CE171AA98B}"/>
              </a:ext>
            </a:extLst>
          </p:cNvPr>
          <p:cNvSpPr/>
          <p:nvPr/>
        </p:nvSpPr>
        <p:spPr>
          <a:xfrm>
            <a:off x="4746000" y="207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C65C8B5-4529-409C-B012-6369DAE0F990}"/>
              </a:ext>
            </a:extLst>
          </p:cNvPr>
          <p:cNvSpPr/>
          <p:nvPr/>
        </p:nvSpPr>
        <p:spPr>
          <a:xfrm>
            <a:off x="6905999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E1415-4C84-447B-95B3-08F59A481F1F}"/>
              </a:ext>
            </a:extLst>
          </p:cNvPr>
          <p:cNvSpPr/>
          <p:nvPr/>
        </p:nvSpPr>
        <p:spPr>
          <a:xfrm>
            <a:off x="6906000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49D434-5981-411D-972B-1D3E24FABAB4}"/>
              </a:ext>
            </a:extLst>
          </p:cNvPr>
          <p:cNvSpPr/>
          <p:nvPr/>
        </p:nvSpPr>
        <p:spPr>
          <a:xfrm>
            <a:off x="6906000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6C4EC6-6693-4627-B9FF-838CA4D32331}"/>
              </a:ext>
            </a:extLst>
          </p:cNvPr>
          <p:cNvSpPr/>
          <p:nvPr/>
        </p:nvSpPr>
        <p:spPr>
          <a:xfrm>
            <a:off x="4746000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C14ED3-B6B3-4B77-8DD0-DB81D7CA002B}"/>
              </a:ext>
            </a:extLst>
          </p:cNvPr>
          <p:cNvSpPr/>
          <p:nvPr/>
        </p:nvSpPr>
        <p:spPr>
          <a:xfrm>
            <a:off x="4751850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01760D-60DD-441D-B50D-01CE171AA98B}"/>
              </a:ext>
            </a:extLst>
          </p:cNvPr>
          <p:cNvSpPr/>
          <p:nvPr/>
        </p:nvSpPr>
        <p:spPr>
          <a:xfrm>
            <a:off x="4746000" y="207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69AD98B-97D4-4099-8B8D-C455FDC0EB4D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>
            <a:off x="5286000" y="2349000"/>
            <a:ext cx="161999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C20002-44B3-4BFF-9F1C-0EAF2F572A04}"/>
              </a:ext>
            </a:extLst>
          </p:cNvPr>
          <p:cNvCxnSpPr>
            <a:cxnSpLocks/>
            <a:stCxn id="23" idx="6"/>
            <a:endCxn id="20" idx="2"/>
          </p:cNvCxnSpPr>
          <p:nvPr/>
        </p:nvCxnSpPr>
        <p:spPr>
          <a:xfrm>
            <a:off x="5286000" y="2349000"/>
            <a:ext cx="162000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1BB016-0061-4380-9B1F-8A1D91864C4D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5286000" y="2349000"/>
            <a:ext cx="1620000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8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C65C8B5-4529-409C-B012-6369DAE0F990}"/>
              </a:ext>
            </a:extLst>
          </p:cNvPr>
          <p:cNvSpPr/>
          <p:nvPr/>
        </p:nvSpPr>
        <p:spPr>
          <a:xfrm>
            <a:off x="6905999" y="2079000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E1415-4C84-447B-95B3-08F59A481F1F}"/>
              </a:ext>
            </a:extLst>
          </p:cNvPr>
          <p:cNvSpPr/>
          <p:nvPr/>
        </p:nvSpPr>
        <p:spPr>
          <a:xfrm>
            <a:off x="6906000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49D434-5981-411D-972B-1D3E24FABAB4}"/>
              </a:ext>
            </a:extLst>
          </p:cNvPr>
          <p:cNvSpPr/>
          <p:nvPr/>
        </p:nvSpPr>
        <p:spPr>
          <a:xfrm>
            <a:off x="6906000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6C4EC6-6693-4627-B9FF-838CA4D32331}"/>
              </a:ext>
            </a:extLst>
          </p:cNvPr>
          <p:cNvSpPr/>
          <p:nvPr/>
        </p:nvSpPr>
        <p:spPr>
          <a:xfrm>
            <a:off x="4746000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C14ED3-B6B3-4B77-8DD0-DB81D7CA002B}"/>
              </a:ext>
            </a:extLst>
          </p:cNvPr>
          <p:cNvSpPr/>
          <p:nvPr/>
        </p:nvSpPr>
        <p:spPr>
          <a:xfrm>
            <a:off x="4751850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01760D-60DD-441D-B50D-01CE171AA98B}"/>
              </a:ext>
            </a:extLst>
          </p:cNvPr>
          <p:cNvSpPr/>
          <p:nvPr/>
        </p:nvSpPr>
        <p:spPr>
          <a:xfrm>
            <a:off x="4746000" y="2079000"/>
            <a:ext cx="540000" cy="54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69AD98B-97D4-4099-8B8D-C455FDC0EB4D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>
            <a:off x="5286000" y="2349000"/>
            <a:ext cx="161999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BB48D9-4E92-4E13-9FA0-3C64291CD53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286000" y="3429000"/>
            <a:ext cx="1620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242CC2-D29D-4B72-A6B0-98B60BE7C9C5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>
            <a:off x="5286000" y="3429000"/>
            <a:ext cx="162000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CE45DB-4A1B-46F6-94AA-B94F1D542868}"/>
              </a:ext>
            </a:extLst>
          </p:cNvPr>
          <p:cNvCxnSpPr>
            <a:cxnSpLocks/>
            <a:stCxn id="22" idx="6"/>
            <a:endCxn id="7" idx="2"/>
          </p:cNvCxnSpPr>
          <p:nvPr/>
        </p:nvCxnSpPr>
        <p:spPr>
          <a:xfrm>
            <a:off x="5291850" y="4509000"/>
            <a:ext cx="1614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C65C8B5-4529-409C-B012-6369DAE0F990}"/>
              </a:ext>
            </a:extLst>
          </p:cNvPr>
          <p:cNvSpPr/>
          <p:nvPr/>
        </p:nvSpPr>
        <p:spPr>
          <a:xfrm>
            <a:off x="6905999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E1415-4C84-447B-95B3-08F59A481F1F}"/>
              </a:ext>
            </a:extLst>
          </p:cNvPr>
          <p:cNvSpPr/>
          <p:nvPr/>
        </p:nvSpPr>
        <p:spPr>
          <a:xfrm>
            <a:off x="6906000" y="4239000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49D434-5981-411D-972B-1D3E24FABAB4}"/>
              </a:ext>
            </a:extLst>
          </p:cNvPr>
          <p:cNvSpPr/>
          <p:nvPr/>
        </p:nvSpPr>
        <p:spPr>
          <a:xfrm>
            <a:off x="6906000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6C4EC6-6693-4627-B9FF-838CA4D32331}"/>
              </a:ext>
            </a:extLst>
          </p:cNvPr>
          <p:cNvSpPr/>
          <p:nvPr/>
        </p:nvSpPr>
        <p:spPr>
          <a:xfrm>
            <a:off x="4746000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C14ED3-B6B3-4B77-8DD0-DB81D7CA002B}"/>
              </a:ext>
            </a:extLst>
          </p:cNvPr>
          <p:cNvSpPr/>
          <p:nvPr/>
        </p:nvSpPr>
        <p:spPr>
          <a:xfrm>
            <a:off x="4751850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01760D-60DD-441D-B50D-01CE171AA98B}"/>
              </a:ext>
            </a:extLst>
          </p:cNvPr>
          <p:cNvSpPr/>
          <p:nvPr/>
        </p:nvSpPr>
        <p:spPr>
          <a:xfrm>
            <a:off x="4746000" y="2079000"/>
            <a:ext cx="540000" cy="54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1BB016-0061-4380-9B1F-8A1D91864C4D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5286000" y="2349000"/>
            <a:ext cx="1620000" cy="216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5F5EB4-1AA1-442A-8A70-5DEB1E818B50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286000" y="3429000"/>
            <a:ext cx="1620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B7E0D6-F54B-4C83-A6CD-13AD165F2B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286000" y="2349000"/>
            <a:ext cx="1619999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03432-3452-4C3B-BB0D-67DF20E8695E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5291850" y="2349000"/>
            <a:ext cx="1614149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D8B3DE-B2EA-48FB-AA46-34B89B5E3D4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291850" y="3429000"/>
            <a:ext cx="161415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1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89499A0E-9087-4031-AECE-0B7F2695618D}"/>
              </a:ext>
            </a:extLst>
          </p:cNvPr>
          <p:cNvSpPr/>
          <p:nvPr/>
        </p:nvSpPr>
        <p:spPr>
          <a:xfrm>
            <a:off x="5285998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FDA41B7-835E-4CE7-94A5-45208618168F}"/>
              </a:ext>
            </a:extLst>
          </p:cNvPr>
          <p:cNvSpPr/>
          <p:nvPr/>
        </p:nvSpPr>
        <p:spPr>
          <a:xfrm>
            <a:off x="5285999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69DC897-7F1C-48C8-BE80-093888AFC595}"/>
              </a:ext>
            </a:extLst>
          </p:cNvPr>
          <p:cNvSpPr/>
          <p:nvPr/>
        </p:nvSpPr>
        <p:spPr>
          <a:xfrm>
            <a:off x="5285999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B53832-1E7A-42A8-9839-266237222BB7}"/>
              </a:ext>
            </a:extLst>
          </p:cNvPr>
          <p:cNvSpPr/>
          <p:nvPr/>
        </p:nvSpPr>
        <p:spPr>
          <a:xfrm>
            <a:off x="3125999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174F93-01A0-4C02-A32E-E626C539731C}"/>
              </a:ext>
            </a:extLst>
          </p:cNvPr>
          <p:cNvSpPr/>
          <p:nvPr/>
        </p:nvSpPr>
        <p:spPr>
          <a:xfrm>
            <a:off x="3131849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6E4BDA-B70D-4C2E-9159-49FF06028F09}"/>
              </a:ext>
            </a:extLst>
          </p:cNvPr>
          <p:cNvSpPr/>
          <p:nvPr/>
        </p:nvSpPr>
        <p:spPr>
          <a:xfrm>
            <a:off x="3125999" y="207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407F17-691D-4EDA-90B2-9A94BC3EFB36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3665999" y="3429000"/>
            <a:ext cx="1620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521924-9EFE-42CC-BA2D-C04C5C22C8F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665999" y="2349000"/>
            <a:ext cx="1619999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BD585E-7D2F-476D-B40C-E1551D169C61}"/>
              </a:ext>
            </a:extLst>
          </p:cNvPr>
          <p:cNvCxnSpPr>
            <a:cxnSpLocks/>
            <a:stCxn id="36" idx="6"/>
            <a:endCxn id="32" idx="2"/>
          </p:cNvCxnSpPr>
          <p:nvPr/>
        </p:nvCxnSpPr>
        <p:spPr>
          <a:xfrm flipV="1">
            <a:off x="3671849" y="2349000"/>
            <a:ext cx="1614149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59B15B0-B56F-4F77-9246-9F5E22191D7E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3671849" y="3429000"/>
            <a:ext cx="161415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F3E2F8F-18FA-4C21-A434-B200F7C5CCA7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3665999" y="2349000"/>
            <a:ext cx="161999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343E581-EFA6-4AEA-B02C-7BEC3B44E3B9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>
            <a:off x="3665999" y="2349000"/>
            <a:ext cx="162000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DBEE752-95E6-443F-9BC4-234673BC12D1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3665999" y="2349000"/>
            <a:ext cx="1620000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123D1DDC-6A49-425A-849D-467B378921C4}"/>
              </a:ext>
            </a:extLst>
          </p:cNvPr>
          <p:cNvSpPr/>
          <p:nvPr/>
        </p:nvSpPr>
        <p:spPr>
          <a:xfrm>
            <a:off x="8526002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694B766-439B-4133-9570-AA0D52440B56}"/>
              </a:ext>
            </a:extLst>
          </p:cNvPr>
          <p:cNvSpPr/>
          <p:nvPr/>
        </p:nvSpPr>
        <p:spPr>
          <a:xfrm>
            <a:off x="8526003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3F8CA8B-4FBF-4227-A80C-2C53E5D6636C}"/>
              </a:ext>
            </a:extLst>
          </p:cNvPr>
          <p:cNvSpPr/>
          <p:nvPr/>
        </p:nvSpPr>
        <p:spPr>
          <a:xfrm>
            <a:off x="8526003" y="3159000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3C45C24-C201-4B76-B40A-C563FBAC707A}"/>
              </a:ext>
            </a:extLst>
          </p:cNvPr>
          <p:cNvSpPr/>
          <p:nvPr/>
        </p:nvSpPr>
        <p:spPr>
          <a:xfrm>
            <a:off x="6366003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9BC5570-B49F-4941-AFC9-FA0AE23BAB6A}"/>
              </a:ext>
            </a:extLst>
          </p:cNvPr>
          <p:cNvSpPr/>
          <p:nvPr/>
        </p:nvSpPr>
        <p:spPr>
          <a:xfrm>
            <a:off x="6371853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8669952-19E2-4537-A8AA-701043B82F06}"/>
              </a:ext>
            </a:extLst>
          </p:cNvPr>
          <p:cNvSpPr/>
          <p:nvPr/>
        </p:nvSpPr>
        <p:spPr>
          <a:xfrm>
            <a:off x="6366003" y="2079000"/>
            <a:ext cx="540000" cy="54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CF84BC7-DD7D-4C72-994D-D6FB74B5C614}"/>
              </a:ext>
            </a:extLst>
          </p:cNvPr>
          <p:cNvCxnSpPr>
            <a:cxnSpLocks/>
            <a:stCxn id="84" idx="6"/>
            <a:endCxn id="83" idx="2"/>
          </p:cNvCxnSpPr>
          <p:nvPr/>
        </p:nvCxnSpPr>
        <p:spPr>
          <a:xfrm>
            <a:off x="6906003" y="3429000"/>
            <a:ext cx="1620000" cy="0"/>
          </a:xfrm>
          <a:prstGeom prst="line">
            <a:avLst/>
          </a:prstGeom>
          <a:ln w="19050">
            <a:solidFill>
              <a:schemeClr val="bg2">
                <a:lumMod val="50000"/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EBCA1E8-0901-4481-9C38-0B4119633B05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6906003" y="2349000"/>
            <a:ext cx="1619999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9F1FC08-8A39-4120-90E6-C4CA6845A21B}"/>
              </a:ext>
            </a:extLst>
          </p:cNvPr>
          <p:cNvCxnSpPr>
            <a:cxnSpLocks/>
            <a:stCxn id="85" idx="6"/>
            <a:endCxn id="81" idx="2"/>
          </p:cNvCxnSpPr>
          <p:nvPr/>
        </p:nvCxnSpPr>
        <p:spPr>
          <a:xfrm flipV="1">
            <a:off x="6911853" y="2349000"/>
            <a:ext cx="1614149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58A6260-42A8-402E-9F48-D6A379D0788E}"/>
              </a:ext>
            </a:extLst>
          </p:cNvPr>
          <p:cNvCxnSpPr>
            <a:cxnSpLocks/>
            <a:stCxn id="85" idx="6"/>
            <a:endCxn id="83" idx="2"/>
          </p:cNvCxnSpPr>
          <p:nvPr/>
        </p:nvCxnSpPr>
        <p:spPr>
          <a:xfrm flipV="1">
            <a:off x="6911853" y="3429000"/>
            <a:ext cx="1614150" cy="1080000"/>
          </a:xfrm>
          <a:prstGeom prst="line">
            <a:avLst/>
          </a:prstGeom>
          <a:ln w="19050">
            <a:solidFill>
              <a:schemeClr val="bg2">
                <a:lumMod val="50000"/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61C96CB-0E0C-4464-9DE9-0C46757247B5}"/>
              </a:ext>
            </a:extLst>
          </p:cNvPr>
          <p:cNvCxnSpPr>
            <a:cxnSpLocks/>
            <a:stCxn id="86" idx="6"/>
            <a:endCxn id="81" idx="2"/>
          </p:cNvCxnSpPr>
          <p:nvPr/>
        </p:nvCxnSpPr>
        <p:spPr>
          <a:xfrm>
            <a:off x="6906003" y="2349000"/>
            <a:ext cx="161999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6859E99-405D-446E-A272-E058C6F0D273}"/>
              </a:ext>
            </a:extLst>
          </p:cNvPr>
          <p:cNvCxnSpPr>
            <a:cxnSpLocks/>
            <a:stCxn id="86" idx="6"/>
            <a:endCxn id="83" idx="2"/>
          </p:cNvCxnSpPr>
          <p:nvPr/>
        </p:nvCxnSpPr>
        <p:spPr>
          <a:xfrm>
            <a:off x="6906003" y="2349000"/>
            <a:ext cx="1620000" cy="108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BC47A5-A68A-46AA-8A7F-2183D41372E7}"/>
              </a:ext>
            </a:extLst>
          </p:cNvPr>
          <p:cNvCxnSpPr>
            <a:cxnSpLocks/>
            <a:stCxn id="86" idx="6"/>
            <a:endCxn id="82" idx="2"/>
          </p:cNvCxnSpPr>
          <p:nvPr/>
        </p:nvCxnSpPr>
        <p:spPr>
          <a:xfrm>
            <a:off x="6906003" y="2349000"/>
            <a:ext cx="1620000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36</Words>
  <Application>Microsoft Office PowerPoint</Application>
  <PresentationFormat>와이드스크린</PresentationFormat>
  <Paragraphs>36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46</cp:revision>
  <dcterms:created xsi:type="dcterms:W3CDTF">2021-06-04T15:06:02Z</dcterms:created>
  <dcterms:modified xsi:type="dcterms:W3CDTF">2021-06-26T04:25:49Z</dcterms:modified>
</cp:coreProperties>
</file>