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Lst>
  <p:notesMasterIdLst>
    <p:notesMasterId r:id="rId9"/>
  </p:notesMasterIdLst>
  <p:handoutMasterIdLst>
    <p:handoutMasterId r:id="rId10"/>
  </p:handoutMasterIdLst>
  <p:sldIdLst>
    <p:sldId id="550" r:id="rId2"/>
    <p:sldId id="562" r:id="rId3"/>
    <p:sldId id="563" r:id="rId4"/>
    <p:sldId id="541" r:id="rId5"/>
    <p:sldId id="565" r:id="rId6"/>
    <p:sldId id="564" r:id="rId7"/>
    <p:sldId id="540" r:id="rId8"/>
  </p:sldIdLst>
  <p:sldSz cx="9144000" cy="6858000" type="screen4x3"/>
  <p:notesSz cx="6805613" cy="9939338"/>
  <p:defaultTextStyle>
    <a:defPPr>
      <a:defRPr lang="ja-JP"/>
    </a:defPPr>
    <a:lvl1pPr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p:defaultTextStyle>
  <p:extLst>
    <p:ext uri="{EFAFB233-063F-42B5-8137-9DF3F51BA10A}">
      <p15:sldGuideLst xmlns:p15="http://schemas.microsoft.com/office/powerpoint/2012/main">
        <p15:guide id="1" orient="horz" pos="4073">
          <p15:clr>
            <a:srgbClr val="A4A3A4"/>
          </p15:clr>
        </p15:guide>
        <p15:guide id="2" orient="horz" pos="551">
          <p15:clr>
            <a:srgbClr val="A4A3A4"/>
          </p15:clr>
        </p15:guide>
        <p15:guide id="3" pos="5641">
          <p15:clr>
            <a:srgbClr val="A4A3A4"/>
          </p15:clr>
        </p15:guide>
        <p15:guide id="4" pos="122">
          <p15:clr>
            <a:srgbClr val="A4A3A4"/>
          </p15:clr>
        </p15:guide>
        <p15:guide id="5" pos="2880">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A12B"/>
    <a:srgbClr val="FFFFCC"/>
    <a:srgbClr val="0000FF"/>
    <a:srgbClr val="1782DB"/>
    <a:srgbClr val="706ABA"/>
    <a:srgbClr val="8B8807"/>
    <a:srgbClr val="C07000"/>
    <a:srgbClr val="E73440"/>
    <a:srgbClr val="7E7D7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13" autoAdjust="0"/>
    <p:restoredTop sz="97239" autoAdjust="0"/>
  </p:normalViewPr>
  <p:slideViewPr>
    <p:cSldViewPr showGuides="1">
      <p:cViewPr varScale="1">
        <p:scale>
          <a:sx n="95" d="100"/>
          <a:sy n="95" d="100"/>
        </p:scale>
        <p:origin x="312" y="58"/>
      </p:cViewPr>
      <p:guideLst>
        <p:guide orient="horz" pos="4073"/>
        <p:guide orient="horz" pos="551"/>
        <p:guide pos="5641"/>
        <p:guide pos="12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60" d="100"/>
          <a:sy n="60" d="100"/>
        </p:scale>
        <p:origin x="3278" y="43"/>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GB" altLang="ja-JP"/>
          </a:p>
        </p:txBody>
      </p:sp>
      <p:sp>
        <p:nvSpPr>
          <p:cNvPr id="393219" name="Rectangle 3"/>
          <p:cNvSpPr>
            <a:spLocks noGrp="1" noChangeArrowheads="1"/>
          </p:cNvSpPr>
          <p:nvPr>
            <p:ph type="dt" sz="quarter"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GB" altLang="ja-JP"/>
          </a:p>
        </p:txBody>
      </p:sp>
      <p:sp>
        <p:nvSpPr>
          <p:cNvPr id="393220" name="Rectangle 4"/>
          <p:cNvSpPr>
            <a:spLocks noGrp="1" noChangeArrowheads="1"/>
          </p:cNvSpPr>
          <p:nvPr>
            <p:ph type="ftr" sz="quarter" idx="2"/>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GB" altLang="ja-JP"/>
              <a:t>Copyright 2021 FUJITSU LIMITED</a:t>
            </a:r>
          </a:p>
        </p:txBody>
      </p:sp>
      <p:sp>
        <p:nvSpPr>
          <p:cNvPr id="393221" name="Rectangle 5"/>
          <p:cNvSpPr>
            <a:spLocks noGrp="1" noChangeArrowheads="1"/>
          </p:cNvSpPr>
          <p:nvPr>
            <p:ph type="sldNum" sz="quarter" idx="3"/>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824C5381-6989-4206-8C01-482E730E3CFB}" type="slidenum">
              <a:rPr lang="en-GB" altLang="ja-JP"/>
              <a:pPr/>
              <a:t>‹#›</a:t>
            </a:fld>
            <a:endParaRPr lang="en-GB" altLang="ja-JP"/>
          </a:p>
        </p:txBody>
      </p:sp>
      <p:sp>
        <p:nvSpPr>
          <p:cNvPr id="5" name="テキスト ボックス 4">
            <a:extLst>
              <a:ext uri="{FF2B5EF4-FFF2-40B4-BE49-F238E27FC236}">
                <a16:creationId xmlns:a16="http://schemas.microsoft.com/office/drawing/2014/main" id="{7D934023-8872-44CF-A528-0E0954CEF031}"/>
              </a:ext>
            </a:extLst>
          </p:cNvPr>
          <p:cNvSpPr txBox="1"/>
          <p:nvPr/>
        </p:nvSpPr>
        <p:spPr bwMode="gray">
          <a:xfrm>
            <a:off x="53975" y="53975"/>
            <a:ext cx="2085975" cy="153888"/>
          </a:xfrm>
          <a:prstGeom prst="rect">
            <a:avLst/>
          </a:prstGeom>
          <a:noFill/>
        </p:spPr>
        <p:txBody>
          <a:bodyPr vert="horz" lIns="0" tIns="0" rIns="0" bIns="0" rtlCol="0">
            <a:spAutoFit/>
          </a:bodyPr>
          <a:lstStyle/>
          <a:p>
            <a:pPr algn="l"/>
            <a:r>
              <a:rPr kumimoji="1" lang="en-US" altLang="ja-JP" sz="1000" b="1">
                <a:latin typeface="Arial" panose="020B0604020202020204" pitchFamily="34" charset="0"/>
                <a:sym typeface="Arial" panose="020B0604020202020204" pitchFamily="34" charset="0"/>
              </a:rPr>
              <a:t>FUJITSU CONFIDENTIAL</a:t>
            </a:r>
            <a:endParaRPr kumimoji="1" lang="ja-JP" altLang="en-US" sz="1000" b="1">
              <a:latin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8246059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US" altLang="ja-JP"/>
          </a:p>
        </p:txBody>
      </p:sp>
      <p:sp>
        <p:nvSpPr>
          <p:cNvPr id="167939" name="Rectangle 3"/>
          <p:cNvSpPr>
            <a:spLocks noGrp="1" noChangeArrowheads="1"/>
          </p:cNvSpPr>
          <p:nvPr>
            <p:ph type="dt"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917575" y="744538"/>
            <a:ext cx="4972050" cy="37290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9450" y="4721225"/>
            <a:ext cx="544671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67942" name="Rectangle 6"/>
          <p:cNvSpPr>
            <a:spLocks noGrp="1" noChangeArrowheads="1"/>
          </p:cNvSpPr>
          <p:nvPr>
            <p:ph type="ftr" sz="quarter" idx="4"/>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US" altLang="ja-JP"/>
              <a:t>Copyright 2021 FUJITSU LIMITED</a:t>
            </a:r>
          </a:p>
        </p:txBody>
      </p:sp>
      <p:sp>
        <p:nvSpPr>
          <p:cNvPr id="167943" name="Rectangle 7"/>
          <p:cNvSpPr>
            <a:spLocks noGrp="1" noChangeArrowheads="1"/>
          </p:cNvSpPr>
          <p:nvPr>
            <p:ph type="sldNum" sz="quarter" idx="5"/>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9F92722A-13CA-49BB-B125-2A56C31837E2}" type="slidenum">
              <a:rPr lang="en-US" altLang="ja-JP"/>
              <a:pPr/>
              <a:t>‹#›</a:t>
            </a:fld>
            <a:endParaRPr lang="en-US" altLang="ja-JP"/>
          </a:p>
        </p:txBody>
      </p:sp>
      <p:sp>
        <p:nvSpPr>
          <p:cNvPr id="5" name="テキスト ボックス 4">
            <a:extLst>
              <a:ext uri="{FF2B5EF4-FFF2-40B4-BE49-F238E27FC236}">
                <a16:creationId xmlns:a16="http://schemas.microsoft.com/office/drawing/2014/main" id="{4EF22682-F8C0-4DA6-B4B5-47BE9B86CF93}"/>
              </a:ext>
            </a:extLst>
          </p:cNvPr>
          <p:cNvSpPr txBox="1"/>
          <p:nvPr/>
        </p:nvSpPr>
        <p:spPr bwMode="gray">
          <a:xfrm>
            <a:off x="53975" y="53975"/>
            <a:ext cx="2085975" cy="153888"/>
          </a:xfrm>
          <a:prstGeom prst="rect">
            <a:avLst/>
          </a:prstGeom>
          <a:noFill/>
        </p:spPr>
        <p:txBody>
          <a:bodyPr vert="horz" lIns="0" tIns="0" rIns="0" bIns="0" rtlCol="0">
            <a:spAutoFit/>
          </a:bodyPr>
          <a:lstStyle/>
          <a:p>
            <a:pPr algn="l"/>
            <a:r>
              <a:rPr kumimoji="1" lang="en-US" altLang="ja-JP" sz="1000" b="1" i="0" u="none" baseline="0">
                <a:solidFill>
                  <a:srgbClr val="000000"/>
                </a:solidFill>
                <a:latin typeface="Arial" panose="020B0604020202020204" pitchFamily="34" charset="0"/>
                <a:sym typeface="Arial" panose="020B0604020202020204" pitchFamily="34" charset="0"/>
              </a:rPr>
              <a:t>FUJITSU CONFIDENTIAL</a:t>
            </a:r>
            <a:endParaRPr kumimoji="1" lang="ja-JP" altLang="en-US" sz="1000" b="1" i="0" u="none" baseline="0">
              <a:solidFill>
                <a:srgbClr val="000000"/>
              </a:solidFill>
              <a:latin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875047085"/>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2021 FUJITSU LIMITED</a:t>
            </a:r>
          </a:p>
        </p:txBody>
      </p:sp>
      <p:sp>
        <p:nvSpPr>
          <p:cNvPr id="7" name="Rectangle 7"/>
          <p:cNvSpPr>
            <a:spLocks noGrp="1" noChangeArrowheads="1"/>
          </p:cNvSpPr>
          <p:nvPr>
            <p:ph type="sldNum" sz="quarter" idx="5"/>
          </p:nvPr>
        </p:nvSpPr>
        <p:spPr>
          <a:ln/>
        </p:spPr>
        <p:txBody>
          <a:bodyPr/>
          <a:lstStyle/>
          <a:p>
            <a:fld id="{FF40324B-6458-4F02-B78B-16615212FD97}" type="slidenum">
              <a:rPr lang="en-US" altLang="ja-JP"/>
              <a:pPr/>
              <a:t>0</a:t>
            </a:fld>
            <a:endParaRPr lang="en-US" altLang="ja-JP"/>
          </a:p>
        </p:txBody>
      </p:sp>
      <p:sp>
        <p:nvSpPr>
          <p:cNvPr id="620546" name="Rectangle 2"/>
          <p:cNvSpPr>
            <a:spLocks noGrp="1" noRot="1" noChangeAspect="1" noChangeArrowheads="1" noTextEdit="1"/>
          </p:cNvSpPr>
          <p:nvPr>
            <p:ph type="sldImg"/>
          </p:nvPr>
        </p:nvSpPr>
        <p:spPr>
          <a:ln/>
        </p:spPr>
      </p:sp>
      <p:sp>
        <p:nvSpPr>
          <p:cNvPr id="620547" name="Rectangle 3"/>
          <p:cNvSpPr>
            <a:spLocks noGrp="1" noChangeArrowheads="1"/>
          </p:cNvSpPr>
          <p:nvPr>
            <p:ph type="body" idx="1"/>
          </p:nvPr>
        </p:nvSpPr>
        <p:spPr/>
        <p:txBody>
          <a:bodyPr/>
          <a:lstStyle/>
          <a:p>
            <a:endParaRPr lang="en-GB" altLang="ja-JP"/>
          </a:p>
        </p:txBody>
      </p:sp>
    </p:spTree>
    <p:extLst>
      <p:ext uri="{BB962C8B-B14F-4D97-AF65-F5344CB8AC3E}">
        <p14:creationId xmlns:p14="http://schemas.microsoft.com/office/powerpoint/2010/main" val="3741357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2021 FUJITSU LIMITED</a:t>
            </a:r>
          </a:p>
        </p:txBody>
      </p:sp>
      <p:sp>
        <p:nvSpPr>
          <p:cNvPr id="7" name="Rectangle 7"/>
          <p:cNvSpPr>
            <a:spLocks noGrp="1" noChangeArrowheads="1"/>
          </p:cNvSpPr>
          <p:nvPr>
            <p:ph type="sldNum" sz="quarter" idx="5"/>
          </p:nvPr>
        </p:nvSpPr>
        <p:spPr>
          <a:ln/>
        </p:spPr>
        <p:txBody>
          <a:bodyPr/>
          <a:lstStyle/>
          <a:p>
            <a:fld id="{52907734-A7B3-479F-9B48-BD0920DAB3E0}" type="slidenum">
              <a:rPr lang="en-US" altLang="ja-JP"/>
              <a:pPr/>
              <a:t>3</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itchFamily="2" charset="2"/>
              <a:buNone/>
            </a:pPr>
            <a:endParaRPr lang="en-GB" altLang="ja-JP"/>
          </a:p>
        </p:txBody>
      </p:sp>
    </p:spTree>
    <p:extLst>
      <p:ext uri="{BB962C8B-B14F-4D97-AF65-F5344CB8AC3E}">
        <p14:creationId xmlns:p14="http://schemas.microsoft.com/office/powerpoint/2010/main" val="3232789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2021 FUJITSU LIMITED</a:t>
            </a:r>
          </a:p>
        </p:txBody>
      </p:sp>
      <p:sp>
        <p:nvSpPr>
          <p:cNvPr id="7" name="Rectangle 7"/>
          <p:cNvSpPr>
            <a:spLocks noGrp="1" noChangeArrowheads="1"/>
          </p:cNvSpPr>
          <p:nvPr>
            <p:ph type="sldNum" sz="quarter" idx="5"/>
          </p:nvPr>
        </p:nvSpPr>
        <p:spPr>
          <a:ln/>
        </p:spPr>
        <p:txBody>
          <a:bodyPr/>
          <a:lstStyle/>
          <a:p>
            <a:fld id="{52907734-A7B3-479F-9B48-BD0920DAB3E0}" type="slidenum">
              <a:rPr lang="en-US" altLang="ja-JP"/>
              <a:pPr/>
              <a:t>4</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itchFamily="2" charset="2"/>
              <a:buNone/>
            </a:pPr>
            <a:endParaRPr lang="en-GB" altLang="ja-JP"/>
          </a:p>
        </p:txBody>
      </p:sp>
    </p:spTree>
    <p:extLst>
      <p:ext uri="{BB962C8B-B14F-4D97-AF65-F5344CB8AC3E}">
        <p14:creationId xmlns:p14="http://schemas.microsoft.com/office/powerpoint/2010/main" val="1850826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2021 FUJITSU LIMITED</a:t>
            </a:r>
          </a:p>
        </p:txBody>
      </p:sp>
      <p:sp>
        <p:nvSpPr>
          <p:cNvPr id="7" name="Rectangle 7"/>
          <p:cNvSpPr>
            <a:spLocks noGrp="1" noChangeArrowheads="1"/>
          </p:cNvSpPr>
          <p:nvPr>
            <p:ph type="sldNum" sz="quarter" idx="5"/>
          </p:nvPr>
        </p:nvSpPr>
        <p:spPr>
          <a:ln/>
        </p:spPr>
        <p:txBody>
          <a:bodyPr/>
          <a:lstStyle/>
          <a:p>
            <a:fld id="{52907734-A7B3-479F-9B48-BD0920DAB3E0}" type="slidenum">
              <a:rPr lang="en-US" altLang="ja-JP"/>
              <a:pPr/>
              <a:t>5</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itchFamily="2" charset="2"/>
              <a:buNone/>
            </a:pPr>
            <a:endParaRPr lang="en-GB" altLang="ja-JP"/>
          </a:p>
        </p:txBody>
      </p:sp>
    </p:spTree>
    <p:extLst>
      <p:ext uri="{BB962C8B-B14F-4D97-AF65-F5344CB8AC3E}">
        <p14:creationId xmlns:p14="http://schemas.microsoft.com/office/powerpoint/2010/main" val="379967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4"/>
          </p:nvPr>
        </p:nvSpPr>
        <p:spPr/>
        <p:txBody>
          <a:bodyPr/>
          <a:lstStyle/>
          <a:p>
            <a:r>
              <a:rPr lang="en-US" altLang="ja-JP"/>
              <a:t>Copyright 2021 FUJITSU LIMITED</a:t>
            </a:r>
          </a:p>
        </p:txBody>
      </p:sp>
      <p:sp>
        <p:nvSpPr>
          <p:cNvPr id="5" name="スライド番号プレースホルダー 4"/>
          <p:cNvSpPr>
            <a:spLocks noGrp="1"/>
          </p:cNvSpPr>
          <p:nvPr>
            <p:ph type="sldNum" sz="quarter" idx="5"/>
          </p:nvPr>
        </p:nvSpPr>
        <p:spPr/>
        <p:txBody>
          <a:bodyPr/>
          <a:lstStyle/>
          <a:p>
            <a:fld id="{9F92722A-13CA-49BB-B125-2A56C31837E2}" type="slidenum">
              <a:rPr lang="en-US" altLang="ja-JP" smtClean="0"/>
              <a:pPr/>
              <a:t>6</a:t>
            </a:fld>
            <a:endParaRPr lang="en-US" altLang="ja-JP"/>
          </a:p>
        </p:txBody>
      </p:sp>
    </p:spTree>
    <p:extLst>
      <p:ext uri="{BB962C8B-B14F-4D97-AF65-F5344CB8AC3E}">
        <p14:creationId xmlns:p14="http://schemas.microsoft.com/office/powerpoint/2010/main" val="20696927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9" name="Picture 10" descr="TitleGray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46638"/>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14"/>
          <p:cNvGrpSpPr>
            <a:grpSpLocks noChangeAspect="1"/>
          </p:cNvGrpSpPr>
          <p:nvPr userDrawn="1"/>
        </p:nvGrpSpPr>
        <p:grpSpPr bwMode="gray">
          <a:xfrm>
            <a:off x="7308850" y="185738"/>
            <a:ext cx="1647825" cy="920750"/>
            <a:chOff x="4604" y="117"/>
            <a:chExt cx="1038" cy="580"/>
          </a:xfrm>
        </p:grpSpPr>
        <p:sp>
          <p:nvSpPr>
            <p:cNvPr id="41" name="AutoShape 13"/>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42" name="Freeform 15"/>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3" name="Freeform 16"/>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4" name="Freeform 17"/>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5" name="Freeform 18"/>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6" name="Freeform 19"/>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7" name="Freeform 20"/>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8" name="Freeform 21"/>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9" name="Freeform 22"/>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0" name="Freeform 23"/>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1" name="Freeform 24"/>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2" name="Freeform 25"/>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3" name="Freeform 26"/>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4" name="Freeform 27"/>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5" name="Freeform 28"/>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6" name="Freeform 29"/>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7" name="Freeform 30"/>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8" name="Freeform 31"/>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9" name="Freeform 32"/>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0" name="Freeform 33"/>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1" name="Freeform 34"/>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2" name="Freeform 35"/>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3" name="Freeform 36"/>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 name="Freeform 37"/>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5" name="Freeform 38"/>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6" name="Freeform 39"/>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7" name="Freeform 40"/>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8" name="Freeform 41"/>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9" name="Freeform 42"/>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70" name="Freeform 43"/>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71" name="Freeform 44"/>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173" name="Rectangle 5"/>
          <p:cNvSpPr>
            <a:spLocks noGrp="1" noChangeArrowheads="1"/>
          </p:cNvSpPr>
          <p:nvPr>
            <p:ph type="subTitle" idx="1"/>
          </p:nvPr>
        </p:nvSpPr>
        <p:spPr bwMode="gray">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dirty="0"/>
              <a:t>マスタ サブタイトルの書式設定</a:t>
            </a:r>
          </a:p>
        </p:txBody>
      </p:sp>
      <p:sp>
        <p:nvSpPr>
          <p:cNvPr id="647174" name="Rectangle 6"/>
          <p:cNvSpPr>
            <a:spLocks noGrp="1" noChangeArrowheads="1"/>
          </p:cNvSpPr>
          <p:nvPr>
            <p:ph type="ctrTitle"/>
          </p:nvPr>
        </p:nvSpPr>
        <p:spPr bwMode="gray">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chemeClr val="tx1"/>
                </a:solidFill>
              </a:defRPr>
            </a:lvl1pPr>
          </a:lstStyle>
          <a:p>
            <a:pPr lvl="0"/>
            <a:br>
              <a:rPr lang="en-US" altLang="ja-JP" noProof="0" dirty="0"/>
            </a:br>
            <a:r>
              <a:rPr lang="ja-JP" altLang="en-US" noProof="0" dirty="0"/>
              <a:t>マスタ タイトルの書式設定</a:t>
            </a:r>
            <a:endParaRPr lang="de-DE" altLang="ja-JP" noProof="0" dirty="0"/>
          </a:p>
        </p:txBody>
      </p:sp>
      <p:sp>
        <p:nvSpPr>
          <p:cNvPr id="647215" name="Rectangle 47"/>
          <p:cNvSpPr>
            <a:spLocks noGrp="1" noChangeArrowheads="1"/>
          </p:cNvSpPr>
          <p:nvPr>
            <p:ph type="ftr" sz="quarter" idx="3"/>
          </p:nvPr>
        </p:nvSpPr>
        <p:spPr bwMode="gray"/>
        <p:txBody>
          <a:bodyPr/>
          <a:lstStyle>
            <a:lvl1pPr>
              <a:defRPr/>
            </a:lvl1pPr>
          </a:lstStyle>
          <a:p>
            <a:r>
              <a:rPr lang="de-DE" altLang="ja-JP"/>
              <a:t>Copyright 2021 FUJITSU LIMITED</a:t>
            </a:r>
          </a:p>
        </p:txBody>
      </p:sp>
      <p:sp>
        <p:nvSpPr>
          <p:cNvPr id="72"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n-lt"/>
              </a:defRPr>
            </a:lvl1pPr>
          </a:lstStyle>
          <a:p>
            <a:fld id="{E5C4FF1C-8F5E-4BC8-BCAF-207649A9C157}" type="slidenum">
              <a:rPr lang="de-DE" altLang="ja-JP" smtClean="0"/>
              <a:pPr/>
              <a:t>‹#›</a:t>
            </a:fld>
            <a:endParaRPr lang="de-DE" altLang="ja-JP"/>
          </a:p>
        </p:txBody>
      </p:sp>
      <p:sp>
        <p:nvSpPr>
          <p:cNvPr id="5" name="テキスト ボックス 4">
            <a:extLst>
              <a:ext uri="{FF2B5EF4-FFF2-40B4-BE49-F238E27FC236}">
                <a16:creationId xmlns:a16="http://schemas.microsoft.com/office/drawing/2014/main" id="{B9CFF086-6E7E-4AD7-94A3-971673B71F4B}"/>
              </a:ext>
            </a:extLst>
          </p:cNvPr>
          <p:cNvSpPr txBox="1"/>
          <p:nvPr userDrawn="1"/>
        </p:nvSpPr>
        <p:spPr bwMode="gray">
          <a:xfrm>
            <a:off x="190500" y="6675438"/>
            <a:ext cx="2798763" cy="153888"/>
          </a:xfrm>
          <a:prstGeom prst="rect">
            <a:avLst/>
          </a:prstGeom>
          <a:noFill/>
        </p:spPr>
        <p:txBody>
          <a:bodyPr vert="horz" wrap="square" lIns="0" tIns="0" rIns="0" bIns="0" rtlCol="0">
            <a:spAutoFit/>
          </a:bodyPr>
          <a:lstStyle/>
          <a:p>
            <a:pPr algn="l"/>
            <a:r>
              <a:rPr kumimoji="1" lang="en-US" altLang="ja-JP" sz="1000" b="1" i="0" u="none" baseline="0" dirty="0">
                <a:solidFill>
                  <a:srgbClr val="000000"/>
                </a:solidFill>
                <a:latin typeface="Arial" panose="020B0604020202020204" pitchFamily="34" charset="0"/>
                <a:sym typeface="Arial" panose="020B0604020202020204" pitchFamily="34" charset="0"/>
              </a:rPr>
              <a:t>FUJITSU CONFIDENTIAL</a:t>
            </a:r>
            <a:endParaRPr kumimoji="1" lang="ja-JP" altLang="en-US" sz="1000" b="1" i="0" u="none" baseline="0" dirty="0">
              <a:solidFill>
                <a:srgbClr val="000000"/>
              </a:solidFill>
              <a:latin typeface="Arial" panose="020B0604020202020204" pitchFamily="34" charset="0"/>
              <a:sym typeface="Arial" panose="020B0604020202020204" pitchFamily="34" charset="0"/>
            </a:endParaRPr>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中表紙">
    <p:spTree>
      <p:nvGrpSpPr>
        <p:cNvPr id="1" name=""/>
        <p:cNvGrpSpPr/>
        <p:nvPr/>
      </p:nvGrpSpPr>
      <p:grpSpPr>
        <a:xfrm>
          <a:off x="0" y="0"/>
          <a:ext cx="0" cy="0"/>
          <a:chOff x="0" y="0"/>
          <a:chExt cx="0" cy="0"/>
        </a:xfrm>
      </p:grpSpPr>
      <p:grpSp>
        <p:nvGrpSpPr>
          <p:cNvPr id="39" name="Group 84" descr="F_Tool_Middle_Cover"/>
          <p:cNvGrpSpPr>
            <a:grpSpLocks/>
          </p:cNvGrpSpPr>
          <p:nvPr userDrawn="1"/>
        </p:nvGrpSpPr>
        <p:grpSpPr bwMode="gray">
          <a:xfrm>
            <a:off x="0" y="0"/>
            <a:ext cx="9144000" cy="3913188"/>
            <a:chOff x="0" y="0"/>
            <a:chExt cx="5760" cy="2465"/>
          </a:xfrm>
        </p:grpSpPr>
        <p:pic>
          <p:nvPicPr>
            <p:cNvPr id="40" name="Picture 39" descr="MiddleGray_L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5760" cy="2465"/>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3"/>
            <p:cNvGrpSpPr>
              <a:grpSpLocks noChangeAspect="1"/>
            </p:cNvGrpSpPr>
            <p:nvPr/>
          </p:nvGrpSpPr>
          <p:grpSpPr bwMode="gray">
            <a:xfrm>
              <a:off x="4604" y="117"/>
              <a:ext cx="1038" cy="580"/>
              <a:chOff x="4604" y="117"/>
              <a:chExt cx="1038" cy="580"/>
            </a:xfrm>
          </p:grpSpPr>
          <p:sp>
            <p:nvSpPr>
              <p:cNvPr id="42" name="AutoShape 42"/>
              <p:cNvSpPr>
                <a:spLocks noChangeAspect="1" noChangeArrowheads="1" noTextEdit="1"/>
              </p:cNvSpPr>
              <p:nvPr/>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ja-JP" altLang="en-US"/>
              </a:p>
            </p:txBody>
          </p:sp>
          <p:sp>
            <p:nvSpPr>
              <p:cNvPr id="43" name="Freeform 44"/>
              <p:cNvSpPr>
                <a:spLocks/>
              </p:cNvSpPr>
              <p:nvPr/>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p>
            </p:txBody>
          </p:sp>
          <p:sp>
            <p:nvSpPr>
              <p:cNvPr id="44" name="Freeform 45"/>
              <p:cNvSpPr>
                <a:spLocks/>
              </p:cNvSpPr>
              <p:nvPr/>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p>
            </p:txBody>
          </p:sp>
          <p:sp>
            <p:nvSpPr>
              <p:cNvPr id="45" name="Freeform 46"/>
              <p:cNvSpPr>
                <a:spLocks/>
              </p:cNvSpPr>
              <p:nvPr/>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p>
            </p:txBody>
          </p:sp>
          <p:sp>
            <p:nvSpPr>
              <p:cNvPr id="46" name="Freeform 47"/>
              <p:cNvSpPr>
                <a:spLocks/>
              </p:cNvSpPr>
              <p:nvPr/>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p>
            </p:txBody>
          </p:sp>
          <p:sp>
            <p:nvSpPr>
              <p:cNvPr id="47" name="Freeform 48"/>
              <p:cNvSpPr>
                <a:spLocks/>
              </p:cNvSpPr>
              <p:nvPr/>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p>
            </p:txBody>
          </p:sp>
          <p:sp>
            <p:nvSpPr>
              <p:cNvPr id="48" name="Freeform 49"/>
              <p:cNvSpPr>
                <a:spLocks/>
              </p:cNvSpPr>
              <p:nvPr/>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p>
            </p:txBody>
          </p:sp>
          <p:sp>
            <p:nvSpPr>
              <p:cNvPr id="49" name="Freeform 50"/>
              <p:cNvSpPr>
                <a:spLocks/>
              </p:cNvSpPr>
              <p:nvPr/>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p>
            </p:txBody>
          </p:sp>
          <p:sp>
            <p:nvSpPr>
              <p:cNvPr id="50" name="Freeform 51"/>
              <p:cNvSpPr>
                <a:spLocks/>
              </p:cNvSpPr>
              <p:nvPr/>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a:p>
            </p:txBody>
          </p:sp>
        </p:grpSp>
      </p:grpSp>
      <p:sp>
        <p:nvSpPr>
          <p:cNvPr id="647173" name="Rectangle 5"/>
          <p:cNvSpPr>
            <a:spLocks noGrp="1" noChangeArrowheads="1"/>
          </p:cNvSpPr>
          <p:nvPr>
            <p:ph type="subTitle" idx="1" hasCustomPrompt="1"/>
          </p:nvPr>
        </p:nvSpPr>
        <p:spPr bwMode="gray">
          <a:xfrm>
            <a:off x="323850" y="3697200"/>
            <a:ext cx="7923600" cy="2595600"/>
          </a:xfrm>
        </p:spPr>
        <p:txBody>
          <a:bodyPr lIns="0" tIns="0" rIns="0" bIns="0"/>
          <a:lstStyle>
            <a:lvl1pPr marL="304800" marR="0" indent="-304800" algn="l" defTabSz="457200" rtl="0" eaLnBrk="1" fontAlgn="base" latinLnBrk="0" hangingPunct="1">
              <a:lnSpc>
                <a:spcPct val="100000"/>
              </a:lnSpc>
              <a:spcBef>
                <a:spcPct val="10000"/>
              </a:spcBef>
              <a:spcAft>
                <a:spcPct val="10000"/>
              </a:spcAft>
              <a:buClr>
                <a:srgbClr val="87867E"/>
              </a:buClr>
              <a:buSzTx/>
              <a:buFont typeface="Wingdings" pitchFamily="2" charset="2"/>
              <a:buChar char="n"/>
              <a:tabLst/>
              <a:defRPr sz="2400"/>
            </a:lvl1pPr>
          </a:lstStyle>
          <a:p>
            <a:pPr lvl="0"/>
            <a:r>
              <a:rPr lang="ja-JP" altLang="en-US" noProof="0" dirty="0"/>
              <a:t>マスタ サブタイトルの書式設定</a:t>
            </a:r>
            <a:endParaRPr kumimoji="1" lang="de-DE" altLang="ja-JP" sz="2400" b="0" i="0" u="none" strike="noStrike" kern="0" cap="none" spc="0" normalizeH="0" baseline="0" noProof="0" dirty="0">
              <a:ln>
                <a:noFill/>
              </a:ln>
              <a:solidFill>
                <a:srgbClr val="000000"/>
              </a:solidFill>
              <a:effectLst/>
              <a:uLnTx/>
              <a:uFillTx/>
              <a:latin typeface="+mn-lt"/>
              <a:ea typeface="+mn-ea"/>
              <a:cs typeface="+mn-cs"/>
            </a:endParaRPr>
          </a:p>
        </p:txBody>
      </p:sp>
      <p:sp>
        <p:nvSpPr>
          <p:cNvPr id="647174" name="Rectangle 6"/>
          <p:cNvSpPr>
            <a:spLocks noGrp="1" noChangeArrowheads="1"/>
          </p:cNvSpPr>
          <p:nvPr>
            <p:ph type="ctrTitle" hasCustomPrompt="1"/>
          </p:nvPr>
        </p:nvSpPr>
        <p:spPr bwMode="gray">
          <a:xfrm>
            <a:off x="323850" y="1774800"/>
            <a:ext cx="7923600" cy="1440000"/>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defRPr sz="4400">
                <a:solidFill>
                  <a:schemeClr val="tx1"/>
                </a:solidFill>
              </a:defRPr>
            </a:lvl1pPr>
          </a:lstStyle>
          <a:p>
            <a:pPr lvl="0"/>
            <a:br>
              <a:rPr lang="en-US" altLang="ja-JP" noProof="0" dirty="0"/>
            </a:br>
            <a:r>
              <a:rPr lang="ja-JP" altLang="en-US" noProof="0" dirty="0"/>
              <a:t>マスタ タイトルの書式設定</a:t>
            </a:r>
            <a:endParaRPr lang="de-DE" altLang="ja-JP" noProof="0" dirty="0"/>
          </a:p>
        </p:txBody>
      </p:sp>
      <p:sp>
        <p:nvSpPr>
          <p:cNvPr id="647215" name="Rectangle 47"/>
          <p:cNvSpPr>
            <a:spLocks noGrp="1" noChangeArrowheads="1"/>
          </p:cNvSpPr>
          <p:nvPr>
            <p:ph type="ftr" sz="quarter" idx="3"/>
          </p:nvPr>
        </p:nvSpPr>
        <p:spPr bwMode="gray"/>
        <p:txBody>
          <a:bodyPr lIns="0" tIns="0" rIns="0" bIns="0"/>
          <a:lstStyle>
            <a:lvl1pPr>
              <a:defRPr/>
            </a:lvl1pPr>
          </a:lstStyle>
          <a:p>
            <a:r>
              <a:rPr lang="de-DE" altLang="ja-JP"/>
              <a:t>Copyright 2021 FUJITSU LIMITED</a:t>
            </a:r>
          </a:p>
        </p:txBody>
      </p:sp>
      <p:sp>
        <p:nvSpPr>
          <p:cNvPr id="51"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ja-JP" altLang="en-US"/>
          </a:p>
        </p:txBody>
      </p:sp>
      <p:sp>
        <p:nvSpPr>
          <p:cNvPr id="52"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E5C4FF1C-8F5E-4BC8-BCAF-207649A9C157}" type="slidenum">
              <a:rPr lang="de-DE" altLang="ja-JP"/>
              <a:pPr/>
              <a:t>‹#›</a:t>
            </a:fld>
            <a:endParaRPr lang="de-DE" altLang="ja-JP"/>
          </a:p>
        </p:txBody>
      </p:sp>
      <p:sp>
        <p:nvSpPr>
          <p:cNvPr id="5" name="テキスト ボックス 4">
            <a:extLst>
              <a:ext uri="{FF2B5EF4-FFF2-40B4-BE49-F238E27FC236}">
                <a16:creationId xmlns:a16="http://schemas.microsoft.com/office/drawing/2014/main" id="{D9AF9347-67B4-4641-BFCC-D24738ABFC5E}"/>
              </a:ext>
            </a:extLst>
          </p:cNvPr>
          <p:cNvSpPr txBox="1"/>
          <p:nvPr userDrawn="1"/>
        </p:nvSpPr>
        <p:spPr>
          <a:xfrm>
            <a:off x="190500" y="6675438"/>
            <a:ext cx="2798763" cy="153888"/>
          </a:xfrm>
          <a:prstGeom prst="rect">
            <a:avLst/>
          </a:prstGeom>
          <a:noFill/>
        </p:spPr>
        <p:txBody>
          <a:bodyPr vert="horz" wrap="square" lIns="0" tIns="0" rIns="0" bIns="0" rtlCol="0">
            <a:spAutoFit/>
          </a:bodyPr>
          <a:lstStyle/>
          <a:p>
            <a:pPr algn="l"/>
            <a:r>
              <a:rPr kumimoji="1" lang="en-US" altLang="ja-JP" sz="1000" b="1" i="0" u="none" baseline="0">
                <a:solidFill>
                  <a:srgbClr val="000000"/>
                </a:solidFill>
                <a:latin typeface="Arial" panose="020B0604020202020204" pitchFamily="34" charset="0"/>
                <a:sym typeface="Arial" panose="020B0604020202020204" pitchFamily="34" charset="0"/>
              </a:rPr>
              <a:t>FUJITSU CONFIDENTIAL</a:t>
            </a:r>
            <a:endParaRPr kumimoji="1" lang="ja-JP" altLang="en-US" sz="1000" b="1" i="0" u="none" baseline="0" dirty="0">
              <a:solidFill>
                <a:srgbClr val="000000"/>
              </a:solidFill>
              <a:latin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148904891"/>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p>
            <a:r>
              <a:rPr lang="ja-JP" altLang="en-US"/>
              <a:t>マスター タイトルの書式設定</a:t>
            </a:r>
          </a:p>
        </p:txBody>
      </p:sp>
      <p:sp>
        <p:nvSpPr>
          <p:cNvPr id="3" name="コンテンツ プレースホルダー 2"/>
          <p:cNvSpPr>
            <a:spLocks noGrp="1"/>
          </p:cNvSpPr>
          <p:nvPr>
            <p:ph idx="1"/>
          </p:nvPr>
        </p:nvSpPr>
        <p:spPr bwMode="gray"/>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4" name="スライド番号プレースホルダー 3"/>
          <p:cNvSpPr>
            <a:spLocks noGrp="1"/>
          </p:cNvSpPr>
          <p:nvPr>
            <p:ph type="sldNum" sz="quarter" idx="10"/>
          </p:nvPr>
        </p:nvSpPr>
        <p:spPr bwMode="gray"/>
        <p:txBody>
          <a:bodyPr/>
          <a:lstStyle>
            <a:lvl1pPr>
              <a:defRPr/>
            </a:lvl1pPr>
          </a:lstStyle>
          <a:p>
            <a:fld id="{DE2B87E1-F9DF-4BEE-B07D-635D26011F4B}" type="slidenum">
              <a:rPr lang="de-DE" altLang="ja-JP"/>
              <a:pPr/>
              <a:t>‹#›</a:t>
            </a:fld>
            <a:endParaRPr lang="de-DE" altLang="ja-JP"/>
          </a:p>
        </p:txBody>
      </p:sp>
      <p:sp>
        <p:nvSpPr>
          <p:cNvPr id="5" name="フッター プレースホルダー 4"/>
          <p:cNvSpPr>
            <a:spLocks noGrp="1"/>
          </p:cNvSpPr>
          <p:nvPr>
            <p:ph type="ftr" sz="quarter" idx="11"/>
          </p:nvPr>
        </p:nvSpPr>
        <p:spPr bwMode="gray"/>
        <p:txBody>
          <a:bodyPr/>
          <a:lstStyle>
            <a:lvl1pPr>
              <a:defRPr/>
            </a:lvl1pPr>
          </a:lstStyle>
          <a:p>
            <a:r>
              <a:rPr lang="de-DE" altLang="ja-JP"/>
              <a:t>Copyright 2021 FUJITSU LIMITED</a:t>
            </a:r>
            <a:endParaRPr lang="de-DE" altLang="ja-JP" dirty="0"/>
          </a:p>
        </p:txBody>
      </p:sp>
    </p:spTree>
    <p:extLst>
      <p:ext uri="{BB962C8B-B14F-4D97-AF65-F5344CB8AC3E}">
        <p14:creationId xmlns:p14="http://schemas.microsoft.com/office/powerpoint/2010/main" val="2531618580"/>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p>
            <a:r>
              <a:rPr lang="ja-JP" altLang="en-US"/>
              <a:t>マスター タイトルの書式設定</a:t>
            </a:r>
          </a:p>
        </p:txBody>
      </p:sp>
      <p:sp>
        <p:nvSpPr>
          <p:cNvPr id="3" name="コンテンツ プレースホルダー 2"/>
          <p:cNvSpPr>
            <a:spLocks noGrp="1"/>
          </p:cNvSpPr>
          <p:nvPr>
            <p:ph sz="half" idx="1"/>
          </p:nvPr>
        </p:nvSpPr>
        <p:spPr bwMode="gray">
          <a:xfrm>
            <a:off x="168275" y="869950"/>
            <a:ext cx="4316413" cy="5592763"/>
          </a:xfr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4" name="コンテンツ プレースホルダー 3"/>
          <p:cNvSpPr>
            <a:spLocks noGrp="1"/>
          </p:cNvSpPr>
          <p:nvPr>
            <p:ph sz="half" idx="2"/>
          </p:nvPr>
        </p:nvSpPr>
        <p:spPr bwMode="gray">
          <a:xfrm>
            <a:off x="4637088" y="869950"/>
            <a:ext cx="4318000" cy="5592763"/>
          </a:xfr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5" name="スライド番号プレースホルダー 4"/>
          <p:cNvSpPr>
            <a:spLocks noGrp="1"/>
          </p:cNvSpPr>
          <p:nvPr>
            <p:ph type="sldNum" sz="quarter" idx="10"/>
          </p:nvPr>
        </p:nvSpPr>
        <p:spPr bwMode="gray"/>
        <p:txBody>
          <a:bodyPr/>
          <a:lstStyle>
            <a:lvl1pPr>
              <a:defRPr/>
            </a:lvl1pPr>
          </a:lstStyle>
          <a:p>
            <a:fld id="{FCB7B9BA-EF19-4458-B462-893E29D19B1E}" type="slidenum">
              <a:rPr lang="de-DE" altLang="ja-JP"/>
              <a:pPr/>
              <a:t>‹#›</a:t>
            </a:fld>
            <a:endParaRPr lang="de-DE" altLang="ja-JP"/>
          </a:p>
        </p:txBody>
      </p:sp>
      <p:sp>
        <p:nvSpPr>
          <p:cNvPr id="6" name="フッター プレースホルダー 5"/>
          <p:cNvSpPr>
            <a:spLocks noGrp="1"/>
          </p:cNvSpPr>
          <p:nvPr>
            <p:ph type="ftr" sz="quarter" idx="11"/>
          </p:nvPr>
        </p:nvSpPr>
        <p:spPr bwMode="gray"/>
        <p:txBody>
          <a:bodyPr/>
          <a:lstStyle>
            <a:lvl1pPr>
              <a:defRPr/>
            </a:lvl1pPr>
          </a:lstStyle>
          <a:p>
            <a:r>
              <a:rPr lang="de-DE" altLang="ja-JP"/>
              <a:t>Copyright 2021 FUJITSU LIMITED</a:t>
            </a:r>
            <a:endParaRPr lang="de-DE" altLang="ja-JP" dirty="0"/>
          </a:p>
        </p:txBody>
      </p:sp>
    </p:spTree>
    <p:extLst>
      <p:ext uri="{BB962C8B-B14F-4D97-AF65-F5344CB8AC3E}">
        <p14:creationId xmlns:p14="http://schemas.microsoft.com/office/powerpoint/2010/main" val="71532109"/>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p>
            <a:r>
              <a:rPr lang="ja-JP" altLang="en-US"/>
              <a:t>マスター タイトルの書式設定</a:t>
            </a:r>
          </a:p>
        </p:txBody>
      </p:sp>
      <p:sp>
        <p:nvSpPr>
          <p:cNvPr id="3" name="スライド番号プレースホルダー 2"/>
          <p:cNvSpPr>
            <a:spLocks noGrp="1"/>
          </p:cNvSpPr>
          <p:nvPr>
            <p:ph type="sldNum" sz="quarter" idx="10"/>
          </p:nvPr>
        </p:nvSpPr>
        <p:spPr bwMode="gray"/>
        <p:txBody>
          <a:bodyPr/>
          <a:lstStyle>
            <a:lvl1pPr>
              <a:defRPr/>
            </a:lvl1pPr>
          </a:lstStyle>
          <a:p>
            <a:fld id="{1195C95A-030B-42EE-9D8D-E0455A77345A}" type="slidenum">
              <a:rPr lang="de-DE" altLang="ja-JP"/>
              <a:pPr/>
              <a:t>‹#›</a:t>
            </a:fld>
            <a:endParaRPr lang="de-DE" altLang="ja-JP"/>
          </a:p>
        </p:txBody>
      </p:sp>
      <p:sp>
        <p:nvSpPr>
          <p:cNvPr id="4" name="フッター プレースホルダー 3"/>
          <p:cNvSpPr>
            <a:spLocks noGrp="1"/>
          </p:cNvSpPr>
          <p:nvPr>
            <p:ph type="ftr" sz="quarter" idx="11"/>
          </p:nvPr>
        </p:nvSpPr>
        <p:spPr bwMode="gray"/>
        <p:txBody>
          <a:bodyPr/>
          <a:lstStyle>
            <a:lvl1pPr>
              <a:defRPr/>
            </a:lvl1pPr>
          </a:lstStyle>
          <a:p>
            <a:r>
              <a:rPr lang="de-DE" altLang="ja-JP"/>
              <a:t>Copyright 2021 FUJITSU LIMITED</a:t>
            </a:r>
            <a:endParaRPr lang="de-DE" altLang="ja-JP" dirty="0"/>
          </a:p>
        </p:txBody>
      </p:sp>
    </p:spTree>
    <p:extLst>
      <p:ext uri="{BB962C8B-B14F-4D97-AF65-F5344CB8AC3E}">
        <p14:creationId xmlns:p14="http://schemas.microsoft.com/office/powerpoint/2010/main" val="2073606256"/>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bwMode="gray"/>
        <p:txBody>
          <a:bodyPr/>
          <a:lstStyle>
            <a:lvl1pPr>
              <a:defRPr/>
            </a:lvl1pPr>
          </a:lstStyle>
          <a:p>
            <a:fld id="{E8E9CBD9-E97A-4244-BA2F-A59041725FCD}" type="slidenum">
              <a:rPr lang="de-DE" altLang="ja-JP"/>
              <a:pPr/>
              <a:t>‹#›</a:t>
            </a:fld>
            <a:endParaRPr lang="de-DE" altLang="ja-JP"/>
          </a:p>
        </p:txBody>
      </p:sp>
      <p:sp>
        <p:nvSpPr>
          <p:cNvPr id="3" name="フッター プレースホルダー 2"/>
          <p:cNvSpPr>
            <a:spLocks noGrp="1"/>
          </p:cNvSpPr>
          <p:nvPr>
            <p:ph type="ftr" sz="quarter" idx="11"/>
          </p:nvPr>
        </p:nvSpPr>
        <p:spPr bwMode="gray"/>
        <p:txBody>
          <a:bodyPr/>
          <a:lstStyle>
            <a:lvl1pPr>
              <a:defRPr/>
            </a:lvl1pPr>
          </a:lstStyle>
          <a:p>
            <a:r>
              <a:rPr lang="de-DE" altLang="ja-JP"/>
              <a:t>Copyright 2021 FUJITSU LIMITED</a:t>
            </a:r>
            <a:endParaRPr lang="de-DE" altLang="ja-JP" dirty="0"/>
          </a:p>
        </p:txBody>
      </p:sp>
    </p:spTree>
    <p:extLst>
      <p:ext uri="{BB962C8B-B14F-4D97-AF65-F5344CB8AC3E}">
        <p14:creationId xmlns:p14="http://schemas.microsoft.com/office/powerpoint/2010/main" val="326108673"/>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エンドカット">
    <p:spTree>
      <p:nvGrpSpPr>
        <p:cNvPr id="1" name=""/>
        <p:cNvGrpSpPr/>
        <p:nvPr/>
      </p:nvGrpSpPr>
      <p:grpSpPr>
        <a:xfrm>
          <a:off x="0" y="0"/>
          <a:ext cx="0" cy="0"/>
          <a:chOff x="0" y="0"/>
          <a:chExt cx="0" cy="0"/>
        </a:xfrm>
      </p:grpSpPr>
      <p:sp>
        <p:nvSpPr>
          <p:cNvPr id="38"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n-lt"/>
              </a:defRPr>
            </a:lvl1pPr>
          </a:lstStyle>
          <a:p>
            <a:fld id="{E5C4FF1C-8F5E-4BC8-BCAF-207649A9C157}" type="slidenum">
              <a:rPr lang="de-DE" altLang="ja-JP" smtClean="0"/>
              <a:pPr/>
              <a:t>‹#›</a:t>
            </a:fld>
            <a:endParaRPr lang="de-DE" altLang="ja-JP"/>
          </a:p>
        </p:txBody>
      </p:sp>
      <p:sp>
        <p:nvSpPr>
          <p:cNvPr id="39"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bg1"/>
                </a:solidFill>
                <a:latin typeface="+mn-lt"/>
              </a:defRPr>
            </a:lvl1pPr>
          </a:lstStyle>
          <a:p>
            <a:r>
              <a:rPr lang="de-DE" altLang="ja-JP"/>
              <a:t>Copyright 2021 FUJITSU LIMITED</a:t>
            </a:r>
          </a:p>
        </p:txBody>
      </p:sp>
      <p:grpSp>
        <p:nvGrpSpPr>
          <p:cNvPr id="4" name="Group 38" descr="Message Lockup"/>
          <p:cNvGrpSpPr>
            <a:grpSpLocks/>
          </p:cNvGrpSpPr>
          <p:nvPr userDrawn="1"/>
        </p:nvGrpSpPr>
        <p:grpSpPr bwMode="gray">
          <a:xfrm>
            <a:off x="0" y="0"/>
            <a:ext cx="9144000" cy="6858000"/>
            <a:chOff x="0" y="0"/>
            <a:chExt cx="5760" cy="4320"/>
          </a:xfrm>
        </p:grpSpPr>
        <p:sp>
          <p:nvSpPr>
            <p:cNvPr id="5" name="Rectangle 4"/>
            <p:cNvSpPr>
              <a:spLocks noChangeArrowheads="1"/>
            </p:cNvSpPr>
            <p:nvPr/>
          </p:nvSpPr>
          <p:spPr bwMode="gray">
            <a:xfrm>
              <a:off x="0" y="0"/>
              <a:ext cx="5760" cy="4320"/>
            </a:xfrm>
            <a:prstGeom prst="rect">
              <a:avLst/>
            </a:prstGeom>
            <a:solidFill>
              <a:srgbClr val="FFFFFF"/>
            </a:solidFill>
            <a:ln>
              <a:noFill/>
            </a:ln>
            <a:effectLst/>
            <a:extLs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a:p>
          </p:txBody>
        </p:sp>
        <p:grpSp>
          <p:nvGrpSpPr>
            <p:cNvPr id="6" name="Group 7"/>
            <p:cNvGrpSpPr>
              <a:grpSpLocks noChangeAspect="1"/>
            </p:cNvGrpSpPr>
            <p:nvPr/>
          </p:nvGrpSpPr>
          <p:grpSpPr bwMode="gray">
            <a:xfrm>
              <a:off x="0" y="0"/>
              <a:ext cx="5760" cy="4320"/>
              <a:chOff x="0" y="0"/>
              <a:chExt cx="5760" cy="4320"/>
            </a:xfrm>
          </p:grpSpPr>
          <p:sp>
            <p:nvSpPr>
              <p:cNvPr id="7" name="AutoShape 6"/>
              <p:cNvSpPr>
                <a:spLocks noChangeAspect="1" noChangeArrowheads="1" noTextEdit="1"/>
              </p:cNvSpPr>
              <p:nvPr/>
            </p:nvSpPr>
            <p:spPr bwMode="gray">
              <a:xfrm>
                <a:off x="0" y="0"/>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8" name="Freeform 8"/>
              <p:cNvSpPr>
                <a:spLocks/>
              </p:cNvSpPr>
              <p:nvPr/>
            </p:nvSpPr>
            <p:spPr bwMode="gray">
              <a:xfrm>
                <a:off x="1217" y="2598"/>
                <a:ext cx="97" cy="159"/>
              </a:xfrm>
              <a:custGeom>
                <a:avLst/>
                <a:gdLst>
                  <a:gd name="T0" fmla="*/ 0 w 484"/>
                  <a:gd name="T1" fmla="*/ 764 h 795"/>
                  <a:gd name="T2" fmla="*/ 0 w 484"/>
                  <a:gd name="T3" fmla="*/ 672 h 795"/>
                  <a:gd name="T4" fmla="*/ 186 w 484"/>
                  <a:gd name="T5" fmla="*/ 715 h 795"/>
                  <a:gd name="T6" fmla="*/ 371 w 484"/>
                  <a:gd name="T7" fmla="*/ 593 h 795"/>
                  <a:gd name="T8" fmla="*/ 339 w 484"/>
                  <a:gd name="T9" fmla="*/ 515 h 795"/>
                  <a:gd name="T10" fmla="*/ 284 w 484"/>
                  <a:gd name="T11" fmla="*/ 472 h 795"/>
                  <a:gd name="T12" fmla="*/ 212 w 484"/>
                  <a:gd name="T13" fmla="*/ 436 h 795"/>
                  <a:gd name="T14" fmla="*/ 65 w 484"/>
                  <a:gd name="T15" fmla="*/ 337 h 795"/>
                  <a:gd name="T16" fmla="*/ 13 w 484"/>
                  <a:gd name="T17" fmla="*/ 199 h 795"/>
                  <a:gd name="T18" fmla="*/ 94 w 484"/>
                  <a:gd name="T19" fmla="*/ 43 h 795"/>
                  <a:gd name="T20" fmla="*/ 269 w 484"/>
                  <a:gd name="T21" fmla="*/ 0 h 795"/>
                  <a:gd name="T22" fmla="*/ 430 w 484"/>
                  <a:gd name="T23" fmla="*/ 26 h 795"/>
                  <a:gd name="T24" fmla="*/ 430 w 484"/>
                  <a:gd name="T25" fmla="*/ 111 h 795"/>
                  <a:gd name="T26" fmla="*/ 274 w 484"/>
                  <a:gd name="T27" fmla="*/ 78 h 795"/>
                  <a:gd name="T28" fmla="*/ 169 w 484"/>
                  <a:gd name="T29" fmla="*/ 103 h 795"/>
                  <a:gd name="T30" fmla="*/ 126 w 484"/>
                  <a:gd name="T31" fmla="*/ 186 h 795"/>
                  <a:gd name="T32" fmla="*/ 156 w 484"/>
                  <a:gd name="T33" fmla="*/ 264 h 795"/>
                  <a:gd name="T34" fmla="*/ 286 w 484"/>
                  <a:gd name="T35" fmla="*/ 345 h 795"/>
                  <a:gd name="T36" fmla="*/ 391 w 484"/>
                  <a:gd name="T37" fmla="*/ 406 h 795"/>
                  <a:gd name="T38" fmla="*/ 464 w 484"/>
                  <a:gd name="T39" fmla="*/ 486 h 795"/>
                  <a:gd name="T40" fmla="*/ 484 w 484"/>
                  <a:gd name="T41" fmla="*/ 581 h 795"/>
                  <a:gd name="T42" fmla="*/ 193 w 484"/>
                  <a:gd name="T43" fmla="*/ 795 h 795"/>
                  <a:gd name="T44" fmla="*/ 0 w 484"/>
                  <a:gd name="T45" fmla="*/ 764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4" h="795">
                    <a:moveTo>
                      <a:pt x="0" y="764"/>
                    </a:moveTo>
                    <a:cubicBezTo>
                      <a:pt x="0" y="672"/>
                      <a:pt x="0" y="672"/>
                      <a:pt x="0" y="672"/>
                    </a:cubicBezTo>
                    <a:cubicBezTo>
                      <a:pt x="50" y="700"/>
                      <a:pt x="113" y="715"/>
                      <a:pt x="186" y="715"/>
                    </a:cubicBezTo>
                    <a:cubicBezTo>
                      <a:pt x="309" y="715"/>
                      <a:pt x="371" y="674"/>
                      <a:pt x="371" y="593"/>
                    </a:cubicBezTo>
                    <a:cubicBezTo>
                      <a:pt x="371" y="562"/>
                      <a:pt x="361" y="536"/>
                      <a:pt x="339" y="515"/>
                    </a:cubicBezTo>
                    <a:cubicBezTo>
                      <a:pt x="323" y="498"/>
                      <a:pt x="305" y="484"/>
                      <a:pt x="284" y="472"/>
                    </a:cubicBezTo>
                    <a:cubicBezTo>
                      <a:pt x="265" y="462"/>
                      <a:pt x="241" y="450"/>
                      <a:pt x="212" y="436"/>
                    </a:cubicBezTo>
                    <a:cubicBezTo>
                      <a:pt x="142" y="402"/>
                      <a:pt x="93" y="369"/>
                      <a:pt x="65" y="337"/>
                    </a:cubicBezTo>
                    <a:cubicBezTo>
                      <a:pt x="30" y="299"/>
                      <a:pt x="13" y="253"/>
                      <a:pt x="13" y="199"/>
                    </a:cubicBezTo>
                    <a:cubicBezTo>
                      <a:pt x="13" y="129"/>
                      <a:pt x="40" y="77"/>
                      <a:pt x="94" y="43"/>
                    </a:cubicBezTo>
                    <a:cubicBezTo>
                      <a:pt x="140" y="14"/>
                      <a:pt x="198" y="0"/>
                      <a:pt x="269" y="0"/>
                    </a:cubicBezTo>
                    <a:cubicBezTo>
                      <a:pt x="318" y="0"/>
                      <a:pt x="372" y="8"/>
                      <a:pt x="430" y="26"/>
                    </a:cubicBezTo>
                    <a:cubicBezTo>
                      <a:pt x="430" y="111"/>
                      <a:pt x="430" y="111"/>
                      <a:pt x="430" y="111"/>
                    </a:cubicBezTo>
                    <a:cubicBezTo>
                      <a:pt x="381" y="89"/>
                      <a:pt x="329" y="78"/>
                      <a:pt x="274" y="78"/>
                    </a:cubicBezTo>
                    <a:cubicBezTo>
                      <a:pt x="232" y="78"/>
                      <a:pt x="197" y="86"/>
                      <a:pt x="169" y="103"/>
                    </a:cubicBezTo>
                    <a:cubicBezTo>
                      <a:pt x="141" y="120"/>
                      <a:pt x="126" y="148"/>
                      <a:pt x="126" y="186"/>
                    </a:cubicBezTo>
                    <a:cubicBezTo>
                      <a:pt x="126" y="218"/>
                      <a:pt x="136" y="244"/>
                      <a:pt x="156" y="264"/>
                    </a:cubicBezTo>
                    <a:cubicBezTo>
                      <a:pt x="176" y="285"/>
                      <a:pt x="219" y="312"/>
                      <a:pt x="286" y="345"/>
                    </a:cubicBezTo>
                    <a:cubicBezTo>
                      <a:pt x="338" y="372"/>
                      <a:pt x="374" y="392"/>
                      <a:pt x="391" y="406"/>
                    </a:cubicBezTo>
                    <a:cubicBezTo>
                      <a:pt x="426" y="430"/>
                      <a:pt x="450" y="457"/>
                      <a:pt x="464" y="486"/>
                    </a:cubicBezTo>
                    <a:cubicBezTo>
                      <a:pt x="478" y="512"/>
                      <a:pt x="484" y="544"/>
                      <a:pt x="484" y="581"/>
                    </a:cubicBezTo>
                    <a:cubicBezTo>
                      <a:pt x="484" y="724"/>
                      <a:pt x="387" y="795"/>
                      <a:pt x="193" y="795"/>
                    </a:cubicBezTo>
                    <a:cubicBezTo>
                      <a:pt x="114" y="795"/>
                      <a:pt x="50" y="785"/>
                      <a:pt x="0" y="76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p:nvSpPr>
            <p:spPr bwMode="gray">
              <a:xfrm>
                <a:off x="1349" y="2526"/>
                <a:ext cx="115"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7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60"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7" y="439"/>
                    </a:cubicBezTo>
                    <a:cubicBezTo>
                      <a:pt x="256" y="439"/>
                      <a:pt x="196"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noEditPoints="1"/>
              </p:cNvSpPr>
              <p:nvPr/>
            </p:nvSpPr>
            <p:spPr bwMode="gray">
              <a:xfrm>
                <a:off x="1499" y="2598"/>
                <a:ext cx="117" cy="159"/>
              </a:xfrm>
              <a:custGeom>
                <a:avLst/>
                <a:gdLst>
                  <a:gd name="T0" fmla="*/ 456 w 585"/>
                  <a:gd name="T1" fmla="*/ 298 h 795"/>
                  <a:gd name="T2" fmla="*/ 456 w 585"/>
                  <a:gd name="T3" fmla="*/ 259 h 795"/>
                  <a:gd name="T4" fmla="*/ 432 w 585"/>
                  <a:gd name="T5" fmla="*/ 144 h 795"/>
                  <a:gd name="T6" fmla="*/ 283 w 585"/>
                  <a:gd name="T7" fmla="*/ 81 h 795"/>
                  <a:gd name="T8" fmla="*/ 73 w 585"/>
                  <a:gd name="T9" fmla="*/ 123 h 795"/>
                  <a:gd name="T10" fmla="*/ 73 w 585"/>
                  <a:gd name="T11" fmla="*/ 33 h 795"/>
                  <a:gd name="T12" fmla="*/ 296 w 585"/>
                  <a:gd name="T13" fmla="*/ 0 h 795"/>
                  <a:gd name="T14" fmla="*/ 539 w 585"/>
                  <a:gd name="T15" fmla="*/ 80 h 795"/>
                  <a:gd name="T16" fmla="*/ 582 w 585"/>
                  <a:gd name="T17" fmla="*/ 209 h 795"/>
                  <a:gd name="T18" fmla="*/ 585 w 585"/>
                  <a:gd name="T19" fmla="*/ 303 h 795"/>
                  <a:gd name="T20" fmla="*/ 585 w 585"/>
                  <a:gd name="T21" fmla="*/ 760 h 795"/>
                  <a:gd name="T22" fmla="*/ 305 w 585"/>
                  <a:gd name="T23" fmla="*/ 795 h 795"/>
                  <a:gd name="T24" fmla="*/ 86 w 585"/>
                  <a:gd name="T25" fmla="*/ 752 h 795"/>
                  <a:gd name="T26" fmla="*/ 0 w 585"/>
                  <a:gd name="T27" fmla="*/ 583 h 795"/>
                  <a:gd name="T28" fmla="*/ 99 w 585"/>
                  <a:gd name="T29" fmla="*/ 380 h 795"/>
                  <a:gd name="T30" fmla="*/ 350 w 585"/>
                  <a:gd name="T31" fmla="*/ 310 h 795"/>
                  <a:gd name="T32" fmla="*/ 456 w 585"/>
                  <a:gd name="T33" fmla="*/ 298 h 795"/>
                  <a:gd name="T34" fmla="*/ 456 w 585"/>
                  <a:gd name="T35" fmla="*/ 372 h 795"/>
                  <a:gd name="T36" fmla="*/ 278 w 585"/>
                  <a:gd name="T37" fmla="*/ 399 h 795"/>
                  <a:gd name="T38" fmla="*/ 132 w 585"/>
                  <a:gd name="T39" fmla="*/ 570 h 795"/>
                  <a:gd name="T40" fmla="*/ 175 w 585"/>
                  <a:gd name="T41" fmla="*/ 679 h 795"/>
                  <a:gd name="T42" fmla="*/ 325 w 585"/>
                  <a:gd name="T43" fmla="*/ 718 h 795"/>
                  <a:gd name="T44" fmla="*/ 456 w 585"/>
                  <a:gd name="T45" fmla="*/ 700 h 795"/>
                  <a:gd name="T46" fmla="*/ 456 w 585"/>
                  <a:gd name="T47" fmla="*/ 37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 h="795">
                    <a:moveTo>
                      <a:pt x="456" y="298"/>
                    </a:moveTo>
                    <a:cubicBezTo>
                      <a:pt x="456" y="259"/>
                      <a:pt x="456" y="259"/>
                      <a:pt x="456" y="259"/>
                    </a:cubicBezTo>
                    <a:cubicBezTo>
                      <a:pt x="456" y="209"/>
                      <a:pt x="448" y="171"/>
                      <a:pt x="432" y="144"/>
                    </a:cubicBezTo>
                    <a:cubicBezTo>
                      <a:pt x="409" y="102"/>
                      <a:pt x="359" y="81"/>
                      <a:pt x="283" y="81"/>
                    </a:cubicBezTo>
                    <a:cubicBezTo>
                      <a:pt x="214" y="81"/>
                      <a:pt x="144" y="95"/>
                      <a:pt x="73" y="123"/>
                    </a:cubicBezTo>
                    <a:cubicBezTo>
                      <a:pt x="73" y="33"/>
                      <a:pt x="73" y="33"/>
                      <a:pt x="73" y="33"/>
                    </a:cubicBezTo>
                    <a:cubicBezTo>
                      <a:pt x="145" y="11"/>
                      <a:pt x="219" y="0"/>
                      <a:pt x="296" y="0"/>
                    </a:cubicBezTo>
                    <a:cubicBezTo>
                      <a:pt x="414" y="0"/>
                      <a:pt x="495" y="27"/>
                      <a:pt x="539" y="80"/>
                    </a:cubicBezTo>
                    <a:cubicBezTo>
                      <a:pt x="562" y="109"/>
                      <a:pt x="577" y="152"/>
                      <a:pt x="582" y="209"/>
                    </a:cubicBezTo>
                    <a:cubicBezTo>
                      <a:pt x="584" y="230"/>
                      <a:pt x="585" y="261"/>
                      <a:pt x="585" y="303"/>
                    </a:cubicBezTo>
                    <a:cubicBezTo>
                      <a:pt x="585" y="760"/>
                      <a:pt x="585" y="760"/>
                      <a:pt x="585" y="760"/>
                    </a:cubicBezTo>
                    <a:cubicBezTo>
                      <a:pt x="497" y="783"/>
                      <a:pt x="404" y="795"/>
                      <a:pt x="305" y="795"/>
                    </a:cubicBezTo>
                    <a:cubicBezTo>
                      <a:pt x="211" y="795"/>
                      <a:pt x="138" y="781"/>
                      <a:pt x="86" y="752"/>
                    </a:cubicBezTo>
                    <a:cubicBezTo>
                      <a:pt x="29" y="719"/>
                      <a:pt x="0" y="663"/>
                      <a:pt x="0" y="583"/>
                    </a:cubicBezTo>
                    <a:cubicBezTo>
                      <a:pt x="0" y="491"/>
                      <a:pt x="33" y="423"/>
                      <a:pt x="99" y="380"/>
                    </a:cubicBezTo>
                    <a:cubicBezTo>
                      <a:pt x="149" y="347"/>
                      <a:pt x="233" y="324"/>
                      <a:pt x="350" y="310"/>
                    </a:cubicBezTo>
                    <a:cubicBezTo>
                      <a:pt x="372" y="307"/>
                      <a:pt x="407" y="303"/>
                      <a:pt x="456" y="298"/>
                    </a:cubicBezTo>
                    <a:moveTo>
                      <a:pt x="456" y="372"/>
                    </a:moveTo>
                    <a:cubicBezTo>
                      <a:pt x="378" y="379"/>
                      <a:pt x="318" y="389"/>
                      <a:pt x="278" y="399"/>
                    </a:cubicBezTo>
                    <a:cubicBezTo>
                      <a:pt x="180" y="423"/>
                      <a:pt x="132" y="480"/>
                      <a:pt x="132" y="570"/>
                    </a:cubicBezTo>
                    <a:cubicBezTo>
                      <a:pt x="132" y="619"/>
                      <a:pt x="146" y="655"/>
                      <a:pt x="175" y="679"/>
                    </a:cubicBezTo>
                    <a:cubicBezTo>
                      <a:pt x="206" y="705"/>
                      <a:pt x="256" y="718"/>
                      <a:pt x="325" y="718"/>
                    </a:cubicBezTo>
                    <a:cubicBezTo>
                      <a:pt x="372" y="718"/>
                      <a:pt x="415" y="711"/>
                      <a:pt x="456" y="700"/>
                    </a:cubicBezTo>
                    <a:lnTo>
                      <a:pt x="456" y="3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1" name="Freeform 11"/>
              <p:cNvSpPr>
                <a:spLocks noEditPoints="1"/>
              </p:cNvSpPr>
              <p:nvPr/>
            </p:nvSpPr>
            <p:spPr bwMode="gray">
              <a:xfrm>
                <a:off x="1662" y="2598"/>
                <a:ext cx="119" cy="227"/>
              </a:xfrm>
              <a:custGeom>
                <a:avLst/>
                <a:gdLst>
                  <a:gd name="T0" fmla="*/ 129 w 592"/>
                  <a:gd name="T1" fmla="*/ 742 h 1136"/>
                  <a:gd name="T2" fmla="*/ 129 w 592"/>
                  <a:gd name="T3" fmla="*/ 1136 h 1136"/>
                  <a:gd name="T4" fmla="*/ 0 w 592"/>
                  <a:gd name="T5" fmla="*/ 1136 h 1136"/>
                  <a:gd name="T6" fmla="*/ 0 w 592"/>
                  <a:gd name="T7" fmla="*/ 30 h 1136"/>
                  <a:gd name="T8" fmla="*/ 260 w 592"/>
                  <a:gd name="T9" fmla="*/ 0 h 1136"/>
                  <a:gd name="T10" fmla="*/ 528 w 592"/>
                  <a:gd name="T11" fmla="*/ 118 h 1136"/>
                  <a:gd name="T12" fmla="*/ 592 w 592"/>
                  <a:gd name="T13" fmla="*/ 396 h 1136"/>
                  <a:gd name="T14" fmla="*/ 511 w 592"/>
                  <a:gd name="T15" fmla="*/ 691 h 1136"/>
                  <a:gd name="T16" fmla="*/ 287 w 592"/>
                  <a:gd name="T17" fmla="*/ 795 h 1136"/>
                  <a:gd name="T18" fmla="*/ 180 w 592"/>
                  <a:gd name="T19" fmla="*/ 775 h 1136"/>
                  <a:gd name="T20" fmla="*/ 129 w 592"/>
                  <a:gd name="T21" fmla="*/ 742 h 1136"/>
                  <a:gd name="T22" fmla="*/ 129 w 592"/>
                  <a:gd name="T23" fmla="*/ 653 h 1136"/>
                  <a:gd name="T24" fmla="*/ 272 w 592"/>
                  <a:gd name="T25" fmla="*/ 718 h 1136"/>
                  <a:gd name="T26" fmla="*/ 418 w 592"/>
                  <a:gd name="T27" fmla="*/ 618 h 1136"/>
                  <a:gd name="T28" fmla="*/ 461 w 592"/>
                  <a:gd name="T29" fmla="*/ 395 h 1136"/>
                  <a:gd name="T30" fmla="*/ 403 w 592"/>
                  <a:gd name="T31" fmla="*/ 147 h 1136"/>
                  <a:gd name="T32" fmla="*/ 241 w 592"/>
                  <a:gd name="T33" fmla="*/ 78 h 1136"/>
                  <a:gd name="T34" fmla="*/ 129 w 592"/>
                  <a:gd name="T35" fmla="*/ 87 h 1136"/>
                  <a:gd name="T36" fmla="*/ 129 w 592"/>
                  <a:gd name="T37" fmla="*/ 653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2" h="1136">
                    <a:moveTo>
                      <a:pt x="129" y="742"/>
                    </a:moveTo>
                    <a:cubicBezTo>
                      <a:pt x="129" y="1136"/>
                      <a:pt x="129" y="1136"/>
                      <a:pt x="129" y="1136"/>
                    </a:cubicBezTo>
                    <a:cubicBezTo>
                      <a:pt x="0" y="1136"/>
                      <a:pt x="0" y="1136"/>
                      <a:pt x="0" y="1136"/>
                    </a:cubicBezTo>
                    <a:cubicBezTo>
                      <a:pt x="0" y="30"/>
                      <a:pt x="0" y="30"/>
                      <a:pt x="0" y="30"/>
                    </a:cubicBezTo>
                    <a:cubicBezTo>
                      <a:pt x="89" y="10"/>
                      <a:pt x="175" y="0"/>
                      <a:pt x="260" y="0"/>
                    </a:cubicBezTo>
                    <a:cubicBezTo>
                      <a:pt x="391" y="0"/>
                      <a:pt x="480" y="39"/>
                      <a:pt x="528" y="118"/>
                    </a:cubicBezTo>
                    <a:cubicBezTo>
                      <a:pt x="571" y="188"/>
                      <a:pt x="592" y="281"/>
                      <a:pt x="592" y="396"/>
                    </a:cubicBezTo>
                    <a:cubicBezTo>
                      <a:pt x="592" y="518"/>
                      <a:pt x="565" y="616"/>
                      <a:pt x="511" y="691"/>
                    </a:cubicBezTo>
                    <a:cubicBezTo>
                      <a:pt x="460" y="761"/>
                      <a:pt x="385" y="795"/>
                      <a:pt x="287" y="795"/>
                    </a:cubicBezTo>
                    <a:cubicBezTo>
                      <a:pt x="245" y="795"/>
                      <a:pt x="209" y="789"/>
                      <a:pt x="180" y="775"/>
                    </a:cubicBezTo>
                    <a:cubicBezTo>
                      <a:pt x="166" y="769"/>
                      <a:pt x="149" y="758"/>
                      <a:pt x="129" y="742"/>
                    </a:cubicBezTo>
                    <a:moveTo>
                      <a:pt x="129" y="653"/>
                    </a:moveTo>
                    <a:cubicBezTo>
                      <a:pt x="172" y="696"/>
                      <a:pt x="220" y="718"/>
                      <a:pt x="272" y="718"/>
                    </a:cubicBezTo>
                    <a:cubicBezTo>
                      <a:pt x="338" y="718"/>
                      <a:pt x="387" y="684"/>
                      <a:pt x="418" y="618"/>
                    </a:cubicBezTo>
                    <a:cubicBezTo>
                      <a:pt x="447" y="557"/>
                      <a:pt x="461" y="483"/>
                      <a:pt x="461" y="395"/>
                    </a:cubicBezTo>
                    <a:cubicBezTo>
                      <a:pt x="461" y="284"/>
                      <a:pt x="442" y="202"/>
                      <a:pt x="403" y="147"/>
                    </a:cubicBezTo>
                    <a:cubicBezTo>
                      <a:pt x="372" y="101"/>
                      <a:pt x="318" y="78"/>
                      <a:pt x="241" y="78"/>
                    </a:cubicBezTo>
                    <a:cubicBezTo>
                      <a:pt x="207" y="78"/>
                      <a:pt x="170" y="81"/>
                      <a:pt x="129" y="87"/>
                    </a:cubicBezTo>
                    <a:lnTo>
                      <a:pt x="129" y="6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noEditPoints="1"/>
              </p:cNvSpPr>
              <p:nvPr/>
            </p:nvSpPr>
            <p:spPr bwMode="gray">
              <a:xfrm>
                <a:off x="1816" y="2547"/>
                <a:ext cx="32" cy="206"/>
              </a:xfrm>
              <a:custGeom>
                <a:avLst/>
                <a:gdLst>
                  <a:gd name="T0" fmla="*/ 78 w 157"/>
                  <a:gd name="T1" fmla="*/ 0 h 1031"/>
                  <a:gd name="T2" fmla="*/ 137 w 157"/>
                  <a:gd name="T3" fmla="*/ 26 h 1031"/>
                  <a:gd name="T4" fmla="*/ 157 w 157"/>
                  <a:gd name="T5" fmla="*/ 79 h 1031"/>
                  <a:gd name="T6" fmla="*/ 131 w 157"/>
                  <a:gd name="T7" fmla="*/ 139 h 1031"/>
                  <a:gd name="T8" fmla="*/ 78 w 157"/>
                  <a:gd name="T9" fmla="*/ 159 h 1031"/>
                  <a:gd name="T10" fmla="*/ 20 w 157"/>
                  <a:gd name="T11" fmla="*/ 133 h 1031"/>
                  <a:gd name="T12" fmla="*/ 0 w 157"/>
                  <a:gd name="T13" fmla="*/ 78 h 1031"/>
                  <a:gd name="T14" fmla="*/ 25 w 157"/>
                  <a:gd name="T15" fmla="*/ 20 h 1031"/>
                  <a:gd name="T16" fmla="*/ 78 w 157"/>
                  <a:gd name="T17" fmla="*/ 0 h 1031"/>
                  <a:gd name="T18" fmla="*/ 15 w 157"/>
                  <a:gd name="T19" fmla="*/ 277 h 1031"/>
                  <a:gd name="T20" fmla="*/ 144 w 157"/>
                  <a:gd name="T21" fmla="*/ 277 h 1031"/>
                  <a:gd name="T22" fmla="*/ 144 w 157"/>
                  <a:gd name="T23" fmla="*/ 1031 h 1031"/>
                  <a:gd name="T24" fmla="*/ 15 w 157"/>
                  <a:gd name="T25" fmla="*/ 1031 h 1031"/>
                  <a:gd name="T26" fmla="*/ 15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8" y="0"/>
                    </a:moveTo>
                    <a:cubicBezTo>
                      <a:pt x="102" y="0"/>
                      <a:pt x="121" y="9"/>
                      <a:pt x="137" y="26"/>
                    </a:cubicBezTo>
                    <a:cubicBezTo>
                      <a:pt x="150" y="42"/>
                      <a:pt x="157" y="59"/>
                      <a:pt x="157" y="79"/>
                    </a:cubicBezTo>
                    <a:cubicBezTo>
                      <a:pt x="157" y="103"/>
                      <a:pt x="148" y="123"/>
                      <a:pt x="131" y="139"/>
                    </a:cubicBezTo>
                    <a:cubicBezTo>
                      <a:pt x="116" y="152"/>
                      <a:pt x="99" y="159"/>
                      <a:pt x="78" y="159"/>
                    </a:cubicBezTo>
                    <a:cubicBezTo>
                      <a:pt x="54" y="159"/>
                      <a:pt x="35" y="150"/>
                      <a:pt x="20" y="133"/>
                    </a:cubicBezTo>
                    <a:cubicBezTo>
                      <a:pt x="6" y="118"/>
                      <a:pt x="0" y="99"/>
                      <a:pt x="0" y="78"/>
                    </a:cubicBezTo>
                    <a:cubicBezTo>
                      <a:pt x="0" y="56"/>
                      <a:pt x="8" y="37"/>
                      <a:pt x="25" y="20"/>
                    </a:cubicBezTo>
                    <a:cubicBezTo>
                      <a:pt x="40" y="7"/>
                      <a:pt x="58" y="0"/>
                      <a:pt x="78" y="0"/>
                    </a:cubicBezTo>
                    <a:moveTo>
                      <a:pt x="15" y="277"/>
                    </a:moveTo>
                    <a:cubicBezTo>
                      <a:pt x="144" y="277"/>
                      <a:pt x="144" y="277"/>
                      <a:pt x="144" y="277"/>
                    </a:cubicBezTo>
                    <a:cubicBezTo>
                      <a:pt x="144" y="1031"/>
                      <a:pt x="144" y="1031"/>
                      <a:pt x="144" y="1031"/>
                    </a:cubicBezTo>
                    <a:cubicBezTo>
                      <a:pt x="15" y="1031"/>
                      <a:pt x="15" y="1031"/>
                      <a:pt x="15" y="1031"/>
                    </a:cubicBezTo>
                    <a:lnTo>
                      <a:pt x="15"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3" name="Freeform 13"/>
              <p:cNvSpPr>
                <a:spLocks/>
              </p:cNvSpPr>
              <p:nvPr/>
            </p:nvSpPr>
            <p:spPr bwMode="gray">
              <a:xfrm>
                <a:off x="1894" y="2598"/>
                <a:ext cx="114" cy="155"/>
              </a:xfrm>
              <a:custGeom>
                <a:avLst/>
                <a:gdLst>
                  <a:gd name="T0" fmla="*/ 0 w 573"/>
                  <a:gd name="T1" fmla="*/ 775 h 775"/>
                  <a:gd name="T2" fmla="*/ 0 w 573"/>
                  <a:gd name="T3" fmla="*/ 30 h 775"/>
                  <a:gd name="T4" fmla="*/ 302 w 573"/>
                  <a:gd name="T5" fmla="*/ 0 h 775"/>
                  <a:gd name="T6" fmla="*/ 550 w 573"/>
                  <a:gd name="T7" fmla="*/ 119 h 775"/>
                  <a:gd name="T8" fmla="*/ 573 w 573"/>
                  <a:gd name="T9" fmla="*/ 312 h 775"/>
                  <a:gd name="T10" fmla="*/ 573 w 573"/>
                  <a:gd name="T11" fmla="*/ 775 h 775"/>
                  <a:gd name="T12" fmla="*/ 444 w 573"/>
                  <a:gd name="T13" fmla="*/ 775 h 775"/>
                  <a:gd name="T14" fmla="*/ 444 w 573"/>
                  <a:gd name="T15" fmla="*/ 320 h 775"/>
                  <a:gd name="T16" fmla="*/ 421 w 573"/>
                  <a:gd name="T17" fmla="*/ 140 h 775"/>
                  <a:gd name="T18" fmla="*/ 290 w 573"/>
                  <a:gd name="T19" fmla="*/ 78 h 775"/>
                  <a:gd name="T20" fmla="*/ 130 w 573"/>
                  <a:gd name="T21" fmla="*/ 94 h 775"/>
                  <a:gd name="T22" fmla="*/ 130 w 573"/>
                  <a:gd name="T23" fmla="*/ 775 h 775"/>
                  <a:gd name="T24" fmla="*/ 0 w 573"/>
                  <a:gd name="T25"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3" h="775">
                    <a:moveTo>
                      <a:pt x="0" y="775"/>
                    </a:moveTo>
                    <a:cubicBezTo>
                      <a:pt x="0" y="30"/>
                      <a:pt x="0" y="30"/>
                      <a:pt x="0" y="30"/>
                    </a:cubicBezTo>
                    <a:cubicBezTo>
                      <a:pt x="120" y="10"/>
                      <a:pt x="220" y="0"/>
                      <a:pt x="302" y="0"/>
                    </a:cubicBezTo>
                    <a:cubicBezTo>
                      <a:pt x="434" y="0"/>
                      <a:pt x="516" y="39"/>
                      <a:pt x="550" y="119"/>
                    </a:cubicBezTo>
                    <a:cubicBezTo>
                      <a:pt x="565" y="155"/>
                      <a:pt x="573" y="220"/>
                      <a:pt x="573" y="312"/>
                    </a:cubicBezTo>
                    <a:cubicBezTo>
                      <a:pt x="573" y="775"/>
                      <a:pt x="573" y="775"/>
                      <a:pt x="573" y="775"/>
                    </a:cubicBezTo>
                    <a:cubicBezTo>
                      <a:pt x="444" y="775"/>
                      <a:pt x="444" y="775"/>
                      <a:pt x="444" y="775"/>
                    </a:cubicBezTo>
                    <a:cubicBezTo>
                      <a:pt x="444" y="320"/>
                      <a:pt x="444" y="320"/>
                      <a:pt x="444" y="320"/>
                    </a:cubicBezTo>
                    <a:cubicBezTo>
                      <a:pt x="444" y="230"/>
                      <a:pt x="436" y="171"/>
                      <a:pt x="421" y="140"/>
                    </a:cubicBezTo>
                    <a:cubicBezTo>
                      <a:pt x="400" y="99"/>
                      <a:pt x="356" y="78"/>
                      <a:pt x="290" y="78"/>
                    </a:cubicBezTo>
                    <a:cubicBezTo>
                      <a:pt x="237" y="78"/>
                      <a:pt x="184" y="83"/>
                      <a:pt x="130" y="94"/>
                    </a:cubicBezTo>
                    <a:cubicBezTo>
                      <a:pt x="130" y="775"/>
                      <a:pt x="130" y="775"/>
                      <a:pt x="130"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4" name="Freeform 14"/>
              <p:cNvSpPr>
                <a:spLocks noEditPoints="1"/>
              </p:cNvSpPr>
              <p:nvPr/>
            </p:nvSpPr>
            <p:spPr bwMode="gray">
              <a:xfrm>
                <a:off x="2044" y="2598"/>
                <a:ext cx="119" cy="229"/>
              </a:xfrm>
              <a:custGeom>
                <a:avLst/>
                <a:gdLst>
                  <a:gd name="T0" fmla="*/ 466 w 595"/>
                  <a:gd name="T1" fmla="*/ 707 h 1147"/>
                  <a:gd name="T2" fmla="*/ 418 w 595"/>
                  <a:gd name="T3" fmla="*/ 752 h 1147"/>
                  <a:gd name="T4" fmla="*/ 268 w 595"/>
                  <a:gd name="T5" fmla="*/ 795 h 1147"/>
                  <a:gd name="T6" fmla="*/ 102 w 595"/>
                  <a:gd name="T7" fmla="*/ 740 h 1147"/>
                  <a:gd name="T8" fmla="*/ 0 w 595"/>
                  <a:gd name="T9" fmla="*/ 433 h 1147"/>
                  <a:gd name="T10" fmla="*/ 75 w 595"/>
                  <a:gd name="T11" fmla="*/ 137 h 1147"/>
                  <a:gd name="T12" fmla="*/ 356 w 595"/>
                  <a:gd name="T13" fmla="*/ 0 h 1147"/>
                  <a:gd name="T14" fmla="*/ 595 w 595"/>
                  <a:gd name="T15" fmla="*/ 30 h 1147"/>
                  <a:gd name="T16" fmla="*/ 595 w 595"/>
                  <a:gd name="T17" fmla="*/ 628 h 1147"/>
                  <a:gd name="T18" fmla="*/ 580 w 595"/>
                  <a:gd name="T19" fmla="*/ 881 h 1147"/>
                  <a:gd name="T20" fmla="*/ 441 w 595"/>
                  <a:gd name="T21" fmla="*/ 1099 h 1147"/>
                  <a:gd name="T22" fmla="*/ 200 w 595"/>
                  <a:gd name="T23" fmla="*/ 1147 h 1147"/>
                  <a:gd name="T24" fmla="*/ 103 w 595"/>
                  <a:gd name="T25" fmla="*/ 1141 h 1147"/>
                  <a:gd name="T26" fmla="*/ 103 w 595"/>
                  <a:gd name="T27" fmla="*/ 1064 h 1147"/>
                  <a:gd name="T28" fmla="*/ 199 w 595"/>
                  <a:gd name="T29" fmla="*/ 1069 h 1147"/>
                  <a:gd name="T30" fmla="*/ 357 w 595"/>
                  <a:gd name="T31" fmla="*/ 1041 h 1147"/>
                  <a:gd name="T32" fmla="*/ 454 w 595"/>
                  <a:gd name="T33" fmla="*/ 896 h 1147"/>
                  <a:gd name="T34" fmla="*/ 466 w 595"/>
                  <a:gd name="T35" fmla="*/ 748 h 1147"/>
                  <a:gd name="T36" fmla="*/ 466 w 595"/>
                  <a:gd name="T37" fmla="*/ 707 h 1147"/>
                  <a:gd name="T38" fmla="*/ 466 w 595"/>
                  <a:gd name="T39" fmla="*/ 85 h 1147"/>
                  <a:gd name="T40" fmla="*/ 369 w 595"/>
                  <a:gd name="T41" fmla="*/ 78 h 1147"/>
                  <a:gd name="T42" fmla="*/ 242 w 595"/>
                  <a:gd name="T43" fmla="*/ 111 h 1147"/>
                  <a:gd name="T44" fmla="*/ 159 w 595"/>
                  <a:gd name="T45" fmla="*/ 244 h 1147"/>
                  <a:gd name="T46" fmla="*/ 132 w 595"/>
                  <a:gd name="T47" fmla="*/ 438 h 1147"/>
                  <a:gd name="T48" fmla="*/ 183 w 595"/>
                  <a:gd name="T49" fmla="*/ 662 h 1147"/>
                  <a:gd name="T50" fmla="*/ 286 w 595"/>
                  <a:gd name="T51" fmla="*/ 718 h 1147"/>
                  <a:gd name="T52" fmla="*/ 388 w 595"/>
                  <a:gd name="T53" fmla="*/ 683 h 1147"/>
                  <a:gd name="T54" fmla="*/ 455 w 595"/>
                  <a:gd name="T55" fmla="*/ 592 h 1147"/>
                  <a:gd name="T56" fmla="*/ 466 w 595"/>
                  <a:gd name="T57" fmla="*/ 505 h 1147"/>
                  <a:gd name="T58" fmla="*/ 466 w 595"/>
                  <a:gd name="T59" fmla="*/ 85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5" h="1147">
                    <a:moveTo>
                      <a:pt x="466" y="707"/>
                    </a:moveTo>
                    <a:cubicBezTo>
                      <a:pt x="446" y="728"/>
                      <a:pt x="430" y="743"/>
                      <a:pt x="418" y="752"/>
                    </a:cubicBezTo>
                    <a:cubicBezTo>
                      <a:pt x="378" y="781"/>
                      <a:pt x="329" y="795"/>
                      <a:pt x="268" y="795"/>
                    </a:cubicBezTo>
                    <a:cubicBezTo>
                      <a:pt x="201" y="795"/>
                      <a:pt x="146" y="777"/>
                      <a:pt x="102" y="740"/>
                    </a:cubicBezTo>
                    <a:cubicBezTo>
                      <a:pt x="34" y="683"/>
                      <a:pt x="0" y="581"/>
                      <a:pt x="0" y="433"/>
                    </a:cubicBezTo>
                    <a:cubicBezTo>
                      <a:pt x="0" y="313"/>
                      <a:pt x="25" y="215"/>
                      <a:pt x="75" y="137"/>
                    </a:cubicBezTo>
                    <a:cubicBezTo>
                      <a:pt x="133" y="46"/>
                      <a:pt x="226" y="0"/>
                      <a:pt x="356" y="0"/>
                    </a:cubicBezTo>
                    <a:cubicBezTo>
                      <a:pt x="433" y="0"/>
                      <a:pt x="513" y="10"/>
                      <a:pt x="595" y="30"/>
                    </a:cubicBezTo>
                    <a:cubicBezTo>
                      <a:pt x="595" y="628"/>
                      <a:pt x="595" y="628"/>
                      <a:pt x="595" y="628"/>
                    </a:cubicBezTo>
                    <a:cubicBezTo>
                      <a:pt x="595" y="739"/>
                      <a:pt x="590" y="823"/>
                      <a:pt x="580" y="881"/>
                    </a:cubicBezTo>
                    <a:cubicBezTo>
                      <a:pt x="563" y="986"/>
                      <a:pt x="516" y="1059"/>
                      <a:pt x="441" y="1099"/>
                    </a:cubicBezTo>
                    <a:cubicBezTo>
                      <a:pt x="380" y="1131"/>
                      <a:pt x="299" y="1147"/>
                      <a:pt x="200" y="1147"/>
                    </a:cubicBezTo>
                    <a:cubicBezTo>
                      <a:pt x="172" y="1147"/>
                      <a:pt x="140" y="1145"/>
                      <a:pt x="103" y="1141"/>
                    </a:cubicBezTo>
                    <a:cubicBezTo>
                      <a:pt x="103" y="1064"/>
                      <a:pt x="103" y="1064"/>
                      <a:pt x="103" y="1064"/>
                    </a:cubicBezTo>
                    <a:cubicBezTo>
                      <a:pt x="136" y="1068"/>
                      <a:pt x="168" y="1069"/>
                      <a:pt x="199" y="1069"/>
                    </a:cubicBezTo>
                    <a:cubicBezTo>
                      <a:pt x="270" y="1069"/>
                      <a:pt x="322" y="1060"/>
                      <a:pt x="357" y="1041"/>
                    </a:cubicBezTo>
                    <a:cubicBezTo>
                      <a:pt x="408" y="1014"/>
                      <a:pt x="440" y="966"/>
                      <a:pt x="454" y="896"/>
                    </a:cubicBezTo>
                    <a:cubicBezTo>
                      <a:pt x="462" y="857"/>
                      <a:pt x="466" y="808"/>
                      <a:pt x="466" y="748"/>
                    </a:cubicBezTo>
                    <a:lnTo>
                      <a:pt x="466" y="707"/>
                    </a:lnTo>
                    <a:close/>
                    <a:moveTo>
                      <a:pt x="466" y="85"/>
                    </a:moveTo>
                    <a:cubicBezTo>
                      <a:pt x="430" y="80"/>
                      <a:pt x="398" y="78"/>
                      <a:pt x="369" y="78"/>
                    </a:cubicBezTo>
                    <a:cubicBezTo>
                      <a:pt x="315" y="78"/>
                      <a:pt x="272" y="89"/>
                      <a:pt x="242" y="111"/>
                    </a:cubicBezTo>
                    <a:cubicBezTo>
                      <a:pt x="207" y="136"/>
                      <a:pt x="179" y="180"/>
                      <a:pt x="159" y="244"/>
                    </a:cubicBezTo>
                    <a:cubicBezTo>
                      <a:pt x="141" y="299"/>
                      <a:pt x="132" y="364"/>
                      <a:pt x="132" y="438"/>
                    </a:cubicBezTo>
                    <a:cubicBezTo>
                      <a:pt x="132" y="540"/>
                      <a:pt x="149" y="615"/>
                      <a:pt x="183" y="662"/>
                    </a:cubicBezTo>
                    <a:cubicBezTo>
                      <a:pt x="209" y="699"/>
                      <a:pt x="243" y="718"/>
                      <a:pt x="286" y="718"/>
                    </a:cubicBezTo>
                    <a:cubicBezTo>
                      <a:pt x="323" y="718"/>
                      <a:pt x="357" y="706"/>
                      <a:pt x="388" y="683"/>
                    </a:cubicBezTo>
                    <a:cubicBezTo>
                      <a:pt x="420" y="660"/>
                      <a:pt x="442" y="629"/>
                      <a:pt x="455" y="592"/>
                    </a:cubicBezTo>
                    <a:cubicBezTo>
                      <a:pt x="462" y="572"/>
                      <a:pt x="466" y="543"/>
                      <a:pt x="466" y="505"/>
                    </a:cubicBezTo>
                    <a:lnTo>
                      <a:pt x="466"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5" name="Freeform 15"/>
              <p:cNvSpPr>
                <a:spLocks/>
              </p:cNvSpPr>
              <p:nvPr/>
            </p:nvSpPr>
            <p:spPr bwMode="gray">
              <a:xfrm>
                <a:off x="228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5 w 332"/>
                  <a:gd name="T17" fmla="*/ 873 h 958"/>
                  <a:gd name="T18" fmla="*/ 290 w 332"/>
                  <a:gd name="T19" fmla="*/ 875 h 958"/>
                  <a:gd name="T20" fmla="*/ 332 w 332"/>
                  <a:gd name="T21" fmla="*/ 875 h 958"/>
                  <a:gd name="T22" fmla="*/ 332 w 332"/>
                  <a:gd name="T23" fmla="*/ 958 h 958"/>
                  <a:gd name="T24" fmla="*/ 263 w 332"/>
                  <a:gd name="T25" fmla="*/ 958 h 958"/>
                  <a:gd name="T26" fmla="*/ 132 w 332"/>
                  <a:gd name="T27" fmla="*/ 945 h 958"/>
                  <a:gd name="T28" fmla="*/ 12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9" y="858"/>
                      <a:pt x="203" y="869"/>
                      <a:pt x="235" y="873"/>
                    </a:cubicBezTo>
                    <a:cubicBezTo>
                      <a:pt x="245" y="875"/>
                      <a:pt x="264" y="875"/>
                      <a:pt x="290" y="875"/>
                    </a:cubicBezTo>
                    <a:cubicBezTo>
                      <a:pt x="332" y="875"/>
                      <a:pt x="332" y="875"/>
                      <a:pt x="332" y="875"/>
                    </a:cubicBezTo>
                    <a:cubicBezTo>
                      <a:pt x="332" y="958"/>
                      <a:pt x="332" y="958"/>
                      <a:pt x="332" y="958"/>
                    </a:cubicBezTo>
                    <a:cubicBezTo>
                      <a:pt x="263" y="958"/>
                      <a:pt x="263" y="958"/>
                      <a:pt x="263" y="958"/>
                    </a:cubicBezTo>
                    <a:cubicBezTo>
                      <a:pt x="207" y="958"/>
                      <a:pt x="164" y="953"/>
                      <a:pt x="132" y="945"/>
                    </a:cubicBezTo>
                    <a:cubicBezTo>
                      <a:pt x="67" y="927"/>
                      <a:pt x="27" y="884"/>
                      <a:pt x="12"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 name="Freeform 16"/>
              <p:cNvSpPr>
                <a:spLocks noEditPoints="1"/>
              </p:cNvSpPr>
              <p:nvPr/>
            </p:nvSpPr>
            <p:spPr bwMode="gray">
              <a:xfrm>
                <a:off x="2374"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6 w 634"/>
                  <a:gd name="T19" fmla="*/ 176 h 795"/>
                  <a:gd name="T20" fmla="*/ 132 w 634"/>
                  <a:gd name="T21" fmla="*/ 394 h 795"/>
                  <a:gd name="T22" fmla="*/ 166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09" y="0"/>
                      <a:pt x="318" y="0"/>
                    </a:cubicBezTo>
                    <a:moveTo>
                      <a:pt x="318" y="78"/>
                    </a:moveTo>
                    <a:cubicBezTo>
                      <a:pt x="245" y="78"/>
                      <a:pt x="194" y="110"/>
                      <a:pt x="166" y="176"/>
                    </a:cubicBezTo>
                    <a:cubicBezTo>
                      <a:pt x="144" y="230"/>
                      <a:pt x="132" y="303"/>
                      <a:pt x="132" y="394"/>
                    </a:cubicBezTo>
                    <a:cubicBezTo>
                      <a:pt x="132" y="490"/>
                      <a:pt x="144" y="565"/>
                      <a:pt x="166"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7" name="Freeform 17"/>
              <p:cNvSpPr>
                <a:spLocks/>
              </p:cNvSpPr>
              <p:nvPr/>
            </p:nvSpPr>
            <p:spPr bwMode="gray">
              <a:xfrm>
                <a:off x="2538" y="2598"/>
                <a:ext cx="195" cy="155"/>
              </a:xfrm>
              <a:custGeom>
                <a:avLst/>
                <a:gdLst>
                  <a:gd name="T0" fmla="*/ 0 w 974"/>
                  <a:gd name="T1" fmla="*/ 775 h 775"/>
                  <a:gd name="T2" fmla="*/ 0 w 974"/>
                  <a:gd name="T3" fmla="*/ 30 h 775"/>
                  <a:gd name="T4" fmla="*/ 278 w 974"/>
                  <a:gd name="T5" fmla="*/ 0 h 775"/>
                  <a:gd name="T6" fmla="*/ 480 w 974"/>
                  <a:gd name="T7" fmla="*/ 49 h 775"/>
                  <a:gd name="T8" fmla="*/ 722 w 974"/>
                  <a:gd name="T9" fmla="*/ 0 h 775"/>
                  <a:gd name="T10" fmla="*/ 952 w 974"/>
                  <a:gd name="T11" fmla="*/ 119 h 775"/>
                  <a:gd name="T12" fmla="*/ 974 w 974"/>
                  <a:gd name="T13" fmla="*/ 312 h 775"/>
                  <a:gd name="T14" fmla="*/ 974 w 974"/>
                  <a:gd name="T15" fmla="*/ 775 h 775"/>
                  <a:gd name="T16" fmla="*/ 845 w 974"/>
                  <a:gd name="T17" fmla="*/ 775 h 775"/>
                  <a:gd name="T18" fmla="*/ 845 w 974"/>
                  <a:gd name="T19" fmla="*/ 320 h 775"/>
                  <a:gd name="T20" fmla="*/ 824 w 974"/>
                  <a:gd name="T21" fmla="*/ 141 h 775"/>
                  <a:gd name="T22" fmla="*/ 705 w 974"/>
                  <a:gd name="T23" fmla="*/ 78 h 775"/>
                  <a:gd name="T24" fmla="*/ 551 w 974"/>
                  <a:gd name="T25" fmla="*/ 113 h 775"/>
                  <a:gd name="T26" fmla="*/ 551 w 974"/>
                  <a:gd name="T27" fmla="*/ 775 h 775"/>
                  <a:gd name="T28" fmla="*/ 422 w 974"/>
                  <a:gd name="T29" fmla="*/ 775 h 775"/>
                  <a:gd name="T30" fmla="*/ 422 w 974"/>
                  <a:gd name="T31" fmla="*/ 314 h 775"/>
                  <a:gd name="T32" fmla="*/ 401 w 974"/>
                  <a:gd name="T33" fmla="*/ 141 h 775"/>
                  <a:gd name="T34" fmla="*/ 278 w 974"/>
                  <a:gd name="T35" fmla="*/ 78 h 775"/>
                  <a:gd name="T36" fmla="*/ 128 w 974"/>
                  <a:gd name="T37" fmla="*/ 94 h 775"/>
                  <a:gd name="T38" fmla="*/ 128 w 974"/>
                  <a:gd name="T39" fmla="*/ 775 h 775"/>
                  <a:gd name="T40" fmla="*/ 0 w 974"/>
                  <a:gd name="T41"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4" h="775">
                    <a:moveTo>
                      <a:pt x="0" y="775"/>
                    </a:moveTo>
                    <a:cubicBezTo>
                      <a:pt x="0" y="30"/>
                      <a:pt x="0" y="30"/>
                      <a:pt x="0" y="30"/>
                    </a:cubicBezTo>
                    <a:cubicBezTo>
                      <a:pt x="117" y="10"/>
                      <a:pt x="210" y="0"/>
                      <a:pt x="278" y="0"/>
                    </a:cubicBezTo>
                    <a:cubicBezTo>
                      <a:pt x="367" y="0"/>
                      <a:pt x="435" y="16"/>
                      <a:pt x="480" y="49"/>
                    </a:cubicBezTo>
                    <a:cubicBezTo>
                      <a:pt x="561" y="16"/>
                      <a:pt x="642" y="0"/>
                      <a:pt x="722" y="0"/>
                    </a:cubicBezTo>
                    <a:cubicBezTo>
                      <a:pt x="843" y="0"/>
                      <a:pt x="920" y="40"/>
                      <a:pt x="952" y="119"/>
                    </a:cubicBezTo>
                    <a:cubicBezTo>
                      <a:pt x="967" y="156"/>
                      <a:pt x="974" y="220"/>
                      <a:pt x="974" y="312"/>
                    </a:cubicBezTo>
                    <a:cubicBezTo>
                      <a:pt x="974" y="775"/>
                      <a:pt x="974" y="775"/>
                      <a:pt x="974" y="775"/>
                    </a:cubicBezTo>
                    <a:cubicBezTo>
                      <a:pt x="845" y="775"/>
                      <a:pt x="845" y="775"/>
                      <a:pt x="845" y="775"/>
                    </a:cubicBezTo>
                    <a:cubicBezTo>
                      <a:pt x="845" y="320"/>
                      <a:pt x="845" y="320"/>
                      <a:pt x="845" y="320"/>
                    </a:cubicBezTo>
                    <a:cubicBezTo>
                      <a:pt x="845" y="231"/>
                      <a:pt x="838" y="172"/>
                      <a:pt x="824" y="141"/>
                    </a:cubicBezTo>
                    <a:cubicBezTo>
                      <a:pt x="805" y="99"/>
                      <a:pt x="765" y="78"/>
                      <a:pt x="705" y="78"/>
                    </a:cubicBezTo>
                    <a:cubicBezTo>
                      <a:pt x="654" y="78"/>
                      <a:pt x="603" y="90"/>
                      <a:pt x="551" y="113"/>
                    </a:cubicBezTo>
                    <a:cubicBezTo>
                      <a:pt x="551" y="775"/>
                      <a:pt x="551" y="775"/>
                      <a:pt x="551" y="775"/>
                    </a:cubicBezTo>
                    <a:cubicBezTo>
                      <a:pt x="422" y="775"/>
                      <a:pt x="422" y="775"/>
                      <a:pt x="422" y="775"/>
                    </a:cubicBezTo>
                    <a:cubicBezTo>
                      <a:pt x="422" y="314"/>
                      <a:pt x="422" y="314"/>
                      <a:pt x="422" y="314"/>
                    </a:cubicBezTo>
                    <a:cubicBezTo>
                      <a:pt x="422" y="229"/>
                      <a:pt x="415" y="171"/>
                      <a:pt x="401" y="141"/>
                    </a:cubicBezTo>
                    <a:cubicBezTo>
                      <a:pt x="382" y="99"/>
                      <a:pt x="341" y="78"/>
                      <a:pt x="278" y="78"/>
                    </a:cubicBezTo>
                    <a:cubicBezTo>
                      <a:pt x="231" y="78"/>
                      <a:pt x="181" y="83"/>
                      <a:pt x="128" y="94"/>
                    </a:cubicBezTo>
                    <a:cubicBezTo>
                      <a:pt x="128" y="775"/>
                      <a:pt x="128" y="775"/>
                      <a:pt x="128"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8" name="Freeform 18"/>
              <p:cNvSpPr>
                <a:spLocks noEditPoints="1"/>
              </p:cNvSpPr>
              <p:nvPr/>
            </p:nvSpPr>
            <p:spPr bwMode="gray">
              <a:xfrm>
                <a:off x="2768" y="2598"/>
                <a:ext cx="127" cy="159"/>
              </a:xfrm>
              <a:custGeom>
                <a:avLst/>
                <a:gdLst>
                  <a:gd name="T0" fmla="*/ 318 w 635"/>
                  <a:gd name="T1" fmla="*/ 0 h 795"/>
                  <a:gd name="T2" fmla="*/ 559 w 635"/>
                  <a:gd name="T3" fmla="*/ 107 h 795"/>
                  <a:gd name="T4" fmla="*/ 635 w 635"/>
                  <a:gd name="T5" fmla="*/ 398 h 795"/>
                  <a:gd name="T6" fmla="*/ 559 w 635"/>
                  <a:gd name="T7" fmla="*/ 688 h 795"/>
                  <a:gd name="T8" fmla="*/ 319 w 635"/>
                  <a:gd name="T9" fmla="*/ 795 h 795"/>
                  <a:gd name="T10" fmla="*/ 0 w 635"/>
                  <a:gd name="T11" fmla="*/ 393 h 795"/>
                  <a:gd name="T12" fmla="*/ 77 w 635"/>
                  <a:gd name="T13" fmla="*/ 107 h 795"/>
                  <a:gd name="T14" fmla="*/ 318 w 635"/>
                  <a:gd name="T15" fmla="*/ 0 h 795"/>
                  <a:gd name="T16" fmla="*/ 318 w 635"/>
                  <a:gd name="T17" fmla="*/ 78 h 795"/>
                  <a:gd name="T18" fmla="*/ 167 w 635"/>
                  <a:gd name="T19" fmla="*/ 176 h 795"/>
                  <a:gd name="T20" fmla="*/ 132 w 635"/>
                  <a:gd name="T21" fmla="*/ 394 h 795"/>
                  <a:gd name="T22" fmla="*/ 167 w 635"/>
                  <a:gd name="T23" fmla="*/ 619 h 795"/>
                  <a:gd name="T24" fmla="*/ 318 w 635"/>
                  <a:gd name="T25" fmla="*/ 718 h 795"/>
                  <a:gd name="T26" fmla="*/ 468 w 635"/>
                  <a:gd name="T27" fmla="*/ 619 h 795"/>
                  <a:gd name="T28" fmla="*/ 503 w 635"/>
                  <a:gd name="T29" fmla="*/ 398 h 795"/>
                  <a:gd name="T30" fmla="*/ 468 w 635"/>
                  <a:gd name="T31" fmla="*/ 176 h 795"/>
                  <a:gd name="T32" fmla="*/ 318 w 635"/>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5" h="795">
                    <a:moveTo>
                      <a:pt x="318" y="0"/>
                    </a:moveTo>
                    <a:cubicBezTo>
                      <a:pt x="426" y="0"/>
                      <a:pt x="506" y="36"/>
                      <a:pt x="559" y="107"/>
                    </a:cubicBezTo>
                    <a:cubicBezTo>
                      <a:pt x="609" y="176"/>
                      <a:pt x="635" y="273"/>
                      <a:pt x="635" y="398"/>
                    </a:cubicBezTo>
                    <a:cubicBezTo>
                      <a:pt x="635" y="521"/>
                      <a:pt x="609" y="618"/>
                      <a:pt x="559" y="688"/>
                    </a:cubicBezTo>
                    <a:cubicBezTo>
                      <a:pt x="507" y="760"/>
                      <a:pt x="427" y="795"/>
                      <a:pt x="319" y="795"/>
                    </a:cubicBezTo>
                    <a:cubicBezTo>
                      <a:pt x="107" y="795"/>
                      <a:pt x="0" y="661"/>
                      <a:pt x="0" y="393"/>
                    </a:cubicBezTo>
                    <a:cubicBezTo>
                      <a:pt x="0" y="271"/>
                      <a:pt x="26" y="176"/>
                      <a:pt x="77" y="107"/>
                    </a:cubicBezTo>
                    <a:cubicBezTo>
                      <a:pt x="129" y="36"/>
                      <a:pt x="209"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9" name="Freeform 19"/>
              <p:cNvSpPr>
                <a:spLocks/>
              </p:cNvSpPr>
              <p:nvPr/>
            </p:nvSpPr>
            <p:spPr bwMode="gray">
              <a:xfrm>
                <a:off x="2934"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4"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 name="Freeform 20"/>
              <p:cNvSpPr>
                <a:spLocks/>
              </p:cNvSpPr>
              <p:nvPr/>
            </p:nvSpPr>
            <p:spPr bwMode="gray">
              <a:xfrm>
                <a:off x="3028"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3"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 name="Freeform 21"/>
              <p:cNvSpPr>
                <a:spLocks noEditPoints="1"/>
              </p:cNvSpPr>
              <p:nvPr/>
            </p:nvSpPr>
            <p:spPr bwMode="gray">
              <a:xfrm>
                <a:off x="3110" y="2598"/>
                <a:ext cx="127" cy="159"/>
              </a:xfrm>
              <a:custGeom>
                <a:avLst/>
                <a:gdLst>
                  <a:gd name="T0" fmla="*/ 317 w 634"/>
                  <a:gd name="T1" fmla="*/ 0 h 795"/>
                  <a:gd name="T2" fmla="*/ 558 w 634"/>
                  <a:gd name="T3" fmla="*/ 107 h 795"/>
                  <a:gd name="T4" fmla="*/ 634 w 634"/>
                  <a:gd name="T5" fmla="*/ 398 h 795"/>
                  <a:gd name="T6" fmla="*/ 558 w 634"/>
                  <a:gd name="T7" fmla="*/ 688 h 795"/>
                  <a:gd name="T8" fmla="*/ 318 w 634"/>
                  <a:gd name="T9" fmla="*/ 795 h 795"/>
                  <a:gd name="T10" fmla="*/ 0 w 634"/>
                  <a:gd name="T11" fmla="*/ 393 h 795"/>
                  <a:gd name="T12" fmla="*/ 76 w 634"/>
                  <a:gd name="T13" fmla="*/ 107 h 795"/>
                  <a:gd name="T14" fmla="*/ 317 w 634"/>
                  <a:gd name="T15" fmla="*/ 0 h 795"/>
                  <a:gd name="T16" fmla="*/ 317 w 634"/>
                  <a:gd name="T17" fmla="*/ 78 h 795"/>
                  <a:gd name="T18" fmla="*/ 166 w 634"/>
                  <a:gd name="T19" fmla="*/ 176 h 795"/>
                  <a:gd name="T20" fmla="*/ 132 w 634"/>
                  <a:gd name="T21" fmla="*/ 394 h 795"/>
                  <a:gd name="T22" fmla="*/ 166 w 634"/>
                  <a:gd name="T23" fmla="*/ 619 h 795"/>
                  <a:gd name="T24" fmla="*/ 317 w 634"/>
                  <a:gd name="T25" fmla="*/ 718 h 795"/>
                  <a:gd name="T26" fmla="*/ 468 w 634"/>
                  <a:gd name="T27" fmla="*/ 619 h 795"/>
                  <a:gd name="T28" fmla="*/ 502 w 634"/>
                  <a:gd name="T29" fmla="*/ 398 h 795"/>
                  <a:gd name="T30" fmla="*/ 468 w 634"/>
                  <a:gd name="T31" fmla="*/ 176 h 795"/>
                  <a:gd name="T32" fmla="*/ 317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7" y="0"/>
                    </a:moveTo>
                    <a:cubicBezTo>
                      <a:pt x="425" y="0"/>
                      <a:pt x="505" y="36"/>
                      <a:pt x="558" y="107"/>
                    </a:cubicBezTo>
                    <a:cubicBezTo>
                      <a:pt x="608" y="176"/>
                      <a:pt x="634" y="273"/>
                      <a:pt x="634" y="398"/>
                    </a:cubicBezTo>
                    <a:cubicBezTo>
                      <a:pt x="634" y="521"/>
                      <a:pt x="608" y="618"/>
                      <a:pt x="558" y="688"/>
                    </a:cubicBezTo>
                    <a:cubicBezTo>
                      <a:pt x="506" y="760"/>
                      <a:pt x="426" y="795"/>
                      <a:pt x="318" y="795"/>
                    </a:cubicBezTo>
                    <a:cubicBezTo>
                      <a:pt x="106" y="795"/>
                      <a:pt x="0" y="661"/>
                      <a:pt x="0" y="393"/>
                    </a:cubicBezTo>
                    <a:cubicBezTo>
                      <a:pt x="0" y="271"/>
                      <a:pt x="25" y="176"/>
                      <a:pt x="76" y="107"/>
                    </a:cubicBezTo>
                    <a:cubicBezTo>
                      <a:pt x="128" y="36"/>
                      <a:pt x="209" y="0"/>
                      <a:pt x="317" y="0"/>
                    </a:cubicBezTo>
                    <a:moveTo>
                      <a:pt x="317" y="78"/>
                    </a:moveTo>
                    <a:cubicBezTo>
                      <a:pt x="244" y="78"/>
                      <a:pt x="194" y="110"/>
                      <a:pt x="166" y="176"/>
                    </a:cubicBezTo>
                    <a:cubicBezTo>
                      <a:pt x="143" y="230"/>
                      <a:pt x="132" y="303"/>
                      <a:pt x="132" y="394"/>
                    </a:cubicBezTo>
                    <a:cubicBezTo>
                      <a:pt x="132" y="490"/>
                      <a:pt x="143" y="565"/>
                      <a:pt x="166" y="619"/>
                    </a:cubicBezTo>
                    <a:cubicBezTo>
                      <a:pt x="194" y="685"/>
                      <a:pt x="244" y="718"/>
                      <a:pt x="317" y="718"/>
                    </a:cubicBezTo>
                    <a:cubicBezTo>
                      <a:pt x="390" y="718"/>
                      <a:pt x="440" y="685"/>
                      <a:pt x="468" y="619"/>
                    </a:cubicBezTo>
                    <a:cubicBezTo>
                      <a:pt x="490" y="565"/>
                      <a:pt x="502" y="491"/>
                      <a:pt x="502" y="398"/>
                    </a:cubicBezTo>
                    <a:cubicBezTo>
                      <a:pt x="502" y="302"/>
                      <a:pt x="490" y="228"/>
                      <a:pt x="468" y="176"/>
                    </a:cubicBezTo>
                    <a:cubicBezTo>
                      <a:pt x="439" y="110"/>
                      <a:pt x="389" y="78"/>
                      <a:pt x="317"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 name="Freeform 22"/>
              <p:cNvSpPr>
                <a:spLocks/>
              </p:cNvSpPr>
              <p:nvPr/>
            </p:nvSpPr>
            <p:spPr bwMode="gray">
              <a:xfrm>
                <a:off x="3253" y="2602"/>
                <a:ext cx="195"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8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7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8" y="0"/>
                      <a:pt x="558" y="0"/>
                      <a:pt x="558"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7" y="266"/>
                      <a:pt x="517" y="266"/>
                      <a:pt x="517" y="266"/>
                    </a:cubicBezTo>
                    <a:cubicBezTo>
                      <a:pt x="509"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3" name="Freeform 23"/>
              <p:cNvSpPr>
                <a:spLocks/>
              </p:cNvSpPr>
              <p:nvPr/>
            </p:nvSpPr>
            <p:spPr bwMode="gray">
              <a:xfrm>
                <a:off x="3525" y="2602"/>
                <a:ext cx="194"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9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8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9" y="0"/>
                      <a:pt x="559" y="0"/>
                      <a:pt x="559"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8" y="266"/>
                      <a:pt x="518" y="266"/>
                      <a:pt x="518" y="266"/>
                    </a:cubicBezTo>
                    <a:cubicBezTo>
                      <a:pt x="510"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4" name="Freeform 24"/>
              <p:cNvSpPr>
                <a:spLocks noEditPoints="1"/>
              </p:cNvSpPr>
              <p:nvPr/>
            </p:nvSpPr>
            <p:spPr bwMode="gray">
              <a:xfrm>
                <a:off x="3745" y="2547"/>
                <a:ext cx="31" cy="206"/>
              </a:xfrm>
              <a:custGeom>
                <a:avLst/>
                <a:gdLst>
                  <a:gd name="T0" fmla="*/ 79 w 157"/>
                  <a:gd name="T1" fmla="*/ 0 h 1031"/>
                  <a:gd name="T2" fmla="*/ 137 w 157"/>
                  <a:gd name="T3" fmla="*/ 26 h 1031"/>
                  <a:gd name="T4" fmla="*/ 157 w 157"/>
                  <a:gd name="T5" fmla="*/ 79 h 1031"/>
                  <a:gd name="T6" fmla="*/ 132 w 157"/>
                  <a:gd name="T7" fmla="*/ 139 h 1031"/>
                  <a:gd name="T8" fmla="*/ 78 w 157"/>
                  <a:gd name="T9" fmla="*/ 159 h 1031"/>
                  <a:gd name="T10" fmla="*/ 20 w 157"/>
                  <a:gd name="T11" fmla="*/ 133 h 1031"/>
                  <a:gd name="T12" fmla="*/ 0 w 157"/>
                  <a:gd name="T13" fmla="*/ 78 h 1031"/>
                  <a:gd name="T14" fmla="*/ 26 w 157"/>
                  <a:gd name="T15" fmla="*/ 20 h 1031"/>
                  <a:gd name="T16" fmla="*/ 79 w 157"/>
                  <a:gd name="T17" fmla="*/ 0 h 1031"/>
                  <a:gd name="T18" fmla="*/ 16 w 157"/>
                  <a:gd name="T19" fmla="*/ 277 h 1031"/>
                  <a:gd name="T20" fmla="*/ 144 w 157"/>
                  <a:gd name="T21" fmla="*/ 277 h 1031"/>
                  <a:gd name="T22" fmla="*/ 144 w 157"/>
                  <a:gd name="T23" fmla="*/ 1031 h 1031"/>
                  <a:gd name="T24" fmla="*/ 16 w 157"/>
                  <a:gd name="T25" fmla="*/ 1031 h 1031"/>
                  <a:gd name="T26" fmla="*/ 16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9" y="0"/>
                    </a:moveTo>
                    <a:cubicBezTo>
                      <a:pt x="102" y="0"/>
                      <a:pt x="122" y="9"/>
                      <a:pt x="137" y="26"/>
                    </a:cubicBezTo>
                    <a:cubicBezTo>
                      <a:pt x="151" y="42"/>
                      <a:pt x="157" y="59"/>
                      <a:pt x="157" y="79"/>
                    </a:cubicBezTo>
                    <a:cubicBezTo>
                      <a:pt x="157" y="103"/>
                      <a:pt x="149" y="123"/>
                      <a:pt x="132" y="139"/>
                    </a:cubicBezTo>
                    <a:cubicBezTo>
                      <a:pt x="117" y="152"/>
                      <a:pt x="99" y="159"/>
                      <a:pt x="78" y="159"/>
                    </a:cubicBezTo>
                    <a:cubicBezTo>
                      <a:pt x="55" y="159"/>
                      <a:pt x="35" y="150"/>
                      <a:pt x="20" y="133"/>
                    </a:cubicBezTo>
                    <a:cubicBezTo>
                      <a:pt x="6" y="118"/>
                      <a:pt x="0" y="99"/>
                      <a:pt x="0" y="78"/>
                    </a:cubicBezTo>
                    <a:cubicBezTo>
                      <a:pt x="0" y="56"/>
                      <a:pt x="9" y="37"/>
                      <a:pt x="26" y="20"/>
                    </a:cubicBezTo>
                    <a:cubicBezTo>
                      <a:pt x="41" y="7"/>
                      <a:pt x="58" y="0"/>
                      <a:pt x="79" y="0"/>
                    </a:cubicBezTo>
                    <a:moveTo>
                      <a:pt x="16" y="277"/>
                    </a:moveTo>
                    <a:cubicBezTo>
                      <a:pt x="144" y="277"/>
                      <a:pt x="144" y="277"/>
                      <a:pt x="144" y="277"/>
                    </a:cubicBezTo>
                    <a:cubicBezTo>
                      <a:pt x="144" y="1031"/>
                      <a:pt x="144" y="1031"/>
                      <a:pt x="144" y="1031"/>
                    </a:cubicBezTo>
                    <a:cubicBezTo>
                      <a:pt x="16" y="1031"/>
                      <a:pt x="16" y="1031"/>
                      <a:pt x="16" y="1031"/>
                    </a:cubicBezTo>
                    <a:lnTo>
                      <a:pt x="16"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5" name="Freeform 25"/>
              <p:cNvSpPr>
                <a:spLocks/>
              </p:cNvSpPr>
              <p:nvPr/>
            </p:nvSpPr>
            <p:spPr bwMode="gray">
              <a:xfrm>
                <a:off x="382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4 w 332"/>
                  <a:gd name="T17" fmla="*/ 873 h 958"/>
                  <a:gd name="T18" fmla="*/ 289 w 332"/>
                  <a:gd name="T19" fmla="*/ 875 h 958"/>
                  <a:gd name="T20" fmla="*/ 332 w 332"/>
                  <a:gd name="T21" fmla="*/ 875 h 958"/>
                  <a:gd name="T22" fmla="*/ 332 w 332"/>
                  <a:gd name="T23" fmla="*/ 958 h 958"/>
                  <a:gd name="T24" fmla="*/ 262 w 332"/>
                  <a:gd name="T25" fmla="*/ 958 h 958"/>
                  <a:gd name="T26" fmla="*/ 132 w 332"/>
                  <a:gd name="T27" fmla="*/ 945 h 958"/>
                  <a:gd name="T28" fmla="*/ 11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8" y="858"/>
                      <a:pt x="202" y="869"/>
                      <a:pt x="234" y="873"/>
                    </a:cubicBezTo>
                    <a:cubicBezTo>
                      <a:pt x="245" y="875"/>
                      <a:pt x="263" y="875"/>
                      <a:pt x="289" y="875"/>
                    </a:cubicBezTo>
                    <a:cubicBezTo>
                      <a:pt x="332" y="875"/>
                      <a:pt x="332" y="875"/>
                      <a:pt x="332" y="875"/>
                    </a:cubicBezTo>
                    <a:cubicBezTo>
                      <a:pt x="332" y="958"/>
                      <a:pt x="332" y="958"/>
                      <a:pt x="332" y="958"/>
                    </a:cubicBezTo>
                    <a:cubicBezTo>
                      <a:pt x="262" y="958"/>
                      <a:pt x="262" y="958"/>
                      <a:pt x="262" y="958"/>
                    </a:cubicBezTo>
                    <a:cubicBezTo>
                      <a:pt x="207" y="958"/>
                      <a:pt x="163" y="953"/>
                      <a:pt x="132" y="945"/>
                    </a:cubicBezTo>
                    <a:cubicBezTo>
                      <a:pt x="66" y="927"/>
                      <a:pt x="26" y="884"/>
                      <a:pt x="11"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6" name="Freeform 26"/>
              <p:cNvSpPr>
                <a:spLocks/>
              </p:cNvSpPr>
              <p:nvPr/>
            </p:nvSpPr>
            <p:spPr bwMode="gray">
              <a:xfrm>
                <a:off x="3918" y="2526"/>
                <a:ext cx="114"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6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59"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6" y="439"/>
                    </a:cubicBezTo>
                    <a:cubicBezTo>
                      <a:pt x="256" y="439"/>
                      <a:pt x="197"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7" name="Freeform 27"/>
              <p:cNvSpPr>
                <a:spLocks/>
              </p:cNvSpPr>
              <p:nvPr/>
            </p:nvSpPr>
            <p:spPr bwMode="gray">
              <a:xfrm>
                <a:off x="4128" y="2602"/>
                <a:ext cx="126" cy="223"/>
              </a:xfrm>
              <a:custGeom>
                <a:avLst/>
                <a:gdLst>
                  <a:gd name="T0" fmla="*/ 56 w 126"/>
                  <a:gd name="T1" fmla="*/ 153 h 223"/>
                  <a:gd name="T2" fmla="*/ 0 w 126"/>
                  <a:gd name="T3" fmla="*/ 0 h 223"/>
                  <a:gd name="T4" fmla="*/ 27 w 126"/>
                  <a:gd name="T5" fmla="*/ 0 h 223"/>
                  <a:gd name="T6" fmla="*/ 67 w 126"/>
                  <a:gd name="T7" fmla="*/ 120 h 223"/>
                  <a:gd name="T8" fmla="*/ 104 w 126"/>
                  <a:gd name="T9" fmla="*/ 0 h 223"/>
                  <a:gd name="T10" fmla="*/ 126 w 126"/>
                  <a:gd name="T11" fmla="*/ 0 h 223"/>
                  <a:gd name="T12" fmla="*/ 51 w 126"/>
                  <a:gd name="T13" fmla="*/ 223 h 223"/>
                  <a:gd name="T14" fmla="*/ 29 w 126"/>
                  <a:gd name="T15" fmla="*/ 223 h 223"/>
                  <a:gd name="T16" fmla="*/ 56 w 126"/>
                  <a:gd name="T17" fmla="*/ 15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223">
                    <a:moveTo>
                      <a:pt x="56" y="153"/>
                    </a:moveTo>
                    <a:lnTo>
                      <a:pt x="0" y="0"/>
                    </a:lnTo>
                    <a:lnTo>
                      <a:pt x="27" y="0"/>
                    </a:lnTo>
                    <a:lnTo>
                      <a:pt x="67" y="120"/>
                    </a:lnTo>
                    <a:lnTo>
                      <a:pt x="104" y="0"/>
                    </a:lnTo>
                    <a:lnTo>
                      <a:pt x="126" y="0"/>
                    </a:lnTo>
                    <a:lnTo>
                      <a:pt x="51" y="223"/>
                    </a:lnTo>
                    <a:lnTo>
                      <a:pt x="29" y="223"/>
                    </a:lnTo>
                    <a:lnTo>
                      <a:pt x="56"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8" name="Freeform 28"/>
              <p:cNvSpPr>
                <a:spLocks noEditPoints="1"/>
              </p:cNvSpPr>
              <p:nvPr/>
            </p:nvSpPr>
            <p:spPr bwMode="gray">
              <a:xfrm>
                <a:off x="4270"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7 w 634"/>
                  <a:gd name="T19" fmla="*/ 176 h 795"/>
                  <a:gd name="T20" fmla="*/ 132 w 634"/>
                  <a:gd name="T21" fmla="*/ 394 h 795"/>
                  <a:gd name="T22" fmla="*/ 167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10"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9" name="Freeform 29"/>
              <p:cNvSpPr>
                <a:spLocks/>
              </p:cNvSpPr>
              <p:nvPr/>
            </p:nvSpPr>
            <p:spPr bwMode="gray">
              <a:xfrm>
                <a:off x="4433" y="2602"/>
                <a:ext cx="110" cy="155"/>
              </a:xfrm>
              <a:custGeom>
                <a:avLst/>
                <a:gdLst>
                  <a:gd name="T0" fmla="*/ 0 w 550"/>
                  <a:gd name="T1" fmla="*/ 0 h 774"/>
                  <a:gd name="T2" fmla="*/ 129 w 550"/>
                  <a:gd name="T3" fmla="*/ 0 h 774"/>
                  <a:gd name="T4" fmla="*/ 129 w 550"/>
                  <a:gd name="T5" fmla="*/ 465 h 774"/>
                  <a:gd name="T6" fmla="*/ 152 w 550"/>
                  <a:gd name="T7" fmla="*/ 636 h 774"/>
                  <a:gd name="T8" fmla="*/ 206 w 550"/>
                  <a:gd name="T9" fmla="*/ 685 h 774"/>
                  <a:gd name="T10" fmla="*/ 289 w 550"/>
                  <a:gd name="T11" fmla="*/ 697 h 774"/>
                  <a:gd name="T12" fmla="*/ 422 w 550"/>
                  <a:gd name="T13" fmla="*/ 677 h 774"/>
                  <a:gd name="T14" fmla="*/ 422 w 550"/>
                  <a:gd name="T15" fmla="*/ 0 h 774"/>
                  <a:gd name="T16" fmla="*/ 550 w 550"/>
                  <a:gd name="T17" fmla="*/ 0 h 774"/>
                  <a:gd name="T18" fmla="*/ 550 w 550"/>
                  <a:gd name="T19" fmla="*/ 742 h 774"/>
                  <a:gd name="T20" fmla="*/ 281 w 550"/>
                  <a:gd name="T21" fmla="*/ 774 h 774"/>
                  <a:gd name="T22" fmla="*/ 90 w 550"/>
                  <a:gd name="T23" fmla="*/ 734 h 774"/>
                  <a:gd name="T24" fmla="*/ 7 w 550"/>
                  <a:gd name="T25" fmla="*/ 593 h 774"/>
                  <a:gd name="T26" fmla="*/ 0 w 550"/>
                  <a:gd name="T27" fmla="*/ 475 h 774"/>
                  <a:gd name="T28" fmla="*/ 0 w 550"/>
                  <a:gd name="T29" fmla="*/ 0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0" h="774">
                    <a:moveTo>
                      <a:pt x="0" y="0"/>
                    </a:moveTo>
                    <a:cubicBezTo>
                      <a:pt x="129" y="0"/>
                      <a:pt x="129" y="0"/>
                      <a:pt x="129" y="0"/>
                    </a:cubicBezTo>
                    <a:cubicBezTo>
                      <a:pt x="129" y="465"/>
                      <a:pt x="129" y="465"/>
                      <a:pt x="129" y="465"/>
                    </a:cubicBezTo>
                    <a:cubicBezTo>
                      <a:pt x="129" y="550"/>
                      <a:pt x="137" y="608"/>
                      <a:pt x="152" y="636"/>
                    </a:cubicBezTo>
                    <a:cubicBezTo>
                      <a:pt x="165" y="660"/>
                      <a:pt x="183" y="676"/>
                      <a:pt x="206" y="685"/>
                    </a:cubicBezTo>
                    <a:cubicBezTo>
                      <a:pt x="225" y="693"/>
                      <a:pt x="253" y="697"/>
                      <a:pt x="289" y="697"/>
                    </a:cubicBezTo>
                    <a:cubicBezTo>
                      <a:pt x="331" y="697"/>
                      <a:pt x="375" y="690"/>
                      <a:pt x="422" y="677"/>
                    </a:cubicBezTo>
                    <a:cubicBezTo>
                      <a:pt x="422" y="0"/>
                      <a:pt x="422" y="0"/>
                      <a:pt x="422" y="0"/>
                    </a:cubicBezTo>
                    <a:cubicBezTo>
                      <a:pt x="550" y="0"/>
                      <a:pt x="550" y="0"/>
                      <a:pt x="550" y="0"/>
                    </a:cubicBezTo>
                    <a:cubicBezTo>
                      <a:pt x="550" y="742"/>
                      <a:pt x="550" y="742"/>
                      <a:pt x="550" y="742"/>
                    </a:cubicBezTo>
                    <a:cubicBezTo>
                      <a:pt x="455" y="763"/>
                      <a:pt x="365" y="774"/>
                      <a:pt x="281" y="774"/>
                    </a:cubicBezTo>
                    <a:cubicBezTo>
                      <a:pt x="196" y="774"/>
                      <a:pt x="132" y="761"/>
                      <a:pt x="90" y="734"/>
                    </a:cubicBezTo>
                    <a:cubicBezTo>
                      <a:pt x="43" y="704"/>
                      <a:pt x="15" y="657"/>
                      <a:pt x="7" y="593"/>
                    </a:cubicBezTo>
                    <a:cubicBezTo>
                      <a:pt x="2" y="563"/>
                      <a:pt x="0" y="523"/>
                      <a:pt x="0" y="475"/>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0" name="Freeform 30"/>
              <p:cNvSpPr>
                <a:spLocks/>
              </p:cNvSpPr>
              <p:nvPr/>
            </p:nvSpPr>
            <p:spPr bwMode="gray">
              <a:xfrm>
                <a:off x="2479" y="1143"/>
                <a:ext cx="496" cy="383"/>
              </a:xfrm>
              <a:custGeom>
                <a:avLst/>
                <a:gdLst>
                  <a:gd name="T0" fmla="*/ 1006 w 2477"/>
                  <a:gd name="T1" fmla="*/ 801 h 1913"/>
                  <a:gd name="T2" fmla="*/ 627 w 2477"/>
                  <a:gd name="T3" fmla="*/ 673 h 1913"/>
                  <a:gd name="T4" fmla="*/ 1 w 2477"/>
                  <a:gd name="T5" fmla="*/ 1294 h 1913"/>
                  <a:gd name="T6" fmla="*/ 627 w 2477"/>
                  <a:gd name="T7" fmla="*/ 1912 h 1913"/>
                  <a:gd name="T8" fmla="*/ 1103 w 2477"/>
                  <a:gd name="T9" fmla="*/ 1696 h 1913"/>
                  <a:gd name="T10" fmla="*/ 1103 w 2477"/>
                  <a:gd name="T11" fmla="*/ 1355 h 1913"/>
                  <a:gd name="T12" fmla="*/ 807 w 2477"/>
                  <a:gd name="T13" fmla="*/ 1643 h 1913"/>
                  <a:gd name="T14" fmla="*/ 627 w 2477"/>
                  <a:gd name="T15" fmla="*/ 1681 h 1913"/>
                  <a:gd name="T16" fmla="*/ 235 w 2477"/>
                  <a:gd name="T17" fmla="*/ 1294 h 1913"/>
                  <a:gd name="T18" fmla="*/ 627 w 2477"/>
                  <a:gd name="T19" fmla="*/ 905 h 1913"/>
                  <a:gd name="T20" fmla="*/ 902 w 2477"/>
                  <a:gd name="T21" fmla="*/ 1019 h 1913"/>
                  <a:gd name="T22" fmla="*/ 1145 w 2477"/>
                  <a:gd name="T23" fmla="*/ 1298 h 1913"/>
                  <a:gd name="T24" fmla="*/ 1708 w 2477"/>
                  <a:gd name="T25" fmla="*/ 1544 h 1913"/>
                  <a:gd name="T26" fmla="*/ 2477 w 2477"/>
                  <a:gd name="T27" fmla="*/ 777 h 1913"/>
                  <a:gd name="T28" fmla="*/ 1708 w 2477"/>
                  <a:gd name="T29" fmla="*/ 0 h 1913"/>
                  <a:gd name="T30" fmla="*/ 1103 w 2477"/>
                  <a:gd name="T31" fmla="*/ 309 h 1913"/>
                  <a:gd name="T32" fmla="*/ 1103 w 2477"/>
                  <a:gd name="T33" fmla="*/ 771 h 1913"/>
                  <a:gd name="T34" fmla="*/ 1708 w 2477"/>
                  <a:gd name="T35" fmla="*/ 244 h 1913"/>
                  <a:gd name="T36" fmla="*/ 2236 w 2477"/>
                  <a:gd name="T37" fmla="*/ 777 h 1913"/>
                  <a:gd name="T38" fmla="*/ 1708 w 2477"/>
                  <a:gd name="T39" fmla="*/ 1305 h 1913"/>
                  <a:gd name="T40" fmla="*/ 1365 w 2477"/>
                  <a:gd name="T41" fmla="*/ 1179 h 1913"/>
                  <a:gd name="T42" fmla="*/ 1006 w 2477"/>
                  <a:gd name="T43" fmla="*/ 801 h 1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77" h="1913">
                    <a:moveTo>
                      <a:pt x="1006" y="801"/>
                    </a:moveTo>
                    <a:cubicBezTo>
                      <a:pt x="916" y="722"/>
                      <a:pt x="771" y="674"/>
                      <a:pt x="627" y="673"/>
                    </a:cubicBezTo>
                    <a:cubicBezTo>
                      <a:pt x="283" y="672"/>
                      <a:pt x="2" y="944"/>
                      <a:pt x="1" y="1294"/>
                    </a:cubicBezTo>
                    <a:cubicBezTo>
                      <a:pt x="0" y="1638"/>
                      <a:pt x="283" y="1911"/>
                      <a:pt x="627" y="1912"/>
                    </a:cubicBezTo>
                    <a:cubicBezTo>
                      <a:pt x="820" y="1913"/>
                      <a:pt x="988" y="1834"/>
                      <a:pt x="1103" y="1696"/>
                    </a:cubicBezTo>
                    <a:cubicBezTo>
                      <a:pt x="1103" y="1355"/>
                      <a:pt x="1103" y="1355"/>
                      <a:pt x="1103" y="1355"/>
                    </a:cubicBezTo>
                    <a:cubicBezTo>
                      <a:pt x="1042" y="1461"/>
                      <a:pt x="918" y="1597"/>
                      <a:pt x="807" y="1643"/>
                    </a:cubicBezTo>
                    <a:cubicBezTo>
                      <a:pt x="751" y="1666"/>
                      <a:pt x="694" y="1681"/>
                      <a:pt x="627" y="1681"/>
                    </a:cubicBezTo>
                    <a:cubicBezTo>
                      <a:pt x="412" y="1681"/>
                      <a:pt x="235" y="1514"/>
                      <a:pt x="235" y="1294"/>
                    </a:cubicBezTo>
                    <a:cubicBezTo>
                      <a:pt x="235" y="1091"/>
                      <a:pt x="398" y="904"/>
                      <a:pt x="627" y="905"/>
                    </a:cubicBezTo>
                    <a:cubicBezTo>
                      <a:pt x="734" y="905"/>
                      <a:pt x="831" y="949"/>
                      <a:pt x="902" y="1019"/>
                    </a:cubicBezTo>
                    <a:cubicBezTo>
                      <a:pt x="976" y="1090"/>
                      <a:pt x="1090" y="1239"/>
                      <a:pt x="1145" y="1298"/>
                    </a:cubicBezTo>
                    <a:cubicBezTo>
                      <a:pt x="1285" y="1449"/>
                      <a:pt x="1486" y="1543"/>
                      <a:pt x="1708" y="1544"/>
                    </a:cubicBezTo>
                    <a:cubicBezTo>
                      <a:pt x="2132" y="1545"/>
                      <a:pt x="2477" y="1201"/>
                      <a:pt x="2477" y="777"/>
                    </a:cubicBezTo>
                    <a:cubicBezTo>
                      <a:pt x="2477" y="353"/>
                      <a:pt x="2132" y="0"/>
                      <a:pt x="1708" y="0"/>
                    </a:cubicBezTo>
                    <a:cubicBezTo>
                      <a:pt x="1461" y="0"/>
                      <a:pt x="1244" y="129"/>
                      <a:pt x="1103" y="309"/>
                    </a:cubicBezTo>
                    <a:cubicBezTo>
                      <a:pt x="1103" y="771"/>
                      <a:pt x="1103" y="771"/>
                      <a:pt x="1103" y="771"/>
                    </a:cubicBezTo>
                    <a:cubicBezTo>
                      <a:pt x="1210" y="478"/>
                      <a:pt x="1404" y="244"/>
                      <a:pt x="1708" y="244"/>
                    </a:cubicBezTo>
                    <a:cubicBezTo>
                      <a:pt x="2000" y="244"/>
                      <a:pt x="2237" y="485"/>
                      <a:pt x="2236" y="777"/>
                    </a:cubicBezTo>
                    <a:cubicBezTo>
                      <a:pt x="2235" y="1069"/>
                      <a:pt x="2000" y="1305"/>
                      <a:pt x="1708" y="1305"/>
                    </a:cubicBezTo>
                    <a:cubicBezTo>
                      <a:pt x="1578" y="1304"/>
                      <a:pt x="1457" y="1257"/>
                      <a:pt x="1365" y="1179"/>
                    </a:cubicBezTo>
                    <a:cubicBezTo>
                      <a:pt x="1251" y="1090"/>
                      <a:pt x="1124" y="901"/>
                      <a:pt x="1006" y="801"/>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1" name="Freeform 31"/>
              <p:cNvSpPr>
                <a:spLocks/>
              </p:cNvSpPr>
              <p:nvPr/>
            </p:nvSpPr>
            <p:spPr bwMode="gray">
              <a:xfrm>
                <a:off x="1671" y="1560"/>
                <a:ext cx="340" cy="556"/>
              </a:xfrm>
              <a:custGeom>
                <a:avLst/>
                <a:gdLst>
                  <a:gd name="T0" fmla="*/ 0 w 1700"/>
                  <a:gd name="T1" fmla="*/ 0 h 2777"/>
                  <a:gd name="T2" fmla="*/ 1700 w 1700"/>
                  <a:gd name="T3" fmla="*/ 0 h 2777"/>
                  <a:gd name="T4" fmla="*/ 1700 w 1700"/>
                  <a:gd name="T5" fmla="*/ 473 h 2777"/>
                  <a:gd name="T6" fmla="*/ 1429 w 1700"/>
                  <a:gd name="T7" fmla="*/ 286 h 2777"/>
                  <a:gd name="T8" fmla="*/ 642 w 1700"/>
                  <a:gd name="T9" fmla="*/ 286 h 2777"/>
                  <a:gd name="T10" fmla="*/ 642 w 1700"/>
                  <a:gd name="T11" fmla="*/ 1104 h 2777"/>
                  <a:gd name="T12" fmla="*/ 1495 w 1700"/>
                  <a:gd name="T13" fmla="*/ 1104 h 2777"/>
                  <a:gd name="T14" fmla="*/ 1495 w 1700"/>
                  <a:gd name="T15" fmla="*/ 1537 h 2777"/>
                  <a:gd name="T16" fmla="*/ 1262 w 1700"/>
                  <a:gd name="T17" fmla="*/ 1398 h 2777"/>
                  <a:gd name="T18" fmla="*/ 642 w 1700"/>
                  <a:gd name="T19" fmla="*/ 1398 h 2777"/>
                  <a:gd name="T20" fmla="*/ 642 w 1700"/>
                  <a:gd name="T21" fmla="*/ 2515 h 2777"/>
                  <a:gd name="T22" fmla="*/ 820 w 1700"/>
                  <a:gd name="T23" fmla="*/ 2777 h 2777"/>
                  <a:gd name="T24" fmla="*/ 11 w 1700"/>
                  <a:gd name="T25" fmla="*/ 2777 h 2777"/>
                  <a:gd name="T26" fmla="*/ 181 w 1700"/>
                  <a:gd name="T27" fmla="*/ 2515 h 2777"/>
                  <a:gd name="T28" fmla="*/ 181 w 1700"/>
                  <a:gd name="T29" fmla="*/ 291 h 2777"/>
                  <a:gd name="T30" fmla="*/ 0 w 1700"/>
                  <a:gd name="T31"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00" h="2777">
                    <a:moveTo>
                      <a:pt x="0" y="0"/>
                    </a:moveTo>
                    <a:cubicBezTo>
                      <a:pt x="1700" y="0"/>
                      <a:pt x="1700" y="0"/>
                      <a:pt x="1700" y="0"/>
                    </a:cubicBezTo>
                    <a:cubicBezTo>
                      <a:pt x="1700" y="473"/>
                      <a:pt x="1700" y="473"/>
                      <a:pt x="1700" y="473"/>
                    </a:cubicBezTo>
                    <a:cubicBezTo>
                      <a:pt x="1700" y="473"/>
                      <a:pt x="1613" y="287"/>
                      <a:pt x="1429" y="286"/>
                    </a:cubicBezTo>
                    <a:cubicBezTo>
                      <a:pt x="642" y="286"/>
                      <a:pt x="642" y="286"/>
                      <a:pt x="642" y="286"/>
                    </a:cubicBezTo>
                    <a:cubicBezTo>
                      <a:pt x="642" y="1104"/>
                      <a:pt x="642" y="1104"/>
                      <a:pt x="642" y="1104"/>
                    </a:cubicBezTo>
                    <a:cubicBezTo>
                      <a:pt x="1495" y="1104"/>
                      <a:pt x="1495" y="1104"/>
                      <a:pt x="1495" y="1104"/>
                    </a:cubicBezTo>
                    <a:cubicBezTo>
                      <a:pt x="1495" y="1537"/>
                      <a:pt x="1495" y="1537"/>
                      <a:pt x="1495" y="1537"/>
                    </a:cubicBezTo>
                    <a:cubicBezTo>
                      <a:pt x="1495" y="1537"/>
                      <a:pt x="1468" y="1399"/>
                      <a:pt x="1262" y="1398"/>
                    </a:cubicBezTo>
                    <a:cubicBezTo>
                      <a:pt x="642" y="1398"/>
                      <a:pt x="642" y="1398"/>
                      <a:pt x="642" y="1398"/>
                    </a:cubicBezTo>
                    <a:cubicBezTo>
                      <a:pt x="642" y="2515"/>
                      <a:pt x="642" y="2515"/>
                      <a:pt x="642" y="2515"/>
                    </a:cubicBezTo>
                    <a:cubicBezTo>
                      <a:pt x="642" y="2679"/>
                      <a:pt x="820" y="2777"/>
                      <a:pt x="820" y="2777"/>
                    </a:cubicBezTo>
                    <a:cubicBezTo>
                      <a:pt x="11" y="2777"/>
                      <a:pt x="11" y="2777"/>
                      <a:pt x="11" y="2777"/>
                    </a:cubicBezTo>
                    <a:cubicBezTo>
                      <a:pt x="11" y="2777"/>
                      <a:pt x="181" y="2691"/>
                      <a:pt x="181" y="2515"/>
                    </a:cubicBezTo>
                    <a:cubicBezTo>
                      <a:pt x="181" y="291"/>
                      <a:pt x="181" y="291"/>
                      <a:pt x="181" y="291"/>
                    </a:cubicBezTo>
                    <a:cubicBezTo>
                      <a:pt x="181" y="104"/>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2" name="Freeform 32"/>
              <p:cNvSpPr>
                <a:spLocks/>
              </p:cNvSpPr>
              <p:nvPr/>
            </p:nvSpPr>
            <p:spPr bwMode="gray">
              <a:xfrm>
                <a:off x="2475" y="1560"/>
                <a:ext cx="224" cy="775"/>
              </a:xfrm>
              <a:custGeom>
                <a:avLst/>
                <a:gdLst>
                  <a:gd name="T0" fmla="*/ 257 w 1123"/>
                  <a:gd name="T1" fmla="*/ 0 h 3872"/>
                  <a:gd name="T2" fmla="*/ 1123 w 1123"/>
                  <a:gd name="T3" fmla="*/ 0 h 3872"/>
                  <a:gd name="T4" fmla="*/ 929 w 1123"/>
                  <a:gd name="T5" fmla="*/ 242 h 3872"/>
                  <a:gd name="T6" fmla="*/ 929 w 1123"/>
                  <a:gd name="T7" fmla="*/ 2847 h 3872"/>
                  <a:gd name="T8" fmla="*/ 0 w 1123"/>
                  <a:gd name="T9" fmla="*/ 3869 h 3872"/>
                  <a:gd name="T10" fmla="*/ 443 w 1123"/>
                  <a:gd name="T11" fmla="*/ 2847 h 3872"/>
                  <a:gd name="T12" fmla="*/ 443 w 1123"/>
                  <a:gd name="T13" fmla="*/ 242 h 3872"/>
                  <a:gd name="T14" fmla="*/ 257 w 1123"/>
                  <a:gd name="T15" fmla="*/ 0 h 38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3" h="3872">
                    <a:moveTo>
                      <a:pt x="257" y="0"/>
                    </a:moveTo>
                    <a:cubicBezTo>
                      <a:pt x="1123" y="0"/>
                      <a:pt x="1123" y="0"/>
                      <a:pt x="1123" y="0"/>
                    </a:cubicBezTo>
                    <a:cubicBezTo>
                      <a:pt x="1123" y="0"/>
                      <a:pt x="929" y="92"/>
                      <a:pt x="929" y="242"/>
                    </a:cubicBezTo>
                    <a:cubicBezTo>
                      <a:pt x="929" y="2847"/>
                      <a:pt x="929" y="2847"/>
                      <a:pt x="929" y="2847"/>
                    </a:cubicBezTo>
                    <a:cubicBezTo>
                      <a:pt x="929" y="3727"/>
                      <a:pt x="46" y="3872"/>
                      <a:pt x="0" y="3869"/>
                    </a:cubicBezTo>
                    <a:cubicBezTo>
                      <a:pt x="75" y="3821"/>
                      <a:pt x="442" y="3508"/>
                      <a:pt x="443" y="2847"/>
                    </a:cubicBezTo>
                    <a:cubicBezTo>
                      <a:pt x="443" y="242"/>
                      <a:pt x="443" y="242"/>
                      <a:pt x="443" y="242"/>
                    </a:cubicBezTo>
                    <a:cubicBezTo>
                      <a:pt x="444" y="100"/>
                      <a:pt x="257" y="0"/>
                      <a:pt x="25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3" name="Freeform 33"/>
              <p:cNvSpPr>
                <a:spLocks/>
              </p:cNvSpPr>
              <p:nvPr/>
            </p:nvSpPr>
            <p:spPr bwMode="gray">
              <a:xfrm>
                <a:off x="2723" y="1560"/>
                <a:ext cx="174" cy="556"/>
              </a:xfrm>
              <a:custGeom>
                <a:avLst/>
                <a:gdLst>
                  <a:gd name="T0" fmla="*/ 0 w 868"/>
                  <a:gd name="T1" fmla="*/ 0 h 2778"/>
                  <a:gd name="T2" fmla="*/ 868 w 868"/>
                  <a:gd name="T3" fmla="*/ 0 h 2778"/>
                  <a:gd name="T4" fmla="*/ 675 w 868"/>
                  <a:gd name="T5" fmla="*/ 245 h 2778"/>
                  <a:gd name="T6" fmla="*/ 675 w 868"/>
                  <a:gd name="T7" fmla="*/ 2514 h 2778"/>
                  <a:gd name="T8" fmla="*/ 868 w 868"/>
                  <a:gd name="T9" fmla="*/ 2778 h 2778"/>
                  <a:gd name="T10" fmla="*/ 0 w 868"/>
                  <a:gd name="T11" fmla="*/ 2778 h 2778"/>
                  <a:gd name="T12" fmla="*/ 193 w 868"/>
                  <a:gd name="T13" fmla="*/ 2514 h 2778"/>
                  <a:gd name="T14" fmla="*/ 193 w 868"/>
                  <a:gd name="T15" fmla="*/ 245 h 2778"/>
                  <a:gd name="T16" fmla="*/ 0 w 868"/>
                  <a:gd name="T17" fmla="*/ 0 h 2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 h="2778">
                    <a:moveTo>
                      <a:pt x="0" y="0"/>
                    </a:moveTo>
                    <a:cubicBezTo>
                      <a:pt x="868" y="0"/>
                      <a:pt x="868" y="0"/>
                      <a:pt x="868" y="0"/>
                    </a:cubicBezTo>
                    <a:cubicBezTo>
                      <a:pt x="868" y="0"/>
                      <a:pt x="675" y="92"/>
                      <a:pt x="675" y="245"/>
                    </a:cubicBezTo>
                    <a:cubicBezTo>
                      <a:pt x="675" y="2514"/>
                      <a:pt x="675" y="2514"/>
                      <a:pt x="675" y="2514"/>
                    </a:cubicBezTo>
                    <a:cubicBezTo>
                      <a:pt x="675" y="2677"/>
                      <a:pt x="868" y="2778"/>
                      <a:pt x="868" y="2778"/>
                    </a:cubicBezTo>
                    <a:cubicBezTo>
                      <a:pt x="0" y="2778"/>
                      <a:pt x="0" y="2778"/>
                      <a:pt x="0" y="2778"/>
                    </a:cubicBezTo>
                    <a:cubicBezTo>
                      <a:pt x="0" y="2778"/>
                      <a:pt x="193" y="2677"/>
                      <a:pt x="193" y="2514"/>
                    </a:cubicBezTo>
                    <a:cubicBezTo>
                      <a:pt x="193" y="245"/>
                      <a:pt x="193" y="245"/>
                      <a:pt x="193" y="245"/>
                    </a:cubicBezTo>
                    <a:cubicBezTo>
                      <a:pt x="193" y="92"/>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4" name="Freeform 34"/>
              <p:cNvSpPr>
                <a:spLocks/>
              </p:cNvSpPr>
              <p:nvPr/>
            </p:nvSpPr>
            <p:spPr bwMode="gray">
              <a:xfrm>
                <a:off x="2898" y="1560"/>
                <a:ext cx="416" cy="556"/>
              </a:xfrm>
              <a:custGeom>
                <a:avLst/>
                <a:gdLst>
                  <a:gd name="T0" fmla="*/ 170 w 2079"/>
                  <a:gd name="T1" fmla="*/ 0 h 2777"/>
                  <a:gd name="T2" fmla="*/ 2079 w 2079"/>
                  <a:gd name="T3" fmla="*/ 0 h 2777"/>
                  <a:gd name="T4" fmla="*/ 1917 w 2079"/>
                  <a:gd name="T5" fmla="*/ 505 h 2777"/>
                  <a:gd name="T6" fmla="*/ 1684 w 2079"/>
                  <a:gd name="T7" fmla="*/ 293 h 2777"/>
                  <a:gd name="T8" fmla="*/ 1288 w 2079"/>
                  <a:gd name="T9" fmla="*/ 293 h 2777"/>
                  <a:gd name="T10" fmla="*/ 1288 w 2079"/>
                  <a:gd name="T11" fmla="*/ 2515 h 2777"/>
                  <a:gd name="T12" fmla="*/ 1474 w 2079"/>
                  <a:gd name="T13" fmla="*/ 2777 h 2777"/>
                  <a:gd name="T14" fmla="*/ 624 w 2079"/>
                  <a:gd name="T15" fmla="*/ 2777 h 2777"/>
                  <a:gd name="T16" fmla="*/ 808 w 2079"/>
                  <a:gd name="T17" fmla="*/ 2515 h 2777"/>
                  <a:gd name="T18" fmla="*/ 808 w 2079"/>
                  <a:gd name="T19" fmla="*/ 293 h 2777"/>
                  <a:gd name="T20" fmla="*/ 330 w 2079"/>
                  <a:gd name="T21" fmla="*/ 293 h 2777"/>
                  <a:gd name="T22" fmla="*/ 0 w 2079"/>
                  <a:gd name="T23" fmla="*/ 547 h 2777"/>
                  <a:gd name="T24" fmla="*/ 170 w 2079"/>
                  <a:gd name="T25"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9" h="2777">
                    <a:moveTo>
                      <a:pt x="170" y="0"/>
                    </a:moveTo>
                    <a:cubicBezTo>
                      <a:pt x="2079" y="0"/>
                      <a:pt x="2079" y="0"/>
                      <a:pt x="2079" y="0"/>
                    </a:cubicBezTo>
                    <a:cubicBezTo>
                      <a:pt x="1917" y="505"/>
                      <a:pt x="1917" y="505"/>
                      <a:pt x="1917" y="505"/>
                    </a:cubicBezTo>
                    <a:cubicBezTo>
                      <a:pt x="1917" y="505"/>
                      <a:pt x="1869" y="293"/>
                      <a:pt x="1684" y="293"/>
                    </a:cubicBezTo>
                    <a:cubicBezTo>
                      <a:pt x="1288" y="293"/>
                      <a:pt x="1288" y="293"/>
                      <a:pt x="1288" y="293"/>
                    </a:cubicBezTo>
                    <a:cubicBezTo>
                      <a:pt x="1288" y="2515"/>
                      <a:pt x="1288" y="2515"/>
                      <a:pt x="1288" y="2515"/>
                    </a:cubicBezTo>
                    <a:cubicBezTo>
                      <a:pt x="1288" y="2656"/>
                      <a:pt x="1474" y="2777"/>
                      <a:pt x="1474" y="2777"/>
                    </a:cubicBezTo>
                    <a:cubicBezTo>
                      <a:pt x="624" y="2777"/>
                      <a:pt x="624" y="2777"/>
                      <a:pt x="624" y="2777"/>
                    </a:cubicBezTo>
                    <a:cubicBezTo>
                      <a:pt x="624" y="2777"/>
                      <a:pt x="809" y="2668"/>
                      <a:pt x="808" y="2515"/>
                    </a:cubicBezTo>
                    <a:cubicBezTo>
                      <a:pt x="808" y="293"/>
                      <a:pt x="808" y="293"/>
                      <a:pt x="808" y="293"/>
                    </a:cubicBezTo>
                    <a:cubicBezTo>
                      <a:pt x="330" y="293"/>
                      <a:pt x="330" y="293"/>
                      <a:pt x="330" y="293"/>
                    </a:cubicBezTo>
                    <a:cubicBezTo>
                      <a:pt x="195" y="293"/>
                      <a:pt x="0" y="547"/>
                      <a:pt x="0" y="547"/>
                    </a:cubicBezTo>
                    <a:lnTo>
                      <a:pt x="17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 name="Freeform 35"/>
              <p:cNvSpPr>
                <a:spLocks/>
              </p:cNvSpPr>
              <p:nvPr/>
            </p:nvSpPr>
            <p:spPr bwMode="gray">
              <a:xfrm>
                <a:off x="3654" y="1560"/>
                <a:ext cx="465" cy="564"/>
              </a:xfrm>
              <a:custGeom>
                <a:avLst/>
                <a:gdLst>
                  <a:gd name="T0" fmla="*/ 1488 w 2324"/>
                  <a:gd name="T1" fmla="*/ 0 h 2820"/>
                  <a:gd name="T2" fmla="*/ 2324 w 2324"/>
                  <a:gd name="T3" fmla="*/ 0 h 2820"/>
                  <a:gd name="T4" fmla="*/ 2145 w 2324"/>
                  <a:gd name="T5" fmla="*/ 244 h 2820"/>
                  <a:gd name="T6" fmla="*/ 2145 w 2324"/>
                  <a:gd name="T7" fmla="*/ 1926 h 2820"/>
                  <a:gd name="T8" fmla="*/ 1185 w 2324"/>
                  <a:gd name="T9" fmla="*/ 2820 h 2820"/>
                  <a:gd name="T10" fmla="*/ 185 w 2324"/>
                  <a:gd name="T11" fmla="*/ 1926 h 2820"/>
                  <a:gd name="T12" fmla="*/ 185 w 2324"/>
                  <a:gd name="T13" fmla="*/ 244 h 2820"/>
                  <a:gd name="T14" fmla="*/ 0 w 2324"/>
                  <a:gd name="T15" fmla="*/ 0 h 2820"/>
                  <a:gd name="T16" fmla="*/ 861 w 2324"/>
                  <a:gd name="T17" fmla="*/ 0 h 2820"/>
                  <a:gd name="T18" fmla="*/ 669 w 2324"/>
                  <a:gd name="T19" fmla="*/ 244 h 2820"/>
                  <a:gd name="T20" fmla="*/ 669 w 2324"/>
                  <a:gd name="T21" fmla="*/ 1926 h 2820"/>
                  <a:gd name="T22" fmla="*/ 1185 w 2324"/>
                  <a:gd name="T23" fmla="*/ 2519 h 2820"/>
                  <a:gd name="T24" fmla="*/ 1677 w 2324"/>
                  <a:gd name="T25" fmla="*/ 1926 h 2820"/>
                  <a:gd name="T26" fmla="*/ 1677 w 2324"/>
                  <a:gd name="T27" fmla="*/ 244 h 2820"/>
                  <a:gd name="T28" fmla="*/ 1488 w 2324"/>
                  <a:gd name="T29" fmla="*/ 0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24" h="2820">
                    <a:moveTo>
                      <a:pt x="1488" y="0"/>
                    </a:moveTo>
                    <a:cubicBezTo>
                      <a:pt x="2324" y="0"/>
                      <a:pt x="2324" y="0"/>
                      <a:pt x="2324" y="0"/>
                    </a:cubicBezTo>
                    <a:cubicBezTo>
                      <a:pt x="2324" y="0"/>
                      <a:pt x="2145" y="94"/>
                      <a:pt x="2145" y="244"/>
                    </a:cubicBezTo>
                    <a:cubicBezTo>
                      <a:pt x="2145" y="1926"/>
                      <a:pt x="2145" y="1926"/>
                      <a:pt x="2145" y="1926"/>
                    </a:cubicBezTo>
                    <a:cubicBezTo>
                      <a:pt x="2144" y="2610"/>
                      <a:pt x="1578" y="2820"/>
                      <a:pt x="1185" y="2820"/>
                    </a:cubicBezTo>
                    <a:cubicBezTo>
                      <a:pt x="795" y="2820"/>
                      <a:pt x="184" y="2607"/>
                      <a:pt x="185" y="1926"/>
                    </a:cubicBezTo>
                    <a:cubicBezTo>
                      <a:pt x="185" y="244"/>
                      <a:pt x="185" y="244"/>
                      <a:pt x="185" y="244"/>
                    </a:cubicBezTo>
                    <a:cubicBezTo>
                      <a:pt x="185" y="94"/>
                      <a:pt x="0" y="0"/>
                      <a:pt x="0" y="0"/>
                    </a:cubicBezTo>
                    <a:cubicBezTo>
                      <a:pt x="861" y="0"/>
                      <a:pt x="861" y="0"/>
                      <a:pt x="861" y="0"/>
                    </a:cubicBezTo>
                    <a:cubicBezTo>
                      <a:pt x="861" y="0"/>
                      <a:pt x="669" y="92"/>
                      <a:pt x="669" y="244"/>
                    </a:cubicBezTo>
                    <a:cubicBezTo>
                      <a:pt x="669" y="1926"/>
                      <a:pt x="669" y="1926"/>
                      <a:pt x="669" y="1926"/>
                    </a:cubicBezTo>
                    <a:cubicBezTo>
                      <a:pt x="669" y="2285"/>
                      <a:pt x="907" y="2519"/>
                      <a:pt x="1185" y="2519"/>
                    </a:cubicBezTo>
                    <a:cubicBezTo>
                      <a:pt x="1464" y="2519"/>
                      <a:pt x="1676" y="2275"/>
                      <a:pt x="1677" y="1926"/>
                    </a:cubicBezTo>
                    <a:cubicBezTo>
                      <a:pt x="1677" y="244"/>
                      <a:pt x="1677" y="244"/>
                      <a:pt x="1677" y="244"/>
                    </a:cubicBezTo>
                    <a:cubicBezTo>
                      <a:pt x="1677" y="94"/>
                      <a:pt x="1488" y="0"/>
                      <a:pt x="1488"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 name="Freeform 36"/>
              <p:cNvSpPr>
                <a:spLocks/>
              </p:cNvSpPr>
              <p:nvPr/>
            </p:nvSpPr>
            <p:spPr bwMode="gray">
              <a:xfrm>
                <a:off x="2027" y="1560"/>
                <a:ext cx="469" cy="566"/>
              </a:xfrm>
              <a:custGeom>
                <a:avLst/>
                <a:gdLst>
                  <a:gd name="T0" fmla="*/ 1495 w 2347"/>
                  <a:gd name="T1" fmla="*/ 0 h 2827"/>
                  <a:gd name="T2" fmla="*/ 2347 w 2347"/>
                  <a:gd name="T3" fmla="*/ 0 h 2827"/>
                  <a:gd name="T4" fmla="*/ 2166 w 2347"/>
                  <a:gd name="T5" fmla="*/ 247 h 2827"/>
                  <a:gd name="T6" fmla="*/ 2166 w 2347"/>
                  <a:gd name="T7" fmla="*/ 1925 h 2827"/>
                  <a:gd name="T8" fmla="*/ 1176 w 2347"/>
                  <a:gd name="T9" fmla="*/ 2827 h 2827"/>
                  <a:gd name="T10" fmla="*/ 175 w 2347"/>
                  <a:gd name="T11" fmla="*/ 1925 h 2827"/>
                  <a:gd name="T12" fmla="*/ 174 w 2347"/>
                  <a:gd name="T13" fmla="*/ 247 h 2827"/>
                  <a:gd name="T14" fmla="*/ 0 w 2347"/>
                  <a:gd name="T15" fmla="*/ 0 h 2827"/>
                  <a:gd name="T16" fmla="*/ 860 w 2347"/>
                  <a:gd name="T17" fmla="*/ 0 h 2827"/>
                  <a:gd name="T18" fmla="*/ 661 w 2347"/>
                  <a:gd name="T19" fmla="*/ 247 h 2827"/>
                  <a:gd name="T20" fmla="*/ 660 w 2347"/>
                  <a:gd name="T21" fmla="*/ 1925 h 2827"/>
                  <a:gd name="T22" fmla="*/ 1176 w 2347"/>
                  <a:gd name="T23" fmla="*/ 2527 h 2827"/>
                  <a:gd name="T24" fmla="*/ 1678 w 2347"/>
                  <a:gd name="T25" fmla="*/ 1925 h 2827"/>
                  <a:gd name="T26" fmla="*/ 1679 w 2347"/>
                  <a:gd name="T27" fmla="*/ 247 h 2827"/>
                  <a:gd name="T28" fmla="*/ 1495 w 2347"/>
                  <a:gd name="T29" fmla="*/ 0 h 2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47" h="2827">
                    <a:moveTo>
                      <a:pt x="1495" y="0"/>
                    </a:moveTo>
                    <a:cubicBezTo>
                      <a:pt x="2347" y="0"/>
                      <a:pt x="2347" y="0"/>
                      <a:pt x="2347" y="0"/>
                    </a:cubicBezTo>
                    <a:cubicBezTo>
                      <a:pt x="2347" y="0"/>
                      <a:pt x="2166" y="98"/>
                      <a:pt x="2166" y="247"/>
                    </a:cubicBezTo>
                    <a:cubicBezTo>
                      <a:pt x="2166" y="248"/>
                      <a:pt x="2166" y="1925"/>
                      <a:pt x="2166" y="1925"/>
                    </a:cubicBezTo>
                    <a:cubicBezTo>
                      <a:pt x="2166" y="2611"/>
                      <a:pt x="1573" y="2827"/>
                      <a:pt x="1176" y="2827"/>
                    </a:cubicBezTo>
                    <a:cubicBezTo>
                      <a:pt x="786" y="2827"/>
                      <a:pt x="175" y="2608"/>
                      <a:pt x="175" y="1925"/>
                    </a:cubicBezTo>
                    <a:cubicBezTo>
                      <a:pt x="174" y="247"/>
                      <a:pt x="174" y="247"/>
                      <a:pt x="174" y="247"/>
                    </a:cubicBezTo>
                    <a:cubicBezTo>
                      <a:pt x="174" y="97"/>
                      <a:pt x="0" y="0"/>
                      <a:pt x="0" y="0"/>
                    </a:cubicBezTo>
                    <a:cubicBezTo>
                      <a:pt x="860" y="0"/>
                      <a:pt x="860" y="0"/>
                      <a:pt x="860" y="0"/>
                    </a:cubicBezTo>
                    <a:cubicBezTo>
                      <a:pt x="860" y="0"/>
                      <a:pt x="661" y="98"/>
                      <a:pt x="661" y="247"/>
                    </a:cubicBezTo>
                    <a:cubicBezTo>
                      <a:pt x="660" y="1925"/>
                      <a:pt x="660" y="1925"/>
                      <a:pt x="660" y="1925"/>
                    </a:cubicBezTo>
                    <a:cubicBezTo>
                      <a:pt x="660" y="2280"/>
                      <a:pt x="897" y="2525"/>
                      <a:pt x="1176" y="2527"/>
                    </a:cubicBezTo>
                    <a:cubicBezTo>
                      <a:pt x="1454" y="2528"/>
                      <a:pt x="1678" y="2277"/>
                      <a:pt x="1678" y="1925"/>
                    </a:cubicBezTo>
                    <a:cubicBezTo>
                      <a:pt x="1679" y="247"/>
                      <a:pt x="1679" y="247"/>
                      <a:pt x="1679" y="247"/>
                    </a:cubicBezTo>
                    <a:cubicBezTo>
                      <a:pt x="1679" y="97"/>
                      <a:pt x="1495" y="0"/>
                      <a:pt x="1495"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7" name="Freeform 37"/>
              <p:cNvSpPr>
                <a:spLocks/>
              </p:cNvSpPr>
              <p:nvPr/>
            </p:nvSpPr>
            <p:spPr bwMode="gray">
              <a:xfrm>
                <a:off x="3295" y="1549"/>
                <a:ext cx="358" cy="577"/>
              </a:xfrm>
              <a:custGeom>
                <a:avLst/>
                <a:gdLst>
                  <a:gd name="T0" fmla="*/ 1537 w 1788"/>
                  <a:gd name="T1" fmla="*/ 501 h 2885"/>
                  <a:gd name="T2" fmla="*/ 1067 w 1788"/>
                  <a:gd name="T3" fmla="*/ 289 h 2885"/>
                  <a:gd name="T4" fmla="*/ 528 w 1788"/>
                  <a:gd name="T5" fmla="*/ 709 h 2885"/>
                  <a:gd name="T6" fmla="*/ 1042 w 1788"/>
                  <a:gd name="T7" fmla="*/ 1230 h 2885"/>
                  <a:gd name="T8" fmla="*/ 1786 w 1788"/>
                  <a:gd name="T9" fmla="*/ 2067 h 2885"/>
                  <a:gd name="T10" fmla="*/ 681 w 1788"/>
                  <a:gd name="T11" fmla="*/ 2885 h 2885"/>
                  <a:gd name="T12" fmla="*/ 162 w 1788"/>
                  <a:gd name="T13" fmla="*/ 2813 h 2885"/>
                  <a:gd name="T14" fmla="*/ 0 w 1788"/>
                  <a:gd name="T15" fmla="*/ 2280 h 2885"/>
                  <a:gd name="T16" fmla="*/ 689 w 1788"/>
                  <a:gd name="T17" fmla="*/ 2582 h 2885"/>
                  <a:gd name="T18" fmla="*/ 1311 w 1788"/>
                  <a:gd name="T19" fmla="*/ 2126 h 2885"/>
                  <a:gd name="T20" fmla="*/ 48 w 1788"/>
                  <a:gd name="T21" fmla="*/ 765 h 2885"/>
                  <a:gd name="T22" fmla="*/ 1019 w 1788"/>
                  <a:gd name="T23" fmla="*/ 0 h 2885"/>
                  <a:gd name="T24" fmla="*/ 1537 w 1788"/>
                  <a:gd name="T25" fmla="*/ 72 h 2885"/>
                  <a:gd name="T26" fmla="*/ 1537 w 1788"/>
                  <a:gd name="T27" fmla="*/ 501 h 2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8" h="2885">
                    <a:moveTo>
                      <a:pt x="1537" y="501"/>
                    </a:moveTo>
                    <a:cubicBezTo>
                      <a:pt x="1537" y="501"/>
                      <a:pt x="1416" y="290"/>
                      <a:pt x="1067" y="289"/>
                    </a:cubicBezTo>
                    <a:cubicBezTo>
                      <a:pt x="718" y="288"/>
                      <a:pt x="529" y="471"/>
                      <a:pt x="528" y="709"/>
                    </a:cubicBezTo>
                    <a:cubicBezTo>
                      <a:pt x="527" y="978"/>
                      <a:pt x="729" y="1079"/>
                      <a:pt x="1042" y="1230"/>
                    </a:cubicBezTo>
                    <a:cubicBezTo>
                      <a:pt x="1340" y="1373"/>
                      <a:pt x="1788" y="1570"/>
                      <a:pt x="1786" y="2067"/>
                    </a:cubicBezTo>
                    <a:cubicBezTo>
                      <a:pt x="1785" y="2513"/>
                      <a:pt x="1390" y="2885"/>
                      <a:pt x="681" y="2885"/>
                    </a:cubicBezTo>
                    <a:cubicBezTo>
                      <a:pt x="463" y="2884"/>
                      <a:pt x="162" y="2813"/>
                      <a:pt x="162" y="2813"/>
                    </a:cubicBezTo>
                    <a:cubicBezTo>
                      <a:pt x="0" y="2280"/>
                      <a:pt x="0" y="2280"/>
                      <a:pt x="0" y="2280"/>
                    </a:cubicBezTo>
                    <a:cubicBezTo>
                      <a:pt x="150" y="2426"/>
                      <a:pt x="416" y="2582"/>
                      <a:pt x="689" y="2582"/>
                    </a:cubicBezTo>
                    <a:cubicBezTo>
                      <a:pt x="973" y="2582"/>
                      <a:pt x="1311" y="2407"/>
                      <a:pt x="1311" y="2126"/>
                    </a:cubicBezTo>
                    <a:cubicBezTo>
                      <a:pt x="1311" y="1583"/>
                      <a:pt x="48" y="1674"/>
                      <a:pt x="48" y="765"/>
                    </a:cubicBezTo>
                    <a:cubicBezTo>
                      <a:pt x="48" y="453"/>
                      <a:pt x="266" y="0"/>
                      <a:pt x="1019" y="0"/>
                    </a:cubicBezTo>
                    <a:cubicBezTo>
                      <a:pt x="1264" y="0"/>
                      <a:pt x="1537" y="72"/>
                      <a:pt x="1537" y="72"/>
                    </a:cubicBezTo>
                    <a:lnTo>
                      <a:pt x="1537" y="50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grpSp>
    </p:spTree>
    <p:extLst>
      <p:ext uri="{BB962C8B-B14F-4D97-AF65-F5344CB8AC3E}">
        <p14:creationId xmlns:p14="http://schemas.microsoft.com/office/powerpoint/2010/main" val="3976197959"/>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5" name="Picture 31" descr="ContentGray20_L150"/>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a:t>マスタテキスト</a:t>
            </a:r>
            <a:r>
              <a:rPr lang="en-US" altLang="ja-JP" dirty="0"/>
              <a:t>24</a:t>
            </a:r>
            <a:r>
              <a:rPr lang="ja-JP" altLang="en-US" dirty="0" err="1"/>
              <a:t>ｐ</a:t>
            </a:r>
            <a:r>
              <a:rPr lang="ja-JP" altLang="en-US" dirty="0"/>
              <a:t>ああああああああああああああああああああああああああああああああああああああああああああああああああ</a:t>
            </a:r>
          </a:p>
          <a:p>
            <a:pPr lvl="1"/>
            <a:r>
              <a:rPr lang="ja-JP" altLang="en-US" dirty="0"/>
              <a:t>マスタテキスト</a:t>
            </a:r>
            <a:r>
              <a:rPr lang="en-US" altLang="ja-JP" dirty="0"/>
              <a:t>20</a:t>
            </a:r>
            <a:r>
              <a:rPr lang="ja-JP" altLang="en-US" dirty="0" err="1"/>
              <a:t>ｐ</a:t>
            </a:r>
            <a:r>
              <a:rPr lang="ja-JP" altLang="en-US" dirty="0"/>
              <a:t>ああああああああああああああああああああああああああああああああああああああああああああ</a:t>
            </a:r>
          </a:p>
          <a:p>
            <a:pPr lvl="2"/>
            <a:r>
              <a:rPr lang="ja-JP" altLang="en-US" dirty="0"/>
              <a:t>マスタテキスト</a:t>
            </a:r>
            <a:r>
              <a:rPr lang="en-US" altLang="ja-JP" dirty="0"/>
              <a:t>18</a:t>
            </a:r>
            <a:r>
              <a:rPr lang="ja-JP" altLang="en-US" dirty="0" err="1"/>
              <a:t>ｐ</a:t>
            </a:r>
            <a:r>
              <a:rPr lang="ja-JP" altLang="en-US" dirty="0"/>
              <a:t>ああああああああああああああああああああああああああああああああああああああああああああああ</a:t>
            </a:r>
          </a:p>
          <a:p>
            <a:pPr lvl="3"/>
            <a:r>
              <a:rPr lang="ja-JP" altLang="en-US" dirty="0"/>
              <a:t>マスタテキスト</a:t>
            </a:r>
            <a:r>
              <a:rPr lang="en-US" altLang="ja-JP" dirty="0"/>
              <a:t>16</a:t>
            </a:r>
            <a:r>
              <a:rPr lang="ja-JP" altLang="en-US" dirty="0" err="1"/>
              <a:t>ｐ</a:t>
            </a:r>
            <a:r>
              <a:rPr lang="ja-JP" altLang="en-US" dirty="0"/>
              <a:t>あああああああああああああああああああああああああああああああああああああああああああああああ</a:t>
            </a:r>
          </a:p>
        </p:txBody>
      </p:sp>
      <p:grpSp>
        <p:nvGrpSpPr>
          <p:cNvPr id="646163" name="Group 19"/>
          <p:cNvGrpSpPr>
            <a:grpSpLocks noChangeAspect="1"/>
          </p:cNvGrpSpPr>
          <p:nvPr userDrawn="1"/>
        </p:nvGrpSpPr>
        <p:grpSpPr bwMode="gray">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E5C4FF1C-8F5E-4BC8-BCAF-207649A9C157}" type="slidenum">
              <a:rPr lang="de-DE" altLang="ja-JP"/>
              <a:pPr/>
              <a:t>‹#›</a:t>
            </a:fld>
            <a:endParaRPr lang="de-DE" altLang="ja-JP"/>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r>
              <a:rPr lang="de-DE" altLang="ja-JP"/>
              <a:t>Copyright 2021 FUJITSU LIMITED</a:t>
            </a:r>
          </a:p>
        </p:txBody>
      </p:sp>
      <p:sp>
        <p:nvSpPr>
          <p:cNvPr id="5" name="テキスト ボックス 4">
            <a:extLst>
              <a:ext uri="{FF2B5EF4-FFF2-40B4-BE49-F238E27FC236}">
                <a16:creationId xmlns:a16="http://schemas.microsoft.com/office/drawing/2014/main" id="{EB25E02E-B33F-441E-B7EC-BC99185B5305}"/>
              </a:ext>
            </a:extLst>
          </p:cNvPr>
          <p:cNvSpPr txBox="1"/>
          <p:nvPr userDrawn="1"/>
        </p:nvSpPr>
        <p:spPr bwMode="gray">
          <a:xfrm>
            <a:off x="190500" y="6675438"/>
            <a:ext cx="2798763" cy="153888"/>
          </a:xfrm>
          <a:prstGeom prst="rect">
            <a:avLst/>
          </a:prstGeom>
          <a:noFill/>
        </p:spPr>
        <p:txBody>
          <a:bodyPr vert="horz" wrap="square" lIns="0" tIns="0" rIns="0" bIns="0" rtlCol="0">
            <a:spAutoFit/>
          </a:bodyPr>
          <a:lstStyle/>
          <a:p>
            <a:pPr algn="l"/>
            <a:r>
              <a:rPr kumimoji="1" lang="en-US" altLang="ja-JP" sz="1000" b="1" i="0" u="none" baseline="0">
                <a:solidFill>
                  <a:srgbClr val="000000"/>
                </a:solidFill>
                <a:latin typeface="Arial" panose="020B0604020202020204" pitchFamily="34" charset="0"/>
                <a:sym typeface="Arial" panose="020B0604020202020204" pitchFamily="34" charset="0"/>
              </a:rPr>
              <a:t>FUJITSU CONFIDENTIAL</a:t>
            </a:r>
            <a:endParaRPr kumimoji="1" lang="ja-JP" altLang="en-US" sz="1000" b="1" i="0" u="none" baseline="0" dirty="0">
              <a:solidFill>
                <a:srgbClr val="000000"/>
              </a:solidFill>
              <a:latin typeface="Arial" panose="020B0604020202020204" pitchFamily="34" charset="0"/>
              <a:sym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53" r:id="rId1"/>
    <p:sldLayoutId id="2147483661" r:id="rId2"/>
    <p:sldLayoutId id="2147483654" r:id="rId3"/>
    <p:sldLayoutId id="2147483656" r:id="rId4"/>
    <p:sldLayoutId id="2147483658" r:id="rId5"/>
    <p:sldLayoutId id="2147483659" r:id="rId6"/>
    <p:sldLayoutId id="2147483660" r:id="rId7"/>
  </p:sldLayoutIdLst>
  <p:hf hdr="0"/>
  <p:txStyles>
    <p:title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10"/>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10"/>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10"/>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10"/>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10"/>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7"/>
          <p:cNvSpPr>
            <a:spLocks noGrp="1" noChangeArrowheads="1"/>
          </p:cNvSpPr>
          <p:nvPr>
            <p:ph type="ftr" sz="quarter" idx="3"/>
          </p:nvPr>
        </p:nvSpPr>
        <p:spPr/>
        <p:txBody>
          <a:bodyPr/>
          <a:lstStyle/>
          <a:p>
            <a:r>
              <a:rPr lang="de-DE" altLang="ja-JP"/>
              <a:t>Copyright 2021 FUJITSU LIMITED</a:t>
            </a:r>
          </a:p>
        </p:txBody>
      </p:sp>
      <p:sp>
        <p:nvSpPr>
          <p:cNvPr id="551939" name="Rectangle 3"/>
          <p:cNvSpPr>
            <a:spLocks noGrp="1" noChangeArrowheads="1"/>
          </p:cNvSpPr>
          <p:nvPr>
            <p:ph type="subTitle" idx="1"/>
            <p:custDataLst>
              <p:tags r:id="rId1"/>
            </p:custDataLst>
          </p:nvPr>
        </p:nvSpPr>
        <p:spPr/>
        <p:txBody>
          <a:bodyPr/>
          <a:lstStyle/>
          <a:p>
            <a:r>
              <a:rPr lang="en-US" altLang="ja-JP" dirty="0">
                <a:latin typeface="Meiryo UI" panose="020B0604030504040204" pitchFamily="50" charset="-128"/>
                <a:ea typeface="Meiryo UI" panose="020B0604030504040204" pitchFamily="50" charset="-128"/>
              </a:rPr>
              <a:t>2021</a:t>
            </a:r>
            <a:r>
              <a:rPr lang="ja-JP" altLang="en-US" dirty="0">
                <a:latin typeface="Meiryo UI" panose="020B0604030504040204" pitchFamily="50" charset="-128"/>
                <a:ea typeface="Meiryo UI" panose="020B0604030504040204" pitchFamily="50" charset="-128"/>
              </a:rPr>
              <a:t>年</a:t>
            </a:r>
            <a:r>
              <a:rPr lang="en-US" altLang="ja-JP" dirty="0">
                <a:latin typeface="Meiryo UI" panose="020B0604030504040204" pitchFamily="50" charset="-128"/>
                <a:ea typeface="Meiryo UI" panose="020B0604030504040204" pitchFamily="50" charset="-128"/>
              </a:rPr>
              <a:t>3</a:t>
            </a:r>
            <a:r>
              <a:rPr lang="ja-JP" altLang="en-US" dirty="0">
                <a:latin typeface="Meiryo UI" panose="020B0604030504040204" pitchFamily="50" charset="-128"/>
                <a:ea typeface="Meiryo UI" panose="020B0604030504040204" pitchFamily="50" charset="-128"/>
              </a:rPr>
              <a:t>月</a:t>
            </a:r>
            <a:r>
              <a:rPr lang="en-US" altLang="ja-JP" dirty="0">
                <a:latin typeface="Meiryo UI" panose="020B0604030504040204" pitchFamily="50" charset="-128"/>
                <a:ea typeface="Meiryo UI" panose="020B0604030504040204" pitchFamily="50" charset="-128"/>
              </a:rPr>
              <a:t>23</a:t>
            </a:r>
            <a:r>
              <a:rPr lang="ja-JP" altLang="en-US" dirty="0">
                <a:latin typeface="Meiryo UI" panose="020B0604030504040204" pitchFamily="50" charset="-128"/>
                <a:ea typeface="Meiryo UI" panose="020B0604030504040204" pitchFamily="50" charset="-128"/>
              </a:rPr>
              <a:t>日</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富士通株式会社</a:t>
            </a:r>
            <a:endParaRPr lang="en-US" altLang="ja-JP" dirty="0">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4"/>
          </p:nvPr>
        </p:nvSpPr>
        <p:spPr/>
        <p:txBody>
          <a:bodyPr/>
          <a:lstStyle/>
          <a:p>
            <a:fld id="{E5C4FF1C-8F5E-4BC8-BCAF-207649A9C157}" type="slidenum">
              <a:rPr lang="de-DE" altLang="ja-JP" smtClean="0"/>
              <a:pPr/>
              <a:t>0</a:t>
            </a:fld>
            <a:endParaRPr lang="de-DE" altLang="ja-JP"/>
          </a:p>
        </p:txBody>
      </p:sp>
      <p:sp>
        <p:nvSpPr>
          <p:cNvPr id="7" name="テキスト ボックス 6">
            <a:extLst>
              <a:ext uri="{FF2B5EF4-FFF2-40B4-BE49-F238E27FC236}">
                <a16:creationId xmlns:a16="http://schemas.microsoft.com/office/drawing/2014/main" id="{588A1879-E185-4F83-8F16-9AC94C10F636}"/>
              </a:ext>
            </a:extLst>
          </p:cNvPr>
          <p:cNvSpPr txBox="1">
            <a:spLocks noChangeArrowheads="1"/>
          </p:cNvSpPr>
          <p:nvPr/>
        </p:nvSpPr>
        <p:spPr bwMode="auto">
          <a:xfrm>
            <a:off x="56457" y="350654"/>
            <a:ext cx="8908031"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600">
                <a:solidFill>
                  <a:srgbClr val="000000"/>
                </a:solidFill>
                <a:latin typeface="ＭＳ Ｐゴシック" pitchFamily="50" charset="-128"/>
                <a:ea typeface="ＭＳ Ｐゴシック" pitchFamily="50" charset="-128"/>
              </a:defRPr>
            </a:lvl1pPr>
            <a:lvl2pPr marL="742950" indent="-285750" eaLnBrk="0" hangingPunct="0">
              <a:defRPr kumimoji="1" sz="1600">
                <a:solidFill>
                  <a:srgbClr val="000000"/>
                </a:solidFill>
                <a:latin typeface="ＭＳ Ｐゴシック" pitchFamily="50" charset="-128"/>
                <a:ea typeface="ＭＳ Ｐゴシック" pitchFamily="50" charset="-128"/>
              </a:defRPr>
            </a:lvl2pPr>
            <a:lvl3pPr marL="1143000" indent="-228600" eaLnBrk="0" hangingPunct="0">
              <a:defRPr kumimoji="1" sz="1600">
                <a:solidFill>
                  <a:srgbClr val="000000"/>
                </a:solidFill>
                <a:latin typeface="ＭＳ Ｐゴシック" pitchFamily="50" charset="-128"/>
                <a:ea typeface="ＭＳ Ｐゴシック" pitchFamily="50" charset="-128"/>
              </a:defRPr>
            </a:lvl3pPr>
            <a:lvl4pPr marL="1600200" indent="-228600" eaLnBrk="0" hangingPunct="0">
              <a:defRPr kumimoji="1" sz="1600">
                <a:solidFill>
                  <a:srgbClr val="000000"/>
                </a:solidFill>
                <a:latin typeface="ＭＳ Ｐゴシック" pitchFamily="50" charset="-128"/>
                <a:ea typeface="ＭＳ Ｐゴシック" pitchFamily="50" charset="-128"/>
              </a:defRPr>
            </a:lvl4pPr>
            <a:lvl5pPr marL="2057400" indent="-228600" eaLnBrk="0" hangingPunct="0">
              <a:defRPr kumimoji="1" sz="1600">
                <a:solidFill>
                  <a:srgbClr val="000000"/>
                </a:solidFill>
                <a:latin typeface="ＭＳ Ｐゴシック" pitchFamily="50" charset="-128"/>
                <a:ea typeface="ＭＳ Ｐゴシック" pitchFamily="50" charset="-128"/>
              </a:defRPr>
            </a:lvl5pPr>
            <a:lvl6pPr marL="2514600" indent="-228600" eaLnBrk="0" fontAlgn="base" hangingPunct="0">
              <a:spcBef>
                <a:spcPct val="0"/>
              </a:spcBef>
              <a:spcAft>
                <a:spcPct val="0"/>
              </a:spcAft>
              <a:defRPr kumimoji="1" sz="1600">
                <a:solidFill>
                  <a:srgbClr val="000000"/>
                </a:solidFill>
                <a:latin typeface="ＭＳ Ｐゴシック" pitchFamily="50" charset="-128"/>
                <a:ea typeface="ＭＳ Ｐゴシック" pitchFamily="50" charset="-128"/>
              </a:defRPr>
            </a:lvl6pPr>
            <a:lvl7pPr marL="2971800" indent="-228600" eaLnBrk="0" fontAlgn="base" hangingPunct="0">
              <a:spcBef>
                <a:spcPct val="0"/>
              </a:spcBef>
              <a:spcAft>
                <a:spcPct val="0"/>
              </a:spcAft>
              <a:defRPr kumimoji="1" sz="1600">
                <a:solidFill>
                  <a:srgbClr val="000000"/>
                </a:solidFill>
                <a:latin typeface="ＭＳ Ｐゴシック" pitchFamily="50" charset="-128"/>
                <a:ea typeface="ＭＳ Ｐゴシック" pitchFamily="50" charset="-128"/>
              </a:defRPr>
            </a:lvl7pPr>
            <a:lvl8pPr marL="3429000" indent="-228600" eaLnBrk="0" fontAlgn="base" hangingPunct="0">
              <a:spcBef>
                <a:spcPct val="0"/>
              </a:spcBef>
              <a:spcAft>
                <a:spcPct val="0"/>
              </a:spcAft>
              <a:defRPr kumimoji="1" sz="1600">
                <a:solidFill>
                  <a:srgbClr val="000000"/>
                </a:solidFill>
                <a:latin typeface="ＭＳ Ｐゴシック" pitchFamily="50" charset="-128"/>
                <a:ea typeface="ＭＳ Ｐゴシック" pitchFamily="50" charset="-128"/>
              </a:defRPr>
            </a:lvl8pPr>
            <a:lvl9pPr marL="3886200" indent="-228600" eaLnBrk="0" fontAlgn="base" hangingPunct="0">
              <a:spcBef>
                <a:spcPct val="0"/>
              </a:spcBef>
              <a:spcAft>
                <a:spcPct val="0"/>
              </a:spcAft>
              <a:defRPr kumimoji="1" sz="1600">
                <a:solidFill>
                  <a:srgbClr val="000000"/>
                </a:solidFill>
                <a:latin typeface="ＭＳ Ｐゴシック" pitchFamily="50" charset="-128"/>
                <a:ea typeface="ＭＳ Ｐゴシック" pitchFamily="50" charset="-128"/>
              </a:defRPr>
            </a:lvl9pPr>
          </a:lstStyle>
          <a:p>
            <a:pPr algn="l" eaLnBrk="1" hangingPunct="1"/>
            <a:endParaRPr lang="en-US" altLang="ja-JP" sz="3000" dirty="0">
              <a:latin typeface="Meiryo UI" panose="020B0604030504040204" pitchFamily="50" charset="-128"/>
              <a:ea typeface="Meiryo UI" panose="020B0604030504040204" pitchFamily="50" charset="-128"/>
              <a:cs typeface="Meiryo UI" panose="020B0604030504040204" pitchFamily="50" charset="-128"/>
            </a:endParaRPr>
          </a:p>
          <a:p>
            <a:pPr algn="l" eaLnBrk="1" hangingPunct="1"/>
            <a:r>
              <a:rPr lang="ja-JP" altLang="en-US" sz="3000" dirty="0">
                <a:latin typeface="Meiryo UI" panose="020B0604030504040204" pitchFamily="50" charset="-128"/>
                <a:ea typeface="Meiryo UI" panose="020B0604030504040204" pitchFamily="50" charset="-128"/>
                <a:cs typeface="Meiryo UI" panose="020B0604030504040204" pitchFamily="50" charset="-128"/>
              </a:rPr>
              <a:t>国立がん研究センター東病院様</a:t>
            </a:r>
            <a:endParaRPr lang="en-US" altLang="ja-JP" sz="3000" dirty="0">
              <a:latin typeface="Meiryo UI" panose="020B0604030504040204" pitchFamily="50" charset="-128"/>
              <a:ea typeface="Meiryo UI" panose="020B0604030504040204" pitchFamily="50" charset="-128"/>
              <a:cs typeface="Meiryo UI" panose="020B0604030504040204" pitchFamily="50" charset="-128"/>
            </a:endParaRPr>
          </a:p>
          <a:p>
            <a:pPr algn="l" eaLnBrk="1" hangingPunct="1"/>
            <a:endParaRPr lang="en-US" altLang="ja-JP" sz="3000" dirty="0">
              <a:latin typeface="Meiryo UI" panose="020B0604030504040204" pitchFamily="50" charset="-128"/>
              <a:ea typeface="Meiryo UI" panose="020B0604030504040204" pitchFamily="50" charset="-128"/>
              <a:cs typeface="Meiryo UI" panose="020B0604030504040204" pitchFamily="50" charset="-128"/>
            </a:endParaRPr>
          </a:p>
          <a:p>
            <a:pPr algn="l" eaLnBrk="1" hangingPunct="1"/>
            <a:endParaRPr lang="en-US" altLang="ja-JP" sz="3000" dirty="0">
              <a:latin typeface="Meiryo UI" panose="020B0604030504040204" pitchFamily="50" charset="-128"/>
              <a:ea typeface="Meiryo UI" panose="020B0604030504040204" pitchFamily="50" charset="-128"/>
              <a:cs typeface="Meiryo UI" panose="020B0604030504040204" pitchFamily="50" charset="-128"/>
            </a:endParaRPr>
          </a:p>
          <a:p>
            <a:pPr algn="l" eaLnBrk="1" hangingPunct="1"/>
            <a:endParaRPr lang="en-US" altLang="ja-JP" sz="4000" dirty="0">
              <a:solidFill>
                <a:schemeClr val="dk1"/>
              </a:solidFill>
              <a:latin typeface="Meiryo UI" panose="020B0604030504040204" pitchFamily="50" charset="-128"/>
              <a:ea typeface="Meiryo UI" panose="020B0604030504040204" pitchFamily="50" charset="-128"/>
            </a:endParaRPr>
          </a:p>
          <a:p>
            <a:pPr algn="l" eaLnBrk="1" hangingPunct="1"/>
            <a:r>
              <a:rPr lang="ja-JP" altLang="en-US" sz="4000" dirty="0">
                <a:solidFill>
                  <a:schemeClr val="dk1"/>
                </a:solidFill>
                <a:latin typeface="Meiryo UI" panose="020B0604030504040204" pitchFamily="50" charset="-128"/>
                <a:ea typeface="Meiryo UI" panose="020B0604030504040204" pitchFamily="50" charset="-128"/>
              </a:rPr>
              <a:t>薬剤の</a:t>
            </a:r>
            <a:r>
              <a:rPr lang="en-US" altLang="ja-JP" sz="4000" dirty="0">
                <a:solidFill>
                  <a:schemeClr val="dk1"/>
                </a:solidFill>
                <a:latin typeface="Meiryo UI" panose="020B0604030504040204" pitchFamily="50" charset="-128"/>
                <a:ea typeface="Meiryo UI" panose="020B0604030504040204" pitchFamily="50" charset="-128"/>
              </a:rPr>
              <a:t>CONCEPT_ID</a:t>
            </a:r>
            <a:r>
              <a:rPr lang="ja-JP" altLang="en-US" sz="4000" dirty="0">
                <a:solidFill>
                  <a:schemeClr val="dk1"/>
                </a:solidFill>
                <a:latin typeface="Meiryo UI" panose="020B0604030504040204" pitchFamily="50" charset="-128"/>
                <a:ea typeface="Meiryo UI" panose="020B0604030504040204" pitchFamily="50" charset="-128"/>
              </a:rPr>
              <a:t>付番方針</a:t>
            </a:r>
            <a:endParaRPr lang="en-US" altLang="ja-JP" sz="4000" dirty="0">
              <a:solidFill>
                <a:schemeClr val="dk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30508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387C9F-583F-40FC-B235-E7A0291BD8CB}"/>
              </a:ext>
            </a:extLst>
          </p:cNvPr>
          <p:cNvSpPr>
            <a:spLocks noGrp="1"/>
          </p:cNvSpPr>
          <p:nvPr>
            <p:ph type="title"/>
          </p:nvPr>
        </p:nvSpPr>
        <p:spPr/>
        <p:txBody>
          <a:bodyPr/>
          <a:lstStyle/>
          <a:p>
            <a:r>
              <a:rPr kumimoji="1" lang="ja-JP" altLang="en-US" dirty="0"/>
              <a:t>前提</a:t>
            </a:r>
          </a:p>
        </p:txBody>
      </p:sp>
      <p:sp>
        <p:nvSpPr>
          <p:cNvPr id="4" name="スライド番号プレースホルダー 3">
            <a:extLst>
              <a:ext uri="{FF2B5EF4-FFF2-40B4-BE49-F238E27FC236}">
                <a16:creationId xmlns:a16="http://schemas.microsoft.com/office/drawing/2014/main" id="{06E093FE-C1AF-4EDB-B849-7941C224D73B}"/>
              </a:ext>
            </a:extLst>
          </p:cNvPr>
          <p:cNvSpPr>
            <a:spLocks noGrp="1"/>
          </p:cNvSpPr>
          <p:nvPr>
            <p:ph type="sldNum" sz="quarter" idx="10"/>
          </p:nvPr>
        </p:nvSpPr>
        <p:spPr/>
        <p:txBody>
          <a:bodyPr/>
          <a:lstStyle/>
          <a:p>
            <a:fld id="{DE2B87E1-F9DF-4BEE-B07D-635D26011F4B}" type="slidenum">
              <a:rPr lang="de-DE" altLang="ja-JP" smtClean="0"/>
              <a:pPr/>
              <a:t>1</a:t>
            </a:fld>
            <a:endParaRPr lang="de-DE" altLang="ja-JP"/>
          </a:p>
        </p:txBody>
      </p:sp>
      <p:sp>
        <p:nvSpPr>
          <p:cNvPr id="5" name="フッター プレースホルダー 4">
            <a:extLst>
              <a:ext uri="{FF2B5EF4-FFF2-40B4-BE49-F238E27FC236}">
                <a16:creationId xmlns:a16="http://schemas.microsoft.com/office/drawing/2014/main" id="{2A4E2CE8-A761-4F9B-B44C-46668263DE33}"/>
              </a:ext>
            </a:extLst>
          </p:cNvPr>
          <p:cNvSpPr>
            <a:spLocks noGrp="1"/>
          </p:cNvSpPr>
          <p:nvPr>
            <p:ph type="ftr" sz="quarter" idx="11"/>
          </p:nvPr>
        </p:nvSpPr>
        <p:spPr/>
        <p:txBody>
          <a:bodyPr/>
          <a:lstStyle/>
          <a:p>
            <a:r>
              <a:rPr lang="de-DE" altLang="ja-JP"/>
              <a:t>Copyright 2021 FUJITSU LIMITED</a:t>
            </a:r>
            <a:endParaRPr lang="de-DE" altLang="ja-JP" dirty="0"/>
          </a:p>
        </p:txBody>
      </p:sp>
      <p:sp>
        <p:nvSpPr>
          <p:cNvPr id="6" name="テキスト ボックス 5">
            <a:extLst>
              <a:ext uri="{FF2B5EF4-FFF2-40B4-BE49-F238E27FC236}">
                <a16:creationId xmlns:a16="http://schemas.microsoft.com/office/drawing/2014/main" id="{65491E40-7A5B-4C71-A43E-AFD8E2C38669}"/>
              </a:ext>
            </a:extLst>
          </p:cNvPr>
          <p:cNvSpPr txBox="1"/>
          <p:nvPr/>
        </p:nvSpPr>
        <p:spPr>
          <a:xfrm>
            <a:off x="754212" y="1340768"/>
            <a:ext cx="6192688" cy="461665"/>
          </a:xfrm>
          <a:prstGeom prst="rect">
            <a:avLst/>
          </a:prstGeom>
          <a:noFill/>
        </p:spPr>
        <p:txBody>
          <a:bodyPr wrap="square" rtlCol="0">
            <a:spAutoFit/>
          </a:bodyPr>
          <a:lstStyle/>
          <a:p>
            <a:pPr algn="l"/>
            <a:r>
              <a:rPr kumimoji="1" lang="en-US" altLang="ja-JP" sz="2400" u="sng" dirty="0">
                <a:latin typeface="+mj-lt"/>
              </a:rPr>
              <a:t>2</a:t>
            </a:r>
            <a:r>
              <a:rPr kumimoji="1" lang="ja-JP" altLang="en-US" sz="2400" dirty="0">
                <a:latin typeface="+mj-lt"/>
              </a:rPr>
              <a:t>　０　</a:t>
            </a:r>
            <a:r>
              <a:rPr kumimoji="1" lang="ja-JP" altLang="en-US" sz="2400" u="sng" dirty="0">
                <a:latin typeface="+mj-lt"/>
              </a:rPr>
              <a:t>０</a:t>
            </a:r>
            <a:r>
              <a:rPr lang="ja-JP" altLang="en-US" sz="2400" u="sng" dirty="0">
                <a:latin typeface="+mj-lt"/>
              </a:rPr>
              <a:t>０</a:t>
            </a:r>
            <a:r>
              <a:rPr lang="ja-JP" altLang="en-US" sz="2400" dirty="0">
                <a:latin typeface="+mj-lt"/>
              </a:rPr>
              <a:t>　</a:t>
            </a:r>
            <a:r>
              <a:rPr lang="ja-JP" altLang="en-US" sz="2400" u="sng" dirty="0">
                <a:latin typeface="+mj-lt"/>
              </a:rPr>
              <a:t>０</a:t>
            </a:r>
            <a:r>
              <a:rPr lang="ja-JP" altLang="en-US" sz="2400" dirty="0">
                <a:latin typeface="+mj-lt"/>
              </a:rPr>
              <a:t>　</a:t>
            </a:r>
            <a:r>
              <a:rPr lang="ja-JP" altLang="en-US" sz="2400" u="sng" dirty="0">
                <a:latin typeface="+mj-lt"/>
              </a:rPr>
              <a:t>０００００</a:t>
            </a:r>
            <a:endParaRPr kumimoji="1" lang="ja-JP" altLang="en-US" sz="2400" u="sng" dirty="0">
              <a:latin typeface="+mj-lt"/>
            </a:endParaRPr>
          </a:p>
        </p:txBody>
      </p:sp>
      <p:sp>
        <p:nvSpPr>
          <p:cNvPr id="7" name="コンテンツ プレースホルダー 2">
            <a:extLst>
              <a:ext uri="{FF2B5EF4-FFF2-40B4-BE49-F238E27FC236}">
                <a16:creationId xmlns:a16="http://schemas.microsoft.com/office/drawing/2014/main" id="{E039AE62-C88A-4738-A0A3-58CAE957F1B8}"/>
              </a:ext>
            </a:extLst>
          </p:cNvPr>
          <p:cNvSpPr>
            <a:spLocks noGrp="1"/>
          </p:cNvSpPr>
          <p:nvPr>
            <p:ph idx="1"/>
          </p:nvPr>
        </p:nvSpPr>
        <p:spPr>
          <a:xfrm>
            <a:off x="177006" y="836712"/>
            <a:ext cx="8786813" cy="360040"/>
          </a:xfrm>
        </p:spPr>
        <p:txBody>
          <a:bodyPr/>
          <a:lstStyle/>
          <a:p>
            <a:r>
              <a:rPr lang="en-US" altLang="ja-JP" dirty="0">
                <a:latin typeface="Meiryo UI" panose="020B0604030504040204" pitchFamily="50" charset="-128"/>
                <a:ea typeface="Meiryo UI" panose="020B0604030504040204" pitchFamily="50" charset="-128"/>
              </a:rPr>
              <a:t>CONCEPT_ID</a:t>
            </a:r>
            <a:r>
              <a:rPr lang="ja-JP" altLang="en-US" dirty="0">
                <a:latin typeface="Meiryo UI" panose="020B0604030504040204" pitchFamily="50" charset="-128"/>
                <a:ea typeface="Meiryo UI" panose="020B0604030504040204" pitchFamily="50" charset="-128"/>
              </a:rPr>
              <a:t>規約</a:t>
            </a:r>
            <a:endParaRPr lang="en-US" altLang="ja-JP"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F7A477D1-5FC6-450D-A7E2-4CEB8F8B2CAF}"/>
              </a:ext>
            </a:extLst>
          </p:cNvPr>
          <p:cNvSpPr txBox="1"/>
          <p:nvPr/>
        </p:nvSpPr>
        <p:spPr>
          <a:xfrm>
            <a:off x="642918" y="1793794"/>
            <a:ext cx="576064" cy="307777"/>
          </a:xfrm>
          <a:prstGeom prst="rect">
            <a:avLst/>
          </a:prstGeom>
          <a:noFill/>
        </p:spPr>
        <p:txBody>
          <a:bodyPr wrap="square" rtlCol="0">
            <a:spAutoFit/>
          </a:bodyPr>
          <a:lstStyle/>
          <a:p>
            <a:r>
              <a:rPr kumimoji="1" lang="ja-JP" altLang="en-US" sz="1400" dirty="0">
                <a:latin typeface="+mj-lt"/>
              </a:rPr>
              <a:t>固定</a:t>
            </a:r>
          </a:p>
        </p:txBody>
      </p:sp>
      <p:sp>
        <p:nvSpPr>
          <p:cNvPr id="9" name="テキスト ボックス 8">
            <a:extLst>
              <a:ext uri="{FF2B5EF4-FFF2-40B4-BE49-F238E27FC236}">
                <a16:creationId xmlns:a16="http://schemas.microsoft.com/office/drawing/2014/main" id="{FDD1F2B0-C7DB-4F9A-907D-8377FE0695FD}"/>
              </a:ext>
            </a:extLst>
          </p:cNvPr>
          <p:cNvSpPr txBox="1"/>
          <p:nvPr/>
        </p:nvSpPr>
        <p:spPr bwMode="gray">
          <a:xfrm>
            <a:off x="5712514" y="1106742"/>
            <a:ext cx="2788568" cy="3108543"/>
          </a:xfrm>
          <a:prstGeom prst="rect">
            <a:avLst/>
          </a:prstGeom>
          <a:solidFill>
            <a:srgbClr val="E8E8E6"/>
          </a:solidFill>
          <a:ln>
            <a:solidFill>
              <a:srgbClr val="57564F"/>
            </a:solidFill>
          </a:ln>
        </p:spPr>
        <p:txBody>
          <a:bodyPr wrap="square" rtlCol="0">
            <a:spAutoFit/>
          </a:bodyPr>
          <a:lstStyle/>
          <a:p>
            <a:pPr algn="l"/>
            <a:r>
              <a:rPr kumimoji="1" lang="ja-JP" altLang="en-US" sz="1400" dirty="0">
                <a:latin typeface="+mj-lt"/>
              </a:rPr>
              <a:t>０１</a:t>
            </a:r>
            <a:r>
              <a:rPr lang="ja-JP" altLang="en-US" sz="1400" dirty="0">
                <a:latin typeface="+mj-lt"/>
              </a:rPr>
              <a:t>：</a:t>
            </a:r>
            <a:r>
              <a:rPr kumimoji="1" lang="ja-JP" altLang="en-US" sz="1400" dirty="0">
                <a:latin typeface="+mj-lt"/>
              </a:rPr>
              <a:t>患者罹患情報</a:t>
            </a:r>
            <a:endParaRPr kumimoji="1" lang="en-US" altLang="ja-JP" sz="1400" dirty="0">
              <a:latin typeface="+mj-lt"/>
            </a:endParaRPr>
          </a:p>
          <a:p>
            <a:pPr algn="l"/>
            <a:r>
              <a:rPr lang="ja-JP" altLang="en-US" sz="1400" dirty="0">
                <a:latin typeface="+mj-lt"/>
              </a:rPr>
              <a:t>０２：患者プロファイル</a:t>
            </a:r>
            <a:endParaRPr lang="en-US" altLang="ja-JP" sz="1400" dirty="0">
              <a:latin typeface="+mj-lt"/>
            </a:endParaRPr>
          </a:p>
          <a:p>
            <a:pPr algn="l"/>
            <a:r>
              <a:rPr kumimoji="1" lang="ja-JP" altLang="en-US" sz="1400" dirty="0">
                <a:latin typeface="+mj-lt"/>
              </a:rPr>
              <a:t>０３：患者診療</a:t>
            </a:r>
            <a:r>
              <a:rPr lang="ja-JP" altLang="en-US" sz="1400" dirty="0">
                <a:latin typeface="+mj-lt"/>
              </a:rPr>
              <a:t>申告情報</a:t>
            </a:r>
            <a:endParaRPr lang="en-US" altLang="ja-JP" sz="1400" dirty="0">
              <a:latin typeface="+mj-lt"/>
            </a:endParaRPr>
          </a:p>
          <a:p>
            <a:pPr algn="l"/>
            <a:r>
              <a:rPr kumimoji="1" lang="ja-JP" altLang="en-US" sz="1400" dirty="0">
                <a:latin typeface="+mj-lt"/>
              </a:rPr>
              <a:t>０４：患者身体計測歴</a:t>
            </a:r>
            <a:endParaRPr kumimoji="1" lang="en-US" altLang="ja-JP" sz="1400" dirty="0">
              <a:latin typeface="+mj-lt"/>
            </a:endParaRPr>
          </a:p>
          <a:p>
            <a:pPr algn="l"/>
            <a:r>
              <a:rPr lang="ja-JP" altLang="en-US" sz="1400" dirty="0">
                <a:latin typeface="+mj-lt"/>
              </a:rPr>
              <a:t>０５：患者レジメン情報</a:t>
            </a:r>
            <a:endParaRPr lang="en-US" altLang="ja-JP" sz="1400" dirty="0">
              <a:latin typeface="+mj-lt"/>
            </a:endParaRPr>
          </a:p>
          <a:p>
            <a:pPr algn="l"/>
            <a:r>
              <a:rPr kumimoji="1" lang="ja-JP" altLang="en-US" sz="1400" dirty="0">
                <a:solidFill>
                  <a:srgbClr val="FF0000"/>
                </a:solidFill>
                <a:latin typeface="+mj-lt"/>
              </a:rPr>
              <a:t>０６：</a:t>
            </a:r>
            <a:r>
              <a:rPr lang="ja-JP" altLang="en-US" sz="1400" dirty="0">
                <a:solidFill>
                  <a:srgbClr val="FF0000"/>
                </a:solidFill>
                <a:latin typeface="+mj-lt"/>
              </a:rPr>
              <a:t>患者注射情報</a:t>
            </a:r>
            <a:endParaRPr lang="en-US" altLang="ja-JP" sz="1400" dirty="0">
              <a:solidFill>
                <a:srgbClr val="FF0000"/>
              </a:solidFill>
              <a:latin typeface="+mj-lt"/>
            </a:endParaRPr>
          </a:p>
          <a:p>
            <a:pPr algn="l"/>
            <a:r>
              <a:rPr kumimoji="1" lang="ja-JP" altLang="en-US" sz="1400" dirty="0">
                <a:solidFill>
                  <a:srgbClr val="FF0000"/>
                </a:solidFill>
                <a:latin typeface="+mj-lt"/>
              </a:rPr>
              <a:t>０７：患者処方情報</a:t>
            </a:r>
            <a:endParaRPr kumimoji="1" lang="en-US" altLang="ja-JP" sz="1400" dirty="0">
              <a:solidFill>
                <a:srgbClr val="FF0000"/>
              </a:solidFill>
              <a:latin typeface="+mj-lt"/>
            </a:endParaRPr>
          </a:p>
          <a:p>
            <a:pPr algn="l"/>
            <a:r>
              <a:rPr lang="ja-JP" altLang="en-US" sz="1400" dirty="0">
                <a:latin typeface="+mj-lt"/>
              </a:rPr>
              <a:t>０８：患者手術情報</a:t>
            </a:r>
            <a:endParaRPr lang="en-US" altLang="ja-JP" sz="1400" dirty="0">
              <a:latin typeface="+mj-lt"/>
            </a:endParaRPr>
          </a:p>
          <a:p>
            <a:pPr algn="l"/>
            <a:r>
              <a:rPr kumimoji="1" lang="ja-JP" altLang="en-US" sz="1400" dirty="0">
                <a:latin typeface="+mj-lt"/>
              </a:rPr>
              <a:t>０９：患者放射線情報</a:t>
            </a:r>
            <a:endParaRPr kumimoji="1" lang="en-US" altLang="ja-JP" sz="1400" dirty="0">
              <a:latin typeface="+mj-lt"/>
            </a:endParaRPr>
          </a:p>
          <a:p>
            <a:pPr algn="l"/>
            <a:r>
              <a:rPr lang="ja-JP" altLang="en-US" sz="1400" dirty="0">
                <a:latin typeface="+mj-lt"/>
              </a:rPr>
              <a:t>１０：患者検体検査情報</a:t>
            </a:r>
            <a:endParaRPr lang="en-US" altLang="ja-JP" sz="1400" dirty="0">
              <a:latin typeface="+mj-lt"/>
            </a:endParaRPr>
          </a:p>
          <a:p>
            <a:pPr algn="l"/>
            <a:r>
              <a:rPr kumimoji="1" lang="ja-JP" altLang="en-US" sz="1400" dirty="0">
                <a:latin typeface="+mj-lt"/>
              </a:rPr>
              <a:t>１１：患者バイタルサイン情報</a:t>
            </a:r>
            <a:endParaRPr kumimoji="1" lang="en-US" altLang="ja-JP" sz="1400" dirty="0">
              <a:latin typeface="+mj-lt"/>
            </a:endParaRPr>
          </a:p>
          <a:p>
            <a:pPr algn="l"/>
            <a:r>
              <a:rPr lang="ja-JP" altLang="en-US" sz="1400" dirty="0">
                <a:latin typeface="+mj-lt"/>
              </a:rPr>
              <a:t>１２：患者心電図情報</a:t>
            </a:r>
            <a:endParaRPr lang="en-US" altLang="ja-JP" sz="1400" dirty="0">
              <a:latin typeface="+mj-lt"/>
            </a:endParaRPr>
          </a:p>
          <a:p>
            <a:pPr algn="l"/>
            <a:r>
              <a:rPr kumimoji="1" lang="ja-JP" altLang="en-US" sz="1400" dirty="0">
                <a:latin typeface="+mj-lt"/>
              </a:rPr>
              <a:t>１３：</a:t>
            </a:r>
            <a:endParaRPr kumimoji="1" lang="en-US" altLang="ja-JP" sz="1400" dirty="0">
              <a:latin typeface="+mj-lt"/>
            </a:endParaRPr>
          </a:p>
          <a:p>
            <a:pPr algn="l"/>
            <a:r>
              <a:rPr lang="ja-JP" altLang="en-US" sz="1400" dirty="0">
                <a:latin typeface="+mj-lt"/>
              </a:rPr>
              <a:t>１４：個別登録情報</a:t>
            </a:r>
            <a:endParaRPr kumimoji="1" lang="ja-JP" altLang="en-US" sz="1400" dirty="0">
              <a:latin typeface="+mj-lt"/>
            </a:endParaRPr>
          </a:p>
        </p:txBody>
      </p:sp>
      <p:sp>
        <p:nvSpPr>
          <p:cNvPr id="10" name="テキスト ボックス 9">
            <a:extLst>
              <a:ext uri="{FF2B5EF4-FFF2-40B4-BE49-F238E27FC236}">
                <a16:creationId xmlns:a16="http://schemas.microsoft.com/office/drawing/2014/main" id="{2E03E4CF-5F15-4638-B6D3-0FD53819040C}"/>
              </a:ext>
            </a:extLst>
          </p:cNvPr>
          <p:cNvSpPr txBox="1"/>
          <p:nvPr/>
        </p:nvSpPr>
        <p:spPr>
          <a:xfrm>
            <a:off x="2130261" y="1810509"/>
            <a:ext cx="576064" cy="307777"/>
          </a:xfrm>
          <a:prstGeom prst="rect">
            <a:avLst/>
          </a:prstGeom>
          <a:noFill/>
        </p:spPr>
        <p:txBody>
          <a:bodyPr wrap="square" rtlCol="0">
            <a:spAutoFit/>
          </a:bodyPr>
          <a:lstStyle/>
          <a:p>
            <a:r>
              <a:rPr kumimoji="1" lang="ja-JP" altLang="en-US" sz="1400" dirty="0">
                <a:latin typeface="+mj-lt"/>
              </a:rPr>
              <a:t>予備</a:t>
            </a:r>
          </a:p>
        </p:txBody>
      </p:sp>
      <p:sp>
        <p:nvSpPr>
          <p:cNvPr id="11" name="テキスト ボックス 10">
            <a:extLst>
              <a:ext uri="{FF2B5EF4-FFF2-40B4-BE49-F238E27FC236}">
                <a16:creationId xmlns:a16="http://schemas.microsoft.com/office/drawing/2014/main" id="{CDA0B1EC-BCFF-4CD8-9A25-31BB9151FFFA}"/>
              </a:ext>
            </a:extLst>
          </p:cNvPr>
          <p:cNvSpPr txBox="1"/>
          <p:nvPr/>
        </p:nvSpPr>
        <p:spPr>
          <a:xfrm>
            <a:off x="2627784" y="1792560"/>
            <a:ext cx="1672754" cy="307777"/>
          </a:xfrm>
          <a:prstGeom prst="rect">
            <a:avLst/>
          </a:prstGeom>
          <a:noFill/>
        </p:spPr>
        <p:txBody>
          <a:bodyPr wrap="square" rtlCol="0">
            <a:spAutoFit/>
          </a:bodyPr>
          <a:lstStyle/>
          <a:p>
            <a:r>
              <a:rPr kumimoji="1" lang="en-US" altLang="ja-JP" sz="1400" dirty="0">
                <a:latin typeface="+mj-lt"/>
              </a:rPr>
              <a:t>Type</a:t>
            </a:r>
            <a:r>
              <a:rPr kumimoji="1" lang="ja-JP" altLang="en-US" sz="1400" dirty="0">
                <a:latin typeface="+mj-lt"/>
              </a:rPr>
              <a:t>内通番</a:t>
            </a:r>
            <a:r>
              <a:rPr kumimoji="1" lang="ja-JP" altLang="en-US" sz="1400" u="sng" dirty="0">
                <a:latin typeface="+mj-lt"/>
              </a:rPr>
              <a:t>（</a:t>
            </a:r>
            <a:r>
              <a:rPr kumimoji="1" lang="en-US" altLang="ja-JP" sz="1400" u="sng" dirty="0">
                <a:latin typeface="+mj-lt"/>
              </a:rPr>
              <a:t>5</a:t>
            </a:r>
            <a:r>
              <a:rPr kumimoji="1" lang="ja-JP" altLang="en-US" sz="1400" u="sng" dirty="0">
                <a:latin typeface="+mj-lt"/>
              </a:rPr>
              <a:t>桁）</a:t>
            </a:r>
            <a:endParaRPr kumimoji="1" lang="en-US" altLang="ja-JP" sz="1400" u="sng" dirty="0">
              <a:latin typeface="+mj-lt"/>
            </a:endParaRPr>
          </a:p>
        </p:txBody>
      </p:sp>
      <p:sp>
        <p:nvSpPr>
          <p:cNvPr id="12" name="テキスト ボックス 11">
            <a:extLst>
              <a:ext uri="{FF2B5EF4-FFF2-40B4-BE49-F238E27FC236}">
                <a16:creationId xmlns:a16="http://schemas.microsoft.com/office/drawing/2014/main" id="{540B26B3-B2A4-4F2D-8F47-25936B944C31}"/>
              </a:ext>
            </a:extLst>
          </p:cNvPr>
          <p:cNvSpPr txBox="1"/>
          <p:nvPr/>
        </p:nvSpPr>
        <p:spPr>
          <a:xfrm>
            <a:off x="2663789" y="2066029"/>
            <a:ext cx="2232246" cy="253916"/>
          </a:xfrm>
          <a:prstGeom prst="rect">
            <a:avLst/>
          </a:prstGeom>
          <a:noFill/>
        </p:spPr>
        <p:txBody>
          <a:bodyPr wrap="square" rtlCol="0">
            <a:spAutoFit/>
          </a:bodyPr>
          <a:lstStyle/>
          <a:p>
            <a:r>
              <a:rPr lang="ja-JP" altLang="en-US" sz="1050" dirty="0">
                <a:latin typeface="+mj-lt"/>
              </a:rPr>
              <a:t>「</a:t>
            </a:r>
            <a:r>
              <a:rPr lang="en-US" altLang="ja-JP" sz="1050" dirty="0">
                <a:latin typeface="+mj-lt"/>
              </a:rPr>
              <a:t>00000</a:t>
            </a:r>
            <a:r>
              <a:rPr lang="ja-JP" altLang="en-US" sz="1050" dirty="0">
                <a:latin typeface="+mj-lt"/>
              </a:rPr>
              <a:t>」は</a:t>
            </a:r>
            <a:r>
              <a:rPr lang="en-US" altLang="ja-JP" sz="1050" dirty="0" err="1">
                <a:latin typeface="+mj-lt"/>
              </a:rPr>
              <a:t>type_concept_id</a:t>
            </a:r>
            <a:r>
              <a:rPr lang="ja-JP" altLang="en-US" sz="1050" dirty="0">
                <a:latin typeface="+mj-lt"/>
              </a:rPr>
              <a:t>で予約</a:t>
            </a:r>
            <a:endParaRPr kumimoji="1" lang="ja-JP" altLang="en-US" sz="1050" dirty="0">
              <a:latin typeface="+mj-lt"/>
            </a:endParaRPr>
          </a:p>
        </p:txBody>
      </p:sp>
      <p:sp>
        <p:nvSpPr>
          <p:cNvPr id="13" name="テキスト ボックス 12">
            <a:extLst>
              <a:ext uri="{FF2B5EF4-FFF2-40B4-BE49-F238E27FC236}">
                <a16:creationId xmlns:a16="http://schemas.microsoft.com/office/drawing/2014/main" id="{60C1BB17-7165-4EAB-8C72-FFE4E0B71D53}"/>
              </a:ext>
            </a:extLst>
          </p:cNvPr>
          <p:cNvSpPr txBox="1"/>
          <p:nvPr/>
        </p:nvSpPr>
        <p:spPr>
          <a:xfrm>
            <a:off x="1264649" y="1810508"/>
            <a:ext cx="1152128" cy="307777"/>
          </a:xfrm>
          <a:prstGeom prst="rect">
            <a:avLst/>
          </a:prstGeom>
          <a:noFill/>
        </p:spPr>
        <p:txBody>
          <a:bodyPr wrap="square" rtlCol="0">
            <a:spAutoFit/>
          </a:bodyPr>
          <a:lstStyle/>
          <a:p>
            <a:r>
              <a:rPr kumimoji="1" lang="en-US" altLang="ja-JP" sz="1400" u="sng" dirty="0">
                <a:latin typeface="+mj-lt"/>
              </a:rPr>
              <a:t>Type</a:t>
            </a:r>
          </a:p>
        </p:txBody>
      </p:sp>
      <p:sp>
        <p:nvSpPr>
          <p:cNvPr id="17" name="コンテンツ プレースホルダー 2">
            <a:extLst>
              <a:ext uri="{FF2B5EF4-FFF2-40B4-BE49-F238E27FC236}">
                <a16:creationId xmlns:a16="http://schemas.microsoft.com/office/drawing/2014/main" id="{8CF4E7F5-F751-438B-83C7-8C9C5543C7C5}"/>
              </a:ext>
            </a:extLst>
          </p:cNvPr>
          <p:cNvSpPr txBox="1">
            <a:spLocks/>
          </p:cNvSpPr>
          <p:nvPr/>
        </p:nvSpPr>
        <p:spPr bwMode="gray">
          <a:xfrm>
            <a:off x="-34844" y="4576410"/>
            <a:ext cx="6695076"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2"/>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2"/>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2"/>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2"/>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2"/>
              </a:buBlip>
              <a:defRPr kumimoji="1" sz="2000">
                <a:solidFill>
                  <a:srgbClr val="000000"/>
                </a:solidFill>
                <a:latin typeface="+mn-lt"/>
                <a:ea typeface="+mn-ea"/>
                <a:cs typeface="+mn-cs"/>
              </a:defRPr>
            </a:lvl9pPr>
          </a:lstStyle>
          <a:p>
            <a:pPr lvl="1"/>
            <a:r>
              <a:rPr lang="ja-JP" altLang="en-US" kern="0" dirty="0">
                <a:latin typeface="Meiryo UI" panose="020B0604030504040204" pitchFamily="50" charset="-128"/>
                <a:ea typeface="Meiryo UI" panose="020B0604030504040204" pitchFamily="50" charset="-128"/>
              </a:rPr>
              <a:t>（ご参考）処方・注射情報の</a:t>
            </a:r>
            <a:r>
              <a:rPr lang="en-US" altLang="ja-JP" kern="0" dirty="0">
                <a:latin typeface="Meiryo UI" panose="020B0604030504040204" pitchFamily="50" charset="-128"/>
                <a:ea typeface="Meiryo UI" panose="020B0604030504040204" pitchFamily="50" charset="-128"/>
              </a:rPr>
              <a:t>CONCEPT</a:t>
            </a:r>
            <a:r>
              <a:rPr lang="ja-JP" altLang="en-US" kern="0" dirty="0">
                <a:latin typeface="Meiryo UI" panose="020B0604030504040204" pitchFamily="50" charset="-128"/>
                <a:ea typeface="Meiryo UI" panose="020B0604030504040204" pitchFamily="50" charset="-128"/>
              </a:rPr>
              <a:t>テーブル設定方針</a:t>
            </a:r>
            <a:endParaRPr lang="en-US" altLang="ja-JP" kern="0" dirty="0">
              <a:latin typeface="Meiryo UI" panose="020B0604030504040204" pitchFamily="50" charset="-128"/>
              <a:ea typeface="Meiryo UI" panose="020B0604030504040204" pitchFamily="50" charset="-128"/>
            </a:endParaRPr>
          </a:p>
        </p:txBody>
      </p:sp>
      <p:pic>
        <p:nvPicPr>
          <p:cNvPr id="18" name="図 17">
            <a:extLst>
              <a:ext uri="{FF2B5EF4-FFF2-40B4-BE49-F238E27FC236}">
                <a16:creationId xmlns:a16="http://schemas.microsoft.com/office/drawing/2014/main" id="{13B0A88B-FDFD-42FA-B7C8-AB29669AC400}"/>
              </a:ext>
            </a:extLst>
          </p:cNvPr>
          <p:cNvPicPr>
            <a:picLocks noChangeAspect="1"/>
          </p:cNvPicPr>
          <p:nvPr/>
        </p:nvPicPr>
        <p:blipFill>
          <a:blip r:embed="rId3"/>
          <a:stretch>
            <a:fillRect/>
          </a:stretch>
        </p:blipFill>
        <p:spPr>
          <a:xfrm>
            <a:off x="177006" y="5134480"/>
            <a:ext cx="8748464" cy="1248832"/>
          </a:xfrm>
          <a:prstGeom prst="rect">
            <a:avLst/>
          </a:prstGeom>
        </p:spPr>
      </p:pic>
      <p:cxnSp>
        <p:nvCxnSpPr>
          <p:cNvPr id="20" name="コネクタ: カギ線 19">
            <a:extLst>
              <a:ext uri="{FF2B5EF4-FFF2-40B4-BE49-F238E27FC236}">
                <a16:creationId xmlns:a16="http://schemas.microsoft.com/office/drawing/2014/main" id="{156621E0-15B4-441B-9728-CD87FD698509}"/>
              </a:ext>
            </a:extLst>
          </p:cNvPr>
          <p:cNvCxnSpPr>
            <a:stCxn id="13" idx="2"/>
          </p:cNvCxnSpPr>
          <p:nvPr/>
        </p:nvCxnSpPr>
        <p:spPr bwMode="auto">
          <a:xfrm rot="16200000" flipH="1">
            <a:off x="3186060" y="772937"/>
            <a:ext cx="1048704" cy="3739399"/>
          </a:xfrm>
          <a:prstGeom prst="bentConnector2">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Tree>
    <p:extLst>
      <p:ext uri="{BB962C8B-B14F-4D97-AF65-F5344CB8AC3E}">
        <p14:creationId xmlns:p14="http://schemas.microsoft.com/office/powerpoint/2010/main" val="403860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円柱 14">
            <a:extLst>
              <a:ext uri="{FF2B5EF4-FFF2-40B4-BE49-F238E27FC236}">
                <a16:creationId xmlns:a16="http://schemas.microsoft.com/office/drawing/2014/main" id="{93BA213C-523F-4110-83ED-D6A69AE9DE1F}"/>
              </a:ext>
            </a:extLst>
          </p:cNvPr>
          <p:cNvSpPr/>
          <p:nvPr/>
        </p:nvSpPr>
        <p:spPr>
          <a:xfrm>
            <a:off x="106546" y="1824556"/>
            <a:ext cx="1512168" cy="115212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ja-JP" altLang="en-US" sz="2000" dirty="0"/>
              <a:t>マートデータ</a:t>
            </a:r>
            <a:endParaRPr kumimoji="1" lang="en-US" altLang="ja-JP" sz="2000" dirty="0"/>
          </a:p>
          <a:p>
            <a:r>
              <a:rPr lang="ja-JP" altLang="en-US" sz="2000" dirty="0"/>
              <a:t>（</a:t>
            </a:r>
            <a:r>
              <a:rPr lang="en-US" altLang="ja-JP" sz="2000" dirty="0"/>
              <a:t>EHR</a:t>
            </a:r>
            <a:r>
              <a:rPr lang="ja-JP" altLang="en-US" sz="2000" dirty="0"/>
              <a:t>）</a:t>
            </a:r>
            <a:endParaRPr kumimoji="1" lang="ja-JP" altLang="en-US" sz="2000" dirty="0"/>
          </a:p>
        </p:txBody>
      </p:sp>
      <p:sp>
        <p:nvSpPr>
          <p:cNvPr id="53" name="矢印: 右 52">
            <a:extLst>
              <a:ext uri="{FF2B5EF4-FFF2-40B4-BE49-F238E27FC236}">
                <a16:creationId xmlns:a16="http://schemas.microsoft.com/office/drawing/2014/main" id="{E13B6A25-77D6-46D2-9D22-8DA63EE1495E}"/>
              </a:ext>
            </a:extLst>
          </p:cNvPr>
          <p:cNvSpPr/>
          <p:nvPr/>
        </p:nvSpPr>
        <p:spPr bwMode="gray">
          <a:xfrm>
            <a:off x="1555317" y="1741749"/>
            <a:ext cx="3185000" cy="1359756"/>
          </a:xfrm>
          <a:prstGeom prst="rightArrow">
            <a:avLst>
              <a:gd name="adj1" fmla="val 67137"/>
              <a:gd name="adj2" fmla="val 50000"/>
            </a:avLst>
          </a:prstGeom>
          <a:noFill/>
          <a:ln w="28575" cap="flat" cmpd="sng" algn="ctr">
            <a:solidFill>
              <a:srgbClr val="0070C0"/>
            </a:solidFill>
            <a:prstDash val="sysDash"/>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2" name="タイトル 1">
            <a:extLst>
              <a:ext uri="{FF2B5EF4-FFF2-40B4-BE49-F238E27FC236}">
                <a16:creationId xmlns:a16="http://schemas.microsoft.com/office/drawing/2014/main" id="{86387C9F-583F-40FC-B235-E7A0291BD8CB}"/>
              </a:ext>
            </a:extLst>
          </p:cNvPr>
          <p:cNvSpPr>
            <a:spLocks noGrp="1"/>
          </p:cNvSpPr>
          <p:nvPr>
            <p:ph type="title"/>
          </p:nvPr>
        </p:nvSpPr>
        <p:spPr/>
        <p:txBody>
          <a:bodyPr/>
          <a:lstStyle/>
          <a:p>
            <a:r>
              <a:rPr lang="en-US" altLang="ja-JP" dirty="0"/>
              <a:t>OMOP</a:t>
            </a:r>
            <a:r>
              <a:rPr lang="ja-JP" altLang="en-US" dirty="0"/>
              <a:t>取込時の課題</a:t>
            </a:r>
            <a:endParaRPr kumimoji="1" lang="ja-JP" altLang="en-US" dirty="0"/>
          </a:p>
        </p:txBody>
      </p:sp>
      <p:sp>
        <p:nvSpPr>
          <p:cNvPr id="4" name="スライド番号プレースホルダー 3">
            <a:extLst>
              <a:ext uri="{FF2B5EF4-FFF2-40B4-BE49-F238E27FC236}">
                <a16:creationId xmlns:a16="http://schemas.microsoft.com/office/drawing/2014/main" id="{06E093FE-C1AF-4EDB-B849-7941C224D73B}"/>
              </a:ext>
            </a:extLst>
          </p:cNvPr>
          <p:cNvSpPr>
            <a:spLocks noGrp="1"/>
          </p:cNvSpPr>
          <p:nvPr>
            <p:ph type="sldNum" sz="quarter" idx="10"/>
          </p:nvPr>
        </p:nvSpPr>
        <p:spPr/>
        <p:txBody>
          <a:bodyPr/>
          <a:lstStyle/>
          <a:p>
            <a:fld id="{DE2B87E1-F9DF-4BEE-B07D-635D26011F4B}" type="slidenum">
              <a:rPr lang="de-DE" altLang="ja-JP" smtClean="0"/>
              <a:pPr/>
              <a:t>2</a:t>
            </a:fld>
            <a:endParaRPr lang="de-DE" altLang="ja-JP"/>
          </a:p>
        </p:txBody>
      </p:sp>
      <p:sp>
        <p:nvSpPr>
          <p:cNvPr id="5" name="フッター プレースホルダー 4">
            <a:extLst>
              <a:ext uri="{FF2B5EF4-FFF2-40B4-BE49-F238E27FC236}">
                <a16:creationId xmlns:a16="http://schemas.microsoft.com/office/drawing/2014/main" id="{2A4E2CE8-A761-4F9B-B44C-46668263DE33}"/>
              </a:ext>
            </a:extLst>
          </p:cNvPr>
          <p:cNvSpPr>
            <a:spLocks noGrp="1"/>
          </p:cNvSpPr>
          <p:nvPr>
            <p:ph type="ftr" sz="quarter" idx="11"/>
          </p:nvPr>
        </p:nvSpPr>
        <p:spPr/>
        <p:txBody>
          <a:bodyPr/>
          <a:lstStyle/>
          <a:p>
            <a:r>
              <a:rPr lang="de-DE" altLang="ja-JP"/>
              <a:t>Copyright 2021 FUJITSU LIMITED</a:t>
            </a:r>
            <a:endParaRPr lang="de-DE" altLang="ja-JP" dirty="0"/>
          </a:p>
        </p:txBody>
      </p:sp>
      <p:sp>
        <p:nvSpPr>
          <p:cNvPr id="7" name="コンテンツ プレースホルダー 2">
            <a:extLst>
              <a:ext uri="{FF2B5EF4-FFF2-40B4-BE49-F238E27FC236}">
                <a16:creationId xmlns:a16="http://schemas.microsoft.com/office/drawing/2014/main" id="{E039AE62-C88A-4738-A0A3-58CAE957F1B8}"/>
              </a:ext>
            </a:extLst>
          </p:cNvPr>
          <p:cNvSpPr>
            <a:spLocks noGrp="1"/>
          </p:cNvSpPr>
          <p:nvPr>
            <p:ph idx="1"/>
          </p:nvPr>
        </p:nvSpPr>
        <p:spPr>
          <a:xfrm>
            <a:off x="177006" y="836712"/>
            <a:ext cx="8786813" cy="360040"/>
          </a:xfrm>
        </p:spPr>
        <p:txBody>
          <a:bodyPr/>
          <a:lstStyle/>
          <a:p>
            <a:r>
              <a:rPr lang="ja-JP" altLang="en-US" dirty="0">
                <a:latin typeface="Meiryo UI" panose="020B0604030504040204" pitchFamily="50" charset="-128"/>
                <a:ea typeface="Meiryo UI" panose="020B0604030504040204" pitchFamily="50" charset="-128"/>
              </a:rPr>
              <a:t>処方・注射情報の取込</a:t>
            </a:r>
            <a:endParaRPr lang="en-US" altLang="ja-JP" dirty="0">
              <a:latin typeface="Meiryo UI" panose="020B0604030504040204" pitchFamily="50" charset="-128"/>
              <a:ea typeface="Meiryo UI" panose="020B0604030504040204" pitchFamily="50" charset="-128"/>
            </a:endParaRPr>
          </a:p>
        </p:txBody>
      </p:sp>
      <p:sp>
        <p:nvSpPr>
          <p:cNvPr id="16" name="円柱 15">
            <a:extLst>
              <a:ext uri="{FF2B5EF4-FFF2-40B4-BE49-F238E27FC236}">
                <a16:creationId xmlns:a16="http://schemas.microsoft.com/office/drawing/2014/main" id="{EE431822-4644-4D18-944F-D5F4E22B1DE2}"/>
              </a:ext>
            </a:extLst>
          </p:cNvPr>
          <p:cNvSpPr/>
          <p:nvPr/>
        </p:nvSpPr>
        <p:spPr>
          <a:xfrm>
            <a:off x="4682670" y="1563909"/>
            <a:ext cx="1800200" cy="1872209"/>
          </a:xfrm>
          <a:prstGeom prst="ca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en-US" altLang="ja-JP" sz="1400" dirty="0"/>
              <a:t>CONCEPT</a:t>
            </a:r>
            <a:endParaRPr kumimoji="1" lang="ja-JP" altLang="en-US" sz="1400" dirty="0"/>
          </a:p>
        </p:txBody>
      </p:sp>
      <p:sp>
        <p:nvSpPr>
          <p:cNvPr id="19" name="円柱 18">
            <a:extLst>
              <a:ext uri="{FF2B5EF4-FFF2-40B4-BE49-F238E27FC236}">
                <a16:creationId xmlns:a16="http://schemas.microsoft.com/office/drawing/2014/main" id="{5E7E809D-60F7-4C16-84F9-59323E5805F1}"/>
              </a:ext>
            </a:extLst>
          </p:cNvPr>
          <p:cNvSpPr/>
          <p:nvPr/>
        </p:nvSpPr>
        <p:spPr>
          <a:xfrm>
            <a:off x="4645155" y="4025211"/>
            <a:ext cx="1728192" cy="1456853"/>
          </a:xfrm>
          <a:prstGeom prst="ca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altLang="ja-JP" sz="1400" dirty="0"/>
              <a:t>DRUG_</a:t>
            </a:r>
          </a:p>
          <a:p>
            <a:r>
              <a:rPr lang="en-US" altLang="ja-JP" sz="1400" dirty="0"/>
              <a:t>EXPOSURE</a:t>
            </a:r>
            <a:endParaRPr kumimoji="1" lang="ja-JP" altLang="en-US" sz="1400" dirty="0"/>
          </a:p>
        </p:txBody>
      </p:sp>
      <p:sp>
        <p:nvSpPr>
          <p:cNvPr id="20" name="円柱 19">
            <a:extLst>
              <a:ext uri="{FF2B5EF4-FFF2-40B4-BE49-F238E27FC236}">
                <a16:creationId xmlns:a16="http://schemas.microsoft.com/office/drawing/2014/main" id="{05252CCD-140B-40B6-AF29-7219FA5AFFAF}"/>
              </a:ext>
            </a:extLst>
          </p:cNvPr>
          <p:cNvSpPr/>
          <p:nvPr/>
        </p:nvSpPr>
        <p:spPr>
          <a:xfrm>
            <a:off x="6948264" y="1563909"/>
            <a:ext cx="1728192" cy="1673423"/>
          </a:xfrm>
          <a:prstGeom prst="ca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altLang="ja-JP" sz="1600" dirty="0">
                <a:latin typeface="Meiryo UI" panose="020B0604030504040204" pitchFamily="50" charset="-128"/>
                <a:ea typeface="Meiryo UI" panose="020B0604030504040204" pitchFamily="50" charset="-128"/>
              </a:rPr>
              <a:t>VOCABLARY</a:t>
            </a:r>
            <a:endParaRPr kumimoji="1" lang="ja-JP" altLang="en-US" sz="1600" dirty="0"/>
          </a:p>
        </p:txBody>
      </p:sp>
      <p:sp>
        <p:nvSpPr>
          <p:cNvPr id="14" name="四角形: 角を丸くする 13">
            <a:extLst>
              <a:ext uri="{FF2B5EF4-FFF2-40B4-BE49-F238E27FC236}">
                <a16:creationId xmlns:a16="http://schemas.microsoft.com/office/drawing/2014/main" id="{D65FEDDC-24D2-4F9B-9D7B-DF6643077D52}"/>
              </a:ext>
            </a:extLst>
          </p:cNvPr>
          <p:cNvSpPr/>
          <p:nvPr/>
        </p:nvSpPr>
        <p:spPr bwMode="gray">
          <a:xfrm>
            <a:off x="4740319" y="5050016"/>
            <a:ext cx="1584176" cy="288032"/>
          </a:xfrm>
          <a:prstGeom prst="roundRect">
            <a:avLst/>
          </a:prstGeom>
          <a:solidFill>
            <a:schemeClr val="bg1"/>
          </a:solidFill>
          <a:ln w="9525"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solidFill>
                  <a:sysClr val="windowText" lastClr="000000"/>
                </a:solidFill>
              </a:rPr>
              <a:t>drug_concept_id</a:t>
            </a:r>
            <a:endParaRPr lang="ja-JP" altLang="en-US" sz="1600" dirty="0">
              <a:solidFill>
                <a:sysClr val="windowText" lastClr="000000"/>
              </a:solidFill>
            </a:endParaRPr>
          </a:p>
        </p:txBody>
      </p:sp>
      <p:sp>
        <p:nvSpPr>
          <p:cNvPr id="22" name="四角形: 角を丸くする 21">
            <a:extLst>
              <a:ext uri="{FF2B5EF4-FFF2-40B4-BE49-F238E27FC236}">
                <a16:creationId xmlns:a16="http://schemas.microsoft.com/office/drawing/2014/main" id="{C9B91583-E0F1-4114-9C7D-306DD42E9420}"/>
              </a:ext>
            </a:extLst>
          </p:cNvPr>
          <p:cNvSpPr/>
          <p:nvPr/>
        </p:nvSpPr>
        <p:spPr bwMode="gray">
          <a:xfrm>
            <a:off x="4788087" y="2288344"/>
            <a:ext cx="1584176" cy="288032"/>
          </a:xfrm>
          <a:prstGeom prst="roundRect">
            <a:avLst/>
          </a:prstGeom>
          <a:solidFill>
            <a:schemeClr val="bg1"/>
          </a:solidFill>
          <a:ln w="9525"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solidFill>
                  <a:sysClr val="windowText" lastClr="000000"/>
                </a:solidFill>
              </a:rPr>
              <a:t>concept_id</a:t>
            </a:r>
            <a:endParaRPr lang="ja-JP" altLang="en-US" sz="1600" dirty="0">
              <a:solidFill>
                <a:sysClr val="windowText" lastClr="000000"/>
              </a:solidFill>
            </a:endParaRPr>
          </a:p>
        </p:txBody>
      </p:sp>
      <p:sp>
        <p:nvSpPr>
          <p:cNvPr id="23" name="四角形: 角を丸くする 22">
            <a:extLst>
              <a:ext uri="{FF2B5EF4-FFF2-40B4-BE49-F238E27FC236}">
                <a16:creationId xmlns:a16="http://schemas.microsoft.com/office/drawing/2014/main" id="{AA333AFC-8DEB-4C81-9B45-AFE58C7324C7}"/>
              </a:ext>
            </a:extLst>
          </p:cNvPr>
          <p:cNvSpPr/>
          <p:nvPr/>
        </p:nvSpPr>
        <p:spPr bwMode="gray">
          <a:xfrm>
            <a:off x="4778433" y="2617482"/>
            <a:ext cx="1584176" cy="288032"/>
          </a:xfrm>
          <a:prstGeom prst="roundRect">
            <a:avLst/>
          </a:prstGeom>
          <a:solidFill>
            <a:schemeClr val="bg1"/>
          </a:solidFill>
          <a:ln w="9525"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solidFill>
                  <a:sysClr val="windowText" lastClr="000000"/>
                </a:solidFill>
              </a:rPr>
              <a:t>Concept_code</a:t>
            </a:r>
            <a:endParaRPr lang="ja-JP" altLang="en-US" sz="1600" dirty="0">
              <a:solidFill>
                <a:sysClr val="windowText" lastClr="000000"/>
              </a:solidFill>
            </a:endParaRPr>
          </a:p>
        </p:txBody>
      </p:sp>
      <p:cxnSp>
        <p:nvCxnSpPr>
          <p:cNvPr id="25" name="コネクタ: カギ線 24">
            <a:extLst>
              <a:ext uri="{FF2B5EF4-FFF2-40B4-BE49-F238E27FC236}">
                <a16:creationId xmlns:a16="http://schemas.microsoft.com/office/drawing/2014/main" id="{F128C121-A24E-4FC8-B6B7-ACBA4B887DAD}"/>
              </a:ext>
            </a:extLst>
          </p:cNvPr>
          <p:cNvCxnSpPr>
            <a:stCxn id="14" idx="1"/>
            <a:endCxn id="22" idx="1"/>
          </p:cNvCxnSpPr>
          <p:nvPr/>
        </p:nvCxnSpPr>
        <p:spPr bwMode="auto">
          <a:xfrm rot="10800000" flipH="1">
            <a:off x="4740319" y="2432360"/>
            <a:ext cx="47768" cy="2761672"/>
          </a:xfrm>
          <a:prstGeom prst="bentConnector3">
            <a:avLst>
              <a:gd name="adj1" fmla="val -478563"/>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4" name="四角形: 角を丸くする 33">
            <a:extLst>
              <a:ext uri="{FF2B5EF4-FFF2-40B4-BE49-F238E27FC236}">
                <a16:creationId xmlns:a16="http://schemas.microsoft.com/office/drawing/2014/main" id="{745C04D4-3DDA-4C07-836B-AC043E1173DF}"/>
              </a:ext>
            </a:extLst>
          </p:cNvPr>
          <p:cNvSpPr/>
          <p:nvPr/>
        </p:nvSpPr>
        <p:spPr bwMode="gray">
          <a:xfrm>
            <a:off x="7028293" y="2550222"/>
            <a:ext cx="1584176" cy="288032"/>
          </a:xfrm>
          <a:prstGeom prst="roundRect">
            <a:avLst/>
          </a:prstGeom>
          <a:solidFill>
            <a:schemeClr val="bg1"/>
          </a:solidFill>
          <a:ln w="9525"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solidFill>
                  <a:sysClr val="windowText" lastClr="000000"/>
                </a:solidFill>
              </a:rPr>
              <a:t>vocabrarly_id</a:t>
            </a:r>
            <a:endParaRPr lang="ja-JP" altLang="en-US" sz="1600" dirty="0">
              <a:solidFill>
                <a:sysClr val="windowText" lastClr="000000"/>
              </a:solidFill>
            </a:endParaRPr>
          </a:p>
        </p:txBody>
      </p:sp>
      <p:cxnSp>
        <p:nvCxnSpPr>
          <p:cNvPr id="37" name="コネクタ: カギ線 36">
            <a:extLst>
              <a:ext uri="{FF2B5EF4-FFF2-40B4-BE49-F238E27FC236}">
                <a16:creationId xmlns:a16="http://schemas.microsoft.com/office/drawing/2014/main" id="{842AFB0A-570E-4BEC-A5DD-7EA948FC8287}"/>
              </a:ext>
            </a:extLst>
          </p:cNvPr>
          <p:cNvCxnSpPr>
            <a:stCxn id="44" idx="3"/>
            <a:endCxn id="34" idx="1"/>
          </p:cNvCxnSpPr>
          <p:nvPr/>
        </p:nvCxnSpPr>
        <p:spPr bwMode="auto">
          <a:xfrm flipV="1">
            <a:off x="6379424" y="2694238"/>
            <a:ext cx="648869" cy="407267"/>
          </a:xfrm>
          <a:prstGeom prst="bentConnector3">
            <a:avLst>
              <a:gd name="adj1" fmla="val 50000"/>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44" name="四角形: 角を丸くする 43">
            <a:extLst>
              <a:ext uri="{FF2B5EF4-FFF2-40B4-BE49-F238E27FC236}">
                <a16:creationId xmlns:a16="http://schemas.microsoft.com/office/drawing/2014/main" id="{C75910C2-9FCA-4F95-8C3D-791F7EB12013}"/>
              </a:ext>
            </a:extLst>
          </p:cNvPr>
          <p:cNvSpPr/>
          <p:nvPr/>
        </p:nvSpPr>
        <p:spPr bwMode="gray">
          <a:xfrm>
            <a:off x="4795248" y="2957489"/>
            <a:ext cx="1584176" cy="288032"/>
          </a:xfrm>
          <a:prstGeom prst="roundRect">
            <a:avLst/>
          </a:prstGeom>
          <a:solidFill>
            <a:schemeClr val="bg1"/>
          </a:solidFill>
          <a:ln w="9525"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err="1">
                <a:solidFill>
                  <a:sysClr val="windowText" lastClr="000000"/>
                </a:solidFill>
              </a:rPr>
              <a:t>vocabrarly_id</a:t>
            </a:r>
            <a:endParaRPr lang="ja-JP" altLang="en-US" sz="1600" dirty="0">
              <a:solidFill>
                <a:sysClr val="windowText" lastClr="000000"/>
              </a:solidFill>
            </a:endParaRPr>
          </a:p>
        </p:txBody>
      </p:sp>
      <p:sp>
        <p:nvSpPr>
          <p:cNvPr id="50" name="テキスト ボックス 49">
            <a:extLst>
              <a:ext uri="{FF2B5EF4-FFF2-40B4-BE49-F238E27FC236}">
                <a16:creationId xmlns:a16="http://schemas.microsoft.com/office/drawing/2014/main" id="{50ECF6F6-C55B-4CBC-82B0-5A9EA154143F}"/>
              </a:ext>
            </a:extLst>
          </p:cNvPr>
          <p:cNvSpPr txBox="1"/>
          <p:nvPr/>
        </p:nvSpPr>
        <p:spPr bwMode="gray">
          <a:xfrm>
            <a:off x="1725405" y="2063028"/>
            <a:ext cx="2705005" cy="738664"/>
          </a:xfrm>
          <a:prstGeom prst="rect">
            <a:avLst/>
          </a:prstGeom>
          <a:solidFill>
            <a:srgbClr val="EBD9D9"/>
          </a:solidFill>
          <a:ln>
            <a:solidFill>
              <a:srgbClr val="CEA2A2"/>
            </a:solidFill>
          </a:ln>
        </p:spPr>
        <p:txBody>
          <a:bodyPr wrap="square" rtlCol="0">
            <a:spAutoFit/>
          </a:bodyPr>
          <a:lstStyle/>
          <a:p>
            <a:pPr algn="l"/>
            <a:r>
              <a:rPr kumimoji="1" lang="ja-JP" altLang="en-US" sz="1400" dirty="0">
                <a:latin typeface="+mj-lt"/>
              </a:rPr>
              <a:t>薬剤</a:t>
            </a:r>
            <a:r>
              <a:rPr lang="ja-JP" altLang="en-US" sz="1400" dirty="0">
                <a:latin typeface="+mj-lt"/>
              </a:rPr>
              <a:t>の</a:t>
            </a:r>
            <a:r>
              <a:rPr kumimoji="1" lang="en-US" altLang="ja-JP" sz="1400" dirty="0">
                <a:latin typeface="+mj-lt"/>
              </a:rPr>
              <a:t>CONCEPT</a:t>
            </a:r>
            <a:r>
              <a:rPr kumimoji="1" lang="ja-JP" altLang="en-US" sz="1400" dirty="0">
                <a:latin typeface="+mj-lt"/>
              </a:rPr>
              <a:t>テーブル取込</a:t>
            </a:r>
            <a:endParaRPr kumimoji="1" lang="en-US" altLang="ja-JP" sz="1400" dirty="0">
              <a:latin typeface="+mj-lt"/>
            </a:endParaRPr>
          </a:p>
          <a:p>
            <a:pPr algn="l"/>
            <a:r>
              <a:rPr lang="ja-JP" altLang="en-US" sz="1400" dirty="0">
                <a:latin typeface="+mj-lt"/>
              </a:rPr>
              <a:t>①</a:t>
            </a:r>
            <a:r>
              <a:rPr lang="en-US" altLang="ja-JP" sz="1400" dirty="0" err="1">
                <a:latin typeface="+mj-lt"/>
              </a:rPr>
              <a:t>concept_id</a:t>
            </a:r>
            <a:r>
              <a:rPr lang="ja-JP" altLang="en-US" sz="1400" dirty="0">
                <a:latin typeface="+mj-lt"/>
              </a:rPr>
              <a:t>をどう決めるか</a:t>
            </a:r>
            <a:endParaRPr lang="en-US" altLang="ja-JP" sz="1400" dirty="0">
              <a:latin typeface="+mj-lt"/>
            </a:endParaRPr>
          </a:p>
          <a:p>
            <a:pPr algn="l"/>
            <a:r>
              <a:rPr kumimoji="1" lang="ja-JP" altLang="en-US" sz="1400" dirty="0">
                <a:latin typeface="+mj-lt"/>
              </a:rPr>
              <a:t>②</a:t>
            </a:r>
            <a:r>
              <a:rPr kumimoji="1" lang="en-US" altLang="ja-JP" sz="1400" dirty="0" err="1">
                <a:latin typeface="+mj-lt"/>
              </a:rPr>
              <a:t>concept_code</a:t>
            </a:r>
            <a:r>
              <a:rPr kumimoji="1" lang="ja-JP" altLang="en-US" sz="1400" dirty="0">
                <a:latin typeface="+mj-lt"/>
              </a:rPr>
              <a:t>に何を入れるか</a:t>
            </a:r>
          </a:p>
        </p:txBody>
      </p:sp>
      <p:sp>
        <p:nvSpPr>
          <p:cNvPr id="3" name="テキスト ボックス 2">
            <a:extLst>
              <a:ext uri="{FF2B5EF4-FFF2-40B4-BE49-F238E27FC236}">
                <a16:creationId xmlns:a16="http://schemas.microsoft.com/office/drawing/2014/main" id="{FE91180D-4408-48D2-A125-67BB1E401A91}"/>
              </a:ext>
            </a:extLst>
          </p:cNvPr>
          <p:cNvSpPr txBox="1"/>
          <p:nvPr/>
        </p:nvSpPr>
        <p:spPr>
          <a:xfrm>
            <a:off x="1676410" y="1741749"/>
            <a:ext cx="936104" cy="369332"/>
          </a:xfrm>
          <a:prstGeom prst="rect">
            <a:avLst/>
          </a:prstGeom>
          <a:solidFill>
            <a:schemeClr val="accent4"/>
          </a:solidFill>
        </p:spPr>
        <p:txBody>
          <a:bodyPr wrap="square" rtlCol="0">
            <a:spAutoFit/>
          </a:bodyPr>
          <a:lstStyle/>
          <a:p>
            <a:r>
              <a:rPr kumimoji="1" lang="en-US" altLang="ja-JP" dirty="0">
                <a:latin typeface="+mj-lt"/>
              </a:rPr>
              <a:t>ETL</a:t>
            </a:r>
            <a:endParaRPr kumimoji="1" lang="ja-JP" altLang="en-US" dirty="0">
              <a:latin typeface="+mj-lt"/>
            </a:endParaRPr>
          </a:p>
        </p:txBody>
      </p:sp>
      <p:sp>
        <p:nvSpPr>
          <p:cNvPr id="8" name="四角形: 角を丸くする 7">
            <a:extLst>
              <a:ext uri="{FF2B5EF4-FFF2-40B4-BE49-F238E27FC236}">
                <a16:creationId xmlns:a16="http://schemas.microsoft.com/office/drawing/2014/main" id="{F270B283-A605-484C-AD09-4D9EA02EDD4D}"/>
              </a:ext>
            </a:extLst>
          </p:cNvPr>
          <p:cNvSpPr/>
          <p:nvPr/>
        </p:nvSpPr>
        <p:spPr bwMode="gray">
          <a:xfrm>
            <a:off x="4300538" y="1196752"/>
            <a:ext cx="4657725" cy="5184576"/>
          </a:xfrm>
          <a:prstGeom prst="roundRect">
            <a:avLst>
              <a:gd name="adj" fmla="val 7195"/>
            </a:avLst>
          </a:prstGeom>
          <a:noFill/>
          <a:ln w="9525" cap="flat" cmpd="sng" algn="ctr">
            <a:solidFill>
              <a:srgbClr val="B1B1AC"/>
            </a:solidFill>
            <a:prstDash val="dash"/>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24" name="テキスト ボックス 23">
            <a:extLst>
              <a:ext uri="{FF2B5EF4-FFF2-40B4-BE49-F238E27FC236}">
                <a16:creationId xmlns:a16="http://schemas.microsoft.com/office/drawing/2014/main" id="{4758A707-C5A9-4FBF-9A53-D73AED800E54}"/>
              </a:ext>
            </a:extLst>
          </p:cNvPr>
          <p:cNvSpPr txBox="1"/>
          <p:nvPr/>
        </p:nvSpPr>
        <p:spPr>
          <a:xfrm>
            <a:off x="4705029" y="1026479"/>
            <a:ext cx="1961427" cy="369332"/>
          </a:xfrm>
          <a:prstGeom prst="rect">
            <a:avLst/>
          </a:prstGeom>
          <a:solidFill>
            <a:schemeClr val="bg1"/>
          </a:solidFill>
        </p:spPr>
        <p:txBody>
          <a:bodyPr wrap="square" rtlCol="0">
            <a:spAutoFit/>
          </a:bodyPr>
          <a:lstStyle/>
          <a:p>
            <a:r>
              <a:rPr kumimoji="1" lang="en-US" altLang="ja-JP" dirty="0">
                <a:latin typeface="+mj-lt"/>
              </a:rPr>
              <a:t>OMOP</a:t>
            </a:r>
            <a:r>
              <a:rPr kumimoji="1" lang="ja-JP" altLang="en-US" dirty="0">
                <a:latin typeface="+mj-lt"/>
              </a:rPr>
              <a:t>　</a:t>
            </a:r>
            <a:r>
              <a:rPr kumimoji="1" lang="en-US" altLang="ja-JP" dirty="0">
                <a:latin typeface="+mj-lt"/>
              </a:rPr>
              <a:t>CDM</a:t>
            </a:r>
            <a:endParaRPr kumimoji="1" lang="ja-JP" altLang="en-US" dirty="0">
              <a:latin typeface="+mj-lt"/>
            </a:endParaRPr>
          </a:p>
        </p:txBody>
      </p:sp>
    </p:spTree>
    <p:extLst>
      <p:ext uri="{BB962C8B-B14F-4D97-AF65-F5344CB8AC3E}">
        <p14:creationId xmlns:p14="http://schemas.microsoft.com/office/powerpoint/2010/main" val="2546667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r>
              <a:rPr lang="de-DE" altLang="ja-JP"/>
              <a:t>Copyright 2021 FUJITSU LIMITED</a:t>
            </a:r>
          </a:p>
        </p:txBody>
      </p:sp>
      <p:sp>
        <p:nvSpPr>
          <p:cNvPr id="386089" name="Rectangle 41"/>
          <p:cNvSpPr>
            <a:spLocks noGrp="1" noChangeArrowheads="1"/>
          </p:cNvSpPr>
          <p:nvPr>
            <p:ph type="title"/>
          </p:nvPr>
        </p:nvSpPr>
        <p:spPr/>
        <p:txBody>
          <a:bodyPr/>
          <a:lstStyle/>
          <a:p>
            <a:r>
              <a:rPr lang="ja-JP" altLang="en-US" dirty="0">
                <a:latin typeface="Meiryo UI" panose="020B0604030504040204" pitchFamily="50" charset="-128"/>
                <a:ea typeface="Meiryo UI" panose="020B0604030504040204" pitchFamily="50" charset="-128"/>
              </a:rPr>
              <a:t>方針①</a:t>
            </a:r>
            <a:endParaRPr lang="en-US" altLang="ja-JP" dirty="0">
              <a:latin typeface="Meiryo UI" panose="020B0604030504040204" pitchFamily="50" charset="-128"/>
              <a:ea typeface="Meiryo UI" panose="020B0604030504040204" pitchFamily="50" charset="-128"/>
            </a:endParaRPr>
          </a:p>
        </p:txBody>
      </p:sp>
      <p:sp>
        <p:nvSpPr>
          <p:cNvPr id="4" name="スライド番号プレースホルダー 3">
            <a:extLst>
              <a:ext uri="{FF2B5EF4-FFF2-40B4-BE49-F238E27FC236}">
                <a16:creationId xmlns:a16="http://schemas.microsoft.com/office/drawing/2014/main" id="{C71E050D-0F8B-4D5B-BDE8-6DACCA9F7923}"/>
              </a:ext>
            </a:extLst>
          </p:cNvPr>
          <p:cNvSpPr>
            <a:spLocks noGrp="1"/>
          </p:cNvSpPr>
          <p:nvPr>
            <p:ph type="sldNum" sz="quarter" idx="10"/>
          </p:nvPr>
        </p:nvSpPr>
        <p:spPr/>
        <p:txBody>
          <a:bodyPr/>
          <a:lstStyle/>
          <a:p>
            <a:fld id="{DE2B87E1-F9DF-4BEE-B07D-635D26011F4B}" type="slidenum">
              <a:rPr lang="de-DE" altLang="ja-JP" smtClean="0"/>
              <a:pPr/>
              <a:t>3</a:t>
            </a:fld>
            <a:endParaRPr lang="de-DE" altLang="ja-JP"/>
          </a:p>
        </p:txBody>
      </p:sp>
      <p:graphicFrame>
        <p:nvGraphicFramePr>
          <p:cNvPr id="7" name="表 8">
            <a:extLst>
              <a:ext uri="{FF2B5EF4-FFF2-40B4-BE49-F238E27FC236}">
                <a16:creationId xmlns:a16="http://schemas.microsoft.com/office/drawing/2014/main" id="{4698F678-80F2-4B5B-942F-5465AA31837C}"/>
              </a:ext>
            </a:extLst>
          </p:cNvPr>
          <p:cNvGraphicFramePr>
            <a:graphicFrameLocks noGrp="1"/>
          </p:cNvGraphicFramePr>
          <p:nvPr>
            <p:extLst>
              <p:ext uri="{D42A27DB-BD31-4B8C-83A1-F6EECF244321}">
                <p14:modId xmlns:p14="http://schemas.microsoft.com/office/powerpoint/2010/main" val="1045089333"/>
              </p:ext>
            </p:extLst>
          </p:nvPr>
        </p:nvGraphicFramePr>
        <p:xfrm>
          <a:off x="148805" y="2564904"/>
          <a:ext cx="8853284" cy="3870960"/>
        </p:xfrm>
        <a:graphic>
          <a:graphicData uri="http://schemas.openxmlformats.org/drawingml/2006/table">
            <a:tbl>
              <a:tblPr firstRow="1" bandRow="1">
                <a:tableStyleId>{5C22544A-7EE6-4342-B048-85BDC9FD1C3A}</a:tableStyleId>
              </a:tblPr>
              <a:tblGrid>
                <a:gridCol w="500952">
                  <a:extLst>
                    <a:ext uri="{9D8B030D-6E8A-4147-A177-3AD203B41FA5}">
                      <a16:colId xmlns:a16="http://schemas.microsoft.com/office/drawing/2014/main" val="2797326042"/>
                    </a:ext>
                  </a:extLst>
                </a:gridCol>
                <a:gridCol w="1262981">
                  <a:extLst>
                    <a:ext uri="{9D8B030D-6E8A-4147-A177-3AD203B41FA5}">
                      <a16:colId xmlns:a16="http://schemas.microsoft.com/office/drawing/2014/main" val="391541282"/>
                    </a:ext>
                  </a:extLst>
                </a:gridCol>
                <a:gridCol w="1316789">
                  <a:extLst>
                    <a:ext uri="{9D8B030D-6E8A-4147-A177-3AD203B41FA5}">
                      <a16:colId xmlns:a16="http://schemas.microsoft.com/office/drawing/2014/main" val="3409243012"/>
                    </a:ext>
                  </a:extLst>
                </a:gridCol>
                <a:gridCol w="807844">
                  <a:extLst>
                    <a:ext uri="{9D8B030D-6E8A-4147-A177-3AD203B41FA5}">
                      <a16:colId xmlns:a16="http://schemas.microsoft.com/office/drawing/2014/main" val="4059502513"/>
                    </a:ext>
                  </a:extLst>
                </a:gridCol>
                <a:gridCol w="954725">
                  <a:extLst>
                    <a:ext uri="{9D8B030D-6E8A-4147-A177-3AD203B41FA5}">
                      <a16:colId xmlns:a16="http://schemas.microsoft.com/office/drawing/2014/main" val="2495472311"/>
                    </a:ext>
                  </a:extLst>
                </a:gridCol>
                <a:gridCol w="1633729">
                  <a:extLst>
                    <a:ext uri="{9D8B030D-6E8A-4147-A177-3AD203B41FA5}">
                      <a16:colId xmlns:a16="http://schemas.microsoft.com/office/drawing/2014/main" val="3690803998"/>
                    </a:ext>
                  </a:extLst>
                </a:gridCol>
                <a:gridCol w="1008112">
                  <a:extLst>
                    <a:ext uri="{9D8B030D-6E8A-4147-A177-3AD203B41FA5}">
                      <a16:colId xmlns:a16="http://schemas.microsoft.com/office/drawing/2014/main" val="1087911760"/>
                    </a:ext>
                  </a:extLst>
                </a:gridCol>
                <a:gridCol w="1368152">
                  <a:extLst>
                    <a:ext uri="{9D8B030D-6E8A-4147-A177-3AD203B41FA5}">
                      <a16:colId xmlns:a16="http://schemas.microsoft.com/office/drawing/2014/main" val="3006817644"/>
                    </a:ext>
                  </a:extLst>
                </a:gridCol>
              </a:tblGrid>
              <a:tr h="0">
                <a:tc>
                  <a:txBody>
                    <a:bodyPr/>
                    <a:lstStyle/>
                    <a:p>
                      <a:pPr algn="ctr"/>
                      <a:r>
                        <a:rPr kumimoji="1" lang="ja-JP" altLang="en-US" sz="1100" dirty="0">
                          <a:solidFill>
                            <a:schemeClr val="bg1"/>
                          </a:solidFill>
                          <a:latin typeface="Meiryo UI" panose="020B0604030504040204" pitchFamily="50" charset="-128"/>
                          <a:ea typeface="Meiryo UI" panose="020B0604030504040204" pitchFamily="50" charset="-128"/>
                        </a:rPr>
                        <a:t>分類</a:t>
                      </a:r>
                      <a:r>
                        <a:rPr kumimoji="1" lang="en-US" altLang="ja-JP" sz="1100" dirty="0">
                          <a:solidFill>
                            <a:schemeClr val="bg1"/>
                          </a:solidFill>
                          <a:latin typeface="Meiryo UI" panose="020B0604030504040204" pitchFamily="50" charset="-128"/>
                          <a:ea typeface="Meiryo UI" panose="020B0604030504040204" pitchFamily="50" charset="-128"/>
                        </a:rPr>
                        <a:t>No</a:t>
                      </a:r>
                      <a:endParaRPr kumimoji="1" lang="ja-JP" altLang="en-US" sz="1100" dirty="0">
                        <a:solidFill>
                          <a:schemeClr val="bg1"/>
                        </a:solidFill>
                        <a:latin typeface="Meiryo UI" panose="020B0604030504040204" pitchFamily="50" charset="-128"/>
                        <a:ea typeface="Meiryo UI" panose="020B0604030504040204" pitchFamily="50" charset="-128"/>
                      </a:endParaRPr>
                    </a:p>
                  </a:txBody>
                  <a:tcPr/>
                </a:tc>
                <a:tc>
                  <a:txBody>
                    <a:bodyPr/>
                    <a:lstStyle/>
                    <a:p>
                      <a:pPr algn="ctr"/>
                      <a:r>
                        <a:rPr kumimoji="1" lang="ja-JP" altLang="en-US" sz="1200" dirty="0">
                          <a:solidFill>
                            <a:schemeClr val="bg1"/>
                          </a:solidFill>
                          <a:latin typeface="Meiryo UI" panose="020B0604030504040204" pitchFamily="50" charset="-128"/>
                          <a:ea typeface="Meiryo UI" panose="020B0604030504040204" pitchFamily="50" charset="-128"/>
                        </a:rPr>
                        <a:t>ﾛｰｶﾙｺｰﾄﾞ体系</a:t>
                      </a:r>
                      <a:endParaRPr kumimoji="1" lang="en-US" altLang="ja-JP" sz="1200" dirty="0">
                        <a:solidFill>
                          <a:schemeClr val="bg1"/>
                        </a:solidFill>
                        <a:latin typeface="Meiryo UI" panose="020B0604030504040204" pitchFamily="50" charset="-128"/>
                        <a:ea typeface="Meiryo UI" panose="020B0604030504040204" pitchFamily="50" charset="-128"/>
                      </a:endParaRPr>
                    </a:p>
                    <a:p>
                      <a:pPr algn="ctr"/>
                      <a:r>
                        <a:rPr kumimoji="1" lang="ja-JP" altLang="en-US" sz="1100" dirty="0">
                          <a:solidFill>
                            <a:schemeClr val="bg1"/>
                          </a:solidFill>
                          <a:latin typeface="Meiryo UI" panose="020B0604030504040204" pitchFamily="50" charset="-128"/>
                          <a:ea typeface="Meiryo UI" panose="020B0604030504040204" pitchFamily="50" charset="-128"/>
                        </a:rPr>
                        <a:t>（ｵｰﾀﾞｺｰﾄﾞ</a:t>
                      </a:r>
                      <a:r>
                        <a:rPr kumimoji="1" lang="en-US" altLang="ja-JP" sz="1100" dirty="0">
                          <a:solidFill>
                            <a:schemeClr val="bg1"/>
                          </a:solidFill>
                          <a:latin typeface="Meiryo UI" panose="020B0604030504040204" pitchFamily="50" charset="-128"/>
                          <a:ea typeface="Meiryo UI" panose="020B0604030504040204" pitchFamily="50" charset="-128"/>
                        </a:rPr>
                        <a:t>7</a:t>
                      </a:r>
                      <a:r>
                        <a:rPr kumimoji="1" lang="ja-JP" altLang="en-US" sz="1100" dirty="0">
                          <a:solidFill>
                            <a:schemeClr val="bg1"/>
                          </a:solidFill>
                          <a:latin typeface="Meiryo UI" panose="020B0604030504040204" pitchFamily="50" charset="-128"/>
                          <a:ea typeface="Meiryo UI" panose="020B0604030504040204" pitchFamily="50" charset="-128"/>
                        </a:rPr>
                        <a:t>桁）</a:t>
                      </a:r>
                    </a:p>
                  </a:txBody>
                  <a:tcPr/>
                </a:tc>
                <a:tc>
                  <a:txBody>
                    <a:bodyPr/>
                    <a:lstStyle/>
                    <a:p>
                      <a:pPr algn="ctr"/>
                      <a:r>
                        <a:rPr kumimoji="1" lang="ja-JP" altLang="en-US" sz="1200" b="1" i="0" u="none" strike="noStrike" kern="1200" baseline="0" dirty="0">
                          <a:solidFill>
                            <a:schemeClr val="lt1"/>
                          </a:solidFill>
                          <a:latin typeface="Meiryo UI" panose="020B0604030504040204" pitchFamily="50" charset="-128"/>
                          <a:ea typeface="Meiryo UI" panose="020B0604030504040204" pitchFamily="50" charset="-128"/>
                          <a:cs typeface="+mn-cs"/>
                        </a:rPr>
                        <a:t>分類</a:t>
                      </a:r>
                      <a:endParaRPr kumimoji="1" lang="ja-JP" altLang="en-US" sz="1200" b="0" i="0" u="none" strike="noStrike" kern="1200" baseline="0" dirty="0">
                        <a:solidFill>
                          <a:schemeClr val="lt1"/>
                        </a:solidFill>
                        <a:latin typeface="Meiryo UI" panose="020B0604030504040204" pitchFamily="50" charset="-128"/>
                        <a:ea typeface="Meiryo UI" panose="020B0604030504040204" pitchFamily="50" charset="-128"/>
                        <a:cs typeface="+mn-cs"/>
                      </a:endParaRPr>
                    </a:p>
                  </a:txBody>
                  <a:tcPr/>
                </a:tc>
                <a:tc>
                  <a:txBody>
                    <a:bodyPr/>
                    <a:lstStyle/>
                    <a:p>
                      <a:pPr algn="ctr"/>
                      <a:r>
                        <a:rPr kumimoji="1" lang="ja-JP" altLang="en-US" sz="1200" dirty="0">
                          <a:latin typeface="Meiryo UI" panose="020B0604030504040204" pitchFamily="50" charset="-128"/>
                          <a:ea typeface="Meiryo UI" panose="020B0604030504040204" pitchFamily="50" charset="-128"/>
                        </a:rPr>
                        <a:t>件数</a:t>
                      </a:r>
                    </a:p>
                  </a:txBody>
                  <a:tcPr/>
                </a:tc>
                <a:tc>
                  <a:txBody>
                    <a:bodyPr/>
                    <a:lstStyle/>
                    <a:p>
                      <a:pPr algn="ctr"/>
                      <a:r>
                        <a:rPr kumimoji="1" lang="ja-JP" altLang="en-US" sz="1200" dirty="0">
                          <a:latin typeface="Meiryo UI" panose="020B0604030504040204" pitchFamily="50" charset="-128"/>
                          <a:ea typeface="Meiryo UI" panose="020B0604030504040204" pitchFamily="50" charset="-128"/>
                        </a:rPr>
                        <a:t>最大値</a:t>
                      </a:r>
                    </a:p>
                  </a:txBody>
                  <a:tcPr/>
                </a:tc>
                <a:tc>
                  <a:txBody>
                    <a:bodyPr/>
                    <a:lstStyle/>
                    <a:p>
                      <a:pPr algn="ctr"/>
                      <a:r>
                        <a:rPr kumimoji="1" lang="en-US" altLang="ja-JP" sz="1200" dirty="0">
                          <a:latin typeface="Meiryo UI" panose="020B0604030504040204" pitchFamily="50" charset="-128"/>
                          <a:ea typeface="Meiryo UI" panose="020B0604030504040204" pitchFamily="50" charset="-128"/>
                        </a:rPr>
                        <a:t>CONCEPT_ID</a:t>
                      </a:r>
                    </a:p>
                    <a:p>
                      <a:pPr algn="ctr"/>
                      <a:r>
                        <a:rPr kumimoji="1" lang="ja-JP" altLang="en-US" sz="1200" dirty="0">
                          <a:latin typeface="Meiryo UI" panose="020B0604030504040204" pitchFamily="50" charset="-128"/>
                          <a:ea typeface="Meiryo UI" panose="020B0604030504040204" pitchFamily="50" charset="-128"/>
                        </a:rPr>
                        <a:t>付番方針</a:t>
                      </a:r>
                    </a:p>
                  </a:txBody>
                  <a:tcPr/>
                </a:tc>
                <a:tc>
                  <a:txBody>
                    <a:bodyPr/>
                    <a:lstStyle/>
                    <a:p>
                      <a:r>
                        <a:rPr kumimoji="1" lang="en-US" altLang="ja-JP" sz="1200" dirty="0">
                          <a:latin typeface="Meiryo UI" panose="020B0604030504040204" pitchFamily="50" charset="-128"/>
                          <a:ea typeface="Meiryo UI" panose="020B0604030504040204" pitchFamily="50" charset="-128"/>
                        </a:rPr>
                        <a:t>CONCEPT_CODE</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ctr"/>
                      <a:r>
                        <a:rPr kumimoji="1" lang="ja-JP" altLang="en-US" sz="1200" dirty="0">
                          <a:latin typeface="Meiryo UI" panose="020B0604030504040204" pitchFamily="50" charset="-128"/>
                          <a:ea typeface="Meiryo UI" panose="020B0604030504040204" pitchFamily="50" charset="-128"/>
                        </a:rPr>
                        <a:t>備考</a:t>
                      </a:r>
                    </a:p>
                  </a:txBody>
                  <a:tcPr/>
                </a:tc>
                <a:extLst>
                  <a:ext uri="{0D108BD9-81ED-4DB2-BD59-A6C34878D82A}">
                    <a16:rowId xmlns:a16="http://schemas.microsoft.com/office/drawing/2014/main" val="4172746470"/>
                  </a:ext>
                </a:extLst>
              </a:tr>
              <a:tr h="0">
                <a:tc>
                  <a:txBody>
                    <a:bodyPr/>
                    <a:lstStyle/>
                    <a:p>
                      <a:r>
                        <a:rPr kumimoji="1" lang="ja-JP" altLang="en-US" sz="1200" dirty="0">
                          <a:latin typeface="Meiryo UI" panose="020B0604030504040204" pitchFamily="50" charset="-128"/>
                          <a:ea typeface="Meiryo UI" panose="020B0604030504040204" pitchFamily="50" charset="-128"/>
                        </a:rPr>
                        <a:t>０</a:t>
                      </a:r>
                    </a:p>
                  </a:txBody>
                  <a:tcPr/>
                </a:tc>
                <a:tc>
                  <a:txBody>
                    <a:bodyPr/>
                    <a:lstStyle/>
                    <a:p>
                      <a:r>
                        <a:rPr kumimoji="1" lang="en-US" altLang="ja-JP" sz="1200" dirty="0">
                          <a:latin typeface="Meiryo UI" panose="020B0604030504040204" pitchFamily="50" charset="-128"/>
                          <a:ea typeface="Meiryo UI" panose="020B0604030504040204" pitchFamily="50" charset="-128"/>
                        </a:rPr>
                        <a:t>0~</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市販薬</a:t>
                      </a:r>
                    </a:p>
                  </a:txBody>
                  <a:tcPr/>
                </a:tc>
                <a:tc>
                  <a:txBody>
                    <a:bodyPr/>
                    <a:lstStyle/>
                    <a:p>
                      <a:pPr algn="r"/>
                      <a:r>
                        <a:rPr kumimoji="1" lang="en-US" altLang="ja-JP" sz="1200" b="0" i="0" u="none" strike="noStrike" kern="1200" baseline="0" dirty="0">
                          <a:solidFill>
                            <a:schemeClr val="dk1"/>
                          </a:solidFill>
                          <a:latin typeface="Meiryo UI" panose="020B0604030504040204" pitchFamily="50" charset="-128"/>
                          <a:ea typeface="Meiryo UI" panose="020B0604030504040204" pitchFamily="50" charset="-128"/>
                          <a:cs typeface="+mn-cs"/>
                        </a:rPr>
                        <a:t>3514</a:t>
                      </a:r>
                    </a:p>
                  </a:txBody>
                  <a:tcPr/>
                </a:tc>
                <a:tc>
                  <a:txBody>
                    <a:bodyPr/>
                    <a:lstStyle/>
                    <a:p>
                      <a:pPr algn="r"/>
                      <a:r>
                        <a:rPr lang="en-US" altLang="ja-JP" sz="1200" dirty="0">
                          <a:latin typeface="Meiryo UI" panose="020B0604030504040204" pitchFamily="50" charset="-128"/>
                          <a:ea typeface="Meiryo UI" panose="020B0604030504040204" pitchFamily="50" charset="-128"/>
                        </a:rPr>
                        <a:t>0098101</a:t>
                      </a:r>
                      <a:r>
                        <a:rPr lang="ja-JP" altLang="en-US" sz="1200" dirty="0">
                          <a:latin typeface="Meiryo UI" panose="020B0604030504040204" pitchFamily="50" charset="-128"/>
                          <a:ea typeface="Meiryo UI" panose="020B0604030504040204" pitchFamily="50" charset="-128"/>
                        </a:rPr>
                        <a:t>　</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オーダコード下</a:t>
                      </a:r>
                      <a:r>
                        <a:rPr kumimoji="1" lang="en-US" altLang="ja-JP" sz="1200" dirty="0">
                          <a:latin typeface="Meiryo UI" panose="020B0604030504040204" pitchFamily="50" charset="-128"/>
                          <a:ea typeface="Meiryo UI" panose="020B0604030504040204" pitchFamily="50" charset="-128"/>
                        </a:rPr>
                        <a:t>5</a:t>
                      </a:r>
                      <a:r>
                        <a:rPr kumimoji="1" lang="ja-JP" altLang="en-US" sz="1200" dirty="0">
                          <a:latin typeface="Meiryo UI" panose="020B0604030504040204" pitchFamily="50" charset="-128"/>
                          <a:ea typeface="Meiryo UI" panose="020B0604030504040204" pitchFamily="50" charset="-128"/>
                        </a:rPr>
                        <a:t>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対応</a:t>
                      </a:r>
                      <a:r>
                        <a:rPr kumimoji="1" lang="en-US" altLang="ja-JP" sz="1200" dirty="0">
                          <a:latin typeface="Meiryo UI" panose="020B0604030504040204" pitchFamily="50" charset="-128"/>
                          <a:ea typeface="Meiryo UI" panose="020B0604030504040204" pitchFamily="50" charset="-128"/>
                        </a:rPr>
                        <a:t>HOT-9</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30217129"/>
                  </a:ext>
                </a:extLst>
              </a:tr>
              <a:tr h="0">
                <a:tc>
                  <a:txBody>
                    <a:bodyPr/>
                    <a:lstStyle/>
                    <a:p>
                      <a:r>
                        <a:rPr kumimoji="1" lang="ja-JP" altLang="en-US" sz="1200" dirty="0">
                          <a:latin typeface="Meiryo UI" panose="020B0604030504040204" pitchFamily="50" charset="-128"/>
                          <a:ea typeface="Meiryo UI" panose="020B0604030504040204" pitchFamily="50" charset="-128"/>
                        </a:rPr>
                        <a:t>１</a:t>
                      </a:r>
                    </a:p>
                  </a:txBody>
                  <a:tcPr/>
                </a:tc>
                <a:tc>
                  <a:txBody>
                    <a:bodyPr/>
                    <a:lstStyle/>
                    <a:p>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治験薬</a:t>
                      </a:r>
                    </a:p>
                  </a:txBody>
                  <a:tcPr/>
                </a:tc>
                <a:tc>
                  <a:txBody>
                    <a:bodyPr/>
                    <a:lstStyle/>
                    <a:p>
                      <a:pPr algn="r"/>
                      <a:r>
                        <a:rPr kumimoji="1" lang="en-US" altLang="ja-JP" sz="1200" dirty="0">
                          <a:latin typeface="Meiryo UI" panose="020B0604030504040204" pitchFamily="50" charset="-128"/>
                          <a:ea typeface="Meiryo UI" panose="020B0604030504040204" pitchFamily="50" charset="-128"/>
                        </a:rPr>
                        <a:t>862</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algn="r"/>
                      <a:r>
                        <a:rPr kumimoji="1" lang="en-US" altLang="ja-JP" sz="1200" dirty="0">
                          <a:latin typeface="Meiryo UI" panose="020B0604030504040204" pitchFamily="50" charset="-128"/>
                          <a:ea typeface="Meiryo UI" panose="020B0604030504040204" pitchFamily="50" charset="-128"/>
                        </a:rPr>
                        <a:t>1010001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固定値</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NA</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対応</a:t>
                      </a:r>
                      <a:r>
                        <a:rPr kumimoji="1" lang="en-US" altLang="ja-JP" sz="1200" dirty="0">
                          <a:latin typeface="Meiryo UI" panose="020B0604030504040204" pitchFamily="50" charset="-128"/>
                          <a:ea typeface="Meiryo UI" panose="020B0604030504040204" pitchFamily="50" charset="-128"/>
                        </a:rPr>
                        <a:t>HOT</a:t>
                      </a:r>
                      <a:r>
                        <a:rPr kumimoji="1" lang="ja-JP" altLang="en-US" sz="1200" dirty="0">
                          <a:latin typeface="Meiryo UI" panose="020B0604030504040204" pitchFamily="50" charset="-128"/>
                          <a:ea typeface="Meiryo UI" panose="020B0604030504040204" pitchFamily="50" charset="-128"/>
                        </a:rPr>
                        <a:t>無</a:t>
                      </a:r>
                    </a:p>
                  </a:txBody>
                  <a:tcPr/>
                </a:tc>
                <a:extLst>
                  <a:ext uri="{0D108BD9-81ED-4DB2-BD59-A6C34878D82A}">
                    <a16:rowId xmlns:a16="http://schemas.microsoft.com/office/drawing/2014/main" val="578003961"/>
                  </a:ext>
                </a:extLst>
              </a:tr>
              <a:tr h="0">
                <a:tc>
                  <a:txBody>
                    <a:bodyPr/>
                    <a:lstStyle/>
                    <a:p>
                      <a:r>
                        <a:rPr kumimoji="1" lang="ja-JP" altLang="en-US" sz="1200" b="0" i="0" u="none" strike="noStrike" kern="1200" baseline="0" dirty="0">
                          <a:solidFill>
                            <a:schemeClr val="dk1"/>
                          </a:solidFill>
                          <a:latin typeface="Meiryo UI" panose="020B0604030504040204" pitchFamily="50" charset="-128"/>
                          <a:ea typeface="Meiryo UI" panose="020B0604030504040204" pitchFamily="50" charset="-128"/>
                          <a:cs typeface="+mn-cs"/>
                        </a:rPr>
                        <a:t>２</a:t>
                      </a:r>
                    </a:p>
                  </a:txBody>
                  <a:tcPr/>
                </a:tc>
                <a:tc>
                  <a:txBody>
                    <a:bodyPr/>
                    <a:lstStyle/>
                    <a:p>
                      <a:r>
                        <a:rPr kumimoji="1" lang="en-US" altLang="ja-JP" sz="1200" b="0" i="0" u="none" strike="noStrike" kern="1200" baseline="0" dirty="0">
                          <a:solidFill>
                            <a:schemeClr val="dk1"/>
                          </a:solidFill>
                          <a:latin typeface="Meiryo UI" panose="020B0604030504040204" pitchFamily="50" charset="-128"/>
                          <a:ea typeface="Meiryo UI" panose="020B0604030504040204" pitchFamily="50" charset="-128"/>
                          <a:cs typeface="+mn-cs"/>
                        </a:rPr>
                        <a:t>2~</a:t>
                      </a:r>
                      <a:endParaRPr kumimoji="1" lang="ja-JP" altLang="en-US" sz="1200" b="0" i="0" u="none" strike="noStrike" kern="1200" baseline="0" dirty="0">
                        <a:solidFill>
                          <a:schemeClr val="dk1"/>
                        </a:solidFill>
                        <a:latin typeface="Meiryo UI" panose="020B0604030504040204" pitchFamily="50" charset="-128"/>
                        <a:ea typeface="Meiryo UI" panose="020B0604030504040204" pitchFamily="50" charset="-128"/>
                        <a:cs typeface="+mn-cs"/>
                      </a:endParaRPr>
                    </a:p>
                  </a:txBody>
                  <a:tcPr/>
                </a:tc>
                <a:tc>
                  <a:txBody>
                    <a:bodyPr/>
                    <a:lstStyle/>
                    <a:p>
                      <a:r>
                        <a:rPr kumimoji="1" lang="ja-JP" altLang="en-US" sz="1200" b="0" i="0" u="none" strike="noStrike" kern="1200" baseline="0">
                          <a:solidFill>
                            <a:schemeClr val="dk1"/>
                          </a:solidFill>
                          <a:latin typeface="Meiryo UI" panose="020B0604030504040204" pitchFamily="50" charset="-128"/>
                          <a:ea typeface="Meiryo UI" panose="020B0604030504040204" pitchFamily="50" charset="-128"/>
                          <a:cs typeface="+mn-cs"/>
                        </a:rPr>
                        <a:t>治験提供薬</a:t>
                      </a:r>
                      <a:r>
                        <a:rPr kumimoji="1" lang="ja-JP" altLang="en-US" sz="1200" b="0" i="0" u="none" strike="noStrike" kern="1200" baseline="0" dirty="0">
                          <a:solidFill>
                            <a:schemeClr val="dk1"/>
                          </a:solidFill>
                          <a:latin typeface="Meiryo UI" panose="020B0604030504040204" pitchFamily="50" charset="-128"/>
                          <a:ea typeface="Meiryo UI" panose="020B0604030504040204" pitchFamily="50" charset="-128"/>
                          <a:cs typeface="+mn-cs"/>
                        </a:rPr>
                        <a:t>？</a:t>
                      </a:r>
                      <a:endParaRPr kumimoji="1" lang="en-US" altLang="ja-JP" sz="1200" b="0" i="0" u="none" strike="noStrike" kern="1200" baseline="0" dirty="0">
                        <a:solidFill>
                          <a:schemeClr val="dk1"/>
                        </a:solidFill>
                        <a:latin typeface="Meiryo UI" panose="020B0604030504040204" pitchFamily="50" charset="-128"/>
                        <a:ea typeface="Meiryo UI" panose="020B0604030504040204" pitchFamily="50" charset="-128"/>
                        <a:cs typeface="+mn-cs"/>
                      </a:endParaRPr>
                    </a:p>
                    <a:p>
                      <a:r>
                        <a:rPr kumimoji="1" lang="ja-JP" altLang="en-US" sz="800" b="0" i="0" u="none" strike="noStrike" kern="1200" baseline="0" dirty="0">
                          <a:solidFill>
                            <a:schemeClr val="dk1"/>
                          </a:solidFill>
                          <a:latin typeface="Meiryo UI" panose="020B0604030504040204" pitchFamily="50" charset="-128"/>
                          <a:ea typeface="Meiryo UI" panose="020B0604030504040204" pitchFamily="50" charset="-128"/>
                          <a:cs typeface="+mn-cs"/>
                        </a:rPr>
                        <a:t>（薬剤名先頭に「</a:t>
                      </a:r>
                      <a:r>
                        <a:rPr kumimoji="1" lang="en-US" altLang="ja-JP" sz="800" b="0" i="0" u="none" strike="noStrike" kern="1200" baseline="0" dirty="0">
                          <a:solidFill>
                            <a:schemeClr val="dk1"/>
                          </a:solidFill>
                          <a:latin typeface="Meiryo UI" panose="020B0604030504040204" pitchFamily="50" charset="-128"/>
                          <a:ea typeface="Meiryo UI" panose="020B0604030504040204" pitchFamily="50" charset="-128"/>
                          <a:cs typeface="+mn-cs"/>
                        </a:rPr>
                        <a:t>@</a:t>
                      </a:r>
                      <a:r>
                        <a:rPr kumimoji="1" lang="ja-JP" altLang="en-US" sz="800" b="0" i="0" u="none" strike="noStrike" kern="1200" baseline="0" dirty="0">
                          <a:solidFill>
                            <a:schemeClr val="dk1"/>
                          </a:solidFill>
                          <a:latin typeface="Meiryo UI" panose="020B0604030504040204" pitchFamily="50" charset="-128"/>
                          <a:ea typeface="Meiryo UI" panose="020B0604030504040204" pitchFamily="50" charset="-128"/>
                          <a:cs typeface="+mn-cs"/>
                        </a:rPr>
                        <a:t>」「＃」）</a:t>
                      </a:r>
                    </a:p>
                  </a:txBody>
                  <a:tcPr/>
                </a:tc>
                <a:tc>
                  <a:txBody>
                    <a:bodyPr/>
                    <a:lstStyle/>
                    <a:p>
                      <a:pPr algn="r"/>
                      <a:r>
                        <a:rPr kumimoji="1" lang="en-US" altLang="ja-JP" sz="1200" b="0" i="0" u="none" strike="noStrike" kern="1200" baseline="0" dirty="0">
                          <a:solidFill>
                            <a:schemeClr val="dk1"/>
                          </a:solidFill>
                          <a:latin typeface="Meiryo UI" panose="020B0604030504040204" pitchFamily="50" charset="-128"/>
                          <a:ea typeface="Meiryo UI" panose="020B0604030504040204" pitchFamily="50" charset="-128"/>
                          <a:cs typeface="+mn-cs"/>
                        </a:rPr>
                        <a:t>267</a:t>
                      </a:r>
                      <a:endParaRPr kumimoji="1" lang="ja-JP" altLang="en-US" sz="1200" b="0" i="0" u="none" strike="noStrike" kern="1200" baseline="0" dirty="0">
                        <a:solidFill>
                          <a:schemeClr val="dk1"/>
                        </a:solidFill>
                        <a:latin typeface="Meiryo UI" panose="020B0604030504040204" pitchFamily="50" charset="-128"/>
                        <a:ea typeface="Meiryo UI" panose="020B0604030504040204" pitchFamily="50" charset="-128"/>
                        <a:cs typeface="+mn-cs"/>
                      </a:endParaRPr>
                    </a:p>
                  </a:txBody>
                  <a:tcPr/>
                </a:tc>
                <a:tc>
                  <a:txBody>
                    <a:bodyPr/>
                    <a:lstStyle/>
                    <a:p>
                      <a:pPr algn="r"/>
                      <a:r>
                        <a:rPr kumimoji="1" lang="en-US" altLang="ja-JP" sz="1200" dirty="0">
                          <a:latin typeface="Meiryo UI" panose="020B0604030504040204" pitchFamily="50" charset="-128"/>
                          <a:ea typeface="Meiryo UI" panose="020B0604030504040204" pitchFamily="50" charset="-128"/>
                        </a:rPr>
                        <a:t>2011104</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分類</a:t>
                      </a:r>
                      <a:r>
                        <a:rPr kumimoji="1" lang="en-US" altLang="ja-JP" sz="1200" dirty="0">
                          <a:latin typeface="Meiryo UI" panose="020B0604030504040204" pitchFamily="50" charset="-128"/>
                          <a:ea typeface="Meiryo UI" panose="020B0604030504040204" pitchFamily="50" charset="-128"/>
                        </a:rPr>
                        <a:t>No.0</a:t>
                      </a:r>
                      <a:r>
                        <a:rPr kumimoji="1" lang="ja-JP" altLang="en-US" sz="1200" dirty="0">
                          <a:latin typeface="Meiryo UI" panose="020B0604030504040204" pitchFamily="50" charset="-128"/>
                          <a:ea typeface="Meiryo UI" panose="020B0604030504040204" pitchFamily="50" charset="-128"/>
                        </a:rPr>
                        <a:t>に含まれる</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対応する</a:t>
                      </a:r>
                      <a:r>
                        <a:rPr kumimoji="1" lang="en-US" altLang="ja-JP" sz="1200" dirty="0">
                          <a:latin typeface="Meiryo UI" panose="020B0604030504040204" pitchFamily="50" charset="-128"/>
                          <a:ea typeface="Meiryo UI" panose="020B0604030504040204" pitchFamily="50" charset="-128"/>
                        </a:rPr>
                        <a:t>HOT</a:t>
                      </a:r>
                      <a:r>
                        <a:rPr kumimoji="1" lang="ja-JP" altLang="en-US" sz="1200" dirty="0">
                          <a:latin typeface="Meiryo UI" panose="020B0604030504040204" pitchFamily="50" charset="-128"/>
                          <a:ea typeface="Meiryo UI" panose="020B0604030504040204" pitchFamily="50" charset="-128"/>
                        </a:rPr>
                        <a:t>コードの</a:t>
                      </a:r>
                      <a:r>
                        <a:rPr kumimoji="1" lang="en-US" altLang="ja-JP" sz="1200" dirty="0">
                          <a:latin typeface="Meiryo UI" panose="020B0604030504040204" pitchFamily="50" charset="-128"/>
                          <a:ea typeface="Meiryo UI" panose="020B0604030504040204" pitchFamily="50" charset="-128"/>
                        </a:rPr>
                        <a:t>CONCEPT_ID</a:t>
                      </a:r>
                      <a:r>
                        <a:rPr kumimoji="1" lang="ja-JP" altLang="en-US" sz="1200" dirty="0">
                          <a:latin typeface="Meiryo UI" panose="020B0604030504040204" pitchFamily="50" charset="-128"/>
                          <a:ea typeface="Meiryo UI" panose="020B0604030504040204" pitchFamily="50" charset="-128"/>
                        </a:rPr>
                        <a:t>を付番</a:t>
                      </a:r>
                    </a:p>
                  </a:txBody>
                  <a:tcPr/>
                </a:tc>
                <a:tc>
                  <a:txBody>
                    <a:bodyPr/>
                    <a:lstStyle/>
                    <a:p>
                      <a:r>
                        <a:rPr kumimoji="1" lang="ja-JP" altLang="en-US" sz="1200" dirty="0">
                          <a:latin typeface="Meiryo UI" panose="020B0604030504040204" pitchFamily="50" charset="-128"/>
                          <a:ea typeface="Meiryo UI" panose="020B0604030504040204" pitchFamily="50" charset="-128"/>
                        </a:rPr>
                        <a:t>対応</a:t>
                      </a:r>
                      <a:r>
                        <a:rPr kumimoji="1" lang="en-US" altLang="ja-JP" sz="1200" dirty="0">
                          <a:latin typeface="Meiryo UI" panose="020B0604030504040204" pitchFamily="50" charset="-128"/>
                          <a:ea typeface="Meiryo UI" panose="020B0604030504040204" pitchFamily="50" charset="-128"/>
                        </a:rPr>
                        <a:t>HOT-9</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対応</a:t>
                      </a:r>
                      <a:r>
                        <a:rPr kumimoji="1" lang="en-US" altLang="ja-JP" sz="1200" dirty="0">
                          <a:latin typeface="Meiryo UI" panose="020B0604030504040204" pitchFamily="50" charset="-128"/>
                          <a:ea typeface="Meiryo UI" panose="020B0604030504040204" pitchFamily="50" charset="-128"/>
                        </a:rPr>
                        <a:t>HOT</a:t>
                      </a:r>
                      <a:r>
                        <a:rPr kumimoji="1" lang="ja-JP" altLang="en-US" sz="1200" dirty="0">
                          <a:latin typeface="Meiryo UI" panose="020B0604030504040204" pitchFamily="50" charset="-128"/>
                          <a:ea typeface="Meiryo UI" panose="020B0604030504040204" pitchFamily="50" charset="-128"/>
                        </a:rPr>
                        <a:t>無：</a:t>
                      </a:r>
                      <a:r>
                        <a:rPr kumimoji="1" lang="en-US" altLang="ja-JP" sz="1200" dirty="0">
                          <a:latin typeface="Meiryo UI" panose="020B0604030504040204" pitchFamily="50" charset="-128"/>
                          <a:ea typeface="Meiryo UI" panose="020B0604030504040204" pitchFamily="50" charset="-128"/>
                        </a:rPr>
                        <a:t>35</a:t>
                      </a:r>
                    </a:p>
                    <a:p>
                      <a:r>
                        <a:rPr kumimoji="1" lang="en-US" altLang="ja-JP" sz="1200" dirty="0">
                          <a:latin typeface="Meiryo UI" panose="020B0604030504040204" pitchFamily="50" charset="-128"/>
                          <a:ea typeface="Meiryo UI" panose="020B0604030504040204" pitchFamily="50" charset="-128"/>
                        </a:rPr>
                        <a:t>HOT</a:t>
                      </a:r>
                      <a:r>
                        <a:rPr kumimoji="1" lang="ja-JP" altLang="en-US" sz="1200" dirty="0">
                          <a:latin typeface="Meiryo UI" panose="020B0604030504040204" pitchFamily="50" charset="-128"/>
                          <a:ea typeface="Meiryo UI" panose="020B0604030504040204" pitchFamily="50" charset="-128"/>
                        </a:rPr>
                        <a:t>無：</a:t>
                      </a:r>
                      <a:r>
                        <a:rPr kumimoji="1" lang="en-US" altLang="ja-JP" sz="1200" dirty="0">
                          <a:latin typeface="Meiryo UI" panose="020B0604030504040204" pitchFamily="50" charset="-128"/>
                          <a:ea typeface="Meiryo UI" panose="020B0604030504040204" pitchFamily="50" charset="-128"/>
                        </a:rPr>
                        <a:t>16</a:t>
                      </a:r>
                    </a:p>
                    <a:p>
                      <a:r>
                        <a:rPr kumimoji="1" lang="en-US" altLang="ja-JP" sz="1200" dirty="0">
                          <a:latin typeface="Meiryo UI" panose="020B0604030504040204" pitchFamily="50" charset="-128"/>
                          <a:ea typeface="Meiryo UI" panose="020B0604030504040204" pitchFamily="50" charset="-128"/>
                        </a:rPr>
                        <a:t>HOT</a:t>
                      </a:r>
                      <a:r>
                        <a:rPr kumimoji="1" lang="ja-JP" altLang="en-US" sz="1200" dirty="0">
                          <a:latin typeface="Meiryo UI" panose="020B0604030504040204" pitchFamily="50" charset="-128"/>
                          <a:ea typeface="Meiryo UI" panose="020B0604030504040204" pitchFamily="50" charset="-128"/>
                        </a:rPr>
                        <a:t>有：</a:t>
                      </a:r>
                      <a:r>
                        <a:rPr kumimoji="1" lang="en-US" altLang="ja-JP" sz="1200" dirty="0">
                          <a:latin typeface="Meiryo UI" panose="020B0604030504040204" pitchFamily="50" charset="-128"/>
                          <a:ea typeface="Meiryo UI" panose="020B0604030504040204" pitchFamily="50" charset="-128"/>
                        </a:rPr>
                        <a:t>19</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94965649"/>
                  </a:ext>
                </a:extLst>
              </a:tr>
              <a:tr h="0">
                <a:tc>
                  <a:txBody>
                    <a:bodyPr/>
                    <a:lstStyle/>
                    <a:p>
                      <a:r>
                        <a:rPr kumimoji="1" lang="ja-JP" altLang="en-US" sz="1200" b="0" i="0" u="none" strike="noStrike" kern="1200" baseline="0" dirty="0">
                          <a:solidFill>
                            <a:schemeClr val="dk1"/>
                          </a:solidFill>
                          <a:latin typeface="Meiryo UI" panose="020B0604030504040204" pitchFamily="50" charset="-128"/>
                          <a:ea typeface="Meiryo UI" panose="020B0604030504040204" pitchFamily="50" charset="-128"/>
                          <a:cs typeface="+mn-cs"/>
                        </a:rPr>
                        <a:t>３</a:t>
                      </a:r>
                    </a:p>
                  </a:txBody>
                  <a:tcPr/>
                </a:tc>
                <a:tc>
                  <a:txBody>
                    <a:bodyPr/>
                    <a:lstStyle/>
                    <a:p>
                      <a:r>
                        <a:rPr kumimoji="1" lang="en-US" altLang="ja-JP" sz="1200" b="0" i="0" u="none" strike="noStrike" kern="1200" baseline="0" dirty="0">
                          <a:solidFill>
                            <a:schemeClr val="dk1"/>
                          </a:solidFill>
                          <a:latin typeface="Meiryo UI" panose="020B0604030504040204" pitchFamily="50" charset="-128"/>
                          <a:ea typeface="Meiryo UI" panose="020B0604030504040204" pitchFamily="50" charset="-128"/>
                          <a:cs typeface="+mn-cs"/>
                        </a:rPr>
                        <a:t>3~</a:t>
                      </a:r>
                      <a:endParaRPr kumimoji="1" lang="ja-JP" altLang="en-US" sz="1200" b="0" i="0" u="none" strike="noStrike" kern="1200" baseline="0" dirty="0">
                        <a:solidFill>
                          <a:schemeClr val="dk1"/>
                        </a:solidFill>
                        <a:latin typeface="Meiryo UI" panose="020B0604030504040204" pitchFamily="50" charset="-128"/>
                        <a:ea typeface="Meiryo UI" panose="020B0604030504040204" pitchFamily="50" charset="-128"/>
                        <a:cs typeface="+mn-cs"/>
                      </a:endParaRPr>
                    </a:p>
                  </a:txBody>
                  <a:tcPr/>
                </a:tc>
                <a:tc>
                  <a:txBody>
                    <a:bodyPr/>
                    <a:lstStyle/>
                    <a:p>
                      <a:r>
                        <a:rPr kumimoji="1" lang="ja-JP" altLang="en-US" sz="1200" b="0" i="0" u="none" strike="noStrike" kern="1200" baseline="0" dirty="0">
                          <a:solidFill>
                            <a:schemeClr val="dk1"/>
                          </a:solidFill>
                          <a:latin typeface="Meiryo UI" panose="020B0604030504040204" pitchFamily="50" charset="-128"/>
                          <a:ea typeface="Meiryo UI" panose="020B0604030504040204" pitchFamily="50" charset="-128"/>
                          <a:cs typeface="+mn-cs"/>
                        </a:rPr>
                        <a:t>処置薬？</a:t>
                      </a:r>
                      <a:endParaRPr kumimoji="1" lang="en-US" altLang="ja-JP" sz="1200" b="0" i="0" u="none" strike="noStrike" kern="1200" baseline="0" dirty="0">
                        <a:solidFill>
                          <a:schemeClr val="dk1"/>
                        </a:solidFill>
                        <a:latin typeface="Meiryo UI" panose="020B0604030504040204" pitchFamily="50" charset="-128"/>
                        <a:ea typeface="Meiryo UI" panose="020B0604030504040204" pitchFamily="50" charset="-128"/>
                        <a:cs typeface="+mn-cs"/>
                      </a:endParaRPr>
                    </a:p>
                    <a:p>
                      <a:r>
                        <a:rPr kumimoji="1" lang="ja-JP" altLang="en-US" sz="800" b="0" i="0" u="none" strike="noStrike" kern="1200" baseline="0" dirty="0">
                          <a:solidFill>
                            <a:schemeClr val="dk1"/>
                          </a:solidFill>
                          <a:latin typeface="Meiryo UI" panose="020B0604030504040204" pitchFamily="50" charset="-128"/>
                          <a:ea typeface="Meiryo UI" panose="020B0604030504040204" pitchFamily="50" charset="-128"/>
                          <a:cs typeface="+mn-cs"/>
                        </a:rPr>
                        <a:t>（薬剤名先頭に「処）」）</a:t>
                      </a:r>
                    </a:p>
                  </a:txBody>
                  <a:tcPr/>
                </a:tc>
                <a:tc>
                  <a:txBody>
                    <a:bodyPr/>
                    <a:lstStyle/>
                    <a:p>
                      <a:pPr algn="r"/>
                      <a:r>
                        <a:rPr kumimoji="1" lang="en-US" altLang="ja-JP" sz="1200" b="0" i="0" u="none" strike="noStrike" kern="1200" baseline="0" dirty="0">
                          <a:solidFill>
                            <a:schemeClr val="dk1"/>
                          </a:solidFill>
                          <a:latin typeface="Meiryo UI" panose="020B0604030504040204" pitchFamily="50" charset="-128"/>
                          <a:ea typeface="Meiryo UI" panose="020B0604030504040204" pitchFamily="50" charset="-128"/>
                          <a:cs typeface="+mn-cs"/>
                        </a:rPr>
                        <a:t>197</a:t>
                      </a:r>
                      <a:endParaRPr kumimoji="1" lang="ja-JP" altLang="en-US" sz="1200" b="0" i="0" u="none" strike="noStrike" kern="1200" baseline="0" dirty="0">
                        <a:solidFill>
                          <a:schemeClr val="dk1"/>
                        </a:solidFill>
                        <a:latin typeface="Meiryo UI" panose="020B0604030504040204" pitchFamily="50" charset="-128"/>
                        <a:ea typeface="Meiryo UI" panose="020B0604030504040204" pitchFamily="50" charset="-128"/>
                        <a:cs typeface="+mn-cs"/>
                      </a:endParaRPr>
                    </a:p>
                  </a:txBody>
                  <a:tcPr/>
                </a:tc>
                <a:tc>
                  <a:txBody>
                    <a:bodyPr/>
                    <a:lstStyle/>
                    <a:p>
                      <a:pPr algn="r"/>
                      <a:r>
                        <a:rPr kumimoji="1" lang="en-US" altLang="ja-JP" sz="1200" dirty="0">
                          <a:latin typeface="Meiryo UI" panose="020B0604030504040204" pitchFamily="50" charset="-128"/>
                          <a:ea typeface="Meiryo UI" panose="020B0604030504040204" pitchFamily="50" charset="-128"/>
                        </a:rPr>
                        <a:t>3002408</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分類</a:t>
                      </a:r>
                      <a:r>
                        <a:rPr kumimoji="1" lang="en-US" altLang="ja-JP" sz="1200" dirty="0">
                          <a:latin typeface="Meiryo UI" panose="020B0604030504040204" pitchFamily="50" charset="-128"/>
                          <a:ea typeface="Meiryo UI" panose="020B0604030504040204" pitchFamily="50" charset="-128"/>
                        </a:rPr>
                        <a:t>No.0</a:t>
                      </a:r>
                      <a:r>
                        <a:rPr kumimoji="1" lang="ja-JP" altLang="en-US" sz="1200" dirty="0">
                          <a:latin typeface="Meiryo UI" panose="020B0604030504040204" pitchFamily="50" charset="-128"/>
                          <a:ea typeface="Meiryo UI" panose="020B0604030504040204" pitchFamily="50" charset="-128"/>
                        </a:rPr>
                        <a:t>に含まれる</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対応する</a:t>
                      </a:r>
                      <a:r>
                        <a:rPr kumimoji="1" lang="en-US" altLang="ja-JP" sz="1200" dirty="0">
                          <a:latin typeface="Meiryo UI" panose="020B0604030504040204" pitchFamily="50" charset="-128"/>
                          <a:ea typeface="Meiryo UI" panose="020B0604030504040204" pitchFamily="50" charset="-128"/>
                        </a:rPr>
                        <a:t>HOT</a:t>
                      </a:r>
                      <a:r>
                        <a:rPr kumimoji="1" lang="ja-JP" altLang="en-US" sz="1200" dirty="0">
                          <a:latin typeface="Meiryo UI" panose="020B0604030504040204" pitchFamily="50" charset="-128"/>
                          <a:ea typeface="Meiryo UI" panose="020B0604030504040204" pitchFamily="50" charset="-128"/>
                        </a:rPr>
                        <a:t>コードの</a:t>
                      </a:r>
                      <a:r>
                        <a:rPr kumimoji="1" lang="en-US" altLang="ja-JP" sz="1200" dirty="0">
                          <a:latin typeface="Meiryo UI" panose="020B0604030504040204" pitchFamily="50" charset="-128"/>
                          <a:ea typeface="Meiryo UI" panose="020B0604030504040204" pitchFamily="50" charset="-128"/>
                        </a:rPr>
                        <a:t>CONCEPT_ID</a:t>
                      </a:r>
                      <a:r>
                        <a:rPr kumimoji="1" lang="ja-JP" altLang="en-US" sz="1200" dirty="0">
                          <a:latin typeface="Meiryo UI" panose="020B0604030504040204" pitchFamily="50" charset="-128"/>
                          <a:ea typeface="Meiryo UI" panose="020B0604030504040204" pitchFamily="50" charset="-128"/>
                        </a:rPr>
                        <a:t>を付番</a:t>
                      </a:r>
                    </a:p>
                  </a:txBody>
                  <a:tcPr/>
                </a:tc>
                <a:tc>
                  <a:txBody>
                    <a:bodyPr/>
                    <a:lstStyle/>
                    <a:p>
                      <a:r>
                        <a:rPr kumimoji="1" lang="ja-JP" altLang="en-US" sz="1200" dirty="0">
                          <a:latin typeface="Meiryo UI" panose="020B0604030504040204" pitchFamily="50" charset="-128"/>
                          <a:ea typeface="Meiryo UI" panose="020B0604030504040204" pitchFamily="50" charset="-128"/>
                        </a:rPr>
                        <a:t>対応</a:t>
                      </a:r>
                      <a:r>
                        <a:rPr kumimoji="1" lang="en-US" altLang="ja-JP" sz="1200" dirty="0">
                          <a:latin typeface="Meiryo UI" panose="020B0604030504040204" pitchFamily="50" charset="-128"/>
                          <a:ea typeface="Meiryo UI" panose="020B0604030504040204" pitchFamily="50" charset="-128"/>
                        </a:rPr>
                        <a:t>HOT-9</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対応</a:t>
                      </a:r>
                      <a:r>
                        <a:rPr kumimoji="1" lang="en-US" altLang="ja-JP" sz="1200" dirty="0">
                          <a:latin typeface="Meiryo UI" panose="020B0604030504040204" pitchFamily="50" charset="-128"/>
                          <a:ea typeface="Meiryo UI" panose="020B0604030504040204" pitchFamily="50" charset="-128"/>
                        </a:rPr>
                        <a:t>HOT</a:t>
                      </a:r>
                      <a:r>
                        <a:rPr kumimoji="1" lang="ja-JP" altLang="en-US" sz="1200" dirty="0">
                          <a:latin typeface="Meiryo UI" panose="020B0604030504040204" pitchFamily="50" charset="-128"/>
                          <a:ea typeface="Meiryo UI" panose="020B0604030504040204" pitchFamily="50" charset="-128"/>
                        </a:rPr>
                        <a:t>無：</a:t>
                      </a:r>
                      <a:r>
                        <a:rPr kumimoji="1" lang="en-US" altLang="ja-JP" sz="1200" dirty="0">
                          <a:latin typeface="Meiryo UI" panose="020B0604030504040204" pitchFamily="50" charset="-128"/>
                          <a:ea typeface="Meiryo UI" panose="020B0604030504040204" pitchFamily="50" charset="-128"/>
                        </a:rPr>
                        <a:t>34</a:t>
                      </a:r>
                    </a:p>
                    <a:p>
                      <a:r>
                        <a:rPr kumimoji="1" lang="en-US" altLang="ja-JP" sz="1200" dirty="0">
                          <a:latin typeface="Meiryo UI" panose="020B0604030504040204" pitchFamily="50" charset="-128"/>
                          <a:ea typeface="Meiryo UI" panose="020B0604030504040204" pitchFamily="50" charset="-128"/>
                        </a:rPr>
                        <a:t>HOT</a:t>
                      </a:r>
                      <a:r>
                        <a:rPr kumimoji="1" lang="ja-JP" altLang="en-US" sz="1200" dirty="0">
                          <a:latin typeface="Meiryo UI" panose="020B0604030504040204" pitchFamily="50" charset="-128"/>
                          <a:ea typeface="Meiryo UI" panose="020B0604030504040204" pitchFamily="50" charset="-128"/>
                        </a:rPr>
                        <a:t>無：</a:t>
                      </a:r>
                      <a:r>
                        <a:rPr kumimoji="1" lang="en-US" altLang="ja-JP" sz="1200" dirty="0">
                          <a:latin typeface="Meiryo UI" panose="020B0604030504040204" pitchFamily="50" charset="-128"/>
                          <a:ea typeface="Meiryo UI" panose="020B0604030504040204" pitchFamily="50" charset="-128"/>
                        </a:rPr>
                        <a:t>28</a:t>
                      </a:r>
                    </a:p>
                    <a:p>
                      <a:r>
                        <a:rPr kumimoji="1" lang="en-US" altLang="ja-JP" sz="1200" dirty="0">
                          <a:latin typeface="Meiryo UI" panose="020B0604030504040204" pitchFamily="50" charset="-128"/>
                          <a:ea typeface="Meiryo UI" panose="020B0604030504040204" pitchFamily="50" charset="-128"/>
                        </a:rPr>
                        <a:t>HOT</a:t>
                      </a:r>
                      <a:r>
                        <a:rPr kumimoji="1" lang="ja-JP" altLang="en-US" sz="1200" dirty="0">
                          <a:latin typeface="Meiryo UI" panose="020B0604030504040204" pitchFamily="50" charset="-128"/>
                          <a:ea typeface="Meiryo UI" panose="020B0604030504040204" pitchFamily="50" charset="-128"/>
                        </a:rPr>
                        <a:t>有：</a:t>
                      </a:r>
                      <a:r>
                        <a:rPr kumimoji="1" lang="en-US" altLang="ja-JP" sz="1200" dirty="0">
                          <a:latin typeface="Meiryo UI" panose="020B0604030504040204" pitchFamily="50" charset="-128"/>
                          <a:ea typeface="Meiryo UI" panose="020B0604030504040204" pitchFamily="50" charset="-128"/>
                        </a:rPr>
                        <a:t>6</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521712866"/>
                  </a:ext>
                </a:extLst>
              </a:tr>
              <a:tr h="0">
                <a:tc>
                  <a:txBody>
                    <a:bodyPr/>
                    <a:lstStyle/>
                    <a:p>
                      <a:r>
                        <a:rPr kumimoji="1" lang="ja-JP" altLang="en-US" sz="1200" b="0" i="0" u="none" strike="noStrike" kern="1200" baseline="0" dirty="0">
                          <a:solidFill>
                            <a:schemeClr val="dk1"/>
                          </a:solidFill>
                          <a:latin typeface="Meiryo UI" panose="020B0604030504040204" pitchFamily="50" charset="-128"/>
                          <a:ea typeface="Meiryo UI" panose="020B0604030504040204" pitchFamily="50" charset="-128"/>
                          <a:cs typeface="+mn-cs"/>
                        </a:rPr>
                        <a:t>４</a:t>
                      </a:r>
                    </a:p>
                  </a:txBody>
                  <a:tcPr/>
                </a:tc>
                <a:tc>
                  <a:txBody>
                    <a:bodyPr/>
                    <a:lstStyle/>
                    <a:p>
                      <a:r>
                        <a:rPr kumimoji="1" lang="en-US" altLang="ja-JP" sz="1200" b="0" i="0" u="none" strike="noStrike" kern="1200" baseline="0" dirty="0">
                          <a:solidFill>
                            <a:schemeClr val="dk1"/>
                          </a:solidFill>
                          <a:latin typeface="Meiryo UI" panose="020B0604030504040204" pitchFamily="50" charset="-128"/>
                          <a:ea typeface="Meiryo UI" panose="020B0604030504040204" pitchFamily="50" charset="-128"/>
                          <a:cs typeface="+mn-cs"/>
                        </a:rPr>
                        <a:t>4~</a:t>
                      </a:r>
                      <a:endParaRPr kumimoji="1" lang="ja-JP" altLang="en-US" sz="1200" b="0" i="0" u="none" strike="noStrike" kern="1200" baseline="0" dirty="0">
                        <a:solidFill>
                          <a:schemeClr val="dk1"/>
                        </a:solidFill>
                        <a:latin typeface="Meiryo UI" panose="020B0604030504040204" pitchFamily="50" charset="-128"/>
                        <a:ea typeface="Meiryo UI" panose="020B0604030504040204" pitchFamily="50" charset="-128"/>
                        <a:cs typeface="+mn-cs"/>
                      </a:endParaRPr>
                    </a:p>
                  </a:txBody>
                  <a:tcPr/>
                </a:tc>
                <a:tc>
                  <a:txBody>
                    <a:bodyPr/>
                    <a:lstStyle/>
                    <a:p>
                      <a:r>
                        <a:rPr kumimoji="1" lang="ja-JP" altLang="en-US" sz="1200" b="0" i="0" u="none" strike="noStrike" kern="1200" baseline="0" dirty="0">
                          <a:solidFill>
                            <a:schemeClr val="dk1"/>
                          </a:solidFill>
                          <a:latin typeface="Meiryo UI" panose="020B0604030504040204" pitchFamily="50" charset="-128"/>
                          <a:ea typeface="Meiryo UI" panose="020B0604030504040204" pitchFamily="50" charset="-128"/>
                          <a:cs typeface="+mn-cs"/>
                        </a:rPr>
                        <a:t>手術薬？</a:t>
                      </a:r>
                      <a:endParaRPr kumimoji="1" lang="en-US" altLang="ja-JP" sz="1200" b="0" i="0" u="none" strike="noStrike" kern="1200" baseline="0" dirty="0">
                        <a:solidFill>
                          <a:schemeClr val="dk1"/>
                        </a:solidFill>
                        <a:latin typeface="Meiryo UI" panose="020B0604030504040204" pitchFamily="50" charset="-128"/>
                        <a:ea typeface="Meiryo UI" panose="020B0604030504040204" pitchFamily="50" charset="-128"/>
                        <a:cs typeface="+mn-cs"/>
                      </a:endParaRPr>
                    </a:p>
                    <a:p>
                      <a:r>
                        <a:rPr kumimoji="1" lang="ja-JP" altLang="en-US" sz="800" b="0" i="0" u="none" strike="noStrike" kern="1200" baseline="0" dirty="0">
                          <a:solidFill>
                            <a:schemeClr val="dk1"/>
                          </a:solidFill>
                          <a:latin typeface="Meiryo UI" panose="020B0604030504040204" pitchFamily="50" charset="-128"/>
                          <a:ea typeface="Meiryo UI" panose="020B0604030504040204" pitchFamily="50" charset="-128"/>
                          <a:cs typeface="+mn-cs"/>
                        </a:rPr>
                        <a:t>（薬剤名先頭に「</a:t>
                      </a:r>
                      <a:r>
                        <a:rPr kumimoji="1" lang="en-US" altLang="ja-JP" sz="800" b="0" i="0" u="none" strike="noStrike" kern="1200" baseline="0" dirty="0" err="1">
                          <a:solidFill>
                            <a:schemeClr val="dk1"/>
                          </a:solidFill>
                          <a:latin typeface="Meiryo UI" panose="020B0604030504040204" pitchFamily="50" charset="-128"/>
                          <a:ea typeface="Meiryo UI" panose="020B0604030504040204" pitchFamily="50" charset="-128"/>
                          <a:cs typeface="+mn-cs"/>
                        </a:rPr>
                        <a:t>ope</a:t>
                      </a:r>
                      <a:r>
                        <a:rPr kumimoji="1" lang="en-US" altLang="ja-JP" sz="800" b="0" i="0" u="none" strike="noStrike" kern="1200" baseline="0" dirty="0">
                          <a:solidFill>
                            <a:schemeClr val="dk1"/>
                          </a:solidFill>
                          <a:latin typeface="Meiryo UI" panose="020B0604030504040204" pitchFamily="50" charset="-128"/>
                          <a:ea typeface="Meiryo UI" panose="020B0604030504040204" pitchFamily="50" charset="-128"/>
                          <a:cs typeface="+mn-cs"/>
                        </a:rPr>
                        <a:t>)</a:t>
                      </a:r>
                      <a:r>
                        <a:rPr kumimoji="1" lang="ja-JP" altLang="en-US" sz="800" b="0" i="0" u="none" strike="noStrike" kern="1200" baseline="0" dirty="0">
                          <a:solidFill>
                            <a:schemeClr val="dk1"/>
                          </a:solidFill>
                          <a:latin typeface="Meiryo UI" panose="020B0604030504040204" pitchFamily="50" charset="-128"/>
                          <a:ea typeface="Meiryo UI" panose="020B0604030504040204" pitchFamily="50" charset="-128"/>
                          <a:cs typeface="+mn-cs"/>
                        </a:rPr>
                        <a:t>」）</a:t>
                      </a:r>
                    </a:p>
                  </a:txBody>
                  <a:tcPr/>
                </a:tc>
                <a:tc>
                  <a:txBody>
                    <a:bodyPr/>
                    <a:lstStyle/>
                    <a:p>
                      <a:pPr algn="r"/>
                      <a:r>
                        <a:rPr kumimoji="1" lang="en-US" altLang="ja-JP" sz="1200" b="0" i="0" u="none" strike="noStrike" kern="1200" baseline="0" dirty="0">
                          <a:solidFill>
                            <a:schemeClr val="dk1"/>
                          </a:solidFill>
                          <a:latin typeface="Meiryo UI" panose="020B0604030504040204" pitchFamily="50" charset="-128"/>
                          <a:ea typeface="Meiryo UI" panose="020B0604030504040204" pitchFamily="50" charset="-128"/>
                          <a:cs typeface="+mn-cs"/>
                        </a:rPr>
                        <a:t>154</a:t>
                      </a:r>
                      <a:endParaRPr kumimoji="1" lang="ja-JP" altLang="en-US" sz="1200" b="0" i="0" u="none" strike="noStrike" kern="1200" baseline="0" dirty="0">
                        <a:solidFill>
                          <a:schemeClr val="dk1"/>
                        </a:solidFill>
                        <a:latin typeface="Meiryo UI" panose="020B0604030504040204" pitchFamily="50" charset="-128"/>
                        <a:ea typeface="Meiryo UI" panose="020B0604030504040204" pitchFamily="50" charset="-128"/>
                        <a:cs typeface="+mn-cs"/>
                      </a:endParaRPr>
                    </a:p>
                  </a:txBody>
                  <a:tcPr/>
                </a:tc>
                <a:tc>
                  <a:txBody>
                    <a:bodyPr/>
                    <a:lstStyle/>
                    <a:p>
                      <a:pPr algn="r"/>
                      <a:r>
                        <a:rPr kumimoji="1" lang="en-US" altLang="ja-JP" sz="1200" dirty="0">
                          <a:latin typeface="Meiryo UI" panose="020B0604030504040204" pitchFamily="50" charset="-128"/>
                          <a:ea typeface="Meiryo UI" panose="020B0604030504040204" pitchFamily="50" charset="-128"/>
                        </a:rPr>
                        <a:t>4002607</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固定値</a:t>
                      </a:r>
                    </a:p>
                  </a:txBody>
                  <a:tcPr/>
                </a:tc>
                <a:tc>
                  <a:txBody>
                    <a:bodyPr/>
                    <a:lstStyle/>
                    <a:p>
                      <a:r>
                        <a:rPr kumimoji="1" lang="en-US" altLang="ja-JP" sz="1200" dirty="0">
                          <a:latin typeface="Meiryo UI" panose="020B0604030504040204" pitchFamily="50" charset="-128"/>
                          <a:ea typeface="Meiryo UI" panose="020B0604030504040204" pitchFamily="50" charset="-128"/>
                        </a:rPr>
                        <a:t>NA</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対応</a:t>
                      </a:r>
                      <a:r>
                        <a:rPr kumimoji="1" lang="en-US" altLang="ja-JP" sz="1200" dirty="0">
                          <a:latin typeface="Meiryo UI" panose="020B0604030504040204" pitchFamily="50" charset="-128"/>
                          <a:ea typeface="Meiryo UI" panose="020B0604030504040204" pitchFamily="50" charset="-128"/>
                        </a:rPr>
                        <a:t>HOT</a:t>
                      </a:r>
                      <a:r>
                        <a:rPr kumimoji="1" lang="ja-JP" altLang="en-US" sz="1200" dirty="0">
                          <a:latin typeface="Meiryo UI" panose="020B0604030504040204" pitchFamily="50" charset="-128"/>
                          <a:ea typeface="Meiryo UI" panose="020B0604030504040204" pitchFamily="50" charset="-128"/>
                        </a:rPr>
                        <a:t>無</a:t>
                      </a:r>
                    </a:p>
                  </a:txBody>
                  <a:tcPr/>
                </a:tc>
                <a:extLst>
                  <a:ext uri="{0D108BD9-81ED-4DB2-BD59-A6C34878D82A}">
                    <a16:rowId xmlns:a16="http://schemas.microsoft.com/office/drawing/2014/main" val="1715189614"/>
                  </a:ext>
                </a:extLst>
              </a:tr>
              <a:tr h="0">
                <a:tc>
                  <a:txBody>
                    <a:bodyPr/>
                    <a:lstStyle/>
                    <a:p>
                      <a:r>
                        <a:rPr kumimoji="1" lang="ja-JP" altLang="en-US" sz="1200" b="0" i="0" u="none" strike="noStrike" kern="1200" baseline="0" dirty="0">
                          <a:solidFill>
                            <a:schemeClr val="dk1"/>
                          </a:solidFill>
                          <a:latin typeface="Meiryo UI" panose="020B0604030504040204" pitchFamily="50" charset="-128"/>
                          <a:ea typeface="Meiryo UI" panose="020B0604030504040204" pitchFamily="50" charset="-128"/>
                          <a:cs typeface="+mn-cs"/>
                        </a:rPr>
                        <a:t>５</a:t>
                      </a:r>
                    </a:p>
                  </a:txBody>
                  <a:tcPr/>
                </a:tc>
                <a:tc>
                  <a:txBody>
                    <a:bodyPr/>
                    <a:lstStyle/>
                    <a:p>
                      <a:r>
                        <a:rPr kumimoji="1" lang="en-US" altLang="ja-JP" sz="1200" b="0" i="0" u="none" strike="noStrike" kern="1200" baseline="0" dirty="0">
                          <a:solidFill>
                            <a:schemeClr val="dk1"/>
                          </a:solidFill>
                          <a:latin typeface="Meiryo UI" panose="020B0604030504040204" pitchFamily="50" charset="-128"/>
                          <a:ea typeface="Meiryo UI" panose="020B0604030504040204" pitchFamily="50" charset="-128"/>
                          <a:cs typeface="+mn-cs"/>
                        </a:rPr>
                        <a:t>5~</a:t>
                      </a:r>
                      <a:endParaRPr kumimoji="1" lang="ja-JP" altLang="en-US" sz="1200" b="0" i="0" u="none" strike="noStrike" kern="1200" baseline="0" dirty="0">
                        <a:solidFill>
                          <a:schemeClr val="dk1"/>
                        </a:solidFill>
                        <a:latin typeface="Meiryo UI" panose="020B0604030504040204" pitchFamily="50" charset="-128"/>
                        <a:ea typeface="Meiryo UI" panose="020B0604030504040204" pitchFamily="50" charset="-128"/>
                        <a:cs typeface="+mn-cs"/>
                      </a:endParaRPr>
                    </a:p>
                  </a:txBody>
                  <a:tcPr/>
                </a:tc>
                <a:tc>
                  <a:txBody>
                    <a:bodyPr/>
                    <a:lstStyle/>
                    <a:p>
                      <a:endParaRPr kumimoji="1" lang="ja-JP" altLang="en-US" sz="1200" b="0" i="0" u="none" strike="noStrike" kern="1200" baseline="0" dirty="0">
                        <a:solidFill>
                          <a:schemeClr val="dk1"/>
                        </a:solidFill>
                        <a:latin typeface="Meiryo UI" panose="020B0604030504040204" pitchFamily="50" charset="-128"/>
                        <a:ea typeface="Meiryo UI" panose="020B0604030504040204" pitchFamily="50" charset="-128"/>
                        <a:cs typeface="+mn-cs"/>
                      </a:endParaRPr>
                    </a:p>
                  </a:txBody>
                  <a:tcPr/>
                </a:tc>
                <a:tc>
                  <a:txBody>
                    <a:bodyPr/>
                    <a:lstStyle/>
                    <a:p>
                      <a:pPr algn="r"/>
                      <a:r>
                        <a:rPr kumimoji="1" lang="en-US" altLang="ja-JP" sz="1200" b="0" i="0" u="none" strike="noStrike" kern="1200" baseline="0" dirty="0">
                          <a:solidFill>
                            <a:schemeClr val="dk1"/>
                          </a:solidFill>
                          <a:latin typeface="Meiryo UI" panose="020B0604030504040204" pitchFamily="50" charset="-128"/>
                          <a:ea typeface="Meiryo UI" panose="020B0604030504040204" pitchFamily="50" charset="-128"/>
                          <a:cs typeface="+mn-cs"/>
                        </a:rPr>
                        <a:t>31</a:t>
                      </a:r>
                      <a:endParaRPr kumimoji="1" lang="ja-JP" altLang="en-US" sz="1200" b="0" i="0" u="none" strike="noStrike" kern="1200" baseline="0" dirty="0">
                        <a:solidFill>
                          <a:schemeClr val="dk1"/>
                        </a:solidFill>
                        <a:latin typeface="Meiryo UI" panose="020B0604030504040204" pitchFamily="50" charset="-128"/>
                        <a:ea typeface="Meiryo UI" panose="020B0604030504040204" pitchFamily="50" charset="-128"/>
                        <a:cs typeface="+mn-cs"/>
                      </a:endParaRPr>
                    </a:p>
                  </a:txBody>
                  <a:tcPr/>
                </a:tc>
                <a:tc>
                  <a:txBody>
                    <a:bodyPr/>
                    <a:lstStyle/>
                    <a:p>
                      <a:pPr algn="r"/>
                      <a:r>
                        <a:rPr kumimoji="1" lang="en-US" altLang="ja-JP" sz="1200" dirty="0">
                          <a:latin typeface="Meiryo UI" panose="020B0604030504040204" pitchFamily="50" charset="-128"/>
                          <a:ea typeface="Meiryo UI" panose="020B0604030504040204" pitchFamily="50" charset="-128"/>
                        </a:rPr>
                        <a:t>5002501</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分類</a:t>
                      </a:r>
                      <a:r>
                        <a:rPr kumimoji="1" lang="en-US" altLang="ja-JP" sz="1200" dirty="0">
                          <a:latin typeface="Meiryo UI" panose="020B0604030504040204" pitchFamily="50" charset="-128"/>
                          <a:ea typeface="Meiryo UI" panose="020B0604030504040204" pitchFamily="50" charset="-128"/>
                        </a:rPr>
                        <a:t>No.0</a:t>
                      </a:r>
                      <a:r>
                        <a:rPr kumimoji="1" lang="ja-JP" altLang="en-US" sz="1200" dirty="0">
                          <a:latin typeface="Meiryo UI" panose="020B0604030504040204" pitchFamily="50" charset="-128"/>
                          <a:ea typeface="Meiryo UI" panose="020B0604030504040204" pitchFamily="50" charset="-128"/>
                        </a:rPr>
                        <a:t>に含まれる</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対応する</a:t>
                      </a:r>
                      <a:r>
                        <a:rPr kumimoji="1" lang="en-US" altLang="ja-JP" sz="1200" dirty="0">
                          <a:latin typeface="Meiryo UI" panose="020B0604030504040204" pitchFamily="50" charset="-128"/>
                          <a:ea typeface="Meiryo UI" panose="020B0604030504040204" pitchFamily="50" charset="-128"/>
                        </a:rPr>
                        <a:t>HOT</a:t>
                      </a:r>
                      <a:r>
                        <a:rPr kumimoji="1" lang="ja-JP" altLang="en-US" sz="1200" dirty="0">
                          <a:latin typeface="Meiryo UI" panose="020B0604030504040204" pitchFamily="50" charset="-128"/>
                          <a:ea typeface="Meiryo UI" panose="020B0604030504040204" pitchFamily="50" charset="-128"/>
                        </a:rPr>
                        <a:t>コードの</a:t>
                      </a:r>
                      <a:r>
                        <a:rPr kumimoji="1" lang="en-US" altLang="ja-JP" sz="1200" dirty="0">
                          <a:latin typeface="Meiryo UI" panose="020B0604030504040204" pitchFamily="50" charset="-128"/>
                          <a:ea typeface="Meiryo UI" panose="020B0604030504040204" pitchFamily="50" charset="-128"/>
                        </a:rPr>
                        <a:t>CONCEPT_ID</a:t>
                      </a:r>
                      <a:r>
                        <a:rPr kumimoji="1" lang="ja-JP" altLang="en-US" sz="1200" dirty="0">
                          <a:latin typeface="Meiryo UI" panose="020B0604030504040204" pitchFamily="50" charset="-128"/>
                          <a:ea typeface="Meiryo UI" panose="020B0604030504040204" pitchFamily="50" charset="-128"/>
                        </a:rPr>
                        <a:t>を付番</a:t>
                      </a:r>
                    </a:p>
                  </a:txBody>
                  <a:tcPr/>
                </a:tc>
                <a:tc>
                  <a:txBody>
                    <a:bodyPr/>
                    <a:lstStyle/>
                    <a:p>
                      <a:r>
                        <a:rPr kumimoji="1" lang="ja-JP" altLang="en-US" sz="1200" dirty="0">
                          <a:latin typeface="Meiryo UI" panose="020B0604030504040204" pitchFamily="50" charset="-128"/>
                          <a:ea typeface="Meiryo UI" panose="020B0604030504040204" pitchFamily="50" charset="-128"/>
                        </a:rPr>
                        <a:t>対応</a:t>
                      </a:r>
                      <a:r>
                        <a:rPr kumimoji="1" lang="en-US" altLang="ja-JP" sz="1200" dirty="0">
                          <a:latin typeface="Meiryo UI" panose="020B0604030504040204" pitchFamily="50" charset="-128"/>
                          <a:ea typeface="Meiryo UI" panose="020B0604030504040204" pitchFamily="50" charset="-128"/>
                        </a:rPr>
                        <a:t>HOT-9</a:t>
                      </a:r>
                      <a:endParaRPr kumimoji="1" lang="ja-JP" altLang="en-US" sz="12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対応</a:t>
                      </a:r>
                      <a:r>
                        <a:rPr kumimoji="1" lang="en-US" altLang="ja-JP" sz="1200" dirty="0">
                          <a:latin typeface="Meiryo UI" panose="020B0604030504040204" pitchFamily="50" charset="-128"/>
                          <a:ea typeface="Meiryo UI" panose="020B0604030504040204" pitchFamily="50" charset="-128"/>
                        </a:rPr>
                        <a:t>HOT</a:t>
                      </a:r>
                      <a:r>
                        <a:rPr kumimoji="1" lang="ja-JP" altLang="en-US" sz="1200" dirty="0">
                          <a:latin typeface="Meiryo UI" panose="020B0604030504040204" pitchFamily="50" charset="-128"/>
                          <a:ea typeface="Meiryo UI" panose="020B0604030504040204" pitchFamily="50" charset="-128"/>
                        </a:rPr>
                        <a:t>無：</a:t>
                      </a:r>
                      <a:r>
                        <a:rPr kumimoji="1" lang="en-US" altLang="ja-JP" sz="1200" dirty="0">
                          <a:latin typeface="Meiryo UI" panose="020B0604030504040204" pitchFamily="50" charset="-128"/>
                          <a:ea typeface="Meiryo UI" panose="020B0604030504040204" pitchFamily="50" charset="-128"/>
                        </a:rPr>
                        <a:t>1</a:t>
                      </a:r>
                    </a:p>
                    <a:p>
                      <a:r>
                        <a:rPr kumimoji="1" lang="en-US" altLang="ja-JP" sz="1200" dirty="0">
                          <a:latin typeface="Meiryo UI" panose="020B0604030504040204" pitchFamily="50" charset="-128"/>
                          <a:ea typeface="Meiryo UI" panose="020B0604030504040204" pitchFamily="50" charset="-128"/>
                        </a:rPr>
                        <a:t>HOT</a:t>
                      </a:r>
                      <a:r>
                        <a:rPr kumimoji="1" lang="ja-JP" altLang="en-US" sz="1200" dirty="0">
                          <a:latin typeface="Meiryo UI" panose="020B0604030504040204" pitchFamily="50" charset="-128"/>
                          <a:ea typeface="Meiryo UI" panose="020B0604030504040204" pitchFamily="50" charset="-128"/>
                        </a:rPr>
                        <a:t>無：</a:t>
                      </a:r>
                      <a:r>
                        <a:rPr kumimoji="1" lang="en-US" altLang="ja-JP" sz="1200" dirty="0">
                          <a:latin typeface="Meiryo UI" panose="020B0604030504040204" pitchFamily="50" charset="-128"/>
                          <a:ea typeface="Meiryo UI" panose="020B0604030504040204" pitchFamily="50" charset="-128"/>
                        </a:rPr>
                        <a:t>1</a:t>
                      </a:r>
                    </a:p>
                    <a:p>
                      <a:r>
                        <a:rPr kumimoji="1" lang="en-US" altLang="ja-JP" sz="1200" dirty="0">
                          <a:latin typeface="Meiryo UI" panose="020B0604030504040204" pitchFamily="50" charset="-128"/>
                          <a:ea typeface="Meiryo UI" panose="020B0604030504040204" pitchFamily="50" charset="-128"/>
                        </a:rPr>
                        <a:t>HOT</a:t>
                      </a:r>
                      <a:r>
                        <a:rPr kumimoji="1" lang="ja-JP" altLang="en-US" sz="1200" dirty="0">
                          <a:latin typeface="Meiryo UI" panose="020B0604030504040204" pitchFamily="50" charset="-128"/>
                          <a:ea typeface="Meiryo UI" panose="020B0604030504040204" pitchFamily="50" charset="-128"/>
                        </a:rPr>
                        <a:t>有：</a:t>
                      </a:r>
                      <a:r>
                        <a:rPr kumimoji="1" lang="en-US" altLang="ja-JP" sz="1200" dirty="0">
                          <a:latin typeface="Meiryo UI" panose="020B0604030504040204" pitchFamily="50" charset="-128"/>
                          <a:ea typeface="Meiryo UI" panose="020B0604030504040204" pitchFamily="50" charset="-128"/>
                        </a:rPr>
                        <a:t>0</a:t>
                      </a:r>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899352870"/>
                  </a:ext>
                </a:extLst>
              </a:tr>
              <a:tr h="0">
                <a:tc>
                  <a:txBody>
                    <a:bodyPr/>
                    <a:lstStyle/>
                    <a:p>
                      <a:r>
                        <a:rPr kumimoji="1" lang="ja-JP" altLang="en-US" sz="1200" b="0" i="0" u="none" strike="noStrike" kern="1200" baseline="0" dirty="0">
                          <a:solidFill>
                            <a:schemeClr val="dk1"/>
                          </a:solidFill>
                          <a:latin typeface="Meiryo UI" panose="020B0604030504040204" pitchFamily="50" charset="-128"/>
                          <a:ea typeface="Meiryo UI" panose="020B0604030504040204" pitchFamily="50" charset="-128"/>
                          <a:cs typeface="+mn-cs"/>
                        </a:rPr>
                        <a:t>６</a:t>
                      </a:r>
                    </a:p>
                  </a:txBody>
                  <a:tcPr/>
                </a:tc>
                <a:tc>
                  <a:txBody>
                    <a:bodyPr/>
                    <a:lstStyle/>
                    <a:p>
                      <a:r>
                        <a:rPr kumimoji="1" lang="en-US" altLang="ja-JP" sz="1200" b="0" i="0" u="none" strike="noStrike" kern="1200" baseline="0" dirty="0">
                          <a:solidFill>
                            <a:schemeClr val="dk1"/>
                          </a:solidFill>
                          <a:latin typeface="Meiryo UI" panose="020B0604030504040204" pitchFamily="50" charset="-128"/>
                          <a:ea typeface="Meiryo UI" panose="020B0604030504040204" pitchFamily="50" charset="-128"/>
                          <a:cs typeface="+mn-cs"/>
                        </a:rPr>
                        <a:t>F~</a:t>
                      </a:r>
                      <a:endParaRPr kumimoji="1" lang="ja-JP" altLang="en-US" sz="1200" b="0" i="0" u="none" strike="noStrike" kern="1200" baseline="0" dirty="0">
                        <a:solidFill>
                          <a:schemeClr val="dk1"/>
                        </a:solidFill>
                        <a:latin typeface="Meiryo UI" panose="020B0604030504040204" pitchFamily="50" charset="-128"/>
                        <a:ea typeface="Meiryo UI" panose="020B0604030504040204" pitchFamily="50" charset="-128"/>
                        <a:cs typeface="+mn-cs"/>
                      </a:endParaRPr>
                    </a:p>
                  </a:txBody>
                  <a:tcPr/>
                </a:tc>
                <a:tc>
                  <a:txBody>
                    <a:bodyPr/>
                    <a:lstStyle/>
                    <a:p>
                      <a:endParaRPr kumimoji="1" lang="ja-JP" altLang="en-US" sz="1200" b="0" i="0" u="none" strike="noStrike" kern="1200" baseline="0" dirty="0">
                        <a:solidFill>
                          <a:schemeClr val="dk1"/>
                        </a:solidFill>
                        <a:latin typeface="Meiryo UI" panose="020B0604030504040204" pitchFamily="50" charset="-128"/>
                        <a:ea typeface="Meiryo UI" panose="020B0604030504040204" pitchFamily="50" charset="-128"/>
                        <a:cs typeface="+mn-cs"/>
                      </a:endParaRPr>
                    </a:p>
                  </a:txBody>
                  <a:tcPr/>
                </a:tc>
                <a:tc>
                  <a:txBody>
                    <a:bodyPr/>
                    <a:lstStyle/>
                    <a:p>
                      <a:pPr algn="r"/>
                      <a:r>
                        <a:rPr kumimoji="1" lang="en-US" altLang="ja-JP" sz="1200" b="0" i="0" u="none" strike="noStrike" kern="1200" baseline="0" dirty="0">
                          <a:solidFill>
                            <a:schemeClr val="dk1"/>
                          </a:solidFill>
                          <a:latin typeface="Meiryo UI" panose="020B0604030504040204" pitchFamily="50" charset="-128"/>
                          <a:ea typeface="Meiryo UI" panose="020B0604030504040204" pitchFamily="50" charset="-128"/>
                          <a:cs typeface="+mn-cs"/>
                        </a:rPr>
                        <a:t>1</a:t>
                      </a:r>
                      <a:endParaRPr kumimoji="1" lang="ja-JP" altLang="en-US" sz="1200" b="0" i="0" u="none" strike="noStrike" kern="1200" baseline="0" dirty="0">
                        <a:solidFill>
                          <a:schemeClr val="dk1"/>
                        </a:solidFill>
                        <a:latin typeface="Meiryo UI" panose="020B0604030504040204" pitchFamily="50" charset="-128"/>
                        <a:ea typeface="Meiryo UI" panose="020B0604030504040204" pitchFamily="50" charset="-128"/>
                        <a:cs typeface="+mn-cs"/>
                      </a:endParaRPr>
                    </a:p>
                  </a:txBody>
                  <a:tcPr/>
                </a:tc>
                <a:tc>
                  <a:txBody>
                    <a:bodyPr/>
                    <a:lstStyle/>
                    <a:p>
                      <a:pPr algn="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固定値</a:t>
                      </a:r>
                    </a:p>
                  </a:txBody>
                  <a:tcPr/>
                </a:tc>
                <a:tc>
                  <a:txBody>
                    <a:bodyPr/>
                    <a:lstStyle/>
                    <a:p>
                      <a:endParaRPr kumimoji="1" lang="ja-JP" altLang="en-US" sz="1200" dirty="0">
                        <a:latin typeface="Meiryo UI" panose="020B0604030504040204" pitchFamily="50" charset="-128"/>
                        <a:ea typeface="Meiryo UI" panose="020B0604030504040204" pitchFamily="50" charset="-128"/>
                      </a:endParaRPr>
                    </a:p>
                  </a:txBody>
                  <a:tcPr/>
                </a:tc>
                <a:tc>
                  <a:txBody>
                    <a:bodyPr/>
                    <a:lstStyle/>
                    <a:p>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037703157"/>
                  </a:ext>
                </a:extLst>
              </a:tr>
              <a:tr h="0">
                <a:tc>
                  <a:txBody>
                    <a:bodyPr/>
                    <a:lstStyle/>
                    <a:p>
                      <a:r>
                        <a:rPr kumimoji="1" lang="ja-JP" altLang="en-US" sz="1200" b="0" i="0" u="none" strike="noStrike" kern="1200" baseline="0" dirty="0">
                          <a:solidFill>
                            <a:schemeClr val="dk1"/>
                          </a:solidFill>
                          <a:latin typeface="Meiryo UI" panose="020B0604030504040204" pitchFamily="50" charset="-128"/>
                          <a:ea typeface="Meiryo UI" panose="020B0604030504040204" pitchFamily="50" charset="-128"/>
                          <a:cs typeface="+mn-cs"/>
                        </a:rPr>
                        <a:t>７</a:t>
                      </a:r>
                    </a:p>
                  </a:txBody>
                  <a:tcPr/>
                </a:tc>
                <a:tc>
                  <a:txBody>
                    <a:bodyPr/>
                    <a:lstStyle/>
                    <a:p>
                      <a:r>
                        <a:rPr kumimoji="1" lang="en-US" altLang="ja-JP" sz="1200" b="0" i="0" u="none" strike="noStrike" kern="1200" baseline="0" dirty="0">
                          <a:solidFill>
                            <a:schemeClr val="dk1"/>
                          </a:solidFill>
                          <a:latin typeface="Meiryo UI" panose="020B0604030504040204" pitchFamily="50" charset="-128"/>
                          <a:ea typeface="Meiryo UI" panose="020B0604030504040204" pitchFamily="50" charset="-128"/>
                          <a:cs typeface="+mn-cs"/>
                        </a:rPr>
                        <a:t>S~</a:t>
                      </a:r>
                      <a:endParaRPr kumimoji="1" lang="ja-JP" altLang="en-US" sz="1200" b="0" i="0" u="none" strike="noStrike" kern="1200" baseline="0" dirty="0">
                        <a:solidFill>
                          <a:schemeClr val="dk1"/>
                        </a:solidFill>
                        <a:latin typeface="Meiryo UI" panose="020B0604030504040204" pitchFamily="50" charset="-128"/>
                        <a:ea typeface="Meiryo UI" panose="020B0604030504040204" pitchFamily="50" charset="-128"/>
                        <a:cs typeface="+mn-cs"/>
                      </a:endParaRPr>
                    </a:p>
                  </a:txBody>
                  <a:tcPr/>
                </a:tc>
                <a:tc>
                  <a:txBody>
                    <a:bodyPr/>
                    <a:lstStyle/>
                    <a:p>
                      <a:r>
                        <a:rPr kumimoji="1" lang="ja-JP" altLang="en-US" sz="1200" b="0" i="0" u="none" strike="noStrike" kern="1200" baseline="0" dirty="0">
                          <a:solidFill>
                            <a:schemeClr val="dk1"/>
                          </a:solidFill>
                          <a:latin typeface="Meiryo UI" panose="020B0604030504040204" pitchFamily="50" charset="-128"/>
                          <a:ea typeface="Meiryo UI" panose="020B0604030504040204" pitchFamily="50" charset="-128"/>
                          <a:cs typeface="+mn-cs"/>
                        </a:rPr>
                        <a:t>削除</a:t>
                      </a:r>
                    </a:p>
                  </a:txBody>
                  <a:tcPr/>
                </a:tc>
                <a:tc>
                  <a:txBody>
                    <a:bodyPr/>
                    <a:lstStyle/>
                    <a:p>
                      <a:pPr algn="r"/>
                      <a:r>
                        <a:rPr kumimoji="1" lang="en-US" altLang="ja-JP" sz="1200" b="0" i="0" u="none" strike="noStrike" kern="1200" baseline="0" dirty="0">
                          <a:solidFill>
                            <a:schemeClr val="dk1"/>
                          </a:solidFill>
                          <a:latin typeface="Meiryo UI" panose="020B0604030504040204" pitchFamily="50" charset="-128"/>
                          <a:ea typeface="Meiryo UI" panose="020B0604030504040204" pitchFamily="50" charset="-128"/>
                          <a:cs typeface="+mn-cs"/>
                        </a:rPr>
                        <a:t>7</a:t>
                      </a:r>
                      <a:endParaRPr kumimoji="1" lang="ja-JP" altLang="en-US" sz="1200" b="0" i="0" u="none" strike="noStrike" kern="1200" baseline="0" dirty="0">
                        <a:solidFill>
                          <a:schemeClr val="dk1"/>
                        </a:solidFill>
                        <a:latin typeface="Meiryo UI" panose="020B0604030504040204" pitchFamily="50" charset="-128"/>
                        <a:ea typeface="Meiryo UI" panose="020B0604030504040204" pitchFamily="50" charset="-128"/>
                        <a:cs typeface="+mn-cs"/>
                      </a:endParaRPr>
                    </a:p>
                  </a:txBody>
                  <a:tcPr/>
                </a:tc>
                <a:tc>
                  <a:txBody>
                    <a:bodyPr/>
                    <a:lstStyle/>
                    <a:p>
                      <a:pPr algn="r"/>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固定値</a:t>
                      </a:r>
                    </a:p>
                  </a:txBody>
                  <a:tcPr/>
                </a:tc>
                <a:tc>
                  <a:txBody>
                    <a:bodyPr/>
                    <a:lstStyle/>
                    <a:p>
                      <a:endParaRPr kumimoji="1" lang="ja-JP" altLang="en-US" sz="1200" dirty="0">
                        <a:latin typeface="Meiryo UI" panose="020B0604030504040204" pitchFamily="50" charset="-128"/>
                        <a:ea typeface="Meiryo UI" panose="020B0604030504040204" pitchFamily="50" charset="-128"/>
                      </a:endParaRPr>
                    </a:p>
                  </a:txBody>
                  <a:tcPr/>
                </a:tc>
                <a:tc>
                  <a:txBody>
                    <a:bodyPr/>
                    <a:lstStyle/>
                    <a:p>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121188760"/>
                  </a:ext>
                </a:extLst>
              </a:tr>
            </a:tbl>
          </a:graphicData>
        </a:graphic>
      </p:graphicFrame>
      <p:sp>
        <p:nvSpPr>
          <p:cNvPr id="10" name="コンテンツ プレースホルダー 2">
            <a:extLst>
              <a:ext uri="{FF2B5EF4-FFF2-40B4-BE49-F238E27FC236}">
                <a16:creationId xmlns:a16="http://schemas.microsoft.com/office/drawing/2014/main" id="{0ED7DCC1-EB79-4F37-9AB7-AA92FBD686DA}"/>
              </a:ext>
            </a:extLst>
          </p:cNvPr>
          <p:cNvSpPr txBox="1">
            <a:spLocks/>
          </p:cNvSpPr>
          <p:nvPr/>
        </p:nvSpPr>
        <p:spPr bwMode="gray">
          <a:xfrm>
            <a:off x="177006" y="764704"/>
            <a:ext cx="8859490"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3"/>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3"/>
              </a:buBlip>
              <a:defRPr kumimoji="1" sz="2000">
                <a:solidFill>
                  <a:srgbClr val="000000"/>
                </a:solidFill>
                <a:latin typeface="+mn-lt"/>
                <a:ea typeface="+mn-ea"/>
                <a:cs typeface="+mn-cs"/>
              </a:defRPr>
            </a:lvl9pPr>
          </a:lstStyle>
          <a:p>
            <a:r>
              <a:rPr lang="en-US" altLang="ja-JP" kern="0" dirty="0">
                <a:latin typeface="Meiryo UI" panose="020B0604030504040204" pitchFamily="50" charset="-128"/>
                <a:ea typeface="Meiryo UI" panose="020B0604030504040204" pitchFamily="50" charset="-128"/>
              </a:rPr>
              <a:t>CONCEPT_ID</a:t>
            </a:r>
            <a:r>
              <a:rPr lang="ja-JP" altLang="en-US" kern="0" dirty="0">
                <a:latin typeface="Meiryo UI" panose="020B0604030504040204" pitchFamily="50" charset="-128"/>
                <a:ea typeface="Meiryo UI" panose="020B0604030504040204" pitchFamily="50" charset="-128"/>
              </a:rPr>
              <a:t>にローカルコード利用</a:t>
            </a:r>
            <a:endParaRPr lang="en-US" altLang="ja-JP" kern="0" dirty="0">
              <a:latin typeface="Meiryo UI" panose="020B0604030504040204" pitchFamily="50" charset="-128"/>
              <a:ea typeface="Meiryo UI" panose="020B0604030504040204" pitchFamily="50" charset="-128"/>
            </a:endParaRPr>
          </a:p>
          <a:p>
            <a:pPr lvl="1"/>
            <a:r>
              <a:rPr lang="ja-JP" altLang="en-US" sz="1600" kern="0" dirty="0">
                <a:latin typeface="Meiryo UI" panose="020B0604030504040204" pitchFamily="50" charset="-128"/>
                <a:ea typeface="Meiryo UI" panose="020B0604030504040204" pitchFamily="50" charset="-128"/>
              </a:rPr>
              <a:t>ローカルコード（オーダコード</a:t>
            </a:r>
            <a:r>
              <a:rPr lang="en-US" altLang="ja-JP" sz="1600" kern="0" dirty="0">
                <a:latin typeface="Meiryo UI" panose="020B0604030504040204" pitchFamily="50" charset="-128"/>
                <a:ea typeface="Meiryo UI" panose="020B0604030504040204" pitchFamily="50" charset="-128"/>
              </a:rPr>
              <a:t>7</a:t>
            </a:r>
            <a:r>
              <a:rPr lang="ja-JP" altLang="en-US" sz="1600" kern="0" dirty="0">
                <a:latin typeface="Meiryo UI" panose="020B0604030504040204" pitchFamily="50" charset="-128"/>
                <a:ea typeface="Meiryo UI" panose="020B0604030504040204" pitchFamily="50" charset="-128"/>
              </a:rPr>
              <a:t>桁）の下</a:t>
            </a:r>
            <a:r>
              <a:rPr lang="en-US" altLang="ja-JP" sz="1600" kern="0" dirty="0">
                <a:latin typeface="Meiryo UI" panose="020B0604030504040204" pitchFamily="50" charset="-128"/>
                <a:ea typeface="Meiryo UI" panose="020B0604030504040204" pitchFamily="50" charset="-128"/>
              </a:rPr>
              <a:t>5</a:t>
            </a:r>
            <a:r>
              <a:rPr lang="ja-JP" altLang="en-US" sz="1600" kern="0" dirty="0">
                <a:latin typeface="Meiryo UI" panose="020B0604030504040204" pitchFamily="50" charset="-128"/>
                <a:ea typeface="Meiryo UI" panose="020B0604030504040204" pitchFamily="50" charset="-128"/>
              </a:rPr>
              <a:t>桁を付番。（市販薬の最大値まで含有可能）</a:t>
            </a:r>
            <a:br>
              <a:rPr lang="en-US" altLang="ja-JP" sz="1600" kern="0" dirty="0">
                <a:latin typeface="Meiryo UI" panose="020B0604030504040204" pitchFamily="50" charset="-128"/>
                <a:ea typeface="Meiryo UI" panose="020B0604030504040204" pitchFamily="50" charset="-128"/>
              </a:rPr>
            </a:br>
            <a:r>
              <a:rPr lang="ja-JP" altLang="en-US" sz="1600" kern="0" dirty="0">
                <a:latin typeface="Meiryo UI" panose="020B0604030504040204" pitchFamily="50" charset="-128"/>
                <a:ea typeface="Meiryo UI" panose="020B0604030504040204" pitchFamily="50" charset="-128"/>
              </a:rPr>
              <a:t>治験薬・手術薬以外はほぼ市販薬に含まれるため、同一</a:t>
            </a:r>
            <a:r>
              <a:rPr lang="en-US" altLang="ja-JP" sz="1600" kern="0" dirty="0">
                <a:latin typeface="Meiryo UI" panose="020B0604030504040204" pitchFamily="50" charset="-128"/>
                <a:ea typeface="Meiryo UI" panose="020B0604030504040204" pitchFamily="50" charset="-128"/>
              </a:rPr>
              <a:t>HOT</a:t>
            </a:r>
            <a:r>
              <a:rPr lang="ja-JP" altLang="en-US" sz="1600" kern="0" dirty="0">
                <a:latin typeface="Meiryo UI" panose="020B0604030504040204" pitchFamily="50" charset="-128"/>
                <a:ea typeface="Meiryo UI" panose="020B0604030504040204" pitchFamily="50" charset="-128"/>
              </a:rPr>
              <a:t>コード市販薬のローカルコードを付番</a:t>
            </a:r>
            <a:br>
              <a:rPr lang="en-US" altLang="ja-JP" sz="1600" kern="0" dirty="0">
                <a:latin typeface="Meiryo UI" panose="020B0604030504040204" pitchFamily="50" charset="-128"/>
                <a:ea typeface="Meiryo UI" panose="020B0604030504040204" pitchFamily="50" charset="-128"/>
              </a:rPr>
            </a:br>
            <a:r>
              <a:rPr lang="ja-JP" altLang="en-US" sz="1600" kern="0" dirty="0">
                <a:latin typeface="Meiryo UI" panose="020B0604030504040204" pitchFamily="50" charset="-128"/>
                <a:ea typeface="Meiryo UI" panose="020B0604030504040204" pitchFamily="50" charset="-128"/>
              </a:rPr>
              <a:t>対応するローカルコードが複数ある場合、昇順で先頭のローカルコードを採用</a:t>
            </a:r>
            <a:endParaRPr lang="en-US" altLang="ja-JP" sz="1600" kern="0" dirty="0">
              <a:latin typeface="Meiryo UI" panose="020B0604030504040204" pitchFamily="50" charset="-128"/>
              <a:ea typeface="Meiryo UI" panose="020B0604030504040204" pitchFamily="50" charset="-128"/>
            </a:endParaRPr>
          </a:p>
          <a:p>
            <a:pPr lvl="1"/>
            <a:r>
              <a:rPr lang="en-US" altLang="ja-JP" sz="1600" kern="0" dirty="0">
                <a:latin typeface="Meiryo UI" panose="020B0604030504040204" pitchFamily="50" charset="-128"/>
                <a:ea typeface="Meiryo UI" panose="020B0604030504040204" pitchFamily="50" charset="-128"/>
              </a:rPr>
              <a:t>CONCEPT_CODE</a:t>
            </a:r>
            <a:r>
              <a:rPr lang="ja-JP" altLang="en-US" sz="1600" kern="0" dirty="0">
                <a:latin typeface="Meiryo UI" panose="020B0604030504040204" pitchFamily="50" charset="-128"/>
                <a:ea typeface="Meiryo UI" panose="020B0604030504040204" pitchFamily="50" charset="-128"/>
              </a:rPr>
              <a:t>には対応</a:t>
            </a:r>
            <a:r>
              <a:rPr lang="en-US" altLang="ja-JP" sz="1600" kern="0" dirty="0">
                <a:latin typeface="Meiryo UI" panose="020B0604030504040204" pitchFamily="50" charset="-128"/>
                <a:ea typeface="Meiryo UI" panose="020B0604030504040204" pitchFamily="50" charset="-128"/>
              </a:rPr>
              <a:t>HOT-9</a:t>
            </a:r>
            <a:r>
              <a:rPr lang="ja-JP" altLang="en-US" sz="1600" kern="0" dirty="0">
                <a:latin typeface="Meiryo UI" panose="020B0604030504040204" pitchFamily="50" charset="-128"/>
                <a:ea typeface="Meiryo UI" panose="020B0604030504040204" pitchFamily="50" charset="-128"/>
              </a:rPr>
              <a:t>コードを設定→</a:t>
            </a:r>
            <a:r>
              <a:rPr lang="en-US" altLang="ja-JP" sz="1600" u="sng" kern="0" dirty="0">
                <a:solidFill>
                  <a:schemeClr val="accent2"/>
                </a:solidFill>
                <a:latin typeface="Meiryo UI" panose="020B0604030504040204" pitchFamily="50" charset="-128"/>
                <a:ea typeface="Meiryo UI" panose="020B0604030504040204" pitchFamily="50" charset="-128"/>
              </a:rPr>
              <a:t>CONCEPT</a:t>
            </a:r>
            <a:r>
              <a:rPr lang="ja-JP" altLang="en-US" sz="1600" u="sng" kern="0" dirty="0">
                <a:solidFill>
                  <a:schemeClr val="accent2"/>
                </a:solidFill>
                <a:latin typeface="Meiryo UI" panose="020B0604030504040204" pitchFamily="50" charset="-128"/>
                <a:ea typeface="Meiryo UI" panose="020B0604030504040204" pitchFamily="50" charset="-128"/>
              </a:rPr>
              <a:t>テーブル内に標準コード包含</a:t>
            </a:r>
            <a:endParaRPr lang="en-US" altLang="ja-JP" sz="1600" u="sng" kern="0" dirty="0">
              <a:solidFill>
                <a:schemeClr val="accent2"/>
              </a:solidFill>
              <a:latin typeface="Meiryo UI" panose="020B0604030504040204" pitchFamily="50" charset="-128"/>
              <a:ea typeface="Meiryo UI" panose="020B0604030504040204" pitchFamily="50" charset="-128"/>
            </a:endParaRPr>
          </a:p>
          <a:p>
            <a:pPr lvl="1"/>
            <a:r>
              <a:rPr lang="ja-JP" altLang="en-US" sz="1600" kern="0" dirty="0">
                <a:latin typeface="Meiryo UI" panose="020B0604030504040204" pitchFamily="50" charset="-128"/>
                <a:ea typeface="Meiryo UI" panose="020B0604030504040204" pitchFamily="50" charset="-128"/>
              </a:rPr>
              <a:t>注射薬と処方薬は</a:t>
            </a:r>
            <a:r>
              <a:rPr lang="en-US" altLang="ja-JP" sz="1600" kern="0" dirty="0">
                <a:latin typeface="Meiryo UI" panose="020B0604030504040204" pitchFamily="50" charset="-128"/>
                <a:ea typeface="Meiryo UI" panose="020B0604030504040204" pitchFamily="50" charset="-128"/>
              </a:rPr>
              <a:t>CONCEPT_ID</a:t>
            </a:r>
            <a:r>
              <a:rPr lang="ja-JP" altLang="en-US" sz="1600" kern="0" dirty="0">
                <a:latin typeface="Meiryo UI" panose="020B0604030504040204" pitchFamily="50" charset="-128"/>
                <a:ea typeface="Meiryo UI" panose="020B0604030504040204" pitchFamily="50" charset="-128"/>
              </a:rPr>
              <a:t>の先頭</a:t>
            </a:r>
            <a:r>
              <a:rPr lang="en-US" altLang="ja-JP" sz="1600" kern="0" dirty="0">
                <a:latin typeface="Meiryo UI" panose="020B0604030504040204" pitchFamily="50" charset="-128"/>
                <a:ea typeface="Meiryo UI" panose="020B0604030504040204" pitchFamily="50" charset="-128"/>
              </a:rPr>
              <a:t>3-4</a:t>
            </a:r>
            <a:r>
              <a:rPr lang="ja-JP" altLang="en-US" sz="1600" kern="0" dirty="0">
                <a:latin typeface="Meiryo UI" panose="020B0604030504040204" pitchFamily="50" charset="-128"/>
                <a:ea typeface="Meiryo UI" panose="020B0604030504040204" pitchFamily="50" charset="-128"/>
              </a:rPr>
              <a:t>桁（</a:t>
            </a:r>
            <a:r>
              <a:rPr lang="en-US" altLang="ja-JP" sz="1600" kern="0" dirty="0">
                <a:latin typeface="Meiryo UI" panose="020B0604030504040204" pitchFamily="50" charset="-128"/>
                <a:ea typeface="Meiryo UI" panose="020B0604030504040204" pitchFamily="50" charset="-128"/>
              </a:rPr>
              <a:t>Type</a:t>
            </a:r>
            <a:r>
              <a:rPr lang="ja-JP" altLang="en-US" sz="1600" kern="0" dirty="0">
                <a:latin typeface="Meiryo UI" panose="020B0604030504040204" pitchFamily="50" charset="-128"/>
                <a:ea typeface="Meiryo UI" panose="020B0604030504040204" pitchFamily="50" charset="-128"/>
              </a:rPr>
              <a:t>）で識別</a:t>
            </a:r>
            <a:endParaRPr lang="en-US" altLang="ja-JP" sz="1600" kern="0" dirty="0">
              <a:latin typeface="Meiryo UI" panose="020B0604030504040204" pitchFamily="50" charset="-128"/>
              <a:ea typeface="Meiryo UI" panose="020B0604030504040204" pitchFamily="50" charset="-128"/>
            </a:endParaRPr>
          </a:p>
        </p:txBody>
      </p:sp>
      <p:sp>
        <p:nvSpPr>
          <p:cNvPr id="2" name="テキスト ボックス 1">
            <a:extLst>
              <a:ext uri="{FF2B5EF4-FFF2-40B4-BE49-F238E27FC236}">
                <a16:creationId xmlns:a16="http://schemas.microsoft.com/office/drawing/2014/main" id="{3F9484B8-E6C5-423A-880A-4F51F3837BFB}"/>
              </a:ext>
            </a:extLst>
          </p:cNvPr>
          <p:cNvSpPr txBox="1"/>
          <p:nvPr/>
        </p:nvSpPr>
        <p:spPr>
          <a:xfrm>
            <a:off x="4427983" y="6391603"/>
            <a:ext cx="4630797" cy="261610"/>
          </a:xfrm>
          <a:prstGeom prst="rect">
            <a:avLst/>
          </a:prstGeom>
          <a:noFill/>
        </p:spPr>
        <p:txBody>
          <a:bodyPr wrap="square" rtlCol="0">
            <a:spAutoFit/>
          </a:bodyPr>
          <a:lstStyle/>
          <a:p>
            <a:pPr algn="r"/>
            <a:r>
              <a:rPr lang="en-US" altLang="ja-JP" sz="1050" dirty="0">
                <a:latin typeface="Meiryo UI" panose="020B0604030504040204" pitchFamily="50" charset="-128"/>
                <a:ea typeface="Meiryo UI" panose="020B0604030504040204" pitchFamily="50" charset="-128"/>
              </a:rPr>
              <a:t>※</a:t>
            </a:r>
            <a:r>
              <a:rPr lang="ja-JP" altLang="en-US" sz="1050" dirty="0">
                <a:latin typeface="Meiryo UI" panose="020B0604030504040204" pitchFamily="50" charset="-128"/>
                <a:ea typeface="Meiryo UI" panose="020B0604030504040204" pitchFamily="50" charset="-128"/>
              </a:rPr>
              <a:t>「医薬品マスタ</a:t>
            </a:r>
            <a:r>
              <a:rPr lang="en-US" altLang="ja-JP" sz="1050" dirty="0">
                <a:latin typeface="Meiryo UI" panose="020B0604030504040204" pitchFamily="50" charset="-128"/>
                <a:ea typeface="Meiryo UI" panose="020B0604030504040204" pitchFamily="50" charset="-128"/>
              </a:rPr>
              <a:t>_</a:t>
            </a:r>
            <a:r>
              <a:rPr lang="ja-JP" altLang="en-US" sz="1050" dirty="0">
                <a:latin typeface="Meiryo UI" panose="020B0604030504040204" pitchFamily="50" charset="-128"/>
                <a:ea typeface="Meiryo UI" panose="020B0604030504040204" pitchFamily="50" charset="-128"/>
              </a:rPr>
              <a:t>標準コード化に関する結果報告（</a:t>
            </a:r>
            <a:r>
              <a:rPr lang="en-US" altLang="ja-JP" sz="1050" dirty="0">
                <a:latin typeface="Meiryo UI" panose="020B0604030504040204" pitchFamily="50" charset="-128"/>
                <a:ea typeface="Meiryo UI" panose="020B0604030504040204" pitchFamily="50" charset="-128"/>
              </a:rPr>
              <a:t>200330</a:t>
            </a:r>
            <a:r>
              <a:rPr lang="ja-JP" altLang="en-US" sz="1050" dirty="0">
                <a:latin typeface="Meiryo UI" panose="020B0604030504040204" pitchFamily="50" charset="-128"/>
                <a:ea typeface="Meiryo UI" panose="020B0604030504040204" pitchFamily="50" charset="-128"/>
              </a:rPr>
              <a:t>）</a:t>
            </a:r>
            <a:r>
              <a:rPr lang="en-US" altLang="ja-JP" sz="1050" dirty="0">
                <a:latin typeface="Meiryo UI" panose="020B0604030504040204" pitchFamily="50" charset="-128"/>
                <a:ea typeface="Meiryo UI" panose="020B0604030504040204" pitchFamily="50" charset="-128"/>
              </a:rPr>
              <a:t>.xlsx</a:t>
            </a:r>
            <a:r>
              <a:rPr lang="ja-JP" altLang="en-US" sz="1050" dirty="0">
                <a:latin typeface="Meiryo UI" panose="020B0604030504040204" pitchFamily="50" charset="-128"/>
                <a:ea typeface="Meiryo UI" panose="020B0604030504040204" pitchFamily="50" charset="-128"/>
              </a:rPr>
              <a:t>」を元に検討</a:t>
            </a:r>
            <a:endParaRPr kumimoji="1" lang="ja-JP" altLang="en-US" sz="1050" dirty="0">
              <a:latin typeface="Meiryo UI" panose="020B0604030504040204" pitchFamily="50" charset="-128"/>
              <a:ea typeface="Meiryo UI" panose="020B0604030504040204" pitchFamily="50" charset="-128"/>
            </a:endParaRPr>
          </a:p>
        </p:txBody>
      </p:sp>
      <p:sp>
        <p:nvSpPr>
          <p:cNvPr id="3" name="吹き出し: 角を丸めた四角形 2">
            <a:extLst>
              <a:ext uri="{FF2B5EF4-FFF2-40B4-BE49-F238E27FC236}">
                <a16:creationId xmlns:a16="http://schemas.microsoft.com/office/drawing/2014/main" id="{6E793ACD-F632-457E-BC57-2F5A591C3035}"/>
              </a:ext>
            </a:extLst>
          </p:cNvPr>
          <p:cNvSpPr/>
          <p:nvPr/>
        </p:nvSpPr>
        <p:spPr bwMode="gray">
          <a:xfrm>
            <a:off x="6804248" y="2252262"/>
            <a:ext cx="2007858" cy="240088"/>
          </a:xfrm>
          <a:prstGeom prst="wedgeRoundRectCallout">
            <a:avLst>
              <a:gd name="adj1" fmla="val -36224"/>
              <a:gd name="adj2" fmla="val -84654"/>
              <a:gd name="adj3" fmla="val 16667"/>
            </a:avLst>
          </a:prstGeom>
          <a:solidFill>
            <a:srgbClr val="1BA12B"/>
          </a:solidFill>
          <a:ln w="9525" cap="flat" cmpd="sng" algn="ctr">
            <a:solidFill>
              <a:srgbClr val="267A08"/>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050" b="0" i="0" u="none" strike="noStrike" cap="none" normalizeH="0" baseline="0" dirty="0">
                <a:ln>
                  <a:noFill/>
                </a:ln>
                <a:solidFill>
                  <a:srgbClr val="FFFFFF"/>
                </a:solidFill>
                <a:effectLst/>
                <a:latin typeface="Meiryo UI" panose="020B0604030504040204" pitchFamily="50" charset="-128"/>
                <a:ea typeface="Meiryo UI" panose="020B0604030504040204" pitchFamily="50" charset="-128"/>
              </a:rPr>
              <a:t>後の国際コード等への変換が容易</a:t>
            </a:r>
          </a:p>
        </p:txBody>
      </p:sp>
    </p:spTree>
    <p:extLst>
      <p:ext uri="{BB962C8B-B14F-4D97-AF65-F5344CB8AC3E}">
        <p14:creationId xmlns:p14="http://schemas.microsoft.com/office/powerpoint/2010/main" val="1708026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r>
              <a:rPr lang="de-DE" altLang="ja-JP"/>
              <a:t>Copyright 2021 FUJITSU LIMITED</a:t>
            </a:r>
          </a:p>
        </p:txBody>
      </p:sp>
      <p:sp>
        <p:nvSpPr>
          <p:cNvPr id="386089" name="Rectangle 41"/>
          <p:cNvSpPr>
            <a:spLocks noGrp="1" noChangeArrowheads="1"/>
          </p:cNvSpPr>
          <p:nvPr>
            <p:ph type="title"/>
          </p:nvPr>
        </p:nvSpPr>
        <p:spPr/>
        <p:txBody>
          <a:bodyPr/>
          <a:lstStyle/>
          <a:p>
            <a:r>
              <a:rPr lang="ja-JP" altLang="en-US" dirty="0">
                <a:latin typeface="Meiryo UI" panose="020B0604030504040204" pitchFamily="50" charset="-128"/>
                <a:ea typeface="Meiryo UI" panose="020B0604030504040204" pitchFamily="50" charset="-128"/>
              </a:rPr>
              <a:t>方針①　ご相談事項</a:t>
            </a:r>
            <a:endParaRPr lang="en-US" altLang="ja-JP" dirty="0">
              <a:latin typeface="Meiryo UI" panose="020B0604030504040204" pitchFamily="50" charset="-128"/>
              <a:ea typeface="Meiryo UI" panose="020B0604030504040204" pitchFamily="50" charset="-128"/>
            </a:endParaRPr>
          </a:p>
        </p:txBody>
      </p:sp>
      <p:sp>
        <p:nvSpPr>
          <p:cNvPr id="4" name="スライド番号プレースホルダー 3">
            <a:extLst>
              <a:ext uri="{FF2B5EF4-FFF2-40B4-BE49-F238E27FC236}">
                <a16:creationId xmlns:a16="http://schemas.microsoft.com/office/drawing/2014/main" id="{C71E050D-0F8B-4D5B-BDE8-6DACCA9F7923}"/>
              </a:ext>
            </a:extLst>
          </p:cNvPr>
          <p:cNvSpPr>
            <a:spLocks noGrp="1"/>
          </p:cNvSpPr>
          <p:nvPr>
            <p:ph type="sldNum" sz="quarter" idx="10"/>
          </p:nvPr>
        </p:nvSpPr>
        <p:spPr/>
        <p:txBody>
          <a:bodyPr/>
          <a:lstStyle/>
          <a:p>
            <a:fld id="{DE2B87E1-F9DF-4BEE-B07D-635D26011F4B}" type="slidenum">
              <a:rPr lang="de-DE" altLang="ja-JP" smtClean="0"/>
              <a:pPr/>
              <a:t>4</a:t>
            </a:fld>
            <a:endParaRPr lang="de-DE" altLang="ja-JP"/>
          </a:p>
        </p:txBody>
      </p:sp>
      <p:sp>
        <p:nvSpPr>
          <p:cNvPr id="10" name="コンテンツ プレースホルダー 2">
            <a:extLst>
              <a:ext uri="{FF2B5EF4-FFF2-40B4-BE49-F238E27FC236}">
                <a16:creationId xmlns:a16="http://schemas.microsoft.com/office/drawing/2014/main" id="{0ED7DCC1-EB79-4F37-9AB7-AA92FBD686DA}"/>
              </a:ext>
            </a:extLst>
          </p:cNvPr>
          <p:cNvSpPr txBox="1">
            <a:spLocks/>
          </p:cNvSpPr>
          <p:nvPr/>
        </p:nvSpPr>
        <p:spPr bwMode="gray">
          <a:xfrm>
            <a:off x="169863" y="908720"/>
            <a:ext cx="9003506"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3"/>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3"/>
              </a:buBlip>
              <a:defRPr kumimoji="1" sz="2000">
                <a:solidFill>
                  <a:srgbClr val="000000"/>
                </a:solidFill>
                <a:latin typeface="+mn-lt"/>
                <a:ea typeface="+mn-ea"/>
                <a:cs typeface="+mn-cs"/>
              </a:defRPr>
            </a:lvl9pPr>
          </a:lstStyle>
          <a:p>
            <a:r>
              <a:rPr lang="ja-JP" altLang="en-US" kern="0" dirty="0">
                <a:latin typeface="Meiryo UI" panose="020B0604030504040204" pitchFamily="50" charset="-128"/>
                <a:ea typeface="Meiryo UI" panose="020B0604030504040204" pitchFamily="50" charset="-128"/>
              </a:rPr>
              <a:t>対応する</a:t>
            </a:r>
            <a:r>
              <a:rPr lang="en-US" altLang="ja-JP" kern="0" dirty="0">
                <a:latin typeface="Meiryo UI" panose="020B0604030504040204" pitchFamily="50" charset="-128"/>
                <a:ea typeface="Meiryo UI" panose="020B0604030504040204" pitchFamily="50" charset="-128"/>
              </a:rPr>
              <a:t>HOT</a:t>
            </a:r>
            <a:r>
              <a:rPr lang="ja-JP" altLang="en-US" kern="0" dirty="0">
                <a:latin typeface="Meiryo UI" panose="020B0604030504040204" pitchFamily="50" charset="-128"/>
                <a:ea typeface="Meiryo UI" panose="020B0604030504040204" pitchFamily="50" charset="-128"/>
              </a:rPr>
              <a:t>コードが無い薬剤の取り扱い</a:t>
            </a:r>
            <a:endParaRPr lang="en-US" altLang="ja-JP" kern="0" dirty="0">
              <a:latin typeface="Meiryo UI" panose="020B0604030504040204" pitchFamily="50" charset="-128"/>
              <a:ea typeface="Meiryo UI" panose="020B0604030504040204" pitchFamily="50" charset="-128"/>
            </a:endParaRPr>
          </a:p>
          <a:p>
            <a:pPr marL="338137" lvl="1" indent="0">
              <a:buNone/>
            </a:pPr>
            <a:endParaRPr lang="en-US" altLang="ja-JP" kern="0" dirty="0">
              <a:latin typeface="Meiryo UI" panose="020B0604030504040204" pitchFamily="50" charset="-128"/>
              <a:ea typeface="Meiryo UI" panose="020B0604030504040204" pitchFamily="50" charset="-128"/>
            </a:endParaRPr>
          </a:p>
          <a:p>
            <a:pPr marL="338137" lvl="1" indent="0">
              <a:buNone/>
            </a:pPr>
            <a:r>
              <a:rPr lang="ja-JP" altLang="en-US" kern="0" dirty="0">
                <a:latin typeface="Meiryo UI" panose="020B0604030504040204" pitchFamily="50" charset="-128"/>
                <a:ea typeface="Meiryo UI" panose="020B0604030504040204" pitchFamily="50" charset="-128"/>
              </a:rPr>
              <a:t>①　治験薬、手術薬は固定値（治験薬：</a:t>
            </a:r>
            <a:r>
              <a:rPr lang="en-US" altLang="ja-JP" kern="0" dirty="0">
                <a:latin typeface="Meiryo UI" panose="020B0604030504040204" pitchFamily="50" charset="-128"/>
                <a:ea typeface="Meiryo UI" panose="020B0604030504040204" pitchFamily="50" charset="-128"/>
              </a:rPr>
              <a:t>9999999</a:t>
            </a:r>
            <a:r>
              <a:rPr lang="ja-JP" altLang="en-US" kern="0" dirty="0">
                <a:latin typeface="Meiryo UI" panose="020B0604030504040204" pitchFamily="50" charset="-128"/>
                <a:ea typeface="Meiryo UI" panose="020B0604030504040204" pitchFamily="50" charset="-128"/>
              </a:rPr>
              <a:t>　手術薬：</a:t>
            </a:r>
            <a:r>
              <a:rPr lang="en-US" altLang="ja-JP" kern="0" dirty="0">
                <a:latin typeface="Meiryo UI" panose="020B0604030504040204" pitchFamily="50" charset="-128"/>
                <a:ea typeface="Meiryo UI" panose="020B0604030504040204" pitchFamily="50" charset="-128"/>
              </a:rPr>
              <a:t>9999998</a:t>
            </a:r>
            <a:r>
              <a:rPr lang="ja-JP" altLang="en-US" kern="0" dirty="0">
                <a:latin typeface="Meiryo UI" panose="020B0604030504040204" pitchFamily="50" charset="-128"/>
                <a:ea typeface="Meiryo UI" panose="020B0604030504040204" pitchFamily="50" charset="-128"/>
              </a:rPr>
              <a:t>）</a:t>
            </a:r>
            <a:endParaRPr lang="en-US" altLang="ja-JP" kern="0" dirty="0">
              <a:latin typeface="Meiryo UI" panose="020B0604030504040204" pitchFamily="50" charset="-128"/>
              <a:ea typeface="Meiryo UI" panose="020B0604030504040204" pitchFamily="50" charset="-128"/>
            </a:endParaRPr>
          </a:p>
          <a:p>
            <a:pPr marL="338137" lvl="1" indent="0">
              <a:buNone/>
            </a:pPr>
            <a:endParaRPr lang="en-US" altLang="ja-JP" kern="0" dirty="0">
              <a:latin typeface="Meiryo UI" panose="020B0604030504040204" pitchFamily="50" charset="-128"/>
              <a:ea typeface="Meiryo UI" panose="020B0604030504040204" pitchFamily="50" charset="-128"/>
            </a:endParaRPr>
          </a:p>
          <a:p>
            <a:pPr marL="338137" lvl="1" indent="0">
              <a:buNone/>
            </a:pPr>
            <a:r>
              <a:rPr lang="ja-JP" altLang="en-US" kern="0" dirty="0">
                <a:latin typeface="Meiryo UI" panose="020B0604030504040204" pitchFamily="50" charset="-128"/>
                <a:ea typeface="Meiryo UI" panose="020B0604030504040204" pitchFamily="50" charset="-128"/>
              </a:rPr>
              <a:t>②　</a:t>
            </a:r>
            <a:r>
              <a:rPr lang="en-US" altLang="ja-JP" kern="0" dirty="0">
                <a:latin typeface="Meiryo UI" panose="020B0604030504040204" pitchFamily="50" charset="-128"/>
                <a:ea typeface="Meiryo UI" panose="020B0604030504040204" pitchFamily="50" charset="-128"/>
              </a:rPr>
              <a:t>HOT</a:t>
            </a:r>
            <a:r>
              <a:rPr lang="ja-JP" altLang="en-US" kern="0" dirty="0">
                <a:latin typeface="Meiryo UI" panose="020B0604030504040204" pitchFamily="50" charset="-128"/>
                <a:ea typeface="Meiryo UI" panose="020B0604030504040204" pitchFamily="50" charset="-128"/>
              </a:rPr>
              <a:t>コードが付番されていない薬剤（</a:t>
            </a:r>
            <a:r>
              <a:rPr lang="en-US" altLang="ja-JP" kern="0" dirty="0">
                <a:latin typeface="Meiryo UI" panose="020B0604030504040204" pitchFamily="50" charset="-128"/>
                <a:ea typeface="Meiryo UI" panose="020B0604030504040204" pitchFamily="50" charset="-128"/>
              </a:rPr>
              <a:t>45</a:t>
            </a:r>
            <a:r>
              <a:rPr lang="ja-JP" altLang="en-US" kern="0" dirty="0">
                <a:latin typeface="Meiryo UI" panose="020B0604030504040204" pitchFamily="50" charset="-128"/>
                <a:ea typeface="Meiryo UI" panose="020B0604030504040204" pitchFamily="50" charset="-128"/>
              </a:rPr>
              <a:t>品）</a:t>
            </a:r>
            <a:endParaRPr lang="en-US" altLang="ja-JP" kern="0" dirty="0">
              <a:latin typeface="Meiryo UI" panose="020B0604030504040204" pitchFamily="50" charset="-128"/>
              <a:ea typeface="Meiryo UI" panose="020B0604030504040204" pitchFamily="50" charset="-128"/>
            </a:endParaRPr>
          </a:p>
          <a:p>
            <a:pPr marL="338137" lvl="1" indent="0">
              <a:buNone/>
            </a:pPr>
            <a:r>
              <a:rPr lang="en-US" altLang="ja-JP" kern="0" dirty="0">
                <a:latin typeface="Meiryo UI" panose="020B0604030504040204" pitchFamily="50" charset="-128"/>
                <a:ea typeface="Meiryo UI" panose="020B0604030504040204" pitchFamily="50" charset="-128"/>
              </a:rPr>
              <a:t>		</a:t>
            </a:r>
            <a:r>
              <a:rPr lang="ja-JP" altLang="en-US" kern="0" dirty="0">
                <a:latin typeface="Meiryo UI" panose="020B0604030504040204" pitchFamily="50" charset="-128"/>
                <a:ea typeface="Meiryo UI" panose="020B0604030504040204" pitchFamily="50" charset="-128"/>
              </a:rPr>
              <a:t>→　</a:t>
            </a:r>
            <a:r>
              <a:rPr lang="en-US" altLang="ja-JP" kern="0" dirty="0">
                <a:latin typeface="Meiryo UI" panose="020B0604030504040204" pitchFamily="50" charset="-128"/>
                <a:ea typeface="Meiryo UI" panose="020B0604030504040204" pitchFamily="50" charset="-128"/>
              </a:rPr>
              <a:t>CONCEPT_ID</a:t>
            </a:r>
            <a:r>
              <a:rPr lang="ja-JP" altLang="en-US" kern="0" dirty="0">
                <a:latin typeface="Meiryo UI" panose="020B0604030504040204" pitchFamily="50" charset="-128"/>
                <a:ea typeface="Meiryo UI" panose="020B0604030504040204" pitchFamily="50" charset="-128"/>
              </a:rPr>
              <a:t>にはローカルコード</a:t>
            </a:r>
            <a:r>
              <a:rPr lang="en-US" altLang="ja-JP" kern="0" dirty="0">
                <a:latin typeface="Meiryo UI" panose="020B0604030504040204" pitchFamily="50" charset="-128"/>
                <a:ea typeface="Meiryo UI" panose="020B0604030504040204" pitchFamily="50" charset="-128"/>
              </a:rPr>
              <a:t>5</a:t>
            </a:r>
            <a:r>
              <a:rPr lang="ja-JP" altLang="en-US" kern="0" dirty="0">
                <a:latin typeface="Meiryo UI" panose="020B0604030504040204" pitchFamily="50" charset="-128"/>
                <a:ea typeface="Meiryo UI" panose="020B0604030504040204" pitchFamily="50" charset="-128"/>
              </a:rPr>
              <a:t>桁を採番して付与（</a:t>
            </a:r>
            <a:r>
              <a:rPr lang="en-US" altLang="ja-JP" kern="0" dirty="0">
                <a:latin typeface="Meiryo UI" panose="020B0604030504040204" pitchFamily="50" charset="-128"/>
                <a:ea typeface="Meiryo UI" panose="020B0604030504040204" pitchFamily="50" charset="-128"/>
              </a:rPr>
              <a:t>9999901~45</a:t>
            </a:r>
            <a:r>
              <a:rPr lang="ja-JP" altLang="en-US" kern="0" dirty="0">
                <a:latin typeface="Meiryo UI" panose="020B0604030504040204" pitchFamily="50" charset="-128"/>
                <a:ea typeface="Meiryo UI" panose="020B0604030504040204" pitchFamily="50" charset="-128"/>
              </a:rPr>
              <a:t>）</a:t>
            </a:r>
            <a:endParaRPr lang="en-US" altLang="ja-JP" kern="0" dirty="0">
              <a:latin typeface="Meiryo UI" panose="020B0604030504040204" pitchFamily="50" charset="-128"/>
              <a:ea typeface="Meiryo UI" panose="020B0604030504040204" pitchFamily="50" charset="-128"/>
            </a:endParaRPr>
          </a:p>
          <a:p>
            <a:pPr marL="338137" lvl="1" indent="0">
              <a:buNone/>
            </a:pPr>
            <a:r>
              <a:rPr lang="ja-JP" altLang="en-US" kern="0" dirty="0">
                <a:latin typeface="Meiryo UI" panose="020B0604030504040204" pitchFamily="50" charset="-128"/>
                <a:ea typeface="Meiryo UI" panose="020B0604030504040204" pitchFamily="50" charset="-128"/>
              </a:rPr>
              <a:t>　　　　　　</a:t>
            </a:r>
            <a:r>
              <a:rPr lang="en-US" altLang="ja-JP" kern="0" dirty="0">
                <a:latin typeface="Meiryo UI" panose="020B0604030504040204" pitchFamily="50" charset="-128"/>
                <a:ea typeface="Meiryo UI" panose="020B0604030504040204" pitchFamily="50" charset="-128"/>
              </a:rPr>
              <a:t>CONCEPT_CODE</a:t>
            </a:r>
            <a:r>
              <a:rPr lang="ja-JP" altLang="en-US" kern="0" dirty="0">
                <a:latin typeface="Meiryo UI" panose="020B0604030504040204" pitchFamily="50" charset="-128"/>
                <a:ea typeface="Meiryo UI" panose="020B0604030504040204" pitchFamily="50" charset="-128"/>
              </a:rPr>
              <a:t>は「</a:t>
            </a:r>
            <a:r>
              <a:rPr lang="en-US" altLang="ja-JP" kern="0" dirty="0">
                <a:latin typeface="Meiryo UI" panose="020B0604030504040204" pitchFamily="50" charset="-128"/>
                <a:ea typeface="Meiryo UI" panose="020B0604030504040204" pitchFamily="50" charset="-128"/>
              </a:rPr>
              <a:t> 000000000 </a:t>
            </a:r>
            <a:r>
              <a:rPr lang="ja-JP" altLang="en-US" kern="0" dirty="0">
                <a:latin typeface="Meiryo UI" panose="020B0604030504040204" pitchFamily="50" charset="-128"/>
                <a:ea typeface="Meiryo UI" panose="020B0604030504040204" pitchFamily="50" charset="-128"/>
              </a:rPr>
              <a:t>」</a:t>
            </a:r>
            <a:endParaRPr lang="en-US" altLang="ja-JP" kern="0" dirty="0">
              <a:latin typeface="Meiryo UI" panose="020B0604030504040204" pitchFamily="50" charset="-128"/>
              <a:ea typeface="Meiryo UI" panose="020B0604030504040204" pitchFamily="50" charset="-128"/>
            </a:endParaRPr>
          </a:p>
          <a:p>
            <a:pPr marL="338137" lvl="1" indent="0">
              <a:buNone/>
            </a:pPr>
            <a:endParaRPr lang="en-US" altLang="ja-JP" kern="0" dirty="0">
              <a:latin typeface="Meiryo UI" panose="020B0604030504040204" pitchFamily="50" charset="-128"/>
              <a:ea typeface="Meiryo UI" panose="020B0604030504040204" pitchFamily="50" charset="-128"/>
            </a:endParaRPr>
          </a:p>
          <a:p>
            <a:pPr marL="338137" lvl="1" indent="0">
              <a:buNone/>
            </a:pPr>
            <a:r>
              <a:rPr lang="ja-JP" altLang="en-US" kern="0" dirty="0">
                <a:latin typeface="Meiryo UI" panose="020B0604030504040204" pitchFamily="50" charset="-128"/>
                <a:ea typeface="Meiryo UI" panose="020B0604030504040204" pitchFamily="50" charset="-128"/>
              </a:rPr>
              <a:t>③　</a:t>
            </a:r>
            <a:r>
              <a:rPr lang="en-US" altLang="ja-JP" kern="0" dirty="0">
                <a:latin typeface="Meiryo UI" panose="020B0604030504040204" pitchFamily="50" charset="-128"/>
                <a:ea typeface="Meiryo UI" panose="020B0604030504040204" pitchFamily="50" charset="-128"/>
              </a:rPr>
              <a:t>HOT</a:t>
            </a:r>
            <a:r>
              <a:rPr lang="ja-JP" altLang="en-US" kern="0" dirty="0">
                <a:latin typeface="Meiryo UI" panose="020B0604030504040204" pitchFamily="50" charset="-128"/>
                <a:ea typeface="Meiryo UI" panose="020B0604030504040204" pitchFamily="50" charset="-128"/>
              </a:rPr>
              <a:t>コード付番はあるが、</a:t>
            </a:r>
            <a:r>
              <a:rPr lang="en-US" altLang="ja-JP" kern="0" dirty="0">
                <a:latin typeface="Meiryo UI" panose="020B0604030504040204" pitchFamily="50" charset="-128"/>
                <a:ea typeface="Meiryo UI" panose="020B0604030504040204" pitchFamily="50" charset="-128"/>
              </a:rPr>
              <a:t>0</a:t>
            </a:r>
            <a:r>
              <a:rPr lang="ja-JP" altLang="en-US" kern="0" dirty="0">
                <a:latin typeface="Meiryo UI" panose="020B0604030504040204" pitchFamily="50" charset="-128"/>
                <a:ea typeface="Meiryo UI" panose="020B0604030504040204" pitchFamily="50" charset="-128"/>
              </a:rPr>
              <a:t>番台にマッチする薬剤がない薬剤（</a:t>
            </a:r>
            <a:r>
              <a:rPr lang="en-US" altLang="ja-JP" kern="0" dirty="0">
                <a:latin typeface="Meiryo UI" panose="020B0604030504040204" pitchFamily="50" charset="-128"/>
                <a:ea typeface="Meiryo UI" panose="020B0604030504040204" pitchFamily="50" charset="-128"/>
              </a:rPr>
              <a:t>25</a:t>
            </a:r>
            <a:r>
              <a:rPr lang="ja-JP" altLang="en-US" kern="0" dirty="0">
                <a:latin typeface="Meiryo UI" panose="020B0604030504040204" pitchFamily="50" charset="-128"/>
                <a:ea typeface="Meiryo UI" panose="020B0604030504040204" pitchFamily="50" charset="-128"/>
              </a:rPr>
              <a:t>品）</a:t>
            </a:r>
            <a:endParaRPr lang="en-US" altLang="ja-JP" kern="0" dirty="0">
              <a:latin typeface="Meiryo UI" panose="020B0604030504040204" pitchFamily="50" charset="-128"/>
              <a:ea typeface="Meiryo UI" panose="020B0604030504040204" pitchFamily="50" charset="-128"/>
            </a:endParaRPr>
          </a:p>
          <a:p>
            <a:pPr marL="338137" lvl="1" indent="0">
              <a:buNone/>
            </a:pPr>
            <a:r>
              <a:rPr lang="en-US" altLang="ja-JP" kern="0" dirty="0">
                <a:latin typeface="Meiryo UI" panose="020B0604030504040204" pitchFamily="50" charset="-128"/>
                <a:ea typeface="Meiryo UI" panose="020B0604030504040204" pitchFamily="50" charset="-128"/>
              </a:rPr>
              <a:t>		</a:t>
            </a:r>
            <a:r>
              <a:rPr lang="ja-JP" altLang="en-US" kern="0" dirty="0">
                <a:latin typeface="Meiryo UI" panose="020B0604030504040204" pitchFamily="50" charset="-128"/>
                <a:ea typeface="Meiryo UI" panose="020B0604030504040204" pitchFamily="50" charset="-128"/>
              </a:rPr>
              <a:t>→　</a:t>
            </a:r>
            <a:r>
              <a:rPr lang="en-US" altLang="ja-JP" kern="0" dirty="0">
                <a:latin typeface="Meiryo UI" panose="020B0604030504040204" pitchFamily="50" charset="-128"/>
                <a:ea typeface="Meiryo UI" panose="020B0604030504040204" pitchFamily="50" charset="-128"/>
              </a:rPr>
              <a:t>CONCEPT_ID</a:t>
            </a:r>
            <a:r>
              <a:rPr lang="ja-JP" altLang="en-US" kern="0" dirty="0">
                <a:latin typeface="Meiryo UI" panose="020B0604030504040204" pitchFamily="50" charset="-128"/>
                <a:ea typeface="Meiryo UI" panose="020B0604030504040204" pitchFamily="50" charset="-128"/>
              </a:rPr>
              <a:t>にはローカルコード</a:t>
            </a:r>
            <a:r>
              <a:rPr lang="en-US" altLang="ja-JP" kern="0" dirty="0">
                <a:latin typeface="Meiryo UI" panose="020B0604030504040204" pitchFamily="50" charset="-128"/>
                <a:ea typeface="Meiryo UI" panose="020B0604030504040204" pitchFamily="50" charset="-128"/>
              </a:rPr>
              <a:t>5</a:t>
            </a:r>
            <a:r>
              <a:rPr lang="ja-JP" altLang="en-US" kern="0" dirty="0">
                <a:latin typeface="Meiryo UI" panose="020B0604030504040204" pitchFamily="50" charset="-128"/>
                <a:ea typeface="Meiryo UI" panose="020B0604030504040204" pitchFamily="50" charset="-128"/>
              </a:rPr>
              <a:t>桁を採番して付与（</a:t>
            </a:r>
            <a:r>
              <a:rPr lang="en-US" altLang="ja-JP" kern="0" dirty="0">
                <a:latin typeface="Meiryo UI" panose="020B0604030504040204" pitchFamily="50" charset="-128"/>
                <a:ea typeface="Meiryo UI" panose="020B0604030504040204" pitchFamily="50" charset="-128"/>
              </a:rPr>
              <a:t>9999946~70</a:t>
            </a:r>
            <a:r>
              <a:rPr lang="ja-JP" altLang="en-US" kern="0" dirty="0">
                <a:latin typeface="Meiryo UI" panose="020B0604030504040204" pitchFamily="50" charset="-128"/>
                <a:ea typeface="Meiryo UI" panose="020B0604030504040204" pitchFamily="50" charset="-128"/>
              </a:rPr>
              <a:t>）</a:t>
            </a:r>
            <a:endParaRPr lang="en-US" altLang="ja-JP" kern="0" dirty="0">
              <a:latin typeface="Meiryo UI" panose="020B0604030504040204" pitchFamily="50" charset="-128"/>
              <a:ea typeface="Meiryo UI" panose="020B0604030504040204" pitchFamily="50" charset="-128"/>
            </a:endParaRPr>
          </a:p>
          <a:p>
            <a:pPr marL="338137" lvl="1" indent="0">
              <a:buNone/>
            </a:pPr>
            <a:r>
              <a:rPr lang="ja-JP" altLang="en-US" kern="0" dirty="0">
                <a:latin typeface="Meiryo UI" panose="020B0604030504040204" pitchFamily="50" charset="-128"/>
                <a:ea typeface="Meiryo UI" panose="020B0604030504040204" pitchFamily="50" charset="-128"/>
              </a:rPr>
              <a:t>　　　　　　</a:t>
            </a:r>
            <a:r>
              <a:rPr lang="en-US" altLang="ja-JP" kern="0" dirty="0">
                <a:latin typeface="Meiryo UI" panose="020B0604030504040204" pitchFamily="50" charset="-128"/>
                <a:ea typeface="Meiryo UI" panose="020B0604030504040204" pitchFamily="50" charset="-128"/>
              </a:rPr>
              <a:t>CONCEPT_CODE</a:t>
            </a:r>
            <a:r>
              <a:rPr lang="ja-JP" altLang="en-US" kern="0" dirty="0">
                <a:latin typeface="Meiryo UI" panose="020B0604030504040204" pitchFamily="50" charset="-128"/>
                <a:ea typeface="Meiryo UI" panose="020B0604030504040204" pitchFamily="50" charset="-128"/>
              </a:rPr>
              <a:t>は</a:t>
            </a:r>
            <a:r>
              <a:rPr lang="en-US" altLang="ja-JP" kern="0" dirty="0">
                <a:latin typeface="Meiryo UI" panose="020B0604030504040204" pitchFamily="50" charset="-128"/>
                <a:ea typeface="Meiryo UI" panose="020B0604030504040204" pitchFamily="50" charset="-128"/>
              </a:rPr>
              <a:t>HOT</a:t>
            </a:r>
            <a:r>
              <a:rPr lang="ja-JP" altLang="en-US" kern="0" dirty="0">
                <a:latin typeface="Meiryo UI" panose="020B0604030504040204" pitchFamily="50" charset="-128"/>
                <a:ea typeface="Meiryo UI" panose="020B0604030504040204" pitchFamily="50" charset="-128"/>
              </a:rPr>
              <a:t>コードを設定</a:t>
            </a:r>
            <a:endParaRPr lang="en-US" altLang="ja-JP" kern="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71732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r>
              <a:rPr lang="de-DE" altLang="ja-JP"/>
              <a:t>Copyright 2021 FUJITSU LIMITED</a:t>
            </a:r>
          </a:p>
        </p:txBody>
      </p:sp>
      <p:sp>
        <p:nvSpPr>
          <p:cNvPr id="386089" name="Rectangle 41"/>
          <p:cNvSpPr>
            <a:spLocks noGrp="1" noChangeArrowheads="1"/>
          </p:cNvSpPr>
          <p:nvPr>
            <p:ph type="title"/>
          </p:nvPr>
        </p:nvSpPr>
        <p:spPr/>
        <p:txBody>
          <a:bodyPr/>
          <a:lstStyle/>
          <a:p>
            <a:r>
              <a:rPr lang="ja-JP" altLang="en-US" dirty="0">
                <a:latin typeface="Meiryo UI" panose="020B0604030504040204" pitchFamily="50" charset="-128"/>
                <a:ea typeface="Meiryo UI" panose="020B0604030504040204" pitchFamily="50" charset="-128"/>
              </a:rPr>
              <a:t>方針②</a:t>
            </a:r>
            <a:endParaRPr lang="en-US" altLang="ja-JP" dirty="0">
              <a:latin typeface="Meiryo UI" panose="020B0604030504040204" pitchFamily="50" charset="-128"/>
              <a:ea typeface="Meiryo UI" panose="020B0604030504040204" pitchFamily="50" charset="-128"/>
            </a:endParaRPr>
          </a:p>
        </p:txBody>
      </p:sp>
      <p:sp>
        <p:nvSpPr>
          <p:cNvPr id="4" name="スライド番号プレースホルダー 3">
            <a:extLst>
              <a:ext uri="{FF2B5EF4-FFF2-40B4-BE49-F238E27FC236}">
                <a16:creationId xmlns:a16="http://schemas.microsoft.com/office/drawing/2014/main" id="{C71E050D-0F8B-4D5B-BDE8-6DACCA9F7923}"/>
              </a:ext>
            </a:extLst>
          </p:cNvPr>
          <p:cNvSpPr>
            <a:spLocks noGrp="1"/>
          </p:cNvSpPr>
          <p:nvPr>
            <p:ph type="sldNum" sz="quarter" idx="10"/>
          </p:nvPr>
        </p:nvSpPr>
        <p:spPr/>
        <p:txBody>
          <a:bodyPr/>
          <a:lstStyle/>
          <a:p>
            <a:fld id="{DE2B87E1-F9DF-4BEE-B07D-635D26011F4B}" type="slidenum">
              <a:rPr lang="de-DE" altLang="ja-JP" smtClean="0"/>
              <a:pPr/>
              <a:t>5</a:t>
            </a:fld>
            <a:endParaRPr lang="de-DE" altLang="ja-JP"/>
          </a:p>
        </p:txBody>
      </p:sp>
      <p:graphicFrame>
        <p:nvGraphicFramePr>
          <p:cNvPr id="7" name="表 8">
            <a:extLst>
              <a:ext uri="{FF2B5EF4-FFF2-40B4-BE49-F238E27FC236}">
                <a16:creationId xmlns:a16="http://schemas.microsoft.com/office/drawing/2014/main" id="{4698F678-80F2-4B5B-942F-5465AA31837C}"/>
              </a:ext>
            </a:extLst>
          </p:cNvPr>
          <p:cNvGraphicFramePr>
            <a:graphicFrameLocks noGrp="1"/>
          </p:cNvGraphicFramePr>
          <p:nvPr>
            <p:extLst>
              <p:ext uri="{D42A27DB-BD31-4B8C-83A1-F6EECF244321}">
                <p14:modId xmlns:p14="http://schemas.microsoft.com/office/powerpoint/2010/main" val="373344683"/>
              </p:ext>
            </p:extLst>
          </p:nvPr>
        </p:nvGraphicFramePr>
        <p:xfrm>
          <a:off x="199044" y="2060848"/>
          <a:ext cx="8680609" cy="3520440"/>
        </p:xfrm>
        <a:graphic>
          <a:graphicData uri="http://schemas.openxmlformats.org/drawingml/2006/table">
            <a:tbl>
              <a:tblPr firstRow="1" bandRow="1">
                <a:tableStyleId>{5C22544A-7EE6-4342-B048-85BDC9FD1C3A}</a:tableStyleId>
              </a:tblPr>
              <a:tblGrid>
                <a:gridCol w="556021">
                  <a:extLst>
                    <a:ext uri="{9D8B030D-6E8A-4147-A177-3AD203B41FA5}">
                      <a16:colId xmlns:a16="http://schemas.microsoft.com/office/drawing/2014/main" val="2797326042"/>
                    </a:ext>
                  </a:extLst>
                </a:gridCol>
                <a:gridCol w="1674527">
                  <a:extLst>
                    <a:ext uri="{9D8B030D-6E8A-4147-A177-3AD203B41FA5}">
                      <a16:colId xmlns:a16="http://schemas.microsoft.com/office/drawing/2014/main" val="391541282"/>
                    </a:ext>
                  </a:extLst>
                </a:gridCol>
                <a:gridCol w="1601722">
                  <a:extLst>
                    <a:ext uri="{9D8B030D-6E8A-4147-A177-3AD203B41FA5}">
                      <a16:colId xmlns:a16="http://schemas.microsoft.com/office/drawing/2014/main" val="3409243012"/>
                    </a:ext>
                  </a:extLst>
                </a:gridCol>
                <a:gridCol w="800861">
                  <a:extLst>
                    <a:ext uri="{9D8B030D-6E8A-4147-A177-3AD203B41FA5}">
                      <a16:colId xmlns:a16="http://schemas.microsoft.com/office/drawing/2014/main" val="4059502513"/>
                    </a:ext>
                  </a:extLst>
                </a:gridCol>
                <a:gridCol w="1019278">
                  <a:extLst>
                    <a:ext uri="{9D8B030D-6E8A-4147-A177-3AD203B41FA5}">
                      <a16:colId xmlns:a16="http://schemas.microsoft.com/office/drawing/2014/main" val="2495472311"/>
                    </a:ext>
                  </a:extLst>
                </a:gridCol>
                <a:gridCol w="1882298">
                  <a:extLst>
                    <a:ext uri="{9D8B030D-6E8A-4147-A177-3AD203B41FA5}">
                      <a16:colId xmlns:a16="http://schemas.microsoft.com/office/drawing/2014/main" val="3690803998"/>
                    </a:ext>
                  </a:extLst>
                </a:gridCol>
                <a:gridCol w="1145902">
                  <a:extLst>
                    <a:ext uri="{9D8B030D-6E8A-4147-A177-3AD203B41FA5}">
                      <a16:colId xmlns:a16="http://schemas.microsoft.com/office/drawing/2014/main" val="1087911760"/>
                    </a:ext>
                  </a:extLst>
                </a:gridCol>
              </a:tblGrid>
              <a:tr h="0">
                <a:tc>
                  <a:txBody>
                    <a:bodyPr/>
                    <a:lstStyle/>
                    <a:p>
                      <a:pPr algn="ctr"/>
                      <a:r>
                        <a:rPr kumimoji="1" lang="ja-JP" altLang="en-US" sz="1200" dirty="0">
                          <a:solidFill>
                            <a:schemeClr val="bg1"/>
                          </a:solidFill>
                          <a:latin typeface="Meiryo UI" panose="020B0604030504040204" pitchFamily="50" charset="-128"/>
                          <a:ea typeface="Meiryo UI" panose="020B0604030504040204" pitchFamily="50" charset="-128"/>
                        </a:rPr>
                        <a:t>分類</a:t>
                      </a:r>
                      <a:r>
                        <a:rPr kumimoji="1" lang="en-US" altLang="ja-JP" sz="1200" dirty="0">
                          <a:solidFill>
                            <a:schemeClr val="bg1"/>
                          </a:solidFill>
                          <a:latin typeface="Meiryo UI" panose="020B0604030504040204" pitchFamily="50" charset="-128"/>
                          <a:ea typeface="Meiryo UI" panose="020B0604030504040204" pitchFamily="50" charset="-128"/>
                        </a:rPr>
                        <a:t>No</a:t>
                      </a:r>
                      <a:endParaRPr kumimoji="1" lang="ja-JP" altLang="en-US" sz="1200" dirty="0">
                        <a:solidFill>
                          <a:schemeClr val="bg1"/>
                        </a:solidFill>
                        <a:latin typeface="Meiryo UI" panose="020B0604030504040204" pitchFamily="50" charset="-128"/>
                        <a:ea typeface="Meiryo UI" panose="020B0604030504040204" pitchFamily="50" charset="-128"/>
                      </a:endParaRPr>
                    </a:p>
                  </a:txBody>
                  <a:tcPr/>
                </a:tc>
                <a:tc>
                  <a:txBody>
                    <a:bodyPr/>
                    <a:lstStyle/>
                    <a:p>
                      <a:pPr algn="ctr"/>
                      <a:r>
                        <a:rPr kumimoji="1" lang="ja-JP" altLang="en-US" sz="1400" dirty="0">
                          <a:solidFill>
                            <a:schemeClr val="bg1"/>
                          </a:solidFill>
                          <a:latin typeface="Meiryo UI" panose="020B0604030504040204" pitchFamily="50" charset="-128"/>
                          <a:ea typeface="Meiryo UI" panose="020B0604030504040204" pitchFamily="50" charset="-128"/>
                        </a:rPr>
                        <a:t>ローカルコード体系</a:t>
                      </a:r>
                      <a:endParaRPr kumimoji="1" lang="en-US" altLang="ja-JP" sz="1400" dirty="0">
                        <a:solidFill>
                          <a:schemeClr val="bg1"/>
                        </a:solidFill>
                        <a:latin typeface="Meiryo UI" panose="020B0604030504040204" pitchFamily="50" charset="-128"/>
                        <a:ea typeface="Meiryo UI" panose="020B0604030504040204" pitchFamily="50" charset="-128"/>
                      </a:endParaRPr>
                    </a:p>
                    <a:p>
                      <a:pPr algn="ctr"/>
                      <a:r>
                        <a:rPr kumimoji="1" lang="ja-JP" altLang="en-US" sz="1200" dirty="0">
                          <a:solidFill>
                            <a:schemeClr val="bg1"/>
                          </a:solidFill>
                          <a:latin typeface="Meiryo UI" panose="020B0604030504040204" pitchFamily="50" charset="-128"/>
                          <a:ea typeface="Meiryo UI" panose="020B0604030504040204" pitchFamily="50" charset="-128"/>
                        </a:rPr>
                        <a:t>（オーダコード</a:t>
                      </a:r>
                      <a:r>
                        <a:rPr kumimoji="1" lang="en-US" altLang="ja-JP" sz="1200" dirty="0">
                          <a:solidFill>
                            <a:schemeClr val="bg1"/>
                          </a:solidFill>
                          <a:latin typeface="Meiryo UI" panose="020B0604030504040204" pitchFamily="50" charset="-128"/>
                          <a:ea typeface="Meiryo UI" panose="020B0604030504040204" pitchFamily="50" charset="-128"/>
                        </a:rPr>
                        <a:t>7</a:t>
                      </a:r>
                      <a:r>
                        <a:rPr kumimoji="1" lang="ja-JP" altLang="en-US" sz="1200" dirty="0">
                          <a:solidFill>
                            <a:schemeClr val="bg1"/>
                          </a:solidFill>
                          <a:latin typeface="Meiryo UI" panose="020B0604030504040204" pitchFamily="50" charset="-128"/>
                          <a:ea typeface="Meiryo UI" panose="020B0604030504040204" pitchFamily="50" charset="-128"/>
                        </a:rPr>
                        <a:t>桁）</a:t>
                      </a:r>
                    </a:p>
                  </a:txBody>
                  <a:tcPr/>
                </a:tc>
                <a:tc>
                  <a:txBody>
                    <a:bodyPr/>
                    <a:lstStyle/>
                    <a:p>
                      <a:pPr algn="ctr"/>
                      <a:r>
                        <a:rPr kumimoji="1" lang="ja-JP" altLang="en-US" sz="1400" b="1" i="0" u="none" strike="noStrike" kern="1200" baseline="0" dirty="0">
                          <a:solidFill>
                            <a:schemeClr val="lt1"/>
                          </a:solidFill>
                          <a:latin typeface="Meiryo UI" panose="020B0604030504040204" pitchFamily="50" charset="-128"/>
                          <a:ea typeface="Meiryo UI" panose="020B0604030504040204" pitchFamily="50" charset="-128"/>
                          <a:cs typeface="+mn-cs"/>
                        </a:rPr>
                        <a:t>分類</a:t>
                      </a:r>
                      <a:endParaRPr kumimoji="1" lang="ja-JP" altLang="en-US" sz="1400" b="0" i="0" u="none" strike="noStrike" kern="1200" baseline="0" dirty="0">
                        <a:solidFill>
                          <a:schemeClr val="lt1"/>
                        </a:solidFill>
                        <a:latin typeface="Meiryo UI" panose="020B0604030504040204" pitchFamily="50" charset="-128"/>
                        <a:ea typeface="Meiryo UI" panose="020B0604030504040204" pitchFamily="50" charset="-128"/>
                        <a:cs typeface="+mn-cs"/>
                      </a:endParaRPr>
                    </a:p>
                  </a:txBody>
                  <a:tcPr/>
                </a:tc>
                <a:tc>
                  <a:txBody>
                    <a:bodyPr/>
                    <a:lstStyle/>
                    <a:p>
                      <a:pPr algn="ctr"/>
                      <a:r>
                        <a:rPr kumimoji="1" lang="ja-JP" altLang="en-US" sz="1400" dirty="0">
                          <a:latin typeface="Meiryo UI" panose="020B0604030504040204" pitchFamily="50" charset="-128"/>
                          <a:ea typeface="Meiryo UI" panose="020B0604030504040204" pitchFamily="50" charset="-128"/>
                        </a:rPr>
                        <a:t>件数</a:t>
                      </a:r>
                    </a:p>
                  </a:txBody>
                  <a:tcPr/>
                </a:tc>
                <a:tc>
                  <a:txBody>
                    <a:bodyPr/>
                    <a:lstStyle/>
                    <a:p>
                      <a:pPr algn="ctr"/>
                      <a:r>
                        <a:rPr kumimoji="1" lang="ja-JP" altLang="en-US" sz="1400" dirty="0">
                          <a:latin typeface="Meiryo UI" panose="020B0604030504040204" pitchFamily="50" charset="-128"/>
                          <a:ea typeface="Meiryo UI" panose="020B0604030504040204" pitchFamily="50" charset="-128"/>
                        </a:rPr>
                        <a:t>最大値</a:t>
                      </a:r>
                    </a:p>
                  </a:txBody>
                  <a:tcPr/>
                </a:tc>
                <a:tc>
                  <a:txBody>
                    <a:bodyPr/>
                    <a:lstStyle/>
                    <a:p>
                      <a:pPr algn="ctr"/>
                      <a:r>
                        <a:rPr kumimoji="1" lang="en-US" altLang="ja-JP" sz="1400" dirty="0">
                          <a:latin typeface="Meiryo UI" panose="020B0604030504040204" pitchFamily="50" charset="-128"/>
                          <a:ea typeface="Meiryo UI" panose="020B0604030504040204" pitchFamily="50" charset="-128"/>
                        </a:rPr>
                        <a:t>CONCEPT_ID</a:t>
                      </a:r>
                    </a:p>
                    <a:p>
                      <a:pPr algn="ctr"/>
                      <a:r>
                        <a:rPr kumimoji="1" lang="ja-JP" altLang="en-US" sz="1400" dirty="0">
                          <a:latin typeface="Meiryo UI" panose="020B0604030504040204" pitchFamily="50" charset="-128"/>
                          <a:ea typeface="Meiryo UI" panose="020B0604030504040204" pitchFamily="50" charset="-128"/>
                        </a:rPr>
                        <a:t>付番方針</a:t>
                      </a:r>
                    </a:p>
                  </a:txBody>
                  <a:tcPr/>
                </a:tc>
                <a:tc>
                  <a:txBody>
                    <a:bodyPr/>
                    <a:lstStyle/>
                    <a:p>
                      <a:r>
                        <a:rPr kumimoji="1" lang="en-US" altLang="ja-JP" sz="1400" dirty="0">
                          <a:latin typeface="Meiryo UI" panose="020B0604030504040204" pitchFamily="50" charset="-128"/>
                          <a:ea typeface="Meiryo UI" panose="020B0604030504040204" pitchFamily="50" charset="-128"/>
                        </a:rPr>
                        <a:t>CONCEPT_CODE</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172746470"/>
                  </a:ext>
                </a:extLst>
              </a:tr>
              <a:tr h="0">
                <a:tc>
                  <a:txBody>
                    <a:bodyPr/>
                    <a:lstStyle/>
                    <a:p>
                      <a:r>
                        <a:rPr kumimoji="1" lang="ja-JP" altLang="en-US" sz="1400" dirty="0">
                          <a:latin typeface="Meiryo UI" panose="020B0604030504040204" pitchFamily="50" charset="-128"/>
                          <a:ea typeface="Meiryo UI" panose="020B0604030504040204" pitchFamily="50" charset="-128"/>
                        </a:rPr>
                        <a:t>０</a:t>
                      </a:r>
                    </a:p>
                  </a:txBody>
                  <a:tcPr/>
                </a:tc>
                <a:tc>
                  <a:txBody>
                    <a:bodyPr/>
                    <a:lstStyle/>
                    <a:p>
                      <a:r>
                        <a:rPr kumimoji="1" lang="en-US" altLang="ja-JP" sz="1400" dirty="0">
                          <a:latin typeface="Meiryo UI" panose="020B0604030504040204" pitchFamily="50" charset="-128"/>
                          <a:ea typeface="Meiryo UI" panose="020B0604030504040204" pitchFamily="50" charset="-128"/>
                        </a:rPr>
                        <a:t>0~</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a:latin typeface="Meiryo UI" panose="020B0604030504040204" pitchFamily="50" charset="-128"/>
                          <a:ea typeface="Meiryo UI" panose="020B0604030504040204" pitchFamily="50" charset="-128"/>
                        </a:rPr>
                        <a:t>市販薬</a:t>
                      </a:r>
                    </a:p>
                  </a:txBody>
                  <a:tcPr/>
                </a:tc>
                <a:tc>
                  <a:txBody>
                    <a:bodyPr/>
                    <a:lstStyle/>
                    <a:p>
                      <a:pPr algn="r"/>
                      <a:r>
                        <a:rPr kumimoji="1" lang="en-US" altLang="ja-JP" sz="1400" b="0" i="0" u="none" strike="noStrike" kern="1200" baseline="0" dirty="0">
                          <a:solidFill>
                            <a:schemeClr val="dk1"/>
                          </a:solidFill>
                          <a:latin typeface="Meiryo UI" panose="020B0604030504040204" pitchFamily="50" charset="-128"/>
                          <a:ea typeface="Meiryo UI" panose="020B0604030504040204" pitchFamily="50" charset="-128"/>
                          <a:cs typeface="+mn-cs"/>
                        </a:rPr>
                        <a:t>3514</a:t>
                      </a:r>
                    </a:p>
                  </a:txBody>
                  <a:tcPr/>
                </a:tc>
                <a:tc>
                  <a:txBody>
                    <a:bodyPr/>
                    <a:lstStyle/>
                    <a:p>
                      <a:pPr algn="r"/>
                      <a:r>
                        <a:rPr lang="en-US" altLang="ja-JP" sz="1400" dirty="0">
                          <a:latin typeface="Meiryo UI" panose="020B0604030504040204" pitchFamily="50" charset="-128"/>
                          <a:ea typeface="Meiryo UI" panose="020B0604030504040204" pitchFamily="50" charset="-128"/>
                        </a:rPr>
                        <a:t>0098101</a:t>
                      </a:r>
                      <a:r>
                        <a:rPr lang="ja-JP" altLang="en-US" sz="1400" dirty="0">
                          <a:latin typeface="Meiryo UI" panose="020B0604030504040204" pitchFamily="50" charset="-128"/>
                          <a:ea typeface="Meiryo UI" panose="020B0604030504040204" pitchFamily="50" charset="-128"/>
                        </a:rPr>
                        <a:t>　</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取込時採番</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00001~</a:t>
                      </a:r>
                      <a:r>
                        <a:rPr kumimoji="1" lang="ja-JP" altLang="en-US" sz="1200" dirty="0">
                          <a:latin typeface="Meiryo UI" panose="020B0604030504040204" pitchFamily="50" charset="-128"/>
                          <a:ea typeface="Meiryo UI" panose="020B0604030504040204" pitchFamily="50" charset="-128"/>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ローカルコード</a:t>
                      </a:r>
                    </a:p>
                  </a:txBody>
                  <a:tcPr/>
                </a:tc>
                <a:extLst>
                  <a:ext uri="{0D108BD9-81ED-4DB2-BD59-A6C34878D82A}">
                    <a16:rowId xmlns:a16="http://schemas.microsoft.com/office/drawing/2014/main" val="1530217129"/>
                  </a:ext>
                </a:extLst>
              </a:tr>
              <a:tr h="0">
                <a:tc>
                  <a:txBody>
                    <a:bodyPr/>
                    <a:lstStyle/>
                    <a:p>
                      <a:r>
                        <a:rPr kumimoji="1" lang="ja-JP" altLang="en-US" sz="1400" dirty="0">
                          <a:latin typeface="Meiryo UI" panose="020B0604030504040204" pitchFamily="50" charset="-128"/>
                          <a:ea typeface="Meiryo UI" panose="020B0604030504040204" pitchFamily="50" charset="-128"/>
                        </a:rPr>
                        <a:t>１</a:t>
                      </a:r>
                    </a:p>
                  </a:txBody>
                  <a:tcPr/>
                </a:tc>
                <a:tc>
                  <a:txBody>
                    <a:bodyPr/>
                    <a:lstStyle/>
                    <a:p>
                      <a:r>
                        <a:rPr kumimoji="1" lang="en-US" altLang="ja-JP" sz="1400" dirty="0">
                          <a:latin typeface="Meiryo UI" panose="020B0604030504040204" pitchFamily="50" charset="-128"/>
                          <a:ea typeface="Meiryo UI" panose="020B0604030504040204" pitchFamily="50" charset="-128"/>
                        </a:rPr>
                        <a:t>1~</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400" dirty="0">
                          <a:latin typeface="Meiryo UI" panose="020B0604030504040204" pitchFamily="50" charset="-128"/>
                          <a:ea typeface="Meiryo UI" panose="020B0604030504040204" pitchFamily="50" charset="-128"/>
                        </a:rPr>
                        <a:t>治験薬</a:t>
                      </a:r>
                    </a:p>
                  </a:txBody>
                  <a:tcPr/>
                </a:tc>
                <a:tc>
                  <a:txBody>
                    <a:bodyPr/>
                    <a:lstStyle/>
                    <a:p>
                      <a:pPr algn="r"/>
                      <a:r>
                        <a:rPr kumimoji="1" lang="en-US" altLang="ja-JP" sz="1400" dirty="0">
                          <a:latin typeface="Meiryo UI" panose="020B0604030504040204" pitchFamily="50" charset="-128"/>
                          <a:ea typeface="Meiryo UI" panose="020B0604030504040204" pitchFamily="50" charset="-128"/>
                        </a:rPr>
                        <a:t>862</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r"/>
                      <a:r>
                        <a:rPr kumimoji="1" lang="en-US" altLang="ja-JP" sz="1400" dirty="0">
                          <a:latin typeface="Meiryo UI" panose="020B0604030504040204" pitchFamily="50" charset="-128"/>
                          <a:ea typeface="Meiryo UI" panose="020B0604030504040204" pitchFamily="50" charset="-128"/>
                        </a:rPr>
                        <a:t>1010001</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同上</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ローカルコード</a:t>
                      </a:r>
                    </a:p>
                  </a:txBody>
                  <a:tcPr/>
                </a:tc>
                <a:extLst>
                  <a:ext uri="{0D108BD9-81ED-4DB2-BD59-A6C34878D82A}">
                    <a16:rowId xmlns:a16="http://schemas.microsoft.com/office/drawing/2014/main" val="578003961"/>
                  </a:ext>
                </a:extLst>
              </a:tr>
              <a:tr h="0">
                <a:tc>
                  <a:txBody>
                    <a:bodyPr/>
                    <a:lstStyle/>
                    <a:p>
                      <a:r>
                        <a:rPr kumimoji="1" lang="ja-JP" altLang="en-US" sz="1400" b="0" i="0" u="none" strike="noStrike" kern="1200" baseline="0" dirty="0">
                          <a:solidFill>
                            <a:schemeClr val="dk1"/>
                          </a:solidFill>
                          <a:latin typeface="Meiryo UI" panose="020B0604030504040204" pitchFamily="50" charset="-128"/>
                          <a:ea typeface="Meiryo UI" panose="020B0604030504040204" pitchFamily="50" charset="-128"/>
                          <a:cs typeface="+mn-cs"/>
                        </a:rPr>
                        <a:t>２</a:t>
                      </a:r>
                    </a:p>
                  </a:txBody>
                  <a:tcPr/>
                </a:tc>
                <a:tc>
                  <a:txBody>
                    <a:bodyPr/>
                    <a:lstStyle/>
                    <a:p>
                      <a:r>
                        <a:rPr kumimoji="1" lang="en-US" altLang="ja-JP" sz="1400" b="0" i="0" u="none" strike="noStrike" kern="1200" baseline="0" dirty="0">
                          <a:solidFill>
                            <a:schemeClr val="dk1"/>
                          </a:solidFill>
                          <a:latin typeface="Meiryo UI" panose="020B0604030504040204" pitchFamily="50" charset="-128"/>
                          <a:ea typeface="Meiryo UI" panose="020B0604030504040204" pitchFamily="50" charset="-128"/>
                          <a:cs typeface="+mn-cs"/>
                        </a:rPr>
                        <a:t>2~</a:t>
                      </a:r>
                      <a:endParaRPr kumimoji="1" lang="ja-JP" altLang="en-US" sz="1400" b="0" i="0" u="none" strike="noStrike" kern="1200" baseline="0" dirty="0">
                        <a:solidFill>
                          <a:schemeClr val="dk1"/>
                        </a:solidFill>
                        <a:latin typeface="Meiryo UI" panose="020B0604030504040204" pitchFamily="50" charset="-128"/>
                        <a:ea typeface="Meiryo UI" panose="020B0604030504040204" pitchFamily="50" charset="-128"/>
                        <a:cs typeface="+mn-cs"/>
                      </a:endParaRPr>
                    </a:p>
                  </a:txBody>
                  <a:tcPr/>
                </a:tc>
                <a:tc>
                  <a:txBody>
                    <a:bodyPr/>
                    <a:lstStyle/>
                    <a:p>
                      <a:r>
                        <a:rPr kumimoji="1" lang="ja-JP" altLang="en-US" sz="1400" b="0" i="0" u="none" strike="noStrike" kern="1200" baseline="0" dirty="0">
                          <a:solidFill>
                            <a:schemeClr val="dk1"/>
                          </a:solidFill>
                          <a:latin typeface="Meiryo UI" panose="020B0604030504040204" pitchFamily="50" charset="-128"/>
                          <a:ea typeface="Meiryo UI" panose="020B0604030504040204" pitchFamily="50" charset="-128"/>
                          <a:cs typeface="+mn-cs"/>
                        </a:rPr>
                        <a:t>治験併用薬？</a:t>
                      </a:r>
                      <a:endParaRPr kumimoji="1" lang="en-US" altLang="ja-JP" sz="1400" b="0" i="0" u="none" strike="noStrike" kern="1200" baseline="0" dirty="0">
                        <a:solidFill>
                          <a:schemeClr val="dk1"/>
                        </a:solidFill>
                        <a:latin typeface="Meiryo UI" panose="020B0604030504040204" pitchFamily="50" charset="-128"/>
                        <a:ea typeface="Meiryo UI" panose="020B0604030504040204" pitchFamily="50" charset="-128"/>
                        <a:cs typeface="+mn-cs"/>
                      </a:endParaRPr>
                    </a:p>
                    <a:p>
                      <a:r>
                        <a:rPr kumimoji="1" lang="ja-JP" altLang="en-US" sz="900" b="0" i="0" u="none" strike="noStrike" kern="1200" baseline="0" dirty="0">
                          <a:solidFill>
                            <a:schemeClr val="dk1"/>
                          </a:solidFill>
                          <a:latin typeface="Meiryo UI" panose="020B0604030504040204" pitchFamily="50" charset="-128"/>
                          <a:ea typeface="Meiryo UI" panose="020B0604030504040204" pitchFamily="50" charset="-128"/>
                          <a:cs typeface="+mn-cs"/>
                        </a:rPr>
                        <a:t>（薬剤名先頭に「</a:t>
                      </a:r>
                      <a:r>
                        <a:rPr kumimoji="1" lang="en-US" altLang="ja-JP" sz="900" b="0" i="0" u="none" strike="noStrike" kern="1200" baseline="0" dirty="0">
                          <a:solidFill>
                            <a:schemeClr val="dk1"/>
                          </a:solidFill>
                          <a:latin typeface="Meiryo UI" panose="020B0604030504040204" pitchFamily="50" charset="-128"/>
                          <a:ea typeface="Meiryo UI" panose="020B0604030504040204" pitchFamily="50" charset="-128"/>
                          <a:cs typeface="+mn-cs"/>
                        </a:rPr>
                        <a:t>@</a:t>
                      </a:r>
                      <a:r>
                        <a:rPr kumimoji="1" lang="ja-JP" altLang="en-US" sz="900" b="0" i="0" u="none" strike="noStrike" kern="1200" baseline="0" dirty="0">
                          <a:solidFill>
                            <a:schemeClr val="dk1"/>
                          </a:solidFill>
                          <a:latin typeface="Meiryo UI" panose="020B0604030504040204" pitchFamily="50" charset="-128"/>
                          <a:ea typeface="Meiryo UI" panose="020B0604030504040204" pitchFamily="50" charset="-128"/>
                          <a:cs typeface="+mn-cs"/>
                        </a:rPr>
                        <a:t>」「＃」）</a:t>
                      </a:r>
                    </a:p>
                  </a:txBody>
                  <a:tcPr/>
                </a:tc>
                <a:tc>
                  <a:txBody>
                    <a:bodyPr/>
                    <a:lstStyle/>
                    <a:p>
                      <a:pPr algn="r"/>
                      <a:r>
                        <a:rPr kumimoji="1" lang="en-US" altLang="ja-JP" sz="1400" b="0" i="0" u="none" strike="noStrike" kern="1200" baseline="0" dirty="0">
                          <a:solidFill>
                            <a:schemeClr val="dk1"/>
                          </a:solidFill>
                          <a:latin typeface="Meiryo UI" panose="020B0604030504040204" pitchFamily="50" charset="-128"/>
                          <a:ea typeface="Meiryo UI" panose="020B0604030504040204" pitchFamily="50" charset="-128"/>
                          <a:cs typeface="+mn-cs"/>
                        </a:rPr>
                        <a:t>267</a:t>
                      </a:r>
                      <a:endParaRPr kumimoji="1" lang="ja-JP" altLang="en-US" sz="1400" b="0" i="0" u="none" strike="noStrike" kern="1200" baseline="0" dirty="0">
                        <a:solidFill>
                          <a:schemeClr val="dk1"/>
                        </a:solidFill>
                        <a:latin typeface="Meiryo UI" panose="020B0604030504040204" pitchFamily="50" charset="-128"/>
                        <a:ea typeface="Meiryo UI" panose="020B0604030504040204" pitchFamily="50" charset="-128"/>
                        <a:cs typeface="+mn-cs"/>
                      </a:endParaRPr>
                    </a:p>
                  </a:txBody>
                  <a:tcPr/>
                </a:tc>
                <a:tc>
                  <a:txBody>
                    <a:bodyPr/>
                    <a:lstStyle/>
                    <a:p>
                      <a:pPr algn="r"/>
                      <a:r>
                        <a:rPr kumimoji="1" lang="en-US" altLang="ja-JP" sz="1400" dirty="0">
                          <a:latin typeface="Meiryo UI" panose="020B0604030504040204" pitchFamily="50" charset="-128"/>
                          <a:ea typeface="Meiryo UI" panose="020B0604030504040204" pitchFamily="50" charset="-128"/>
                        </a:rPr>
                        <a:t>2011104</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同上</a:t>
                      </a:r>
                    </a:p>
                  </a:txBody>
                  <a:tcPr/>
                </a:tc>
                <a:tc>
                  <a:txBody>
                    <a:bodyPr/>
                    <a:lstStyle/>
                    <a:p>
                      <a:r>
                        <a:rPr kumimoji="1" lang="ja-JP" altLang="en-US" sz="1400" dirty="0">
                          <a:latin typeface="Meiryo UI" panose="020B0604030504040204" pitchFamily="50" charset="-128"/>
                          <a:ea typeface="Meiryo UI" panose="020B0604030504040204" pitchFamily="50" charset="-128"/>
                        </a:rPr>
                        <a:t>ローカルコード</a:t>
                      </a:r>
                    </a:p>
                  </a:txBody>
                  <a:tcPr/>
                </a:tc>
                <a:extLst>
                  <a:ext uri="{0D108BD9-81ED-4DB2-BD59-A6C34878D82A}">
                    <a16:rowId xmlns:a16="http://schemas.microsoft.com/office/drawing/2014/main" val="694965649"/>
                  </a:ext>
                </a:extLst>
              </a:tr>
              <a:tr h="0">
                <a:tc>
                  <a:txBody>
                    <a:bodyPr/>
                    <a:lstStyle/>
                    <a:p>
                      <a:r>
                        <a:rPr kumimoji="1" lang="ja-JP" altLang="en-US" sz="1400" b="0" i="0" u="none" strike="noStrike" kern="1200" baseline="0" dirty="0">
                          <a:solidFill>
                            <a:schemeClr val="dk1"/>
                          </a:solidFill>
                          <a:latin typeface="Meiryo UI" panose="020B0604030504040204" pitchFamily="50" charset="-128"/>
                          <a:ea typeface="Meiryo UI" panose="020B0604030504040204" pitchFamily="50" charset="-128"/>
                          <a:cs typeface="+mn-cs"/>
                        </a:rPr>
                        <a:t>３</a:t>
                      </a:r>
                    </a:p>
                  </a:txBody>
                  <a:tcPr/>
                </a:tc>
                <a:tc>
                  <a:txBody>
                    <a:bodyPr/>
                    <a:lstStyle/>
                    <a:p>
                      <a:r>
                        <a:rPr kumimoji="1" lang="en-US" altLang="ja-JP" sz="1400" b="0" i="0" u="none" strike="noStrike" kern="1200" baseline="0" dirty="0">
                          <a:solidFill>
                            <a:schemeClr val="dk1"/>
                          </a:solidFill>
                          <a:latin typeface="Meiryo UI" panose="020B0604030504040204" pitchFamily="50" charset="-128"/>
                          <a:ea typeface="Meiryo UI" panose="020B0604030504040204" pitchFamily="50" charset="-128"/>
                          <a:cs typeface="+mn-cs"/>
                        </a:rPr>
                        <a:t>3~</a:t>
                      </a:r>
                      <a:endParaRPr kumimoji="1" lang="ja-JP" altLang="en-US" sz="1400" b="0" i="0" u="none" strike="noStrike" kern="1200" baseline="0" dirty="0">
                        <a:solidFill>
                          <a:schemeClr val="dk1"/>
                        </a:solidFill>
                        <a:latin typeface="Meiryo UI" panose="020B0604030504040204" pitchFamily="50" charset="-128"/>
                        <a:ea typeface="Meiryo UI" panose="020B0604030504040204" pitchFamily="50" charset="-128"/>
                        <a:cs typeface="+mn-cs"/>
                      </a:endParaRPr>
                    </a:p>
                  </a:txBody>
                  <a:tcPr/>
                </a:tc>
                <a:tc>
                  <a:txBody>
                    <a:bodyPr/>
                    <a:lstStyle/>
                    <a:p>
                      <a:r>
                        <a:rPr kumimoji="1" lang="ja-JP" altLang="en-US" sz="1400" b="0" i="0" u="none" strike="noStrike" kern="1200" baseline="0" dirty="0">
                          <a:solidFill>
                            <a:schemeClr val="dk1"/>
                          </a:solidFill>
                          <a:latin typeface="Meiryo UI" panose="020B0604030504040204" pitchFamily="50" charset="-128"/>
                          <a:ea typeface="Meiryo UI" panose="020B0604030504040204" pitchFamily="50" charset="-128"/>
                          <a:cs typeface="+mn-cs"/>
                        </a:rPr>
                        <a:t>処置薬？</a:t>
                      </a:r>
                      <a:endParaRPr kumimoji="1" lang="en-US" altLang="ja-JP" sz="1400" b="0" i="0" u="none" strike="noStrike" kern="1200" baseline="0" dirty="0">
                        <a:solidFill>
                          <a:schemeClr val="dk1"/>
                        </a:solidFill>
                        <a:latin typeface="Meiryo UI" panose="020B0604030504040204" pitchFamily="50" charset="-128"/>
                        <a:ea typeface="Meiryo UI" panose="020B0604030504040204" pitchFamily="50" charset="-128"/>
                        <a:cs typeface="+mn-cs"/>
                      </a:endParaRPr>
                    </a:p>
                    <a:p>
                      <a:r>
                        <a:rPr kumimoji="1" lang="ja-JP" altLang="en-US" sz="900" b="0" i="0" u="none" strike="noStrike" kern="1200" baseline="0" dirty="0">
                          <a:solidFill>
                            <a:schemeClr val="dk1"/>
                          </a:solidFill>
                          <a:latin typeface="Meiryo UI" panose="020B0604030504040204" pitchFamily="50" charset="-128"/>
                          <a:ea typeface="Meiryo UI" panose="020B0604030504040204" pitchFamily="50" charset="-128"/>
                          <a:cs typeface="+mn-cs"/>
                        </a:rPr>
                        <a:t>（薬剤名先頭に「処）」）</a:t>
                      </a:r>
                    </a:p>
                  </a:txBody>
                  <a:tcPr/>
                </a:tc>
                <a:tc>
                  <a:txBody>
                    <a:bodyPr/>
                    <a:lstStyle/>
                    <a:p>
                      <a:pPr algn="r"/>
                      <a:r>
                        <a:rPr kumimoji="1" lang="en-US" altLang="ja-JP" sz="1400" b="0" i="0" u="none" strike="noStrike" kern="1200" baseline="0" dirty="0">
                          <a:solidFill>
                            <a:schemeClr val="dk1"/>
                          </a:solidFill>
                          <a:latin typeface="Meiryo UI" panose="020B0604030504040204" pitchFamily="50" charset="-128"/>
                          <a:ea typeface="Meiryo UI" panose="020B0604030504040204" pitchFamily="50" charset="-128"/>
                          <a:cs typeface="+mn-cs"/>
                        </a:rPr>
                        <a:t>197</a:t>
                      </a:r>
                      <a:endParaRPr kumimoji="1" lang="ja-JP" altLang="en-US" sz="1400" b="0" i="0" u="none" strike="noStrike" kern="1200" baseline="0" dirty="0">
                        <a:solidFill>
                          <a:schemeClr val="dk1"/>
                        </a:solidFill>
                        <a:latin typeface="Meiryo UI" panose="020B0604030504040204" pitchFamily="50" charset="-128"/>
                        <a:ea typeface="Meiryo UI" panose="020B0604030504040204" pitchFamily="50" charset="-128"/>
                        <a:cs typeface="+mn-cs"/>
                      </a:endParaRPr>
                    </a:p>
                  </a:txBody>
                  <a:tcPr/>
                </a:tc>
                <a:tc>
                  <a:txBody>
                    <a:bodyPr/>
                    <a:lstStyle/>
                    <a:p>
                      <a:pPr algn="r"/>
                      <a:r>
                        <a:rPr kumimoji="1" lang="en-US" altLang="ja-JP" sz="1400" dirty="0">
                          <a:latin typeface="Meiryo UI" panose="020B0604030504040204" pitchFamily="50" charset="-128"/>
                          <a:ea typeface="Meiryo UI" panose="020B0604030504040204" pitchFamily="50" charset="-128"/>
                        </a:rPr>
                        <a:t>3002408</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同上</a:t>
                      </a:r>
                    </a:p>
                  </a:txBody>
                  <a:tcPr/>
                </a:tc>
                <a:tc>
                  <a:txBody>
                    <a:bodyPr/>
                    <a:lstStyle/>
                    <a:p>
                      <a:r>
                        <a:rPr kumimoji="1" lang="ja-JP" altLang="en-US" sz="1400" dirty="0">
                          <a:latin typeface="Meiryo UI" panose="020B0604030504040204" pitchFamily="50" charset="-128"/>
                          <a:ea typeface="Meiryo UI" panose="020B0604030504040204" pitchFamily="50" charset="-128"/>
                        </a:rPr>
                        <a:t>ローカルコード</a:t>
                      </a:r>
                    </a:p>
                  </a:txBody>
                  <a:tcPr/>
                </a:tc>
                <a:extLst>
                  <a:ext uri="{0D108BD9-81ED-4DB2-BD59-A6C34878D82A}">
                    <a16:rowId xmlns:a16="http://schemas.microsoft.com/office/drawing/2014/main" val="521712866"/>
                  </a:ext>
                </a:extLst>
              </a:tr>
              <a:tr h="0">
                <a:tc>
                  <a:txBody>
                    <a:bodyPr/>
                    <a:lstStyle/>
                    <a:p>
                      <a:r>
                        <a:rPr kumimoji="1" lang="ja-JP" altLang="en-US" sz="1400" b="0" i="0" u="none" strike="noStrike" kern="1200" baseline="0" dirty="0">
                          <a:solidFill>
                            <a:schemeClr val="dk1"/>
                          </a:solidFill>
                          <a:latin typeface="Meiryo UI" panose="020B0604030504040204" pitchFamily="50" charset="-128"/>
                          <a:ea typeface="Meiryo UI" panose="020B0604030504040204" pitchFamily="50" charset="-128"/>
                          <a:cs typeface="+mn-cs"/>
                        </a:rPr>
                        <a:t>４</a:t>
                      </a:r>
                    </a:p>
                  </a:txBody>
                  <a:tcPr/>
                </a:tc>
                <a:tc>
                  <a:txBody>
                    <a:bodyPr/>
                    <a:lstStyle/>
                    <a:p>
                      <a:r>
                        <a:rPr kumimoji="1" lang="en-US" altLang="ja-JP" sz="1400" b="0" i="0" u="none" strike="noStrike" kern="1200" baseline="0" dirty="0">
                          <a:solidFill>
                            <a:schemeClr val="dk1"/>
                          </a:solidFill>
                          <a:latin typeface="Meiryo UI" panose="020B0604030504040204" pitchFamily="50" charset="-128"/>
                          <a:ea typeface="Meiryo UI" panose="020B0604030504040204" pitchFamily="50" charset="-128"/>
                          <a:cs typeface="+mn-cs"/>
                        </a:rPr>
                        <a:t>4~</a:t>
                      </a:r>
                      <a:endParaRPr kumimoji="1" lang="ja-JP" altLang="en-US" sz="1400" b="0" i="0" u="none" strike="noStrike" kern="1200" baseline="0" dirty="0">
                        <a:solidFill>
                          <a:schemeClr val="dk1"/>
                        </a:solidFill>
                        <a:latin typeface="Meiryo UI" panose="020B0604030504040204" pitchFamily="50" charset="-128"/>
                        <a:ea typeface="Meiryo UI" panose="020B0604030504040204" pitchFamily="50" charset="-128"/>
                        <a:cs typeface="+mn-cs"/>
                      </a:endParaRPr>
                    </a:p>
                  </a:txBody>
                  <a:tcPr/>
                </a:tc>
                <a:tc>
                  <a:txBody>
                    <a:bodyPr/>
                    <a:lstStyle/>
                    <a:p>
                      <a:r>
                        <a:rPr kumimoji="1" lang="ja-JP" altLang="en-US" sz="1400" b="0" i="0" u="none" strike="noStrike" kern="1200" baseline="0" dirty="0">
                          <a:solidFill>
                            <a:schemeClr val="dk1"/>
                          </a:solidFill>
                          <a:latin typeface="Meiryo UI" panose="020B0604030504040204" pitchFamily="50" charset="-128"/>
                          <a:ea typeface="Meiryo UI" panose="020B0604030504040204" pitchFamily="50" charset="-128"/>
                          <a:cs typeface="+mn-cs"/>
                        </a:rPr>
                        <a:t>手術薬？</a:t>
                      </a:r>
                      <a:endParaRPr kumimoji="1" lang="en-US" altLang="ja-JP" sz="1400" b="0" i="0" u="none" strike="noStrike" kern="1200" baseline="0" dirty="0">
                        <a:solidFill>
                          <a:schemeClr val="dk1"/>
                        </a:solidFill>
                        <a:latin typeface="Meiryo UI" panose="020B0604030504040204" pitchFamily="50" charset="-128"/>
                        <a:ea typeface="Meiryo UI" panose="020B0604030504040204" pitchFamily="50" charset="-128"/>
                        <a:cs typeface="+mn-cs"/>
                      </a:endParaRPr>
                    </a:p>
                    <a:p>
                      <a:r>
                        <a:rPr kumimoji="1" lang="ja-JP" altLang="en-US" sz="900" b="0" i="0" u="none" strike="noStrike" kern="1200" baseline="0" dirty="0">
                          <a:solidFill>
                            <a:schemeClr val="dk1"/>
                          </a:solidFill>
                          <a:latin typeface="Meiryo UI" panose="020B0604030504040204" pitchFamily="50" charset="-128"/>
                          <a:ea typeface="Meiryo UI" panose="020B0604030504040204" pitchFamily="50" charset="-128"/>
                          <a:cs typeface="+mn-cs"/>
                        </a:rPr>
                        <a:t>（薬剤名先頭に「</a:t>
                      </a:r>
                      <a:r>
                        <a:rPr kumimoji="1" lang="en-US" altLang="ja-JP" sz="900" b="0" i="0" u="none" strike="noStrike" kern="1200" baseline="0" dirty="0" err="1">
                          <a:solidFill>
                            <a:schemeClr val="dk1"/>
                          </a:solidFill>
                          <a:latin typeface="Meiryo UI" panose="020B0604030504040204" pitchFamily="50" charset="-128"/>
                          <a:ea typeface="Meiryo UI" panose="020B0604030504040204" pitchFamily="50" charset="-128"/>
                          <a:cs typeface="+mn-cs"/>
                        </a:rPr>
                        <a:t>ope</a:t>
                      </a:r>
                      <a:r>
                        <a:rPr kumimoji="1" lang="en-US" altLang="ja-JP" sz="900" b="0" i="0" u="none" strike="noStrike" kern="1200" baseline="0" dirty="0">
                          <a:solidFill>
                            <a:schemeClr val="dk1"/>
                          </a:solidFill>
                          <a:latin typeface="Meiryo UI" panose="020B0604030504040204" pitchFamily="50" charset="-128"/>
                          <a:ea typeface="Meiryo UI" panose="020B0604030504040204" pitchFamily="50" charset="-128"/>
                          <a:cs typeface="+mn-cs"/>
                        </a:rPr>
                        <a:t>)</a:t>
                      </a:r>
                      <a:r>
                        <a:rPr kumimoji="1" lang="ja-JP" altLang="en-US" sz="900" b="0" i="0" u="none" strike="noStrike" kern="1200" baseline="0" dirty="0">
                          <a:solidFill>
                            <a:schemeClr val="dk1"/>
                          </a:solidFill>
                          <a:latin typeface="Meiryo UI" panose="020B0604030504040204" pitchFamily="50" charset="-128"/>
                          <a:ea typeface="Meiryo UI" panose="020B0604030504040204" pitchFamily="50" charset="-128"/>
                          <a:cs typeface="+mn-cs"/>
                        </a:rPr>
                        <a:t>」）</a:t>
                      </a:r>
                    </a:p>
                  </a:txBody>
                  <a:tcPr/>
                </a:tc>
                <a:tc>
                  <a:txBody>
                    <a:bodyPr/>
                    <a:lstStyle/>
                    <a:p>
                      <a:pPr algn="r"/>
                      <a:r>
                        <a:rPr kumimoji="1" lang="en-US" altLang="ja-JP" sz="1400" b="0" i="0" u="none" strike="noStrike" kern="1200" baseline="0" dirty="0">
                          <a:solidFill>
                            <a:schemeClr val="dk1"/>
                          </a:solidFill>
                          <a:latin typeface="Meiryo UI" panose="020B0604030504040204" pitchFamily="50" charset="-128"/>
                          <a:ea typeface="Meiryo UI" panose="020B0604030504040204" pitchFamily="50" charset="-128"/>
                          <a:cs typeface="+mn-cs"/>
                        </a:rPr>
                        <a:t>154</a:t>
                      </a:r>
                      <a:endParaRPr kumimoji="1" lang="ja-JP" altLang="en-US" sz="1400" b="0" i="0" u="none" strike="noStrike" kern="1200" baseline="0" dirty="0">
                        <a:solidFill>
                          <a:schemeClr val="dk1"/>
                        </a:solidFill>
                        <a:latin typeface="Meiryo UI" panose="020B0604030504040204" pitchFamily="50" charset="-128"/>
                        <a:ea typeface="Meiryo UI" panose="020B0604030504040204" pitchFamily="50" charset="-128"/>
                        <a:cs typeface="+mn-cs"/>
                      </a:endParaRPr>
                    </a:p>
                  </a:txBody>
                  <a:tcPr/>
                </a:tc>
                <a:tc>
                  <a:txBody>
                    <a:bodyPr/>
                    <a:lstStyle/>
                    <a:p>
                      <a:pPr algn="r"/>
                      <a:r>
                        <a:rPr kumimoji="1" lang="en-US" altLang="ja-JP" sz="1400" dirty="0">
                          <a:latin typeface="Meiryo UI" panose="020B0604030504040204" pitchFamily="50" charset="-128"/>
                          <a:ea typeface="Meiryo UI" panose="020B0604030504040204" pitchFamily="50" charset="-128"/>
                        </a:rPr>
                        <a:t>4002607</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eiryo UI" panose="020B0604030504040204" pitchFamily="50" charset="-128"/>
                          <a:ea typeface="Meiryo UI" panose="020B0604030504040204" pitchFamily="50" charset="-128"/>
                        </a:rPr>
                        <a:t>同上</a:t>
                      </a:r>
                    </a:p>
                  </a:txBody>
                  <a:tcPr/>
                </a:tc>
                <a:tc>
                  <a:txBody>
                    <a:bodyPr/>
                    <a:lstStyle/>
                    <a:p>
                      <a:r>
                        <a:rPr kumimoji="1" lang="ja-JP" altLang="en-US" sz="1400" dirty="0">
                          <a:latin typeface="Meiryo UI" panose="020B0604030504040204" pitchFamily="50" charset="-128"/>
                          <a:ea typeface="Meiryo UI" panose="020B0604030504040204" pitchFamily="50" charset="-128"/>
                        </a:rPr>
                        <a:t>ローカルコード</a:t>
                      </a:r>
                    </a:p>
                  </a:txBody>
                  <a:tcPr/>
                </a:tc>
                <a:extLst>
                  <a:ext uri="{0D108BD9-81ED-4DB2-BD59-A6C34878D82A}">
                    <a16:rowId xmlns:a16="http://schemas.microsoft.com/office/drawing/2014/main" val="1715189614"/>
                  </a:ext>
                </a:extLst>
              </a:tr>
              <a:tr h="0">
                <a:tc>
                  <a:txBody>
                    <a:bodyPr/>
                    <a:lstStyle/>
                    <a:p>
                      <a:r>
                        <a:rPr kumimoji="1" lang="ja-JP" altLang="en-US" sz="1400" b="0" i="0" u="none" strike="noStrike" kern="1200" baseline="0" dirty="0">
                          <a:solidFill>
                            <a:schemeClr val="dk1"/>
                          </a:solidFill>
                          <a:latin typeface="Meiryo UI" panose="020B0604030504040204" pitchFamily="50" charset="-128"/>
                          <a:ea typeface="Meiryo UI" panose="020B0604030504040204" pitchFamily="50" charset="-128"/>
                          <a:cs typeface="+mn-cs"/>
                        </a:rPr>
                        <a:t>５</a:t>
                      </a:r>
                    </a:p>
                  </a:txBody>
                  <a:tcPr/>
                </a:tc>
                <a:tc>
                  <a:txBody>
                    <a:bodyPr/>
                    <a:lstStyle/>
                    <a:p>
                      <a:r>
                        <a:rPr kumimoji="1" lang="en-US" altLang="ja-JP" sz="1400" b="0" i="0" u="none" strike="noStrike" kern="1200" baseline="0" dirty="0">
                          <a:solidFill>
                            <a:schemeClr val="dk1"/>
                          </a:solidFill>
                          <a:latin typeface="Meiryo UI" panose="020B0604030504040204" pitchFamily="50" charset="-128"/>
                          <a:ea typeface="Meiryo UI" panose="020B0604030504040204" pitchFamily="50" charset="-128"/>
                          <a:cs typeface="+mn-cs"/>
                        </a:rPr>
                        <a:t>5~</a:t>
                      </a:r>
                      <a:endParaRPr kumimoji="1" lang="ja-JP" altLang="en-US" sz="1400" b="0" i="0" u="none" strike="noStrike" kern="1200" baseline="0" dirty="0">
                        <a:solidFill>
                          <a:schemeClr val="dk1"/>
                        </a:solidFill>
                        <a:latin typeface="Meiryo UI" panose="020B0604030504040204" pitchFamily="50" charset="-128"/>
                        <a:ea typeface="Meiryo UI" panose="020B0604030504040204" pitchFamily="50" charset="-128"/>
                        <a:cs typeface="+mn-cs"/>
                      </a:endParaRPr>
                    </a:p>
                  </a:txBody>
                  <a:tcPr/>
                </a:tc>
                <a:tc>
                  <a:txBody>
                    <a:bodyPr/>
                    <a:lstStyle/>
                    <a:p>
                      <a:endParaRPr kumimoji="1" lang="ja-JP" altLang="en-US" sz="1400" b="0" i="0" u="none" strike="noStrike" kern="1200" baseline="0" dirty="0">
                        <a:solidFill>
                          <a:schemeClr val="dk1"/>
                        </a:solidFill>
                        <a:latin typeface="Meiryo UI" panose="020B0604030504040204" pitchFamily="50" charset="-128"/>
                        <a:ea typeface="Meiryo UI" panose="020B0604030504040204" pitchFamily="50" charset="-128"/>
                        <a:cs typeface="+mn-cs"/>
                      </a:endParaRPr>
                    </a:p>
                  </a:txBody>
                  <a:tcPr/>
                </a:tc>
                <a:tc>
                  <a:txBody>
                    <a:bodyPr/>
                    <a:lstStyle/>
                    <a:p>
                      <a:pPr algn="r"/>
                      <a:r>
                        <a:rPr kumimoji="1" lang="en-US" altLang="ja-JP" sz="1400" b="0" i="0" u="none" strike="noStrike" kern="1200" baseline="0" dirty="0">
                          <a:solidFill>
                            <a:schemeClr val="dk1"/>
                          </a:solidFill>
                          <a:latin typeface="Meiryo UI" panose="020B0604030504040204" pitchFamily="50" charset="-128"/>
                          <a:ea typeface="Meiryo UI" panose="020B0604030504040204" pitchFamily="50" charset="-128"/>
                          <a:cs typeface="+mn-cs"/>
                        </a:rPr>
                        <a:t>31</a:t>
                      </a:r>
                      <a:endParaRPr kumimoji="1" lang="ja-JP" altLang="en-US" sz="1400" b="0" i="0" u="none" strike="noStrike" kern="1200" baseline="0" dirty="0">
                        <a:solidFill>
                          <a:schemeClr val="dk1"/>
                        </a:solidFill>
                        <a:latin typeface="Meiryo UI" panose="020B0604030504040204" pitchFamily="50" charset="-128"/>
                        <a:ea typeface="Meiryo UI" panose="020B0604030504040204" pitchFamily="50" charset="-128"/>
                        <a:cs typeface="+mn-cs"/>
                      </a:endParaRPr>
                    </a:p>
                  </a:txBody>
                  <a:tcPr/>
                </a:tc>
                <a:tc>
                  <a:txBody>
                    <a:bodyPr/>
                    <a:lstStyle/>
                    <a:p>
                      <a:pPr algn="r"/>
                      <a:r>
                        <a:rPr kumimoji="1" lang="en-US" altLang="ja-JP" sz="1400" dirty="0">
                          <a:latin typeface="Meiryo UI" panose="020B0604030504040204" pitchFamily="50" charset="-128"/>
                          <a:ea typeface="Meiryo UI" panose="020B0604030504040204" pitchFamily="50" charset="-128"/>
                        </a:rPr>
                        <a:t>5002501</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同上</a:t>
                      </a:r>
                    </a:p>
                  </a:txBody>
                  <a:tcPr/>
                </a:tc>
                <a:tc>
                  <a:txBody>
                    <a:bodyPr/>
                    <a:lstStyle/>
                    <a:p>
                      <a:r>
                        <a:rPr kumimoji="1" lang="ja-JP" altLang="en-US" sz="1400" dirty="0">
                          <a:latin typeface="Meiryo UI" panose="020B0604030504040204" pitchFamily="50" charset="-128"/>
                          <a:ea typeface="Meiryo UI" panose="020B0604030504040204" pitchFamily="50" charset="-128"/>
                        </a:rPr>
                        <a:t>ローカルコード</a:t>
                      </a:r>
                    </a:p>
                  </a:txBody>
                  <a:tcPr/>
                </a:tc>
                <a:extLst>
                  <a:ext uri="{0D108BD9-81ED-4DB2-BD59-A6C34878D82A}">
                    <a16:rowId xmlns:a16="http://schemas.microsoft.com/office/drawing/2014/main" val="3899352870"/>
                  </a:ext>
                </a:extLst>
              </a:tr>
              <a:tr h="0">
                <a:tc>
                  <a:txBody>
                    <a:bodyPr/>
                    <a:lstStyle/>
                    <a:p>
                      <a:r>
                        <a:rPr kumimoji="1" lang="ja-JP" altLang="en-US" sz="1400" b="0" i="0" u="none" strike="noStrike" kern="1200" baseline="0" dirty="0">
                          <a:solidFill>
                            <a:schemeClr val="dk1"/>
                          </a:solidFill>
                          <a:latin typeface="Meiryo UI" panose="020B0604030504040204" pitchFamily="50" charset="-128"/>
                          <a:ea typeface="Meiryo UI" panose="020B0604030504040204" pitchFamily="50" charset="-128"/>
                          <a:cs typeface="+mn-cs"/>
                        </a:rPr>
                        <a:t>６</a:t>
                      </a:r>
                    </a:p>
                  </a:txBody>
                  <a:tcPr/>
                </a:tc>
                <a:tc>
                  <a:txBody>
                    <a:bodyPr/>
                    <a:lstStyle/>
                    <a:p>
                      <a:r>
                        <a:rPr kumimoji="1" lang="en-US" altLang="ja-JP" sz="1400" b="0" i="0" u="none" strike="noStrike" kern="1200" baseline="0" dirty="0">
                          <a:solidFill>
                            <a:schemeClr val="dk1"/>
                          </a:solidFill>
                          <a:latin typeface="Meiryo UI" panose="020B0604030504040204" pitchFamily="50" charset="-128"/>
                          <a:ea typeface="Meiryo UI" panose="020B0604030504040204" pitchFamily="50" charset="-128"/>
                          <a:cs typeface="+mn-cs"/>
                        </a:rPr>
                        <a:t>F~</a:t>
                      </a:r>
                      <a:endParaRPr kumimoji="1" lang="ja-JP" altLang="en-US" sz="1400" b="0" i="0" u="none" strike="noStrike" kern="1200" baseline="0" dirty="0">
                        <a:solidFill>
                          <a:schemeClr val="dk1"/>
                        </a:solidFill>
                        <a:latin typeface="Meiryo UI" panose="020B0604030504040204" pitchFamily="50" charset="-128"/>
                        <a:ea typeface="Meiryo UI" panose="020B0604030504040204" pitchFamily="50" charset="-128"/>
                        <a:cs typeface="+mn-cs"/>
                      </a:endParaRPr>
                    </a:p>
                  </a:txBody>
                  <a:tcPr/>
                </a:tc>
                <a:tc>
                  <a:txBody>
                    <a:bodyPr/>
                    <a:lstStyle/>
                    <a:p>
                      <a:endParaRPr kumimoji="1" lang="ja-JP" altLang="en-US" sz="1400" b="0" i="0" u="none" strike="noStrike" kern="1200" baseline="0" dirty="0">
                        <a:solidFill>
                          <a:schemeClr val="dk1"/>
                        </a:solidFill>
                        <a:latin typeface="Meiryo UI" panose="020B0604030504040204" pitchFamily="50" charset="-128"/>
                        <a:ea typeface="Meiryo UI" panose="020B0604030504040204" pitchFamily="50" charset="-128"/>
                        <a:cs typeface="+mn-cs"/>
                      </a:endParaRPr>
                    </a:p>
                  </a:txBody>
                  <a:tcPr/>
                </a:tc>
                <a:tc>
                  <a:txBody>
                    <a:bodyPr/>
                    <a:lstStyle/>
                    <a:p>
                      <a:pPr algn="r"/>
                      <a:r>
                        <a:rPr kumimoji="1" lang="en-US" altLang="ja-JP" sz="1400" b="0" i="0" u="none" strike="noStrike" kern="1200" baseline="0" dirty="0">
                          <a:solidFill>
                            <a:schemeClr val="dk1"/>
                          </a:solidFill>
                          <a:latin typeface="Meiryo UI" panose="020B0604030504040204" pitchFamily="50" charset="-128"/>
                          <a:ea typeface="Meiryo UI" panose="020B0604030504040204" pitchFamily="50" charset="-128"/>
                          <a:cs typeface="+mn-cs"/>
                        </a:rPr>
                        <a:t>1</a:t>
                      </a:r>
                      <a:endParaRPr kumimoji="1" lang="ja-JP" altLang="en-US" sz="1400" b="0" i="0" u="none" strike="noStrike" kern="1200" baseline="0" dirty="0">
                        <a:solidFill>
                          <a:schemeClr val="dk1"/>
                        </a:solidFill>
                        <a:latin typeface="Meiryo UI" panose="020B0604030504040204" pitchFamily="50" charset="-128"/>
                        <a:ea typeface="Meiryo UI" panose="020B0604030504040204" pitchFamily="50" charset="-128"/>
                        <a:cs typeface="+mn-cs"/>
                      </a:endParaRPr>
                    </a:p>
                  </a:txBody>
                  <a:tcPr/>
                </a:tc>
                <a:tc>
                  <a:txBody>
                    <a:bodyPr/>
                    <a:lstStyle/>
                    <a:p>
                      <a:pPr algn="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同上</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ローカルコード</a:t>
                      </a:r>
                    </a:p>
                  </a:txBody>
                  <a:tcPr/>
                </a:tc>
                <a:extLst>
                  <a:ext uri="{0D108BD9-81ED-4DB2-BD59-A6C34878D82A}">
                    <a16:rowId xmlns:a16="http://schemas.microsoft.com/office/drawing/2014/main" val="2037703157"/>
                  </a:ext>
                </a:extLst>
              </a:tr>
              <a:tr h="0">
                <a:tc>
                  <a:txBody>
                    <a:bodyPr/>
                    <a:lstStyle/>
                    <a:p>
                      <a:r>
                        <a:rPr kumimoji="1" lang="ja-JP" altLang="en-US" sz="1400" b="0" i="0" u="none" strike="noStrike" kern="1200" baseline="0" dirty="0">
                          <a:solidFill>
                            <a:schemeClr val="dk1"/>
                          </a:solidFill>
                          <a:latin typeface="Meiryo UI" panose="020B0604030504040204" pitchFamily="50" charset="-128"/>
                          <a:ea typeface="Meiryo UI" panose="020B0604030504040204" pitchFamily="50" charset="-128"/>
                          <a:cs typeface="+mn-cs"/>
                        </a:rPr>
                        <a:t>７</a:t>
                      </a:r>
                    </a:p>
                  </a:txBody>
                  <a:tcPr/>
                </a:tc>
                <a:tc>
                  <a:txBody>
                    <a:bodyPr/>
                    <a:lstStyle/>
                    <a:p>
                      <a:r>
                        <a:rPr kumimoji="1" lang="en-US" altLang="ja-JP" sz="1400" b="0" i="0" u="none" strike="noStrike" kern="1200" baseline="0" dirty="0">
                          <a:solidFill>
                            <a:schemeClr val="dk1"/>
                          </a:solidFill>
                          <a:latin typeface="Meiryo UI" panose="020B0604030504040204" pitchFamily="50" charset="-128"/>
                          <a:ea typeface="Meiryo UI" panose="020B0604030504040204" pitchFamily="50" charset="-128"/>
                          <a:cs typeface="+mn-cs"/>
                        </a:rPr>
                        <a:t>S~</a:t>
                      </a:r>
                      <a:endParaRPr kumimoji="1" lang="ja-JP" altLang="en-US" sz="1400" b="0" i="0" u="none" strike="noStrike" kern="1200" baseline="0" dirty="0">
                        <a:solidFill>
                          <a:schemeClr val="dk1"/>
                        </a:solidFill>
                        <a:latin typeface="Meiryo UI" panose="020B0604030504040204" pitchFamily="50" charset="-128"/>
                        <a:ea typeface="Meiryo UI" panose="020B0604030504040204" pitchFamily="50" charset="-128"/>
                        <a:cs typeface="+mn-cs"/>
                      </a:endParaRPr>
                    </a:p>
                  </a:txBody>
                  <a:tcPr/>
                </a:tc>
                <a:tc>
                  <a:txBody>
                    <a:bodyPr/>
                    <a:lstStyle/>
                    <a:p>
                      <a:r>
                        <a:rPr kumimoji="1" lang="ja-JP" altLang="en-US" sz="1400" b="0" i="0" u="none" strike="noStrike" kern="1200" baseline="0" dirty="0">
                          <a:solidFill>
                            <a:schemeClr val="dk1"/>
                          </a:solidFill>
                          <a:latin typeface="Meiryo UI" panose="020B0604030504040204" pitchFamily="50" charset="-128"/>
                          <a:ea typeface="Meiryo UI" panose="020B0604030504040204" pitchFamily="50" charset="-128"/>
                          <a:cs typeface="+mn-cs"/>
                        </a:rPr>
                        <a:t>削除</a:t>
                      </a:r>
                    </a:p>
                  </a:txBody>
                  <a:tcPr/>
                </a:tc>
                <a:tc>
                  <a:txBody>
                    <a:bodyPr/>
                    <a:lstStyle/>
                    <a:p>
                      <a:pPr algn="r"/>
                      <a:r>
                        <a:rPr kumimoji="1" lang="en-US" altLang="ja-JP" sz="1400" b="0" i="0" u="none" strike="noStrike" kern="1200" baseline="0" dirty="0">
                          <a:solidFill>
                            <a:schemeClr val="dk1"/>
                          </a:solidFill>
                          <a:latin typeface="Meiryo UI" panose="020B0604030504040204" pitchFamily="50" charset="-128"/>
                          <a:ea typeface="Meiryo UI" panose="020B0604030504040204" pitchFamily="50" charset="-128"/>
                          <a:cs typeface="+mn-cs"/>
                        </a:rPr>
                        <a:t>7</a:t>
                      </a:r>
                      <a:endParaRPr kumimoji="1" lang="ja-JP" altLang="en-US" sz="1400" b="0" i="0" u="none" strike="noStrike" kern="1200" baseline="0" dirty="0">
                        <a:solidFill>
                          <a:schemeClr val="dk1"/>
                        </a:solidFill>
                        <a:latin typeface="Meiryo UI" panose="020B0604030504040204" pitchFamily="50" charset="-128"/>
                        <a:ea typeface="Meiryo UI" panose="020B0604030504040204" pitchFamily="50" charset="-128"/>
                        <a:cs typeface="+mn-cs"/>
                      </a:endParaRPr>
                    </a:p>
                  </a:txBody>
                  <a:tcPr/>
                </a:tc>
                <a:tc>
                  <a:txBody>
                    <a:bodyPr/>
                    <a:lstStyle/>
                    <a:p>
                      <a:pPr algn="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同上</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ローカルコード</a:t>
                      </a:r>
                    </a:p>
                  </a:txBody>
                  <a:tcPr/>
                </a:tc>
                <a:extLst>
                  <a:ext uri="{0D108BD9-81ED-4DB2-BD59-A6C34878D82A}">
                    <a16:rowId xmlns:a16="http://schemas.microsoft.com/office/drawing/2014/main" val="2121188760"/>
                  </a:ext>
                </a:extLst>
              </a:tr>
            </a:tbl>
          </a:graphicData>
        </a:graphic>
      </p:graphicFrame>
      <p:sp>
        <p:nvSpPr>
          <p:cNvPr id="9" name="コンテンツ プレースホルダー 2">
            <a:extLst>
              <a:ext uri="{FF2B5EF4-FFF2-40B4-BE49-F238E27FC236}">
                <a16:creationId xmlns:a16="http://schemas.microsoft.com/office/drawing/2014/main" id="{C448932E-FAC9-4B2D-8364-FFA2976F6047}"/>
              </a:ext>
            </a:extLst>
          </p:cNvPr>
          <p:cNvSpPr>
            <a:spLocks noGrp="1"/>
          </p:cNvSpPr>
          <p:nvPr>
            <p:ph idx="1"/>
          </p:nvPr>
        </p:nvSpPr>
        <p:spPr>
          <a:xfrm>
            <a:off x="177006" y="836712"/>
            <a:ext cx="8786813" cy="360040"/>
          </a:xfrm>
        </p:spPr>
        <p:txBody>
          <a:bodyPr/>
          <a:lstStyle/>
          <a:p>
            <a:r>
              <a:rPr lang="ja-JP" altLang="en-US" dirty="0">
                <a:latin typeface="Meiryo UI" panose="020B0604030504040204" pitchFamily="50" charset="-128"/>
                <a:ea typeface="Meiryo UI" panose="020B0604030504040204" pitchFamily="50" charset="-128"/>
              </a:rPr>
              <a:t>取込時採番</a:t>
            </a:r>
            <a:endParaRPr lang="en-US" altLang="ja-JP" dirty="0">
              <a:latin typeface="Meiryo UI" panose="020B0604030504040204" pitchFamily="50" charset="-128"/>
              <a:ea typeface="Meiryo UI" panose="020B0604030504040204" pitchFamily="50" charset="-128"/>
            </a:endParaRPr>
          </a:p>
          <a:p>
            <a:pPr lvl="1"/>
            <a:r>
              <a:rPr lang="en-US" altLang="ja-JP" sz="1800" dirty="0">
                <a:latin typeface="Meiryo UI" panose="020B0604030504040204" pitchFamily="50" charset="-128"/>
                <a:ea typeface="Meiryo UI" panose="020B0604030504040204" pitchFamily="50" charset="-128"/>
              </a:rPr>
              <a:t>CONCEPT_CODE</a:t>
            </a:r>
            <a:r>
              <a:rPr lang="ja-JP" altLang="en-US" sz="1800" dirty="0">
                <a:latin typeface="Meiryo UI" panose="020B0604030504040204" pitchFamily="50" charset="-128"/>
                <a:ea typeface="Meiryo UI" panose="020B0604030504040204" pitchFamily="50" charset="-128"/>
              </a:rPr>
              <a:t>にローカルコード</a:t>
            </a:r>
            <a:endParaRPr lang="en-US" altLang="ja-JP" sz="1800" dirty="0">
              <a:latin typeface="Meiryo UI" panose="020B0604030504040204" pitchFamily="50" charset="-128"/>
              <a:ea typeface="Meiryo UI" panose="020B0604030504040204" pitchFamily="50" charset="-128"/>
            </a:endParaRPr>
          </a:p>
          <a:p>
            <a:pPr lvl="1"/>
            <a:r>
              <a:rPr lang="ja-JP" altLang="en-US" sz="1800" dirty="0">
                <a:latin typeface="Meiryo UI" panose="020B0604030504040204" pitchFamily="50" charset="-128"/>
                <a:ea typeface="Meiryo UI" panose="020B0604030504040204" pitchFamily="50" charset="-128"/>
              </a:rPr>
              <a:t>同一薬剤（同一</a:t>
            </a:r>
            <a:r>
              <a:rPr lang="en-US" altLang="ja-JP" sz="1800" dirty="0">
                <a:latin typeface="Meiryo UI" panose="020B0604030504040204" pitchFamily="50" charset="-128"/>
                <a:ea typeface="Meiryo UI" panose="020B0604030504040204" pitchFamily="50" charset="-128"/>
              </a:rPr>
              <a:t>CONCEPT_ID</a:t>
            </a:r>
            <a:r>
              <a:rPr lang="ja-JP" altLang="en-US" sz="1800" dirty="0">
                <a:latin typeface="Meiryo UI" panose="020B0604030504040204" pitchFamily="50" charset="-128"/>
                <a:ea typeface="Meiryo UI" panose="020B0604030504040204" pitchFamily="50" charset="-128"/>
              </a:rPr>
              <a:t>）で</a:t>
            </a:r>
            <a:r>
              <a:rPr lang="en-US" altLang="ja-JP" sz="1800" dirty="0">
                <a:latin typeface="Meiryo UI" panose="020B0604030504040204" pitchFamily="50" charset="-128"/>
                <a:ea typeface="Meiryo UI" panose="020B0604030504040204" pitchFamily="50" charset="-128"/>
              </a:rPr>
              <a:t>CONCEPT_CODE</a:t>
            </a:r>
            <a:r>
              <a:rPr lang="ja-JP" altLang="en-US" sz="1800" dirty="0">
                <a:latin typeface="Meiryo UI" panose="020B0604030504040204" pitchFamily="50" charset="-128"/>
                <a:ea typeface="Meiryo UI" panose="020B0604030504040204" pitchFamily="50" charset="-128"/>
              </a:rPr>
              <a:t>が異なる場合がある</a:t>
            </a:r>
            <a:endParaRPr lang="en-US" altLang="ja-JP" sz="18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31314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02533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F_Tool_2_JA_G">
  <a:themeElements>
    <a:clrScheme name="コーポレートカラー_v2">
      <a:dk1>
        <a:srgbClr val="000000"/>
      </a:dk1>
      <a:lt1>
        <a:srgbClr val="FFFFFF"/>
      </a:lt1>
      <a:dk2>
        <a:srgbClr val="000000"/>
      </a:dk2>
      <a:lt2>
        <a:srgbClr val="EEEEEE"/>
      </a:lt2>
      <a:accent1>
        <a:srgbClr val="87867E"/>
      </a:accent1>
      <a:accent2>
        <a:srgbClr val="A30B1A"/>
      </a:accent2>
      <a:accent3>
        <a:srgbClr val="B1B1AC"/>
      </a:accent3>
      <a:accent4>
        <a:srgbClr val="DAD9D6"/>
      </a:accent4>
      <a:accent5>
        <a:srgbClr val="706F67"/>
      </a:accent5>
      <a:accent6>
        <a:srgbClr val="C6C6C0"/>
      </a:accent6>
      <a:hlink>
        <a:srgbClr val="105D9C"/>
      </a:hlink>
      <a:folHlink>
        <a:srgbClr val="4B4595"/>
      </a:folHlink>
    </a:clrScheme>
    <a:fontScheme name="F_Tool_2_JA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marL="0" marR="0" indent="0" algn="ctr" defTabSz="914400" rtl="0" eaLnBrk="1" fontAlgn="ctr" latinLnBrk="0" hangingPunct="1">
          <a:lnSpc>
            <a:spcPct val="100000"/>
          </a:lnSpc>
          <a:spcBef>
            <a:spcPct val="0"/>
          </a:spcBef>
          <a:spcAft>
            <a:spcPct val="0"/>
          </a:spcAft>
          <a:buClrTx/>
          <a:buSzTx/>
          <a:buFontTx/>
          <a:buNone/>
          <a:tabLst/>
          <a:defRPr kumimoji="1" sz="1800" b="0" i="0" u="none" strike="noStrike" cap="none" normalizeH="0" baseline="0" dirty="0" err="1" smtClean="0">
            <a:ln>
              <a:noFill/>
            </a:ln>
            <a:effectLst/>
            <a:latin typeface="+mj-lt"/>
            <a:ea typeface="+mn-ea"/>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txDef>
      <a:spPr>
        <a:noFill/>
      </a:spPr>
      <a:bodyPr wrap="square" rtlCol="0">
        <a:spAutoFit/>
      </a:bodyPr>
      <a:lstStyle>
        <a:defPPr>
          <a:defRPr kumimoji="1" dirty="0" smtClean="0">
            <a:latin typeface="+mj-lt"/>
          </a:defRPr>
        </a:defPPr>
      </a:lstStyle>
    </a:tx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877</Words>
  <Application>Microsoft Office PowerPoint</Application>
  <PresentationFormat>画面に合わせる (4:3)</PresentationFormat>
  <Paragraphs>236</Paragraphs>
  <Slides>7</Slides>
  <Notes>5</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Meiryo UI</vt:lpstr>
      <vt:lpstr>ＭＳ Ｐゴシック</vt:lpstr>
      <vt:lpstr>Arial</vt:lpstr>
      <vt:lpstr>Wingdings</vt:lpstr>
      <vt:lpstr>F_Tool_2_JA_G</vt:lpstr>
      <vt:lpstr>PowerPoint プレゼンテーション</vt:lpstr>
      <vt:lpstr>前提</vt:lpstr>
      <vt:lpstr>OMOP取込時の課題</vt:lpstr>
      <vt:lpstr>方針①</vt:lpstr>
      <vt:lpstr>方針①　ご相談事項</vt:lpstr>
      <vt:lpstr>方針②</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2005-05-17T00:06:03Z</dcterms:created>
  <dcterms:modified xsi:type="dcterms:W3CDTF">2021-03-22T08:59:39Z</dcterms:modified>
  <cp:category>FUJITSU CONFIDENTIAL</cp:category>
</cp:coreProperties>
</file>