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5" r:id="rId5"/>
    <p:sldId id="266" r:id="rId6"/>
    <p:sldId id="258" r:id="rId7"/>
    <p:sldId id="263" r:id="rId8"/>
    <p:sldId id="262" r:id="rId9"/>
    <p:sldId id="264" r:id="rId10"/>
    <p:sldId id="259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0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290F85D-7564-43B8-936E-581CD5F262AA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9F5B262-CA2D-4092-86B1-77249DCCBAC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 5780 Mini – Project</a:t>
            </a:r>
            <a:br>
              <a:rPr lang="en-US" dirty="0" smtClean="0"/>
            </a:br>
            <a:r>
              <a:rPr lang="en-US" dirty="0" smtClean="0"/>
              <a:t>Gyroscope Motor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Robert Weischedel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0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Step 1</a:t>
            </a:r>
          </a:p>
          <a:p>
            <a:r>
              <a:rPr lang="en-US" dirty="0" smtClean="0"/>
              <a:t>Beginning Step 2!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429000"/>
            <a:ext cx="4048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76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 Project Goal/Dreams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655261" cy="314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67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743200"/>
            <a:ext cx="2461260" cy="229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69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 </a:t>
            </a:r>
            <a:r>
              <a:rPr lang="en-US" dirty="0"/>
              <a:t>motor using the gyroscope found in our STM32F0 </a:t>
            </a:r>
            <a:r>
              <a:rPr lang="en-US" dirty="0" smtClean="0"/>
              <a:t>boards.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2133600" cy="28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67480"/>
            <a:ext cx="3276600" cy="241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2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ME!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43942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13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32F072BDISCOVERY Board</a:t>
            </a:r>
          </a:p>
          <a:p>
            <a:r>
              <a:rPr lang="en-US" b="1" dirty="0" smtClean="0"/>
              <a:t>Motor</a:t>
            </a:r>
          </a:p>
          <a:p>
            <a:r>
              <a:rPr lang="en-US" b="1" dirty="0" smtClean="0"/>
              <a:t>Gyroscope (Built into Board)</a:t>
            </a:r>
          </a:p>
          <a:p>
            <a:r>
              <a:rPr lang="en-US" b="1" dirty="0" smtClean="0"/>
              <a:t>Wire(s)/Cable(s)</a:t>
            </a:r>
          </a:p>
          <a:p>
            <a:r>
              <a:rPr lang="en-US" b="1" dirty="0" smtClean="0"/>
              <a:t>Laptop</a:t>
            </a:r>
          </a:p>
          <a:p>
            <a:r>
              <a:rPr lang="en-US" b="1" dirty="0" smtClean="0"/>
              <a:t>Kiel </a:t>
            </a:r>
            <a:r>
              <a:rPr lang="en-US" b="1" dirty="0" err="1" smtClean="0"/>
              <a:t>uVision</a:t>
            </a:r>
            <a:r>
              <a:rPr lang="en-US" b="1" dirty="0" smtClean="0"/>
              <a:t> 5</a:t>
            </a:r>
            <a:endParaRPr lang="en-US" b="1" dirty="0"/>
          </a:p>
          <a:p>
            <a:r>
              <a:rPr lang="en-US" b="1" dirty="0" smtClean="0"/>
              <a:t>STM Studio</a:t>
            </a:r>
          </a:p>
        </p:txBody>
      </p:sp>
    </p:spTree>
    <p:extLst>
      <p:ext uri="{BB962C8B-B14F-4D97-AF65-F5344CB8AC3E}">
        <p14:creationId xmlns:p14="http://schemas.microsoft.com/office/powerpoint/2010/main" val="153532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Safety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Safety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Board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2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Step 1 - </a:t>
            </a:r>
            <a:r>
              <a:rPr lang="en-US" dirty="0"/>
              <a:t>Correctly interface and retrieve data with the gyroscope from the X and </a:t>
            </a:r>
            <a:r>
              <a:rPr lang="en-US" dirty="0" smtClean="0"/>
              <a:t>Y </a:t>
            </a:r>
            <a:r>
              <a:rPr lang="en-US" dirty="0"/>
              <a:t>axis of the STM32F0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Step 2 - </a:t>
            </a:r>
            <a:r>
              <a:rPr lang="en-US" dirty="0"/>
              <a:t>Update and keep real time data from the gyroscope to feed to the motor. Need to know where exactly the position of the X axis is at all times in order to shut motor on or off and speed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8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Step 3 - </a:t>
            </a:r>
            <a:r>
              <a:rPr lang="en-US" dirty="0"/>
              <a:t>Interact with the motor based on data from the gyroscope, controlling motor speed and on/off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8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Step 4 - </a:t>
            </a:r>
            <a:r>
              <a:rPr lang="en-US" dirty="0"/>
              <a:t>Interact with motor based on data from the gyroscope, controlling the direction of the motor.</a:t>
            </a:r>
          </a:p>
        </p:txBody>
      </p:sp>
    </p:spTree>
    <p:extLst>
      <p:ext uri="{BB962C8B-B14F-4D97-AF65-F5344CB8AC3E}">
        <p14:creationId xmlns:p14="http://schemas.microsoft.com/office/powerpoint/2010/main" val="817332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539</TotalTime>
  <Words>188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CS 5780 Mini – Project Gyroscope Motor Controller</vt:lpstr>
      <vt:lpstr>Goal</vt:lpstr>
      <vt:lpstr>Team</vt:lpstr>
      <vt:lpstr>Materials List</vt:lpstr>
      <vt:lpstr>Electrical Safety Concerns</vt:lpstr>
      <vt:lpstr>Breakdown of Steps</vt:lpstr>
      <vt:lpstr>Breakdown of Steps</vt:lpstr>
      <vt:lpstr>Breakdown of Steps</vt:lpstr>
      <vt:lpstr>Breakdown of Steps</vt:lpstr>
      <vt:lpstr>Current Status</vt:lpstr>
      <vt:lpstr>End Project Goal/Dreams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22</cp:revision>
  <dcterms:created xsi:type="dcterms:W3CDTF">2017-04-23T22:09:38Z</dcterms:created>
  <dcterms:modified xsi:type="dcterms:W3CDTF">2017-04-25T06:32:05Z</dcterms:modified>
</cp:coreProperties>
</file>