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13"/>
  </p:normalViewPr>
  <p:slideViewPr>
    <p:cSldViewPr snapToGrid="0" snapToObjects="1">
      <p:cViewPr varScale="1">
        <p:scale>
          <a:sx n="108" d="100"/>
          <a:sy n="108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6BE8-EBB6-7A46-AB0E-94CF7E516D9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0F84-4432-F449-B1E5-B6BCE8CD6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2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6BE8-EBB6-7A46-AB0E-94CF7E516D9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0F84-4432-F449-B1E5-B6BCE8CD6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8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6BE8-EBB6-7A46-AB0E-94CF7E516D9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0F84-4432-F449-B1E5-B6BCE8CD6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1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6BE8-EBB6-7A46-AB0E-94CF7E516D9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0F84-4432-F449-B1E5-B6BCE8CD6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8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6BE8-EBB6-7A46-AB0E-94CF7E516D9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0F84-4432-F449-B1E5-B6BCE8CD6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4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6BE8-EBB6-7A46-AB0E-94CF7E516D9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0F84-4432-F449-B1E5-B6BCE8CD6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6BE8-EBB6-7A46-AB0E-94CF7E516D9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0F84-4432-F449-B1E5-B6BCE8CD6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0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6BE8-EBB6-7A46-AB0E-94CF7E516D9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0F84-4432-F449-B1E5-B6BCE8CD6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6BE8-EBB6-7A46-AB0E-94CF7E516D9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0F84-4432-F449-B1E5-B6BCE8CD6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6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6BE8-EBB6-7A46-AB0E-94CF7E516D9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0F84-4432-F449-B1E5-B6BCE8CD6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6BE8-EBB6-7A46-AB0E-94CF7E516D9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0F84-4432-F449-B1E5-B6BCE8CD6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2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A6BE8-EBB6-7A46-AB0E-94CF7E516D9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F0F84-4432-F449-B1E5-B6BCE8CD6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0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Steel pix </a:t>
            </a:r>
            <a:r>
              <a:rPr lang="en-US" dirty="0" err="1" smtClean="0"/>
              <a:t>LuL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 Johns</a:t>
            </a:r>
          </a:p>
          <a:p>
            <a:r>
              <a:rPr lang="en-US" dirty="0" smtClean="0"/>
              <a:t>Metis 2019</a:t>
            </a:r>
          </a:p>
          <a:p>
            <a:r>
              <a:rPr lang="en-US" dirty="0" smtClean="0"/>
              <a:t>RobJohns989@gmail.com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93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 automation motivation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Steel pix </a:t>
            </a:r>
            <a:r>
              <a:rPr lang="mr-IN" dirty="0" smtClean="0"/>
              <a:t>–</a:t>
            </a:r>
            <a:r>
              <a:rPr lang="en-US" dirty="0" smtClean="0"/>
              <a:t> defect 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a collection of images </a:t>
            </a:r>
            <a:r>
              <a:rPr lang="en-US" dirty="0" err="1" smtClean="0"/>
              <a:t>prob</a:t>
            </a:r>
            <a:r>
              <a:rPr lang="en-US" dirty="0" smtClean="0"/>
              <a:t> like 10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Flip slide and turn on mask outlines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4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vision motivation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how the highlighted detail and what a person may expect to be the defect </a:t>
            </a:r>
            <a:r>
              <a:rPr lang="en-US" dirty="0" err="1" smtClean="0"/>
              <a:t>arent</a:t>
            </a:r>
            <a:r>
              <a:rPr lang="en-US" dirty="0" smtClean="0"/>
              <a:t> the 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8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u-net image segmentation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Nueral</a:t>
            </a:r>
            <a:r>
              <a:rPr lang="en-US" dirty="0" smtClean="0"/>
              <a:t> nets W O 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2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model score on my test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an example of a mask my model made </a:t>
            </a:r>
          </a:p>
          <a:p>
            <a:endParaRPr lang="en-US" dirty="0"/>
          </a:p>
          <a:p>
            <a:r>
              <a:rPr lang="en-US" dirty="0" smtClean="0"/>
              <a:t>Break down the quality of the fit (dice score) by defect class and correlate the quality of the fit to my training data set imbalance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9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outlook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Qa</a:t>
            </a:r>
            <a:r>
              <a:rPr lang="en-US" dirty="0" smtClean="0"/>
              <a:t> image control powerful tool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Even better with more data, will get stronger with time across factory </a:t>
            </a:r>
            <a:r>
              <a:rPr lang="en-US" dirty="0" err="1" smtClean="0"/>
              <a:t>lyfe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Technique is general applicable to totes more stuff than just steel lmao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6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140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Steel pix LuL</vt:lpstr>
      <vt:lpstr>QA automation motivation </vt:lpstr>
      <vt:lpstr>Steel pix – defect types </vt:lpstr>
      <vt:lpstr>Computer vision motivation </vt:lpstr>
      <vt:lpstr>Introduce u-net image segmentation </vt:lpstr>
      <vt:lpstr>Show model score on my test data set</vt:lpstr>
      <vt:lpstr>Conclusion and outlook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Steel pix LuL</dc:title>
  <dc:creator>Rob Johns</dc:creator>
  <cp:lastModifiedBy>Rob Johns</cp:lastModifiedBy>
  <cp:revision>4</cp:revision>
  <dcterms:created xsi:type="dcterms:W3CDTF">2019-09-11T23:23:26Z</dcterms:created>
  <dcterms:modified xsi:type="dcterms:W3CDTF">2019-09-12T00:02:19Z</dcterms:modified>
</cp:coreProperties>
</file>