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7" r:id="rId1"/>
  </p:sldMasterIdLst>
  <p:notesMasterIdLst>
    <p:notesMasterId r:id="rId20"/>
  </p:notesMasterIdLst>
  <p:sldIdLst>
    <p:sldId id="256" r:id="rId2"/>
    <p:sldId id="258" r:id="rId3"/>
    <p:sldId id="260" r:id="rId4"/>
    <p:sldId id="261" r:id="rId5"/>
    <p:sldId id="326" r:id="rId6"/>
    <p:sldId id="277" r:id="rId7"/>
    <p:sldId id="269" r:id="rId8"/>
    <p:sldId id="270" r:id="rId9"/>
    <p:sldId id="329" r:id="rId10"/>
    <p:sldId id="330" r:id="rId11"/>
    <p:sldId id="331" r:id="rId12"/>
    <p:sldId id="284" r:id="rId13"/>
    <p:sldId id="266" r:id="rId14"/>
    <p:sldId id="332" r:id="rId15"/>
    <p:sldId id="267" r:id="rId16"/>
    <p:sldId id="291" r:id="rId17"/>
    <p:sldId id="285" r:id="rId18"/>
    <p:sldId id="333" r:id="rId19"/>
  </p:sldIdLst>
  <p:sldSz cx="9144000" cy="5143500" type="screen16x9"/>
  <p:notesSz cx="6858000" cy="9144000"/>
  <p:embeddedFontLst>
    <p:embeddedFont>
      <p:font typeface="Barlow" panose="00000500000000000000" pitchFamily="2" charset="0"/>
      <p:regular r:id="rId21"/>
      <p:bold r:id="rId22"/>
      <p:italic r:id="rId23"/>
      <p:boldItalic r:id="rId24"/>
    </p:embeddedFont>
    <p:embeddedFont>
      <p:font typeface="Barlow Semi Condensed" panose="00000506000000000000" pitchFamily="2" charset="0"/>
      <p:regular r:id="rId25"/>
      <p:bold r:id="rId26"/>
      <p:italic r:id="rId27"/>
      <p:boldItalic r:id="rId28"/>
    </p:embeddedFont>
    <p:embeddedFont>
      <p:font typeface="Roboto Mono" panose="00000009000000000000" pitchFamily="49" charset="0"/>
      <p:regular r:id="rId29"/>
      <p:bold r:id="rId30"/>
      <p:italic r:id="rId31"/>
      <p:boldItalic r:id="rId32"/>
    </p:embeddedFont>
    <p:embeddedFont>
      <p:font typeface="Share Tech Mono"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4A4906-BB2D-4078-92B1-12D04A51D26F}" v="52" dt="2025-07-23T08:29:57.401"/>
  </p1510:revLst>
</p1510:revInfo>
</file>

<file path=ppt/tableStyles.xml><?xml version="1.0" encoding="utf-8"?>
<a:tblStyleLst xmlns:a="http://schemas.openxmlformats.org/drawingml/2006/main" def="{F7D2611D-ADD7-4CA4-8F4F-E2E6A95703F9}">
  <a:tblStyle styleId="{F7D2611D-ADD7-4CA4-8F4F-E2E6A95703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72"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microsoft.com/office/2015/10/relationships/revisionInfo" Target="revisionInfo.xml"/><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Karimi" userId="7d116511996c1297" providerId="LiveId" clId="{494A4906-BB2D-4078-92B1-12D04A51D26F}"/>
    <pc:docChg chg="undo custSel addSld delSld modSld sldOrd delMainMaster">
      <pc:chgData name="Ryan Karimi" userId="7d116511996c1297" providerId="LiveId" clId="{494A4906-BB2D-4078-92B1-12D04A51D26F}" dt="2025-07-23T08:30:07.319" v="1701" actId="1076"/>
      <pc:docMkLst>
        <pc:docMk/>
      </pc:docMkLst>
      <pc:sldChg chg="addSp delSp modSp mod">
        <pc:chgData name="Ryan Karimi" userId="7d116511996c1297" providerId="LiveId" clId="{494A4906-BB2D-4078-92B1-12D04A51D26F}" dt="2025-07-23T06:34:23.416" v="107" actId="21"/>
        <pc:sldMkLst>
          <pc:docMk/>
          <pc:sldMk cId="0" sldId="256"/>
        </pc:sldMkLst>
        <pc:spChg chg="add del mod">
          <ac:chgData name="Ryan Karimi" userId="7d116511996c1297" providerId="LiveId" clId="{494A4906-BB2D-4078-92B1-12D04A51D26F}" dt="2025-07-23T06:34:23.416" v="107" actId="21"/>
          <ac:spMkLst>
            <pc:docMk/>
            <pc:sldMk cId="0" sldId="256"/>
            <ac:spMk id="3" creationId="{76EF9717-0AC1-6B6E-E474-94B42339D4B1}"/>
          </ac:spMkLst>
        </pc:spChg>
        <pc:spChg chg="mod">
          <ac:chgData name="Ryan Karimi" userId="7d116511996c1297" providerId="LiveId" clId="{494A4906-BB2D-4078-92B1-12D04A51D26F}" dt="2025-07-23T06:33:48.246" v="105" actId="207"/>
          <ac:spMkLst>
            <pc:docMk/>
            <pc:sldMk cId="0" sldId="256"/>
            <ac:spMk id="1455" creationId="{00000000-0000-0000-0000-000000000000}"/>
          </ac:spMkLst>
        </pc:spChg>
        <pc:spChg chg="del">
          <ac:chgData name="Ryan Karimi" userId="7d116511996c1297" providerId="LiveId" clId="{494A4906-BB2D-4078-92B1-12D04A51D26F}" dt="2025-07-23T06:34:07.477" v="106" actId="21"/>
          <ac:spMkLst>
            <pc:docMk/>
            <pc:sldMk cId="0" sldId="256"/>
            <ac:spMk id="1456" creationId="{00000000-0000-0000-0000-000000000000}"/>
          </ac:spMkLst>
        </pc:spChg>
      </pc:sldChg>
      <pc:sldChg chg="del">
        <pc:chgData name="Ryan Karimi" userId="7d116511996c1297" providerId="LiveId" clId="{494A4906-BB2D-4078-92B1-12D04A51D26F}" dt="2025-07-23T07:02:45.824" v="558" actId="2696"/>
        <pc:sldMkLst>
          <pc:docMk/>
          <pc:sldMk cId="0" sldId="257"/>
        </pc:sldMkLst>
      </pc:sldChg>
      <pc:sldChg chg="addSp delSp modSp mod">
        <pc:chgData name="Ryan Karimi" userId="7d116511996c1297" providerId="LiveId" clId="{494A4906-BB2D-4078-92B1-12D04A51D26F}" dt="2025-07-23T07:03:26.861" v="566" actId="21"/>
        <pc:sldMkLst>
          <pc:docMk/>
          <pc:sldMk cId="0" sldId="258"/>
        </pc:sldMkLst>
        <pc:spChg chg="add del mod">
          <ac:chgData name="Ryan Karimi" userId="7d116511996c1297" providerId="LiveId" clId="{494A4906-BB2D-4078-92B1-12D04A51D26F}" dt="2025-07-23T07:03:05.491" v="561" actId="21"/>
          <ac:spMkLst>
            <pc:docMk/>
            <pc:sldMk cId="0" sldId="258"/>
            <ac:spMk id="3" creationId="{FB1E1850-5140-EA4E-E5F5-CF46935AFA66}"/>
          </ac:spMkLst>
        </pc:spChg>
        <pc:spChg chg="add del mod">
          <ac:chgData name="Ryan Karimi" userId="7d116511996c1297" providerId="LiveId" clId="{494A4906-BB2D-4078-92B1-12D04A51D26F}" dt="2025-07-23T07:03:15.556" v="564" actId="21"/>
          <ac:spMkLst>
            <pc:docMk/>
            <pc:sldMk cId="0" sldId="258"/>
            <ac:spMk id="5" creationId="{D95EFB30-F745-491D-01DC-294792D98043}"/>
          </ac:spMkLst>
        </pc:spChg>
        <pc:spChg chg="add del mod">
          <ac:chgData name="Ryan Karimi" userId="7d116511996c1297" providerId="LiveId" clId="{494A4906-BB2D-4078-92B1-12D04A51D26F}" dt="2025-07-23T07:03:26.861" v="566" actId="21"/>
          <ac:spMkLst>
            <pc:docMk/>
            <pc:sldMk cId="0" sldId="258"/>
            <ac:spMk id="7" creationId="{604E60A7-43C5-EDA3-251A-55F76CB63174}"/>
          </ac:spMkLst>
        </pc:spChg>
        <pc:spChg chg="del mod">
          <ac:chgData name="Ryan Karimi" userId="7d116511996c1297" providerId="LiveId" clId="{494A4906-BB2D-4078-92B1-12D04A51D26F}" dt="2025-07-23T07:02:55.451" v="560" actId="21"/>
          <ac:spMkLst>
            <pc:docMk/>
            <pc:sldMk cId="0" sldId="258"/>
            <ac:spMk id="1649" creationId="{00000000-0000-0000-0000-000000000000}"/>
          </ac:spMkLst>
        </pc:spChg>
        <pc:spChg chg="del mod">
          <ac:chgData name="Ryan Karimi" userId="7d116511996c1297" providerId="LiveId" clId="{494A4906-BB2D-4078-92B1-12D04A51D26F}" dt="2025-07-23T07:03:08.763" v="562" actId="21"/>
          <ac:spMkLst>
            <pc:docMk/>
            <pc:sldMk cId="0" sldId="258"/>
            <ac:spMk id="1651" creationId="{00000000-0000-0000-0000-000000000000}"/>
          </ac:spMkLst>
        </pc:spChg>
        <pc:spChg chg="mod">
          <ac:chgData name="Ryan Karimi" userId="7d116511996c1297" providerId="LiveId" clId="{494A4906-BB2D-4078-92B1-12D04A51D26F}" dt="2025-07-23T06:36:13.959" v="191" actId="20577"/>
          <ac:spMkLst>
            <pc:docMk/>
            <pc:sldMk cId="0" sldId="258"/>
            <ac:spMk id="1652" creationId="{00000000-0000-0000-0000-000000000000}"/>
          </ac:spMkLst>
        </pc:spChg>
        <pc:spChg chg="mod">
          <ac:chgData name="Ryan Karimi" userId="7d116511996c1297" providerId="LiveId" clId="{494A4906-BB2D-4078-92B1-12D04A51D26F}" dt="2025-07-23T06:35:35.022" v="178" actId="404"/>
          <ac:spMkLst>
            <pc:docMk/>
            <pc:sldMk cId="0" sldId="258"/>
            <ac:spMk id="1654" creationId="{00000000-0000-0000-0000-000000000000}"/>
          </ac:spMkLst>
        </pc:spChg>
        <pc:spChg chg="del">
          <ac:chgData name="Ryan Karimi" userId="7d116511996c1297" providerId="LiveId" clId="{494A4906-BB2D-4078-92B1-12D04A51D26F}" dt="2025-07-23T07:03:13.195" v="563" actId="21"/>
          <ac:spMkLst>
            <pc:docMk/>
            <pc:sldMk cId="0" sldId="258"/>
            <ac:spMk id="1655" creationId="{00000000-0000-0000-0000-000000000000}"/>
          </ac:spMkLst>
        </pc:spChg>
        <pc:spChg chg="mod">
          <ac:chgData name="Ryan Karimi" userId="7d116511996c1297" providerId="LiveId" clId="{494A4906-BB2D-4078-92B1-12D04A51D26F}" dt="2025-07-23T06:36:32.111" v="216" actId="20577"/>
          <ac:spMkLst>
            <pc:docMk/>
            <pc:sldMk cId="0" sldId="258"/>
            <ac:spMk id="1656" creationId="{00000000-0000-0000-0000-000000000000}"/>
          </ac:spMkLst>
        </pc:spChg>
        <pc:spChg chg="del">
          <ac:chgData name="Ryan Karimi" userId="7d116511996c1297" providerId="LiveId" clId="{494A4906-BB2D-4078-92B1-12D04A51D26F}" dt="2025-07-23T07:03:21.976" v="565" actId="21"/>
          <ac:spMkLst>
            <pc:docMk/>
            <pc:sldMk cId="0" sldId="258"/>
            <ac:spMk id="1658" creationId="{00000000-0000-0000-0000-000000000000}"/>
          </ac:spMkLst>
        </pc:spChg>
        <pc:spChg chg="mod">
          <ac:chgData name="Ryan Karimi" userId="7d116511996c1297" providerId="LiveId" clId="{494A4906-BB2D-4078-92B1-12D04A51D26F}" dt="2025-07-23T06:36:44.595" v="242" actId="20577"/>
          <ac:spMkLst>
            <pc:docMk/>
            <pc:sldMk cId="0" sldId="258"/>
            <ac:spMk id="1659" creationId="{00000000-0000-0000-0000-000000000000}"/>
          </ac:spMkLst>
        </pc:spChg>
      </pc:sldChg>
      <pc:sldChg chg="del modNotes">
        <pc:chgData name="Ryan Karimi" userId="7d116511996c1297" providerId="LiveId" clId="{494A4906-BB2D-4078-92B1-12D04A51D26F}" dt="2025-07-23T08:22:51.733" v="1567" actId="2696"/>
        <pc:sldMkLst>
          <pc:docMk/>
          <pc:sldMk cId="0" sldId="259"/>
        </pc:sldMkLst>
      </pc:sldChg>
      <pc:sldChg chg="addSp delSp modSp mod">
        <pc:chgData name="Ryan Karimi" userId="7d116511996c1297" providerId="LiveId" clId="{494A4906-BB2D-4078-92B1-12D04A51D26F}" dt="2025-07-23T07:35:29.936" v="869" actId="21"/>
        <pc:sldMkLst>
          <pc:docMk/>
          <pc:sldMk cId="0" sldId="260"/>
        </pc:sldMkLst>
        <pc:spChg chg="add mod">
          <ac:chgData name="Ryan Karimi" userId="7d116511996c1297" providerId="LiveId" clId="{494A4906-BB2D-4078-92B1-12D04A51D26F}" dt="2025-07-23T07:35:29.936" v="869" actId="21"/>
          <ac:spMkLst>
            <pc:docMk/>
            <pc:sldMk cId="0" sldId="260"/>
            <ac:spMk id="3" creationId="{46BF5E5D-ECCE-94AD-8F0F-71E03F0D91AC}"/>
          </ac:spMkLst>
        </pc:spChg>
        <pc:spChg chg="mod">
          <ac:chgData name="Ryan Karimi" userId="7d116511996c1297" providerId="LiveId" clId="{494A4906-BB2D-4078-92B1-12D04A51D26F}" dt="2025-07-23T06:41:17.349" v="285" actId="20577"/>
          <ac:spMkLst>
            <pc:docMk/>
            <pc:sldMk cId="0" sldId="260"/>
            <ac:spMk id="1852" creationId="{00000000-0000-0000-0000-000000000000}"/>
          </ac:spMkLst>
        </pc:spChg>
        <pc:spChg chg="del">
          <ac:chgData name="Ryan Karimi" userId="7d116511996c1297" providerId="LiveId" clId="{494A4906-BB2D-4078-92B1-12D04A51D26F}" dt="2025-07-23T07:35:29.936" v="869" actId="21"/>
          <ac:spMkLst>
            <pc:docMk/>
            <pc:sldMk cId="0" sldId="260"/>
            <ac:spMk id="1854" creationId="{00000000-0000-0000-0000-000000000000}"/>
          </ac:spMkLst>
        </pc:spChg>
      </pc:sldChg>
      <pc:sldChg chg="modSp mod ord">
        <pc:chgData name="Ryan Karimi" userId="7d116511996c1297" providerId="LiveId" clId="{494A4906-BB2D-4078-92B1-12D04A51D26F}" dt="2025-07-23T07:02:31.320" v="557"/>
        <pc:sldMkLst>
          <pc:docMk/>
          <pc:sldMk cId="0" sldId="261"/>
        </pc:sldMkLst>
        <pc:spChg chg="mod">
          <ac:chgData name="Ryan Karimi" userId="7d116511996c1297" providerId="LiveId" clId="{494A4906-BB2D-4078-92B1-12D04A51D26F}" dt="2025-07-23T06:45:41.211" v="300" actId="20577"/>
          <ac:spMkLst>
            <pc:docMk/>
            <pc:sldMk cId="0" sldId="261"/>
            <ac:spMk id="2323" creationId="{00000000-0000-0000-0000-000000000000}"/>
          </ac:spMkLst>
        </pc:spChg>
        <pc:spChg chg="mod">
          <ac:chgData name="Ryan Karimi" userId="7d116511996c1297" providerId="LiveId" clId="{494A4906-BB2D-4078-92B1-12D04A51D26F}" dt="2025-07-23T06:41:33.281" v="295" actId="20577"/>
          <ac:spMkLst>
            <pc:docMk/>
            <pc:sldMk cId="0" sldId="261"/>
            <ac:spMk id="2324" creationId="{00000000-0000-0000-0000-000000000000}"/>
          </ac:spMkLst>
        </pc:spChg>
      </pc:sldChg>
      <pc:sldChg chg="del">
        <pc:chgData name="Ryan Karimi" userId="7d116511996c1297" providerId="LiveId" clId="{494A4906-BB2D-4078-92B1-12D04A51D26F}" dt="2025-07-23T08:28:45.012" v="1629" actId="47"/>
        <pc:sldMkLst>
          <pc:docMk/>
          <pc:sldMk cId="0" sldId="262"/>
        </pc:sldMkLst>
      </pc:sldChg>
      <pc:sldChg chg="del modNotes">
        <pc:chgData name="Ryan Karimi" userId="7d116511996c1297" providerId="LiveId" clId="{494A4906-BB2D-4078-92B1-12D04A51D26F}" dt="2025-07-23T08:28:47.098" v="1630" actId="47"/>
        <pc:sldMkLst>
          <pc:docMk/>
          <pc:sldMk cId="0" sldId="263"/>
        </pc:sldMkLst>
      </pc:sldChg>
      <pc:sldChg chg="del modNotes">
        <pc:chgData name="Ryan Karimi" userId="7d116511996c1297" providerId="LiveId" clId="{494A4906-BB2D-4078-92B1-12D04A51D26F}" dt="2025-07-23T08:28:47.343" v="1631" actId="47"/>
        <pc:sldMkLst>
          <pc:docMk/>
          <pc:sldMk cId="0" sldId="264"/>
        </pc:sldMkLst>
      </pc:sldChg>
      <pc:sldChg chg="del modNotes">
        <pc:chgData name="Ryan Karimi" userId="7d116511996c1297" providerId="LiveId" clId="{494A4906-BB2D-4078-92B1-12D04A51D26F}" dt="2025-07-23T08:28:47.891" v="1632" actId="47"/>
        <pc:sldMkLst>
          <pc:docMk/>
          <pc:sldMk cId="0" sldId="265"/>
        </pc:sldMkLst>
      </pc:sldChg>
      <pc:sldChg chg="addSp delSp modSp mod ord modNotes">
        <pc:chgData name="Ryan Karimi" userId="7d116511996c1297" providerId="LiveId" clId="{494A4906-BB2D-4078-92B1-12D04A51D26F}" dt="2025-07-23T08:09:12.895" v="1395" actId="20577"/>
        <pc:sldMkLst>
          <pc:docMk/>
          <pc:sldMk cId="0" sldId="266"/>
        </pc:sldMkLst>
        <pc:spChg chg="mod">
          <ac:chgData name="Ryan Karimi" userId="7d116511996c1297" providerId="LiveId" clId="{494A4906-BB2D-4078-92B1-12D04A51D26F}" dt="2025-07-23T08:01:46.887" v="1112" actId="20577"/>
          <ac:spMkLst>
            <pc:docMk/>
            <pc:sldMk cId="0" sldId="266"/>
            <ac:spMk id="2501" creationId="{00000000-0000-0000-0000-000000000000}"/>
          </ac:spMkLst>
        </pc:spChg>
        <pc:spChg chg="mod">
          <ac:chgData name="Ryan Karimi" userId="7d116511996c1297" providerId="LiveId" clId="{494A4906-BB2D-4078-92B1-12D04A51D26F}" dt="2025-07-23T08:09:02.522" v="1393" actId="404"/>
          <ac:spMkLst>
            <pc:docMk/>
            <pc:sldMk cId="0" sldId="266"/>
            <ac:spMk id="2502" creationId="{00000000-0000-0000-0000-000000000000}"/>
          </ac:spMkLst>
        </pc:spChg>
        <pc:spChg chg="mod">
          <ac:chgData name="Ryan Karimi" userId="7d116511996c1297" providerId="LiveId" clId="{494A4906-BB2D-4078-92B1-12D04A51D26F}" dt="2025-07-23T08:08:55.035" v="1389" actId="404"/>
          <ac:spMkLst>
            <pc:docMk/>
            <pc:sldMk cId="0" sldId="266"/>
            <ac:spMk id="2503" creationId="{00000000-0000-0000-0000-000000000000}"/>
          </ac:spMkLst>
        </pc:spChg>
        <pc:spChg chg="mod">
          <ac:chgData name="Ryan Karimi" userId="7d116511996c1297" providerId="LiveId" clId="{494A4906-BB2D-4078-92B1-12D04A51D26F}" dt="2025-07-23T08:08:58.858" v="1391" actId="404"/>
          <ac:spMkLst>
            <pc:docMk/>
            <pc:sldMk cId="0" sldId="266"/>
            <ac:spMk id="2504" creationId="{00000000-0000-0000-0000-000000000000}"/>
          </ac:spMkLst>
        </pc:spChg>
        <pc:spChg chg="mod">
          <ac:chgData name="Ryan Karimi" userId="7d116511996c1297" providerId="LiveId" clId="{494A4906-BB2D-4078-92B1-12D04A51D26F}" dt="2025-07-23T08:04:03.967" v="1149" actId="20577"/>
          <ac:spMkLst>
            <pc:docMk/>
            <pc:sldMk cId="0" sldId="266"/>
            <ac:spMk id="2505" creationId="{00000000-0000-0000-0000-000000000000}"/>
          </ac:spMkLst>
        </pc:spChg>
        <pc:spChg chg="mod">
          <ac:chgData name="Ryan Karimi" userId="7d116511996c1297" providerId="LiveId" clId="{494A4906-BB2D-4078-92B1-12D04A51D26F}" dt="2025-07-23T08:03:11.888" v="1129" actId="20577"/>
          <ac:spMkLst>
            <pc:docMk/>
            <pc:sldMk cId="0" sldId="266"/>
            <ac:spMk id="2506" creationId="{00000000-0000-0000-0000-000000000000}"/>
          </ac:spMkLst>
        </pc:spChg>
        <pc:spChg chg="mod">
          <ac:chgData name="Ryan Karimi" userId="7d116511996c1297" providerId="LiveId" clId="{494A4906-BB2D-4078-92B1-12D04A51D26F}" dt="2025-07-23T08:03:25.845" v="1140" actId="20577"/>
          <ac:spMkLst>
            <pc:docMk/>
            <pc:sldMk cId="0" sldId="266"/>
            <ac:spMk id="2507" creationId="{00000000-0000-0000-0000-000000000000}"/>
          </ac:spMkLst>
        </pc:spChg>
        <pc:spChg chg="mod">
          <ac:chgData name="Ryan Karimi" userId="7d116511996c1297" providerId="LiveId" clId="{494A4906-BB2D-4078-92B1-12D04A51D26F}" dt="2025-07-23T08:09:12.895" v="1395" actId="20577"/>
          <ac:spMkLst>
            <pc:docMk/>
            <pc:sldMk cId="0" sldId="266"/>
            <ac:spMk id="2508" creationId="{00000000-0000-0000-0000-000000000000}"/>
          </ac:spMkLst>
        </pc:spChg>
        <pc:spChg chg="mod">
          <ac:chgData name="Ryan Karimi" userId="7d116511996c1297" providerId="LiveId" clId="{494A4906-BB2D-4078-92B1-12D04A51D26F}" dt="2025-07-23T08:04:18.651" v="1164" actId="20577"/>
          <ac:spMkLst>
            <pc:docMk/>
            <pc:sldMk cId="0" sldId="266"/>
            <ac:spMk id="2509" creationId="{00000000-0000-0000-0000-000000000000}"/>
          </ac:spMkLst>
        </pc:spChg>
        <pc:spChg chg="mod">
          <ac:chgData name="Ryan Karimi" userId="7d116511996c1297" providerId="LiveId" clId="{494A4906-BB2D-4078-92B1-12D04A51D26F}" dt="2025-07-23T08:02:43.861" v="1119" actId="1076"/>
          <ac:spMkLst>
            <pc:docMk/>
            <pc:sldMk cId="0" sldId="266"/>
            <ac:spMk id="2510" creationId="{00000000-0000-0000-0000-000000000000}"/>
          </ac:spMkLst>
        </pc:spChg>
        <pc:spChg chg="mod">
          <ac:chgData name="Ryan Karimi" userId="7d116511996c1297" providerId="LiveId" clId="{494A4906-BB2D-4078-92B1-12D04A51D26F}" dt="2025-07-23T08:00:58.666" v="1090" actId="20577"/>
          <ac:spMkLst>
            <pc:docMk/>
            <pc:sldMk cId="0" sldId="266"/>
            <ac:spMk id="2511" creationId="{00000000-0000-0000-0000-000000000000}"/>
          </ac:spMkLst>
        </pc:spChg>
        <pc:spChg chg="mod">
          <ac:chgData name="Ryan Karimi" userId="7d116511996c1297" providerId="LiveId" clId="{494A4906-BB2D-4078-92B1-12D04A51D26F}" dt="2025-07-23T08:00:50.389" v="1083" actId="20577"/>
          <ac:spMkLst>
            <pc:docMk/>
            <pc:sldMk cId="0" sldId="266"/>
            <ac:spMk id="2512" creationId="{00000000-0000-0000-0000-000000000000}"/>
          </ac:spMkLst>
        </pc:spChg>
        <pc:spChg chg="mod">
          <ac:chgData name="Ryan Karimi" userId="7d116511996c1297" providerId="LiveId" clId="{494A4906-BB2D-4078-92B1-12D04A51D26F}" dt="2025-07-23T08:00:16.380" v="1051" actId="20577"/>
          <ac:spMkLst>
            <pc:docMk/>
            <pc:sldMk cId="0" sldId="266"/>
            <ac:spMk id="2513" creationId="{00000000-0000-0000-0000-000000000000}"/>
          </ac:spMkLst>
        </pc:spChg>
        <pc:spChg chg="mod">
          <ac:chgData name="Ryan Karimi" userId="7d116511996c1297" providerId="LiveId" clId="{494A4906-BB2D-4078-92B1-12D04A51D26F}" dt="2025-07-23T08:00:27.025" v="1055" actId="20577"/>
          <ac:spMkLst>
            <pc:docMk/>
            <pc:sldMk cId="0" sldId="266"/>
            <ac:spMk id="2514" creationId="{00000000-0000-0000-0000-000000000000}"/>
          </ac:spMkLst>
        </pc:spChg>
        <pc:picChg chg="add mod">
          <ac:chgData name="Ryan Karimi" userId="7d116511996c1297" providerId="LiveId" clId="{494A4906-BB2D-4078-92B1-12D04A51D26F}" dt="2025-07-23T07:59:54.942" v="1047" actId="1076"/>
          <ac:picMkLst>
            <pc:docMk/>
            <pc:sldMk cId="0" sldId="266"/>
            <ac:picMk id="3" creationId="{CA514B8D-4C20-770E-7F87-3449CB26F5CB}"/>
          </ac:picMkLst>
        </pc:picChg>
        <pc:picChg chg="del">
          <ac:chgData name="Ryan Karimi" userId="7d116511996c1297" providerId="LiveId" clId="{494A4906-BB2D-4078-92B1-12D04A51D26F}" dt="2025-07-23T07:57:05.685" v="1044" actId="21"/>
          <ac:picMkLst>
            <pc:docMk/>
            <pc:sldMk cId="0" sldId="266"/>
            <ac:picMk id="2515" creationId="{00000000-0000-0000-0000-000000000000}"/>
          </ac:picMkLst>
        </pc:picChg>
      </pc:sldChg>
      <pc:sldChg chg="addSp delSp modSp mod ord modNotes">
        <pc:chgData name="Ryan Karimi" userId="7d116511996c1297" providerId="LiveId" clId="{494A4906-BB2D-4078-92B1-12D04A51D26F}" dt="2025-07-23T08:21:48.132" v="1564" actId="404"/>
        <pc:sldMkLst>
          <pc:docMk/>
          <pc:sldMk cId="0" sldId="267"/>
        </pc:sldMkLst>
        <pc:spChg chg="add mod">
          <ac:chgData name="Ryan Karimi" userId="7d116511996c1297" providerId="LiveId" clId="{494A4906-BB2D-4078-92B1-12D04A51D26F}" dt="2025-07-23T08:19:16.584" v="1535" actId="14100"/>
          <ac:spMkLst>
            <pc:docMk/>
            <pc:sldMk cId="0" sldId="267"/>
            <ac:spMk id="2" creationId="{AACF7538-796C-1F9A-38F7-FE6FFB41B6D7}"/>
          </ac:spMkLst>
        </pc:spChg>
        <pc:spChg chg="add mod">
          <ac:chgData name="Ryan Karimi" userId="7d116511996c1297" providerId="LiveId" clId="{494A4906-BB2D-4078-92B1-12D04A51D26F}" dt="2025-07-23T08:20:21.049" v="1546"/>
          <ac:spMkLst>
            <pc:docMk/>
            <pc:sldMk cId="0" sldId="267"/>
            <ac:spMk id="3" creationId="{10C547A4-996F-D4DA-2D8E-DBF1421FD98B}"/>
          </ac:spMkLst>
        </pc:spChg>
        <pc:spChg chg="add mod">
          <ac:chgData name="Ryan Karimi" userId="7d116511996c1297" providerId="LiveId" clId="{494A4906-BB2D-4078-92B1-12D04A51D26F}" dt="2025-07-23T08:21:48.132" v="1564" actId="404"/>
          <ac:spMkLst>
            <pc:docMk/>
            <pc:sldMk cId="0" sldId="267"/>
            <ac:spMk id="4" creationId="{200CE426-9ED2-CAC8-DD49-5F813A984D10}"/>
          </ac:spMkLst>
        </pc:spChg>
        <pc:spChg chg="mod">
          <ac:chgData name="Ryan Karimi" userId="7d116511996c1297" providerId="LiveId" clId="{494A4906-BB2D-4078-92B1-12D04A51D26F}" dt="2025-07-23T08:17:42.455" v="1522" actId="20577"/>
          <ac:spMkLst>
            <pc:docMk/>
            <pc:sldMk cId="0" sldId="267"/>
            <ac:spMk id="2520" creationId="{00000000-0000-0000-0000-000000000000}"/>
          </ac:spMkLst>
        </pc:spChg>
        <pc:spChg chg="mod">
          <ac:chgData name="Ryan Karimi" userId="7d116511996c1297" providerId="LiveId" clId="{494A4906-BB2D-4078-92B1-12D04A51D26F}" dt="2025-07-23T08:18:08.344" v="1527"/>
          <ac:spMkLst>
            <pc:docMk/>
            <pc:sldMk cId="0" sldId="267"/>
            <ac:spMk id="2521" creationId="{00000000-0000-0000-0000-000000000000}"/>
          </ac:spMkLst>
        </pc:spChg>
        <pc:spChg chg="del mod">
          <ac:chgData name="Ryan Karimi" userId="7d116511996c1297" providerId="LiveId" clId="{494A4906-BB2D-4078-92B1-12D04A51D26F}" dt="2025-07-23T08:18:54.146" v="1529"/>
          <ac:spMkLst>
            <pc:docMk/>
            <pc:sldMk cId="0" sldId="267"/>
            <ac:spMk id="2522" creationId="{00000000-0000-0000-0000-000000000000}"/>
          </ac:spMkLst>
        </pc:spChg>
        <pc:spChg chg="mod">
          <ac:chgData name="Ryan Karimi" userId="7d116511996c1297" providerId="LiveId" clId="{494A4906-BB2D-4078-92B1-12D04A51D26F}" dt="2025-07-23T08:19:55.419" v="1543" actId="113"/>
          <ac:spMkLst>
            <pc:docMk/>
            <pc:sldMk cId="0" sldId="267"/>
            <ac:spMk id="2523" creationId="{00000000-0000-0000-0000-000000000000}"/>
          </ac:spMkLst>
        </pc:spChg>
        <pc:spChg chg="add del mod">
          <ac:chgData name="Ryan Karimi" userId="7d116511996c1297" providerId="LiveId" clId="{494A4906-BB2D-4078-92B1-12D04A51D26F}" dt="2025-07-23T08:20:26.120" v="1547"/>
          <ac:spMkLst>
            <pc:docMk/>
            <pc:sldMk cId="0" sldId="267"/>
            <ac:spMk id="2524" creationId="{00000000-0000-0000-0000-000000000000}"/>
          </ac:spMkLst>
        </pc:spChg>
        <pc:spChg chg="mod">
          <ac:chgData name="Ryan Karimi" userId="7d116511996c1297" providerId="LiveId" clId="{494A4906-BB2D-4078-92B1-12D04A51D26F}" dt="2025-07-23T08:21:03.166" v="1560" actId="113"/>
          <ac:spMkLst>
            <pc:docMk/>
            <pc:sldMk cId="0" sldId="267"/>
            <ac:spMk id="2525" creationId="{00000000-0000-0000-0000-000000000000}"/>
          </ac:spMkLst>
        </pc:spChg>
        <pc:spChg chg="mod">
          <ac:chgData name="Ryan Karimi" userId="7d116511996c1297" providerId="LiveId" clId="{494A4906-BB2D-4078-92B1-12D04A51D26F}" dt="2025-07-23T08:21:35.604" v="1562"/>
          <ac:spMkLst>
            <pc:docMk/>
            <pc:sldMk cId="0" sldId="267"/>
            <ac:spMk id="2526" creationId="{00000000-0000-0000-0000-000000000000}"/>
          </ac:spMkLst>
        </pc:spChg>
      </pc:sldChg>
      <pc:sldChg chg="del modNotes">
        <pc:chgData name="Ryan Karimi" userId="7d116511996c1297" providerId="LiveId" clId="{494A4906-BB2D-4078-92B1-12D04A51D26F}" dt="2025-07-23T08:28:48.100" v="1633" actId="47"/>
        <pc:sldMkLst>
          <pc:docMk/>
          <pc:sldMk cId="0" sldId="268"/>
        </pc:sldMkLst>
      </pc:sldChg>
      <pc:sldChg chg="addSp delSp modSp mod ord modNotes">
        <pc:chgData name="Ryan Karimi" userId="7d116511996c1297" providerId="LiveId" clId="{494A4906-BB2D-4078-92B1-12D04A51D26F}" dt="2025-07-23T07:25:42.756" v="766" actId="20577"/>
        <pc:sldMkLst>
          <pc:docMk/>
          <pc:sldMk cId="0" sldId="269"/>
        </pc:sldMkLst>
        <pc:spChg chg="add del mod">
          <ac:chgData name="Ryan Karimi" userId="7d116511996c1297" providerId="LiveId" clId="{494A4906-BB2D-4078-92B1-12D04A51D26F}" dt="2025-07-23T07:21:14.432" v="614" actId="21"/>
          <ac:spMkLst>
            <pc:docMk/>
            <pc:sldMk cId="0" sldId="269"/>
            <ac:spMk id="3" creationId="{6F371E68-4CE5-1DC9-5F3F-5141B15F5028}"/>
          </ac:spMkLst>
        </pc:spChg>
        <pc:spChg chg="add mod">
          <ac:chgData name="Ryan Karimi" userId="7d116511996c1297" providerId="LiveId" clId="{494A4906-BB2D-4078-92B1-12D04A51D26F}" dt="2025-07-23T07:24:20.312" v="645" actId="20577"/>
          <ac:spMkLst>
            <pc:docMk/>
            <pc:sldMk cId="0" sldId="269"/>
            <ac:spMk id="5" creationId="{52C7BFB0-B78F-1D3D-2CD9-3B4F3E1FC862}"/>
          </ac:spMkLst>
        </pc:spChg>
        <pc:spChg chg="add mod">
          <ac:chgData name="Ryan Karimi" userId="7d116511996c1297" providerId="LiveId" clId="{494A4906-BB2D-4078-92B1-12D04A51D26F}" dt="2025-07-23T07:22:17.491" v="621" actId="1076"/>
          <ac:spMkLst>
            <pc:docMk/>
            <pc:sldMk cId="0" sldId="269"/>
            <ac:spMk id="6" creationId="{6EDDC8D5-2537-D874-F8B0-BBC865D4F1B1}"/>
          </ac:spMkLst>
        </pc:spChg>
        <pc:spChg chg="mod">
          <ac:chgData name="Ryan Karimi" userId="7d116511996c1297" providerId="LiveId" clId="{494A4906-BB2D-4078-92B1-12D04A51D26F}" dt="2025-07-23T07:25:42.756" v="766" actId="20577"/>
          <ac:spMkLst>
            <pc:docMk/>
            <pc:sldMk cId="0" sldId="269"/>
            <ac:spMk id="2558" creationId="{00000000-0000-0000-0000-000000000000}"/>
          </ac:spMkLst>
        </pc:spChg>
        <pc:spChg chg="del">
          <ac:chgData name="Ryan Karimi" userId="7d116511996c1297" providerId="LiveId" clId="{494A4906-BB2D-4078-92B1-12D04A51D26F}" dt="2025-07-23T07:25:27.288" v="734" actId="21"/>
          <ac:spMkLst>
            <pc:docMk/>
            <pc:sldMk cId="0" sldId="269"/>
            <ac:spMk id="2559" creationId="{00000000-0000-0000-0000-000000000000}"/>
          </ac:spMkLst>
        </pc:spChg>
        <pc:spChg chg="mod">
          <ac:chgData name="Ryan Karimi" userId="7d116511996c1297" providerId="LiveId" clId="{494A4906-BB2D-4078-92B1-12D04A51D26F}" dt="2025-07-23T07:25:18.629" v="733" actId="20577"/>
          <ac:spMkLst>
            <pc:docMk/>
            <pc:sldMk cId="0" sldId="269"/>
            <ac:spMk id="2560" creationId="{00000000-0000-0000-0000-000000000000}"/>
          </ac:spMkLst>
        </pc:spChg>
        <pc:spChg chg="del">
          <ac:chgData name="Ryan Karimi" userId="7d116511996c1297" providerId="LiveId" clId="{494A4906-BB2D-4078-92B1-12D04A51D26F}" dt="2025-07-23T07:24:54.948" v="686" actId="21"/>
          <ac:spMkLst>
            <pc:docMk/>
            <pc:sldMk cId="0" sldId="269"/>
            <ac:spMk id="2561" creationId="{00000000-0000-0000-0000-000000000000}"/>
          </ac:spMkLst>
        </pc:spChg>
        <pc:spChg chg="mod">
          <ac:chgData name="Ryan Karimi" userId="7d116511996c1297" providerId="LiveId" clId="{494A4906-BB2D-4078-92B1-12D04A51D26F}" dt="2025-07-23T07:25:02.778" v="703" actId="20577"/>
          <ac:spMkLst>
            <pc:docMk/>
            <pc:sldMk cId="0" sldId="269"/>
            <ac:spMk id="2562" creationId="{00000000-0000-0000-0000-000000000000}"/>
          </ac:spMkLst>
        </pc:spChg>
        <pc:spChg chg="mod">
          <ac:chgData name="Ryan Karimi" userId="7d116511996c1297" providerId="LiveId" clId="{494A4906-BB2D-4078-92B1-12D04A51D26F}" dt="2025-07-23T07:24:49.476" v="685" actId="1076"/>
          <ac:spMkLst>
            <pc:docMk/>
            <pc:sldMk cId="0" sldId="269"/>
            <ac:spMk id="2563" creationId="{00000000-0000-0000-0000-000000000000}"/>
          </ac:spMkLst>
        </pc:spChg>
        <pc:spChg chg="del">
          <ac:chgData name="Ryan Karimi" userId="7d116511996c1297" providerId="LiveId" clId="{494A4906-BB2D-4078-92B1-12D04A51D26F}" dt="2025-07-23T07:24:04.845" v="639" actId="21"/>
          <ac:spMkLst>
            <pc:docMk/>
            <pc:sldMk cId="0" sldId="269"/>
            <ac:spMk id="2564" creationId="{00000000-0000-0000-0000-000000000000}"/>
          </ac:spMkLst>
        </pc:spChg>
        <pc:spChg chg="del">
          <ac:chgData name="Ryan Karimi" userId="7d116511996c1297" providerId="LiveId" clId="{494A4906-BB2D-4078-92B1-12D04A51D26F}" dt="2025-07-23T07:21:07.813" v="613" actId="21"/>
          <ac:spMkLst>
            <pc:docMk/>
            <pc:sldMk cId="0" sldId="269"/>
            <ac:spMk id="2566" creationId="{00000000-0000-0000-0000-000000000000}"/>
          </ac:spMkLst>
        </pc:spChg>
        <pc:cxnChg chg="mod">
          <ac:chgData name="Ryan Karimi" userId="7d116511996c1297" providerId="LiveId" clId="{494A4906-BB2D-4078-92B1-12D04A51D26F}" dt="2025-07-23T07:24:49.476" v="685" actId="1076"/>
          <ac:cxnSpMkLst>
            <pc:docMk/>
            <pc:sldMk cId="0" sldId="269"/>
            <ac:cxnSpMk id="2567" creationId="{00000000-0000-0000-0000-000000000000}"/>
          </ac:cxnSpMkLst>
        </pc:cxnChg>
      </pc:sldChg>
      <pc:sldChg chg="addSp delSp modSp mod ord modNotes">
        <pc:chgData name="Ryan Karimi" userId="7d116511996c1297" providerId="LiveId" clId="{494A4906-BB2D-4078-92B1-12D04A51D26F}" dt="2025-07-23T07:46:39.509" v="972" actId="404"/>
        <pc:sldMkLst>
          <pc:docMk/>
          <pc:sldMk cId="0" sldId="270"/>
        </pc:sldMkLst>
        <pc:spChg chg="add del mod">
          <ac:chgData name="Ryan Karimi" userId="7d116511996c1297" providerId="LiveId" clId="{494A4906-BB2D-4078-92B1-12D04A51D26F}" dt="2025-07-23T07:26:57.766" v="800" actId="21"/>
          <ac:spMkLst>
            <pc:docMk/>
            <pc:sldMk cId="0" sldId="270"/>
            <ac:spMk id="3" creationId="{314BFE59-B514-EC16-AEDB-9D9AD10CE21B}"/>
          </ac:spMkLst>
        </pc:spChg>
        <pc:spChg chg="add del mod">
          <ac:chgData name="Ryan Karimi" userId="7d116511996c1297" providerId="LiveId" clId="{494A4906-BB2D-4078-92B1-12D04A51D26F}" dt="2025-07-23T07:27:04.264" v="802" actId="21"/>
          <ac:spMkLst>
            <pc:docMk/>
            <pc:sldMk cId="0" sldId="270"/>
            <ac:spMk id="5" creationId="{2B3B29FC-369B-15EA-2960-5D2CC2E4AB9C}"/>
          </ac:spMkLst>
        </pc:spChg>
        <pc:spChg chg="add del mod">
          <ac:chgData name="Ryan Karimi" userId="7d116511996c1297" providerId="LiveId" clId="{494A4906-BB2D-4078-92B1-12D04A51D26F}" dt="2025-07-23T07:27:14.711" v="805" actId="21"/>
          <ac:spMkLst>
            <pc:docMk/>
            <pc:sldMk cId="0" sldId="270"/>
            <ac:spMk id="7" creationId="{91131BBF-5066-8465-0462-46AD49968FA0}"/>
          </ac:spMkLst>
        </pc:spChg>
        <pc:spChg chg="add del mod">
          <ac:chgData name="Ryan Karimi" userId="7d116511996c1297" providerId="LiveId" clId="{494A4906-BB2D-4078-92B1-12D04A51D26F}" dt="2025-07-23T07:27:21.580" v="807" actId="21"/>
          <ac:spMkLst>
            <pc:docMk/>
            <pc:sldMk cId="0" sldId="270"/>
            <ac:spMk id="9" creationId="{4EFD46FD-2139-B8D4-D684-B28C04F6D555}"/>
          </ac:spMkLst>
        </pc:spChg>
        <pc:spChg chg="add del mod">
          <ac:chgData name="Ryan Karimi" userId="7d116511996c1297" providerId="LiveId" clId="{494A4906-BB2D-4078-92B1-12D04A51D26F}" dt="2025-07-23T07:33:11.870" v="868" actId="21"/>
          <ac:spMkLst>
            <pc:docMk/>
            <pc:sldMk cId="0" sldId="270"/>
            <ac:spMk id="13" creationId="{B74DEFFD-1D3D-99C0-F9EF-6EBE5BF8A19A}"/>
          </ac:spMkLst>
        </pc:spChg>
        <pc:spChg chg="del">
          <ac:chgData name="Ryan Karimi" userId="7d116511996c1297" providerId="LiveId" clId="{494A4906-BB2D-4078-92B1-12D04A51D26F}" dt="2025-07-23T07:27:11.794" v="804" actId="21"/>
          <ac:spMkLst>
            <pc:docMk/>
            <pc:sldMk cId="0" sldId="270"/>
            <ac:spMk id="2575" creationId="{00000000-0000-0000-0000-000000000000}"/>
          </ac:spMkLst>
        </pc:spChg>
        <pc:spChg chg="del">
          <ac:chgData name="Ryan Karimi" userId="7d116511996c1297" providerId="LiveId" clId="{494A4906-BB2D-4078-92B1-12D04A51D26F}" dt="2025-07-23T07:27:18.161" v="806" actId="21"/>
          <ac:spMkLst>
            <pc:docMk/>
            <pc:sldMk cId="0" sldId="270"/>
            <ac:spMk id="2576" creationId="{00000000-0000-0000-0000-000000000000}"/>
          </ac:spMkLst>
        </pc:spChg>
        <pc:spChg chg="del">
          <ac:chgData name="Ryan Karimi" userId="7d116511996c1297" providerId="LiveId" clId="{494A4906-BB2D-4078-92B1-12D04A51D26F}" dt="2025-07-23T07:27:01.352" v="801" actId="21"/>
          <ac:spMkLst>
            <pc:docMk/>
            <pc:sldMk cId="0" sldId="270"/>
            <ac:spMk id="2577" creationId="{00000000-0000-0000-0000-000000000000}"/>
          </ac:spMkLst>
        </pc:spChg>
        <pc:spChg chg="del mod">
          <ac:chgData name="Ryan Karimi" userId="7d116511996c1297" providerId="LiveId" clId="{494A4906-BB2D-4078-92B1-12D04A51D26F}" dt="2025-07-23T07:30:46.534" v="827" actId="21"/>
          <ac:spMkLst>
            <pc:docMk/>
            <pc:sldMk cId="0" sldId="270"/>
            <ac:spMk id="2578" creationId="{00000000-0000-0000-0000-000000000000}"/>
          </ac:spMkLst>
        </pc:spChg>
        <pc:spChg chg="mod">
          <ac:chgData name="Ryan Karimi" userId="7d116511996c1297" providerId="LiveId" clId="{494A4906-BB2D-4078-92B1-12D04A51D26F}" dt="2025-07-23T07:46:39.509" v="972" actId="404"/>
          <ac:spMkLst>
            <pc:docMk/>
            <pc:sldMk cId="0" sldId="270"/>
            <ac:spMk id="2579" creationId="{00000000-0000-0000-0000-000000000000}"/>
          </ac:spMkLst>
        </pc:spChg>
        <pc:spChg chg="del">
          <ac:chgData name="Ryan Karimi" userId="7d116511996c1297" providerId="LiveId" clId="{494A4906-BB2D-4078-92B1-12D04A51D26F}" dt="2025-07-23T07:26:54.229" v="799" actId="21"/>
          <ac:spMkLst>
            <pc:docMk/>
            <pc:sldMk cId="0" sldId="270"/>
            <ac:spMk id="2580" creationId="{00000000-0000-0000-0000-000000000000}"/>
          </ac:spMkLst>
        </pc:spChg>
        <pc:spChg chg="mod">
          <ac:chgData name="Ryan Karimi" userId="7d116511996c1297" providerId="LiveId" clId="{494A4906-BB2D-4078-92B1-12D04A51D26F}" dt="2025-07-23T07:26:44.563" v="797" actId="20577"/>
          <ac:spMkLst>
            <pc:docMk/>
            <pc:sldMk cId="0" sldId="270"/>
            <ac:spMk id="2581" creationId="{00000000-0000-0000-0000-000000000000}"/>
          </ac:spMkLst>
        </pc:spChg>
        <pc:spChg chg="mod">
          <ac:chgData name="Ryan Karimi" userId="7d116511996c1297" providerId="LiveId" clId="{494A4906-BB2D-4078-92B1-12D04A51D26F}" dt="2025-07-23T07:29:05.667" v="825" actId="14100"/>
          <ac:spMkLst>
            <pc:docMk/>
            <pc:sldMk cId="0" sldId="270"/>
            <ac:spMk id="2582" creationId="{00000000-0000-0000-0000-000000000000}"/>
          </ac:spMkLst>
        </pc:spChg>
        <pc:spChg chg="del">
          <ac:chgData name="Ryan Karimi" userId="7d116511996c1297" providerId="LiveId" clId="{494A4906-BB2D-4078-92B1-12D04A51D26F}" dt="2025-07-23T07:26:49.953" v="798" actId="21"/>
          <ac:spMkLst>
            <pc:docMk/>
            <pc:sldMk cId="0" sldId="270"/>
            <ac:spMk id="2583" creationId="{00000000-0000-0000-0000-000000000000}"/>
          </ac:spMkLst>
        </pc:spChg>
        <pc:spChg chg="del">
          <ac:chgData name="Ryan Karimi" userId="7d116511996c1297" providerId="LiveId" clId="{494A4906-BB2D-4078-92B1-12D04A51D26F}" dt="2025-07-23T07:27:24.817" v="808" actId="21"/>
          <ac:spMkLst>
            <pc:docMk/>
            <pc:sldMk cId="0" sldId="270"/>
            <ac:spMk id="2584" creationId="{00000000-0000-0000-0000-000000000000}"/>
          </ac:spMkLst>
        </pc:spChg>
        <pc:grpChg chg="del">
          <ac:chgData name="Ryan Karimi" userId="7d116511996c1297" providerId="LiveId" clId="{494A4906-BB2D-4078-92B1-12D04A51D26F}" dt="2025-07-23T07:27:45.840" v="814" actId="21"/>
          <ac:grpSpMkLst>
            <pc:docMk/>
            <pc:sldMk cId="0" sldId="270"/>
            <ac:grpSpMk id="2585" creationId="{00000000-0000-0000-0000-000000000000}"/>
          </ac:grpSpMkLst>
        </pc:grpChg>
        <pc:grpChg chg="del">
          <ac:chgData name="Ryan Karimi" userId="7d116511996c1297" providerId="LiveId" clId="{494A4906-BB2D-4078-92B1-12D04A51D26F}" dt="2025-07-23T07:27:08.225" v="803" actId="21"/>
          <ac:grpSpMkLst>
            <pc:docMk/>
            <pc:sldMk cId="0" sldId="270"/>
            <ac:grpSpMk id="2590" creationId="{00000000-0000-0000-0000-000000000000}"/>
          </ac:grpSpMkLst>
        </pc:grpChg>
        <pc:grpChg chg="del">
          <ac:chgData name="Ryan Karimi" userId="7d116511996c1297" providerId="LiveId" clId="{494A4906-BB2D-4078-92B1-12D04A51D26F}" dt="2025-07-23T07:27:27.356" v="809" actId="21"/>
          <ac:grpSpMkLst>
            <pc:docMk/>
            <pc:sldMk cId="0" sldId="270"/>
            <ac:grpSpMk id="2595" creationId="{00000000-0000-0000-0000-000000000000}"/>
          </ac:grpSpMkLst>
        </pc:grpChg>
        <pc:picChg chg="add mod">
          <ac:chgData name="Ryan Karimi" userId="7d116511996c1297" providerId="LiveId" clId="{494A4906-BB2D-4078-92B1-12D04A51D26F}" dt="2025-07-23T07:28:59.495" v="824" actId="1076"/>
          <ac:picMkLst>
            <pc:docMk/>
            <pc:sldMk cId="0" sldId="270"/>
            <ac:picMk id="11" creationId="{C1908A25-DC27-5276-3264-8F693E824A86}"/>
          </ac:picMkLst>
        </pc:picChg>
      </pc:sldChg>
      <pc:sldChg chg="del modNotes">
        <pc:chgData name="Ryan Karimi" userId="7d116511996c1297" providerId="LiveId" clId="{494A4906-BB2D-4078-92B1-12D04A51D26F}" dt="2025-07-23T08:28:48.905" v="1634" actId="47"/>
        <pc:sldMkLst>
          <pc:docMk/>
          <pc:sldMk cId="0" sldId="271"/>
        </pc:sldMkLst>
      </pc:sldChg>
      <pc:sldChg chg="del modNotes">
        <pc:chgData name="Ryan Karimi" userId="7d116511996c1297" providerId="LiveId" clId="{494A4906-BB2D-4078-92B1-12D04A51D26F}" dt="2025-07-23T08:28:49.345" v="1635" actId="47"/>
        <pc:sldMkLst>
          <pc:docMk/>
          <pc:sldMk cId="0" sldId="272"/>
        </pc:sldMkLst>
      </pc:sldChg>
      <pc:sldChg chg="del modNotes">
        <pc:chgData name="Ryan Karimi" userId="7d116511996c1297" providerId="LiveId" clId="{494A4906-BB2D-4078-92B1-12D04A51D26F}" dt="2025-07-23T08:28:49.770" v="1636" actId="47"/>
        <pc:sldMkLst>
          <pc:docMk/>
          <pc:sldMk cId="0" sldId="273"/>
        </pc:sldMkLst>
      </pc:sldChg>
      <pc:sldChg chg="del modNotes">
        <pc:chgData name="Ryan Karimi" userId="7d116511996c1297" providerId="LiveId" clId="{494A4906-BB2D-4078-92B1-12D04A51D26F}" dt="2025-07-23T08:28:50.715" v="1637" actId="47"/>
        <pc:sldMkLst>
          <pc:docMk/>
          <pc:sldMk cId="0" sldId="274"/>
        </pc:sldMkLst>
      </pc:sldChg>
      <pc:sldChg chg="del modNotes">
        <pc:chgData name="Ryan Karimi" userId="7d116511996c1297" providerId="LiveId" clId="{494A4906-BB2D-4078-92B1-12D04A51D26F}" dt="2025-07-23T08:28:51.235" v="1638" actId="47"/>
        <pc:sldMkLst>
          <pc:docMk/>
          <pc:sldMk cId="0" sldId="275"/>
        </pc:sldMkLst>
      </pc:sldChg>
      <pc:sldChg chg="del modNotes">
        <pc:chgData name="Ryan Karimi" userId="7d116511996c1297" providerId="LiveId" clId="{494A4906-BB2D-4078-92B1-12D04A51D26F}" dt="2025-07-23T08:28:51.720" v="1639" actId="47"/>
        <pc:sldMkLst>
          <pc:docMk/>
          <pc:sldMk cId="0" sldId="276"/>
        </pc:sldMkLst>
      </pc:sldChg>
      <pc:sldChg chg="addSp delSp modSp mod ord modNotes">
        <pc:chgData name="Ryan Karimi" userId="7d116511996c1297" providerId="LiveId" clId="{494A4906-BB2D-4078-92B1-12D04A51D26F}" dt="2025-07-23T07:04:05.062" v="598" actId="20577"/>
        <pc:sldMkLst>
          <pc:docMk/>
          <pc:sldMk cId="0" sldId="277"/>
        </pc:sldMkLst>
        <pc:spChg chg="add del mod">
          <ac:chgData name="Ryan Karimi" userId="7d116511996c1297" providerId="LiveId" clId="{494A4906-BB2D-4078-92B1-12D04A51D26F}" dt="2025-07-23T07:03:48.752" v="568" actId="21"/>
          <ac:spMkLst>
            <pc:docMk/>
            <pc:sldMk cId="0" sldId="277"/>
            <ac:spMk id="3" creationId="{4A040075-6B35-20F0-20BB-F9C5C28EB0FF}"/>
          </ac:spMkLst>
        </pc:spChg>
        <pc:spChg chg="mod">
          <ac:chgData name="Ryan Karimi" userId="7d116511996c1297" providerId="LiveId" clId="{494A4906-BB2D-4078-92B1-12D04A51D26F}" dt="2025-07-23T07:04:05.062" v="598" actId="20577"/>
          <ac:spMkLst>
            <pc:docMk/>
            <pc:sldMk cId="0" sldId="277"/>
            <ac:spMk id="2804" creationId="{00000000-0000-0000-0000-000000000000}"/>
          </ac:spMkLst>
        </pc:spChg>
        <pc:spChg chg="del">
          <ac:chgData name="Ryan Karimi" userId="7d116511996c1297" providerId="LiveId" clId="{494A4906-BB2D-4078-92B1-12D04A51D26F}" dt="2025-07-23T07:03:45.773" v="567" actId="21"/>
          <ac:spMkLst>
            <pc:docMk/>
            <pc:sldMk cId="0" sldId="277"/>
            <ac:spMk id="2805" creationId="{00000000-0000-0000-0000-000000000000}"/>
          </ac:spMkLst>
        </pc:spChg>
      </pc:sldChg>
      <pc:sldChg chg="del modNotes">
        <pc:chgData name="Ryan Karimi" userId="7d116511996c1297" providerId="LiveId" clId="{494A4906-BB2D-4078-92B1-12D04A51D26F}" dt="2025-07-23T08:28:52.225" v="1640" actId="47"/>
        <pc:sldMkLst>
          <pc:docMk/>
          <pc:sldMk cId="0" sldId="278"/>
        </pc:sldMkLst>
      </pc:sldChg>
      <pc:sldChg chg="del modNotes">
        <pc:chgData name="Ryan Karimi" userId="7d116511996c1297" providerId="LiveId" clId="{494A4906-BB2D-4078-92B1-12D04A51D26F}" dt="2025-07-23T08:28:52.694" v="1641" actId="47"/>
        <pc:sldMkLst>
          <pc:docMk/>
          <pc:sldMk cId="0" sldId="279"/>
        </pc:sldMkLst>
      </pc:sldChg>
      <pc:sldChg chg="del modNotes">
        <pc:chgData name="Ryan Karimi" userId="7d116511996c1297" providerId="LiveId" clId="{494A4906-BB2D-4078-92B1-12D04A51D26F}" dt="2025-07-23T08:28:53.257" v="1642" actId="47"/>
        <pc:sldMkLst>
          <pc:docMk/>
          <pc:sldMk cId="0" sldId="280"/>
        </pc:sldMkLst>
      </pc:sldChg>
      <pc:sldChg chg="del modNotes">
        <pc:chgData name="Ryan Karimi" userId="7d116511996c1297" providerId="LiveId" clId="{494A4906-BB2D-4078-92B1-12D04A51D26F}" dt="2025-07-23T08:28:54.196" v="1643" actId="47"/>
        <pc:sldMkLst>
          <pc:docMk/>
          <pc:sldMk cId="0" sldId="281"/>
        </pc:sldMkLst>
      </pc:sldChg>
      <pc:sldChg chg="del modNotes">
        <pc:chgData name="Ryan Karimi" userId="7d116511996c1297" providerId="LiveId" clId="{494A4906-BB2D-4078-92B1-12D04A51D26F}" dt="2025-07-23T08:28:54.743" v="1644" actId="47"/>
        <pc:sldMkLst>
          <pc:docMk/>
          <pc:sldMk cId="0" sldId="282"/>
        </pc:sldMkLst>
      </pc:sldChg>
      <pc:sldChg chg="del modNotes">
        <pc:chgData name="Ryan Karimi" userId="7d116511996c1297" providerId="LiveId" clId="{494A4906-BB2D-4078-92B1-12D04A51D26F}" dt="2025-07-23T08:28:55.265" v="1645" actId="47"/>
        <pc:sldMkLst>
          <pc:docMk/>
          <pc:sldMk cId="0" sldId="283"/>
        </pc:sldMkLst>
      </pc:sldChg>
      <pc:sldChg chg="addSp delSp modSp mod ord modNotes">
        <pc:chgData name="Ryan Karimi" userId="7d116511996c1297" providerId="LiveId" clId="{494A4906-BB2D-4078-92B1-12D04A51D26F}" dt="2025-07-23T07:50:52.170" v="1041" actId="21"/>
        <pc:sldMkLst>
          <pc:docMk/>
          <pc:sldMk cId="0" sldId="284"/>
        </pc:sldMkLst>
        <pc:spChg chg="add del mod">
          <ac:chgData name="Ryan Karimi" userId="7d116511996c1297" providerId="LiveId" clId="{494A4906-BB2D-4078-92B1-12D04A51D26F}" dt="2025-07-23T07:50:52.170" v="1041" actId="21"/>
          <ac:spMkLst>
            <pc:docMk/>
            <pc:sldMk cId="0" sldId="284"/>
            <ac:spMk id="3" creationId="{B689E3CA-8E64-74BF-2170-BB0502E5D3C4}"/>
          </ac:spMkLst>
        </pc:spChg>
        <pc:spChg chg="mod">
          <ac:chgData name="Ryan Karimi" userId="7d116511996c1297" providerId="LiveId" clId="{494A4906-BB2D-4078-92B1-12D04A51D26F}" dt="2025-07-23T07:50:45.526" v="1039" actId="20577"/>
          <ac:spMkLst>
            <pc:docMk/>
            <pc:sldMk cId="0" sldId="284"/>
            <ac:spMk id="3161" creationId="{00000000-0000-0000-0000-000000000000}"/>
          </ac:spMkLst>
        </pc:spChg>
        <pc:spChg chg="del">
          <ac:chgData name="Ryan Karimi" userId="7d116511996c1297" providerId="LiveId" clId="{494A4906-BB2D-4078-92B1-12D04A51D26F}" dt="2025-07-23T07:50:49.953" v="1040" actId="21"/>
          <ac:spMkLst>
            <pc:docMk/>
            <pc:sldMk cId="0" sldId="284"/>
            <ac:spMk id="3163" creationId="{00000000-0000-0000-0000-000000000000}"/>
          </ac:spMkLst>
        </pc:spChg>
      </pc:sldChg>
      <pc:sldChg chg="addSp delSp modSp mod ord modNotes">
        <pc:chgData name="Ryan Karimi" userId="7d116511996c1297" providerId="LiveId" clId="{494A4906-BB2D-4078-92B1-12D04A51D26F}" dt="2025-07-23T08:28:36.400" v="1628" actId="5793"/>
        <pc:sldMkLst>
          <pc:docMk/>
          <pc:sldMk cId="0" sldId="285"/>
        </pc:sldMkLst>
        <pc:spChg chg="add mod">
          <ac:chgData name="Ryan Karimi" userId="7d116511996c1297" providerId="LiveId" clId="{494A4906-BB2D-4078-92B1-12D04A51D26F}" dt="2025-07-23T08:28:09.274" v="1618"/>
          <ac:spMkLst>
            <pc:docMk/>
            <pc:sldMk cId="0" sldId="285"/>
            <ac:spMk id="2" creationId="{73DADA82-0372-E397-44A3-EF4968E96E5A}"/>
          </ac:spMkLst>
        </pc:spChg>
        <pc:spChg chg="add del mod">
          <ac:chgData name="Ryan Karimi" userId="7d116511996c1297" providerId="LiveId" clId="{494A4906-BB2D-4078-92B1-12D04A51D26F}" dt="2025-07-23T08:28:36.400" v="1628" actId="5793"/>
          <ac:spMkLst>
            <pc:docMk/>
            <pc:sldMk cId="0" sldId="285"/>
            <ac:spMk id="3411" creationId="{00000000-0000-0000-0000-000000000000}"/>
          </ac:spMkLst>
        </pc:spChg>
        <pc:spChg chg="mod">
          <ac:chgData name="Ryan Karimi" userId="7d116511996c1297" providerId="LiveId" clId="{494A4906-BB2D-4078-92B1-12D04A51D26F}" dt="2025-07-23T08:27:22.539" v="1612" actId="404"/>
          <ac:spMkLst>
            <pc:docMk/>
            <pc:sldMk cId="0" sldId="285"/>
            <ac:spMk id="3412" creationId="{00000000-0000-0000-0000-000000000000}"/>
          </ac:spMkLst>
        </pc:spChg>
      </pc:sldChg>
      <pc:sldChg chg="del modNotes">
        <pc:chgData name="Ryan Karimi" userId="7d116511996c1297" providerId="LiveId" clId="{494A4906-BB2D-4078-92B1-12D04A51D26F}" dt="2025-07-23T08:28:55.791" v="1646" actId="47"/>
        <pc:sldMkLst>
          <pc:docMk/>
          <pc:sldMk cId="0" sldId="286"/>
        </pc:sldMkLst>
      </pc:sldChg>
      <pc:sldChg chg="del modNotes">
        <pc:chgData name="Ryan Karimi" userId="7d116511996c1297" providerId="LiveId" clId="{494A4906-BB2D-4078-92B1-12D04A51D26F}" dt="2025-07-23T08:28:56.268" v="1647" actId="47"/>
        <pc:sldMkLst>
          <pc:docMk/>
          <pc:sldMk cId="0" sldId="287"/>
        </pc:sldMkLst>
      </pc:sldChg>
      <pc:sldChg chg="del modNotes">
        <pc:chgData name="Ryan Karimi" userId="7d116511996c1297" providerId="LiveId" clId="{494A4906-BB2D-4078-92B1-12D04A51D26F}" dt="2025-07-23T08:28:56.731" v="1648" actId="47"/>
        <pc:sldMkLst>
          <pc:docMk/>
          <pc:sldMk cId="0" sldId="288"/>
        </pc:sldMkLst>
      </pc:sldChg>
      <pc:sldChg chg="del modNotes">
        <pc:chgData name="Ryan Karimi" userId="7d116511996c1297" providerId="LiveId" clId="{494A4906-BB2D-4078-92B1-12D04A51D26F}" dt="2025-07-23T08:28:57.221" v="1649" actId="47"/>
        <pc:sldMkLst>
          <pc:docMk/>
          <pc:sldMk cId="0" sldId="289"/>
        </pc:sldMkLst>
      </pc:sldChg>
      <pc:sldChg chg="del modNotes">
        <pc:chgData name="Ryan Karimi" userId="7d116511996c1297" providerId="LiveId" clId="{494A4906-BB2D-4078-92B1-12D04A51D26F}" dt="2025-07-23T08:28:57.709" v="1650" actId="47"/>
        <pc:sldMkLst>
          <pc:docMk/>
          <pc:sldMk cId="0" sldId="290"/>
        </pc:sldMkLst>
      </pc:sldChg>
      <pc:sldChg chg="addSp delSp modSp mod ord modNotes">
        <pc:chgData name="Ryan Karimi" userId="7d116511996c1297" providerId="LiveId" clId="{494A4906-BB2D-4078-92B1-12D04A51D26F}" dt="2025-07-23T08:23:15.430" v="1589" actId="21"/>
        <pc:sldMkLst>
          <pc:docMk/>
          <pc:sldMk cId="0" sldId="291"/>
        </pc:sldMkLst>
        <pc:spChg chg="add del mod">
          <ac:chgData name="Ryan Karimi" userId="7d116511996c1297" providerId="LiveId" clId="{494A4906-BB2D-4078-92B1-12D04A51D26F}" dt="2025-07-23T08:23:15.430" v="1589" actId="21"/>
          <ac:spMkLst>
            <pc:docMk/>
            <pc:sldMk cId="0" sldId="291"/>
            <ac:spMk id="3" creationId="{787AAB10-139E-67BD-4412-8D859A9E4561}"/>
          </ac:spMkLst>
        </pc:spChg>
        <pc:spChg chg="mod">
          <ac:chgData name="Ryan Karimi" userId="7d116511996c1297" providerId="LiveId" clId="{494A4906-BB2D-4078-92B1-12D04A51D26F}" dt="2025-07-23T08:23:04.278" v="1585" actId="20577"/>
          <ac:spMkLst>
            <pc:docMk/>
            <pc:sldMk cId="0" sldId="291"/>
            <ac:spMk id="3524" creationId="{00000000-0000-0000-0000-000000000000}"/>
          </ac:spMkLst>
        </pc:spChg>
        <pc:spChg chg="del">
          <ac:chgData name="Ryan Karimi" userId="7d116511996c1297" providerId="LiveId" clId="{494A4906-BB2D-4078-92B1-12D04A51D26F}" dt="2025-07-23T08:23:12.673" v="1588" actId="21"/>
          <ac:spMkLst>
            <pc:docMk/>
            <pc:sldMk cId="0" sldId="291"/>
            <ac:spMk id="3526" creationId="{00000000-0000-0000-0000-000000000000}"/>
          </ac:spMkLst>
        </pc:spChg>
        <pc:grpChg chg="add del">
          <ac:chgData name="Ryan Karimi" userId="7d116511996c1297" providerId="LiveId" clId="{494A4906-BB2D-4078-92B1-12D04A51D26F}" dt="2025-07-23T08:23:09.357" v="1587" actId="21"/>
          <ac:grpSpMkLst>
            <pc:docMk/>
            <pc:sldMk cId="0" sldId="291"/>
            <ac:grpSpMk id="3527" creationId="{00000000-0000-0000-0000-000000000000}"/>
          </ac:grpSpMkLst>
        </pc:grpChg>
      </pc:sldChg>
      <pc:sldChg chg="del modNotes">
        <pc:chgData name="Ryan Karimi" userId="7d116511996c1297" providerId="LiveId" clId="{494A4906-BB2D-4078-92B1-12D04A51D26F}" dt="2025-07-23T08:28:58.429" v="1651" actId="47"/>
        <pc:sldMkLst>
          <pc:docMk/>
          <pc:sldMk cId="0" sldId="292"/>
        </pc:sldMkLst>
      </pc:sldChg>
      <pc:sldChg chg="del modNotes">
        <pc:chgData name="Ryan Karimi" userId="7d116511996c1297" providerId="LiveId" clId="{494A4906-BB2D-4078-92B1-12D04A51D26F}" dt="2025-07-23T08:28:58.911" v="1652" actId="47"/>
        <pc:sldMkLst>
          <pc:docMk/>
          <pc:sldMk cId="0" sldId="293"/>
        </pc:sldMkLst>
      </pc:sldChg>
      <pc:sldChg chg="del modNotes">
        <pc:chgData name="Ryan Karimi" userId="7d116511996c1297" providerId="LiveId" clId="{494A4906-BB2D-4078-92B1-12D04A51D26F}" dt="2025-07-23T08:28:59.381" v="1653" actId="47"/>
        <pc:sldMkLst>
          <pc:docMk/>
          <pc:sldMk cId="0" sldId="294"/>
        </pc:sldMkLst>
      </pc:sldChg>
      <pc:sldChg chg="del modNotes">
        <pc:chgData name="Ryan Karimi" userId="7d116511996c1297" providerId="LiveId" clId="{494A4906-BB2D-4078-92B1-12D04A51D26F}" dt="2025-07-23T08:28:59.892" v="1654" actId="47"/>
        <pc:sldMkLst>
          <pc:docMk/>
          <pc:sldMk cId="0" sldId="295"/>
        </pc:sldMkLst>
      </pc:sldChg>
      <pc:sldChg chg="del modNotes">
        <pc:chgData name="Ryan Karimi" userId="7d116511996c1297" providerId="LiveId" clId="{494A4906-BB2D-4078-92B1-12D04A51D26F}" dt="2025-07-23T08:29:00.370" v="1655" actId="47"/>
        <pc:sldMkLst>
          <pc:docMk/>
          <pc:sldMk cId="0" sldId="296"/>
        </pc:sldMkLst>
      </pc:sldChg>
      <pc:sldChg chg="del modNotes">
        <pc:chgData name="Ryan Karimi" userId="7d116511996c1297" providerId="LiveId" clId="{494A4906-BB2D-4078-92B1-12D04A51D26F}" dt="2025-07-23T08:29:00.879" v="1656" actId="47"/>
        <pc:sldMkLst>
          <pc:docMk/>
          <pc:sldMk cId="0" sldId="297"/>
        </pc:sldMkLst>
      </pc:sldChg>
      <pc:sldChg chg="del modNotes">
        <pc:chgData name="Ryan Karimi" userId="7d116511996c1297" providerId="LiveId" clId="{494A4906-BB2D-4078-92B1-12D04A51D26F}" dt="2025-07-23T08:29:01.372" v="1657" actId="47"/>
        <pc:sldMkLst>
          <pc:docMk/>
          <pc:sldMk cId="0" sldId="298"/>
        </pc:sldMkLst>
      </pc:sldChg>
      <pc:sldChg chg="del modNotes">
        <pc:chgData name="Ryan Karimi" userId="7d116511996c1297" providerId="LiveId" clId="{494A4906-BB2D-4078-92B1-12D04A51D26F}" dt="2025-07-23T08:29:01.840" v="1658" actId="47"/>
        <pc:sldMkLst>
          <pc:docMk/>
          <pc:sldMk cId="0" sldId="299"/>
        </pc:sldMkLst>
      </pc:sldChg>
      <pc:sldChg chg="del modNotes">
        <pc:chgData name="Ryan Karimi" userId="7d116511996c1297" providerId="LiveId" clId="{494A4906-BB2D-4078-92B1-12D04A51D26F}" dt="2025-07-23T08:29:02.324" v="1659" actId="47"/>
        <pc:sldMkLst>
          <pc:docMk/>
          <pc:sldMk cId="0" sldId="300"/>
        </pc:sldMkLst>
      </pc:sldChg>
      <pc:sldChg chg="del modNotes">
        <pc:chgData name="Ryan Karimi" userId="7d116511996c1297" providerId="LiveId" clId="{494A4906-BB2D-4078-92B1-12D04A51D26F}" dt="2025-07-23T08:29:02.855" v="1660" actId="47"/>
        <pc:sldMkLst>
          <pc:docMk/>
          <pc:sldMk cId="0" sldId="301"/>
        </pc:sldMkLst>
      </pc:sldChg>
      <pc:sldChg chg="del modNotes">
        <pc:chgData name="Ryan Karimi" userId="7d116511996c1297" providerId="LiveId" clId="{494A4906-BB2D-4078-92B1-12D04A51D26F}" dt="2025-07-23T08:29:03.337" v="1661" actId="47"/>
        <pc:sldMkLst>
          <pc:docMk/>
          <pc:sldMk cId="0" sldId="302"/>
        </pc:sldMkLst>
      </pc:sldChg>
      <pc:sldChg chg="del modNotes">
        <pc:chgData name="Ryan Karimi" userId="7d116511996c1297" providerId="LiveId" clId="{494A4906-BB2D-4078-92B1-12D04A51D26F}" dt="2025-07-23T08:29:04.114" v="1662" actId="47"/>
        <pc:sldMkLst>
          <pc:docMk/>
          <pc:sldMk cId="0" sldId="303"/>
        </pc:sldMkLst>
      </pc:sldChg>
      <pc:sldChg chg="del modNotes">
        <pc:chgData name="Ryan Karimi" userId="7d116511996c1297" providerId="LiveId" clId="{494A4906-BB2D-4078-92B1-12D04A51D26F}" dt="2025-07-23T08:29:04.641" v="1663" actId="47"/>
        <pc:sldMkLst>
          <pc:docMk/>
          <pc:sldMk cId="0" sldId="304"/>
        </pc:sldMkLst>
      </pc:sldChg>
      <pc:sldChg chg="addSp delSp modSp del mod modNotes">
        <pc:chgData name="Ryan Karimi" userId="7d116511996c1297" providerId="LiveId" clId="{494A4906-BB2D-4078-92B1-12D04A51D26F}" dt="2025-07-23T08:29:35.489" v="1667" actId="47"/>
        <pc:sldMkLst>
          <pc:docMk/>
          <pc:sldMk cId="0" sldId="305"/>
        </pc:sldMkLst>
        <pc:spChg chg="add mod">
          <ac:chgData name="Ryan Karimi" userId="7d116511996c1297" providerId="LiveId" clId="{494A4906-BB2D-4078-92B1-12D04A51D26F}" dt="2025-07-23T08:29:30.909" v="1666" actId="21"/>
          <ac:spMkLst>
            <pc:docMk/>
            <pc:sldMk cId="0" sldId="305"/>
            <ac:spMk id="3" creationId="{A37B073C-60D4-3798-1AA8-427C3D6B5621}"/>
          </ac:spMkLst>
        </pc:spChg>
        <pc:spChg chg="del mod">
          <ac:chgData name="Ryan Karimi" userId="7d116511996c1297" providerId="LiveId" clId="{494A4906-BB2D-4078-92B1-12D04A51D26F}" dt="2025-07-23T08:29:30.909" v="1666" actId="21"/>
          <ac:spMkLst>
            <pc:docMk/>
            <pc:sldMk cId="0" sldId="305"/>
            <ac:spMk id="4457" creationId="{00000000-0000-0000-0000-000000000000}"/>
          </ac:spMkLst>
        </pc:spChg>
        <pc:spChg chg="del">
          <ac:chgData name="Ryan Karimi" userId="7d116511996c1297" providerId="LiveId" clId="{494A4906-BB2D-4078-92B1-12D04A51D26F}" dt="2025-07-23T08:29:20.747" v="1665" actId="21"/>
          <ac:spMkLst>
            <pc:docMk/>
            <pc:sldMk cId="0" sldId="305"/>
            <ac:spMk id="4458" creationId="{00000000-0000-0000-0000-000000000000}"/>
          </ac:spMkLst>
        </pc:spChg>
      </pc:sldChg>
      <pc:sldChg chg="del modNotes">
        <pc:chgData name="Ryan Karimi" userId="7d116511996c1297" providerId="LiveId" clId="{494A4906-BB2D-4078-92B1-12D04A51D26F}" dt="2025-07-23T08:29:37.109" v="1668" actId="47"/>
        <pc:sldMkLst>
          <pc:docMk/>
          <pc:sldMk cId="0" sldId="306"/>
        </pc:sldMkLst>
      </pc:sldChg>
      <pc:sldChg chg="del modNotes">
        <pc:chgData name="Ryan Karimi" userId="7d116511996c1297" providerId="LiveId" clId="{494A4906-BB2D-4078-92B1-12D04A51D26F}" dt="2025-07-23T08:29:37.645" v="1669" actId="47"/>
        <pc:sldMkLst>
          <pc:docMk/>
          <pc:sldMk cId="0" sldId="307"/>
        </pc:sldMkLst>
      </pc:sldChg>
      <pc:sldChg chg="del">
        <pc:chgData name="Ryan Karimi" userId="7d116511996c1297" providerId="LiveId" clId="{494A4906-BB2D-4078-92B1-12D04A51D26F}" dt="2025-07-23T08:29:38.288" v="1670" actId="47"/>
        <pc:sldMkLst>
          <pc:docMk/>
          <pc:sldMk cId="0" sldId="308"/>
        </pc:sldMkLst>
      </pc:sldChg>
      <pc:sldChg chg="del">
        <pc:chgData name="Ryan Karimi" userId="7d116511996c1297" providerId="LiveId" clId="{494A4906-BB2D-4078-92B1-12D04A51D26F}" dt="2025-07-23T08:29:39.067" v="1671" actId="47"/>
        <pc:sldMkLst>
          <pc:docMk/>
          <pc:sldMk cId="0" sldId="309"/>
        </pc:sldMkLst>
      </pc:sldChg>
      <pc:sldChg chg="del">
        <pc:chgData name="Ryan Karimi" userId="7d116511996c1297" providerId="LiveId" clId="{494A4906-BB2D-4078-92B1-12D04A51D26F}" dt="2025-07-23T08:29:39.848" v="1672" actId="47"/>
        <pc:sldMkLst>
          <pc:docMk/>
          <pc:sldMk cId="0" sldId="310"/>
        </pc:sldMkLst>
      </pc:sldChg>
      <pc:sldChg chg="del">
        <pc:chgData name="Ryan Karimi" userId="7d116511996c1297" providerId="LiveId" clId="{494A4906-BB2D-4078-92B1-12D04A51D26F}" dt="2025-07-23T08:29:40.504" v="1673" actId="47"/>
        <pc:sldMkLst>
          <pc:docMk/>
          <pc:sldMk cId="0" sldId="311"/>
        </pc:sldMkLst>
      </pc:sldChg>
      <pc:sldChg chg="del">
        <pc:chgData name="Ryan Karimi" userId="7d116511996c1297" providerId="LiveId" clId="{494A4906-BB2D-4078-92B1-12D04A51D26F}" dt="2025-07-23T08:29:41.123" v="1674" actId="47"/>
        <pc:sldMkLst>
          <pc:docMk/>
          <pc:sldMk cId="0" sldId="312"/>
        </pc:sldMkLst>
      </pc:sldChg>
      <pc:sldChg chg="del">
        <pc:chgData name="Ryan Karimi" userId="7d116511996c1297" providerId="LiveId" clId="{494A4906-BB2D-4078-92B1-12D04A51D26F}" dt="2025-07-23T08:29:41.700" v="1675" actId="47"/>
        <pc:sldMkLst>
          <pc:docMk/>
          <pc:sldMk cId="0" sldId="313"/>
        </pc:sldMkLst>
      </pc:sldChg>
      <pc:sldChg chg="del">
        <pc:chgData name="Ryan Karimi" userId="7d116511996c1297" providerId="LiveId" clId="{494A4906-BB2D-4078-92B1-12D04A51D26F}" dt="2025-07-23T08:29:42.168" v="1676" actId="47"/>
        <pc:sldMkLst>
          <pc:docMk/>
          <pc:sldMk cId="0" sldId="314"/>
        </pc:sldMkLst>
      </pc:sldChg>
      <pc:sldChg chg="del">
        <pc:chgData name="Ryan Karimi" userId="7d116511996c1297" providerId="LiveId" clId="{494A4906-BB2D-4078-92B1-12D04A51D26F}" dt="2025-07-23T08:29:42.711" v="1677" actId="47"/>
        <pc:sldMkLst>
          <pc:docMk/>
          <pc:sldMk cId="0" sldId="315"/>
        </pc:sldMkLst>
      </pc:sldChg>
      <pc:sldChg chg="del">
        <pc:chgData name="Ryan Karimi" userId="7d116511996c1297" providerId="LiveId" clId="{494A4906-BB2D-4078-92B1-12D04A51D26F}" dt="2025-07-23T08:29:43.312" v="1678" actId="47"/>
        <pc:sldMkLst>
          <pc:docMk/>
          <pc:sldMk cId="0" sldId="316"/>
        </pc:sldMkLst>
      </pc:sldChg>
      <pc:sldChg chg="del">
        <pc:chgData name="Ryan Karimi" userId="7d116511996c1297" providerId="LiveId" clId="{494A4906-BB2D-4078-92B1-12D04A51D26F}" dt="2025-07-23T08:29:43.752" v="1679" actId="47"/>
        <pc:sldMkLst>
          <pc:docMk/>
          <pc:sldMk cId="0" sldId="317"/>
        </pc:sldMkLst>
      </pc:sldChg>
      <pc:sldChg chg="del">
        <pc:chgData name="Ryan Karimi" userId="7d116511996c1297" providerId="LiveId" clId="{494A4906-BB2D-4078-92B1-12D04A51D26F}" dt="2025-07-23T08:29:44.227" v="1680" actId="47"/>
        <pc:sldMkLst>
          <pc:docMk/>
          <pc:sldMk cId="0" sldId="318"/>
        </pc:sldMkLst>
      </pc:sldChg>
      <pc:sldChg chg="del">
        <pc:chgData name="Ryan Karimi" userId="7d116511996c1297" providerId="LiveId" clId="{494A4906-BB2D-4078-92B1-12D04A51D26F}" dt="2025-07-23T08:29:44.675" v="1681" actId="47"/>
        <pc:sldMkLst>
          <pc:docMk/>
          <pc:sldMk cId="0" sldId="319"/>
        </pc:sldMkLst>
      </pc:sldChg>
      <pc:sldChg chg="del">
        <pc:chgData name="Ryan Karimi" userId="7d116511996c1297" providerId="LiveId" clId="{494A4906-BB2D-4078-92B1-12D04A51D26F}" dt="2025-07-23T08:29:45.110" v="1682" actId="47"/>
        <pc:sldMkLst>
          <pc:docMk/>
          <pc:sldMk cId="0" sldId="320"/>
        </pc:sldMkLst>
      </pc:sldChg>
      <pc:sldChg chg="del">
        <pc:chgData name="Ryan Karimi" userId="7d116511996c1297" providerId="LiveId" clId="{494A4906-BB2D-4078-92B1-12D04A51D26F}" dt="2025-07-23T08:29:45.530" v="1683" actId="47"/>
        <pc:sldMkLst>
          <pc:docMk/>
          <pc:sldMk cId="0" sldId="321"/>
        </pc:sldMkLst>
      </pc:sldChg>
      <pc:sldChg chg="del">
        <pc:chgData name="Ryan Karimi" userId="7d116511996c1297" providerId="LiveId" clId="{494A4906-BB2D-4078-92B1-12D04A51D26F}" dt="2025-07-23T08:29:45.984" v="1684" actId="47"/>
        <pc:sldMkLst>
          <pc:docMk/>
          <pc:sldMk cId="0" sldId="322"/>
        </pc:sldMkLst>
      </pc:sldChg>
      <pc:sldChg chg="del">
        <pc:chgData name="Ryan Karimi" userId="7d116511996c1297" providerId="LiveId" clId="{494A4906-BB2D-4078-92B1-12D04A51D26F}" dt="2025-07-23T08:29:46.899" v="1685" actId="47"/>
        <pc:sldMkLst>
          <pc:docMk/>
          <pc:sldMk cId="0" sldId="323"/>
        </pc:sldMkLst>
      </pc:sldChg>
      <pc:sldChg chg="del">
        <pc:chgData name="Ryan Karimi" userId="7d116511996c1297" providerId="LiveId" clId="{494A4906-BB2D-4078-92B1-12D04A51D26F}" dt="2025-07-23T08:29:47.658" v="1686" actId="47"/>
        <pc:sldMkLst>
          <pc:docMk/>
          <pc:sldMk cId="0" sldId="324"/>
        </pc:sldMkLst>
      </pc:sldChg>
      <pc:sldChg chg="del">
        <pc:chgData name="Ryan Karimi" userId="7d116511996c1297" providerId="LiveId" clId="{494A4906-BB2D-4078-92B1-12D04A51D26F}" dt="2025-07-23T08:29:48.898" v="1687" actId="47"/>
        <pc:sldMkLst>
          <pc:docMk/>
          <pc:sldMk cId="0" sldId="325"/>
        </pc:sldMkLst>
      </pc:sldChg>
      <pc:sldChg chg="addSp modSp add mod ord">
        <pc:chgData name="Ryan Karimi" userId="7d116511996c1297" providerId="LiveId" clId="{494A4906-BB2D-4078-92B1-12D04A51D26F}" dt="2025-07-23T06:53:14.885" v="553" actId="5793"/>
        <pc:sldMkLst>
          <pc:docMk/>
          <pc:sldMk cId="359656237" sldId="326"/>
        </pc:sldMkLst>
        <pc:spChg chg="add">
          <ac:chgData name="Ryan Karimi" userId="7d116511996c1297" providerId="LiveId" clId="{494A4906-BB2D-4078-92B1-12D04A51D26F}" dt="2025-07-23T06:51:25.557" v="527"/>
          <ac:spMkLst>
            <pc:docMk/>
            <pc:sldMk cId="359656237" sldId="326"/>
            <ac:spMk id="2" creationId="{1B1C71BD-3334-CCC6-BB34-2E1925755E46}"/>
          </ac:spMkLst>
        </pc:spChg>
        <pc:spChg chg="add mod">
          <ac:chgData name="Ryan Karimi" userId="7d116511996c1297" providerId="LiveId" clId="{494A4906-BB2D-4078-92B1-12D04A51D26F}" dt="2025-07-23T06:51:32.913" v="529"/>
          <ac:spMkLst>
            <pc:docMk/>
            <pc:sldMk cId="359656237" sldId="326"/>
            <ac:spMk id="3" creationId="{082B7D6A-F350-987D-72AC-57D0A9D23FA1}"/>
          </ac:spMkLst>
        </pc:spChg>
        <pc:spChg chg="mod">
          <ac:chgData name="Ryan Karimi" userId="7d116511996c1297" providerId="LiveId" clId="{494A4906-BB2D-4078-92B1-12D04A51D26F}" dt="2025-07-23T06:46:36.241" v="327" actId="20577"/>
          <ac:spMkLst>
            <pc:docMk/>
            <pc:sldMk cId="359656237" sldId="326"/>
            <ac:spMk id="3097" creationId="{AFBF5BA5-2F62-8A98-D7BA-1D30DCB5C6CE}"/>
          </ac:spMkLst>
        </pc:spChg>
        <pc:spChg chg="mod">
          <ac:chgData name="Ryan Karimi" userId="7d116511996c1297" providerId="LiveId" clId="{494A4906-BB2D-4078-92B1-12D04A51D26F}" dt="2025-07-23T06:52:19.150" v="547" actId="20577"/>
          <ac:spMkLst>
            <pc:docMk/>
            <pc:sldMk cId="359656237" sldId="326"/>
            <ac:spMk id="3098" creationId="{C6CF58E3-F8EA-D583-FCE1-B7DC19E32E01}"/>
          </ac:spMkLst>
        </pc:spChg>
        <pc:spChg chg="mod">
          <ac:chgData name="Ryan Karimi" userId="7d116511996c1297" providerId="LiveId" clId="{494A4906-BB2D-4078-92B1-12D04A51D26F}" dt="2025-07-23T06:53:14.885" v="553" actId="5793"/>
          <ac:spMkLst>
            <pc:docMk/>
            <pc:sldMk cId="359656237" sldId="326"/>
            <ac:spMk id="3099" creationId="{31AC58AF-D1A7-FC5B-BC54-D6E8BED6DE17}"/>
          </ac:spMkLst>
        </pc:spChg>
        <pc:spChg chg="mod">
          <ac:chgData name="Ryan Karimi" userId="7d116511996c1297" providerId="LiveId" clId="{494A4906-BB2D-4078-92B1-12D04A51D26F}" dt="2025-07-23T06:46:40.646" v="336" actId="20577"/>
          <ac:spMkLst>
            <pc:docMk/>
            <pc:sldMk cId="359656237" sldId="326"/>
            <ac:spMk id="3100" creationId="{72D81C4B-4FC5-F544-BF84-F38A9F716859}"/>
          </ac:spMkLst>
        </pc:spChg>
        <pc:spChg chg="mod">
          <ac:chgData name="Ryan Karimi" userId="7d116511996c1297" providerId="LiveId" clId="{494A4906-BB2D-4078-92B1-12D04A51D26F}" dt="2025-07-23T06:46:46.457" v="345" actId="20577"/>
          <ac:spMkLst>
            <pc:docMk/>
            <pc:sldMk cId="359656237" sldId="326"/>
            <ac:spMk id="3101" creationId="{8AE3E3E7-17FB-B1B1-84DE-536DD6B831E8}"/>
          </ac:spMkLst>
        </pc:spChg>
      </pc:sldChg>
      <pc:sldChg chg="new del">
        <pc:chgData name="Ryan Karimi" userId="7d116511996c1297" providerId="LiveId" clId="{494A4906-BB2D-4078-92B1-12D04A51D26F}" dt="2025-07-23T07:12:34.811" v="606" actId="2696"/>
        <pc:sldMkLst>
          <pc:docMk/>
          <pc:sldMk cId="3268545931" sldId="327"/>
        </pc:sldMkLst>
      </pc:sldChg>
      <pc:sldChg chg="modSp new del mod">
        <pc:chgData name="Ryan Karimi" userId="7d116511996c1297" providerId="LiveId" clId="{494A4906-BB2D-4078-92B1-12D04A51D26F}" dt="2025-07-23T07:20:02.682" v="612" actId="2696"/>
        <pc:sldMkLst>
          <pc:docMk/>
          <pc:sldMk cId="3624202521" sldId="327"/>
        </pc:sldMkLst>
        <pc:spChg chg="mod">
          <ac:chgData name="Ryan Karimi" userId="7d116511996c1297" providerId="LiveId" clId="{494A4906-BB2D-4078-92B1-12D04A51D26F}" dt="2025-07-23T07:12:55.634" v="611"/>
          <ac:spMkLst>
            <pc:docMk/>
            <pc:sldMk cId="3624202521" sldId="327"/>
            <ac:spMk id="3" creationId="{879D3D7F-9783-9731-9FCA-E4900BFA0DDB}"/>
          </ac:spMkLst>
        </pc:spChg>
      </pc:sldChg>
      <pc:sldChg chg="add del">
        <pc:chgData name="Ryan Karimi" userId="7d116511996c1297" providerId="LiveId" clId="{494A4906-BB2D-4078-92B1-12D04A51D26F}" dt="2025-07-23T07:27:56.876" v="817" actId="2696"/>
        <pc:sldMkLst>
          <pc:docMk/>
          <pc:sldMk cId="3937068549" sldId="327"/>
        </pc:sldMkLst>
      </pc:sldChg>
      <pc:sldChg chg="add del">
        <pc:chgData name="Ryan Karimi" userId="7d116511996c1297" providerId="LiveId" clId="{494A4906-BB2D-4078-92B1-12D04A51D26F}" dt="2025-07-23T07:12:49.468" v="610" actId="2696"/>
        <pc:sldMkLst>
          <pc:docMk/>
          <pc:sldMk cId="2894715395" sldId="328"/>
        </pc:sldMkLst>
      </pc:sldChg>
      <pc:sldChg chg="add del">
        <pc:chgData name="Ryan Karimi" userId="7d116511996c1297" providerId="LiveId" clId="{494A4906-BB2D-4078-92B1-12D04A51D26F}" dt="2025-07-23T07:28:00.757" v="818" actId="2696"/>
        <pc:sldMkLst>
          <pc:docMk/>
          <pc:sldMk cId="3970292362" sldId="328"/>
        </pc:sldMkLst>
      </pc:sldChg>
      <pc:sldChg chg="addSp delSp modSp add mod">
        <pc:chgData name="Ryan Karimi" userId="7d116511996c1297" providerId="LiveId" clId="{494A4906-BB2D-4078-92B1-12D04A51D26F}" dt="2025-07-23T07:46:34.767" v="971" actId="14100"/>
        <pc:sldMkLst>
          <pc:docMk/>
          <pc:sldMk cId="4068430813" sldId="329"/>
        </pc:sldMkLst>
        <pc:spChg chg="add del mod">
          <ac:chgData name="Ryan Karimi" userId="7d116511996c1297" providerId="LiveId" clId="{494A4906-BB2D-4078-92B1-12D04A51D26F}" dt="2025-07-23T07:36:40.445" v="910" actId="21"/>
          <ac:spMkLst>
            <pc:docMk/>
            <pc:sldMk cId="4068430813" sldId="329"/>
            <ac:spMk id="3" creationId="{3CEA2398-75E2-EDD2-F040-B9E0FF8123F7}"/>
          </ac:spMkLst>
        </pc:spChg>
        <pc:spChg chg="add del mod">
          <ac:chgData name="Ryan Karimi" userId="7d116511996c1297" providerId="LiveId" clId="{494A4906-BB2D-4078-92B1-12D04A51D26F}" dt="2025-07-23T07:36:59.115" v="916" actId="21"/>
          <ac:spMkLst>
            <pc:docMk/>
            <pc:sldMk cId="4068430813" sldId="329"/>
            <ac:spMk id="5" creationId="{0F269B60-343A-C03F-652C-ECF470D87A01}"/>
          </ac:spMkLst>
        </pc:spChg>
        <pc:spChg chg="add del mod">
          <ac:chgData name="Ryan Karimi" userId="7d116511996c1297" providerId="LiveId" clId="{494A4906-BB2D-4078-92B1-12D04A51D26F}" dt="2025-07-23T07:41:35.431" v="931" actId="21"/>
          <ac:spMkLst>
            <pc:docMk/>
            <pc:sldMk cId="4068430813" sldId="329"/>
            <ac:spMk id="11" creationId="{447339D4-45C6-6090-B625-DEE6713F524D}"/>
          </ac:spMkLst>
        </pc:spChg>
        <pc:spChg chg="del">
          <ac:chgData name="Ryan Karimi" userId="7d116511996c1297" providerId="LiveId" clId="{494A4906-BB2D-4078-92B1-12D04A51D26F}" dt="2025-07-23T07:36:35.449" v="909" actId="21"/>
          <ac:spMkLst>
            <pc:docMk/>
            <pc:sldMk cId="4068430813" sldId="329"/>
            <ac:spMk id="2578" creationId="{C5045BF7-7672-CA4E-CFB8-3B64E1F63CF8}"/>
          </ac:spMkLst>
        </pc:spChg>
        <pc:spChg chg="add del mod">
          <ac:chgData name="Ryan Karimi" userId="7d116511996c1297" providerId="LiveId" clId="{494A4906-BB2D-4078-92B1-12D04A51D26F}" dt="2025-07-23T07:46:34.767" v="971" actId="14100"/>
          <ac:spMkLst>
            <pc:docMk/>
            <pc:sldMk cId="4068430813" sldId="329"/>
            <ac:spMk id="2579" creationId="{3B66659B-653F-48CD-16F9-2EA6C36EEB85}"/>
          </ac:spMkLst>
        </pc:spChg>
        <pc:spChg chg="mod">
          <ac:chgData name="Ryan Karimi" userId="7d116511996c1297" providerId="LiveId" clId="{494A4906-BB2D-4078-92B1-12D04A51D26F}" dt="2025-07-23T07:42:37.583" v="940" actId="1076"/>
          <ac:spMkLst>
            <pc:docMk/>
            <pc:sldMk cId="4068430813" sldId="329"/>
            <ac:spMk id="2581" creationId="{B63BF339-79E1-C083-C44C-73234A559FB2}"/>
          </ac:spMkLst>
        </pc:spChg>
        <pc:spChg chg="mod">
          <ac:chgData name="Ryan Karimi" userId="7d116511996c1297" providerId="LiveId" clId="{494A4906-BB2D-4078-92B1-12D04A51D26F}" dt="2025-07-23T07:40:44.433" v="929" actId="14100"/>
          <ac:spMkLst>
            <pc:docMk/>
            <pc:sldMk cId="4068430813" sldId="329"/>
            <ac:spMk id="2582" creationId="{BA1E4518-54A8-3035-183A-4706A358FB97}"/>
          </ac:spMkLst>
        </pc:spChg>
        <pc:picChg chg="add del mod">
          <ac:chgData name="Ryan Karimi" userId="7d116511996c1297" providerId="LiveId" clId="{494A4906-BB2D-4078-92B1-12D04A51D26F}" dt="2025-07-23T07:40:01.717" v="924" actId="21"/>
          <ac:picMkLst>
            <pc:docMk/>
            <pc:sldMk cId="4068430813" sldId="329"/>
            <ac:picMk id="7" creationId="{AD89B847-D1E3-344C-9879-C287D8C030AF}"/>
          </ac:picMkLst>
        </pc:picChg>
        <pc:picChg chg="add mod">
          <ac:chgData name="Ryan Karimi" userId="7d116511996c1297" providerId="LiveId" clId="{494A4906-BB2D-4078-92B1-12D04A51D26F}" dt="2025-07-23T07:42:46.955" v="941" actId="1076"/>
          <ac:picMkLst>
            <pc:docMk/>
            <pc:sldMk cId="4068430813" sldId="329"/>
            <ac:picMk id="9" creationId="{C9AAE0C5-4FE6-6CBD-C5CF-023124C38283}"/>
          </ac:picMkLst>
        </pc:picChg>
      </pc:sldChg>
      <pc:sldChg chg="addSp delSp modSp add mod">
        <pc:chgData name="Ryan Karimi" userId="7d116511996c1297" providerId="LiveId" clId="{494A4906-BB2D-4078-92B1-12D04A51D26F}" dt="2025-07-23T07:47:26.198" v="976" actId="20577"/>
        <pc:sldMkLst>
          <pc:docMk/>
          <pc:sldMk cId="2021906597" sldId="330"/>
        </pc:sldMkLst>
        <pc:spChg chg="add del mod">
          <ac:chgData name="Ryan Karimi" userId="7d116511996c1297" providerId="LiveId" clId="{494A4906-BB2D-4078-92B1-12D04A51D26F}" dt="2025-07-23T07:44:13.289" v="954" actId="21"/>
          <ac:spMkLst>
            <pc:docMk/>
            <pc:sldMk cId="2021906597" sldId="330"/>
            <ac:spMk id="5" creationId="{FC692FF2-105A-289C-E061-49AF8543A5EB}"/>
          </ac:spMkLst>
        </pc:spChg>
        <pc:spChg chg="del">
          <ac:chgData name="Ryan Karimi" userId="7d116511996c1297" providerId="LiveId" clId="{494A4906-BB2D-4078-92B1-12D04A51D26F}" dt="2025-07-23T07:44:07.984" v="953" actId="21"/>
          <ac:spMkLst>
            <pc:docMk/>
            <pc:sldMk cId="2021906597" sldId="330"/>
            <ac:spMk id="2578" creationId="{7C0EDD53-99C3-A665-9BD8-7D3FD8714AB0}"/>
          </ac:spMkLst>
        </pc:spChg>
        <pc:spChg chg="mod">
          <ac:chgData name="Ryan Karimi" userId="7d116511996c1297" providerId="LiveId" clId="{494A4906-BB2D-4078-92B1-12D04A51D26F}" dt="2025-07-23T07:46:44.267" v="973" actId="403"/>
          <ac:spMkLst>
            <pc:docMk/>
            <pc:sldMk cId="2021906597" sldId="330"/>
            <ac:spMk id="2579" creationId="{FA2B0213-B5FE-B52E-0D16-50356502CF23}"/>
          </ac:spMkLst>
        </pc:spChg>
        <pc:spChg chg="mod">
          <ac:chgData name="Ryan Karimi" userId="7d116511996c1297" providerId="LiveId" clId="{494A4906-BB2D-4078-92B1-12D04A51D26F}" dt="2025-07-23T07:47:26.198" v="976" actId="20577"/>
          <ac:spMkLst>
            <pc:docMk/>
            <pc:sldMk cId="2021906597" sldId="330"/>
            <ac:spMk id="2581" creationId="{3515AA21-2F77-5436-F3D6-8254CD05A58C}"/>
          </ac:spMkLst>
        </pc:spChg>
        <pc:spChg chg="mod">
          <ac:chgData name="Ryan Karimi" userId="7d116511996c1297" providerId="LiveId" clId="{494A4906-BB2D-4078-92B1-12D04A51D26F}" dt="2025-07-23T07:43:59.559" v="951" actId="14100"/>
          <ac:spMkLst>
            <pc:docMk/>
            <pc:sldMk cId="2021906597" sldId="330"/>
            <ac:spMk id="2582" creationId="{254E65F1-0FBA-14B1-81C7-7E9B9C2AB51A}"/>
          </ac:spMkLst>
        </pc:spChg>
        <pc:picChg chg="add mod">
          <ac:chgData name="Ryan Karimi" userId="7d116511996c1297" providerId="LiveId" clId="{494A4906-BB2D-4078-92B1-12D04A51D26F}" dt="2025-07-23T07:44:02.021" v="952" actId="1076"/>
          <ac:picMkLst>
            <pc:docMk/>
            <pc:sldMk cId="2021906597" sldId="330"/>
            <ac:picMk id="3" creationId="{4A3BF316-0C28-E0F1-4179-6AE371D5665D}"/>
          </ac:picMkLst>
        </pc:picChg>
      </pc:sldChg>
      <pc:sldChg chg="modSp add mod">
        <pc:chgData name="Ryan Karimi" userId="7d116511996c1297" providerId="LiveId" clId="{494A4906-BB2D-4078-92B1-12D04A51D26F}" dt="2025-07-23T07:50:07.016" v="1020" actId="20577"/>
        <pc:sldMkLst>
          <pc:docMk/>
          <pc:sldMk cId="1983038779" sldId="331"/>
        </pc:sldMkLst>
        <pc:spChg chg="mod">
          <ac:chgData name="Ryan Karimi" userId="7d116511996c1297" providerId="LiveId" clId="{494A4906-BB2D-4078-92B1-12D04A51D26F}" dt="2025-07-23T07:49:56" v="987" actId="404"/>
          <ac:spMkLst>
            <pc:docMk/>
            <pc:sldMk cId="1983038779" sldId="331"/>
            <ac:spMk id="1666" creationId="{FDA3615C-538A-A721-F368-722179D025BE}"/>
          </ac:spMkLst>
        </pc:spChg>
        <pc:spChg chg="mod">
          <ac:chgData name="Ryan Karimi" userId="7d116511996c1297" providerId="LiveId" clId="{494A4906-BB2D-4078-92B1-12D04A51D26F}" dt="2025-07-23T07:50:07.016" v="1020" actId="20577"/>
          <ac:spMkLst>
            <pc:docMk/>
            <pc:sldMk cId="1983038779" sldId="331"/>
            <ac:spMk id="1667" creationId="{5FC5739A-8DB9-710E-CC10-E1DF20D36071}"/>
          </ac:spMkLst>
        </pc:spChg>
      </pc:sldChg>
      <pc:sldChg chg="addSp delSp modSp add mod">
        <pc:chgData name="Ryan Karimi" userId="7d116511996c1297" providerId="LiveId" clId="{494A4906-BB2D-4078-92B1-12D04A51D26F}" dt="2025-07-23T08:16:48.020" v="1517" actId="20577"/>
        <pc:sldMkLst>
          <pc:docMk/>
          <pc:sldMk cId="803809324" sldId="332"/>
        </pc:sldMkLst>
        <pc:spChg chg="mod">
          <ac:chgData name="Ryan Karimi" userId="7d116511996c1297" providerId="LiveId" clId="{494A4906-BB2D-4078-92B1-12D04A51D26F}" dt="2025-07-23T08:13:36.191" v="1471" actId="20577"/>
          <ac:spMkLst>
            <pc:docMk/>
            <pc:sldMk cId="803809324" sldId="332"/>
            <ac:spMk id="2501" creationId="{906AB780-B124-1394-AE98-9C15914A971F}"/>
          </ac:spMkLst>
        </pc:spChg>
        <pc:spChg chg="del mod">
          <ac:chgData name="Ryan Karimi" userId="7d116511996c1297" providerId="LiveId" clId="{494A4906-BB2D-4078-92B1-12D04A51D26F}" dt="2025-07-23T08:12:21.621" v="1418" actId="21"/>
          <ac:spMkLst>
            <pc:docMk/>
            <pc:sldMk cId="803809324" sldId="332"/>
            <ac:spMk id="2502" creationId="{163BA466-1479-BDE5-41EE-88CD49E6ED80}"/>
          </ac:spMkLst>
        </pc:spChg>
        <pc:spChg chg="del mod">
          <ac:chgData name="Ryan Karimi" userId="7d116511996c1297" providerId="LiveId" clId="{494A4906-BB2D-4078-92B1-12D04A51D26F}" dt="2025-07-23T08:13:43.252" v="1472" actId="21"/>
          <ac:spMkLst>
            <pc:docMk/>
            <pc:sldMk cId="803809324" sldId="332"/>
            <ac:spMk id="2503" creationId="{6B273CAC-8BE4-49A1-C85E-10834D419673}"/>
          </ac:spMkLst>
        </pc:spChg>
        <pc:spChg chg="del">
          <ac:chgData name="Ryan Karimi" userId="7d116511996c1297" providerId="LiveId" clId="{494A4906-BB2D-4078-92B1-12D04A51D26F}" dt="2025-07-23T08:11:08.761" v="1403" actId="21"/>
          <ac:spMkLst>
            <pc:docMk/>
            <pc:sldMk cId="803809324" sldId="332"/>
            <ac:spMk id="2504" creationId="{F0AAACB0-B982-B4E3-0098-CD21B0E44B94}"/>
          </ac:spMkLst>
        </pc:spChg>
        <pc:spChg chg="mod">
          <ac:chgData name="Ryan Karimi" userId="7d116511996c1297" providerId="LiveId" clId="{494A4906-BB2D-4078-92B1-12D04A51D26F}" dt="2025-07-23T08:14:11.487" v="1502" actId="122"/>
          <ac:spMkLst>
            <pc:docMk/>
            <pc:sldMk cId="803809324" sldId="332"/>
            <ac:spMk id="2505" creationId="{BACB2B44-12B9-A8DC-BBF1-D2FD13A10B2C}"/>
          </ac:spMkLst>
        </pc:spChg>
        <pc:spChg chg="del">
          <ac:chgData name="Ryan Karimi" userId="7d116511996c1297" providerId="LiveId" clId="{494A4906-BB2D-4078-92B1-12D04A51D26F}" dt="2025-07-23T08:11:05.873" v="1402" actId="21"/>
          <ac:spMkLst>
            <pc:docMk/>
            <pc:sldMk cId="803809324" sldId="332"/>
            <ac:spMk id="2506" creationId="{7CC6AE9A-3FC6-89BD-08B2-4E08BFEDA6EB}"/>
          </ac:spMkLst>
        </pc:spChg>
        <pc:spChg chg="mod">
          <ac:chgData name="Ryan Karimi" userId="7d116511996c1297" providerId="LiveId" clId="{494A4906-BB2D-4078-92B1-12D04A51D26F}" dt="2025-07-23T08:13:03.358" v="1464" actId="14100"/>
          <ac:spMkLst>
            <pc:docMk/>
            <pc:sldMk cId="803809324" sldId="332"/>
            <ac:spMk id="2507" creationId="{6271DE73-51B7-AA9E-1A91-9E135233972B}"/>
          </ac:spMkLst>
        </pc:spChg>
        <pc:spChg chg="del">
          <ac:chgData name="Ryan Karimi" userId="7d116511996c1297" providerId="LiveId" clId="{494A4906-BB2D-4078-92B1-12D04A51D26F}" dt="2025-07-23T08:11:16.197" v="1404" actId="21"/>
          <ac:spMkLst>
            <pc:docMk/>
            <pc:sldMk cId="803809324" sldId="332"/>
            <ac:spMk id="2508" creationId="{30D4C865-9B96-7A6D-1849-44941A60F7EB}"/>
          </ac:spMkLst>
        </pc:spChg>
        <pc:spChg chg="del">
          <ac:chgData name="Ryan Karimi" userId="7d116511996c1297" providerId="LiveId" clId="{494A4906-BB2D-4078-92B1-12D04A51D26F}" dt="2025-07-23T08:11:18.878" v="1405" actId="21"/>
          <ac:spMkLst>
            <pc:docMk/>
            <pc:sldMk cId="803809324" sldId="332"/>
            <ac:spMk id="2509" creationId="{9420C6D4-13E8-0D6E-BDC8-52A856E77D3B}"/>
          </ac:spMkLst>
        </pc:spChg>
        <pc:spChg chg="mod">
          <ac:chgData name="Ryan Karimi" userId="7d116511996c1297" providerId="LiveId" clId="{494A4906-BB2D-4078-92B1-12D04A51D26F}" dt="2025-07-23T08:16:48.020" v="1517" actId="20577"/>
          <ac:spMkLst>
            <pc:docMk/>
            <pc:sldMk cId="803809324" sldId="332"/>
            <ac:spMk id="2510" creationId="{DC0535CC-CD5B-CDCF-ED52-AD563DCDFA99}"/>
          </ac:spMkLst>
        </pc:spChg>
        <pc:spChg chg="mod">
          <ac:chgData name="Ryan Karimi" userId="7d116511996c1297" providerId="LiveId" clId="{494A4906-BB2D-4078-92B1-12D04A51D26F}" dt="2025-07-23T08:13:11.632" v="1468" actId="20577"/>
          <ac:spMkLst>
            <pc:docMk/>
            <pc:sldMk cId="803809324" sldId="332"/>
            <ac:spMk id="2511" creationId="{3DD47F71-DD74-DE35-1D99-75D15A2F7096}"/>
          </ac:spMkLst>
        </pc:spChg>
        <pc:spChg chg="del">
          <ac:chgData name="Ryan Karimi" userId="7d116511996c1297" providerId="LiveId" clId="{494A4906-BB2D-4078-92B1-12D04A51D26F}" dt="2025-07-23T08:11:01.100" v="1401" actId="21"/>
          <ac:spMkLst>
            <pc:docMk/>
            <pc:sldMk cId="803809324" sldId="332"/>
            <ac:spMk id="2512" creationId="{99D39146-919E-BC42-B8C1-68D02CFE190E}"/>
          </ac:spMkLst>
        </pc:spChg>
        <pc:spChg chg="mod">
          <ac:chgData name="Ryan Karimi" userId="7d116511996c1297" providerId="LiveId" clId="{494A4906-BB2D-4078-92B1-12D04A51D26F}" dt="2025-07-23T08:14:32.586" v="1511" actId="20577"/>
          <ac:spMkLst>
            <pc:docMk/>
            <pc:sldMk cId="803809324" sldId="332"/>
            <ac:spMk id="2513" creationId="{070934AF-CD46-70F1-4E8E-8253A732E0E7}"/>
          </ac:spMkLst>
        </pc:spChg>
        <pc:spChg chg="del">
          <ac:chgData name="Ryan Karimi" userId="7d116511996c1297" providerId="LiveId" clId="{494A4906-BB2D-4078-92B1-12D04A51D26F}" dt="2025-07-23T08:11:21.644" v="1406" actId="21"/>
          <ac:spMkLst>
            <pc:docMk/>
            <pc:sldMk cId="803809324" sldId="332"/>
            <ac:spMk id="2514" creationId="{DE588726-FAD2-D2F4-6052-3CE2547055E1}"/>
          </ac:spMkLst>
        </pc:spChg>
        <pc:picChg chg="del">
          <ac:chgData name="Ryan Karimi" userId="7d116511996c1297" providerId="LiveId" clId="{494A4906-BB2D-4078-92B1-12D04A51D26F}" dt="2025-07-23T08:09:57.495" v="1397" actId="21"/>
          <ac:picMkLst>
            <pc:docMk/>
            <pc:sldMk cId="803809324" sldId="332"/>
            <ac:picMk id="3" creationId="{5DA4CD46-0C35-B608-AB49-E807A8D3EAEA}"/>
          </ac:picMkLst>
        </pc:picChg>
        <pc:picChg chg="add mod">
          <ac:chgData name="Ryan Karimi" userId="7d116511996c1297" providerId="LiveId" clId="{494A4906-BB2D-4078-92B1-12D04A51D26F}" dt="2025-07-23T08:12:01.647" v="1417" actId="1076"/>
          <ac:picMkLst>
            <pc:docMk/>
            <pc:sldMk cId="803809324" sldId="332"/>
            <ac:picMk id="4" creationId="{B3100AA8-D74A-4FDB-08C2-61232B687951}"/>
          </ac:picMkLst>
        </pc:picChg>
      </pc:sldChg>
      <pc:sldChg chg="addSp modSp new mod">
        <pc:chgData name="Ryan Karimi" userId="7d116511996c1297" providerId="LiveId" clId="{494A4906-BB2D-4078-92B1-12D04A51D26F}" dt="2025-07-23T08:30:07.319" v="1701" actId="1076"/>
        <pc:sldMkLst>
          <pc:docMk/>
          <pc:sldMk cId="4167342021" sldId="333"/>
        </pc:sldMkLst>
        <pc:spChg chg="add mod">
          <ac:chgData name="Ryan Karimi" userId="7d116511996c1297" providerId="LiveId" clId="{494A4906-BB2D-4078-92B1-12D04A51D26F}" dt="2025-07-23T08:30:07.319" v="1701" actId="1076"/>
          <ac:spMkLst>
            <pc:docMk/>
            <pc:sldMk cId="4167342021" sldId="333"/>
            <ac:spMk id="4457" creationId="{00000000-0000-0000-0000-000000000000}"/>
          </ac:spMkLst>
        </pc:spChg>
      </pc:sldChg>
      <pc:sldMasterChg chg="delSldLayout">
        <pc:chgData name="Ryan Karimi" userId="7d116511996c1297" providerId="LiveId" clId="{494A4906-BB2D-4078-92B1-12D04A51D26F}" dt="2025-07-23T08:29:37.645" v="1669" actId="47"/>
        <pc:sldMasterMkLst>
          <pc:docMk/>
          <pc:sldMasterMk cId="0" sldId="2147483707"/>
        </pc:sldMasterMkLst>
        <pc:sldLayoutChg chg="del">
          <pc:chgData name="Ryan Karimi" userId="7d116511996c1297" providerId="LiveId" clId="{494A4906-BB2D-4078-92B1-12D04A51D26F}" dt="2025-07-23T08:29:37.109" v="1668" actId="47"/>
          <pc:sldLayoutMkLst>
            <pc:docMk/>
            <pc:sldMasterMk cId="0" sldId="2147483707"/>
            <pc:sldLayoutMk cId="0" sldId="2147483650"/>
          </pc:sldLayoutMkLst>
        </pc:sldLayoutChg>
        <pc:sldLayoutChg chg="del">
          <pc:chgData name="Ryan Karimi" userId="7d116511996c1297" providerId="LiveId" clId="{494A4906-BB2D-4078-92B1-12D04A51D26F}" dt="2025-07-23T07:02:45.824" v="558" actId="2696"/>
          <pc:sldLayoutMkLst>
            <pc:docMk/>
            <pc:sldMasterMk cId="0" sldId="2147483707"/>
            <pc:sldLayoutMk cId="0" sldId="2147483652"/>
          </pc:sldLayoutMkLst>
        </pc:sldLayoutChg>
        <pc:sldLayoutChg chg="del">
          <pc:chgData name="Ryan Karimi" userId="7d116511996c1297" providerId="LiveId" clId="{494A4906-BB2D-4078-92B1-12D04A51D26F}" dt="2025-07-23T08:28:53.257" v="1642" actId="47"/>
          <pc:sldLayoutMkLst>
            <pc:docMk/>
            <pc:sldMasterMk cId="0" sldId="2147483707"/>
            <pc:sldLayoutMk cId="0" sldId="2147483653"/>
          </pc:sldLayoutMkLst>
        </pc:sldLayoutChg>
        <pc:sldLayoutChg chg="del">
          <pc:chgData name="Ryan Karimi" userId="7d116511996c1297" providerId="LiveId" clId="{494A4906-BB2D-4078-92B1-12D04A51D26F}" dt="2025-07-23T08:28:48.905" v="1634" actId="47"/>
          <pc:sldLayoutMkLst>
            <pc:docMk/>
            <pc:sldMasterMk cId="0" sldId="2147483707"/>
            <pc:sldLayoutMk cId="0" sldId="2147483654"/>
          </pc:sldLayoutMkLst>
        </pc:sldLayoutChg>
        <pc:sldLayoutChg chg="del">
          <pc:chgData name="Ryan Karimi" userId="7d116511996c1297" providerId="LiveId" clId="{494A4906-BB2D-4078-92B1-12D04A51D26F}" dt="2025-07-23T08:28:52.694" v="1641" actId="47"/>
          <pc:sldLayoutMkLst>
            <pc:docMk/>
            <pc:sldMasterMk cId="0" sldId="2147483707"/>
            <pc:sldLayoutMk cId="0" sldId="2147483656"/>
          </pc:sldLayoutMkLst>
        </pc:sldLayoutChg>
        <pc:sldLayoutChg chg="del">
          <pc:chgData name="Ryan Karimi" userId="7d116511996c1297" providerId="LiveId" clId="{494A4906-BB2D-4078-92B1-12D04A51D26F}" dt="2025-07-23T08:28:58.911" v="1652" actId="47"/>
          <pc:sldLayoutMkLst>
            <pc:docMk/>
            <pc:sldMasterMk cId="0" sldId="2147483707"/>
            <pc:sldLayoutMk cId="0" sldId="2147483657"/>
          </pc:sldLayoutMkLst>
        </pc:sldLayoutChg>
        <pc:sldLayoutChg chg="del">
          <pc:chgData name="Ryan Karimi" userId="7d116511996c1297" providerId="LiveId" clId="{494A4906-BB2D-4078-92B1-12D04A51D26F}" dt="2025-07-23T08:28:59.892" v="1654" actId="47"/>
          <pc:sldLayoutMkLst>
            <pc:docMk/>
            <pc:sldMasterMk cId="0" sldId="2147483707"/>
            <pc:sldLayoutMk cId="0" sldId="2147483664"/>
          </pc:sldLayoutMkLst>
        </pc:sldLayoutChg>
        <pc:sldLayoutChg chg="del">
          <pc:chgData name="Ryan Karimi" userId="7d116511996c1297" providerId="LiveId" clId="{494A4906-BB2D-4078-92B1-12D04A51D26F}" dt="2025-07-23T08:29:02.324" v="1659" actId="47"/>
          <pc:sldLayoutMkLst>
            <pc:docMk/>
            <pc:sldMasterMk cId="0" sldId="2147483707"/>
            <pc:sldLayoutMk cId="0" sldId="2147483665"/>
          </pc:sldLayoutMkLst>
        </pc:sldLayoutChg>
        <pc:sldLayoutChg chg="del">
          <pc:chgData name="Ryan Karimi" userId="7d116511996c1297" providerId="LiveId" clId="{494A4906-BB2D-4078-92B1-12D04A51D26F}" dt="2025-07-23T08:29:04.114" v="1662" actId="47"/>
          <pc:sldLayoutMkLst>
            <pc:docMk/>
            <pc:sldMasterMk cId="0" sldId="2147483707"/>
            <pc:sldLayoutMk cId="0" sldId="2147483667"/>
          </pc:sldLayoutMkLst>
        </pc:sldLayoutChg>
        <pc:sldLayoutChg chg="del">
          <pc:chgData name="Ryan Karimi" userId="7d116511996c1297" providerId="LiveId" clId="{494A4906-BB2D-4078-92B1-12D04A51D26F}" dt="2025-07-23T08:29:04.641" v="1663" actId="47"/>
          <pc:sldLayoutMkLst>
            <pc:docMk/>
            <pc:sldMasterMk cId="0" sldId="2147483707"/>
            <pc:sldLayoutMk cId="0" sldId="2147483668"/>
          </pc:sldLayoutMkLst>
        </pc:sldLayoutChg>
        <pc:sldLayoutChg chg="del">
          <pc:chgData name="Ryan Karimi" userId="7d116511996c1297" providerId="LiveId" clId="{494A4906-BB2D-4078-92B1-12D04A51D26F}" dt="2025-07-23T08:29:37.645" v="1669" actId="47"/>
          <pc:sldLayoutMkLst>
            <pc:docMk/>
            <pc:sldMasterMk cId="0" sldId="2147483707"/>
            <pc:sldLayoutMk cId="0" sldId="2147483669"/>
          </pc:sldLayoutMkLst>
        </pc:sldLayoutChg>
        <pc:sldLayoutChg chg="del">
          <pc:chgData name="Ryan Karimi" userId="7d116511996c1297" providerId="LiveId" clId="{494A4906-BB2D-4078-92B1-12D04A51D26F}" dt="2025-07-23T08:28:47.098" v="1630" actId="47"/>
          <pc:sldLayoutMkLst>
            <pc:docMk/>
            <pc:sldMasterMk cId="0" sldId="2147483707"/>
            <pc:sldLayoutMk cId="0" sldId="2147483673"/>
          </pc:sldLayoutMkLst>
        </pc:sldLayoutChg>
        <pc:sldLayoutChg chg="del">
          <pc:chgData name="Ryan Karimi" userId="7d116511996c1297" providerId="LiveId" clId="{494A4906-BB2D-4078-92B1-12D04A51D26F}" dt="2025-07-23T08:28:52.225" v="1640" actId="47"/>
          <pc:sldLayoutMkLst>
            <pc:docMk/>
            <pc:sldMasterMk cId="0" sldId="2147483707"/>
            <pc:sldLayoutMk cId="0" sldId="2147483675"/>
          </pc:sldLayoutMkLst>
        </pc:sldLayoutChg>
        <pc:sldLayoutChg chg="del">
          <pc:chgData name="Ryan Karimi" userId="7d116511996c1297" providerId="LiveId" clId="{494A4906-BB2D-4078-92B1-12D04A51D26F}" dt="2025-07-23T08:28:47.343" v="1631" actId="47"/>
          <pc:sldLayoutMkLst>
            <pc:docMk/>
            <pc:sldMasterMk cId="0" sldId="2147483707"/>
            <pc:sldLayoutMk cId="0" sldId="2147483676"/>
          </pc:sldLayoutMkLst>
        </pc:sldLayoutChg>
        <pc:sldLayoutChg chg="del">
          <pc:chgData name="Ryan Karimi" userId="7d116511996c1297" providerId="LiveId" clId="{494A4906-BB2D-4078-92B1-12D04A51D26F}" dt="2025-07-23T08:28:47.891" v="1632" actId="47"/>
          <pc:sldLayoutMkLst>
            <pc:docMk/>
            <pc:sldMasterMk cId="0" sldId="2147483707"/>
            <pc:sldLayoutMk cId="0" sldId="2147483677"/>
          </pc:sldLayoutMkLst>
        </pc:sldLayoutChg>
        <pc:sldLayoutChg chg="del">
          <pc:chgData name="Ryan Karimi" userId="7d116511996c1297" providerId="LiveId" clId="{494A4906-BB2D-4078-92B1-12D04A51D26F}" dt="2025-07-23T08:28:48.100" v="1633" actId="47"/>
          <pc:sldLayoutMkLst>
            <pc:docMk/>
            <pc:sldMasterMk cId="0" sldId="2147483707"/>
            <pc:sldLayoutMk cId="0" sldId="2147483678"/>
          </pc:sldLayoutMkLst>
        </pc:sldLayoutChg>
        <pc:sldLayoutChg chg="del">
          <pc:chgData name="Ryan Karimi" userId="7d116511996c1297" providerId="LiveId" clId="{494A4906-BB2D-4078-92B1-12D04A51D26F}" dt="2025-07-23T08:28:49.345" v="1635" actId="47"/>
          <pc:sldLayoutMkLst>
            <pc:docMk/>
            <pc:sldMasterMk cId="0" sldId="2147483707"/>
            <pc:sldLayoutMk cId="0" sldId="2147483679"/>
          </pc:sldLayoutMkLst>
        </pc:sldLayoutChg>
        <pc:sldLayoutChg chg="del">
          <pc:chgData name="Ryan Karimi" userId="7d116511996c1297" providerId="LiveId" clId="{494A4906-BB2D-4078-92B1-12D04A51D26F}" dt="2025-07-23T08:28:45.012" v="1629" actId="47"/>
          <pc:sldLayoutMkLst>
            <pc:docMk/>
            <pc:sldMasterMk cId="0" sldId="2147483707"/>
            <pc:sldLayoutMk cId="0" sldId="2147483681"/>
          </pc:sldLayoutMkLst>
        </pc:sldLayoutChg>
        <pc:sldLayoutChg chg="del">
          <pc:chgData name="Ryan Karimi" userId="7d116511996c1297" providerId="LiveId" clId="{494A4906-BB2D-4078-92B1-12D04A51D26F}" dt="2025-07-23T08:28:49.770" v="1636" actId="47"/>
          <pc:sldLayoutMkLst>
            <pc:docMk/>
            <pc:sldMasterMk cId="0" sldId="2147483707"/>
            <pc:sldLayoutMk cId="0" sldId="2147483683"/>
          </pc:sldLayoutMkLst>
        </pc:sldLayoutChg>
        <pc:sldLayoutChg chg="del">
          <pc:chgData name="Ryan Karimi" userId="7d116511996c1297" providerId="LiveId" clId="{494A4906-BB2D-4078-92B1-12D04A51D26F}" dt="2025-07-23T08:28:50.715" v="1637" actId="47"/>
          <pc:sldLayoutMkLst>
            <pc:docMk/>
            <pc:sldMasterMk cId="0" sldId="2147483707"/>
            <pc:sldLayoutMk cId="0" sldId="2147483684"/>
          </pc:sldLayoutMkLst>
        </pc:sldLayoutChg>
        <pc:sldLayoutChg chg="del">
          <pc:chgData name="Ryan Karimi" userId="7d116511996c1297" providerId="LiveId" clId="{494A4906-BB2D-4078-92B1-12D04A51D26F}" dt="2025-07-23T08:28:51.235" v="1638" actId="47"/>
          <pc:sldLayoutMkLst>
            <pc:docMk/>
            <pc:sldMasterMk cId="0" sldId="2147483707"/>
            <pc:sldLayoutMk cId="0" sldId="2147483685"/>
          </pc:sldLayoutMkLst>
        </pc:sldLayoutChg>
        <pc:sldLayoutChg chg="del">
          <pc:chgData name="Ryan Karimi" userId="7d116511996c1297" providerId="LiveId" clId="{494A4906-BB2D-4078-92B1-12D04A51D26F}" dt="2025-07-23T08:28:51.720" v="1639" actId="47"/>
          <pc:sldLayoutMkLst>
            <pc:docMk/>
            <pc:sldMasterMk cId="0" sldId="2147483707"/>
            <pc:sldLayoutMk cId="0" sldId="2147483686"/>
          </pc:sldLayoutMkLst>
        </pc:sldLayoutChg>
        <pc:sldLayoutChg chg="del">
          <pc:chgData name="Ryan Karimi" userId="7d116511996c1297" providerId="LiveId" clId="{494A4906-BB2D-4078-92B1-12D04A51D26F}" dt="2025-07-23T08:28:54.743" v="1644" actId="47"/>
          <pc:sldLayoutMkLst>
            <pc:docMk/>
            <pc:sldMasterMk cId="0" sldId="2147483707"/>
            <pc:sldLayoutMk cId="0" sldId="2147483687"/>
          </pc:sldLayoutMkLst>
        </pc:sldLayoutChg>
        <pc:sldLayoutChg chg="del">
          <pc:chgData name="Ryan Karimi" userId="7d116511996c1297" providerId="LiveId" clId="{494A4906-BB2D-4078-92B1-12D04A51D26F}" dt="2025-07-23T08:28:55.265" v="1645" actId="47"/>
          <pc:sldLayoutMkLst>
            <pc:docMk/>
            <pc:sldMasterMk cId="0" sldId="2147483707"/>
            <pc:sldLayoutMk cId="0" sldId="2147483688"/>
          </pc:sldLayoutMkLst>
        </pc:sldLayoutChg>
        <pc:sldLayoutChg chg="del">
          <pc:chgData name="Ryan Karimi" userId="7d116511996c1297" providerId="LiveId" clId="{494A4906-BB2D-4078-92B1-12D04A51D26F}" dt="2025-07-23T08:28:55.791" v="1646" actId="47"/>
          <pc:sldLayoutMkLst>
            <pc:docMk/>
            <pc:sldMasterMk cId="0" sldId="2147483707"/>
            <pc:sldLayoutMk cId="0" sldId="2147483689"/>
          </pc:sldLayoutMkLst>
        </pc:sldLayoutChg>
        <pc:sldLayoutChg chg="del">
          <pc:chgData name="Ryan Karimi" userId="7d116511996c1297" providerId="LiveId" clId="{494A4906-BB2D-4078-92B1-12D04A51D26F}" dt="2025-07-23T08:28:56.268" v="1647" actId="47"/>
          <pc:sldLayoutMkLst>
            <pc:docMk/>
            <pc:sldMasterMk cId="0" sldId="2147483707"/>
            <pc:sldLayoutMk cId="0" sldId="2147483690"/>
          </pc:sldLayoutMkLst>
        </pc:sldLayoutChg>
        <pc:sldLayoutChg chg="del">
          <pc:chgData name="Ryan Karimi" userId="7d116511996c1297" providerId="LiveId" clId="{494A4906-BB2D-4078-92B1-12D04A51D26F}" dt="2025-07-23T08:28:56.731" v="1648" actId="47"/>
          <pc:sldLayoutMkLst>
            <pc:docMk/>
            <pc:sldMasterMk cId="0" sldId="2147483707"/>
            <pc:sldLayoutMk cId="0" sldId="2147483691"/>
          </pc:sldLayoutMkLst>
        </pc:sldLayoutChg>
        <pc:sldLayoutChg chg="del">
          <pc:chgData name="Ryan Karimi" userId="7d116511996c1297" providerId="LiveId" clId="{494A4906-BB2D-4078-92B1-12D04A51D26F}" dt="2025-07-23T08:28:57.221" v="1649" actId="47"/>
          <pc:sldLayoutMkLst>
            <pc:docMk/>
            <pc:sldMasterMk cId="0" sldId="2147483707"/>
            <pc:sldLayoutMk cId="0" sldId="2147483692"/>
          </pc:sldLayoutMkLst>
        </pc:sldLayoutChg>
        <pc:sldLayoutChg chg="del">
          <pc:chgData name="Ryan Karimi" userId="7d116511996c1297" providerId="LiveId" clId="{494A4906-BB2D-4078-92B1-12D04A51D26F}" dt="2025-07-23T08:28:57.709" v="1650" actId="47"/>
          <pc:sldLayoutMkLst>
            <pc:docMk/>
            <pc:sldMasterMk cId="0" sldId="2147483707"/>
            <pc:sldLayoutMk cId="0" sldId="2147483693"/>
          </pc:sldLayoutMkLst>
        </pc:sldLayoutChg>
        <pc:sldLayoutChg chg="del">
          <pc:chgData name="Ryan Karimi" userId="7d116511996c1297" providerId="LiveId" clId="{494A4906-BB2D-4078-92B1-12D04A51D26F}" dt="2025-07-23T08:28:58.429" v="1651" actId="47"/>
          <pc:sldLayoutMkLst>
            <pc:docMk/>
            <pc:sldMasterMk cId="0" sldId="2147483707"/>
            <pc:sldLayoutMk cId="0" sldId="2147483694"/>
          </pc:sldLayoutMkLst>
        </pc:sldLayoutChg>
        <pc:sldLayoutChg chg="del">
          <pc:chgData name="Ryan Karimi" userId="7d116511996c1297" providerId="LiveId" clId="{494A4906-BB2D-4078-92B1-12D04A51D26F}" dt="2025-07-23T08:28:59.381" v="1653" actId="47"/>
          <pc:sldLayoutMkLst>
            <pc:docMk/>
            <pc:sldMasterMk cId="0" sldId="2147483707"/>
            <pc:sldLayoutMk cId="0" sldId="2147483695"/>
          </pc:sldLayoutMkLst>
        </pc:sldLayoutChg>
        <pc:sldLayoutChg chg="del">
          <pc:chgData name="Ryan Karimi" userId="7d116511996c1297" providerId="LiveId" clId="{494A4906-BB2D-4078-92B1-12D04A51D26F}" dt="2025-07-23T08:29:00.370" v="1655" actId="47"/>
          <pc:sldLayoutMkLst>
            <pc:docMk/>
            <pc:sldMasterMk cId="0" sldId="2147483707"/>
            <pc:sldLayoutMk cId="0" sldId="2147483696"/>
          </pc:sldLayoutMkLst>
        </pc:sldLayoutChg>
        <pc:sldLayoutChg chg="del">
          <pc:chgData name="Ryan Karimi" userId="7d116511996c1297" providerId="LiveId" clId="{494A4906-BB2D-4078-92B1-12D04A51D26F}" dt="2025-07-23T08:29:00.879" v="1656" actId="47"/>
          <pc:sldLayoutMkLst>
            <pc:docMk/>
            <pc:sldMasterMk cId="0" sldId="2147483707"/>
            <pc:sldLayoutMk cId="0" sldId="2147483697"/>
          </pc:sldLayoutMkLst>
        </pc:sldLayoutChg>
        <pc:sldLayoutChg chg="del">
          <pc:chgData name="Ryan Karimi" userId="7d116511996c1297" providerId="LiveId" clId="{494A4906-BB2D-4078-92B1-12D04A51D26F}" dt="2025-07-23T08:29:01.372" v="1657" actId="47"/>
          <pc:sldLayoutMkLst>
            <pc:docMk/>
            <pc:sldMasterMk cId="0" sldId="2147483707"/>
            <pc:sldLayoutMk cId="0" sldId="2147483698"/>
          </pc:sldLayoutMkLst>
        </pc:sldLayoutChg>
        <pc:sldLayoutChg chg="del">
          <pc:chgData name="Ryan Karimi" userId="7d116511996c1297" providerId="LiveId" clId="{494A4906-BB2D-4078-92B1-12D04A51D26F}" dt="2025-07-23T08:29:01.840" v="1658" actId="47"/>
          <pc:sldLayoutMkLst>
            <pc:docMk/>
            <pc:sldMasterMk cId="0" sldId="2147483707"/>
            <pc:sldLayoutMk cId="0" sldId="2147483699"/>
          </pc:sldLayoutMkLst>
        </pc:sldLayoutChg>
        <pc:sldLayoutChg chg="del">
          <pc:chgData name="Ryan Karimi" userId="7d116511996c1297" providerId="LiveId" clId="{494A4906-BB2D-4078-92B1-12D04A51D26F}" dt="2025-07-23T08:29:02.855" v="1660" actId="47"/>
          <pc:sldLayoutMkLst>
            <pc:docMk/>
            <pc:sldMasterMk cId="0" sldId="2147483707"/>
            <pc:sldLayoutMk cId="0" sldId="2147483700"/>
          </pc:sldLayoutMkLst>
        </pc:sldLayoutChg>
        <pc:sldLayoutChg chg="del">
          <pc:chgData name="Ryan Karimi" userId="7d116511996c1297" providerId="LiveId" clId="{494A4906-BB2D-4078-92B1-12D04A51D26F}" dt="2025-07-23T08:29:03.337" v="1661" actId="47"/>
          <pc:sldLayoutMkLst>
            <pc:docMk/>
            <pc:sldMasterMk cId="0" sldId="2147483707"/>
            <pc:sldLayoutMk cId="0" sldId="2147483701"/>
          </pc:sldLayoutMkLst>
        </pc:sldLayoutChg>
        <pc:sldLayoutChg chg="del">
          <pc:chgData name="Ryan Karimi" userId="7d116511996c1297" providerId="LiveId" clId="{494A4906-BB2D-4078-92B1-12D04A51D26F}" dt="2025-07-23T08:29:35.489" v="1667" actId="47"/>
          <pc:sldLayoutMkLst>
            <pc:docMk/>
            <pc:sldMasterMk cId="0" sldId="2147483707"/>
            <pc:sldLayoutMk cId="0" sldId="2147483702"/>
          </pc:sldLayoutMkLst>
        </pc:sldLayoutChg>
      </pc:sldMasterChg>
      <pc:sldMasterChg chg="del delSldLayout">
        <pc:chgData name="Ryan Karimi" userId="7d116511996c1297" providerId="LiveId" clId="{494A4906-BB2D-4078-92B1-12D04A51D26F}" dt="2025-07-23T08:29:48.898" v="1687" actId="47"/>
        <pc:sldMasterMkLst>
          <pc:docMk/>
          <pc:sldMasterMk cId="0" sldId="2147483708"/>
        </pc:sldMasterMkLst>
        <pc:sldLayoutChg chg="del">
          <pc:chgData name="Ryan Karimi" userId="7d116511996c1297" providerId="LiveId" clId="{494A4906-BB2D-4078-92B1-12D04A51D26F}" dt="2025-07-23T08:29:48.898" v="1687" actId="47"/>
          <pc:sldLayoutMkLst>
            <pc:docMk/>
            <pc:sldMasterMk cId="0" sldId="2147483708"/>
            <pc:sldLayoutMk cId="0" sldId="2147483705"/>
          </pc:sldLayoutMkLst>
        </pc:sldLayoutChg>
        <pc:sldLayoutChg chg="del">
          <pc:chgData name="Ryan Karimi" userId="7d116511996c1297" providerId="LiveId" clId="{494A4906-BB2D-4078-92B1-12D04A51D26F}" dt="2025-07-23T08:29:47.658" v="1686" actId="47"/>
          <pc:sldLayoutMkLst>
            <pc:docMk/>
            <pc:sldMasterMk cId="0" sldId="2147483708"/>
            <pc:sldLayoutMk cId="0" sldId="214748370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16448cd45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16448cd45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1">
          <a:extLst>
            <a:ext uri="{FF2B5EF4-FFF2-40B4-BE49-F238E27FC236}">
              <a16:creationId xmlns:a16="http://schemas.microsoft.com/office/drawing/2014/main" id="{0A7290CE-B1E0-BDBB-D9DA-A51100329B01}"/>
            </a:ext>
          </a:extLst>
        </p:cNvPr>
        <p:cNvGrpSpPr/>
        <p:nvPr/>
      </p:nvGrpSpPr>
      <p:grpSpPr>
        <a:xfrm>
          <a:off x="0" y="0"/>
          <a:ext cx="0" cy="0"/>
          <a:chOff x="0" y="0"/>
          <a:chExt cx="0" cy="0"/>
        </a:xfrm>
      </p:grpSpPr>
      <p:sp>
        <p:nvSpPr>
          <p:cNvPr id="2572" name="Google Shape;2572;g1683567f00e_0_148:notes">
            <a:extLst>
              <a:ext uri="{FF2B5EF4-FFF2-40B4-BE49-F238E27FC236}">
                <a16:creationId xmlns:a16="http://schemas.microsoft.com/office/drawing/2014/main" id="{E1F34B5A-52FC-22CF-3DA0-BF2605E7B0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3" name="Google Shape;2573;g1683567f00e_0_148:notes">
            <a:extLst>
              <a:ext uri="{FF2B5EF4-FFF2-40B4-BE49-F238E27FC236}">
                <a16:creationId xmlns:a16="http://schemas.microsoft.com/office/drawing/2014/main" id="{F4ABF893-65DC-9C0D-F34E-026F9792F3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988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a:extLst>
            <a:ext uri="{FF2B5EF4-FFF2-40B4-BE49-F238E27FC236}">
              <a16:creationId xmlns:a16="http://schemas.microsoft.com/office/drawing/2014/main" id="{B828D716-9633-BE6D-9326-E03DB2A766F0}"/>
            </a:ext>
          </a:extLst>
        </p:cNvPr>
        <p:cNvGrpSpPr/>
        <p:nvPr/>
      </p:nvGrpSpPr>
      <p:grpSpPr>
        <a:xfrm>
          <a:off x="0" y="0"/>
          <a:ext cx="0" cy="0"/>
          <a:chOff x="0" y="0"/>
          <a:chExt cx="0" cy="0"/>
        </a:xfrm>
      </p:grpSpPr>
      <p:sp>
        <p:nvSpPr>
          <p:cNvPr id="1663" name="Google Shape;1663;g136e5f6188a_0_4092:notes">
            <a:extLst>
              <a:ext uri="{FF2B5EF4-FFF2-40B4-BE49-F238E27FC236}">
                <a16:creationId xmlns:a16="http://schemas.microsoft.com/office/drawing/2014/main" id="{BCEE1029-5863-61E4-4374-1AD12E6199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4" name="Google Shape;1664;g136e5f6188a_0_4092:notes">
            <a:extLst>
              <a:ext uri="{FF2B5EF4-FFF2-40B4-BE49-F238E27FC236}">
                <a16:creationId xmlns:a16="http://schemas.microsoft.com/office/drawing/2014/main" id="{77171998-379A-5982-6AD0-5697A3A08B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3905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7"/>
        <p:cNvGrpSpPr/>
        <p:nvPr/>
      </p:nvGrpSpPr>
      <p:grpSpPr>
        <a:xfrm>
          <a:off x="0" y="0"/>
          <a:ext cx="0" cy="0"/>
          <a:chOff x="0" y="0"/>
          <a:chExt cx="0" cy="0"/>
        </a:xfrm>
      </p:grpSpPr>
      <p:sp>
        <p:nvSpPr>
          <p:cNvPr id="3158" name="Google Shape;3158;g1683567f00e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9" name="Google Shape;3159;g1683567f00e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7"/>
        <p:cNvGrpSpPr/>
        <p:nvPr/>
      </p:nvGrpSpPr>
      <p:grpSpPr>
        <a:xfrm>
          <a:off x="0" y="0"/>
          <a:ext cx="0" cy="0"/>
          <a:chOff x="0" y="0"/>
          <a:chExt cx="0" cy="0"/>
        </a:xfrm>
      </p:grpSpPr>
      <p:sp>
        <p:nvSpPr>
          <p:cNvPr id="2498" name="Google Shape;2498;g1683567f00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9" name="Google Shape;2499;g1683567f00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7">
          <a:extLst>
            <a:ext uri="{FF2B5EF4-FFF2-40B4-BE49-F238E27FC236}">
              <a16:creationId xmlns:a16="http://schemas.microsoft.com/office/drawing/2014/main" id="{EF87781F-9DEF-E6A7-E1D5-70AB1EEA61EB}"/>
            </a:ext>
          </a:extLst>
        </p:cNvPr>
        <p:cNvGrpSpPr/>
        <p:nvPr/>
      </p:nvGrpSpPr>
      <p:grpSpPr>
        <a:xfrm>
          <a:off x="0" y="0"/>
          <a:ext cx="0" cy="0"/>
          <a:chOff x="0" y="0"/>
          <a:chExt cx="0" cy="0"/>
        </a:xfrm>
      </p:grpSpPr>
      <p:sp>
        <p:nvSpPr>
          <p:cNvPr id="2498" name="Google Shape;2498;g1683567f00e_0_74:notes">
            <a:extLst>
              <a:ext uri="{FF2B5EF4-FFF2-40B4-BE49-F238E27FC236}">
                <a16:creationId xmlns:a16="http://schemas.microsoft.com/office/drawing/2014/main" id="{E415F87A-F655-471C-0D3A-425EB5CD9F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9" name="Google Shape;2499;g1683567f00e_0_74:notes">
            <a:extLst>
              <a:ext uri="{FF2B5EF4-FFF2-40B4-BE49-F238E27FC236}">
                <a16:creationId xmlns:a16="http://schemas.microsoft.com/office/drawing/2014/main" id="{20E218E5-AE2A-E6B1-2A65-2336167C4A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1309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6"/>
        <p:cNvGrpSpPr/>
        <p:nvPr/>
      </p:nvGrpSpPr>
      <p:grpSpPr>
        <a:xfrm>
          <a:off x="0" y="0"/>
          <a:ext cx="0" cy="0"/>
          <a:chOff x="0" y="0"/>
          <a:chExt cx="0" cy="0"/>
        </a:xfrm>
      </p:grpSpPr>
      <p:sp>
        <p:nvSpPr>
          <p:cNvPr id="2517" name="Google Shape;2517;g1683567f00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8" name="Google Shape;2518;g1683567f00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0"/>
        <p:cNvGrpSpPr/>
        <p:nvPr/>
      </p:nvGrpSpPr>
      <p:grpSpPr>
        <a:xfrm>
          <a:off x="0" y="0"/>
          <a:ext cx="0" cy="0"/>
          <a:chOff x="0" y="0"/>
          <a:chExt cx="0" cy="0"/>
        </a:xfrm>
      </p:grpSpPr>
      <p:sp>
        <p:nvSpPr>
          <p:cNvPr id="3521" name="Google Shape;3521;g1683567f00e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2" name="Google Shape;3522;g1683567f00e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7"/>
        <p:cNvGrpSpPr/>
        <p:nvPr/>
      </p:nvGrpSpPr>
      <p:grpSpPr>
        <a:xfrm>
          <a:off x="0" y="0"/>
          <a:ext cx="0" cy="0"/>
          <a:chOff x="0" y="0"/>
          <a:chExt cx="0" cy="0"/>
        </a:xfrm>
      </p:grpSpPr>
      <p:sp>
        <p:nvSpPr>
          <p:cNvPr id="3408" name="Google Shape;3408;g1683567f00e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9" name="Google Shape;3409;g1683567f00e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g136e938087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136e938087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136e5f6188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136e5f618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9"/>
        <p:cNvGrpSpPr/>
        <p:nvPr/>
      </p:nvGrpSpPr>
      <p:grpSpPr>
        <a:xfrm>
          <a:off x="0" y="0"/>
          <a:ext cx="0" cy="0"/>
          <a:chOff x="0" y="0"/>
          <a:chExt cx="0" cy="0"/>
        </a:xfrm>
      </p:grpSpPr>
      <p:sp>
        <p:nvSpPr>
          <p:cNvPr id="2320" name="Google Shape;2320;g1683567f0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1" name="Google Shape;2321;g1683567f0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3">
          <a:extLst>
            <a:ext uri="{FF2B5EF4-FFF2-40B4-BE49-F238E27FC236}">
              <a16:creationId xmlns:a16="http://schemas.microsoft.com/office/drawing/2014/main" id="{4A6B2F76-8561-3089-8B89-89E376650B84}"/>
            </a:ext>
          </a:extLst>
        </p:cNvPr>
        <p:cNvGrpSpPr/>
        <p:nvPr/>
      </p:nvGrpSpPr>
      <p:grpSpPr>
        <a:xfrm>
          <a:off x="0" y="0"/>
          <a:ext cx="0" cy="0"/>
          <a:chOff x="0" y="0"/>
          <a:chExt cx="0" cy="0"/>
        </a:xfrm>
      </p:grpSpPr>
      <p:sp>
        <p:nvSpPr>
          <p:cNvPr id="3094" name="Google Shape;3094;g1683567f00e_0_347:notes">
            <a:extLst>
              <a:ext uri="{FF2B5EF4-FFF2-40B4-BE49-F238E27FC236}">
                <a16:creationId xmlns:a16="http://schemas.microsoft.com/office/drawing/2014/main" id="{2938001B-8B1E-636D-97F1-E7B5FE5791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5" name="Google Shape;3095;g1683567f00e_0_347:notes">
            <a:extLst>
              <a:ext uri="{FF2B5EF4-FFF2-40B4-BE49-F238E27FC236}">
                <a16:creationId xmlns:a16="http://schemas.microsoft.com/office/drawing/2014/main" id="{2F853EA5-BAE3-7933-8C58-B331AE018A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540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9"/>
        <p:cNvGrpSpPr/>
        <p:nvPr/>
      </p:nvGrpSpPr>
      <p:grpSpPr>
        <a:xfrm>
          <a:off x="0" y="0"/>
          <a:ext cx="0" cy="0"/>
          <a:chOff x="0" y="0"/>
          <a:chExt cx="0" cy="0"/>
        </a:xfrm>
      </p:grpSpPr>
      <p:sp>
        <p:nvSpPr>
          <p:cNvPr id="2800" name="Google Shape;2800;g1683567f00e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1" name="Google Shape;2801;g1683567f00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1"/>
        <p:cNvGrpSpPr/>
        <p:nvPr/>
      </p:nvGrpSpPr>
      <p:grpSpPr>
        <a:xfrm>
          <a:off x="0" y="0"/>
          <a:ext cx="0" cy="0"/>
          <a:chOff x="0" y="0"/>
          <a:chExt cx="0" cy="0"/>
        </a:xfrm>
      </p:grpSpPr>
      <p:sp>
        <p:nvSpPr>
          <p:cNvPr id="2552" name="Google Shape;2552;g1683567f00e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3" name="Google Shape;2553;g1683567f00e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1"/>
        <p:cNvGrpSpPr/>
        <p:nvPr/>
      </p:nvGrpSpPr>
      <p:grpSpPr>
        <a:xfrm>
          <a:off x="0" y="0"/>
          <a:ext cx="0" cy="0"/>
          <a:chOff x="0" y="0"/>
          <a:chExt cx="0" cy="0"/>
        </a:xfrm>
      </p:grpSpPr>
      <p:sp>
        <p:nvSpPr>
          <p:cNvPr id="2572" name="Google Shape;2572;g1683567f00e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3" name="Google Shape;2573;g1683567f00e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1">
          <a:extLst>
            <a:ext uri="{FF2B5EF4-FFF2-40B4-BE49-F238E27FC236}">
              <a16:creationId xmlns:a16="http://schemas.microsoft.com/office/drawing/2014/main" id="{774F3417-9F37-CD50-354F-D0CF8C76FDC8}"/>
            </a:ext>
          </a:extLst>
        </p:cNvPr>
        <p:cNvGrpSpPr/>
        <p:nvPr/>
      </p:nvGrpSpPr>
      <p:grpSpPr>
        <a:xfrm>
          <a:off x="0" y="0"/>
          <a:ext cx="0" cy="0"/>
          <a:chOff x="0" y="0"/>
          <a:chExt cx="0" cy="0"/>
        </a:xfrm>
      </p:grpSpPr>
      <p:sp>
        <p:nvSpPr>
          <p:cNvPr id="2572" name="Google Shape;2572;g1683567f00e_0_148:notes">
            <a:extLst>
              <a:ext uri="{FF2B5EF4-FFF2-40B4-BE49-F238E27FC236}">
                <a16:creationId xmlns:a16="http://schemas.microsoft.com/office/drawing/2014/main" id="{4559FDFB-592B-FAB1-C37D-623531AC79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3" name="Google Shape;2573;g1683567f00e_0_148:notes">
            <a:extLst>
              <a:ext uri="{FF2B5EF4-FFF2-40B4-BE49-F238E27FC236}">
                <a16:creationId xmlns:a16="http://schemas.microsoft.com/office/drawing/2014/main" id="{E07F9069-D043-B1AE-C022-5B86005F0C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072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1"/>
            </a:gs>
            <a:gs pos="100000">
              <a:schemeClr val="lt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38550" y="539500"/>
            <a:ext cx="5413200" cy="2755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200" b="0">
                <a:latin typeface="Barlow Semi Condensed"/>
                <a:ea typeface="Barlow Semi Condensed"/>
                <a:cs typeface="Barlow Semi Condensed"/>
                <a:sym typeface="Barlow Semi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35800" y="4053338"/>
            <a:ext cx="4418700" cy="481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1209619" y="320650"/>
            <a:ext cx="1209591" cy="584702"/>
            <a:chOff x="1209619" y="320650"/>
            <a:chExt cx="1209591" cy="584702"/>
          </a:xfrm>
        </p:grpSpPr>
        <p:sp>
          <p:nvSpPr>
            <p:cNvPr id="12" name="Google Shape;12;p2"/>
            <p:cNvSpPr/>
            <p:nvPr/>
          </p:nvSpPr>
          <p:spPr>
            <a:xfrm>
              <a:off x="1624903" y="530310"/>
              <a:ext cx="463702" cy="364953"/>
            </a:xfrm>
            <a:custGeom>
              <a:avLst/>
              <a:gdLst/>
              <a:ahLst/>
              <a:cxnLst/>
              <a:rect l="l" t="t" r="r" b="b"/>
              <a:pathLst>
                <a:path w="8504" h="6693" extrusionOk="0">
                  <a:moveTo>
                    <a:pt x="1" y="1"/>
                  </a:moveTo>
                  <a:lnTo>
                    <a:pt x="703" y="2108"/>
                  </a:lnTo>
                  <a:cubicBezTo>
                    <a:pt x="333" y="2552"/>
                    <a:pt x="148" y="3106"/>
                    <a:pt x="148" y="3661"/>
                  </a:cubicBezTo>
                  <a:cubicBezTo>
                    <a:pt x="148" y="5325"/>
                    <a:pt x="1997" y="6692"/>
                    <a:pt x="4326" y="6692"/>
                  </a:cubicBezTo>
                  <a:cubicBezTo>
                    <a:pt x="6618" y="6692"/>
                    <a:pt x="8504" y="5325"/>
                    <a:pt x="8504" y="3661"/>
                  </a:cubicBezTo>
                  <a:cubicBezTo>
                    <a:pt x="8504" y="1997"/>
                    <a:pt x="6618" y="629"/>
                    <a:pt x="4326" y="629"/>
                  </a:cubicBezTo>
                  <a:cubicBezTo>
                    <a:pt x="3402" y="629"/>
                    <a:pt x="2515" y="851"/>
                    <a:pt x="1812" y="1221"/>
                  </a:cubicBez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945419" y="697656"/>
              <a:ext cx="66578" cy="64561"/>
            </a:xfrm>
            <a:custGeom>
              <a:avLst/>
              <a:gdLst/>
              <a:ahLst/>
              <a:cxnLst/>
              <a:rect l="l" t="t" r="r" b="b"/>
              <a:pathLst>
                <a:path w="1221" h="1184" extrusionOk="0">
                  <a:moveTo>
                    <a:pt x="592" y="0"/>
                  </a:moveTo>
                  <a:cubicBezTo>
                    <a:pt x="260" y="0"/>
                    <a:pt x="1" y="259"/>
                    <a:pt x="1" y="592"/>
                  </a:cubicBezTo>
                  <a:cubicBezTo>
                    <a:pt x="1" y="925"/>
                    <a:pt x="260" y="1183"/>
                    <a:pt x="592" y="1183"/>
                  </a:cubicBezTo>
                  <a:cubicBezTo>
                    <a:pt x="925" y="1183"/>
                    <a:pt x="1221" y="925"/>
                    <a:pt x="1221" y="592"/>
                  </a:cubicBezTo>
                  <a:cubicBezTo>
                    <a:pt x="1221" y="259"/>
                    <a:pt x="925" y="0"/>
                    <a:pt x="5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26493" y="697656"/>
              <a:ext cx="66578" cy="64561"/>
            </a:xfrm>
            <a:custGeom>
              <a:avLst/>
              <a:gdLst/>
              <a:ahLst/>
              <a:cxnLst/>
              <a:rect l="l" t="t" r="r" b="b"/>
              <a:pathLst>
                <a:path w="1221" h="1184" extrusionOk="0">
                  <a:moveTo>
                    <a:pt x="629" y="0"/>
                  </a:moveTo>
                  <a:cubicBezTo>
                    <a:pt x="296" y="0"/>
                    <a:pt x="1" y="259"/>
                    <a:pt x="1" y="592"/>
                  </a:cubicBezTo>
                  <a:cubicBezTo>
                    <a:pt x="1" y="925"/>
                    <a:pt x="296" y="1183"/>
                    <a:pt x="629" y="1183"/>
                  </a:cubicBezTo>
                  <a:cubicBezTo>
                    <a:pt x="962" y="1183"/>
                    <a:pt x="1221" y="925"/>
                    <a:pt x="1221" y="592"/>
                  </a:cubicBezTo>
                  <a:cubicBezTo>
                    <a:pt x="1221" y="259"/>
                    <a:pt x="962" y="0"/>
                    <a:pt x="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09585" y="697656"/>
              <a:ext cx="66578" cy="64561"/>
            </a:xfrm>
            <a:custGeom>
              <a:avLst/>
              <a:gdLst/>
              <a:ahLst/>
              <a:cxnLst/>
              <a:rect l="l" t="t" r="r" b="b"/>
              <a:pathLst>
                <a:path w="1221" h="1184" extrusionOk="0">
                  <a:moveTo>
                    <a:pt x="592" y="0"/>
                  </a:moveTo>
                  <a:cubicBezTo>
                    <a:pt x="259" y="0"/>
                    <a:pt x="0" y="259"/>
                    <a:pt x="0" y="592"/>
                  </a:cubicBezTo>
                  <a:cubicBezTo>
                    <a:pt x="0" y="925"/>
                    <a:pt x="259" y="1183"/>
                    <a:pt x="592" y="1183"/>
                  </a:cubicBezTo>
                  <a:cubicBezTo>
                    <a:pt x="925" y="1183"/>
                    <a:pt x="1220" y="925"/>
                    <a:pt x="1220" y="592"/>
                  </a:cubicBezTo>
                  <a:cubicBezTo>
                    <a:pt x="1220" y="259"/>
                    <a:pt x="925" y="0"/>
                    <a:pt x="5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370791" y="653271"/>
              <a:ext cx="2072" cy="2072"/>
            </a:xfrm>
            <a:custGeom>
              <a:avLst/>
              <a:gdLst/>
              <a:ahLst/>
              <a:cxnLst/>
              <a:rect l="l" t="t" r="r" b="b"/>
              <a:pathLst>
                <a:path w="38" h="38" extrusionOk="0">
                  <a:moveTo>
                    <a:pt x="1" y="38"/>
                  </a:moveTo>
                  <a:cubicBezTo>
                    <a:pt x="1" y="38"/>
                    <a:pt x="1" y="38"/>
                    <a:pt x="38" y="1"/>
                  </a:cubicBezTo>
                  <a:cubicBezTo>
                    <a:pt x="1" y="38"/>
                    <a:pt x="1" y="38"/>
                    <a:pt x="1" y="38"/>
                  </a:cubicBezTo>
                  <a:cubicBezTo>
                    <a:pt x="1" y="38"/>
                    <a:pt x="1" y="38"/>
                    <a:pt x="1" y="38"/>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080484" y="413402"/>
              <a:ext cx="322639" cy="356882"/>
            </a:xfrm>
            <a:custGeom>
              <a:avLst/>
              <a:gdLst/>
              <a:ahLst/>
              <a:cxnLst/>
              <a:rect l="l" t="t" r="r" b="b"/>
              <a:pathLst>
                <a:path w="5917" h="6545" extrusionOk="0">
                  <a:moveTo>
                    <a:pt x="4770" y="0"/>
                  </a:moveTo>
                  <a:cubicBezTo>
                    <a:pt x="4622" y="0"/>
                    <a:pt x="4511" y="74"/>
                    <a:pt x="4437" y="111"/>
                  </a:cubicBezTo>
                  <a:lnTo>
                    <a:pt x="4068" y="333"/>
                  </a:lnTo>
                  <a:lnTo>
                    <a:pt x="3735" y="518"/>
                  </a:lnTo>
                  <a:lnTo>
                    <a:pt x="3365" y="740"/>
                  </a:lnTo>
                  <a:lnTo>
                    <a:pt x="2996" y="925"/>
                  </a:lnTo>
                  <a:lnTo>
                    <a:pt x="2663" y="1147"/>
                  </a:lnTo>
                  <a:lnTo>
                    <a:pt x="2293" y="1368"/>
                  </a:lnTo>
                  <a:lnTo>
                    <a:pt x="1923" y="1553"/>
                  </a:lnTo>
                  <a:lnTo>
                    <a:pt x="1591" y="1775"/>
                  </a:lnTo>
                  <a:lnTo>
                    <a:pt x="1221" y="1960"/>
                  </a:lnTo>
                  <a:lnTo>
                    <a:pt x="851" y="2182"/>
                  </a:lnTo>
                  <a:cubicBezTo>
                    <a:pt x="555" y="2367"/>
                    <a:pt x="371" y="2625"/>
                    <a:pt x="260" y="2810"/>
                  </a:cubicBezTo>
                  <a:cubicBezTo>
                    <a:pt x="75" y="3106"/>
                    <a:pt x="1" y="3402"/>
                    <a:pt x="1" y="3661"/>
                  </a:cubicBezTo>
                  <a:lnTo>
                    <a:pt x="1" y="3845"/>
                  </a:lnTo>
                  <a:lnTo>
                    <a:pt x="1" y="4030"/>
                  </a:lnTo>
                  <a:lnTo>
                    <a:pt x="1" y="4215"/>
                  </a:lnTo>
                  <a:lnTo>
                    <a:pt x="1" y="4400"/>
                  </a:lnTo>
                  <a:lnTo>
                    <a:pt x="1" y="4585"/>
                  </a:lnTo>
                  <a:lnTo>
                    <a:pt x="1" y="4770"/>
                  </a:lnTo>
                  <a:lnTo>
                    <a:pt x="1" y="4955"/>
                  </a:lnTo>
                  <a:lnTo>
                    <a:pt x="1" y="5102"/>
                  </a:lnTo>
                  <a:lnTo>
                    <a:pt x="1" y="5287"/>
                  </a:lnTo>
                  <a:lnTo>
                    <a:pt x="1" y="5472"/>
                  </a:lnTo>
                  <a:cubicBezTo>
                    <a:pt x="1" y="5694"/>
                    <a:pt x="75" y="5805"/>
                    <a:pt x="75" y="5842"/>
                  </a:cubicBezTo>
                  <a:cubicBezTo>
                    <a:pt x="112" y="5953"/>
                    <a:pt x="186" y="5990"/>
                    <a:pt x="223" y="6027"/>
                  </a:cubicBezTo>
                  <a:cubicBezTo>
                    <a:pt x="223" y="6027"/>
                    <a:pt x="223" y="6064"/>
                    <a:pt x="260" y="6064"/>
                  </a:cubicBezTo>
                  <a:cubicBezTo>
                    <a:pt x="260" y="6064"/>
                    <a:pt x="260" y="6064"/>
                    <a:pt x="297" y="6101"/>
                  </a:cubicBezTo>
                  <a:lnTo>
                    <a:pt x="1046" y="6529"/>
                  </a:lnTo>
                  <a:lnTo>
                    <a:pt x="1046" y="6529"/>
                  </a:lnTo>
                  <a:cubicBezTo>
                    <a:pt x="912" y="6442"/>
                    <a:pt x="814" y="6232"/>
                    <a:pt x="814" y="5990"/>
                  </a:cubicBezTo>
                  <a:lnTo>
                    <a:pt x="814" y="4178"/>
                  </a:lnTo>
                  <a:cubicBezTo>
                    <a:pt x="814" y="3624"/>
                    <a:pt x="1221" y="2921"/>
                    <a:pt x="1702" y="2625"/>
                  </a:cubicBezTo>
                  <a:lnTo>
                    <a:pt x="5288" y="592"/>
                  </a:lnTo>
                  <a:cubicBezTo>
                    <a:pt x="5418" y="505"/>
                    <a:pt x="5548" y="469"/>
                    <a:pt x="5670" y="469"/>
                  </a:cubicBezTo>
                  <a:cubicBezTo>
                    <a:pt x="5757" y="469"/>
                    <a:pt x="5840" y="487"/>
                    <a:pt x="5916" y="518"/>
                  </a:cubicBezTo>
                  <a:lnTo>
                    <a:pt x="5103" y="74"/>
                  </a:lnTo>
                  <a:cubicBezTo>
                    <a:pt x="5103" y="37"/>
                    <a:pt x="5066" y="37"/>
                    <a:pt x="5029" y="37"/>
                  </a:cubicBezTo>
                  <a:cubicBezTo>
                    <a:pt x="4955" y="0"/>
                    <a:pt x="4881" y="0"/>
                    <a:pt x="4770" y="0"/>
                  </a:cubicBezTo>
                  <a:close/>
                  <a:moveTo>
                    <a:pt x="1046" y="6529"/>
                  </a:moveTo>
                  <a:cubicBezTo>
                    <a:pt x="1055" y="6534"/>
                    <a:pt x="1064" y="6540"/>
                    <a:pt x="1073" y="6544"/>
                  </a:cubicBezTo>
                  <a:lnTo>
                    <a:pt x="1046" y="6529"/>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124870" y="438976"/>
              <a:ext cx="294339" cy="335344"/>
            </a:xfrm>
            <a:custGeom>
              <a:avLst/>
              <a:gdLst/>
              <a:ahLst/>
              <a:cxnLst/>
              <a:rect l="l" t="t" r="r" b="b"/>
              <a:pathLst>
                <a:path w="5398" h="6150" extrusionOk="0">
                  <a:moveTo>
                    <a:pt x="961" y="6001"/>
                  </a:moveTo>
                  <a:cubicBezTo>
                    <a:pt x="945" y="6009"/>
                    <a:pt x="926" y="6019"/>
                    <a:pt x="903" y="6030"/>
                  </a:cubicBezTo>
                  <a:lnTo>
                    <a:pt x="903" y="6030"/>
                  </a:lnTo>
                  <a:cubicBezTo>
                    <a:pt x="922" y="6022"/>
                    <a:pt x="942" y="6012"/>
                    <a:pt x="961" y="6001"/>
                  </a:cubicBezTo>
                  <a:close/>
                  <a:moveTo>
                    <a:pt x="4856" y="0"/>
                  </a:moveTo>
                  <a:cubicBezTo>
                    <a:pt x="4734" y="0"/>
                    <a:pt x="4604" y="36"/>
                    <a:pt x="4474" y="123"/>
                  </a:cubicBezTo>
                  <a:lnTo>
                    <a:pt x="888" y="2156"/>
                  </a:lnTo>
                  <a:cubicBezTo>
                    <a:pt x="407" y="2452"/>
                    <a:pt x="0" y="3155"/>
                    <a:pt x="0" y="3709"/>
                  </a:cubicBezTo>
                  <a:lnTo>
                    <a:pt x="0" y="5521"/>
                  </a:lnTo>
                  <a:cubicBezTo>
                    <a:pt x="0" y="5780"/>
                    <a:pt x="111" y="6001"/>
                    <a:pt x="259" y="6075"/>
                  </a:cubicBezTo>
                  <a:cubicBezTo>
                    <a:pt x="370" y="6149"/>
                    <a:pt x="481" y="6149"/>
                    <a:pt x="592" y="6149"/>
                  </a:cubicBezTo>
                  <a:cubicBezTo>
                    <a:pt x="707" y="6120"/>
                    <a:pt x="823" y="6069"/>
                    <a:pt x="903" y="6030"/>
                  </a:cubicBezTo>
                  <a:lnTo>
                    <a:pt x="903" y="6030"/>
                  </a:lnTo>
                  <a:cubicBezTo>
                    <a:pt x="824" y="6065"/>
                    <a:pt x="748" y="6082"/>
                    <a:pt x="677" y="6082"/>
                  </a:cubicBezTo>
                  <a:cubicBezTo>
                    <a:pt x="411" y="6082"/>
                    <a:pt x="222" y="5846"/>
                    <a:pt x="222" y="5484"/>
                  </a:cubicBezTo>
                  <a:lnTo>
                    <a:pt x="222" y="3672"/>
                  </a:lnTo>
                  <a:cubicBezTo>
                    <a:pt x="222" y="3192"/>
                    <a:pt x="555" y="2600"/>
                    <a:pt x="961" y="2341"/>
                  </a:cubicBezTo>
                  <a:lnTo>
                    <a:pt x="4548" y="308"/>
                  </a:lnTo>
                  <a:cubicBezTo>
                    <a:pt x="4671" y="229"/>
                    <a:pt x="4791" y="192"/>
                    <a:pt x="4898" y="192"/>
                  </a:cubicBezTo>
                  <a:cubicBezTo>
                    <a:pt x="5145" y="192"/>
                    <a:pt x="5324" y="391"/>
                    <a:pt x="5324" y="751"/>
                  </a:cubicBezTo>
                  <a:cubicBezTo>
                    <a:pt x="5324" y="1343"/>
                    <a:pt x="5324" y="1935"/>
                    <a:pt x="5324" y="2526"/>
                  </a:cubicBezTo>
                  <a:cubicBezTo>
                    <a:pt x="5324" y="2933"/>
                    <a:pt x="5102" y="3450"/>
                    <a:pt x="4769" y="3746"/>
                  </a:cubicBezTo>
                  <a:cubicBezTo>
                    <a:pt x="4954" y="3598"/>
                    <a:pt x="5065" y="3413"/>
                    <a:pt x="5139" y="3302"/>
                  </a:cubicBezTo>
                  <a:cubicBezTo>
                    <a:pt x="5361" y="2896"/>
                    <a:pt x="5361" y="2563"/>
                    <a:pt x="5398" y="2452"/>
                  </a:cubicBezTo>
                  <a:lnTo>
                    <a:pt x="5361" y="641"/>
                  </a:lnTo>
                  <a:cubicBezTo>
                    <a:pt x="5361" y="456"/>
                    <a:pt x="5324" y="345"/>
                    <a:pt x="5287" y="271"/>
                  </a:cubicBezTo>
                  <a:cubicBezTo>
                    <a:pt x="5250" y="160"/>
                    <a:pt x="5139" y="86"/>
                    <a:pt x="5102" y="49"/>
                  </a:cubicBezTo>
                  <a:cubicBezTo>
                    <a:pt x="5026" y="18"/>
                    <a:pt x="4943" y="0"/>
                    <a:pt x="4856" y="0"/>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159114" y="448954"/>
              <a:ext cx="235940" cy="193082"/>
            </a:xfrm>
            <a:custGeom>
              <a:avLst/>
              <a:gdLst/>
              <a:ahLst/>
              <a:cxnLst/>
              <a:rect l="l" t="t" r="r" b="b"/>
              <a:pathLst>
                <a:path w="4327" h="3541" extrusionOk="0">
                  <a:moveTo>
                    <a:pt x="4237" y="0"/>
                  </a:moveTo>
                  <a:cubicBezTo>
                    <a:pt x="4141" y="0"/>
                    <a:pt x="4031" y="42"/>
                    <a:pt x="3920" y="125"/>
                  </a:cubicBezTo>
                  <a:lnTo>
                    <a:pt x="333" y="2158"/>
                  </a:lnTo>
                  <a:cubicBezTo>
                    <a:pt x="223" y="2232"/>
                    <a:pt x="112" y="2343"/>
                    <a:pt x="1" y="2491"/>
                  </a:cubicBezTo>
                  <a:lnTo>
                    <a:pt x="1775" y="3489"/>
                  </a:lnTo>
                  <a:lnTo>
                    <a:pt x="1812" y="3489"/>
                  </a:lnTo>
                  <a:lnTo>
                    <a:pt x="1812" y="3526"/>
                  </a:lnTo>
                  <a:cubicBezTo>
                    <a:pt x="1842" y="3536"/>
                    <a:pt x="1874" y="3541"/>
                    <a:pt x="1908" y="3541"/>
                  </a:cubicBezTo>
                  <a:cubicBezTo>
                    <a:pt x="2000" y="3541"/>
                    <a:pt x="2101" y="3506"/>
                    <a:pt x="2182" y="3452"/>
                  </a:cubicBezTo>
                  <a:cubicBezTo>
                    <a:pt x="2330" y="3378"/>
                    <a:pt x="2441" y="3267"/>
                    <a:pt x="2515" y="3119"/>
                  </a:cubicBezTo>
                  <a:cubicBezTo>
                    <a:pt x="2552" y="3119"/>
                    <a:pt x="2552" y="3083"/>
                    <a:pt x="2589" y="3083"/>
                  </a:cubicBezTo>
                  <a:lnTo>
                    <a:pt x="2589" y="3046"/>
                  </a:lnTo>
                  <a:cubicBezTo>
                    <a:pt x="2589" y="3046"/>
                    <a:pt x="2626" y="3009"/>
                    <a:pt x="2626" y="2972"/>
                  </a:cubicBezTo>
                  <a:lnTo>
                    <a:pt x="2737" y="2824"/>
                  </a:lnTo>
                  <a:lnTo>
                    <a:pt x="4326" y="14"/>
                  </a:lnTo>
                  <a:cubicBezTo>
                    <a:pt x="4299" y="5"/>
                    <a:pt x="4269" y="0"/>
                    <a:pt x="4237" y="0"/>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193412" y="627097"/>
              <a:ext cx="171380" cy="129067"/>
            </a:xfrm>
            <a:custGeom>
              <a:avLst/>
              <a:gdLst/>
              <a:ahLst/>
              <a:cxnLst/>
              <a:rect l="l" t="t" r="r" b="b"/>
              <a:pathLst>
                <a:path w="3143" h="2367" extrusionOk="0">
                  <a:moveTo>
                    <a:pt x="2071" y="0"/>
                  </a:moveTo>
                  <a:cubicBezTo>
                    <a:pt x="2071" y="37"/>
                    <a:pt x="2034" y="37"/>
                    <a:pt x="2034" y="37"/>
                  </a:cubicBezTo>
                  <a:cubicBezTo>
                    <a:pt x="2034" y="74"/>
                    <a:pt x="2034" y="74"/>
                    <a:pt x="1997" y="111"/>
                  </a:cubicBezTo>
                  <a:cubicBezTo>
                    <a:pt x="1997" y="111"/>
                    <a:pt x="1997" y="111"/>
                    <a:pt x="1960" y="148"/>
                  </a:cubicBezTo>
                  <a:cubicBezTo>
                    <a:pt x="1960" y="148"/>
                    <a:pt x="1960" y="148"/>
                    <a:pt x="1960" y="185"/>
                  </a:cubicBezTo>
                  <a:cubicBezTo>
                    <a:pt x="1923" y="185"/>
                    <a:pt x="1886" y="222"/>
                    <a:pt x="1849" y="259"/>
                  </a:cubicBezTo>
                  <a:lnTo>
                    <a:pt x="1849" y="296"/>
                  </a:lnTo>
                  <a:cubicBezTo>
                    <a:pt x="1812" y="296"/>
                    <a:pt x="1812" y="296"/>
                    <a:pt x="1775" y="333"/>
                  </a:cubicBezTo>
                  <a:cubicBezTo>
                    <a:pt x="1738" y="370"/>
                    <a:pt x="1738" y="370"/>
                    <a:pt x="1701" y="370"/>
                  </a:cubicBezTo>
                  <a:cubicBezTo>
                    <a:pt x="1701" y="407"/>
                    <a:pt x="1701" y="407"/>
                    <a:pt x="1701" y="407"/>
                  </a:cubicBezTo>
                  <a:cubicBezTo>
                    <a:pt x="1664" y="407"/>
                    <a:pt x="1664" y="444"/>
                    <a:pt x="1627" y="444"/>
                  </a:cubicBezTo>
                  <a:cubicBezTo>
                    <a:pt x="1590" y="481"/>
                    <a:pt x="1590" y="481"/>
                    <a:pt x="1553" y="481"/>
                  </a:cubicBezTo>
                  <a:cubicBezTo>
                    <a:pt x="1553" y="481"/>
                    <a:pt x="1553" y="481"/>
                    <a:pt x="1516" y="518"/>
                  </a:cubicBezTo>
                  <a:lnTo>
                    <a:pt x="1479" y="518"/>
                  </a:lnTo>
                  <a:cubicBezTo>
                    <a:pt x="1479" y="518"/>
                    <a:pt x="1479" y="518"/>
                    <a:pt x="1442" y="555"/>
                  </a:cubicBezTo>
                  <a:lnTo>
                    <a:pt x="1368" y="555"/>
                  </a:lnTo>
                  <a:cubicBezTo>
                    <a:pt x="1368" y="555"/>
                    <a:pt x="1368" y="592"/>
                    <a:pt x="1331" y="592"/>
                  </a:cubicBezTo>
                  <a:lnTo>
                    <a:pt x="1035" y="592"/>
                  </a:lnTo>
                  <a:lnTo>
                    <a:pt x="0" y="2366"/>
                  </a:lnTo>
                  <a:lnTo>
                    <a:pt x="37" y="2366"/>
                  </a:lnTo>
                  <a:lnTo>
                    <a:pt x="407" y="2145"/>
                  </a:lnTo>
                  <a:lnTo>
                    <a:pt x="777" y="1960"/>
                  </a:lnTo>
                  <a:lnTo>
                    <a:pt x="1109" y="1738"/>
                  </a:lnTo>
                  <a:lnTo>
                    <a:pt x="1479" y="1553"/>
                  </a:lnTo>
                  <a:lnTo>
                    <a:pt x="1849" y="1331"/>
                  </a:lnTo>
                  <a:lnTo>
                    <a:pt x="2182" y="1109"/>
                  </a:lnTo>
                  <a:lnTo>
                    <a:pt x="2551" y="925"/>
                  </a:lnTo>
                  <a:lnTo>
                    <a:pt x="2884" y="703"/>
                  </a:lnTo>
                  <a:lnTo>
                    <a:pt x="3143" y="592"/>
                  </a:lnTo>
                  <a:lnTo>
                    <a:pt x="2071"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136975" y="600869"/>
              <a:ext cx="102839" cy="170453"/>
            </a:xfrm>
            <a:custGeom>
              <a:avLst/>
              <a:gdLst/>
              <a:ahLst/>
              <a:cxnLst/>
              <a:rect l="l" t="t" r="r" b="b"/>
              <a:pathLst>
                <a:path w="1886" h="3126" extrusionOk="0">
                  <a:moveTo>
                    <a:pt x="185" y="1"/>
                  </a:moveTo>
                  <a:cubicBezTo>
                    <a:pt x="74" y="223"/>
                    <a:pt x="0" y="481"/>
                    <a:pt x="0" y="703"/>
                  </a:cubicBezTo>
                  <a:lnTo>
                    <a:pt x="0" y="2515"/>
                  </a:lnTo>
                  <a:cubicBezTo>
                    <a:pt x="0" y="2866"/>
                    <a:pt x="186" y="3125"/>
                    <a:pt x="466" y="3125"/>
                  </a:cubicBezTo>
                  <a:cubicBezTo>
                    <a:pt x="539" y="3125"/>
                    <a:pt x="618" y="3108"/>
                    <a:pt x="703" y="3069"/>
                  </a:cubicBezTo>
                  <a:lnTo>
                    <a:pt x="1886" y="962"/>
                  </a:lnTo>
                  <a:lnTo>
                    <a:pt x="185"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18390" y="455716"/>
              <a:ext cx="96841" cy="189592"/>
            </a:xfrm>
            <a:custGeom>
              <a:avLst/>
              <a:gdLst/>
              <a:ahLst/>
              <a:cxnLst/>
              <a:rect l="l" t="t" r="r" b="b"/>
              <a:pathLst>
                <a:path w="1776" h="3477" extrusionOk="0">
                  <a:moveTo>
                    <a:pt x="1627" y="1"/>
                  </a:moveTo>
                  <a:lnTo>
                    <a:pt x="0" y="2811"/>
                  </a:lnTo>
                  <a:lnTo>
                    <a:pt x="1184" y="3476"/>
                  </a:lnTo>
                  <a:cubicBezTo>
                    <a:pt x="1220" y="3476"/>
                    <a:pt x="1220" y="3476"/>
                    <a:pt x="1220" y="3439"/>
                  </a:cubicBezTo>
                  <a:cubicBezTo>
                    <a:pt x="1553" y="3143"/>
                    <a:pt x="1775" y="2626"/>
                    <a:pt x="1775" y="2219"/>
                  </a:cubicBezTo>
                  <a:cubicBezTo>
                    <a:pt x="1775" y="1628"/>
                    <a:pt x="1775" y="1036"/>
                    <a:pt x="1775" y="444"/>
                  </a:cubicBezTo>
                  <a:cubicBezTo>
                    <a:pt x="1775" y="223"/>
                    <a:pt x="1701" y="75"/>
                    <a:pt x="1627" y="1"/>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147009" y="449663"/>
              <a:ext cx="260151" cy="318604"/>
            </a:xfrm>
            <a:custGeom>
              <a:avLst/>
              <a:gdLst/>
              <a:ahLst/>
              <a:cxnLst/>
              <a:rect l="l" t="t" r="r" b="b"/>
              <a:pathLst>
                <a:path w="4771" h="5843" extrusionOk="0">
                  <a:moveTo>
                    <a:pt x="4548" y="1"/>
                  </a:moveTo>
                  <a:lnTo>
                    <a:pt x="2959" y="2811"/>
                  </a:lnTo>
                  <a:lnTo>
                    <a:pt x="2848" y="2959"/>
                  </a:lnTo>
                  <a:cubicBezTo>
                    <a:pt x="2848" y="2996"/>
                    <a:pt x="2811" y="3033"/>
                    <a:pt x="2811" y="3033"/>
                  </a:cubicBezTo>
                  <a:lnTo>
                    <a:pt x="2811" y="3070"/>
                  </a:lnTo>
                  <a:cubicBezTo>
                    <a:pt x="2774" y="3070"/>
                    <a:pt x="2774" y="3106"/>
                    <a:pt x="2737" y="3106"/>
                  </a:cubicBezTo>
                  <a:cubicBezTo>
                    <a:pt x="2663" y="3254"/>
                    <a:pt x="2552" y="3365"/>
                    <a:pt x="2404" y="3439"/>
                  </a:cubicBezTo>
                  <a:cubicBezTo>
                    <a:pt x="2335" y="3485"/>
                    <a:pt x="2253" y="3516"/>
                    <a:pt x="2173" y="3516"/>
                  </a:cubicBezTo>
                  <a:cubicBezTo>
                    <a:pt x="2124" y="3516"/>
                    <a:pt x="2077" y="3504"/>
                    <a:pt x="2034" y="3476"/>
                  </a:cubicBezTo>
                  <a:lnTo>
                    <a:pt x="1997" y="3476"/>
                  </a:lnTo>
                  <a:lnTo>
                    <a:pt x="223" y="2478"/>
                  </a:lnTo>
                  <a:cubicBezTo>
                    <a:pt x="149" y="2552"/>
                    <a:pt x="75" y="2663"/>
                    <a:pt x="1" y="2774"/>
                  </a:cubicBezTo>
                  <a:lnTo>
                    <a:pt x="1702" y="3735"/>
                  </a:lnTo>
                  <a:lnTo>
                    <a:pt x="519" y="5842"/>
                  </a:lnTo>
                  <a:cubicBezTo>
                    <a:pt x="519" y="5842"/>
                    <a:pt x="519" y="5842"/>
                    <a:pt x="555" y="5805"/>
                  </a:cubicBezTo>
                  <a:lnTo>
                    <a:pt x="592" y="5805"/>
                  </a:lnTo>
                  <a:lnTo>
                    <a:pt x="851" y="5620"/>
                  </a:lnTo>
                  <a:lnTo>
                    <a:pt x="1886" y="3846"/>
                  </a:lnTo>
                  <a:lnTo>
                    <a:pt x="2219" y="3846"/>
                  </a:lnTo>
                  <a:cubicBezTo>
                    <a:pt x="2219" y="3846"/>
                    <a:pt x="2219" y="3809"/>
                    <a:pt x="2219" y="3809"/>
                  </a:cubicBezTo>
                  <a:lnTo>
                    <a:pt x="2293" y="3809"/>
                  </a:lnTo>
                  <a:cubicBezTo>
                    <a:pt x="2330" y="3772"/>
                    <a:pt x="2330" y="3772"/>
                    <a:pt x="2367" y="3772"/>
                  </a:cubicBezTo>
                  <a:cubicBezTo>
                    <a:pt x="2404" y="3735"/>
                    <a:pt x="2404" y="3735"/>
                    <a:pt x="2404" y="3735"/>
                  </a:cubicBezTo>
                  <a:cubicBezTo>
                    <a:pt x="2441" y="3735"/>
                    <a:pt x="2441" y="3735"/>
                    <a:pt x="2478" y="3698"/>
                  </a:cubicBezTo>
                  <a:cubicBezTo>
                    <a:pt x="2515" y="3661"/>
                    <a:pt x="2515" y="3661"/>
                    <a:pt x="2552" y="3661"/>
                  </a:cubicBezTo>
                  <a:cubicBezTo>
                    <a:pt x="2552" y="3661"/>
                    <a:pt x="2552" y="3661"/>
                    <a:pt x="2552" y="3624"/>
                  </a:cubicBezTo>
                  <a:cubicBezTo>
                    <a:pt x="2589" y="3624"/>
                    <a:pt x="2589" y="3624"/>
                    <a:pt x="2626" y="3587"/>
                  </a:cubicBezTo>
                  <a:cubicBezTo>
                    <a:pt x="2663" y="3550"/>
                    <a:pt x="2663" y="3550"/>
                    <a:pt x="2700" y="3513"/>
                  </a:cubicBezTo>
                  <a:cubicBezTo>
                    <a:pt x="2737" y="3476"/>
                    <a:pt x="2774" y="3439"/>
                    <a:pt x="2811" y="3439"/>
                  </a:cubicBezTo>
                  <a:cubicBezTo>
                    <a:pt x="2811" y="3402"/>
                    <a:pt x="2811" y="3402"/>
                    <a:pt x="2811" y="3402"/>
                  </a:cubicBezTo>
                  <a:cubicBezTo>
                    <a:pt x="2848" y="3365"/>
                    <a:pt x="2848" y="3365"/>
                    <a:pt x="2848" y="3365"/>
                  </a:cubicBezTo>
                  <a:cubicBezTo>
                    <a:pt x="2885" y="3328"/>
                    <a:pt x="2885" y="3328"/>
                    <a:pt x="2885" y="3291"/>
                  </a:cubicBezTo>
                  <a:cubicBezTo>
                    <a:pt x="2885" y="3291"/>
                    <a:pt x="2922" y="3291"/>
                    <a:pt x="2922" y="3254"/>
                  </a:cubicBezTo>
                  <a:lnTo>
                    <a:pt x="3994" y="3846"/>
                  </a:lnTo>
                  <a:lnTo>
                    <a:pt x="4105" y="3772"/>
                  </a:lnTo>
                  <a:cubicBezTo>
                    <a:pt x="4105" y="3772"/>
                    <a:pt x="4105" y="3772"/>
                    <a:pt x="4142" y="3735"/>
                  </a:cubicBezTo>
                  <a:cubicBezTo>
                    <a:pt x="4216" y="3698"/>
                    <a:pt x="4253" y="3661"/>
                    <a:pt x="4327" y="3624"/>
                  </a:cubicBezTo>
                  <a:cubicBezTo>
                    <a:pt x="4327" y="3587"/>
                    <a:pt x="4327" y="3587"/>
                    <a:pt x="4327" y="3587"/>
                  </a:cubicBezTo>
                  <a:lnTo>
                    <a:pt x="3143" y="2922"/>
                  </a:lnTo>
                  <a:lnTo>
                    <a:pt x="4770" y="112"/>
                  </a:lnTo>
                  <a:cubicBezTo>
                    <a:pt x="4696" y="38"/>
                    <a:pt x="4622" y="38"/>
                    <a:pt x="4548" y="1"/>
                  </a:cubicBez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219585" y="844827"/>
              <a:ext cx="55" cy="55"/>
            </a:xfrm>
            <a:custGeom>
              <a:avLst/>
              <a:gdLst/>
              <a:ahLst/>
              <a:cxnLst/>
              <a:rect l="l" t="t" r="r" b="b"/>
              <a:pathLst>
                <a:path w="1" h="1" extrusionOk="0">
                  <a:moveTo>
                    <a:pt x="1" y="0"/>
                  </a:moveTo>
                  <a:cubicBezTo>
                    <a:pt x="1" y="0"/>
                    <a:pt x="1" y="0"/>
                    <a:pt x="1" y="0"/>
                  </a:cubicBez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070451" y="721812"/>
              <a:ext cx="165327" cy="181522"/>
            </a:xfrm>
            <a:custGeom>
              <a:avLst/>
              <a:gdLst/>
              <a:ahLst/>
              <a:cxnLst/>
              <a:rect l="l" t="t" r="r" b="b"/>
              <a:pathLst>
                <a:path w="3032" h="3329" extrusionOk="0">
                  <a:moveTo>
                    <a:pt x="2440" y="1"/>
                  </a:moveTo>
                  <a:cubicBezTo>
                    <a:pt x="2366" y="1"/>
                    <a:pt x="2292" y="38"/>
                    <a:pt x="2255" y="38"/>
                  </a:cubicBezTo>
                  <a:lnTo>
                    <a:pt x="2070" y="149"/>
                  </a:lnTo>
                  <a:lnTo>
                    <a:pt x="1886" y="260"/>
                  </a:lnTo>
                  <a:lnTo>
                    <a:pt x="1738" y="371"/>
                  </a:lnTo>
                  <a:lnTo>
                    <a:pt x="1553" y="482"/>
                  </a:lnTo>
                  <a:lnTo>
                    <a:pt x="1368" y="593"/>
                  </a:lnTo>
                  <a:lnTo>
                    <a:pt x="1183" y="666"/>
                  </a:lnTo>
                  <a:lnTo>
                    <a:pt x="998" y="777"/>
                  </a:lnTo>
                  <a:lnTo>
                    <a:pt x="813" y="888"/>
                  </a:lnTo>
                  <a:lnTo>
                    <a:pt x="629" y="999"/>
                  </a:lnTo>
                  <a:lnTo>
                    <a:pt x="444" y="1110"/>
                  </a:lnTo>
                  <a:cubicBezTo>
                    <a:pt x="296" y="1184"/>
                    <a:pt x="185" y="1332"/>
                    <a:pt x="111" y="1443"/>
                  </a:cubicBezTo>
                  <a:cubicBezTo>
                    <a:pt x="37" y="1591"/>
                    <a:pt x="0" y="1739"/>
                    <a:pt x="0" y="1886"/>
                  </a:cubicBezTo>
                  <a:lnTo>
                    <a:pt x="0" y="1960"/>
                  </a:lnTo>
                  <a:lnTo>
                    <a:pt x="0" y="2071"/>
                  </a:lnTo>
                  <a:lnTo>
                    <a:pt x="0" y="2145"/>
                  </a:lnTo>
                  <a:lnTo>
                    <a:pt x="0" y="2256"/>
                  </a:lnTo>
                  <a:lnTo>
                    <a:pt x="0" y="2330"/>
                  </a:lnTo>
                  <a:lnTo>
                    <a:pt x="0" y="2441"/>
                  </a:lnTo>
                  <a:lnTo>
                    <a:pt x="0" y="2515"/>
                  </a:lnTo>
                  <a:lnTo>
                    <a:pt x="0" y="2626"/>
                  </a:lnTo>
                  <a:lnTo>
                    <a:pt x="0" y="2700"/>
                  </a:lnTo>
                  <a:lnTo>
                    <a:pt x="0" y="2811"/>
                  </a:lnTo>
                  <a:cubicBezTo>
                    <a:pt x="0" y="2922"/>
                    <a:pt x="37" y="2959"/>
                    <a:pt x="37" y="2996"/>
                  </a:cubicBezTo>
                  <a:cubicBezTo>
                    <a:pt x="74" y="3033"/>
                    <a:pt x="74" y="3070"/>
                    <a:pt x="111" y="3070"/>
                  </a:cubicBezTo>
                  <a:cubicBezTo>
                    <a:pt x="148" y="3107"/>
                    <a:pt x="148" y="3107"/>
                    <a:pt x="148" y="3107"/>
                  </a:cubicBezTo>
                  <a:lnTo>
                    <a:pt x="545" y="3323"/>
                  </a:lnTo>
                  <a:lnTo>
                    <a:pt x="545" y="3323"/>
                  </a:lnTo>
                  <a:cubicBezTo>
                    <a:pt x="474" y="3281"/>
                    <a:pt x="407" y="3174"/>
                    <a:pt x="407" y="3033"/>
                  </a:cubicBezTo>
                  <a:lnTo>
                    <a:pt x="407" y="2108"/>
                  </a:lnTo>
                  <a:cubicBezTo>
                    <a:pt x="407" y="1850"/>
                    <a:pt x="629" y="1480"/>
                    <a:pt x="887" y="1332"/>
                  </a:cubicBezTo>
                  <a:lnTo>
                    <a:pt x="2699" y="297"/>
                  </a:lnTo>
                  <a:cubicBezTo>
                    <a:pt x="2764" y="253"/>
                    <a:pt x="2829" y="235"/>
                    <a:pt x="2894" y="235"/>
                  </a:cubicBezTo>
                  <a:cubicBezTo>
                    <a:pt x="2940" y="235"/>
                    <a:pt x="2986" y="244"/>
                    <a:pt x="3032" y="260"/>
                  </a:cubicBezTo>
                  <a:lnTo>
                    <a:pt x="2625" y="38"/>
                  </a:lnTo>
                  <a:cubicBezTo>
                    <a:pt x="2588" y="1"/>
                    <a:pt x="2588" y="1"/>
                    <a:pt x="2588" y="1"/>
                  </a:cubicBezTo>
                  <a:close/>
                  <a:moveTo>
                    <a:pt x="545" y="3323"/>
                  </a:moveTo>
                  <a:lnTo>
                    <a:pt x="545" y="3323"/>
                  </a:lnTo>
                  <a:cubicBezTo>
                    <a:pt x="548" y="3325"/>
                    <a:pt x="551" y="3327"/>
                    <a:pt x="555" y="3328"/>
                  </a:cubicBezTo>
                  <a:lnTo>
                    <a:pt x="545" y="3323"/>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092590" y="734626"/>
              <a:ext cx="151259" cy="170726"/>
            </a:xfrm>
            <a:custGeom>
              <a:avLst/>
              <a:gdLst/>
              <a:ahLst/>
              <a:cxnLst/>
              <a:rect l="l" t="t" r="r" b="b"/>
              <a:pathLst>
                <a:path w="2774" h="3131" extrusionOk="0">
                  <a:moveTo>
                    <a:pt x="2488" y="0"/>
                  </a:moveTo>
                  <a:cubicBezTo>
                    <a:pt x="2423" y="0"/>
                    <a:pt x="2358" y="18"/>
                    <a:pt x="2293" y="62"/>
                  </a:cubicBezTo>
                  <a:lnTo>
                    <a:pt x="481" y="1097"/>
                  </a:lnTo>
                  <a:cubicBezTo>
                    <a:pt x="223" y="1245"/>
                    <a:pt x="1" y="1615"/>
                    <a:pt x="1" y="1873"/>
                  </a:cubicBezTo>
                  <a:lnTo>
                    <a:pt x="1" y="2798"/>
                  </a:lnTo>
                  <a:cubicBezTo>
                    <a:pt x="1" y="2945"/>
                    <a:pt x="75" y="3056"/>
                    <a:pt x="149" y="3093"/>
                  </a:cubicBezTo>
                  <a:cubicBezTo>
                    <a:pt x="186" y="3130"/>
                    <a:pt x="260" y="3130"/>
                    <a:pt x="333" y="3130"/>
                  </a:cubicBezTo>
                  <a:cubicBezTo>
                    <a:pt x="407" y="3130"/>
                    <a:pt x="444" y="3093"/>
                    <a:pt x="481" y="3056"/>
                  </a:cubicBezTo>
                  <a:lnTo>
                    <a:pt x="481" y="3056"/>
                  </a:lnTo>
                  <a:cubicBezTo>
                    <a:pt x="433" y="3085"/>
                    <a:pt x="385" y="3099"/>
                    <a:pt x="340" y="3099"/>
                  </a:cubicBezTo>
                  <a:cubicBezTo>
                    <a:pt x="212" y="3099"/>
                    <a:pt x="112" y="2989"/>
                    <a:pt x="112" y="2798"/>
                  </a:cubicBezTo>
                  <a:lnTo>
                    <a:pt x="112" y="1873"/>
                  </a:lnTo>
                  <a:cubicBezTo>
                    <a:pt x="112" y="1615"/>
                    <a:pt x="296" y="1319"/>
                    <a:pt x="518" y="1208"/>
                  </a:cubicBezTo>
                  <a:lnTo>
                    <a:pt x="2330" y="136"/>
                  </a:lnTo>
                  <a:cubicBezTo>
                    <a:pt x="2389" y="106"/>
                    <a:pt x="2446" y="92"/>
                    <a:pt x="2497" y="92"/>
                  </a:cubicBezTo>
                  <a:cubicBezTo>
                    <a:pt x="2637" y="92"/>
                    <a:pt x="2737" y="195"/>
                    <a:pt x="2737" y="358"/>
                  </a:cubicBezTo>
                  <a:cubicBezTo>
                    <a:pt x="2737" y="690"/>
                    <a:pt x="2737" y="986"/>
                    <a:pt x="2737" y="1282"/>
                  </a:cubicBezTo>
                  <a:cubicBezTo>
                    <a:pt x="2737" y="1504"/>
                    <a:pt x="2626" y="1762"/>
                    <a:pt x="2441" y="1910"/>
                  </a:cubicBezTo>
                  <a:cubicBezTo>
                    <a:pt x="2552" y="1836"/>
                    <a:pt x="2589" y="1762"/>
                    <a:pt x="2626" y="1688"/>
                  </a:cubicBezTo>
                  <a:cubicBezTo>
                    <a:pt x="2774" y="1467"/>
                    <a:pt x="2774" y="1319"/>
                    <a:pt x="2774" y="1245"/>
                  </a:cubicBezTo>
                  <a:lnTo>
                    <a:pt x="2774" y="321"/>
                  </a:lnTo>
                  <a:cubicBezTo>
                    <a:pt x="2774" y="210"/>
                    <a:pt x="2737" y="173"/>
                    <a:pt x="2737" y="136"/>
                  </a:cubicBezTo>
                  <a:cubicBezTo>
                    <a:pt x="2700" y="62"/>
                    <a:pt x="2626" y="25"/>
                    <a:pt x="2626" y="25"/>
                  </a:cubicBezTo>
                  <a:cubicBezTo>
                    <a:pt x="2580" y="9"/>
                    <a:pt x="2534" y="0"/>
                    <a:pt x="24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110747" y="739970"/>
              <a:ext cx="120997" cy="97659"/>
            </a:xfrm>
            <a:custGeom>
              <a:avLst/>
              <a:gdLst/>
              <a:ahLst/>
              <a:cxnLst/>
              <a:rect l="l" t="t" r="r" b="b"/>
              <a:pathLst>
                <a:path w="2219" h="1791" extrusionOk="0">
                  <a:moveTo>
                    <a:pt x="2219" y="1"/>
                  </a:moveTo>
                  <a:cubicBezTo>
                    <a:pt x="2145" y="1"/>
                    <a:pt x="2071" y="1"/>
                    <a:pt x="1997" y="38"/>
                  </a:cubicBezTo>
                  <a:lnTo>
                    <a:pt x="185" y="1110"/>
                  </a:lnTo>
                  <a:cubicBezTo>
                    <a:pt x="111" y="1147"/>
                    <a:pt x="37" y="1184"/>
                    <a:pt x="0" y="1258"/>
                  </a:cubicBezTo>
                  <a:lnTo>
                    <a:pt x="888" y="1775"/>
                  </a:lnTo>
                  <a:lnTo>
                    <a:pt x="925" y="1775"/>
                  </a:lnTo>
                  <a:cubicBezTo>
                    <a:pt x="946" y="1786"/>
                    <a:pt x="965" y="1791"/>
                    <a:pt x="982" y="1791"/>
                  </a:cubicBezTo>
                  <a:cubicBezTo>
                    <a:pt x="1023" y="1791"/>
                    <a:pt x="1057" y="1764"/>
                    <a:pt x="1110" y="1738"/>
                  </a:cubicBezTo>
                  <a:cubicBezTo>
                    <a:pt x="1184" y="1701"/>
                    <a:pt x="1257" y="1664"/>
                    <a:pt x="1294" y="1590"/>
                  </a:cubicBezTo>
                  <a:cubicBezTo>
                    <a:pt x="1294" y="1590"/>
                    <a:pt x="1294" y="1590"/>
                    <a:pt x="1331" y="1553"/>
                  </a:cubicBezTo>
                  <a:cubicBezTo>
                    <a:pt x="1331" y="1553"/>
                    <a:pt x="1331" y="1517"/>
                    <a:pt x="1331" y="1517"/>
                  </a:cubicBezTo>
                  <a:lnTo>
                    <a:pt x="1405" y="1443"/>
                  </a:lnTo>
                  <a:lnTo>
                    <a:pt x="2219"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128905" y="830705"/>
              <a:ext cx="86699" cy="66578"/>
            </a:xfrm>
            <a:custGeom>
              <a:avLst/>
              <a:gdLst/>
              <a:ahLst/>
              <a:cxnLst/>
              <a:rect l="l" t="t" r="r" b="b"/>
              <a:pathLst>
                <a:path w="1590" h="1221" extrusionOk="0">
                  <a:moveTo>
                    <a:pt x="1035" y="0"/>
                  </a:moveTo>
                  <a:cubicBezTo>
                    <a:pt x="1035" y="0"/>
                    <a:pt x="1035" y="0"/>
                    <a:pt x="1035" y="37"/>
                  </a:cubicBezTo>
                  <a:lnTo>
                    <a:pt x="998" y="37"/>
                  </a:lnTo>
                  <a:cubicBezTo>
                    <a:pt x="998" y="37"/>
                    <a:pt x="998" y="74"/>
                    <a:pt x="998" y="74"/>
                  </a:cubicBezTo>
                  <a:cubicBezTo>
                    <a:pt x="961" y="111"/>
                    <a:pt x="961" y="111"/>
                    <a:pt x="924" y="148"/>
                  </a:cubicBezTo>
                  <a:lnTo>
                    <a:pt x="887" y="148"/>
                  </a:lnTo>
                  <a:cubicBezTo>
                    <a:pt x="887" y="185"/>
                    <a:pt x="887" y="185"/>
                    <a:pt x="887" y="185"/>
                  </a:cubicBezTo>
                  <a:lnTo>
                    <a:pt x="851" y="185"/>
                  </a:lnTo>
                  <a:cubicBezTo>
                    <a:pt x="851" y="185"/>
                    <a:pt x="851" y="185"/>
                    <a:pt x="851" y="222"/>
                  </a:cubicBezTo>
                  <a:lnTo>
                    <a:pt x="814" y="222"/>
                  </a:lnTo>
                  <a:cubicBezTo>
                    <a:pt x="814" y="222"/>
                    <a:pt x="777" y="259"/>
                    <a:pt x="777" y="259"/>
                  </a:cubicBezTo>
                  <a:lnTo>
                    <a:pt x="740" y="259"/>
                  </a:lnTo>
                  <a:cubicBezTo>
                    <a:pt x="740" y="259"/>
                    <a:pt x="703" y="296"/>
                    <a:pt x="703" y="296"/>
                  </a:cubicBezTo>
                  <a:lnTo>
                    <a:pt x="518" y="296"/>
                  </a:lnTo>
                  <a:lnTo>
                    <a:pt x="0" y="1220"/>
                  </a:lnTo>
                  <a:lnTo>
                    <a:pt x="0" y="1220"/>
                  </a:lnTo>
                  <a:lnTo>
                    <a:pt x="185" y="1110"/>
                  </a:lnTo>
                  <a:lnTo>
                    <a:pt x="370" y="999"/>
                  </a:lnTo>
                  <a:lnTo>
                    <a:pt x="555" y="888"/>
                  </a:lnTo>
                  <a:lnTo>
                    <a:pt x="740" y="777"/>
                  </a:lnTo>
                  <a:lnTo>
                    <a:pt x="924" y="666"/>
                  </a:lnTo>
                  <a:lnTo>
                    <a:pt x="1109" y="555"/>
                  </a:lnTo>
                  <a:lnTo>
                    <a:pt x="1294" y="481"/>
                  </a:lnTo>
                  <a:lnTo>
                    <a:pt x="1479" y="370"/>
                  </a:lnTo>
                  <a:lnTo>
                    <a:pt x="1590" y="296"/>
                  </a:lnTo>
                  <a:lnTo>
                    <a:pt x="1072"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098642" y="816582"/>
              <a:ext cx="52455" cy="87789"/>
            </a:xfrm>
            <a:custGeom>
              <a:avLst/>
              <a:gdLst/>
              <a:ahLst/>
              <a:cxnLst/>
              <a:rect l="l" t="t" r="r" b="b"/>
              <a:pathLst>
                <a:path w="962" h="1610" extrusionOk="0">
                  <a:moveTo>
                    <a:pt x="112" y="1"/>
                  </a:moveTo>
                  <a:cubicBezTo>
                    <a:pt x="38" y="148"/>
                    <a:pt x="1" y="259"/>
                    <a:pt x="1" y="370"/>
                  </a:cubicBezTo>
                  <a:lnTo>
                    <a:pt x="1" y="1295"/>
                  </a:lnTo>
                  <a:cubicBezTo>
                    <a:pt x="1" y="1477"/>
                    <a:pt x="101" y="1610"/>
                    <a:pt x="260" y="1610"/>
                  </a:cubicBezTo>
                  <a:cubicBezTo>
                    <a:pt x="294" y="1610"/>
                    <a:pt x="331" y="1603"/>
                    <a:pt x="370" y="1590"/>
                  </a:cubicBezTo>
                  <a:lnTo>
                    <a:pt x="962" y="518"/>
                  </a:lnTo>
                  <a:lnTo>
                    <a:pt x="112"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91394" y="741988"/>
              <a:ext cx="50438" cy="98858"/>
            </a:xfrm>
            <a:custGeom>
              <a:avLst/>
              <a:gdLst/>
              <a:ahLst/>
              <a:cxnLst/>
              <a:rect l="l" t="t" r="r" b="b"/>
              <a:pathLst>
                <a:path w="925" h="1813" extrusionOk="0">
                  <a:moveTo>
                    <a:pt x="851" y="1"/>
                  </a:moveTo>
                  <a:lnTo>
                    <a:pt x="0" y="1443"/>
                  </a:lnTo>
                  <a:lnTo>
                    <a:pt x="629" y="1812"/>
                  </a:lnTo>
                  <a:cubicBezTo>
                    <a:pt x="629" y="1812"/>
                    <a:pt x="629" y="1775"/>
                    <a:pt x="629" y="1775"/>
                  </a:cubicBezTo>
                  <a:cubicBezTo>
                    <a:pt x="814" y="1627"/>
                    <a:pt x="925" y="1369"/>
                    <a:pt x="925" y="1147"/>
                  </a:cubicBezTo>
                  <a:cubicBezTo>
                    <a:pt x="925" y="851"/>
                    <a:pt x="925" y="555"/>
                    <a:pt x="925" y="223"/>
                  </a:cubicBezTo>
                  <a:cubicBezTo>
                    <a:pt x="925" y="149"/>
                    <a:pt x="888" y="75"/>
                    <a:pt x="851" y="1"/>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04695" y="739970"/>
              <a:ext cx="133102" cy="163364"/>
            </a:xfrm>
            <a:custGeom>
              <a:avLst/>
              <a:gdLst/>
              <a:ahLst/>
              <a:cxnLst/>
              <a:rect l="l" t="t" r="r" b="b"/>
              <a:pathLst>
                <a:path w="2441" h="2996" extrusionOk="0">
                  <a:moveTo>
                    <a:pt x="2330" y="1"/>
                  </a:moveTo>
                  <a:lnTo>
                    <a:pt x="1516" y="1443"/>
                  </a:lnTo>
                  <a:lnTo>
                    <a:pt x="1442" y="1517"/>
                  </a:lnTo>
                  <a:cubicBezTo>
                    <a:pt x="1442" y="1517"/>
                    <a:pt x="1442" y="1553"/>
                    <a:pt x="1442" y="1553"/>
                  </a:cubicBezTo>
                  <a:cubicBezTo>
                    <a:pt x="1405" y="1590"/>
                    <a:pt x="1405" y="1590"/>
                    <a:pt x="1405" y="1590"/>
                  </a:cubicBezTo>
                  <a:cubicBezTo>
                    <a:pt x="1368" y="1664"/>
                    <a:pt x="1295" y="1701"/>
                    <a:pt x="1221" y="1738"/>
                  </a:cubicBezTo>
                  <a:cubicBezTo>
                    <a:pt x="1168" y="1764"/>
                    <a:pt x="1134" y="1791"/>
                    <a:pt x="1093" y="1791"/>
                  </a:cubicBezTo>
                  <a:cubicBezTo>
                    <a:pt x="1076" y="1791"/>
                    <a:pt x="1057" y="1786"/>
                    <a:pt x="1036" y="1775"/>
                  </a:cubicBezTo>
                  <a:lnTo>
                    <a:pt x="999" y="1775"/>
                  </a:lnTo>
                  <a:lnTo>
                    <a:pt x="111" y="1258"/>
                  </a:lnTo>
                  <a:cubicBezTo>
                    <a:pt x="74" y="1295"/>
                    <a:pt x="38" y="1369"/>
                    <a:pt x="1" y="1406"/>
                  </a:cubicBezTo>
                  <a:lnTo>
                    <a:pt x="851" y="1923"/>
                  </a:lnTo>
                  <a:lnTo>
                    <a:pt x="280" y="2958"/>
                  </a:lnTo>
                  <a:lnTo>
                    <a:pt x="296" y="2958"/>
                  </a:lnTo>
                  <a:lnTo>
                    <a:pt x="444" y="2884"/>
                  </a:lnTo>
                  <a:lnTo>
                    <a:pt x="962" y="1960"/>
                  </a:lnTo>
                  <a:lnTo>
                    <a:pt x="1147" y="1960"/>
                  </a:lnTo>
                  <a:cubicBezTo>
                    <a:pt x="1147" y="1960"/>
                    <a:pt x="1184" y="1923"/>
                    <a:pt x="1184" y="1923"/>
                  </a:cubicBezTo>
                  <a:lnTo>
                    <a:pt x="1221" y="1923"/>
                  </a:lnTo>
                  <a:cubicBezTo>
                    <a:pt x="1258" y="1923"/>
                    <a:pt x="1258" y="1886"/>
                    <a:pt x="1258" y="1886"/>
                  </a:cubicBezTo>
                  <a:lnTo>
                    <a:pt x="1295" y="1886"/>
                  </a:lnTo>
                  <a:cubicBezTo>
                    <a:pt x="1295" y="1849"/>
                    <a:pt x="1295" y="1849"/>
                    <a:pt x="1295" y="1849"/>
                  </a:cubicBezTo>
                  <a:lnTo>
                    <a:pt x="1331" y="1849"/>
                  </a:lnTo>
                  <a:cubicBezTo>
                    <a:pt x="1331" y="1849"/>
                    <a:pt x="1331" y="1849"/>
                    <a:pt x="1331" y="1812"/>
                  </a:cubicBezTo>
                  <a:lnTo>
                    <a:pt x="1368" y="1812"/>
                  </a:lnTo>
                  <a:cubicBezTo>
                    <a:pt x="1405" y="1775"/>
                    <a:pt x="1405" y="1775"/>
                    <a:pt x="1442" y="1738"/>
                  </a:cubicBezTo>
                  <a:cubicBezTo>
                    <a:pt x="1442" y="1738"/>
                    <a:pt x="1442" y="1701"/>
                    <a:pt x="1442" y="1701"/>
                  </a:cubicBezTo>
                  <a:lnTo>
                    <a:pt x="1479" y="1701"/>
                  </a:lnTo>
                  <a:cubicBezTo>
                    <a:pt x="1479" y="1664"/>
                    <a:pt x="1479" y="1664"/>
                    <a:pt x="1479" y="1664"/>
                  </a:cubicBezTo>
                  <a:lnTo>
                    <a:pt x="1516" y="1664"/>
                  </a:lnTo>
                  <a:lnTo>
                    <a:pt x="2034" y="1960"/>
                  </a:lnTo>
                  <a:lnTo>
                    <a:pt x="2108" y="1923"/>
                  </a:lnTo>
                  <a:cubicBezTo>
                    <a:pt x="2145" y="1886"/>
                    <a:pt x="2182" y="1886"/>
                    <a:pt x="2219" y="1849"/>
                  </a:cubicBezTo>
                  <a:lnTo>
                    <a:pt x="1590" y="1480"/>
                  </a:lnTo>
                  <a:lnTo>
                    <a:pt x="2441" y="38"/>
                  </a:lnTo>
                  <a:cubicBezTo>
                    <a:pt x="2404" y="38"/>
                    <a:pt x="2367" y="1"/>
                    <a:pt x="2330" y="1"/>
                  </a:cubicBezTo>
                  <a:close/>
                  <a:moveTo>
                    <a:pt x="259" y="2958"/>
                  </a:moveTo>
                  <a:cubicBezTo>
                    <a:pt x="259" y="2995"/>
                    <a:pt x="259" y="2995"/>
                    <a:pt x="259" y="2995"/>
                  </a:cubicBezTo>
                  <a:lnTo>
                    <a:pt x="280" y="2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209619" y="580748"/>
              <a:ext cx="270184" cy="266149"/>
            </a:xfrm>
            <a:custGeom>
              <a:avLst/>
              <a:gdLst/>
              <a:ahLst/>
              <a:cxnLst/>
              <a:rect l="l" t="t" r="r" b="b"/>
              <a:pathLst>
                <a:path w="4955" h="4881" extrusionOk="0">
                  <a:moveTo>
                    <a:pt x="2478" y="1479"/>
                  </a:moveTo>
                  <a:cubicBezTo>
                    <a:pt x="3032" y="1479"/>
                    <a:pt x="3476" y="1923"/>
                    <a:pt x="3476" y="2440"/>
                  </a:cubicBezTo>
                  <a:cubicBezTo>
                    <a:pt x="3476" y="2995"/>
                    <a:pt x="3032" y="3438"/>
                    <a:pt x="2478" y="3438"/>
                  </a:cubicBezTo>
                  <a:cubicBezTo>
                    <a:pt x="1960" y="3438"/>
                    <a:pt x="1516" y="2995"/>
                    <a:pt x="1516" y="2440"/>
                  </a:cubicBezTo>
                  <a:cubicBezTo>
                    <a:pt x="1516" y="1923"/>
                    <a:pt x="1960" y="1479"/>
                    <a:pt x="2478" y="1479"/>
                  </a:cubicBezTo>
                  <a:close/>
                  <a:moveTo>
                    <a:pt x="2182" y="0"/>
                  </a:moveTo>
                  <a:lnTo>
                    <a:pt x="2108" y="518"/>
                  </a:lnTo>
                  <a:cubicBezTo>
                    <a:pt x="1923" y="555"/>
                    <a:pt x="1738" y="629"/>
                    <a:pt x="1553" y="739"/>
                  </a:cubicBezTo>
                  <a:lnTo>
                    <a:pt x="1147" y="370"/>
                  </a:lnTo>
                  <a:lnTo>
                    <a:pt x="666" y="776"/>
                  </a:lnTo>
                  <a:lnTo>
                    <a:pt x="962" y="1220"/>
                  </a:lnTo>
                  <a:cubicBezTo>
                    <a:pt x="851" y="1368"/>
                    <a:pt x="740" y="1553"/>
                    <a:pt x="666" y="1738"/>
                  </a:cubicBezTo>
                  <a:lnTo>
                    <a:pt x="111" y="1701"/>
                  </a:lnTo>
                  <a:lnTo>
                    <a:pt x="1" y="2329"/>
                  </a:lnTo>
                  <a:lnTo>
                    <a:pt x="518" y="2514"/>
                  </a:lnTo>
                  <a:cubicBezTo>
                    <a:pt x="518" y="2699"/>
                    <a:pt x="555" y="2884"/>
                    <a:pt x="629" y="3069"/>
                  </a:cubicBezTo>
                  <a:lnTo>
                    <a:pt x="185" y="3401"/>
                  </a:lnTo>
                  <a:lnTo>
                    <a:pt x="518" y="3956"/>
                  </a:lnTo>
                  <a:lnTo>
                    <a:pt x="1036" y="3771"/>
                  </a:lnTo>
                  <a:cubicBezTo>
                    <a:pt x="1147" y="3882"/>
                    <a:pt x="1295" y="4030"/>
                    <a:pt x="1479" y="4141"/>
                  </a:cubicBezTo>
                  <a:lnTo>
                    <a:pt x="1331" y="4658"/>
                  </a:lnTo>
                  <a:lnTo>
                    <a:pt x="1960" y="4880"/>
                  </a:lnTo>
                  <a:lnTo>
                    <a:pt x="2219" y="4400"/>
                  </a:lnTo>
                  <a:lnTo>
                    <a:pt x="2773" y="4400"/>
                  </a:lnTo>
                  <a:lnTo>
                    <a:pt x="3032" y="4880"/>
                  </a:lnTo>
                  <a:lnTo>
                    <a:pt x="3624" y="4658"/>
                  </a:lnTo>
                  <a:lnTo>
                    <a:pt x="3513" y="4141"/>
                  </a:lnTo>
                  <a:cubicBezTo>
                    <a:pt x="3698" y="4030"/>
                    <a:pt x="3846" y="3882"/>
                    <a:pt x="3956" y="3771"/>
                  </a:cubicBezTo>
                  <a:lnTo>
                    <a:pt x="4474" y="3956"/>
                  </a:lnTo>
                  <a:lnTo>
                    <a:pt x="4770" y="3401"/>
                  </a:lnTo>
                  <a:lnTo>
                    <a:pt x="4363" y="3069"/>
                  </a:lnTo>
                  <a:cubicBezTo>
                    <a:pt x="4400" y="2884"/>
                    <a:pt x="4437" y="2699"/>
                    <a:pt x="4437" y="2514"/>
                  </a:cubicBezTo>
                  <a:lnTo>
                    <a:pt x="4955" y="2329"/>
                  </a:lnTo>
                  <a:lnTo>
                    <a:pt x="4844" y="1701"/>
                  </a:lnTo>
                  <a:lnTo>
                    <a:pt x="4326" y="1738"/>
                  </a:lnTo>
                  <a:cubicBezTo>
                    <a:pt x="4252" y="1553"/>
                    <a:pt x="4141" y="1368"/>
                    <a:pt x="4030" y="1220"/>
                  </a:cubicBezTo>
                  <a:lnTo>
                    <a:pt x="4326" y="776"/>
                  </a:lnTo>
                  <a:lnTo>
                    <a:pt x="3846" y="370"/>
                  </a:lnTo>
                  <a:lnTo>
                    <a:pt x="3439" y="739"/>
                  </a:lnTo>
                  <a:cubicBezTo>
                    <a:pt x="3254" y="629"/>
                    <a:pt x="3069" y="555"/>
                    <a:pt x="2884" y="518"/>
                  </a:cubicBez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276143" y="320650"/>
              <a:ext cx="268166" cy="189592"/>
            </a:xfrm>
            <a:custGeom>
              <a:avLst/>
              <a:gdLst/>
              <a:ahLst/>
              <a:cxnLst/>
              <a:rect l="l" t="t" r="r" b="b"/>
              <a:pathLst>
                <a:path w="4918" h="3477" extrusionOk="0">
                  <a:moveTo>
                    <a:pt x="1" y="1"/>
                  </a:moveTo>
                  <a:lnTo>
                    <a:pt x="1" y="3476"/>
                  </a:lnTo>
                  <a:lnTo>
                    <a:pt x="4918" y="3476"/>
                  </a:lnTo>
                  <a:lnTo>
                    <a:pt x="49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276143" y="320650"/>
              <a:ext cx="94823" cy="189592"/>
            </a:xfrm>
            <a:custGeom>
              <a:avLst/>
              <a:gdLst/>
              <a:ahLst/>
              <a:cxnLst/>
              <a:rect l="l" t="t" r="r" b="b"/>
              <a:pathLst>
                <a:path w="1739" h="3477" extrusionOk="0">
                  <a:moveTo>
                    <a:pt x="1" y="1"/>
                  </a:moveTo>
                  <a:lnTo>
                    <a:pt x="1" y="3476"/>
                  </a:lnTo>
                  <a:lnTo>
                    <a:pt x="1738" y="96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445507" y="320650"/>
              <a:ext cx="98804" cy="189592"/>
            </a:xfrm>
            <a:custGeom>
              <a:avLst/>
              <a:gdLst/>
              <a:ahLst/>
              <a:cxnLst/>
              <a:rect l="l" t="t" r="r" b="b"/>
              <a:pathLst>
                <a:path w="1812" h="3477" extrusionOk="0">
                  <a:moveTo>
                    <a:pt x="1812" y="1"/>
                  </a:moveTo>
                  <a:lnTo>
                    <a:pt x="0" y="962"/>
                  </a:lnTo>
                  <a:lnTo>
                    <a:pt x="1812" y="3476"/>
                  </a:lnTo>
                  <a:lnTo>
                    <a:pt x="18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276143" y="320650"/>
              <a:ext cx="268166" cy="67123"/>
            </a:xfrm>
            <a:custGeom>
              <a:avLst/>
              <a:gdLst/>
              <a:ahLst/>
              <a:cxnLst/>
              <a:rect l="l" t="t" r="r" b="b"/>
              <a:pathLst>
                <a:path w="4918" h="1231" extrusionOk="0">
                  <a:moveTo>
                    <a:pt x="1" y="1"/>
                  </a:moveTo>
                  <a:lnTo>
                    <a:pt x="1147" y="814"/>
                  </a:lnTo>
                  <a:cubicBezTo>
                    <a:pt x="1535" y="1091"/>
                    <a:pt x="1988" y="1230"/>
                    <a:pt x="2441" y="1230"/>
                  </a:cubicBezTo>
                  <a:cubicBezTo>
                    <a:pt x="2894" y="1230"/>
                    <a:pt x="3346" y="1091"/>
                    <a:pt x="3735" y="814"/>
                  </a:cubicBezTo>
                  <a:lnTo>
                    <a:pt x="49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344"/>
        <p:cNvGrpSpPr/>
        <p:nvPr/>
      </p:nvGrpSpPr>
      <p:grpSpPr>
        <a:xfrm>
          <a:off x="0" y="0"/>
          <a:ext cx="0" cy="0"/>
          <a:chOff x="0" y="0"/>
          <a:chExt cx="0" cy="0"/>
        </a:xfrm>
      </p:grpSpPr>
      <p:sp>
        <p:nvSpPr>
          <p:cNvPr id="345" name="Google Shape;345;p17"/>
          <p:cNvSpPr txBox="1">
            <a:spLocks noGrp="1"/>
          </p:cNvSpPr>
          <p:nvPr>
            <p:ph type="title"/>
          </p:nvPr>
        </p:nvSpPr>
        <p:spPr>
          <a:xfrm flipH="1">
            <a:off x="3984187" y="2534713"/>
            <a:ext cx="4307400" cy="8751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346" name="Google Shape;346;p17"/>
          <p:cNvSpPr txBox="1">
            <a:spLocks noGrp="1"/>
          </p:cNvSpPr>
          <p:nvPr>
            <p:ph type="title" idx="2" hasCustomPrompt="1"/>
          </p:nvPr>
        </p:nvSpPr>
        <p:spPr>
          <a:xfrm flipH="1">
            <a:off x="6994087" y="864288"/>
            <a:ext cx="1297500" cy="1298400"/>
          </a:xfrm>
          <a:prstGeom prst="rect">
            <a:avLst/>
          </a:prstGeom>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47" name="Google Shape;347;p17"/>
          <p:cNvSpPr txBox="1">
            <a:spLocks noGrp="1"/>
          </p:cNvSpPr>
          <p:nvPr>
            <p:ph type="subTitle" idx="1"/>
          </p:nvPr>
        </p:nvSpPr>
        <p:spPr>
          <a:xfrm flipH="1">
            <a:off x="3984175" y="3830409"/>
            <a:ext cx="4307400" cy="448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grpSp>
        <p:nvGrpSpPr>
          <p:cNvPr id="348" name="Google Shape;348;p17"/>
          <p:cNvGrpSpPr/>
          <p:nvPr/>
        </p:nvGrpSpPr>
        <p:grpSpPr>
          <a:xfrm rot="-3600111" flipH="1">
            <a:off x="-190326" y="-229796"/>
            <a:ext cx="2279963" cy="1446838"/>
            <a:chOff x="1157362" y="2870724"/>
            <a:chExt cx="1602583" cy="1016981"/>
          </a:xfrm>
        </p:grpSpPr>
        <p:sp>
          <p:nvSpPr>
            <p:cNvPr id="349" name="Google Shape;349;p17"/>
            <p:cNvSpPr/>
            <p:nvPr/>
          </p:nvSpPr>
          <p:spPr>
            <a:xfrm>
              <a:off x="1157362" y="2941578"/>
              <a:ext cx="1602583" cy="946128"/>
            </a:xfrm>
            <a:custGeom>
              <a:avLst/>
              <a:gdLst/>
              <a:ahLst/>
              <a:cxnLst/>
              <a:rect l="l" t="t" r="r" b="b"/>
              <a:pathLst>
                <a:path w="37637" h="22220" extrusionOk="0">
                  <a:moveTo>
                    <a:pt x="37636" y="0"/>
                  </a:moveTo>
                  <a:lnTo>
                    <a:pt x="0" y="21813"/>
                  </a:lnTo>
                  <a:lnTo>
                    <a:pt x="0" y="22220"/>
                  </a:lnTo>
                  <a:lnTo>
                    <a:pt x="37636" y="444"/>
                  </a:lnTo>
                  <a:lnTo>
                    <a:pt x="376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1157362" y="2906917"/>
              <a:ext cx="1602583" cy="946170"/>
            </a:xfrm>
            <a:custGeom>
              <a:avLst/>
              <a:gdLst/>
              <a:ahLst/>
              <a:cxnLst/>
              <a:rect l="l" t="t" r="r" b="b"/>
              <a:pathLst>
                <a:path w="37637" h="22221" extrusionOk="0">
                  <a:moveTo>
                    <a:pt x="37636" y="1"/>
                  </a:moveTo>
                  <a:lnTo>
                    <a:pt x="0" y="21777"/>
                  </a:lnTo>
                  <a:lnTo>
                    <a:pt x="0" y="22220"/>
                  </a:lnTo>
                  <a:lnTo>
                    <a:pt x="37636" y="407"/>
                  </a:lnTo>
                  <a:lnTo>
                    <a:pt x="376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1157362" y="2870724"/>
              <a:ext cx="1602583" cy="946128"/>
            </a:xfrm>
            <a:custGeom>
              <a:avLst/>
              <a:gdLst/>
              <a:ahLst/>
              <a:cxnLst/>
              <a:rect l="l" t="t" r="r" b="b"/>
              <a:pathLst>
                <a:path w="37637" h="22220" extrusionOk="0">
                  <a:moveTo>
                    <a:pt x="37636" y="0"/>
                  </a:moveTo>
                  <a:lnTo>
                    <a:pt x="0" y="21776"/>
                  </a:lnTo>
                  <a:lnTo>
                    <a:pt x="0" y="22220"/>
                  </a:lnTo>
                  <a:lnTo>
                    <a:pt x="37636" y="407"/>
                  </a:lnTo>
                  <a:lnTo>
                    <a:pt x="376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7">
    <p:spTree>
      <p:nvGrpSpPr>
        <p:cNvPr id="1" name="Shape 389"/>
        <p:cNvGrpSpPr/>
        <p:nvPr/>
      </p:nvGrpSpPr>
      <p:grpSpPr>
        <a:xfrm>
          <a:off x="0" y="0"/>
          <a:ext cx="0" cy="0"/>
          <a:chOff x="0" y="0"/>
          <a:chExt cx="0" cy="0"/>
        </a:xfrm>
      </p:grpSpPr>
      <p:sp>
        <p:nvSpPr>
          <p:cNvPr id="390" name="Google Shape;390;p20"/>
          <p:cNvSpPr txBox="1">
            <a:spLocks noGrp="1"/>
          </p:cNvSpPr>
          <p:nvPr>
            <p:ph type="body" idx="1"/>
          </p:nvPr>
        </p:nvSpPr>
        <p:spPr>
          <a:xfrm>
            <a:off x="2196900" y="1914425"/>
            <a:ext cx="4750200" cy="235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91" name="Google Shape;391;p20"/>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392" name="Google Shape;392;p20"/>
          <p:cNvGrpSpPr/>
          <p:nvPr/>
        </p:nvGrpSpPr>
        <p:grpSpPr>
          <a:xfrm>
            <a:off x="5878130" y="3323170"/>
            <a:ext cx="3833555" cy="2326976"/>
            <a:chOff x="6577121" y="981300"/>
            <a:chExt cx="4193344" cy="2545369"/>
          </a:xfrm>
        </p:grpSpPr>
        <p:sp>
          <p:nvSpPr>
            <p:cNvPr id="393" name="Google Shape;393;p20"/>
            <p:cNvSpPr/>
            <p:nvPr/>
          </p:nvSpPr>
          <p:spPr>
            <a:xfrm flipH="1">
              <a:off x="6577121" y="1071248"/>
              <a:ext cx="4193344" cy="2455420"/>
            </a:xfrm>
            <a:custGeom>
              <a:avLst/>
              <a:gdLst/>
              <a:ahLst/>
              <a:cxnLst/>
              <a:rect l="l" t="t" r="r" b="b"/>
              <a:pathLst>
                <a:path w="79303" h="46436" extrusionOk="0">
                  <a:moveTo>
                    <a:pt x="0" y="0"/>
                  </a:moveTo>
                  <a:lnTo>
                    <a:pt x="0" y="407"/>
                  </a:lnTo>
                  <a:lnTo>
                    <a:pt x="79302" y="46435"/>
                  </a:lnTo>
                  <a:lnTo>
                    <a:pt x="79302" y="4602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flipH="1">
              <a:off x="6577121" y="1026248"/>
              <a:ext cx="4193344" cy="2455420"/>
            </a:xfrm>
            <a:custGeom>
              <a:avLst/>
              <a:gdLst/>
              <a:ahLst/>
              <a:cxnLst/>
              <a:rect l="l" t="t" r="r" b="b"/>
              <a:pathLst>
                <a:path w="79303" h="46436" extrusionOk="0">
                  <a:moveTo>
                    <a:pt x="0" y="1"/>
                  </a:moveTo>
                  <a:lnTo>
                    <a:pt x="0" y="407"/>
                  </a:lnTo>
                  <a:lnTo>
                    <a:pt x="79302" y="46436"/>
                  </a:lnTo>
                  <a:lnTo>
                    <a:pt x="79302" y="46029"/>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flipH="1">
              <a:off x="6577121" y="981300"/>
              <a:ext cx="4193344" cy="2457376"/>
            </a:xfrm>
            <a:custGeom>
              <a:avLst/>
              <a:gdLst/>
              <a:ahLst/>
              <a:cxnLst/>
              <a:rect l="l" t="t" r="r" b="b"/>
              <a:pathLst>
                <a:path w="79303" h="46473" extrusionOk="0">
                  <a:moveTo>
                    <a:pt x="0" y="0"/>
                  </a:moveTo>
                  <a:lnTo>
                    <a:pt x="0" y="444"/>
                  </a:lnTo>
                  <a:lnTo>
                    <a:pt x="79302" y="46473"/>
                  </a:lnTo>
                  <a:lnTo>
                    <a:pt x="79302" y="4602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20"/>
          <p:cNvGrpSpPr/>
          <p:nvPr/>
        </p:nvGrpSpPr>
        <p:grpSpPr>
          <a:xfrm flipH="1">
            <a:off x="387163" y="539490"/>
            <a:ext cx="924180" cy="1163098"/>
            <a:chOff x="2924100" y="3239191"/>
            <a:chExt cx="1235370" cy="1554944"/>
          </a:xfrm>
        </p:grpSpPr>
        <p:sp>
          <p:nvSpPr>
            <p:cNvPr id="397" name="Google Shape;397;p20"/>
            <p:cNvSpPr/>
            <p:nvPr/>
          </p:nvSpPr>
          <p:spPr>
            <a:xfrm>
              <a:off x="3362741" y="4103491"/>
              <a:ext cx="359895" cy="64502"/>
            </a:xfrm>
            <a:custGeom>
              <a:avLst/>
              <a:gdLst/>
              <a:ahLst/>
              <a:cxnLst/>
              <a:rect l="l" t="t" r="r" b="b"/>
              <a:pathLst>
                <a:path w="7432" h="1332" extrusionOk="0">
                  <a:moveTo>
                    <a:pt x="1960" y="0"/>
                  </a:moveTo>
                  <a:cubicBezTo>
                    <a:pt x="1591" y="111"/>
                    <a:pt x="1221" y="259"/>
                    <a:pt x="888" y="444"/>
                  </a:cubicBezTo>
                  <a:cubicBezTo>
                    <a:pt x="814" y="481"/>
                    <a:pt x="703" y="555"/>
                    <a:pt x="629" y="629"/>
                  </a:cubicBezTo>
                  <a:cubicBezTo>
                    <a:pt x="592" y="629"/>
                    <a:pt x="555" y="666"/>
                    <a:pt x="518" y="666"/>
                  </a:cubicBezTo>
                  <a:cubicBezTo>
                    <a:pt x="481" y="703"/>
                    <a:pt x="444" y="777"/>
                    <a:pt x="370" y="814"/>
                  </a:cubicBezTo>
                  <a:cubicBezTo>
                    <a:pt x="370" y="814"/>
                    <a:pt x="334" y="851"/>
                    <a:pt x="297" y="888"/>
                  </a:cubicBezTo>
                  <a:cubicBezTo>
                    <a:pt x="260" y="925"/>
                    <a:pt x="223" y="962"/>
                    <a:pt x="186" y="998"/>
                  </a:cubicBezTo>
                  <a:cubicBezTo>
                    <a:pt x="149" y="1035"/>
                    <a:pt x="149" y="1035"/>
                    <a:pt x="112" y="1072"/>
                  </a:cubicBezTo>
                  <a:cubicBezTo>
                    <a:pt x="75" y="1109"/>
                    <a:pt x="38" y="1146"/>
                    <a:pt x="38" y="1183"/>
                  </a:cubicBezTo>
                  <a:cubicBezTo>
                    <a:pt x="1" y="1220"/>
                    <a:pt x="1" y="1220"/>
                    <a:pt x="1" y="1220"/>
                  </a:cubicBezTo>
                  <a:cubicBezTo>
                    <a:pt x="75" y="1257"/>
                    <a:pt x="149" y="1294"/>
                    <a:pt x="223" y="1331"/>
                  </a:cubicBezTo>
                  <a:cubicBezTo>
                    <a:pt x="407" y="1109"/>
                    <a:pt x="629" y="962"/>
                    <a:pt x="888" y="777"/>
                  </a:cubicBezTo>
                  <a:cubicBezTo>
                    <a:pt x="1664" y="333"/>
                    <a:pt x="2681" y="111"/>
                    <a:pt x="3698" y="111"/>
                  </a:cubicBezTo>
                  <a:cubicBezTo>
                    <a:pt x="4715" y="111"/>
                    <a:pt x="5731" y="333"/>
                    <a:pt x="6508" y="777"/>
                  </a:cubicBezTo>
                  <a:cubicBezTo>
                    <a:pt x="6803" y="962"/>
                    <a:pt x="7025" y="1146"/>
                    <a:pt x="7210" y="1331"/>
                  </a:cubicBezTo>
                  <a:cubicBezTo>
                    <a:pt x="7284" y="1294"/>
                    <a:pt x="7358" y="1294"/>
                    <a:pt x="7432" y="1257"/>
                  </a:cubicBezTo>
                  <a:cubicBezTo>
                    <a:pt x="7432" y="1220"/>
                    <a:pt x="7432" y="1220"/>
                    <a:pt x="7395" y="1220"/>
                  </a:cubicBezTo>
                  <a:cubicBezTo>
                    <a:pt x="7358" y="1183"/>
                    <a:pt x="7358" y="1109"/>
                    <a:pt x="7321" y="1072"/>
                  </a:cubicBezTo>
                  <a:cubicBezTo>
                    <a:pt x="7284" y="1072"/>
                    <a:pt x="7284" y="1035"/>
                    <a:pt x="7247" y="998"/>
                  </a:cubicBezTo>
                  <a:cubicBezTo>
                    <a:pt x="7210" y="962"/>
                    <a:pt x="7173" y="925"/>
                    <a:pt x="7136" y="888"/>
                  </a:cubicBezTo>
                  <a:cubicBezTo>
                    <a:pt x="7099" y="851"/>
                    <a:pt x="7062" y="814"/>
                    <a:pt x="7025" y="814"/>
                  </a:cubicBezTo>
                  <a:cubicBezTo>
                    <a:pt x="6988" y="777"/>
                    <a:pt x="6914" y="703"/>
                    <a:pt x="6877" y="666"/>
                  </a:cubicBezTo>
                  <a:cubicBezTo>
                    <a:pt x="6840" y="666"/>
                    <a:pt x="6840" y="629"/>
                    <a:pt x="6803" y="629"/>
                  </a:cubicBezTo>
                  <a:cubicBezTo>
                    <a:pt x="6729" y="555"/>
                    <a:pt x="6619" y="481"/>
                    <a:pt x="6508" y="444"/>
                  </a:cubicBezTo>
                  <a:cubicBezTo>
                    <a:pt x="6212" y="259"/>
                    <a:pt x="5842" y="111"/>
                    <a:pt x="5435" y="0"/>
                  </a:cubicBezTo>
                  <a:cubicBezTo>
                    <a:pt x="4862" y="56"/>
                    <a:pt x="4280" y="83"/>
                    <a:pt x="3698" y="83"/>
                  </a:cubicBezTo>
                  <a:cubicBezTo>
                    <a:pt x="3116" y="83"/>
                    <a:pt x="2533" y="56"/>
                    <a:pt x="19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3625935" y="4096324"/>
              <a:ext cx="130747" cy="68086"/>
            </a:xfrm>
            <a:custGeom>
              <a:avLst/>
              <a:gdLst/>
              <a:ahLst/>
              <a:cxnLst/>
              <a:rect l="l" t="t" r="r" b="b"/>
              <a:pathLst>
                <a:path w="2700" h="1406" extrusionOk="0">
                  <a:moveTo>
                    <a:pt x="1184" y="0"/>
                  </a:moveTo>
                  <a:cubicBezTo>
                    <a:pt x="814" y="74"/>
                    <a:pt x="407" y="111"/>
                    <a:pt x="0" y="148"/>
                  </a:cubicBezTo>
                  <a:cubicBezTo>
                    <a:pt x="407" y="259"/>
                    <a:pt x="777" y="407"/>
                    <a:pt x="1073" y="592"/>
                  </a:cubicBezTo>
                  <a:cubicBezTo>
                    <a:pt x="1184" y="629"/>
                    <a:pt x="1294" y="703"/>
                    <a:pt x="1368" y="777"/>
                  </a:cubicBezTo>
                  <a:cubicBezTo>
                    <a:pt x="1405" y="777"/>
                    <a:pt x="1405" y="814"/>
                    <a:pt x="1442" y="814"/>
                  </a:cubicBezTo>
                  <a:cubicBezTo>
                    <a:pt x="1479" y="851"/>
                    <a:pt x="1553" y="925"/>
                    <a:pt x="1590" y="962"/>
                  </a:cubicBezTo>
                  <a:cubicBezTo>
                    <a:pt x="1627" y="962"/>
                    <a:pt x="1664" y="999"/>
                    <a:pt x="1701" y="1036"/>
                  </a:cubicBezTo>
                  <a:cubicBezTo>
                    <a:pt x="1738" y="1073"/>
                    <a:pt x="1775" y="1110"/>
                    <a:pt x="1812" y="1146"/>
                  </a:cubicBezTo>
                  <a:cubicBezTo>
                    <a:pt x="1849" y="1183"/>
                    <a:pt x="1849" y="1220"/>
                    <a:pt x="1886" y="1220"/>
                  </a:cubicBezTo>
                  <a:cubicBezTo>
                    <a:pt x="1923" y="1257"/>
                    <a:pt x="1923" y="1294"/>
                    <a:pt x="1960" y="1368"/>
                  </a:cubicBezTo>
                  <a:cubicBezTo>
                    <a:pt x="1997" y="1368"/>
                    <a:pt x="1997" y="1368"/>
                    <a:pt x="1997" y="1405"/>
                  </a:cubicBezTo>
                  <a:cubicBezTo>
                    <a:pt x="2256" y="1294"/>
                    <a:pt x="2478" y="1183"/>
                    <a:pt x="2699" y="1073"/>
                  </a:cubicBezTo>
                  <a:cubicBezTo>
                    <a:pt x="2441" y="777"/>
                    <a:pt x="2145" y="481"/>
                    <a:pt x="1701" y="222"/>
                  </a:cubicBezTo>
                  <a:cubicBezTo>
                    <a:pt x="1553" y="148"/>
                    <a:pt x="1368" y="74"/>
                    <a:pt x="1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3328746" y="4096324"/>
              <a:ext cx="128956" cy="68086"/>
            </a:xfrm>
            <a:custGeom>
              <a:avLst/>
              <a:gdLst/>
              <a:ahLst/>
              <a:cxnLst/>
              <a:rect l="l" t="t" r="r" b="b"/>
              <a:pathLst>
                <a:path w="2663" h="1406" extrusionOk="0">
                  <a:moveTo>
                    <a:pt x="1479" y="0"/>
                  </a:moveTo>
                  <a:cubicBezTo>
                    <a:pt x="1331" y="74"/>
                    <a:pt x="1146" y="148"/>
                    <a:pt x="999" y="222"/>
                  </a:cubicBezTo>
                  <a:cubicBezTo>
                    <a:pt x="555" y="481"/>
                    <a:pt x="259" y="777"/>
                    <a:pt x="0" y="1073"/>
                  </a:cubicBezTo>
                  <a:cubicBezTo>
                    <a:pt x="222" y="1183"/>
                    <a:pt x="481" y="1294"/>
                    <a:pt x="703" y="1405"/>
                  </a:cubicBezTo>
                  <a:cubicBezTo>
                    <a:pt x="703" y="1368"/>
                    <a:pt x="703" y="1368"/>
                    <a:pt x="740" y="1331"/>
                  </a:cubicBezTo>
                  <a:cubicBezTo>
                    <a:pt x="740" y="1294"/>
                    <a:pt x="777" y="1257"/>
                    <a:pt x="814" y="1220"/>
                  </a:cubicBezTo>
                  <a:cubicBezTo>
                    <a:pt x="851" y="1183"/>
                    <a:pt x="851" y="1183"/>
                    <a:pt x="888" y="1146"/>
                  </a:cubicBezTo>
                  <a:cubicBezTo>
                    <a:pt x="925" y="1110"/>
                    <a:pt x="962" y="1073"/>
                    <a:pt x="999" y="1036"/>
                  </a:cubicBezTo>
                  <a:cubicBezTo>
                    <a:pt x="1036" y="999"/>
                    <a:pt x="1072" y="962"/>
                    <a:pt x="1072" y="962"/>
                  </a:cubicBezTo>
                  <a:cubicBezTo>
                    <a:pt x="1146" y="925"/>
                    <a:pt x="1183" y="888"/>
                    <a:pt x="1220" y="814"/>
                  </a:cubicBezTo>
                  <a:cubicBezTo>
                    <a:pt x="1257" y="814"/>
                    <a:pt x="1294" y="777"/>
                    <a:pt x="1331" y="777"/>
                  </a:cubicBezTo>
                  <a:cubicBezTo>
                    <a:pt x="1405" y="703"/>
                    <a:pt x="1516" y="629"/>
                    <a:pt x="1590" y="592"/>
                  </a:cubicBezTo>
                  <a:cubicBezTo>
                    <a:pt x="1923" y="407"/>
                    <a:pt x="2293" y="259"/>
                    <a:pt x="2662" y="148"/>
                  </a:cubicBezTo>
                  <a:cubicBezTo>
                    <a:pt x="2293" y="111"/>
                    <a:pt x="1886" y="74"/>
                    <a:pt x="1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3291119" y="3824657"/>
              <a:ext cx="501344" cy="74768"/>
            </a:xfrm>
            <a:custGeom>
              <a:avLst/>
              <a:gdLst/>
              <a:ahLst/>
              <a:cxnLst/>
              <a:rect l="l" t="t" r="r" b="b"/>
              <a:pathLst>
                <a:path w="10353" h="1544" extrusionOk="0">
                  <a:moveTo>
                    <a:pt x="5181" y="0"/>
                  </a:moveTo>
                  <a:cubicBezTo>
                    <a:pt x="3485" y="0"/>
                    <a:pt x="1794" y="379"/>
                    <a:pt x="519" y="1137"/>
                  </a:cubicBezTo>
                  <a:cubicBezTo>
                    <a:pt x="334" y="1211"/>
                    <a:pt x="186" y="1322"/>
                    <a:pt x="75" y="1433"/>
                  </a:cubicBezTo>
                  <a:cubicBezTo>
                    <a:pt x="38" y="1433"/>
                    <a:pt x="38" y="1433"/>
                    <a:pt x="1" y="1470"/>
                  </a:cubicBezTo>
                  <a:cubicBezTo>
                    <a:pt x="149" y="1507"/>
                    <a:pt x="260" y="1544"/>
                    <a:pt x="371" y="1544"/>
                  </a:cubicBezTo>
                  <a:cubicBezTo>
                    <a:pt x="408" y="1544"/>
                    <a:pt x="445" y="1507"/>
                    <a:pt x="519" y="1470"/>
                  </a:cubicBezTo>
                  <a:cubicBezTo>
                    <a:pt x="1794" y="730"/>
                    <a:pt x="3485" y="361"/>
                    <a:pt x="5181" y="361"/>
                  </a:cubicBezTo>
                  <a:cubicBezTo>
                    <a:pt x="6878" y="361"/>
                    <a:pt x="8578" y="730"/>
                    <a:pt x="9872" y="1470"/>
                  </a:cubicBezTo>
                  <a:cubicBezTo>
                    <a:pt x="9909" y="1507"/>
                    <a:pt x="9946" y="1544"/>
                    <a:pt x="9983" y="1544"/>
                  </a:cubicBezTo>
                  <a:cubicBezTo>
                    <a:pt x="10094" y="1507"/>
                    <a:pt x="10242" y="1470"/>
                    <a:pt x="10353" y="1470"/>
                  </a:cubicBezTo>
                  <a:cubicBezTo>
                    <a:pt x="10353" y="1433"/>
                    <a:pt x="10316" y="1433"/>
                    <a:pt x="10316" y="1433"/>
                  </a:cubicBezTo>
                  <a:cubicBezTo>
                    <a:pt x="10168" y="1322"/>
                    <a:pt x="10020" y="1211"/>
                    <a:pt x="9872" y="1137"/>
                  </a:cubicBezTo>
                  <a:cubicBezTo>
                    <a:pt x="8578" y="379"/>
                    <a:pt x="6878" y="0"/>
                    <a:pt x="5181"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a:off x="3255333" y="3801364"/>
              <a:ext cx="572965" cy="94477"/>
            </a:xfrm>
            <a:custGeom>
              <a:avLst/>
              <a:gdLst/>
              <a:ahLst/>
              <a:cxnLst/>
              <a:rect l="l" t="t" r="r" b="b"/>
              <a:pathLst>
                <a:path w="11832" h="1951" extrusionOk="0">
                  <a:moveTo>
                    <a:pt x="5916" y="0"/>
                  </a:moveTo>
                  <a:cubicBezTo>
                    <a:pt x="4003" y="0"/>
                    <a:pt x="2089" y="416"/>
                    <a:pt x="629" y="1248"/>
                  </a:cubicBezTo>
                  <a:cubicBezTo>
                    <a:pt x="407" y="1396"/>
                    <a:pt x="185" y="1544"/>
                    <a:pt x="1" y="1692"/>
                  </a:cubicBezTo>
                  <a:cubicBezTo>
                    <a:pt x="222" y="1803"/>
                    <a:pt x="481" y="1877"/>
                    <a:pt x="740" y="1951"/>
                  </a:cubicBezTo>
                  <a:cubicBezTo>
                    <a:pt x="777" y="1914"/>
                    <a:pt x="777" y="1914"/>
                    <a:pt x="814" y="1914"/>
                  </a:cubicBezTo>
                  <a:cubicBezTo>
                    <a:pt x="925" y="1803"/>
                    <a:pt x="1073" y="1692"/>
                    <a:pt x="1258" y="1618"/>
                  </a:cubicBezTo>
                  <a:cubicBezTo>
                    <a:pt x="2533" y="860"/>
                    <a:pt x="4224" y="481"/>
                    <a:pt x="5920" y="481"/>
                  </a:cubicBezTo>
                  <a:cubicBezTo>
                    <a:pt x="7617" y="481"/>
                    <a:pt x="9317" y="860"/>
                    <a:pt x="10611" y="1618"/>
                  </a:cubicBezTo>
                  <a:cubicBezTo>
                    <a:pt x="10759" y="1692"/>
                    <a:pt x="10907" y="1803"/>
                    <a:pt x="11055" y="1914"/>
                  </a:cubicBezTo>
                  <a:cubicBezTo>
                    <a:pt x="11055" y="1914"/>
                    <a:pt x="11092" y="1914"/>
                    <a:pt x="11092" y="1951"/>
                  </a:cubicBezTo>
                  <a:cubicBezTo>
                    <a:pt x="11351" y="1877"/>
                    <a:pt x="11609" y="1766"/>
                    <a:pt x="11831" y="1692"/>
                  </a:cubicBezTo>
                  <a:cubicBezTo>
                    <a:pt x="11646" y="1544"/>
                    <a:pt x="11424" y="1396"/>
                    <a:pt x="11203" y="1248"/>
                  </a:cubicBezTo>
                  <a:cubicBezTo>
                    <a:pt x="9742" y="416"/>
                    <a:pt x="7829" y="0"/>
                    <a:pt x="59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3430779" y="4708617"/>
              <a:ext cx="216702" cy="85519"/>
            </a:xfrm>
            <a:custGeom>
              <a:avLst/>
              <a:gdLst/>
              <a:ahLst/>
              <a:cxnLst/>
              <a:rect l="l" t="t" r="r" b="b"/>
              <a:pathLst>
                <a:path w="4475" h="1766" extrusionOk="0">
                  <a:moveTo>
                    <a:pt x="4474" y="37"/>
                  </a:moveTo>
                  <a:lnTo>
                    <a:pt x="4473" y="46"/>
                  </a:lnTo>
                  <a:lnTo>
                    <a:pt x="4473" y="46"/>
                  </a:lnTo>
                  <a:cubicBezTo>
                    <a:pt x="4474" y="43"/>
                    <a:pt x="4474" y="40"/>
                    <a:pt x="4474" y="37"/>
                  </a:cubicBezTo>
                  <a:close/>
                  <a:moveTo>
                    <a:pt x="38" y="0"/>
                  </a:moveTo>
                  <a:lnTo>
                    <a:pt x="1" y="481"/>
                  </a:lnTo>
                  <a:cubicBezTo>
                    <a:pt x="1" y="814"/>
                    <a:pt x="223" y="1146"/>
                    <a:pt x="666" y="1405"/>
                  </a:cubicBezTo>
                  <a:cubicBezTo>
                    <a:pt x="1110" y="1646"/>
                    <a:pt x="1674" y="1766"/>
                    <a:pt x="2237" y="1766"/>
                  </a:cubicBezTo>
                  <a:cubicBezTo>
                    <a:pt x="2801" y="1766"/>
                    <a:pt x="3365" y="1646"/>
                    <a:pt x="3809" y="1405"/>
                  </a:cubicBezTo>
                  <a:cubicBezTo>
                    <a:pt x="4215" y="1146"/>
                    <a:pt x="4437" y="814"/>
                    <a:pt x="4437" y="518"/>
                  </a:cubicBezTo>
                  <a:lnTo>
                    <a:pt x="4473" y="46"/>
                  </a:lnTo>
                  <a:lnTo>
                    <a:pt x="4473" y="46"/>
                  </a:lnTo>
                  <a:cubicBezTo>
                    <a:pt x="4468" y="80"/>
                    <a:pt x="4437" y="114"/>
                    <a:pt x="4437" y="148"/>
                  </a:cubicBezTo>
                  <a:cubicBezTo>
                    <a:pt x="4437" y="185"/>
                    <a:pt x="4437" y="222"/>
                    <a:pt x="4400" y="259"/>
                  </a:cubicBezTo>
                  <a:cubicBezTo>
                    <a:pt x="4400" y="296"/>
                    <a:pt x="4363" y="370"/>
                    <a:pt x="4363" y="407"/>
                  </a:cubicBezTo>
                  <a:cubicBezTo>
                    <a:pt x="4326" y="444"/>
                    <a:pt x="4326" y="481"/>
                    <a:pt x="4289" y="518"/>
                  </a:cubicBezTo>
                  <a:cubicBezTo>
                    <a:pt x="4252" y="555"/>
                    <a:pt x="4215" y="592"/>
                    <a:pt x="4178" y="666"/>
                  </a:cubicBezTo>
                  <a:cubicBezTo>
                    <a:pt x="4141" y="666"/>
                    <a:pt x="4141" y="703"/>
                    <a:pt x="4104" y="740"/>
                  </a:cubicBezTo>
                  <a:cubicBezTo>
                    <a:pt x="4030" y="777"/>
                    <a:pt x="3920" y="851"/>
                    <a:pt x="3809" y="925"/>
                  </a:cubicBezTo>
                  <a:cubicBezTo>
                    <a:pt x="3376" y="1169"/>
                    <a:pt x="2799" y="1299"/>
                    <a:pt x="2225" y="1299"/>
                  </a:cubicBezTo>
                  <a:cubicBezTo>
                    <a:pt x="1671" y="1299"/>
                    <a:pt x="1120" y="1179"/>
                    <a:pt x="703" y="925"/>
                  </a:cubicBezTo>
                  <a:cubicBezTo>
                    <a:pt x="592" y="851"/>
                    <a:pt x="481" y="777"/>
                    <a:pt x="407" y="740"/>
                  </a:cubicBezTo>
                  <a:cubicBezTo>
                    <a:pt x="370" y="703"/>
                    <a:pt x="370" y="666"/>
                    <a:pt x="333" y="666"/>
                  </a:cubicBezTo>
                  <a:cubicBezTo>
                    <a:pt x="296" y="592"/>
                    <a:pt x="259" y="555"/>
                    <a:pt x="223" y="481"/>
                  </a:cubicBezTo>
                  <a:cubicBezTo>
                    <a:pt x="186" y="481"/>
                    <a:pt x="186" y="444"/>
                    <a:pt x="149" y="407"/>
                  </a:cubicBezTo>
                  <a:cubicBezTo>
                    <a:pt x="149" y="370"/>
                    <a:pt x="112" y="296"/>
                    <a:pt x="75" y="259"/>
                  </a:cubicBezTo>
                  <a:cubicBezTo>
                    <a:pt x="75" y="222"/>
                    <a:pt x="75" y="185"/>
                    <a:pt x="75" y="148"/>
                  </a:cubicBezTo>
                  <a:cubicBezTo>
                    <a:pt x="38" y="111"/>
                    <a:pt x="38" y="74"/>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a:off x="3432571" y="4648182"/>
              <a:ext cx="216702" cy="123387"/>
            </a:xfrm>
            <a:custGeom>
              <a:avLst/>
              <a:gdLst/>
              <a:ahLst/>
              <a:cxnLst/>
              <a:rect l="l" t="t" r="r" b="b"/>
              <a:pathLst>
                <a:path w="4475" h="2548" extrusionOk="0">
                  <a:moveTo>
                    <a:pt x="2214" y="1"/>
                  </a:moveTo>
                  <a:cubicBezTo>
                    <a:pt x="1646" y="1"/>
                    <a:pt x="1073" y="121"/>
                    <a:pt x="629" y="361"/>
                  </a:cubicBezTo>
                  <a:cubicBezTo>
                    <a:pt x="222" y="620"/>
                    <a:pt x="1" y="953"/>
                    <a:pt x="1" y="1248"/>
                  </a:cubicBezTo>
                  <a:cubicBezTo>
                    <a:pt x="1" y="1322"/>
                    <a:pt x="38" y="1359"/>
                    <a:pt x="38" y="1396"/>
                  </a:cubicBezTo>
                  <a:cubicBezTo>
                    <a:pt x="38" y="1433"/>
                    <a:pt x="38" y="1470"/>
                    <a:pt x="38" y="1507"/>
                  </a:cubicBezTo>
                  <a:cubicBezTo>
                    <a:pt x="75" y="1544"/>
                    <a:pt x="112" y="1618"/>
                    <a:pt x="112" y="1655"/>
                  </a:cubicBezTo>
                  <a:cubicBezTo>
                    <a:pt x="149" y="1692"/>
                    <a:pt x="149" y="1729"/>
                    <a:pt x="186" y="1729"/>
                  </a:cubicBezTo>
                  <a:cubicBezTo>
                    <a:pt x="222" y="1803"/>
                    <a:pt x="259" y="1840"/>
                    <a:pt x="296" y="1914"/>
                  </a:cubicBezTo>
                  <a:cubicBezTo>
                    <a:pt x="333" y="1914"/>
                    <a:pt x="333" y="1951"/>
                    <a:pt x="370" y="1951"/>
                  </a:cubicBezTo>
                  <a:cubicBezTo>
                    <a:pt x="444" y="2025"/>
                    <a:pt x="555" y="2099"/>
                    <a:pt x="666" y="2173"/>
                  </a:cubicBezTo>
                  <a:cubicBezTo>
                    <a:pt x="1083" y="2427"/>
                    <a:pt x="1634" y="2547"/>
                    <a:pt x="2188" y="2547"/>
                  </a:cubicBezTo>
                  <a:cubicBezTo>
                    <a:pt x="2762" y="2547"/>
                    <a:pt x="3339" y="2417"/>
                    <a:pt x="3772" y="2173"/>
                  </a:cubicBezTo>
                  <a:cubicBezTo>
                    <a:pt x="3883" y="2099"/>
                    <a:pt x="3993" y="2025"/>
                    <a:pt x="4067" y="1988"/>
                  </a:cubicBezTo>
                  <a:cubicBezTo>
                    <a:pt x="4104" y="1951"/>
                    <a:pt x="4104" y="1914"/>
                    <a:pt x="4141" y="1914"/>
                  </a:cubicBezTo>
                  <a:cubicBezTo>
                    <a:pt x="4178" y="1840"/>
                    <a:pt x="4215" y="1803"/>
                    <a:pt x="4252" y="1766"/>
                  </a:cubicBezTo>
                  <a:cubicBezTo>
                    <a:pt x="4289" y="1729"/>
                    <a:pt x="4289" y="1692"/>
                    <a:pt x="4326" y="1655"/>
                  </a:cubicBezTo>
                  <a:cubicBezTo>
                    <a:pt x="4326" y="1618"/>
                    <a:pt x="4363" y="1544"/>
                    <a:pt x="4363" y="1507"/>
                  </a:cubicBezTo>
                  <a:cubicBezTo>
                    <a:pt x="4400" y="1470"/>
                    <a:pt x="4400" y="1433"/>
                    <a:pt x="4400" y="1396"/>
                  </a:cubicBezTo>
                  <a:cubicBezTo>
                    <a:pt x="4474" y="1027"/>
                    <a:pt x="4252" y="657"/>
                    <a:pt x="3772" y="361"/>
                  </a:cubicBezTo>
                  <a:cubicBezTo>
                    <a:pt x="3346" y="121"/>
                    <a:pt x="2783" y="1"/>
                    <a:pt x="2214" y="1"/>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3491651" y="3892210"/>
              <a:ext cx="94961" cy="838818"/>
            </a:xfrm>
            <a:custGeom>
              <a:avLst/>
              <a:gdLst/>
              <a:ahLst/>
              <a:cxnLst/>
              <a:rect l="l" t="t" r="r" b="b"/>
              <a:pathLst>
                <a:path w="1961" h="17322" extrusionOk="0">
                  <a:moveTo>
                    <a:pt x="1960" y="1"/>
                  </a:moveTo>
                  <a:lnTo>
                    <a:pt x="1960" y="1"/>
                  </a:lnTo>
                  <a:lnTo>
                    <a:pt x="1960" y="1"/>
                  </a:lnTo>
                  <a:cubicBezTo>
                    <a:pt x="1960" y="1"/>
                    <a:pt x="1960" y="1"/>
                    <a:pt x="1960" y="1"/>
                  </a:cubicBezTo>
                  <a:close/>
                  <a:moveTo>
                    <a:pt x="38" y="1"/>
                  </a:moveTo>
                  <a:lnTo>
                    <a:pt x="1" y="16748"/>
                  </a:lnTo>
                  <a:cubicBezTo>
                    <a:pt x="1" y="16896"/>
                    <a:pt x="112" y="17044"/>
                    <a:pt x="296" y="17155"/>
                  </a:cubicBezTo>
                  <a:cubicBezTo>
                    <a:pt x="481" y="17266"/>
                    <a:pt x="731" y="17321"/>
                    <a:pt x="980" y="17321"/>
                  </a:cubicBezTo>
                  <a:cubicBezTo>
                    <a:pt x="1230" y="17321"/>
                    <a:pt x="1480" y="17266"/>
                    <a:pt x="1664" y="17155"/>
                  </a:cubicBezTo>
                  <a:cubicBezTo>
                    <a:pt x="1849" y="17044"/>
                    <a:pt x="1923" y="16896"/>
                    <a:pt x="1923" y="16748"/>
                  </a:cubicBezTo>
                  <a:lnTo>
                    <a:pt x="1960" y="1"/>
                  </a:lnTo>
                  <a:lnTo>
                    <a:pt x="1960" y="1"/>
                  </a:lnTo>
                  <a:cubicBezTo>
                    <a:pt x="1960" y="38"/>
                    <a:pt x="1923" y="38"/>
                    <a:pt x="1923" y="75"/>
                  </a:cubicBezTo>
                  <a:cubicBezTo>
                    <a:pt x="1923" y="75"/>
                    <a:pt x="1923" y="112"/>
                    <a:pt x="1923" y="112"/>
                  </a:cubicBezTo>
                  <a:cubicBezTo>
                    <a:pt x="1923" y="149"/>
                    <a:pt x="1923" y="149"/>
                    <a:pt x="1886" y="186"/>
                  </a:cubicBezTo>
                  <a:cubicBezTo>
                    <a:pt x="1886" y="186"/>
                    <a:pt x="1886" y="186"/>
                    <a:pt x="1886" y="223"/>
                  </a:cubicBezTo>
                  <a:cubicBezTo>
                    <a:pt x="1849" y="223"/>
                    <a:pt x="1849" y="260"/>
                    <a:pt x="1812" y="296"/>
                  </a:cubicBezTo>
                  <a:lnTo>
                    <a:pt x="1775" y="296"/>
                  </a:lnTo>
                  <a:cubicBezTo>
                    <a:pt x="1738" y="333"/>
                    <a:pt x="1701" y="370"/>
                    <a:pt x="1664" y="407"/>
                  </a:cubicBezTo>
                  <a:cubicBezTo>
                    <a:pt x="1480" y="518"/>
                    <a:pt x="1239" y="574"/>
                    <a:pt x="994" y="574"/>
                  </a:cubicBezTo>
                  <a:cubicBezTo>
                    <a:pt x="749" y="574"/>
                    <a:pt x="500" y="518"/>
                    <a:pt x="296" y="407"/>
                  </a:cubicBezTo>
                  <a:cubicBezTo>
                    <a:pt x="259" y="370"/>
                    <a:pt x="223" y="333"/>
                    <a:pt x="186" y="296"/>
                  </a:cubicBezTo>
                  <a:lnTo>
                    <a:pt x="149" y="296"/>
                  </a:lnTo>
                  <a:cubicBezTo>
                    <a:pt x="149" y="260"/>
                    <a:pt x="112" y="223"/>
                    <a:pt x="112" y="223"/>
                  </a:cubicBezTo>
                  <a:cubicBezTo>
                    <a:pt x="75" y="186"/>
                    <a:pt x="75" y="186"/>
                    <a:pt x="75" y="186"/>
                  </a:cubicBezTo>
                  <a:cubicBezTo>
                    <a:pt x="75" y="149"/>
                    <a:pt x="38" y="149"/>
                    <a:pt x="38" y="112"/>
                  </a:cubicBezTo>
                  <a:cubicBezTo>
                    <a:pt x="38" y="112"/>
                    <a:pt x="38" y="75"/>
                    <a:pt x="38" y="75"/>
                  </a:cubicBezTo>
                  <a:cubicBezTo>
                    <a:pt x="38" y="38"/>
                    <a:pt x="38" y="38"/>
                    <a:pt x="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0"/>
            <p:cNvSpPr/>
            <p:nvPr/>
          </p:nvSpPr>
          <p:spPr>
            <a:xfrm>
              <a:off x="3493442" y="3865818"/>
              <a:ext cx="93170" cy="54188"/>
            </a:xfrm>
            <a:custGeom>
              <a:avLst/>
              <a:gdLst/>
              <a:ahLst/>
              <a:cxnLst/>
              <a:rect l="l" t="t" r="r" b="b"/>
              <a:pathLst>
                <a:path w="1924" h="1119" extrusionOk="0">
                  <a:moveTo>
                    <a:pt x="943" y="0"/>
                  </a:moveTo>
                  <a:cubicBezTo>
                    <a:pt x="694" y="0"/>
                    <a:pt x="444" y="47"/>
                    <a:pt x="259" y="139"/>
                  </a:cubicBezTo>
                  <a:cubicBezTo>
                    <a:pt x="75" y="250"/>
                    <a:pt x="1" y="398"/>
                    <a:pt x="1" y="546"/>
                  </a:cubicBezTo>
                  <a:cubicBezTo>
                    <a:pt x="1" y="583"/>
                    <a:pt x="1" y="583"/>
                    <a:pt x="1" y="620"/>
                  </a:cubicBezTo>
                  <a:cubicBezTo>
                    <a:pt x="1" y="620"/>
                    <a:pt x="1" y="657"/>
                    <a:pt x="1" y="657"/>
                  </a:cubicBezTo>
                  <a:cubicBezTo>
                    <a:pt x="1" y="694"/>
                    <a:pt x="38" y="694"/>
                    <a:pt x="38" y="731"/>
                  </a:cubicBezTo>
                  <a:cubicBezTo>
                    <a:pt x="38" y="731"/>
                    <a:pt x="38" y="731"/>
                    <a:pt x="75" y="768"/>
                  </a:cubicBezTo>
                  <a:cubicBezTo>
                    <a:pt x="75" y="768"/>
                    <a:pt x="112" y="805"/>
                    <a:pt x="112" y="841"/>
                  </a:cubicBezTo>
                  <a:lnTo>
                    <a:pt x="149" y="841"/>
                  </a:lnTo>
                  <a:cubicBezTo>
                    <a:pt x="186" y="878"/>
                    <a:pt x="222" y="915"/>
                    <a:pt x="259" y="952"/>
                  </a:cubicBezTo>
                  <a:cubicBezTo>
                    <a:pt x="463" y="1063"/>
                    <a:pt x="712" y="1119"/>
                    <a:pt x="957" y="1119"/>
                  </a:cubicBezTo>
                  <a:cubicBezTo>
                    <a:pt x="1202" y="1119"/>
                    <a:pt x="1443" y="1063"/>
                    <a:pt x="1627" y="952"/>
                  </a:cubicBezTo>
                  <a:cubicBezTo>
                    <a:pt x="1664" y="915"/>
                    <a:pt x="1701" y="878"/>
                    <a:pt x="1738" y="841"/>
                  </a:cubicBezTo>
                  <a:lnTo>
                    <a:pt x="1775" y="841"/>
                  </a:lnTo>
                  <a:cubicBezTo>
                    <a:pt x="1812" y="805"/>
                    <a:pt x="1812" y="768"/>
                    <a:pt x="1849" y="768"/>
                  </a:cubicBezTo>
                  <a:cubicBezTo>
                    <a:pt x="1849" y="731"/>
                    <a:pt x="1849" y="731"/>
                    <a:pt x="1849" y="731"/>
                  </a:cubicBezTo>
                  <a:cubicBezTo>
                    <a:pt x="1886" y="694"/>
                    <a:pt x="1886" y="694"/>
                    <a:pt x="1886" y="657"/>
                  </a:cubicBezTo>
                  <a:cubicBezTo>
                    <a:pt x="1886" y="657"/>
                    <a:pt x="1886" y="620"/>
                    <a:pt x="1886" y="620"/>
                  </a:cubicBezTo>
                  <a:cubicBezTo>
                    <a:pt x="1923" y="435"/>
                    <a:pt x="1849" y="287"/>
                    <a:pt x="1627" y="139"/>
                  </a:cubicBezTo>
                  <a:cubicBezTo>
                    <a:pt x="1443" y="47"/>
                    <a:pt x="1193" y="0"/>
                    <a:pt x="943" y="0"/>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0"/>
            <p:cNvSpPr/>
            <p:nvPr/>
          </p:nvSpPr>
          <p:spPr>
            <a:xfrm>
              <a:off x="3425404" y="3759718"/>
              <a:ext cx="227452" cy="229244"/>
            </a:xfrm>
            <a:custGeom>
              <a:avLst/>
              <a:gdLst/>
              <a:ahLst/>
              <a:cxnLst/>
              <a:rect l="l" t="t" r="r" b="b"/>
              <a:pathLst>
                <a:path w="4697" h="4734" extrusionOk="0">
                  <a:moveTo>
                    <a:pt x="2367" y="1"/>
                  </a:moveTo>
                  <a:cubicBezTo>
                    <a:pt x="1036" y="1"/>
                    <a:pt x="1" y="1073"/>
                    <a:pt x="1" y="2367"/>
                  </a:cubicBezTo>
                  <a:cubicBezTo>
                    <a:pt x="1" y="3661"/>
                    <a:pt x="1036" y="4733"/>
                    <a:pt x="2367" y="4733"/>
                  </a:cubicBezTo>
                  <a:cubicBezTo>
                    <a:pt x="3661" y="4733"/>
                    <a:pt x="4696" y="3661"/>
                    <a:pt x="4696" y="2367"/>
                  </a:cubicBezTo>
                  <a:cubicBezTo>
                    <a:pt x="4696" y="1073"/>
                    <a:pt x="3661" y="1"/>
                    <a:pt x="2367" y="1"/>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0"/>
            <p:cNvSpPr/>
            <p:nvPr/>
          </p:nvSpPr>
          <p:spPr>
            <a:xfrm>
              <a:off x="3430779" y="3761510"/>
              <a:ext cx="220285" cy="220285"/>
            </a:xfrm>
            <a:custGeom>
              <a:avLst/>
              <a:gdLst/>
              <a:ahLst/>
              <a:cxnLst/>
              <a:rect l="l" t="t" r="r" b="b"/>
              <a:pathLst>
                <a:path w="4549" h="4549" extrusionOk="0">
                  <a:moveTo>
                    <a:pt x="2293" y="1"/>
                  </a:moveTo>
                  <a:cubicBezTo>
                    <a:pt x="1036" y="1"/>
                    <a:pt x="1" y="1036"/>
                    <a:pt x="1" y="2293"/>
                  </a:cubicBezTo>
                  <a:cubicBezTo>
                    <a:pt x="1" y="3550"/>
                    <a:pt x="1036" y="4548"/>
                    <a:pt x="2293" y="4548"/>
                  </a:cubicBezTo>
                  <a:cubicBezTo>
                    <a:pt x="3550" y="4548"/>
                    <a:pt x="4548" y="3550"/>
                    <a:pt x="4548" y="2293"/>
                  </a:cubicBezTo>
                  <a:cubicBezTo>
                    <a:pt x="4548" y="1036"/>
                    <a:pt x="3550" y="1"/>
                    <a:pt x="2293" y="1"/>
                  </a:cubicBezTo>
                  <a:close/>
                </a:path>
              </a:pathLst>
            </a:custGeom>
            <a:solidFill>
              <a:srgbClr val="4E7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0"/>
            <p:cNvSpPr/>
            <p:nvPr/>
          </p:nvSpPr>
          <p:spPr>
            <a:xfrm>
              <a:off x="3436155" y="3763301"/>
              <a:ext cx="213118" cy="213118"/>
            </a:xfrm>
            <a:custGeom>
              <a:avLst/>
              <a:gdLst/>
              <a:ahLst/>
              <a:cxnLst/>
              <a:rect l="l" t="t" r="r" b="b"/>
              <a:pathLst>
                <a:path w="4401" h="4401" extrusionOk="0">
                  <a:moveTo>
                    <a:pt x="2219" y="1"/>
                  </a:moveTo>
                  <a:cubicBezTo>
                    <a:pt x="999" y="1"/>
                    <a:pt x="1" y="999"/>
                    <a:pt x="1" y="2219"/>
                  </a:cubicBezTo>
                  <a:cubicBezTo>
                    <a:pt x="1" y="3402"/>
                    <a:pt x="999" y="4400"/>
                    <a:pt x="2219" y="4400"/>
                  </a:cubicBezTo>
                  <a:cubicBezTo>
                    <a:pt x="3402" y="4400"/>
                    <a:pt x="4400" y="3402"/>
                    <a:pt x="4400" y="2219"/>
                  </a:cubicBezTo>
                  <a:cubicBezTo>
                    <a:pt x="4400" y="999"/>
                    <a:pt x="3402" y="1"/>
                    <a:pt x="2219" y="1"/>
                  </a:cubicBezTo>
                  <a:close/>
                </a:path>
              </a:pathLst>
            </a:custGeom>
            <a:solidFill>
              <a:srgbClr val="57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0"/>
            <p:cNvSpPr/>
            <p:nvPr/>
          </p:nvSpPr>
          <p:spPr>
            <a:xfrm>
              <a:off x="3441530" y="3766885"/>
              <a:ext cx="204160" cy="204160"/>
            </a:xfrm>
            <a:custGeom>
              <a:avLst/>
              <a:gdLst/>
              <a:ahLst/>
              <a:cxnLst/>
              <a:rect l="l" t="t" r="r" b="b"/>
              <a:pathLst>
                <a:path w="4216" h="4216" extrusionOk="0">
                  <a:moveTo>
                    <a:pt x="2108" y="1"/>
                  </a:moveTo>
                  <a:cubicBezTo>
                    <a:pt x="962" y="1"/>
                    <a:pt x="1" y="925"/>
                    <a:pt x="1" y="2108"/>
                  </a:cubicBezTo>
                  <a:cubicBezTo>
                    <a:pt x="1" y="3254"/>
                    <a:pt x="962" y="4215"/>
                    <a:pt x="2108" y="4215"/>
                  </a:cubicBezTo>
                  <a:cubicBezTo>
                    <a:pt x="3291" y="4215"/>
                    <a:pt x="4215" y="3254"/>
                    <a:pt x="4215" y="2108"/>
                  </a:cubicBezTo>
                  <a:cubicBezTo>
                    <a:pt x="4215" y="925"/>
                    <a:pt x="3291" y="1"/>
                    <a:pt x="2108" y="1"/>
                  </a:cubicBezTo>
                  <a:close/>
                </a:path>
              </a:pathLst>
            </a:custGeom>
            <a:solidFill>
              <a:srgbClr val="608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0"/>
            <p:cNvSpPr/>
            <p:nvPr/>
          </p:nvSpPr>
          <p:spPr>
            <a:xfrm>
              <a:off x="3448697" y="3768677"/>
              <a:ext cx="195201" cy="195201"/>
            </a:xfrm>
            <a:custGeom>
              <a:avLst/>
              <a:gdLst/>
              <a:ahLst/>
              <a:cxnLst/>
              <a:rect l="l" t="t" r="r" b="b"/>
              <a:pathLst>
                <a:path w="4031" h="4031" extrusionOk="0">
                  <a:moveTo>
                    <a:pt x="1997" y="1"/>
                  </a:moveTo>
                  <a:cubicBezTo>
                    <a:pt x="888" y="1"/>
                    <a:pt x="0" y="888"/>
                    <a:pt x="0" y="1997"/>
                  </a:cubicBezTo>
                  <a:cubicBezTo>
                    <a:pt x="0" y="3143"/>
                    <a:pt x="888" y="4031"/>
                    <a:pt x="1997" y="4031"/>
                  </a:cubicBezTo>
                  <a:cubicBezTo>
                    <a:pt x="3143" y="4031"/>
                    <a:pt x="4030" y="3143"/>
                    <a:pt x="4030" y="1997"/>
                  </a:cubicBezTo>
                  <a:cubicBezTo>
                    <a:pt x="4030" y="888"/>
                    <a:pt x="3143" y="1"/>
                    <a:pt x="1997" y="1"/>
                  </a:cubicBezTo>
                  <a:close/>
                </a:path>
              </a:pathLst>
            </a:custGeom>
            <a:solidFill>
              <a:srgbClr val="688A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0"/>
            <p:cNvSpPr/>
            <p:nvPr/>
          </p:nvSpPr>
          <p:spPr>
            <a:xfrm>
              <a:off x="3454072" y="3770468"/>
              <a:ext cx="188034" cy="188034"/>
            </a:xfrm>
            <a:custGeom>
              <a:avLst/>
              <a:gdLst/>
              <a:ahLst/>
              <a:cxnLst/>
              <a:rect l="l" t="t" r="r" b="b"/>
              <a:pathLst>
                <a:path w="3883" h="3883" extrusionOk="0">
                  <a:moveTo>
                    <a:pt x="1923" y="1"/>
                  </a:moveTo>
                  <a:cubicBezTo>
                    <a:pt x="851" y="1"/>
                    <a:pt x="0" y="851"/>
                    <a:pt x="0" y="1923"/>
                  </a:cubicBezTo>
                  <a:cubicBezTo>
                    <a:pt x="0" y="2995"/>
                    <a:pt x="851" y="3883"/>
                    <a:pt x="1923" y="3883"/>
                  </a:cubicBezTo>
                  <a:cubicBezTo>
                    <a:pt x="2995" y="3883"/>
                    <a:pt x="3882" y="2995"/>
                    <a:pt x="3882" y="1923"/>
                  </a:cubicBezTo>
                  <a:cubicBezTo>
                    <a:pt x="3882" y="851"/>
                    <a:pt x="2995" y="1"/>
                    <a:pt x="1923" y="1"/>
                  </a:cubicBezTo>
                  <a:close/>
                </a:path>
              </a:pathLst>
            </a:custGeom>
            <a:solidFill>
              <a:srgbClr val="719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3459447" y="3772260"/>
              <a:ext cx="180867" cy="179076"/>
            </a:xfrm>
            <a:custGeom>
              <a:avLst/>
              <a:gdLst/>
              <a:ahLst/>
              <a:cxnLst/>
              <a:rect l="l" t="t" r="r" b="b"/>
              <a:pathLst>
                <a:path w="3735" h="3698" extrusionOk="0">
                  <a:moveTo>
                    <a:pt x="1849" y="1"/>
                  </a:moveTo>
                  <a:cubicBezTo>
                    <a:pt x="851" y="1"/>
                    <a:pt x="0" y="814"/>
                    <a:pt x="0" y="1849"/>
                  </a:cubicBezTo>
                  <a:cubicBezTo>
                    <a:pt x="0" y="2884"/>
                    <a:pt x="851" y="3698"/>
                    <a:pt x="1849" y="3698"/>
                  </a:cubicBezTo>
                  <a:cubicBezTo>
                    <a:pt x="2884" y="3698"/>
                    <a:pt x="3734" y="2884"/>
                    <a:pt x="3734" y="1849"/>
                  </a:cubicBezTo>
                  <a:cubicBezTo>
                    <a:pt x="3734" y="814"/>
                    <a:pt x="2884" y="1"/>
                    <a:pt x="1849" y="1"/>
                  </a:cubicBezTo>
                  <a:close/>
                </a:path>
              </a:pathLst>
            </a:custGeom>
            <a:solidFill>
              <a:srgbClr val="7A98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3464823" y="3774052"/>
              <a:ext cx="171909" cy="171909"/>
            </a:xfrm>
            <a:custGeom>
              <a:avLst/>
              <a:gdLst/>
              <a:ahLst/>
              <a:cxnLst/>
              <a:rect l="l" t="t" r="r" b="b"/>
              <a:pathLst>
                <a:path w="3550" h="3550" extrusionOk="0">
                  <a:moveTo>
                    <a:pt x="1775" y="1"/>
                  </a:moveTo>
                  <a:cubicBezTo>
                    <a:pt x="813" y="1"/>
                    <a:pt x="0" y="777"/>
                    <a:pt x="0" y="1775"/>
                  </a:cubicBezTo>
                  <a:cubicBezTo>
                    <a:pt x="0" y="2773"/>
                    <a:pt x="813" y="3550"/>
                    <a:pt x="1775" y="3550"/>
                  </a:cubicBezTo>
                  <a:cubicBezTo>
                    <a:pt x="2773" y="3550"/>
                    <a:pt x="3549" y="2773"/>
                    <a:pt x="3549" y="1775"/>
                  </a:cubicBezTo>
                  <a:cubicBezTo>
                    <a:pt x="3549" y="777"/>
                    <a:pt x="2773" y="1"/>
                    <a:pt x="1775" y="1"/>
                  </a:cubicBezTo>
                  <a:close/>
                </a:path>
              </a:pathLst>
            </a:custGeom>
            <a:solidFill>
              <a:srgbClr val="839F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3470198" y="3775844"/>
              <a:ext cx="164742" cy="164742"/>
            </a:xfrm>
            <a:custGeom>
              <a:avLst/>
              <a:gdLst/>
              <a:ahLst/>
              <a:cxnLst/>
              <a:rect l="l" t="t" r="r" b="b"/>
              <a:pathLst>
                <a:path w="3402" h="3402" extrusionOk="0">
                  <a:moveTo>
                    <a:pt x="1701" y="1"/>
                  </a:moveTo>
                  <a:cubicBezTo>
                    <a:pt x="776" y="1"/>
                    <a:pt x="0" y="777"/>
                    <a:pt x="0" y="1701"/>
                  </a:cubicBezTo>
                  <a:cubicBezTo>
                    <a:pt x="0" y="2626"/>
                    <a:pt x="776" y="3402"/>
                    <a:pt x="1701" y="3402"/>
                  </a:cubicBezTo>
                  <a:cubicBezTo>
                    <a:pt x="2662" y="3402"/>
                    <a:pt x="3401" y="2626"/>
                    <a:pt x="3401" y="1701"/>
                  </a:cubicBezTo>
                  <a:cubicBezTo>
                    <a:pt x="3401" y="777"/>
                    <a:pt x="2662" y="1"/>
                    <a:pt x="1701" y="1"/>
                  </a:cubicBezTo>
                  <a:close/>
                </a:path>
              </a:pathLst>
            </a:custGeom>
            <a:solidFill>
              <a:srgbClr val="8C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3477317" y="3777635"/>
              <a:ext cx="155832" cy="155832"/>
            </a:xfrm>
            <a:custGeom>
              <a:avLst/>
              <a:gdLst/>
              <a:ahLst/>
              <a:cxnLst/>
              <a:rect l="l" t="t" r="r" b="b"/>
              <a:pathLst>
                <a:path w="3218" h="3218" extrusionOk="0">
                  <a:moveTo>
                    <a:pt x="1591" y="1"/>
                  </a:moveTo>
                  <a:cubicBezTo>
                    <a:pt x="703" y="1"/>
                    <a:pt x="1" y="740"/>
                    <a:pt x="1" y="1627"/>
                  </a:cubicBezTo>
                  <a:cubicBezTo>
                    <a:pt x="1" y="2515"/>
                    <a:pt x="703" y="3217"/>
                    <a:pt x="1591" y="3217"/>
                  </a:cubicBezTo>
                  <a:cubicBezTo>
                    <a:pt x="2478" y="3217"/>
                    <a:pt x="3217" y="2515"/>
                    <a:pt x="3217" y="1627"/>
                  </a:cubicBezTo>
                  <a:cubicBezTo>
                    <a:pt x="3217" y="740"/>
                    <a:pt x="2478" y="1"/>
                    <a:pt x="1591" y="1"/>
                  </a:cubicBezTo>
                  <a:close/>
                </a:path>
              </a:pathLst>
            </a:custGeom>
            <a:solidFill>
              <a:srgbClr val="95AD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3482692" y="3779427"/>
              <a:ext cx="148665" cy="148665"/>
            </a:xfrm>
            <a:custGeom>
              <a:avLst/>
              <a:gdLst/>
              <a:ahLst/>
              <a:cxnLst/>
              <a:rect l="l" t="t" r="r" b="b"/>
              <a:pathLst>
                <a:path w="3070" h="3070" extrusionOk="0">
                  <a:moveTo>
                    <a:pt x="1517" y="1"/>
                  </a:moveTo>
                  <a:cubicBezTo>
                    <a:pt x="666" y="1"/>
                    <a:pt x="1" y="703"/>
                    <a:pt x="1" y="1553"/>
                  </a:cubicBezTo>
                  <a:cubicBezTo>
                    <a:pt x="1" y="2367"/>
                    <a:pt x="666" y="3069"/>
                    <a:pt x="1517" y="3069"/>
                  </a:cubicBezTo>
                  <a:cubicBezTo>
                    <a:pt x="2367" y="3069"/>
                    <a:pt x="3069" y="2367"/>
                    <a:pt x="3069" y="1553"/>
                  </a:cubicBezTo>
                  <a:cubicBezTo>
                    <a:pt x="3069" y="703"/>
                    <a:pt x="2367" y="1"/>
                    <a:pt x="1517" y="1"/>
                  </a:cubicBezTo>
                  <a:close/>
                </a:path>
              </a:pathLst>
            </a:custGeom>
            <a:solidFill>
              <a:srgbClr val="9EB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3488067" y="3781219"/>
              <a:ext cx="139706" cy="141498"/>
            </a:xfrm>
            <a:custGeom>
              <a:avLst/>
              <a:gdLst/>
              <a:ahLst/>
              <a:cxnLst/>
              <a:rect l="l" t="t" r="r" b="b"/>
              <a:pathLst>
                <a:path w="2885" h="2922" extrusionOk="0">
                  <a:moveTo>
                    <a:pt x="1443" y="1"/>
                  </a:moveTo>
                  <a:cubicBezTo>
                    <a:pt x="666" y="1"/>
                    <a:pt x="1" y="666"/>
                    <a:pt x="1" y="1442"/>
                  </a:cubicBezTo>
                  <a:cubicBezTo>
                    <a:pt x="1" y="2256"/>
                    <a:pt x="666" y="2921"/>
                    <a:pt x="1443" y="2921"/>
                  </a:cubicBezTo>
                  <a:cubicBezTo>
                    <a:pt x="2256" y="2921"/>
                    <a:pt x="2884" y="2256"/>
                    <a:pt x="2884" y="1442"/>
                  </a:cubicBezTo>
                  <a:cubicBezTo>
                    <a:pt x="2884" y="666"/>
                    <a:pt x="2256" y="1"/>
                    <a:pt x="1443" y="1"/>
                  </a:cubicBezTo>
                  <a:close/>
                </a:path>
              </a:pathLst>
            </a:custGeom>
            <a:solidFill>
              <a:srgbClr val="A6B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3493442" y="3783011"/>
              <a:ext cx="132539" cy="132539"/>
            </a:xfrm>
            <a:custGeom>
              <a:avLst/>
              <a:gdLst/>
              <a:ahLst/>
              <a:cxnLst/>
              <a:rect l="l" t="t" r="r" b="b"/>
              <a:pathLst>
                <a:path w="2737" h="2737" extrusionOk="0">
                  <a:moveTo>
                    <a:pt x="1369" y="1"/>
                  </a:moveTo>
                  <a:cubicBezTo>
                    <a:pt x="629" y="1"/>
                    <a:pt x="1" y="629"/>
                    <a:pt x="1" y="1368"/>
                  </a:cubicBezTo>
                  <a:cubicBezTo>
                    <a:pt x="1" y="2145"/>
                    <a:pt x="629" y="2736"/>
                    <a:pt x="1369" y="2736"/>
                  </a:cubicBezTo>
                  <a:cubicBezTo>
                    <a:pt x="2108" y="2736"/>
                    <a:pt x="2736" y="2145"/>
                    <a:pt x="2736" y="1368"/>
                  </a:cubicBezTo>
                  <a:cubicBezTo>
                    <a:pt x="2736" y="629"/>
                    <a:pt x="2108" y="1"/>
                    <a:pt x="1369" y="1"/>
                  </a:cubicBezTo>
                  <a:close/>
                </a:path>
              </a:pathLst>
            </a:custGeom>
            <a:solidFill>
              <a:srgbClr val="AFC1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3498818" y="3786594"/>
              <a:ext cx="125372" cy="123581"/>
            </a:xfrm>
            <a:custGeom>
              <a:avLst/>
              <a:gdLst/>
              <a:ahLst/>
              <a:cxnLst/>
              <a:rect l="l" t="t" r="r" b="b"/>
              <a:pathLst>
                <a:path w="2589" h="2552" extrusionOk="0">
                  <a:moveTo>
                    <a:pt x="1295" y="0"/>
                  </a:moveTo>
                  <a:cubicBezTo>
                    <a:pt x="592" y="0"/>
                    <a:pt x="1" y="555"/>
                    <a:pt x="1" y="1257"/>
                  </a:cubicBezTo>
                  <a:cubicBezTo>
                    <a:pt x="1" y="1960"/>
                    <a:pt x="592" y="2551"/>
                    <a:pt x="1295" y="2551"/>
                  </a:cubicBezTo>
                  <a:cubicBezTo>
                    <a:pt x="1997" y="2551"/>
                    <a:pt x="2589" y="1960"/>
                    <a:pt x="2589" y="1257"/>
                  </a:cubicBezTo>
                  <a:cubicBezTo>
                    <a:pt x="2589" y="555"/>
                    <a:pt x="1997" y="0"/>
                    <a:pt x="1295" y="0"/>
                  </a:cubicBezTo>
                  <a:close/>
                </a:path>
              </a:pathLst>
            </a:custGeom>
            <a:solidFill>
              <a:srgbClr val="B8C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3505985" y="3788386"/>
              <a:ext cx="114622" cy="114622"/>
            </a:xfrm>
            <a:custGeom>
              <a:avLst/>
              <a:gdLst/>
              <a:ahLst/>
              <a:cxnLst/>
              <a:rect l="l" t="t" r="r" b="b"/>
              <a:pathLst>
                <a:path w="2367" h="2367" extrusionOk="0">
                  <a:moveTo>
                    <a:pt x="1184" y="0"/>
                  </a:moveTo>
                  <a:cubicBezTo>
                    <a:pt x="518" y="0"/>
                    <a:pt x="0" y="518"/>
                    <a:pt x="0" y="1183"/>
                  </a:cubicBezTo>
                  <a:cubicBezTo>
                    <a:pt x="0" y="1849"/>
                    <a:pt x="518" y="2367"/>
                    <a:pt x="1184" y="2367"/>
                  </a:cubicBezTo>
                  <a:cubicBezTo>
                    <a:pt x="1849" y="2367"/>
                    <a:pt x="2367" y="1849"/>
                    <a:pt x="2367" y="1183"/>
                  </a:cubicBezTo>
                  <a:cubicBezTo>
                    <a:pt x="2367" y="518"/>
                    <a:pt x="1849" y="0"/>
                    <a:pt x="1184" y="0"/>
                  </a:cubicBezTo>
                  <a:close/>
                </a:path>
              </a:pathLst>
            </a:custGeom>
            <a:solidFill>
              <a:srgbClr val="C1C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3511360" y="3790178"/>
              <a:ext cx="107455" cy="107455"/>
            </a:xfrm>
            <a:custGeom>
              <a:avLst/>
              <a:gdLst/>
              <a:ahLst/>
              <a:cxnLst/>
              <a:rect l="l" t="t" r="r" b="b"/>
              <a:pathLst>
                <a:path w="2219" h="2219" extrusionOk="0">
                  <a:moveTo>
                    <a:pt x="1109" y="0"/>
                  </a:moveTo>
                  <a:cubicBezTo>
                    <a:pt x="481" y="0"/>
                    <a:pt x="0" y="481"/>
                    <a:pt x="0" y="1110"/>
                  </a:cubicBezTo>
                  <a:cubicBezTo>
                    <a:pt x="0" y="1738"/>
                    <a:pt x="481" y="2219"/>
                    <a:pt x="1109" y="2219"/>
                  </a:cubicBezTo>
                  <a:cubicBezTo>
                    <a:pt x="1738" y="2219"/>
                    <a:pt x="2219" y="1738"/>
                    <a:pt x="2219" y="1110"/>
                  </a:cubicBezTo>
                  <a:cubicBezTo>
                    <a:pt x="2219" y="481"/>
                    <a:pt x="1738" y="0"/>
                    <a:pt x="1109" y="0"/>
                  </a:cubicBezTo>
                  <a:close/>
                </a:path>
              </a:pathLst>
            </a:custGeom>
            <a:solidFill>
              <a:srgbClr val="CA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3516735" y="3791969"/>
              <a:ext cx="100288" cy="100288"/>
            </a:xfrm>
            <a:custGeom>
              <a:avLst/>
              <a:gdLst/>
              <a:ahLst/>
              <a:cxnLst/>
              <a:rect l="l" t="t" r="r" b="b"/>
              <a:pathLst>
                <a:path w="2071" h="2071" extrusionOk="0">
                  <a:moveTo>
                    <a:pt x="1035" y="0"/>
                  </a:moveTo>
                  <a:cubicBezTo>
                    <a:pt x="444" y="0"/>
                    <a:pt x="0" y="444"/>
                    <a:pt x="0" y="1036"/>
                  </a:cubicBezTo>
                  <a:cubicBezTo>
                    <a:pt x="0" y="1590"/>
                    <a:pt x="444" y="2071"/>
                    <a:pt x="1035" y="2071"/>
                  </a:cubicBezTo>
                  <a:cubicBezTo>
                    <a:pt x="1590" y="2071"/>
                    <a:pt x="2071" y="1590"/>
                    <a:pt x="2071" y="1036"/>
                  </a:cubicBezTo>
                  <a:cubicBezTo>
                    <a:pt x="2071" y="444"/>
                    <a:pt x="1590" y="0"/>
                    <a:pt x="1035" y="0"/>
                  </a:cubicBezTo>
                  <a:close/>
                </a:path>
              </a:pathLst>
            </a:custGeom>
            <a:solidFill>
              <a:srgbClr val="D3DD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3522110" y="3793761"/>
              <a:ext cx="93121" cy="91330"/>
            </a:xfrm>
            <a:custGeom>
              <a:avLst/>
              <a:gdLst/>
              <a:ahLst/>
              <a:cxnLst/>
              <a:rect l="l" t="t" r="r" b="b"/>
              <a:pathLst>
                <a:path w="1923" h="1886" extrusionOk="0">
                  <a:moveTo>
                    <a:pt x="961" y="0"/>
                  </a:moveTo>
                  <a:cubicBezTo>
                    <a:pt x="444" y="0"/>
                    <a:pt x="0" y="444"/>
                    <a:pt x="0" y="962"/>
                  </a:cubicBezTo>
                  <a:cubicBezTo>
                    <a:pt x="0" y="1479"/>
                    <a:pt x="444" y="1886"/>
                    <a:pt x="961" y="1886"/>
                  </a:cubicBezTo>
                  <a:cubicBezTo>
                    <a:pt x="1479" y="1886"/>
                    <a:pt x="1923" y="1479"/>
                    <a:pt x="1923" y="962"/>
                  </a:cubicBezTo>
                  <a:cubicBezTo>
                    <a:pt x="1923" y="444"/>
                    <a:pt x="1479" y="0"/>
                    <a:pt x="961" y="0"/>
                  </a:cubicBezTo>
                  <a:close/>
                </a:path>
              </a:pathLst>
            </a:custGeom>
            <a:solidFill>
              <a:srgbClr val="DCE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3527486" y="3795553"/>
              <a:ext cx="84163" cy="84163"/>
            </a:xfrm>
            <a:custGeom>
              <a:avLst/>
              <a:gdLst/>
              <a:ahLst/>
              <a:cxnLst/>
              <a:rect l="l" t="t" r="r" b="b"/>
              <a:pathLst>
                <a:path w="1738" h="1738" extrusionOk="0">
                  <a:moveTo>
                    <a:pt x="887" y="0"/>
                  </a:moveTo>
                  <a:cubicBezTo>
                    <a:pt x="407" y="0"/>
                    <a:pt x="0" y="407"/>
                    <a:pt x="0" y="888"/>
                  </a:cubicBezTo>
                  <a:cubicBezTo>
                    <a:pt x="0" y="1368"/>
                    <a:pt x="407" y="1738"/>
                    <a:pt x="887" y="1738"/>
                  </a:cubicBezTo>
                  <a:cubicBezTo>
                    <a:pt x="1368" y="1738"/>
                    <a:pt x="1738" y="1368"/>
                    <a:pt x="1738" y="888"/>
                  </a:cubicBezTo>
                  <a:cubicBezTo>
                    <a:pt x="1738" y="407"/>
                    <a:pt x="1368" y="0"/>
                    <a:pt x="887" y="0"/>
                  </a:cubicBez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3534604" y="3797345"/>
              <a:ext cx="75252" cy="76996"/>
            </a:xfrm>
            <a:custGeom>
              <a:avLst/>
              <a:gdLst/>
              <a:ahLst/>
              <a:cxnLst/>
              <a:rect l="l" t="t" r="r" b="b"/>
              <a:pathLst>
                <a:path w="1554" h="1590" extrusionOk="0">
                  <a:moveTo>
                    <a:pt x="777" y="0"/>
                  </a:moveTo>
                  <a:cubicBezTo>
                    <a:pt x="334" y="0"/>
                    <a:pt x="1" y="370"/>
                    <a:pt x="1" y="777"/>
                  </a:cubicBezTo>
                  <a:cubicBezTo>
                    <a:pt x="1" y="1220"/>
                    <a:pt x="334" y="1590"/>
                    <a:pt x="777" y="1590"/>
                  </a:cubicBezTo>
                  <a:cubicBezTo>
                    <a:pt x="1184" y="1590"/>
                    <a:pt x="1554" y="1220"/>
                    <a:pt x="1554" y="777"/>
                  </a:cubicBezTo>
                  <a:cubicBezTo>
                    <a:pt x="1554" y="370"/>
                    <a:pt x="1184" y="0"/>
                    <a:pt x="777" y="0"/>
                  </a:cubicBezTo>
                  <a:close/>
                </a:path>
              </a:pathLst>
            </a:custGeom>
            <a:solidFill>
              <a:srgbClr val="ED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3539980" y="3799136"/>
              <a:ext cx="68086" cy="68086"/>
            </a:xfrm>
            <a:custGeom>
              <a:avLst/>
              <a:gdLst/>
              <a:ahLst/>
              <a:cxnLst/>
              <a:rect l="l" t="t" r="r" b="b"/>
              <a:pathLst>
                <a:path w="1406" h="1406" extrusionOk="0">
                  <a:moveTo>
                    <a:pt x="703" y="0"/>
                  </a:moveTo>
                  <a:cubicBezTo>
                    <a:pt x="297" y="0"/>
                    <a:pt x="1" y="333"/>
                    <a:pt x="1" y="703"/>
                  </a:cubicBezTo>
                  <a:cubicBezTo>
                    <a:pt x="1" y="1109"/>
                    <a:pt x="297" y="1405"/>
                    <a:pt x="703" y="1405"/>
                  </a:cubicBezTo>
                  <a:cubicBezTo>
                    <a:pt x="1073" y="1405"/>
                    <a:pt x="1406" y="1109"/>
                    <a:pt x="1406" y="703"/>
                  </a:cubicBezTo>
                  <a:cubicBezTo>
                    <a:pt x="1406" y="333"/>
                    <a:pt x="1073" y="0"/>
                    <a:pt x="703" y="0"/>
                  </a:cubicBezTo>
                  <a:close/>
                </a:path>
              </a:pathLst>
            </a:custGeom>
            <a:solidFill>
              <a:srgbClr val="F6F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3545355" y="3800928"/>
              <a:ext cx="59127" cy="60919"/>
            </a:xfrm>
            <a:custGeom>
              <a:avLst/>
              <a:gdLst/>
              <a:ahLst/>
              <a:cxnLst/>
              <a:rect l="l" t="t" r="r" b="b"/>
              <a:pathLst>
                <a:path w="1221" h="1258" extrusionOk="0">
                  <a:moveTo>
                    <a:pt x="629" y="0"/>
                  </a:moveTo>
                  <a:cubicBezTo>
                    <a:pt x="260" y="0"/>
                    <a:pt x="1" y="296"/>
                    <a:pt x="1" y="629"/>
                  </a:cubicBezTo>
                  <a:cubicBezTo>
                    <a:pt x="1" y="961"/>
                    <a:pt x="260" y="1257"/>
                    <a:pt x="629" y="1257"/>
                  </a:cubicBezTo>
                  <a:cubicBezTo>
                    <a:pt x="962" y="1257"/>
                    <a:pt x="1221" y="961"/>
                    <a:pt x="1221" y="629"/>
                  </a:cubicBezTo>
                  <a:cubicBezTo>
                    <a:pt x="1221" y="296"/>
                    <a:pt x="962" y="0"/>
                    <a:pt x="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3350199" y="4203732"/>
              <a:ext cx="1840" cy="7215"/>
            </a:xfrm>
            <a:custGeom>
              <a:avLst/>
              <a:gdLst/>
              <a:ahLst/>
              <a:cxnLst/>
              <a:rect l="l" t="t" r="r" b="b"/>
              <a:pathLst>
                <a:path w="38" h="149" extrusionOk="0">
                  <a:moveTo>
                    <a:pt x="1" y="1"/>
                  </a:moveTo>
                  <a:cubicBezTo>
                    <a:pt x="1" y="75"/>
                    <a:pt x="1" y="112"/>
                    <a:pt x="1" y="149"/>
                  </a:cubicBezTo>
                  <a:cubicBezTo>
                    <a:pt x="1" y="112"/>
                    <a:pt x="38" y="75"/>
                    <a:pt x="38" y="38"/>
                  </a:cubicBezTo>
                  <a:cubicBezTo>
                    <a:pt x="38" y="1"/>
                    <a:pt x="38"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a:off x="3733344" y="4205524"/>
              <a:ext cx="1840" cy="7215"/>
            </a:xfrm>
            <a:custGeom>
              <a:avLst/>
              <a:gdLst/>
              <a:ahLst/>
              <a:cxnLst/>
              <a:rect l="l" t="t" r="r" b="b"/>
              <a:pathLst>
                <a:path w="38" h="149" extrusionOk="0">
                  <a:moveTo>
                    <a:pt x="1" y="1"/>
                  </a:moveTo>
                  <a:cubicBezTo>
                    <a:pt x="1" y="38"/>
                    <a:pt x="38" y="112"/>
                    <a:pt x="38" y="148"/>
                  </a:cubicBezTo>
                  <a:cubicBezTo>
                    <a:pt x="38" y="112"/>
                    <a:pt x="38" y="38"/>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p:nvPr/>
          </p:nvSpPr>
          <p:spPr>
            <a:xfrm>
              <a:off x="3309037" y="4210899"/>
              <a:ext cx="467350" cy="144597"/>
            </a:xfrm>
            <a:custGeom>
              <a:avLst/>
              <a:gdLst/>
              <a:ahLst/>
              <a:cxnLst/>
              <a:rect l="l" t="t" r="r" b="b"/>
              <a:pathLst>
                <a:path w="9651" h="2986" extrusionOk="0">
                  <a:moveTo>
                    <a:pt x="1" y="1"/>
                  </a:moveTo>
                  <a:lnTo>
                    <a:pt x="1" y="185"/>
                  </a:lnTo>
                  <a:cubicBezTo>
                    <a:pt x="1" y="925"/>
                    <a:pt x="481" y="1627"/>
                    <a:pt x="1406" y="2182"/>
                  </a:cubicBezTo>
                  <a:cubicBezTo>
                    <a:pt x="2367" y="2718"/>
                    <a:pt x="3615" y="2986"/>
                    <a:pt x="4853" y="2986"/>
                  </a:cubicBezTo>
                  <a:cubicBezTo>
                    <a:pt x="6092" y="2986"/>
                    <a:pt x="7321" y="2718"/>
                    <a:pt x="8245" y="2182"/>
                  </a:cubicBezTo>
                  <a:cubicBezTo>
                    <a:pt x="9206" y="1627"/>
                    <a:pt x="9650" y="925"/>
                    <a:pt x="9650" y="222"/>
                  </a:cubicBezTo>
                  <a:lnTo>
                    <a:pt x="9650" y="111"/>
                  </a:lnTo>
                  <a:cubicBezTo>
                    <a:pt x="9613" y="185"/>
                    <a:pt x="9613" y="222"/>
                    <a:pt x="9613" y="259"/>
                  </a:cubicBezTo>
                  <a:cubicBezTo>
                    <a:pt x="9576" y="296"/>
                    <a:pt x="9576" y="333"/>
                    <a:pt x="9576" y="407"/>
                  </a:cubicBezTo>
                  <a:cubicBezTo>
                    <a:pt x="9539" y="444"/>
                    <a:pt x="9539" y="481"/>
                    <a:pt x="9502" y="518"/>
                  </a:cubicBezTo>
                  <a:cubicBezTo>
                    <a:pt x="9502" y="555"/>
                    <a:pt x="9502" y="629"/>
                    <a:pt x="9465" y="666"/>
                  </a:cubicBezTo>
                  <a:cubicBezTo>
                    <a:pt x="9428" y="703"/>
                    <a:pt x="9391" y="740"/>
                    <a:pt x="9391" y="777"/>
                  </a:cubicBezTo>
                  <a:cubicBezTo>
                    <a:pt x="9354" y="851"/>
                    <a:pt x="9317" y="888"/>
                    <a:pt x="9317" y="925"/>
                  </a:cubicBezTo>
                  <a:cubicBezTo>
                    <a:pt x="9280" y="962"/>
                    <a:pt x="9243" y="999"/>
                    <a:pt x="9206" y="1036"/>
                  </a:cubicBezTo>
                  <a:cubicBezTo>
                    <a:pt x="9169" y="1073"/>
                    <a:pt x="9132" y="1110"/>
                    <a:pt x="9095" y="1147"/>
                  </a:cubicBezTo>
                  <a:cubicBezTo>
                    <a:pt x="9058" y="1221"/>
                    <a:pt x="9022" y="1258"/>
                    <a:pt x="8985" y="1294"/>
                  </a:cubicBezTo>
                  <a:cubicBezTo>
                    <a:pt x="8948" y="1331"/>
                    <a:pt x="8911" y="1368"/>
                    <a:pt x="8874" y="1405"/>
                  </a:cubicBezTo>
                  <a:cubicBezTo>
                    <a:pt x="8800" y="1442"/>
                    <a:pt x="8763" y="1479"/>
                    <a:pt x="8689" y="1553"/>
                  </a:cubicBezTo>
                  <a:cubicBezTo>
                    <a:pt x="8652" y="1553"/>
                    <a:pt x="8615" y="1590"/>
                    <a:pt x="8578" y="1627"/>
                  </a:cubicBezTo>
                  <a:cubicBezTo>
                    <a:pt x="8467" y="1701"/>
                    <a:pt x="8356" y="1775"/>
                    <a:pt x="8245" y="1849"/>
                  </a:cubicBezTo>
                  <a:cubicBezTo>
                    <a:pt x="7321" y="2385"/>
                    <a:pt x="6092" y="2653"/>
                    <a:pt x="4853" y="2653"/>
                  </a:cubicBezTo>
                  <a:cubicBezTo>
                    <a:pt x="3615" y="2653"/>
                    <a:pt x="2367" y="2385"/>
                    <a:pt x="1406" y="1849"/>
                  </a:cubicBezTo>
                  <a:cubicBezTo>
                    <a:pt x="1295" y="1775"/>
                    <a:pt x="1184" y="1701"/>
                    <a:pt x="1073" y="1627"/>
                  </a:cubicBezTo>
                  <a:cubicBezTo>
                    <a:pt x="1073" y="1590"/>
                    <a:pt x="1036" y="1590"/>
                    <a:pt x="999" y="1553"/>
                  </a:cubicBezTo>
                  <a:cubicBezTo>
                    <a:pt x="925" y="1516"/>
                    <a:pt x="851" y="1442"/>
                    <a:pt x="814" y="1405"/>
                  </a:cubicBezTo>
                  <a:cubicBezTo>
                    <a:pt x="777" y="1368"/>
                    <a:pt x="740" y="1331"/>
                    <a:pt x="703" y="1294"/>
                  </a:cubicBezTo>
                  <a:cubicBezTo>
                    <a:pt x="666" y="1258"/>
                    <a:pt x="592" y="1184"/>
                    <a:pt x="555" y="1147"/>
                  </a:cubicBezTo>
                  <a:cubicBezTo>
                    <a:pt x="518" y="1110"/>
                    <a:pt x="481" y="1073"/>
                    <a:pt x="481" y="1036"/>
                  </a:cubicBezTo>
                  <a:cubicBezTo>
                    <a:pt x="444" y="999"/>
                    <a:pt x="407" y="962"/>
                    <a:pt x="370" y="888"/>
                  </a:cubicBezTo>
                  <a:cubicBezTo>
                    <a:pt x="333" y="851"/>
                    <a:pt x="296" y="814"/>
                    <a:pt x="296" y="777"/>
                  </a:cubicBezTo>
                  <a:cubicBezTo>
                    <a:pt x="259" y="740"/>
                    <a:pt x="222" y="703"/>
                    <a:pt x="186" y="629"/>
                  </a:cubicBezTo>
                  <a:cubicBezTo>
                    <a:pt x="186" y="592"/>
                    <a:pt x="149" y="555"/>
                    <a:pt x="149" y="518"/>
                  </a:cubicBezTo>
                  <a:cubicBezTo>
                    <a:pt x="112" y="481"/>
                    <a:pt x="112" y="444"/>
                    <a:pt x="75" y="370"/>
                  </a:cubicBezTo>
                  <a:cubicBezTo>
                    <a:pt x="75" y="333"/>
                    <a:pt x="75" y="296"/>
                    <a:pt x="38" y="259"/>
                  </a:cubicBezTo>
                  <a:cubicBezTo>
                    <a:pt x="38" y="222"/>
                    <a:pt x="38" y="148"/>
                    <a:pt x="38" y="111"/>
                  </a:cubicBezTo>
                  <a:cubicBezTo>
                    <a:pt x="1" y="74"/>
                    <a:pt x="1" y="37"/>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a:off x="3309037" y="4187606"/>
              <a:ext cx="467350" cy="151328"/>
            </a:xfrm>
            <a:custGeom>
              <a:avLst/>
              <a:gdLst/>
              <a:ahLst/>
              <a:cxnLst/>
              <a:rect l="l" t="t" r="r" b="b"/>
              <a:pathLst>
                <a:path w="9651" h="3125" extrusionOk="0">
                  <a:moveTo>
                    <a:pt x="38" y="1"/>
                  </a:moveTo>
                  <a:cubicBezTo>
                    <a:pt x="1" y="112"/>
                    <a:pt x="1" y="223"/>
                    <a:pt x="1" y="334"/>
                  </a:cubicBezTo>
                  <a:cubicBezTo>
                    <a:pt x="1" y="371"/>
                    <a:pt x="1" y="408"/>
                    <a:pt x="1" y="482"/>
                  </a:cubicBezTo>
                  <a:cubicBezTo>
                    <a:pt x="1" y="518"/>
                    <a:pt x="1" y="555"/>
                    <a:pt x="38" y="592"/>
                  </a:cubicBezTo>
                  <a:cubicBezTo>
                    <a:pt x="38" y="629"/>
                    <a:pt x="38" y="703"/>
                    <a:pt x="38" y="740"/>
                  </a:cubicBezTo>
                  <a:cubicBezTo>
                    <a:pt x="75" y="777"/>
                    <a:pt x="75" y="814"/>
                    <a:pt x="75" y="851"/>
                  </a:cubicBezTo>
                  <a:cubicBezTo>
                    <a:pt x="112" y="925"/>
                    <a:pt x="112" y="962"/>
                    <a:pt x="149" y="999"/>
                  </a:cubicBezTo>
                  <a:cubicBezTo>
                    <a:pt x="149" y="1036"/>
                    <a:pt x="186" y="1073"/>
                    <a:pt x="186" y="1110"/>
                  </a:cubicBezTo>
                  <a:cubicBezTo>
                    <a:pt x="222" y="1184"/>
                    <a:pt x="259" y="1221"/>
                    <a:pt x="296" y="1258"/>
                  </a:cubicBezTo>
                  <a:cubicBezTo>
                    <a:pt x="296" y="1295"/>
                    <a:pt x="333" y="1332"/>
                    <a:pt x="370" y="1369"/>
                  </a:cubicBezTo>
                  <a:cubicBezTo>
                    <a:pt x="370" y="1443"/>
                    <a:pt x="444" y="1480"/>
                    <a:pt x="481" y="1517"/>
                  </a:cubicBezTo>
                  <a:cubicBezTo>
                    <a:pt x="481" y="1554"/>
                    <a:pt x="518" y="1591"/>
                    <a:pt x="555" y="1628"/>
                  </a:cubicBezTo>
                  <a:cubicBezTo>
                    <a:pt x="592" y="1665"/>
                    <a:pt x="666" y="1739"/>
                    <a:pt x="703" y="1775"/>
                  </a:cubicBezTo>
                  <a:cubicBezTo>
                    <a:pt x="740" y="1812"/>
                    <a:pt x="777" y="1849"/>
                    <a:pt x="814" y="1886"/>
                  </a:cubicBezTo>
                  <a:cubicBezTo>
                    <a:pt x="851" y="1923"/>
                    <a:pt x="925" y="1960"/>
                    <a:pt x="999" y="2034"/>
                  </a:cubicBezTo>
                  <a:cubicBezTo>
                    <a:pt x="1036" y="2034"/>
                    <a:pt x="1073" y="2071"/>
                    <a:pt x="1073" y="2108"/>
                  </a:cubicBezTo>
                  <a:cubicBezTo>
                    <a:pt x="1184" y="2182"/>
                    <a:pt x="1295" y="2256"/>
                    <a:pt x="1406" y="2293"/>
                  </a:cubicBezTo>
                  <a:cubicBezTo>
                    <a:pt x="2367" y="2848"/>
                    <a:pt x="3615" y="3125"/>
                    <a:pt x="4853" y="3125"/>
                  </a:cubicBezTo>
                  <a:cubicBezTo>
                    <a:pt x="6092" y="3125"/>
                    <a:pt x="7321" y="2848"/>
                    <a:pt x="8245" y="2293"/>
                  </a:cubicBezTo>
                  <a:cubicBezTo>
                    <a:pt x="8356" y="2256"/>
                    <a:pt x="8467" y="2182"/>
                    <a:pt x="8578" y="2108"/>
                  </a:cubicBezTo>
                  <a:cubicBezTo>
                    <a:pt x="8615" y="2071"/>
                    <a:pt x="8652" y="2034"/>
                    <a:pt x="8689" y="2034"/>
                  </a:cubicBezTo>
                  <a:cubicBezTo>
                    <a:pt x="8763" y="1960"/>
                    <a:pt x="8800" y="1923"/>
                    <a:pt x="8874" y="1886"/>
                  </a:cubicBezTo>
                  <a:cubicBezTo>
                    <a:pt x="8911" y="1849"/>
                    <a:pt x="8948" y="1812"/>
                    <a:pt x="8985" y="1775"/>
                  </a:cubicBezTo>
                  <a:cubicBezTo>
                    <a:pt x="9022" y="1739"/>
                    <a:pt x="9058" y="1665"/>
                    <a:pt x="9095" y="1628"/>
                  </a:cubicBezTo>
                  <a:cubicBezTo>
                    <a:pt x="9132" y="1591"/>
                    <a:pt x="9169" y="1554"/>
                    <a:pt x="9206" y="1517"/>
                  </a:cubicBezTo>
                  <a:cubicBezTo>
                    <a:pt x="9243" y="1480"/>
                    <a:pt x="9280" y="1443"/>
                    <a:pt x="9317" y="1369"/>
                  </a:cubicBezTo>
                  <a:cubicBezTo>
                    <a:pt x="9317" y="1332"/>
                    <a:pt x="9354" y="1295"/>
                    <a:pt x="9391" y="1258"/>
                  </a:cubicBezTo>
                  <a:cubicBezTo>
                    <a:pt x="9391" y="1221"/>
                    <a:pt x="9428" y="1184"/>
                    <a:pt x="9465" y="1147"/>
                  </a:cubicBezTo>
                  <a:cubicBezTo>
                    <a:pt x="9465" y="1110"/>
                    <a:pt x="9502" y="1036"/>
                    <a:pt x="9502" y="999"/>
                  </a:cubicBezTo>
                  <a:cubicBezTo>
                    <a:pt x="9539" y="962"/>
                    <a:pt x="9539" y="925"/>
                    <a:pt x="9576" y="851"/>
                  </a:cubicBezTo>
                  <a:cubicBezTo>
                    <a:pt x="9576" y="814"/>
                    <a:pt x="9576" y="777"/>
                    <a:pt x="9613" y="740"/>
                  </a:cubicBezTo>
                  <a:cubicBezTo>
                    <a:pt x="9613" y="703"/>
                    <a:pt x="9613" y="666"/>
                    <a:pt x="9650" y="592"/>
                  </a:cubicBezTo>
                  <a:cubicBezTo>
                    <a:pt x="9650" y="555"/>
                    <a:pt x="9650" y="518"/>
                    <a:pt x="9650" y="482"/>
                  </a:cubicBezTo>
                  <a:cubicBezTo>
                    <a:pt x="9650" y="334"/>
                    <a:pt x="9650" y="149"/>
                    <a:pt x="9613" y="1"/>
                  </a:cubicBezTo>
                  <a:cubicBezTo>
                    <a:pt x="9354" y="149"/>
                    <a:pt x="9095" y="260"/>
                    <a:pt x="8800" y="334"/>
                  </a:cubicBezTo>
                  <a:cubicBezTo>
                    <a:pt x="8800" y="408"/>
                    <a:pt x="8800" y="482"/>
                    <a:pt x="8800" y="518"/>
                  </a:cubicBezTo>
                  <a:cubicBezTo>
                    <a:pt x="8726" y="1036"/>
                    <a:pt x="8356" y="1554"/>
                    <a:pt x="7654" y="1960"/>
                  </a:cubicBezTo>
                  <a:cubicBezTo>
                    <a:pt x="6877" y="2404"/>
                    <a:pt x="5861" y="2626"/>
                    <a:pt x="4844" y="2626"/>
                  </a:cubicBezTo>
                  <a:cubicBezTo>
                    <a:pt x="3827" y="2626"/>
                    <a:pt x="2810" y="2404"/>
                    <a:pt x="2034" y="1960"/>
                  </a:cubicBezTo>
                  <a:cubicBezTo>
                    <a:pt x="1295" y="1554"/>
                    <a:pt x="925" y="1036"/>
                    <a:pt x="851" y="482"/>
                  </a:cubicBezTo>
                  <a:cubicBezTo>
                    <a:pt x="851" y="445"/>
                    <a:pt x="851" y="408"/>
                    <a:pt x="851" y="334"/>
                  </a:cubicBezTo>
                  <a:cubicBezTo>
                    <a:pt x="592" y="223"/>
                    <a:pt x="296" y="112"/>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0"/>
            <p:cNvSpPr/>
            <p:nvPr/>
          </p:nvSpPr>
          <p:spPr>
            <a:xfrm>
              <a:off x="3224921" y="3928045"/>
              <a:ext cx="43001" cy="64502"/>
            </a:xfrm>
            <a:custGeom>
              <a:avLst/>
              <a:gdLst/>
              <a:ahLst/>
              <a:cxnLst/>
              <a:rect l="l" t="t" r="r" b="b"/>
              <a:pathLst>
                <a:path w="888" h="1332" extrusionOk="0">
                  <a:moveTo>
                    <a:pt x="629" y="0"/>
                  </a:moveTo>
                  <a:cubicBezTo>
                    <a:pt x="629" y="37"/>
                    <a:pt x="592" y="37"/>
                    <a:pt x="592" y="74"/>
                  </a:cubicBezTo>
                  <a:cubicBezTo>
                    <a:pt x="518" y="148"/>
                    <a:pt x="481" y="185"/>
                    <a:pt x="444" y="259"/>
                  </a:cubicBezTo>
                  <a:cubicBezTo>
                    <a:pt x="407" y="296"/>
                    <a:pt x="370" y="370"/>
                    <a:pt x="333" y="407"/>
                  </a:cubicBezTo>
                  <a:cubicBezTo>
                    <a:pt x="296" y="481"/>
                    <a:pt x="259" y="555"/>
                    <a:pt x="222" y="592"/>
                  </a:cubicBezTo>
                  <a:cubicBezTo>
                    <a:pt x="185" y="666"/>
                    <a:pt x="185" y="703"/>
                    <a:pt x="148" y="777"/>
                  </a:cubicBezTo>
                  <a:cubicBezTo>
                    <a:pt x="148" y="850"/>
                    <a:pt x="111" y="887"/>
                    <a:pt x="74" y="961"/>
                  </a:cubicBezTo>
                  <a:cubicBezTo>
                    <a:pt x="74" y="1035"/>
                    <a:pt x="37" y="1072"/>
                    <a:pt x="37" y="1146"/>
                  </a:cubicBezTo>
                  <a:cubicBezTo>
                    <a:pt x="37" y="1183"/>
                    <a:pt x="0" y="1220"/>
                    <a:pt x="0" y="1294"/>
                  </a:cubicBezTo>
                  <a:cubicBezTo>
                    <a:pt x="0" y="1294"/>
                    <a:pt x="37" y="1294"/>
                    <a:pt x="37" y="1331"/>
                  </a:cubicBezTo>
                  <a:lnTo>
                    <a:pt x="74" y="1331"/>
                  </a:lnTo>
                  <a:cubicBezTo>
                    <a:pt x="222" y="887"/>
                    <a:pt x="481" y="481"/>
                    <a:pt x="887" y="74"/>
                  </a:cubicBezTo>
                  <a:cubicBezTo>
                    <a:pt x="813" y="74"/>
                    <a:pt x="702" y="37"/>
                    <a:pt x="629"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0"/>
            <p:cNvSpPr/>
            <p:nvPr/>
          </p:nvSpPr>
          <p:spPr>
            <a:xfrm>
              <a:off x="3181919" y="4021119"/>
              <a:ext cx="721533" cy="215346"/>
            </a:xfrm>
            <a:custGeom>
              <a:avLst/>
              <a:gdLst/>
              <a:ahLst/>
              <a:cxnLst/>
              <a:rect l="l" t="t" r="r" b="b"/>
              <a:pathLst>
                <a:path w="14900" h="4447" extrusionOk="0">
                  <a:moveTo>
                    <a:pt x="1" y="1"/>
                  </a:moveTo>
                  <a:lnTo>
                    <a:pt x="1" y="112"/>
                  </a:lnTo>
                  <a:cubicBezTo>
                    <a:pt x="1" y="1221"/>
                    <a:pt x="740" y="2330"/>
                    <a:pt x="2182" y="3180"/>
                  </a:cubicBezTo>
                  <a:cubicBezTo>
                    <a:pt x="2330" y="3291"/>
                    <a:pt x="2515" y="3365"/>
                    <a:pt x="2663" y="3439"/>
                  </a:cubicBezTo>
                  <a:cubicBezTo>
                    <a:pt x="2921" y="3550"/>
                    <a:pt x="3217" y="3661"/>
                    <a:pt x="3476" y="3772"/>
                  </a:cubicBezTo>
                  <a:cubicBezTo>
                    <a:pt x="3513" y="3772"/>
                    <a:pt x="3513" y="3772"/>
                    <a:pt x="3513" y="3809"/>
                  </a:cubicBezTo>
                  <a:cubicBezTo>
                    <a:pt x="4715" y="4234"/>
                    <a:pt x="6082" y="4446"/>
                    <a:pt x="7450" y="4446"/>
                  </a:cubicBezTo>
                  <a:cubicBezTo>
                    <a:pt x="8818" y="4446"/>
                    <a:pt x="10186" y="4234"/>
                    <a:pt x="11388" y="3809"/>
                  </a:cubicBezTo>
                  <a:cubicBezTo>
                    <a:pt x="11388" y="3809"/>
                    <a:pt x="11425" y="3809"/>
                    <a:pt x="11425" y="3772"/>
                  </a:cubicBezTo>
                  <a:cubicBezTo>
                    <a:pt x="11720" y="3698"/>
                    <a:pt x="11979" y="3587"/>
                    <a:pt x="12238" y="3439"/>
                  </a:cubicBezTo>
                  <a:cubicBezTo>
                    <a:pt x="12423" y="3365"/>
                    <a:pt x="12571" y="3291"/>
                    <a:pt x="12756" y="3180"/>
                  </a:cubicBezTo>
                  <a:cubicBezTo>
                    <a:pt x="14198" y="2367"/>
                    <a:pt x="14900" y="1258"/>
                    <a:pt x="14900" y="148"/>
                  </a:cubicBezTo>
                  <a:lnTo>
                    <a:pt x="14900" y="1"/>
                  </a:lnTo>
                  <a:cubicBezTo>
                    <a:pt x="14900" y="75"/>
                    <a:pt x="14900" y="148"/>
                    <a:pt x="14863" y="222"/>
                  </a:cubicBezTo>
                  <a:cubicBezTo>
                    <a:pt x="14863" y="296"/>
                    <a:pt x="14826" y="333"/>
                    <a:pt x="14826" y="407"/>
                  </a:cubicBezTo>
                  <a:cubicBezTo>
                    <a:pt x="14826" y="481"/>
                    <a:pt x="14789" y="555"/>
                    <a:pt x="14789" y="629"/>
                  </a:cubicBezTo>
                  <a:cubicBezTo>
                    <a:pt x="14752" y="703"/>
                    <a:pt x="14715" y="777"/>
                    <a:pt x="14678" y="851"/>
                  </a:cubicBezTo>
                  <a:cubicBezTo>
                    <a:pt x="14678" y="888"/>
                    <a:pt x="14641" y="962"/>
                    <a:pt x="14604" y="1036"/>
                  </a:cubicBezTo>
                  <a:cubicBezTo>
                    <a:pt x="14567" y="1110"/>
                    <a:pt x="14530" y="1147"/>
                    <a:pt x="14493" y="1221"/>
                  </a:cubicBezTo>
                  <a:cubicBezTo>
                    <a:pt x="14456" y="1295"/>
                    <a:pt x="14419" y="1369"/>
                    <a:pt x="14382" y="1405"/>
                  </a:cubicBezTo>
                  <a:cubicBezTo>
                    <a:pt x="14308" y="1479"/>
                    <a:pt x="14271" y="1553"/>
                    <a:pt x="14198" y="1627"/>
                  </a:cubicBezTo>
                  <a:cubicBezTo>
                    <a:pt x="14161" y="1701"/>
                    <a:pt x="14124" y="1738"/>
                    <a:pt x="14050" y="1812"/>
                  </a:cubicBezTo>
                  <a:cubicBezTo>
                    <a:pt x="14013" y="1886"/>
                    <a:pt x="13902" y="1960"/>
                    <a:pt x="13828" y="2034"/>
                  </a:cubicBezTo>
                  <a:cubicBezTo>
                    <a:pt x="13791" y="2071"/>
                    <a:pt x="13754" y="2108"/>
                    <a:pt x="13680" y="2182"/>
                  </a:cubicBezTo>
                  <a:cubicBezTo>
                    <a:pt x="13606" y="2256"/>
                    <a:pt x="13495" y="2330"/>
                    <a:pt x="13384" y="2404"/>
                  </a:cubicBezTo>
                  <a:cubicBezTo>
                    <a:pt x="13347" y="2441"/>
                    <a:pt x="13310" y="2478"/>
                    <a:pt x="13273" y="2515"/>
                  </a:cubicBezTo>
                  <a:cubicBezTo>
                    <a:pt x="13088" y="2626"/>
                    <a:pt x="12940" y="2736"/>
                    <a:pt x="12756" y="2847"/>
                  </a:cubicBezTo>
                  <a:cubicBezTo>
                    <a:pt x="11295" y="3679"/>
                    <a:pt x="9382" y="4095"/>
                    <a:pt x="7469" y="4095"/>
                  </a:cubicBezTo>
                  <a:cubicBezTo>
                    <a:pt x="5556" y="4095"/>
                    <a:pt x="3642" y="3679"/>
                    <a:pt x="2182" y="2847"/>
                  </a:cubicBezTo>
                  <a:cubicBezTo>
                    <a:pt x="1997" y="2736"/>
                    <a:pt x="1849" y="2626"/>
                    <a:pt x="1664" y="2515"/>
                  </a:cubicBezTo>
                  <a:cubicBezTo>
                    <a:pt x="1627" y="2478"/>
                    <a:pt x="1590" y="2441"/>
                    <a:pt x="1517" y="2404"/>
                  </a:cubicBezTo>
                  <a:cubicBezTo>
                    <a:pt x="1443" y="2330"/>
                    <a:pt x="1332" y="2256"/>
                    <a:pt x="1221" y="2145"/>
                  </a:cubicBezTo>
                  <a:cubicBezTo>
                    <a:pt x="1184" y="2108"/>
                    <a:pt x="1147" y="2071"/>
                    <a:pt x="1073" y="1997"/>
                  </a:cubicBezTo>
                  <a:cubicBezTo>
                    <a:pt x="999" y="1923"/>
                    <a:pt x="925" y="1849"/>
                    <a:pt x="851" y="1775"/>
                  </a:cubicBezTo>
                  <a:cubicBezTo>
                    <a:pt x="814" y="1738"/>
                    <a:pt x="777" y="1664"/>
                    <a:pt x="740" y="1627"/>
                  </a:cubicBezTo>
                  <a:cubicBezTo>
                    <a:pt x="666" y="1553"/>
                    <a:pt x="592" y="1479"/>
                    <a:pt x="555" y="1405"/>
                  </a:cubicBezTo>
                  <a:cubicBezTo>
                    <a:pt x="518" y="1332"/>
                    <a:pt x="481" y="1295"/>
                    <a:pt x="444" y="1221"/>
                  </a:cubicBezTo>
                  <a:cubicBezTo>
                    <a:pt x="407" y="1147"/>
                    <a:pt x="333" y="1073"/>
                    <a:pt x="297" y="999"/>
                  </a:cubicBezTo>
                  <a:cubicBezTo>
                    <a:pt x="260" y="962"/>
                    <a:pt x="260" y="888"/>
                    <a:pt x="223" y="814"/>
                  </a:cubicBezTo>
                  <a:cubicBezTo>
                    <a:pt x="186" y="740"/>
                    <a:pt x="149" y="666"/>
                    <a:pt x="149" y="592"/>
                  </a:cubicBezTo>
                  <a:cubicBezTo>
                    <a:pt x="112" y="518"/>
                    <a:pt x="112" y="481"/>
                    <a:pt x="75" y="407"/>
                  </a:cubicBezTo>
                  <a:cubicBezTo>
                    <a:pt x="75" y="333"/>
                    <a:pt x="38" y="259"/>
                    <a:pt x="38" y="185"/>
                  </a:cubicBezTo>
                  <a:cubicBezTo>
                    <a:pt x="38" y="112"/>
                    <a:pt x="1" y="75"/>
                    <a:pt x="1"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a:off x="3189086" y="3917295"/>
              <a:ext cx="66294" cy="73461"/>
            </a:xfrm>
            <a:custGeom>
              <a:avLst/>
              <a:gdLst/>
              <a:ahLst/>
              <a:cxnLst/>
              <a:rect l="l" t="t" r="r" b="b"/>
              <a:pathLst>
                <a:path w="1369" h="1517" extrusionOk="0">
                  <a:moveTo>
                    <a:pt x="629" y="0"/>
                  </a:moveTo>
                  <a:cubicBezTo>
                    <a:pt x="333" y="333"/>
                    <a:pt x="149" y="666"/>
                    <a:pt x="1" y="1035"/>
                  </a:cubicBezTo>
                  <a:cubicBezTo>
                    <a:pt x="222" y="1183"/>
                    <a:pt x="481" y="1368"/>
                    <a:pt x="740" y="1516"/>
                  </a:cubicBezTo>
                  <a:cubicBezTo>
                    <a:pt x="740" y="1442"/>
                    <a:pt x="777" y="1405"/>
                    <a:pt x="777" y="1368"/>
                  </a:cubicBezTo>
                  <a:cubicBezTo>
                    <a:pt x="777" y="1294"/>
                    <a:pt x="814" y="1257"/>
                    <a:pt x="814" y="1183"/>
                  </a:cubicBezTo>
                  <a:cubicBezTo>
                    <a:pt x="851" y="1109"/>
                    <a:pt x="888" y="1072"/>
                    <a:pt x="888" y="999"/>
                  </a:cubicBezTo>
                  <a:cubicBezTo>
                    <a:pt x="925" y="925"/>
                    <a:pt x="925" y="888"/>
                    <a:pt x="962" y="814"/>
                  </a:cubicBezTo>
                  <a:cubicBezTo>
                    <a:pt x="999" y="777"/>
                    <a:pt x="1036" y="703"/>
                    <a:pt x="1073" y="629"/>
                  </a:cubicBezTo>
                  <a:cubicBezTo>
                    <a:pt x="1110" y="592"/>
                    <a:pt x="1147" y="518"/>
                    <a:pt x="1184" y="481"/>
                  </a:cubicBezTo>
                  <a:cubicBezTo>
                    <a:pt x="1221" y="407"/>
                    <a:pt x="1258" y="370"/>
                    <a:pt x="1332" y="296"/>
                  </a:cubicBezTo>
                  <a:cubicBezTo>
                    <a:pt x="1332" y="259"/>
                    <a:pt x="1369" y="259"/>
                    <a:pt x="1369" y="222"/>
                  </a:cubicBezTo>
                  <a:cubicBezTo>
                    <a:pt x="1110" y="148"/>
                    <a:pt x="888" y="74"/>
                    <a:pt x="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3181919" y="4013952"/>
              <a:ext cx="721533" cy="205516"/>
            </a:xfrm>
            <a:custGeom>
              <a:avLst/>
              <a:gdLst/>
              <a:ahLst/>
              <a:cxnLst/>
              <a:rect l="l" t="t" r="r" b="b"/>
              <a:pathLst>
                <a:path w="14900" h="4244" extrusionOk="0">
                  <a:moveTo>
                    <a:pt x="14900" y="1"/>
                  </a:moveTo>
                  <a:cubicBezTo>
                    <a:pt x="14789" y="75"/>
                    <a:pt x="14678" y="186"/>
                    <a:pt x="14530" y="260"/>
                  </a:cubicBezTo>
                  <a:cubicBezTo>
                    <a:pt x="14345" y="333"/>
                    <a:pt x="14161" y="444"/>
                    <a:pt x="13976" y="555"/>
                  </a:cubicBezTo>
                  <a:cubicBezTo>
                    <a:pt x="13754" y="1295"/>
                    <a:pt x="13162" y="2034"/>
                    <a:pt x="12127" y="2626"/>
                  </a:cubicBezTo>
                  <a:cubicBezTo>
                    <a:pt x="12053" y="2700"/>
                    <a:pt x="11942" y="2737"/>
                    <a:pt x="11868" y="2774"/>
                  </a:cubicBezTo>
                  <a:cubicBezTo>
                    <a:pt x="11647" y="2884"/>
                    <a:pt x="11425" y="2995"/>
                    <a:pt x="11166" y="3106"/>
                  </a:cubicBezTo>
                  <a:cubicBezTo>
                    <a:pt x="11092" y="3143"/>
                    <a:pt x="11018" y="3143"/>
                    <a:pt x="10944" y="3180"/>
                  </a:cubicBezTo>
                  <a:cubicBezTo>
                    <a:pt x="9890" y="3568"/>
                    <a:pt x="8680" y="3762"/>
                    <a:pt x="7464" y="3762"/>
                  </a:cubicBezTo>
                  <a:cubicBezTo>
                    <a:pt x="6249" y="3762"/>
                    <a:pt x="5029" y="3568"/>
                    <a:pt x="3957" y="3180"/>
                  </a:cubicBezTo>
                  <a:cubicBezTo>
                    <a:pt x="3883" y="3143"/>
                    <a:pt x="3809" y="3106"/>
                    <a:pt x="3735" y="3069"/>
                  </a:cubicBezTo>
                  <a:cubicBezTo>
                    <a:pt x="3513" y="2995"/>
                    <a:pt x="3254" y="2884"/>
                    <a:pt x="3032" y="2774"/>
                  </a:cubicBezTo>
                  <a:cubicBezTo>
                    <a:pt x="2958" y="2737"/>
                    <a:pt x="2884" y="2700"/>
                    <a:pt x="2774" y="2626"/>
                  </a:cubicBezTo>
                  <a:cubicBezTo>
                    <a:pt x="1775" y="2034"/>
                    <a:pt x="1184" y="1332"/>
                    <a:pt x="962" y="555"/>
                  </a:cubicBezTo>
                  <a:cubicBezTo>
                    <a:pt x="740" y="444"/>
                    <a:pt x="518" y="370"/>
                    <a:pt x="333" y="260"/>
                  </a:cubicBezTo>
                  <a:cubicBezTo>
                    <a:pt x="223" y="186"/>
                    <a:pt x="112" y="112"/>
                    <a:pt x="1" y="38"/>
                  </a:cubicBezTo>
                  <a:cubicBezTo>
                    <a:pt x="1" y="75"/>
                    <a:pt x="1" y="112"/>
                    <a:pt x="1" y="149"/>
                  </a:cubicBezTo>
                  <a:cubicBezTo>
                    <a:pt x="1" y="223"/>
                    <a:pt x="1" y="260"/>
                    <a:pt x="38" y="333"/>
                  </a:cubicBezTo>
                  <a:cubicBezTo>
                    <a:pt x="38" y="407"/>
                    <a:pt x="75" y="481"/>
                    <a:pt x="75" y="555"/>
                  </a:cubicBezTo>
                  <a:cubicBezTo>
                    <a:pt x="112" y="629"/>
                    <a:pt x="112" y="666"/>
                    <a:pt x="149" y="740"/>
                  </a:cubicBezTo>
                  <a:cubicBezTo>
                    <a:pt x="149" y="814"/>
                    <a:pt x="186" y="888"/>
                    <a:pt x="223" y="962"/>
                  </a:cubicBezTo>
                  <a:cubicBezTo>
                    <a:pt x="260" y="1036"/>
                    <a:pt x="260" y="1110"/>
                    <a:pt x="297" y="1147"/>
                  </a:cubicBezTo>
                  <a:cubicBezTo>
                    <a:pt x="333" y="1221"/>
                    <a:pt x="407" y="1295"/>
                    <a:pt x="444" y="1369"/>
                  </a:cubicBezTo>
                  <a:cubicBezTo>
                    <a:pt x="481" y="1443"/>
                    <a:pt x="518" y="1480"/>
                    <a:pt x="555" y="1553"/>
                  </a:cubicBezTo>
                  <a:cubicBezTo>
                    <a:pt x="592" y="1627"/>
                    <a:pt x="666" y="1701"/>
                    <a:pt x="703" y="1775"/>
                  </a:cubicBezTo>
                  <a:cubicBezTo>
                    <a:pt x="777" y="1812"/>
                    <a:pt x="814" y="1886"/>
                    <a:pt x="851" y="1923"/>
                  </a:cubicBezTo>
                  <a:cubicBezTo>
                    <a:pt x="925" y="1997"/>
                    <a:pt x="999" y="2071"/>
                    <a:pt x="1073" y="2145"/>
                  </a:cubicBezTo>
                  <a:cubicBezTo>
                    <a:pt x="1147" y="2219"/>
                    <a:pt x="1184" y="2256"/>
                    <a:pt x="1221" y="2293"/>
                  </a:cubicBezTo>
                  <a:cubicBezTo>
                    <a:pt x="1332" y="2404"/>
                    <a:pt x="1443" y="2478"/>
                    <a:pt x="1517" y="2552"/>
                  </a:cubicBezTo>
                  <a:cubicBezTo>
                    <a:pt x="1590" y="2589"/>
                    <a:pt x="1627" y="2626"/>
                    <a:pt x="1664" y="2663"/>
                  </a:cubicBezTo>
                  <a:cubicBezTo>
                    <a:pt x="1849" y="2774"/>
                    <a:pt x="1997" y="2884"/>
                    <a:pt x="2182" y="2995"/>
                  </a:cubicBezTo>
                  <a:cubicBezTo>
                    <a:pt x="3642" y="3827"/>
                    <a:pt x="5556" y="4243"/>
                    <a:pt x="7469" y="4243"/>
                  </a:cubicBezTo>
                  <a:cubicBezTo>
                    <a:pt x="9382" y="4243"/>
                    <a:pt x="11295" y="3827"/>
                    <a:pt x="12756" y="2995"/>
                  </a:cubicBezTo>
                  <a:cubicBezTo>
                    <a:pt x="12940" y="2884"/>
                    <a:pt x="13088" y="2774"/>
                    <a:pt x="13236" y="2663"/>
                  </a:cubicBezTo>
                  <a:cubicBezTo>
                    <a:pt x="13310" y="2626"/>
                    <a:pt x="13347" y="2589"/>
                    <a:pt x="13384" y="2552"/>
                  </a:cubicBezTo>
                  <a:cubicBezTo>
                    <a:pt x="13495" y="2478"/>
                    <a:pt x="13606" y="2404"/>
                    <a:pt x="13680" y="2330"/>
                  </a:cubicBezTo>
                  <a:cubicBezTo>
                    <a:pt x="13754" y="2256"/>
                    <a:pt x="13791" y="2219"/>
                    <a:pt x="13828" y="2182"/>
                  </a:cubicBezTo>
                  <a:cubicBezTo>
                    <a:pt x="13902" y="2108"/>
                    <a:pt x="14013" y="2034"/>
                    <a:pt x="14050" y="1960"/>
                  </a:cubicBezTo>
                  <a:cubicBezTo>
                    <a:pt x="14124" y="1886"/>
                    <a:pt x="14161" y="1849"/>
                    <a:pt x="14198" y="1775"/>
                  </a:cubicBezTo>
                  <a:cubicBezTo>
                    <a:pt x="14271" y="1701"/>
                    <a:pt x="14308" y="1627"/>
                    <a:pt x="14382" y="1553"/>
                  </a:cubicBezTo>
                  <a:cubicBezTo>
                    <a:pt x="14419" y="1517"/>
                    <a:pt x="14456" y="1443"/>
                    <a:pt x="14493" y="1369"/>
                  </a:cubicBezTo>
                  <a:cubicBezTo>
                    <a:pt x="14530" y="1295"/>
                    <a:pt x="14567" y="1258"/>
                    <a:pt x="14604" y="1184"/>
                  </a:cubicBezTo>
                  <a:cubicBezTo>
                    <a:pt x="14641" y="1110"/>
                    <a:pt x="14641" y="1036"/>
                    <a:pt x="14678" y="999"/>
                  </a:cubicBezTo>
                  <a:cubicBezTo>
                    <a:pt x="14715" y="925"/>
                    <a:pt x="14752" y="851"/>
                    <a:pt x="14789" y="777"/>
                  </a:cubicBezTo>
                  <a:cubicBezTo>
                    <a:pt x="14789" y="703"/>
                    <a:pt x="14789" y="629"/>
                    <a:pt x="14826" y="555"/>
                  </a:cubicBezTo>
                  <a:cubicBezTo>
                    <a:pt x="14826" y="518"/>
                    <a:pt x="14863" y="444"/>
                    <a:pt x="14863" y="370"/>
                  </a:cubicBezTo>
                  <a:cubicBezTo>
                    <a:pt x="14900" y="296"/>
                    <a:pt x="14900" y="223"/>
                    <a:pt x="14900" y="149"/>
                  </a:cubicBezTo>
                  <a:cubicBezTo>
                    <a:pt x="14900" y="112"/>
                    <a:pt x="14900" y="75"/>
                    <a:pt x="149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3054801" y="3831339"/>
              <a:ext cx="972180" cy="276216"/>
            </a:xfrm>
            <a:custGeom>
              <a:avLst/>
              <a:gdLst/>
              <a:ahLst/>
              <a:cxnLst/>
              <a:rect l="l" t="t" r="r" b="b"/>
              <a:pathLst>
                <a:path w="20076" h="5704" extrusionOk="0">
                  <a:moveTo>
                    <a:pt x="20076" y="1"/>
                  </a:moveTo>
                  <a:lnTo>
                    <a:pt x="20076" y="1"/>
                  </a:lnTo>
                  <a:cubicBezTo>
                    <a:pt x="20039" y="38"/>
                    <a:pt x="20039" y="38"/>
                    <a:pt x="20039" y="38"/>
                  </a:cubicBezTo>
                  <a:cubicBezTo>
                    <a:pt x="20039" y="75"/>
                    <a:pt x="20039" y="112"/>
                    <a:pt x="20039" y="112"/>
                  </a:cubicBezTo>
                  <a:cubicBezTo>
                    <a:pt x="20002" y="223"/>
                    <a:pt x="19965" y="333"/>
                    <a:pt x="19965" y="407"/>
                  </a:cubicBezTo>
                  <a:cubicBezTo>
                    <a:pt x="19928" y="518"/>
                    <a:pt x="19928" y="592"/>
                    <a:pt x="19891" y="666"/>
                  </a:cubicBezTo>
                  <a:cubicBezTo>
                    <a:pt x="19854" y="777"/>
                    <a:pt x="19817" y="888"/>
                    <a:pt x="19780" y="962"/>
                  </a:cubicBezTo>
                  <a:cubicBezTo>
                    <a:pt x="19743" y="1036"/>
                    <a:pt x="19706" y="1147"/>
                    <a:pt x="19669" y="1221"/>
                  </a:cubicBezTo>
                  <a:cubicBezTo>
                    <a:pt x="19632" y="1332"/>
                    <a:pt x="19558" y="1406"/>
                    <a:pt x="19484" y="1517"/>
                  </a:cubicBezTo>
                  <a:cubicBezTo>
                    <a:pt x="19447" y="1590"/>
                    <a:pt x="19410" y="1664"/>
                    <a:pt x="19337" y="1738"/>
                  </a:cubicBezTo>
                  <a:cubicBezTo>
                    <a:pt x="19263" y="1849"/>
                    <a:pt x="19189" y="1923"/>
                    <a:pt x="19115" y="2034"/>
                  </a:cubicBezTo>
                  <a:cubicBezTo>
                    <a:pt x="19041" y="2108"/>
                    <a:pt x="19004" y="2182"/>
                    <a:pt x="18930" y="2256"/>
                  </a:cubicBezTo>
                  <a:cubicBezTo>
                    <a:pt x="18856" y="2367"/>
                    <a:pt x="18745" y="2441"/>
                    <a:pt x="18634" y="2552"/>
                  </a:cubicBezTo>
                  <a:cubicBezTo>
                    <a:pt x="18560" y="2626"/>
                    <a:pt x="18523" y="2700"/>
                    <a:pt x="18449" y="2774"/>
                  </a:cubicBezTo>
                  <a:cubicBezTo>
                    <a:pt x="18301" y="2847"/>
                    <a:pt x="18190" y="2958"/>
                    <a:pt x="18043" y="3069"/>
                  </a:cubicBezTo>
                  <a:cubicBezTo>
                    <a:pt x="17969" y="3106"/>
                    <a:pt x="17932" y="3180"/>
                    <a:pt x="17858" y="3217"/>
                  </a:cubicBezTo>
                  <a:cubicBezTo>
                    <a:pt x="17636" y="3365"/>
                    <a:pt x="17414" y="3513"/>
                    <a:pt x="17155" y="3661"/>
                  </a:cubicBezTo>
                  <a:cubicBezTo>
                    <a:pt x="15214" y="4788"/>
                    <a:pt x="12645" y="5352"/>
                    <a:pt x="10071" y="5352"/>
                  </a:cubicBezTo>
                  <a:cubicBezTo>
                    <a:pt x="7497" y="5352"/>
                    <a:pt x="4918" y="4788"/>
                    <a:pt x="2958" y="3661"/>
                  </a:cubicBezTo>
                  <a:cubicBezTo>
                    <a:pt x="2700" y="3513"/>
                    <a:pt x="2478" y="3365"/>
                    <a:pt x="2256" y="3217"/>
                  </a:cubicBezTo>
                  <a:cubicBezTo>
                    <a:pt x="2219" y="3180"/>
                    <a:pt x="2145" y="3106"/>
                    <a:pt x="2071" y="3069"/>
                  </a:cubicBezTo>
                  <a:cubicBezTo>
                    <a:pt x="1923" y="2958"/>
                    <a:pt x="1812" y="2847"/>
                    <a:pt x="1665" y="2737"/>
                  </a:cubicBezTo>
                  <a:cubicBezTo>
                    <a:pt x="1591" y="2700"/>
                    <a:pt x="1554" y="2626"/>
                    <a:pt x="1480" y="2552"/>
                  </a:cubicBezTo>
                  <a:cubicBezTo>
                    <a:pt x="1369" y="2441"/>
                    <a:pt x="1258" y="2367"/>
                    <a:pt x="1147" y="2256"/>
                  </a:cubicBezTo>
                  <a:cubicBezTo>
                    <a:pt x="1110" y="2182"/>
                    <a:pt x="1036" y="2108"/>
                    <a:pt x="999" y="2034"/>
                  </a:cubicBezTo>
                  <a:cubicBezTo>
                    <a:pt x="888" y="1923"/>
                    <a:pt x="814" y="1849"/>
                    <a:pt x="740" y="1738"/>
                  </a:cubicBezTo>
                  <a:cubicBezTo>
                    <a:pt x="703" y="1664"/>
                    <a:pt x="666" y="1590"/>
                    <a:pt x="592" y="1517"/>
                  </a:cubicBezTo>
                  <a:cubicBezTo>
                    <a:pt x="555" y="1406"/>
                    <a:pt x="481" y="1295"/>
                    <a:pt x="408" y="1184"/>
                  </a:cubicBezTo>
                  <a:cubicBezTo>
                    <a:pt x="371" y="1110"/>
                    <a:pt x="334" y="1036"/>
                    <a:pt x="297" y="962"/>
                  </a:cubicBezTo>
                  <a:cubicBezTo>
                    <a:pt x="260" y="851"/>
                    <a:pt x="223" y="740"/>
                    <a:pt x="186" y="666"/>
                  </a:cubicBezTo>
                  <a:cubicBezTo>
                    <a:pt x="149" y="555"/>
                    <a:pt x="149" y="481"/>
                    <a:pt x="112" y="407"/>
                  </a:cubicBezTo>
                  <a:cubicBezTo>
                    <a:pt x="112" y="296"/>
                    <a:pt x="75" y="186"/>
                    <a:pt x="38" y="112"/>
                  </a:cubicBezTo>
                  <a:cubicBezTo>
                    <a:pt x="38" y="75"/>
                    <a:pt x="38" y="75"/>
                    <a:pt x="38" y="38"/>
                  </a:cubicBezTo>
                  <a:lnTo>
                    <a:pt x="1" y="38"/>
                  </a:lnTo>
                  <a:cubicBezTo>
                    <a:pt x="75" y="1369"/>
                    <a:pt x="925" y="2737"/>
                    <a:pt x="2626" y="3809"/>
                  </a:cubicBezTo>
                  <a:cubicBezTo>
                    <a:pt x="2737" y="3883"/>
                    <a:pt x="2848" y="3957"/>
                    <a:pt x="2958" y="3994"/>
                  </a:cubicBezTo>
                  <a:cubicBezTo>
                    <a:pt x="3143" y="4141"/>
                    <a:pt x="3365" y="4215"/>
                    <a:pt x="3587" y="4326"/>
                  </a:cubicBezTo>
                  <a:cubicBezTo>
                    <a:pt x="4659" y="4844"/>
                    <a:pt x="5879" y="5251"/>
                    <a:pt x="7136" y="5472"/>
                  </a:cubicBezTo>
                  <a:cubicBezTo>
                    <a:pt x="7543" y="5546"/>
                    <a:pt x="7950" y="5583"/>
                    <a:pt x="8319" y="5620"/>
                  </a:cubicBezTo>
                  <a:cubicBezTo>
                    <a:pt x="8892" y="5676"/>
                    <a:pt x="9475" y="5703"/>
                    <a:pt x="10057" y="5703"/>
                  </a:cubicBezTo>
                  <a:cubicBezTo>
                    <a:pt x="10639" y="5703"/>
                    <a:pt x="11221" y="5676"/>
                    <a:pt x="11794" y="5620"/>
                  </a:cubicBezTo>
                  <a:cubicBezTo>
                    <a:pt x="12201" y="5583"/>
                    <a:pt x="12608" y="5546"/>
                    <a:pt x="12978" y="5472"/>
                  </a:cubicBezTo>
                  <a:cubicBezTo>
                    <a:pt x="14272" y="5251"/>
                    <a:pt x="15529" y="4844"/>
                    <a:pt x="16601" y="4326"/>
                  </a:cubicBezTo>
                  <a:cubicBezTo>
                    <a:pt x="16786" y="4215"/>
                    <a:pt x="16970" y="4104"/>
                    <a:pt x="17155" y="3994"/>
                  </a:cubicBezTo>
                  <a:cubicBezTo>
                    <a:pt x="17303" y="3920"/>
                    <a:pt x="17414" y="3846"/>
                    <a:pt x="17525" y="3772"/>
                  </a:cubicBezTo>
                  <a:cubicBezTo>
                    <a:pt x="19189" y="2700"/>
                    <a:pt x="20039" y="1369"/>
                    <a:pt x="20076"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p:nvPr/>
          </p:nvSpPr>
          <p:spPr>
            <a:xfrm>
              <a:off x="3056593" y="3833131"/>
              <a:ext cx="968597" cy="257427"/>
            </a:xfrm>
            <a:custGeom>
              <a:avLst/>
              <a:gdLst/>
              <a:ahLst/>
              <a:cxnLst/>
              <a:rect l="l" t="t" r="r" b="b"/>
              <a:pathLst>
                <a:path w="20002" h="5316" extrusionOk="0">
                  <a:moveTo>
                    <a:pt x="1" y="1"/>
                  </a:moveTo>
                  <a:cubicBezTo>
                    <a:pt x="1" y="38"/>
                    <a:pt x="1" y="38"/>
                    <a:pt x="1" y="75"/>
                  </a:cubicBezTo>
                  <a:cubicBezTo>
                    <a:pt x="38" y="149"/>
                    <a:pt x="75" y="259"/>
                    <a:pt x="75" y="370"/>
                  </a:cubicBezTo>
                  <a:cubicBezTo>
                    <a:pt x="112" y="444"/>
                    <a:pt x="112" y="518"/>
                    <a:pt x="149" y="629"/>
                  </a:cubicBezTo>
                  <a:cubicBezTo>
                    <a:pt x="186" y="703"/>
                    <a:pt x="223" y="814"/>
                    <a:pt x="297" y="925"/>
                  </a:cubicBezTo>
                  <a:cubicBezTo>
                    <a:pt x="297" y="999"/>
                    <a:pt x="334" y="1073"/>
                    <a:pt x="371" y="1147"/>
                  </a:cubicBezTo>
                  <a:cubicBezTo>
                    <a:pt x="444" y="1258"/>
                    <a:pt x="518" y="1369"/>
                    <a:pt x="555" y="1480"/>
                  </a:cubicBezTo>
                  <a:cubicBezTo>
                    <a:pt x="629" y="1553"/>
                    <a:pt x="666" y="1627"/>
                    <a:pt x="703" y="1701"/>
                  </a:cubicBezTo>
                  <a:cubicBezTo>
                    <a:pt x="777" y="1812"/>
                    <a:pt x="851" y="1886"/>
                    <a:pt x="962" y="1997"/>
                  </a:cubicBezTo>
                  <a:cubicBezTo>
                    <a:pt x="999" y="2071"/>
                    <a:pt x="1073" y="2145"/>
                    <a:pt x="1110" y="2219"/>
                  </a:cubicBezTo>
                  <a:cubicBezTo>
                    <a:pt x="1221" y="2330"/>
                    <a:pt x="1332" y="2404"/>
                    <a:pt x="1443" y="2515"/>
                  </a:cubicBezTo>
                  <a:cubicBezTo>
                    <a:pt x="1517" y="2589"/>
                    <a:pt x="1554" y="2663"/>
                    <a:pt x="1628" y="2700"/>
                  </a:cubicBezTo>
                  <a:cubicBezTo>
                    <a:pt x="1775" y="2810"/>
                    <a:pt x="1886" y="2921"/>
                    <a:pt x="2034" y="3032"/>
                  </a:cubicBezTo>
                  <a:cubicBezTo>
                    <a:pt x="2108" y="3069"/>
                    <a:pt x="2182" y="3143"/>
                    <a:pt x="2219" y="3180"/>
                  </a:cubicBezTo>
                  <a:cubicBezTo>
                    <a:pt x="2441" y="3328"/>
                    <a:pt x="2663" y="3476"/>
                    <a:pt x="2921" y="3624"/>
                  </a:cubicBezTo>
                  <a:cubicBezTo>
                    <a:pt x="4881" y="4751"/>
                    <a:pt x="7460" y="5315"/>
                    <a:pt x="10034" y="5315"/>
                  </a:cubicBezTo>
                  <a:cubicBezTo>
                    <a:pt x="12608" y="5315"/>
                    <a:pt x="15177" y="4751"/>
                    <a:pt x="17118" y="3624"/>
                  </a:cubicBezTo>
                  <a:cubicBezTo>
                    <a:pt x="17377" y="3476"/>
                    <a:pt x="17599" y="3328"/>
                    <a:pt x="17821" y="3180"/>
                  </a:cubicBezTo>
                  <a:cubicBezTo>
                    <a:pt x="17895" y="3143"/>
                    <a:pt x="17932" y="3069"/>
                    <a:pt x="18006" y="3032"/>
                  </a:cubicBezTo>
                  <a:cubicBezTo>
                    <a:pt x="18153" y="2921"/>
                    <a:pt x="18264" y="2810"/>
                    <a:pt x="18412" y="2737"/>
                  </a:cubicBezTo>
                  <a:cubicBezTo>
                    <a:pt x="18486" y="2663"/>
                    <a:pt x="18523" y="2589"/>
                    <a:pt x="18597" y="2515"/>
                  </a:cubicBezTo>
                  <a:cubicBezTo>
                    <a:pt x="18708" y="2404"/>
                    <a:pt x="18819" y="2330"/>
                    <a:pt x="18893" y="2219"/>
                  </a:cubicBezTo>
                  <a:cubicBezTo>
                    <a:pt x="18967" y="2145"/>
                    <a:pt x="19004" y="2071"/>
                    <a:pt x="19078" y="1997"/>
                  </a:cubicBezTo>
                  <a:cubicBezTo>
                    <a:pt x="19152" y="1886"/>
                    <a:pt x="19226" y="1812"/>
                    <a:pt x="19300" y="1701"/>
                  </a:cubicBezTo>
                  <a:cubicBezTo>
                    <a:pt x="19373" y="1627"/>
                    <a:pt x="19410" y="1553"/>
                    <a:pt x="19447" y="1480"/>
                  </a:cubicBezTo>
                  <a:cubicBezTo>
                    <a:pt x="19521" y="1369"/>
                    <a:pt x="19595" y="1295"/>
                    <a:pt x="19632" y="1184"/>
                  </a:cubicBezTo>
                  <a:cubicBezTo>
                    <a:pt x="19669" y="1110"/>
                    <a:pt x="19706" y="999"/>
                    <a:pt x="19743" y="925"/>
                  </a:cubicBezTo>
                  <a:cubicBezTo>
                    <a:pt x="19780" y="851"/>
                    <a:pt x="19817" y="740"/>
                    <a:pt x="19854" y="629"/>
                  </a:cubicBezTo>
                  <a:cubicBezTo>
                    <a:pt x="19891" y="555"/>
                    <a:pt x="19891" y="481"/>
                    <a:pt x="19928" y="370"/>
                  </a:cubicBezTo>
                  <a:cubicBezTo>
                    <a:pt x="19965" y="296"/>
                    <a:pt x="19965" y="186"/>
                    <a:pt x="20002" y="75"/>
                  </a:cubicBezTo>
                  <a:cubicBezTo>
                    <a:pt x="20002" y="75"/>
                    <a:pt x="20002" y="38"/>
                    <a:pt x="20002" y="1"/>
                  </a:cubicBezTo>
                  <a:cubicBezTo>
                    <a:pt x="19706" y="223"/>
                    <a:pt x="19373" y="444"/>
                    <a:pt x="19004" y="666"/>
                  </a:cubicBezTo>
                  <a:lnTo>
                    <a:pt x="18967" y="666"/>
                  </a:lnTo>
                  <a:cubicBezTo>
                    <a:pt x="18671" y="1406"/>
                    <a:pt x="18116" y="2108"/>
                    <a:pt x="17303" y="2737"/>
                  </a:cubicBezTo>
                  <a:cubicBezTo>
                    <a:pt x="17081" y="2921"/>
                    <a:pt x="16859" y="3069"/>
                    <a:pt x="16601" y="3217"/>
                  </a:cubicBezTo>
                  <a:cubicBezTo>
                    <a:pt x="16564" y="3254"/>
                    <a:pt x="16564" y="3254"/>
                    <a:pt x="16527" y="3291"/>
                  </a:cubicBezTo>
                  <a:cubicBezTo>
                    <a:pt x="14734" y="4326"/>
                    <a:pt x="12386" y="4844"/>
                    <a:pt x="10038" y="4844"/>
                  </a:cubicBezTo>
                  <a:cubicBezTo>
                    <a:pt x="7691" y="4844"/>
                    <a:pt x="5343" y="4326"/>
                    <a:pt x="3550" y="3291"/>
                  </a:cubicBezTo>
                  <a:lnTo>
                    <a:pt x="3513" y="3291"/>
                  </a:lnTo>
                  <a:cubicBezTo>
                    <a:pt x="3513" y="3254"/>
                    <a:pt x="3476" y="3254"/>
                    <a:pt x="3476" y="3254"/>
                  </a:cubicBezTo>
                  <a:cubicBezTo>
                    <a:pt x="3217" y="3106"/>
                    <a:pt x="2958" y="2921"/>
                    <a:pt x="2737" y="2773"/>
                  </a:cubicBezTo>
                  <a:cubicBezTo>
                    <a:pt x="1923" y="2145"/>
                    <a:pt x="1332" y="1443"/>
                    <a:pt x="1073" y="703"/>
                  </a:cubicBezTo>
                  <a:cubicBezTo>
                    <a:pt x="1036" y="666"/>
                    <a:pt x="1036" y="666"/>
                    <a:pt x="999" y="666"/>
                  </a:cubicBezTo>
                  <a:cubicBezTo>
                    <a:pt x="629" y="444"/>
                    <a:pt x="334" y="223"/>
                    <a:pt x="1"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3096012" y="3552069"/>
              <a:ext cx="889809" cy="256071"/>
            </a:xfrm>
            <a:custGeom>
              <a:avLst/>
              <a:gdLst/>
              <a:ahLst/>
              <a:cxnLst/>
              <a:rect l="l" t="t" r="r" b="b"/>
              <a:pathLst>
                <a:path w="18375" h="5288" extrusionOk="0">
                  <a:moveTo>
                    <a:pt x="9169" y="0"/>
                  </a:moveTo>
                  <a:cubicBezTo>
                    <a:pt x="6812" y="0"/>
                    <a:pt x="4455" y="518"/>
                    <a:pt x="2662" y="1553"/>
                  </a:cubicBezTo>
                  <a:cubicBezTo>
                    <a:pt x="2440" y="1701"/>
                    <a:pt x="2255" y="1812"/>
                    <a:pt x="2034" y="1960"/>
                  </a:cubicBezTo>
                  <a:cubicBezTo>
                    <a:pt x="1997" y="1997"/>
                    <a:pt x="1923" y="2071"/>
                    <a:pt x="1849" y="2108"/>
                  </a:cubicBezTo>
                  <a:cubicBezTo>
                    <a:pt x="1738" y="2182"/>
                    <a:pt x="1627" y="2292"/>
                    <a:pt x="1516" y="2403"/>
                  </a:cubicBezTo>
                  <a:cubicBezTo>
                    <a:pt x="1442" y="2440"/>
                    <a:pt x="1368" y="2514"/>
                    <a:pt x="1331" y="2551"/>
                  </a:cubicBezTo>
                  <a:cubicBezTo>
                    <a:pt x="1220" y="2662"/>
                    <a:pt x="1109" y="2736"/>
                    <a:pt x="1035" y="2847"/>
                  </a:cubicBezTo>
                  <a:cubicBezTo>
                    <a:pt x="998" y="2921"/>
                    <a:pt x="924" y="2958"/>
                    <a:pt x="887" y="3032"/>
                  </a:cubicBezTo>
                  <a:cubicBezTo>
                    <a:pt x="814" y="3143"/>
                    <a:pt x="740" y="3217"/>
                    <a:pt x="666" y="3328"/>
                  </a:cubicBezTo>
                  <a:cubicBezTo>
                    <a:pt x="629" y="3365"/>
                    <a:pt x="592" y="3439"/>
                    <a:pt x="555" y="3513"/>
                  </a:cubicBezTo>
                  <a:cubicBezTo>
                    <a:pt x="481" y="3623"/>
                    <a:pt x="407" y="3697"/>
                    <a:pt x="370" y="3808"/>
                  </a:cubicBezTo>
                  <a:cubicBezTo>
                    <a:pt x="333" y="3882"/>
                    <a:pt x="296" y="3956"/>
                    <a:pt x="296" y="4030"/>
                  </a:cubicBezTo>
                  <a:cubicBezTo>
                    <a:pt x="259" y="4104"/>
                    <a:pt x="185" y="4215"/>
                    <a:pt x="185" y="4289"/>
                  </a:cubicBezTo>
                  <a:cubicBezTo>
                    <a:pt x="148" y="4363"/>
                    <a:pt x="148" y="4437"/>
                    <a:pt x="111" y="4511"/>
                  </a:cubicBezTo>
                  <a:cubicBezTo>
                    <a:pt x="74" y="4622"/>
                    <a:pt x="74" y="4696"/>
                    <a:pt x="37" y="4806"/>
                  </a:cubicBezTo>
                  <a:cubicBezTo>
                    <a:pt x="37" y="4880"/>
                    <a:pt x="37" y="4954"/>
                    <a:pt x="37" y="5028"/>
                  </a:cubicBezTo>
                  <a:cubicBezTo>
                    <a:pt x="0" y="5102"/>
                    <a:pt x="37" y="5213"/>
                    <a:pt x="37" y="5287"/>
                  </a:cubicBezTo>
                  <a:cubicBezTo>
                    <a:pt x="185" y="4067"/>
                    <a:pt x="1035" y="2847"/>
                    <a:pt x="2662" y="1886"/>
                  </a:cubicBezTo>
                  <a:cubicBezTo>
                    <a:pt x="4455" y="851"/>
                    <a:pt x="6803" y="333"/>
                    <a:pt x="9155" y="333"/>
                  </a:cubicBezTo>
                  <a:cubicBezTo>
                    <a:pt x="11507" y="333"/>
                    <a:pt x="13864" y="851"/>
                    <a:pt x="15676" y="1886"/>
                  </a:cubicBezTo>
                  <a:cubicBezTo>
                    <a:pt x="17302" y="2847"/>
                    <a:pt x="18190" y="4067"/>
                    <a:pt x="18338" y="5287"/>
                  </a:cubicBezTo>
                  <a:cubicBezTo>
                    <a:pt x="18338" y="5287"/>
                    <a:pt x="18338" y="5287"/>
                    <a:pt x="18375" y="5250"/>
                  </a:cubicBezTo>
                  <a:cubicBezTo>
                    <a:pt x="18375" y="5213"/>
                    <a:pt x="18338" y="5139"/>
                    <a:pt x="18338" y="5065"/>
                  </a:cubicBezTo>
                  <a:cubicBezTo>
                    <a:pt x="18338" y="4991"/>
                    <a:pt x="18338" y="4917"/>
                    <a:pt x="18338" y="4806"/>
                  </a:cubicBezTo>
                  <a:cubicBezTo>
                    <a:pt x="18301" y="4733"/>
                    <a:pt x="18301" y="4622"/>
                    <a:pt x="18264" y="4548"/>
                  </a:cubicBezTo>
                  <a:cubicBezTo>
                    <a:pt x="18227" y="4474"/>
                    <a:pt x="18227" y="4400"/>
                    <a:pt x="18190" y="4326"/>
                  </a:cubicBezTo>
                  <a:cubicBezTo>
                    <a:pt x="18153" y="4215"/>
                    <a:pt x="18116" y="4141"/>
                    <a:pt x="18079" y="4030"/>
                  </a:cubicBezTo>
                  <a:cubicBezTo>
                    <a:pt x="18042" y="3956"/>
                    <a:pt x="18042" y="3882"/>
                    <a:pt x="18005" y="3808"/>
                  </a:cubicBezTo>
                  <a:cubicBezTo>
                    <a:pt x="17931" y="3734"/>
                    <a:pt x="17894" y="3623"/>
                    <a:pt x="17820" y="3549"/>
                  </a:cubicBezTo>
                  <a:cubicBezTo>
                    <a:pt x="17783" y="3476"/>
                    <a:pt x="17746" y="3402"/>
                    <a:pt x="17709" y="3328"/>
                  </a:cubicBezTo>
                  <a:cubicBezTo>
                    <a:pt x="17635" y="3217"/>
                    <a:pt x="17561" y="3143"/>
                    <a:pt x="17487" y="3069"/>
                  </a:cubicBezTo>
                  <a:cubicBezTo>
                    <a:pt x="17413" y="2995"/>
                    <a:pt x="17376" y="2921"/>
                    <a:pt x="17302" y="2847"/>
                  </a:cubicBezTo>
                  <a:cubicBezTo>
                    <a:pt x="17229" y="2773"/>
                    <a:pt x="17118" y="2662"/>
                    <a:pt x="17044" y="2588"/>
                  </a:cubicBezTo>
                  <a:cubicBezTo>
                    <a:pt x="16970" y="2514"/>
                    <a:pt x="16933" y="2440"/>
                    <a:pt x="16859" y="2403"/>
                  </a:cubicBezTo>
                  <a:cubicBezTo>
                    <a:pt x="16748" y="2292"/>
                    <a:pt x="16600" y="2219"/>
                    <a:pt x="16489" y="2108"/>
                  </a:cubicBezTo>
                  <a:cubicBezTo>
                    <a:pt x="16415" y="2071"/>
                    <a:pt x="16378" y="1997"/>
                    <a:pt x="16304" y="1960"/>
                  </a:cubicBezTo>
                  <a:cubicBezTo>
                    <a:pt x="16119" y="1812"/>
                    <a:pt x="15898" y="1701"/>
                    <a:pt x="15676" y="1553"/>
                  </a:cubicBezTo>
                  <a:cubicBezTo>
                    <a:pt x="13883" y="518"/>
                    <a:pt x="11526" y="0"/>
                    <a:pt x="9169"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3058385" y="3527905"/>
              <a:ext cx="965013" cy="280235"/>
            </a:xfrm>
            <a:custGeom>
              <a:avLst/>
              <a:gdLst/>
              <a:ahLst/>
              <a:cxnLst/>
              <a:rect l="l" t="t" r="r" b="b"/>
              <a:pathLst>
                <a:path w="19928" h="5787" extrusionOk="0">
                  <a:moveTo>
                    <a:pt x="9932" y="0"/>
                  </a:moveTo>
                  <a:cubicBezTo>
                    <a:pt x="7358" y="0"/>
                    <a:pt x="4788" y="573"/>
                    <a:pt x="2848" y="1719"/>
                  </a:cubicBezTo>
                  <a:cubicBezTo>
                    <a:pt x="1184" y="2681"/>
                    <a:pt x="260" y="3901"/>
                    <a:pt x="1" y="5158"/>
                  </a:cubicBezTo>
                  <a:cubicBezTo>
                    <a:pt x="260" y="5379"/>
                    <a:pt x="518" y="5564"/>
                    <a:pt x="814" y="5786"/>
                  </a:cubicBezTo>
                  <a:cubicBezTo>
                    <a:pt x="814" y="5712"/>
                    <a:pt x="777" y="5601"/>
                    <a:pt x="814" y="5527"/>
                  </a:cubicBezTo>
                  <a:cubicBezTo>
                    <a:pt x="814" y="5453"/>
                    <a:pt x="814" y="5379"/>
                    <a:pt x="814" y="5305"/>
                  </a:cubicBezTo>
                  <a:cubicBezTo>
                    <a:pt x="851" y="5195"/>
                    <a:pt x="851" y="5121"/>
                    <a:pt x="888" y="5010"/>
                  </a:cubicBezTo>
                  <a:cubicBezTo>
                    <a:pt x="925" y="4936"/>
                    <a:pt x="925" y="4862"/>
                    <a:pt x="962" y="4788"/>
                  </a:cubicBezTo>
                  <a:cubicBezTo>
                    <a:pt x="962" y="4714"/>
                    <a:pt x="1036" y="4603"/>
                    <a:pt x="1073" y="4529"/>
                  </a:cubicBezTo>
                  <a:cubicBezTo>
                    <a:pt x="1073" y="4455"/>
                    <a:pt x="1110" y="4381"/>
                    <a:pt x="1147" y="4307"/>
                  </a:cubicBezTo>
                  <a:cubicBezTo>
                    <a:pt x="1184" y="4196"/>
                    <a:pt x="1258" y="4122"/>
                    <a:pt x="1332" y="4012"/>
                  </a:cubicBezTo>
                  <a:cubicBezTo>
                    <a:pt x="1369" y="3938"/>
                    <a:pt x="1406" y="3864"/>
                    <a:pt x="1443" y="3790"/>
                  </a:cubicBezTo>
                  <a:cubicBezTo>
                    <a:pt x="1517" y="3716"/>
                    <a:pt x="1591" y="3642"/>
                    <a:pt x="1664" y="3531"/>
                  </a:cubicBezTo>
                  <a:cubicBezTo>
                    <a:pt x="1701" y="3457"/>
                    <a:pt x="1775" y="3420"/>
                    <a:pt x="1812" y="3346"/>
                  </a:cubicBezTo>
                  <a:cubicBezTo>
                    <a:pt x="1886" y="3235"/>
                    <a:pt x="1997" y="3161"/>
                    <a:pt x="2108" y="3050"/>
                  </a:cubicBezTo>
                  <a:cubicBezTo>
                    <a:pt x="2145" y="3013"/>
                    <a:pt x="2219" y="2939"/>
                    <a:pt x="2293" y="2902"/>
                  </a:cubicBezTo>
                  <a:cubicBezTo>
                    <a:pt x="2404" y="2791"/>
                    <a:pt x="2515" y="2681"/>
                    <a:pt x="2626" y="2607"/>
                  </a:cubicBezTo>
                  <a:cubicBezTo>
                    <a:pt x="2700" y="2570"/>
                    <a:pt x="2774" y="2496"/>
                    <a:pt x="2811" y="2459"/>
                  </a:cubicBezTo>
                  <a:cubicBezTo>
                    <a:pt x="3032" y="2311"/>
                    <a:pt x="3217" y="2200"/>
                    <a:pt x="3439" y="2052"/>
                  </a:cubicBezTo>
                  <a:cubicBezTo>
                    <a:pt x="5232" y="1017"/>
                    <a:pt x="7580" y="499"/>
                    <a:pt x="9932" y="499"/>
                  </a:cubicBezTo>
                  <a:cubicBezTo>
                    <a:pt x="12284" y="499"/>
                    <a:pt x="14641" y="1017"/>
                    <a:pt x="16453" y="2052"/>
                  </a:cubicBezTo>
                  <a:cubicBezTo>
                    <a:pt x="16675" y="2200"/>
                    <a:pt x="16896" y="2311"/>
                    <a:pt x="17081" y="2459"/>
                  </a:cubicBezTo>
                  <a:cubicBezTo>
                    <a:pt x="17155" y="2496"/>
                    <a:pt x="17192" y="2570"/>
                    <a:pt x="17266" y="2607"/>
                  </a:cubicBezTo>
                  <a:cubicBezTo>
                    <a:pt x="17377" y="2718"/>
                    <a:pt x="17525" y="2791"/>
                    <a:pt x="17636" y="2902"/>
                  </a:cubicBezTo>
                  <a:cubicBezTo>
                    <a:pt x="17710" y="2939"/>
                    <a:pt x="17747" y="3013"/>
                    <a:pt x="17821" y="3087"/>
                  </a:cubicBezTo>
                  <a:cubicBezTo>
                    <a:pt x="17895" y="3161"/>
                    <a:pt x="18006" y="3235"/>
                    <a:pt x="18079" y="3346"/>
                  </a:cubicBezTo>
                  <a:cubicBezTo>
                    <a:pt x="18153" y="3420"/>
                    <a:pt x="18190" y="3494"/>
                    <a:pt x="18264" y="3568"/>
                  </a:cubicBezTo>
                  <a:cubicBezTo>
                    <a:pt x="18338" y="3642"/>
                    <a:pt x="18412" y="3716"/>
                    <a:pt x="18486" y="3827"/>
                  </a:cubicBezTo>
                  <a:cubicBezTo>
                    <a:pt x="18523" y="3901"/>
                    <a:pt x="18560" y="3975"/>
                    <a:pt x="18597" y="4048"/>
                  </a:cubicBezTo>
                  <a:cubicBezTo>
                    <a:pt x="18671" y="4122"/>
                    <a:pt x="18708" y="4233"/>
                    <a:pt x="18782" y="4307"/>
                  </a:cubicBezTo>
                  <a:cubicBezTo>
                    <a:pt x="18819" y="4381"/>
                    <a:pt x="18819" y="4455"/>
                    <a:pt x="18856" y="4529"/>
                  </a:cubicBezTo>
                  <a:cubicBezTo>
                    <a:pt x="18893" y="4640"/>
                    <a:pt x="18930" y="4714"/>
                    <a:pt x="18967" y="4825"/>
                  </a:cubicBezTo>
                  <a:cubicBezTo>
                    <a:pt x="19004" y="4899"/>
                    <a:pt x="19004" y="4973"/>
                    <a:pt x="19041" y="5047"/>
                  </a:cubicBezTo>
                  <a:cubicBezTo>
                    <a:pt x="19078" y="5121"/>
                    <a:pt x="19078" y="5232"/>
                    <a:pt x="19115" y="5305"/>
                  </a:cubicBezTo>
                  <a:cubicBezTo>
                    <a:pt x="19115" y="5379"/>
                    <a:pt x="19115" y="5490"/>
                    <a:pt x="19115" y="5564"/>
                  </a:cubicBezTo>
                  <a:cubicBezTo>
                    <a:pt x="19115" y="5638"/>
                    <a:pt x="19152" y="5675"/>
                    <a:pt x="19152" y="5749"/>
                  </a:cubicBezTo>
                  <a:cubicBezTo>
                    <a:pt x="19410" y="5564"/>
                    <a:pt x="19669" y="5342"/>
                    <a:pt x="19928" y="5158"/>
                  </a:cubicBezTo>
                  <a:cubicBezTo>
                    <a:pt x="19669" y="3901"/>
                    <a:pt x="18708" y="2681"/>
                    <a:pt x="17044" y="1719"/>
                  </a:cubicBezTo>
                  <a:cubicBezTo>
                    <a:pt x="15085" y="573"/>
                    <a:pt x="12506" y="0"/>
                    <a:pt x="9932"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a:off x="2965310" y="3262484"/>
              <a:ext cx="1149416" cy="343333"/>
            </a:xfrm>
            <a:custGeom>
              <a:avLst/>
              <a:gdLst/>
              <a:ahLst/>
              <a:cxnLst/>
              <a:rect l="l" t="t" r="r" b="b"/>
              <a:pathLst>
                <a:path w="23736" h="7090" extrusionOk="0">
                  <a:moveTo>
                    <a:pt x="11817" y="0"/>
                  </a:moveTo>
                  <a:cubicBezTo>
                    <a:pt x="8781" y="0"/>
                    <a:pt x="5749" y="675"/>
                    <a:pt x="3439" y="2024"/>
                  </a:cubicBezTo>
                  <a:cubicBezTo>
                    <a:pt x="3291" y="2098"/>
                    <a:pt x="3143" y="2172"/>
                    <a:pt x="3032" y="2283"/>
                  </a:cubicBezTo>
                  <a:cubicBezTo>
                    <a:pt x="2958" y="2320"/>
                    <a:pt x="2921" y="2357"/>
                    <a:pt x="2847" y="2394"/>
                  </a:cubicBezTo>
                  <a:cubicBezTo>
                    <a:pt x="2773" y="2431"/>
                    <a:pt x="2699" y="2468"/>
                    <a:pt x="2625" y="2542"/>
                  </a:cubicBezTo>
                  <a:cubicBezTo>
                    <a:pt x="2588" y="2579"/>
                    <a:pt x="2514" y="2616"/>
                    <a:pt x="2477" y="2653"/>
                  </a:cubicBezTo>
                  <a:cubicBezTo>
                    <a:pt x="2403" y="2690"/>
                    <a:pt x="2329" y="2764"/>
                    <a:pt x="2256" y="2801"/>
                  </a:cubicBezTo>
                  <a:cubicBezTo>
                    <a:pt x="2219" y="2838"/>
                    <a:pt x="2182" y="2875"/>
                    <a:pt x="2145" y="2912"/>
                  </a:cubicBezTo>
                  <a:cubicBezTo>
                    <a:pt x="2071" y="2986"/>
                    <a:pt x="1997" y="3023"/>
                    <a:pt x="1923" y="3097"/>
                  </a:cubicBezTo>
                  <a:cubicBezTo>
                    <a:pt x="1886" y="3134"/>
                    <a:pt x="1849" y="3171"/>
                    <a:pt x="1775" y="3207"/>
                  </a:cubicBezTo>
                  <a:cubicBezTo>
                    <a:pt x="1738" y="3281"/>
                    <a:pt x="1664" y="3318"/>
                    <a:pt x="1627" y="3392"/>
                  </a:cubicBezTo>
                  <a:cubicBezTo>
                    <a:pt x="1590" y="3429"/>
                    <a:pt x="1516" y="3466"/>
                    <a:pt x="1479" y="3503"/>
                  </a:cubicBezTo>
                  <a:cubicBezTo>
                    <a:pt x="1442" y="3577"/>
                    <a:pt x="1368" y="3614"/>
                    <a:pt x="1331" y="3688"/>
                  </a:cubicBezTo>
                  <a:cubicBezTo>
                    <a:pt x="1294" y="3725"/>
                    <a:pt x="1257" y="3762"/>
                    <a:pt x="1220" y="3836"/>
                  </a:cubicBezTo>
                  <a:cubicBezTo>
                    <a:pt x="1183" y="3873"/>
                    <a:pt x="1109" y="3910"/>
                    <a:pt x="1072" y="3984"/>
                  </a:cubicBezTo>
                  <a:cubicBezTo>
                    <a:pt x="1035" y="4021"/>
                    <a:pt x="999" y="4058"/>
                    <a:pt x="962" y="4132"/>
                  </a:cubicBezTo>
                  <a:cubicBezTo>
                    <a:pt x="925" y="4169"/>
                    <a:pt x="888" y="4243"/>
                    <a:pt x="851" y="4280"/>
                  </a:cubicBezTo>
                  <a:cubicBezTo>
                    <a:pt x="814" y="4317"/>
                    <a:pt x="777" y="4391"/>
                    <a:pt x="740" y="4428"/>
                  </a:cubicBezTo>
                  <a:cubicBezTo>
                    <a:pt x="703" y="4501"/>
                    <a:pt x="666" y="4538"/>
                    <a:pt x="666" y="4612"/>
                  </a:cubicBezTo>
                  <a:cubicBezTo>
                    <a:pt x="629" y="4649"/>
                    <a:pt x="592" y="4686"/>
                    <a:pt x="555" y="4760"/>
                  </a:cubicBezTo>
                  <a:cubicBezTo>
                    <a:pt x="518" y="4797"/>
                    <a:pt x="518" y="4871"/>
                    <a:pt x="481" y="4908"/>
                  </a:cubicBezTo>
                  <a:cubicBezTo>
                    <a:pt x="444" y="4982"/>
                    <a:pt x="444" y="5019"/>
                    <a:pt x="407" y="5056"/>
                  </a:cubicBezTo>
                  <a:cubicBezTo>
                    <a:pt x="370" y="5130"/>
                    <a:pt x="333" y="5167"/>
                    <a:pt x="333" y="5241"/>
                  </a:cubicBezTo>
                  <a:cubicBezTo>
                    <a:pt x="296" y="5278"/>
                    <a:pt x="296" y="5352"/>
                    <a:pt x="259" y="5389"/>
                  </a:cubicBezTo>
                  <a:cubicBezTo>
                    <a:pt x="259" y="5463"/>
                    <a:pt x="222" y="5500"/>
                    <a:pt x="222" y="5574"/>
                  </a:cubicBezTo>
                  <a:cubicBezTo>
                    <a:pt x="185" y="5611"/>
                    <a:pt x="185" y="5648"/>
                    <a:pt x="148" y="5721"/>
                  </a:cubicBezTo>
                  <a:cubicBezTo>
                    <a:pt x="148" y="5758"/>
                    <a:pt x="111" y="5832"/>
                    <a:pt x="111" y="5869"/>
                  </a:cubicBezTo>
                  <a:cubicBezTo>
                    <a:pt x="111" y="5943"/>
                    <a:pt x="74" y="5980"/>
                    <a:pt x="74" y="6054"/>
                  </a:cubicBezTo>
                  <a:cubicBezTo>
                    <a:pt x="74" y="6091"/>
                    <a:pt x="37" y="6165"/>
                    <a:pt x="37" y="6202"/>
                  </a:cubicBezTo>
                  <a:cubicBezTo>
                    <a:pt x="37" y="6276"/>
                    <a:pt x="37" y="6313"/>
                    <a:pt x="37" y="6350"/>
                  </a:cubicBezTo>
                  <a:cubicBezTo>
                    <a:pt x="0" y="6424"/>
                    <a:pt x="0" y="6498"/>
                    <a:pt x="0" y="6535"/>
                  </a:cubicBezTo>
                  <a:cubicBezTo>
                    <a:pt x="0" y="6572"/>
                    <a:pt x="0" y="6646"/>
                    <a:pt x="0" y="6683"/>
                  </a:cubicBezTo>
                  <a:cubicBezTo>
                    <a:pt x="0" y="6794"/>
                    <a:pt x="0" y="6905"/>
                    <a:pt x="0" y="7015"/>
                  </a:cubicBezTo>
                  <a:cubicBezTo>
                    <a:pt x="74" y="5315"/>
                    <a:pt x="1220" y="3651"/>
                    <a:pt x="3439" y="2357"/>
                  </a:cubicBezTo>
                  <a:cubicBezTo>
                    <a:pt x="5749" y="1026"/>
                    <a:pt x="8781" y="361"/>
                    <a:pt x="11817" y="361"/>
                  </a:cubicBezTo>
                  <a:cubicBezTo>
                    <a:pt x="14853" y="361"/>
                    <a:pt x="17894" y="1026"/>
                    <a:pt x="20223" y="2357"/>
                  </a:cubicBezTo>
                  <a:cubicBezTo>
                    <a:pt x="22478" y="3688"/>
                    <a:pt x="23662" y="5389"/>
                    <a:pt x="23735" y="7089"/>
                  </a:cubicBezTo>
                  <a:cubicBezTo>
                    <a:pt x="23735" y="7015"/>
                    <a:pt x="23735" y="6978"/>
                    <a:pt x="23735" y="6905"/>
                  </a:cubicBezTo>
                  <a:cubicBezTo>
                    <a:pt x="23735" y="6831"/>
                    <a:pt x="23735" y="6794"/>
                    <a:pt x="23735" y="6720"/>
                  </a:cubicBezTo>
                  <a:cubicBezTo>
                    <a:pt x="23735" y="6683"/>
                    <a:pt x="23699" y="6609"/>
                    <a:pt x="23699" y="6572"/>
                  </a:cubicBezTo>
                  <a:cubicBezTo>
                    <a:pt x="23699" y="6498"/>
                    <a:pt x="23699" y="6461"/>
                    <a:pt x="23699" y="6387"/>
                  </a:cubicBezTo>
                  <a:cubicBezTo>
                    <a:pt x="23699" y="6350"/>
                    <a:pt x="23662" y="6276"/>
                    <a:pt x="23662" y="6239"/>
                  </a:cubicBezTo>
                  <a:cubicBezTo>
                    <a:pt x="23662" y="6165"/>
                    <a:pt x="23662" y="6128"/>
                    <a:pt x="23625" y="6054"/>
                  </a:cubicBezTo>
                  <a:cubicBezTo>
                    <a:pt x="23625" y="6017"/>
                    <a:pt x="23625" y="5943"/>
                    <a:pt x="23588" y="5906"/>
                  </a:cubicBezTo>
                  <a:cubicBezTo>
                    <a:pt x="23588" y="5869"/>
                    <a:pt x="23588" y="5795"/>
                    <a:pt x="23551" y="5721"/>
                  </a:cubicBezTo>
                  <a:cubicBezTo>
                    <a:pt x="23551" y="5685"/>
                    <a:pt x="23514" y="5648"/>
                    <a:pt x="23514" y="5574"/>
                  </a:cubicBezTo>
                  <a:cubicBezTo>
                    <a:pt x="23477" y="5537"/>
                    <a:pt x="23477" y="5463"/>
                    <a:pt x="23440" y="5426"/>
                  </a:cubicBezTo>
                  <a:cubicBezTo>
                    <a:pt x="23440" y="5352"/>
                    <a:pt x="23403" y="5315"/>
                    <a:pt x="23366" y="5241"/>
                  </a:cubicBezTo>
                  <a:cubicBezTo>
                    <a:pt x="23366" y="5204"/>
                    <a:pt x="23329" y="5130"/>
                    <a:pt x="23292" y="5093"/>
                  </a:cubicBezTo>
                  <a:cubicBezTo>
                    <a:pt x="23292" y="5019"/>
                    <a:pt x="23255" y="4982"/>
                    <a:pt x="23218" y="4945"/>
                  </a:cubicBezTo>
                  <a:cubicBezTo>
                    <a:pt x="23218" y="4871"/>
                    <a:pt x="23181" y="4834"/>
                    <a:pt x="23144" y="4760"/>
                  </a:cubicBezTo>
                  <a:cubicBezTo>
                    <a:pt x="23107" y="4723"/>
                    <a:pt x="23070" y="4649"/>
                    <a:pt x="23070" y="4612"/>
                  </a:cubicBezTo>
                  <a:cubicBezTo>
                    <a:pt x="23033" y="4575"/>
                    <a:pt x="22996" y="4501"/>
                    <a:pt x="22959" y="4464"/>
                  </a:cubicBezTo>
                  <a:cubicBezTo>
                    <a:pt x="22922" y="4391"/>
                    <a:pt x="22885" y="4354"/>
                    <a:pt x="22848" y="4317"/>
                  </a:cubicBezTo>
                  <a:cubicBezTo>
                    <a:pt x="22811" y="4243"/>
                    <a:pt x="22774" y="4206"/>
                    <a:pt x="22737" y="4132"/>
                  </a:cubicBezTo>
                  <a:cubicBezTo>
                    <a:pt x="22700" y="4095"/>
                    <a:pt x="22663" y="4058"/>
                    <a:pt x="22626" y="3984"/>
                  </a:cubicBezTo>
                  <a:cubicBezTo>
                    <a:pt x="22589" y="3947"/>
                    <a:pt x="22515" y="3873"/>
                    <a:pt x="22478" y="3836"/>
                  </a:cubicBezTo>
                  <a:cubicBezTo>
                    <a:pt x="22442" y="3799"/>
                    <a:pt x="22405" y="3725"/>
                    <a:pt x="22368" y="3688"/>
                  </a:cubicBezTo>
                  <a:cubicBezTo>
                    <a:pt x="22294" y="3651"/>
                    <a:pt x="22257" y="3577"/>
                    <a:pt x="22183" y="3540"/>
                  </a:cubicBezTo>
                  <a:cubicBezTo>
                    <a:pt x="22146" y="3466"/>
                    <a:pt x="22109" y="3429"/>
                    <a:pt x="22072" y="3392"/>
                  </a:cubicBezTo>
                  <a:cubicBezTo>
                    <a:pt x="21998" y="3355"/>
                    <a:pt x="21961" y="3281"/>
                    <a:pt x="21887" y="3244"/>
                  </a:cubicBezTo>
                  <a:cubicBezTo>
                    <a:pt x="21850" y="3171"/>
                    <a:pt x="21813" y="3134"/>
                    <a:pt x="21739" y="3097"/>
                  </a:cubicBezTo>
                  <a:cubicBezTo>
                    <a:pt x="21702" y="3060"/>
                    <a:pt x="21628" y="2986"/>
                    <a:pt x="21554" y="2949"/>
                  </a:cubicBezTo>
                  <a:cubicBezTo>
                    <a:pt x="21517" y="2912"/>
                    <a:pt x="21480" y="2875"/>
                    <a:pt x="21406" y="2801"/>
                  </a:cubicBezTo>
                  <a:cubicBezTo>
                    <a:pt x="21332" y="2764"/>
                    <a:pt x="21258" y="2690"/>
                    <a:pt x="21185" y="2653"/>
                  </a:cubicBezTo>
                  <a:cubicBezTo>
                    <a:pt x="21148" y="2616"/>
                    <a:pt x="21111" y="2579"/>
                    <a:pt x="21037" y="2542"/>
                  </a:cubicBezTo>
                  <a:cubicBezTo>
                    <a:pt x="20963" y="2468"/>
                    <a:pt x="20852" y="2431"/>
                    <a:pt x="20778" y="2357"/>
                  </a:cubicBezTo>
                  <a:cubicBezTo>
                    <a:pt x="20741" y="2320"/>
                    <a:pt x="20704" y="2320"/>
                    <a:pt x="20667" y="2283"/>
                  </a:cubicBezTo>
                  <a:cubicBezTo>
                    <a:pt x="20519" y="2172"/>
                    <a:pt x="20371" y="2098"/>
                    <a:pt x="20223" y="2024"/>
                  </a:cubicBezTo>
                  <a:cubicBezTo>
                    <a:pt x="17894" y="675"/>
                    <a:pt x="14853" y="0"/>
                    <a:pt x="11817" y="0"/>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a:off x="2924100" y="3605773"/>
              <a:ext cx="1231787" cy="363478"/>
            </a:xfrm>
            <a:custGeom>
              <a:avLst/>
              <a:gdLst/>
              <a:ahLst/>
              <a:cxnLst/>
              <a:rect l="l" t="t" r="r" b="b"/>
              <a:pathLst>
                <a:path w="25437" h="7506" extrusionOk="0">
                  <a:moveTo>
                    <a:pt x="1" y="111"/>
                  </a:moveTo>
                  <a:cubicBezTo>
                    <a:pt x="1" y="124"/>
                    <a:pt x="1" y="136"/>
                    <a:pt x="1" y="148"/>
                  </a:cubicBezTo>
                  <a:cubicBezTo>
                    <a:pt x="1" y="150"/>
                    <a:pt x="1" y="152"/>
                    <a:pt x="1" y="153"/>
                  </a:cubicBezTo>
                  <a:lnTo>
                    <a:pt x="1" y="153"/>
                  </a:lnTo>
                  <a:cubicBezTo>
                    <a:pt x="1" y="139"/>
                    <a:pt x="1" y="125"/>
                    <a:pt x="1" y="111"/>
                  </a:cubicBezTo>
                  <a:close/>
                  <a:moveTo>
                    <a:pt x="25437" y="0"/>
                  </a:moveTo>
                  <a:cubicBezTo>
                    <a:pt x="25437" y="37"/>
                    <a:pt x="25437" y="111"/>
                    <a:pt x="25400" y="148"/>
                  </a:cubicBezTo>
                  <a:cubicBezTo>
                    <a:pt x="25400" y="222"/>
                    <a:pt x="25400" y="296"/>
                    <a:pt x="25400" y="333"/>
                  </a:cubicBezTo>
                  <a:cubicBezTo>
                    <a:pt x="25400" y="407"/>
                    <a:pt x="25400" y="444"/>
                    <a:pt x="25363" y="518"/>
                  </a:cubicBezTo>
                  <a:cubicBezTo>
                    <a:pt x="25363" y="592"/>
                    <a:pt x="25363" y="629"/>
                    <a:pt x="25326" y="703"/>
                  </a:cubicBezTo>
                  <a:cubicBezTo>
                    <a:pt x="25326" y="740"/>
                    <a:pt x="25326" y="814"/>
                    <a:pt x="25289" y="851"/>
                  </a:cubicBezTo>
                  <a:cubicBezTo>
                    <a:pt x="25289" y="925"/>
                    <a:pt x="25252" y="999"/>
                    <a:pt x="25252" y="1036"/>
                  </a:cubicBezTo>
                  <a:cubicBezTo>
                    <a:pt x="25252" y="1110"/>
                    <a:pt x="25215" y="1146"/>
                    <a:pt x="25215" y="1220"/>
                  </a:cubicBezTo>
                  <a:cubicBezTo>
                    <a:pt x="25178" y="1294"/>
                    <a:pt x="25141" y="1331"/>
                    <a:pt x="25141" y="1405"/>
                  </a:cubicBezTo>
                  <a:cubicBezTo>
                    <a:pt x="25104" y="1442"/>
                    <a:pt x="25104" y="1516"/>
                    <a:pt x="25067" y="1553"/>
                  </a:cubicBezTo>
                  <a:cubicBezTo>
                    <a:pt x="25030" y="1627"/>
                    <a:pt x="25030" y="1701"/>
                    <a:pt x="24993" y="1738"/>
                  </a:cubicBezTo>
                  <a:cubicBezTo>
                    <a:pt x="24956" y="1812"/>
                    <a:pt x="24956" y="1849"/>
                    <a:pt x="24919" y="1923"/>
                  </a:cubicBezTo>
                  <a:cubicBezTo>
                    <a:pt x="24882" y="1960"/>
                    <a:pt x="24845" y="2034"/>
                    <a:pt x="24808" y="2071"/>
                  </a:cubicBezTo>
                  <a:cubicBezTo>
                    <a:pt x="24771" y="2145"/>
                    <a:pt x="24771" y="2182"/>
                    <a:pt x="24734" y="2256"/>
                  </a:cubicBezTo>
                  <a:cubicBezTo>
                    <a:pt x="24697" y="2293"/>
                    <a:pt x="24660" y="2367"/>
                    <a:pt x="24623" y="2404"/>
                  </a:cubicBezTo>
                  <a:cubicBezTo>
                    <a:pt x="24586" y="2477"/>
                    <a:pt x="24550" y="2514"/>
                    <a:pt x="24513" y="2588"/>
                  </a:cubicBezTo>
                  <a:cubicBezTo>
                    <a:pt x="24476" y="2625"/>
                    <a:pt x="24439" y="2699"/>
                    <a:pt x="24365" y="2736"/>
                  </a:cubicBezTo>
                  <a:cubicBezTo>
                    <a:pt x="24328" y="2810"/>
                    <a:pt x="24291" y="2847"/>
                    <a:pt x="24254" y="2921"/>
                  </a:cubicBezTo>
                  <a:cubicBezTo>
                    <a:pt x="24217" y="2958"/>
                    <a:pt x="24180" y="3032"/>
                    <a:pt x="24106" y="3069"/>
                  </a:cubicBezTo>
                  <a:cubicBezTo>
                    <a:pt x="24069" y="3143"/>
                    <a:pt x="24032" y="3180"/>
                    <a:pt x="23995" y="3217"/>
                  </a:cubicBezTo>
                  <a:cubicBezTo>
                    <a:pt x="23921" y="3291"/>
                    <a:pt x="23884" y="3328"/>
                    <a:pt x="23810" y="3402"/>
                  </a:cubicBezTo>
                  <a:cubicBezTo>
                    <a:pt x="23773" y="3439"/>
                    <a:pt x="23736" y="3513"/>
                    <a:pt x="23699" y="3550"/>
                  </a:cubicBezTo>
                  <a:cubicBezTo>
                    <a:pt x="23625" y="3624"/>
                    <a:pt x="23551" y="3661"/>
                    <a:pt x="23514" y="3734"/>
                  </a:cubicBezTo>
                  <a:cubicBezTo>
                    <a:pt x="23440" y="3771"/>
                    <a:pt x="23403" y="3808"/>
                    <a:pt x="23366" y="3845"/>
                  </a:cubicBezTo>
                  <a:cubicBezTo>
                    <a:pt x="23293" y="3919"/>
                    <a:pt x="23219" y="3956"/>
                    <a:pt x="23145" y="4030"/>
                  </a:cubicBezTo>
                  <a:cubicBezTo>
                    <a:pt x="23108" y="4067"/>
                    <a:pt x="23034" y="4104"/>
                    <a:pt x="22997" y="4141"/>
                  </a:cubicBezTo>
                  <a:cubicBezTo>
                    <a:pt x="22923" y="4215"/>
                    <a:pt x="22849" y="4252"/>
                    <a:pt x="22775" y="4326"/>
                  </a:cubicBezTo>
                  <a:cubicBezTo>
                    <a:pt x="22701" y="4363"/>
                    <a:pt x="22664" y="4400"/>
                    <a:pt x="22590" y="4437"/>
                  </a:cubicBezTo>
                  <a:cubicBezTo>
                    <a:pt x="22516" y="4511"/>
                    <a:pt x="22442" y="4548"/>
                    <a:pt x="22368" y="4622"/>
                  </a:cubicBezTo>
                  <a:cubicBezTo>
                    <a:pt x="22294" y="4659"/>
                    <a:pt x="22257" y="4696"/>
                    <a:pt x="22183" y="4733"/>
                  </a:cubicBezTo>
                  <a:cubicBezTo>
                    <a:pt x="22036" y="4844"/>
                    <a:pt x="21888" y="4918"/>
                    <a:pt x="21740" y="4991"/>
                  </a:cubicBezTo>
                  <a:cubicBezTo>
                    <a:pt x="19263" y="6433"/>
                    <a:pt x="16009" y="7154"/>
                    <a:pt x="12751" y="7154"/>
                  </a:cubicBezTo>
                  <a:cubicBezTo>
                    <a:pt x="9493" y="7154"/>
                    <a:pt x="6231" y="6433"/>
                    <a:pt x="3735" y="4991"/>
                  </a:cubicBezTo>
                  <a:cubicBezTo>
                    <a:pt x="3587" y="4918"/>
                    <a:pt x="3439" y="4807"/>
                    <a:pt x="3291" y="4733"/>
                  </a:cubicBezTo>
                  <a:cubicBezTo>
                    <a:pt x="3254" y="4696"/>
                    <a:pt x="3217" y="4659"/>
                    <a:pt x="3180" y="4659"/>
                  </a:cubicBezTo>
                  <a:cubicBezTo>
                    <a:pt x="3070" y="4585"/>
                    <a:pt x="2959" y="4511"/>
                    <a:pt x="2848" y="4437"/>
                  </a:cubicBezTo>
                  <a:cubicBezTo>
                    <a:pt x="2811" y="4400"/>
                    <a:pt x="2774" y="4400"/>
                    <a:pt x="2737" y="4363"/>
                  </a:cubicBezTo>
                  <a:cubicBezTo>
                    <a:pt x="2626" y="4289"/>
                    <a:pt x="2552" y="4215"/>
                    <a:pt x="2478" y="4141"/>
                  </a:cubicBezTo>
                  <a:cubicBezTo>
                    <a:pt x="2404" y="4104"/>
                    <a:pt x="2367" y="4067"/>
                    <a:pt x="2330" y="4030"/>
                  </a:cubicBezTo>
                  <a:cubicBezTo>
                    <a:pt x="2256" y="3956"/>
                    <a:pt x="2182" y="3919"/>
                    <a:pt x="2108" y="3845"/>
                  </a:cubicBezTo>
                  <a:cubicBezTo>
                    <a:pt x="2034" y="3808"/>
                    <a:pt x="1997" y="3771"/>
                    <a:pt x="1960" y="3697"/>
                  </a:cubicBezTo>
                  <a:cubicBezTo>
                    <a:pt x="1886" y="3661"/>
                    <a:pt x="1813" y="3587"/>
                    <a:pt x="1776" y="3550"/>
                  </a:cubicBezTo>
                  <a:cubicBezTo>
                    <a:pt x="1702" y="3476"/>
                    <a:pt x="1665" y="3439"/>
                    <a:pt x="1628" y="3402"/>
                  </a:cubicBezTo>
                  <a:cubicBezTo>
                    <a:pt x="1554" y="3328"/>
                    <a:pt x="1517" y="3291"/>
                    <a:pt x="1443" y="3217"/>
                  </a:cubicBezTo>
                  <a:cubicBezTo>
                    <a:pt x="1406" y="3180"/>
                    <a:pt x="1369" y="3106"/>
                    <a:pt x="1332" y="3069"/>
                  </a:cubicBezTo>
                  <a:cubicBezTo>
                    <a:pt x="1295" y="2995"/>
                    <a:pt x="1221" y="2958"/>
                    <a:pt x="1184" y="2884"/>
                  </a:cubicBezTo>
                  <a:cubicBezTo>
                    <a:pt x="1147" y="2847"/>
                    <a:pt x="1110" y="2810"/>
                    <a:pt x="1073" y="2736"/>
                  </a:cubicBezTo>
                  <a:cubicBezTo>
                    <a:pt x="1036" y="2699"/>
                    <a:pt x="962" y="2625"/>
                    <a:pt x="925" y="2551"/>
                  </a:cubicBezTo>
                  <a:cubicBezTo>
                    <a:pt x="888" y="2514"/>
                    <a:pt x="851" y="2440"/>
                    <a:pt x="814" y="2404"/>
                  </a:cubicBezTo>
                  <a:cubicBezTo>
                    <a:pt x="777" y="2330"/>
                    <a:pt x="740" y="2293"/>
                    <a:pt x="703" y="2219"/>
                  </a:cubicBezTo>
                  <a:cubicBezTo>
                    <a:pt x="666" y="2182"/>
                    <a:pt x="666" y="2108"/>
                    <a:pt x="629" y="2071"/>
                  </a:cubicBezTo>
                  <a:cubicBezTo>
                    <a:pt x="592" y="1997"/>
                    <a:pt x="556" y="1960"/>
                    <a:pt x="519" y="1886"/>
                  </a:cubicBezTo>
                  <a:cubicBezTo>
                    <a:pt x="482" y="1812"/>
                    <a:pt x="482" y="1775"/>
                    <a:pt x="445" y="1738"/>
                  </a:cubicBezTo>
                  <a:cubicBezTo>
                    <a:pt x="408" y="1664"/>
                    <a:pt x="371" y="1590"/>
                    <a:pt x="371" y="1553"/>
                  </a:cubicBezTo>
                  <a:cubicBezTo>
                    <a:pt x="334" y="1479"/>
                    <a:pt x="334" y="1442"/>
                    <a:pt x="297" y="1368"/>
                  </a:cubicBezTo>
                  <a:cubicBezTo>
                    <a:pt x="260" y="1294"/>
                    <a:pt x="260" y="1257"/>
                    <a:pt x="223" y="1183"/>
                  </a:cubicBezTo>
                  <a:cubicBezTo>
                    <a:pt x="223" y="1146"/>
                    <a:pt x="186" y="1073"/>
                    <a:pt x="186" y="1036"/>
                  </a:cubicBezTo>
                  <a:cubicBezTo>
                    <a:pt x="149" y="962"/>
                    <a:pt x="149" y="888"/>
                    <a:pt x="112" y="851"/>
                  </a:cubicBezTo>
                  <a:cubicBezTo>
                    <a:pt x="112" y="777"/>
                    <a:pt x="112" y="740"/>
                    <a:pt x="75" y="666"/>
                  </a:cubicBezTo>
                  <a:cubicBezTo>
                    <a:pt x="75" y="592"/>
                    <a:pt x="75" y="555"/>
                    <a:pt x="38" y="481"/>
                  </a:cubicBezTo>
                  <a:cubicBezTo>
                    <a:pt x="38" y="444"/>
                    <a:pt x="38" y="370"/>
                    <a:pt x="38" y="333"/>
                  </a:cubicBezTo>
                  <a:cubicBezTo>
                    <a:pt x="38" y="262"/>
                    <a:pt x="4" y="192"/>
                    <a:pt x="1" y="153"/>
                  </a:cubicBezTo>
                  <a:lnTo>
                    <a:pt x="1" y="153"/>
                  </a:lnTo>
                  <a:cubicBezTo>
                    <a:pt x="16" y="1765"/>
                    <a:pt x="904" y="3340"/>
                    <a:pt x="2700" y="4696"/>
                  </a:cubicBezTo>
                  <a:lnTo>
                    <a:pt x="2737" y="4696"/>
                  </a:lnTo>
                  <a:cubicBezTo>
                    <a:pt x="3070" y="4918"/>
                    <a:pt x="3365" y="5139"/>
                    <a:pt x="3735" y="5361"/>
                  </a:cubicBezTo>
                  <a:cubicBezTo>
                    <a:pt x="3772" y="5361"/>
                    <a:pt x="3772" y="5361"/>
                    <a:pt x="3809" y="5398"/>
                  </a:cubicBezTo>
                  <a:cubicBezTo>
                    <a:pt x="4511" y="5805"/>
                    <a:pt x="5288" y="6138"/>
                    <a:pt x="6101" y="6433"/>
                  </a:cubicBezTo>
                  <a:cubicBezTo>
                    <a:pt x="6360" y="6507"/>
                    <a:pt x="6582" y="6581"/>
                    <a:pt x="6841" y="6655"/>
                  </a:cubicBezTo>
                  <a:cubicBezTo>
                    <a:pt x="6914" y="6692"/>
                    <a:pt x="7025" y="6729"/>
                    <a:pt x="7099" y="6729"/>
                  </a:cubicBezTo>
                  <a:cubicBezTo>
                    <a:pt x="8874" y="7247"/>
                    <a:pt x="10815" y="7505"/>
                    <a:pt x="12756" y="7505"/>
                  </a:cubicBezTo>
                  <a:cubicBezTo>
                    <a:pt x="14697" y="7505"/>
                    <a:pt x="16638" y="7247"/>
                    <a:pt x="18412" y="6729"/>
                  </a:cubicBezTo>
                  <a:cubicBezTo>
                    <a:pt x="18523" y="6692"/>
                    <a:pt x="18597" y="6692"/>
                    <a:pt x="18671" y="6655"/>
                  </a:cubicBezTo>
                  <a:cubicBezTo>
                    <a:pt x="18930" y="6581"/>
                    <a:pt x="19189" y="6507"/>
                    <a:pt x="19411" y="6396"/>
                  </a:cubicBezTo>
                  <a:cubicBezTo>
                    <a:pt x="20224" y="6138"/>
                    <a:pt x="21000" y="5768"/>
                    <a:pt x="21703" y="5361"/>
                  </a:cubicBezTo>
                  <a:lnTo>
                    <a:pt x="21740" y="5361"/>
                  </a:lnTo>
                  <a:cubicBezTo>
                    <a:pt x="22109" y="5139"/>
                    <a:pt x="22442" y="4918"/>
                    <a:pt x="22738" y="4696"/>
                  </a:cubicBezTo>
                  <a:cubicBezTo>
                    <a:pt x="22738" y="4696"/>
                    <a:pt x="22775" y="4696"/>
                    <a:pt x="22775" y="4659"/>
                  </a:cubicBezTo>
                  <a:cubicBezTo>
                    <a:pt x="24550" y="3365"/>
                    <a:pt x="25437" y="1775"/>
                    <a:pt x="25437" y="185"/>
                  </a:cubicBezTo>
                  <a:lnTo>
                    <a:pt x="25437"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2924100" y="3239191"/>
              <a:ext cx="1235370" cy="713058"/>
            </a:xfrm>
            <a:custGeom>
              <a:avLst/>
              <a:gdLst/>
              <a:ahLst/>
              <a:cxnLst/>
              <a:rect l="l" t="t" r="r" b="b"/>
              <a:pathLst>
                <a:path w="25511" h="14725" extrusionOk="0">
                  <a:moveTo>
                    <a:pt x="12668" y="481"/>
                  </a:moveTo>
                  <a:cubicBezTo>
                    <a:pt x="15704" y="481"/>
                    <a:pt x="18745" y="1156"/>
                    <a:pt x="21074" y="2505"/>
                  </a:cubicBezTo>
                  <a:cubicBezTo>
                    <a:pt x="21222" y="2579"/>
                    <a:pt x="21370" y="2653"/>
                    <a:pt x="21481" y="2764"/>
                  </a:cubicBezTo>
                  <a:cubicBezTo>
                    <a:pt x="21555" y="2801"/>
                    <a:pt x="21592" y="2801"/>
                    <a:pt x="21629" y="2838"/>
                  </a:cubicBezTo>
                  <a:cubicBezTo>
                    <a:pt x="21703" y="2912"/>
                    <a:pt x="21814" y="2949"/>
                    <a:pt x="21888" y="3023"/>
                  </a:cubicBezTo>
                  <a:cubicBezTo>
                    <a:pt x="21962" y="3060"/>
                    <a:pt x="21999" y="3097"/>
                    <a:pt x="22036" y="3134"/>
                  </a:cubicBezTo>
                  <a:cubicBezTo>
                    <a:pt x="22109" y="3171"/>
                    <a:pt x="22183" y="3245"/>
                    <a:pt x="22257" y="3282"/>
                  </a:cubicBezTo>
                  <a:cubicBezTo>
                    <a:pt x="22331" y="3356"/>
                    <a:pt x="22368" y="3393"/>
                    <a:pt x="22405" y="3430"/>
                  </a:cubicBezTo>
                  <a:cubicBezTo>
                    <a:pt x="22479" y="3467"/>
                    <a:pt x="22553" y="3541"/>
                    <a:pt x="22590" y="3578"/>
                  </a:cubicBezTo>
                  <a:cubicBezTo>
                    <a:pt x="22664" y="3615"/>
                    <a:pt x="22701" y="3652"/>
                    <a:pt x="22738" y="3725"/>
                  </a:cubicBezTo>
                  <a:cubicBezTo>
                    <a:pt x="22812" y="3762"/>
                    <a:pt x="22849" y="3799"/>
                    <a:pt x="22923" y="3873"/>
                  </a:cubicBezTo>
                  <a:cubicBezTo>
                    <a:pt x="22960" y="3910"/>
                    <a:pt x="22997" y="3947"/>
                    <a:pt x="23034" y="4021"/>
                  </a:cubicBezTo>
                  <a:cubicBezTo>
                    <a:pt x="23108" y="4058"/>
                    <a:pt x="23145" y="4132"/>
                    <a:pt x="23219" y="4169"/>
                  </a:cubicBezTo>
                  <a:cubicBezTo>
                    <a:pt x="23256" y="4206"/>
                    <a:pt x="23293" y="4280"/>
                    <a:pt x="23329" y="4317"/>
                  </a:cubicBezTo>
                  <a:cubicBezTo>
                    <a:pt x="23366" y="4354"/>
                    <a:pt x="23440" y="4428"/>
                    <a:pt x="23477" y="4465"/>
                  </a:cubicBezTo>
                  <a:cubicBezTo>
                    <a:pt x="23514" y="4539"/>
                    <a:pt x="23551" y="4576"/>
                    <a:pt x="23588" y="4613"/>
                  </a:cubicBezTo>
                  <a:cubicBezTo>
                    <a:pt x="23625" y="4687"/>
                    <a:pt x="23662" y="4724"/>
                    <a:pt x="23699" y="4798"/>
                  </a:cubicBezTo>
                  <a:cubicBezTo>
                    <a:pt x="23736" y="4835"/>
                    <a:pt x="23773" y="4872"/>
                    <a:pt x="23810" y="4945"/>
                  </a:cubicBezTo>
                  <a:cubicBezTo>
                    <a:pt x="23847" y="4982"/>
                    <a:pt x="23884" y="5056"/>
                    <a:pt x="23921" y="5093"/>
                  </a:cubicBezTo>
                  <a:cubicBezTo>
                    <a:pt x="23921" y="5130"/>
                    <a:pt x="23958" y="5204"/>
                    <a:pt x="23995" y="5241"/>
                  </a:cubicBezTo>
                  <a:cubicBezTo>
                    <a:pt x="24032" y="5315"/>
                    <a:pt x="24069" y="5352"/>
                    <a:pt x="24069" y="5426"/>
                  </a:cubicBezTo>
                  <a:cubicBezTo>
                    <a:pt x="24106" y="5463"/>
                    <a:pt x="24143" y="5500"/>
                    <a:pt x="24143" y="5574"/>
                  </a:cubicBezTo>
                  <a:cubicBezTo>
                    <a:pt x="24180" y="5611"/>
                    <a:pt x="24217" y="5685"/>
                    <a:pt x="24217" y="5722"/>
                  </a:cubicBezTo>
                  <a:cubicBezTo>
                    <a:pt x="24254" y="5796"/>
                    <a:pt x="24254" y="5833"/>
                    <a:pt x="24291" y="5907"/>
                  </a:cubicBezTo>
                  <a:cubicBezTo>
                    <a:pt x="24328" y="5944"/>
                    <a:pt x="24328" y="6018"/>
                    <a:pt x="24365" y="6055"/>
                  </a:cubicBezTo>
                  <a:cubicBezTo>
                    <a:pt x="24365" y="6129"/>
                    <a:pt x="24402" y="6166"/>
                    <a:pt x="24402" y="6202"/>
                  </a:cubicBezTo>
                  <a:cubicBezTo>
                    <a:pt x="24402" y="6276"/>
                    <a:pt x="24439" y="6350"/>
                    <a:pt x="24439" y="6387"/>
                  </a:cubicBezTo>
                  <a:cubicBezTo>
                    <a:pt x="24476" y="6424"/>
                    <a:pt x="24476" y="6498"/>
                    <a:pt x="24476" y="6535"/>
                  </a:cubicBezTo>
                  <a:cubicBezTo>
                    <a:pt x="24513" y="6609"/>
                    <a:pt x="24513" y="6646"/>
                    <a:pt x="24513" y="6720"/>
                  </a:cubicBezTo>
                  <a:cubicBezTo>
                    <a:pt x="24513" y="6757"/>
                    <a:pt x="24550" y="6831"/>
                    <a:pt x="24550" y="6868"/>
                  </a:cubicBezTo>
                  <a:cubicBezTo>
                    <a:pt x="24550" y="6942"/>
                    <a:pt x="24550" y="6979"/>
                    <a:pt x="24550" y="7053"/>
                  </a:cubicBezTo>
                  <a:cubicBezTo>
                    <a:pt x="24550" y="7090"/>
                    <a:pt x="24550" y="7164"/>
                    <a:pt x="24586" y="7201"/>
                  </a:cubicBezTo>
                  <a:cubicBezTo>
                    <a:pt x="24586" y="7275"/>
                    <a:pt x="24586" y="7312"/>
                    <a:pt x="24586" y="7386"/>
                  </a:cubicBezTo>
                  <a:cubicBezTo>
                    <a:pt x="24586" y="7459"/>
                    <a:pt x="24586" y="7496"/>
                    <a:pt x="24586" y="7570"/>
                  </a:cubicBezTo>
                  <a:cubicBezTo>
                    <a:pt x="24513" y="8790"/>
                    <a:pt x="23884" y="10047"/>
                    <a:pt x="22701" y="11120"/>
                  </a:cubicBezTo>
                  <a:cubicBezTo>
                    <a:pt x="22442" y="11304"/>
                    <a:pt x="22183" y="11526"/>
                    <a:pt x="21925" y="11711"/>
                  </a:cubicBezTo>
                  <a:cubicBezTo>
                    <a:pt x="21888" y="11748"/>
                    <a:pt x="21888" y="11748"/>
                    <a:pt x="21888" y="11748"/>
                  </a:cubicBezTo>
                  <a:cubicBezTo>
                    <a:pt x="21629" y="11933"/>
                    <a:pt x="21407" y="12081"/>
                    <a:pt x="21148" y="12229"/>
                  </a:cubicBezTo>
                  <a:cubicBezTo>
                    <a:pt x="20372" y="12672"/>
                    <a:pt x="19558" y="13005"/>
                    <a:pt x="18671" y="13301"/>
                  </a:cubicBezTo>
                  <a:cubicBezTo>
                    <a:pt x="18449" y="13375"/>
                    <a:pt x="18191" y="13486"/>
                    <a:pt x="17932" y="13560"/>
                  </a:cubicBezTo>
                  <a:cubicBezTo>
                    <a:pt x="17821" y="13597"/>
                    <a:pt x="17673" y="13597"/>
                    <a:pt x="17562" y="13634"/>
                  </a:cubicBezTo>
                  <a:cubicBezTo>
                    <a:pt x="16028" y="14022"/>
                    <a:pt x="14392" y="14216"/>
                    <a:pt x="12756" y="14216"/>
                  </a:cubicBezTo>
                  <a:cubicBezTo>
                    <a:pt x="11120" y="14216"/>
                    <a:pt x="9484" y="14022"/>
                    <a:pt x="7950" y="13634"/>
                  </a:cubicBezTo>
                  <a:cubicBezTo>
                    <a:pt x="7839" y="13634"/>
                    <a:pt x="7691" y="13597"/>
                    <a:pt x="7580" y="13560"/>
                  </a:cubicBezTo>
                  <a:cubicBezTo>
                    <a:pt x="7321" y="13486"/>
                    <a:pt x="7062" y="13412"/>
                    <a:pt x="6841" y="13301"/>
                  </a:cubicBezTo>
                  <a:cubicBezTo>
                    <a:pt x="5953" y="13042"/>
                    <a:pt x="5103" y="12672"/>
                    <a:pt x="4327" y="12229"/>
                  </a:cubicBezTo>
                  <a:cubicBezTo>
                    <a:pt x="4068" y="12081"/>
                    <a:pt x="3809" y="11933"/>
                    <a:pt x="3587" y="11748"/>
                  </a:cubicBezTo>
                  <a:cubicBezTo>
                    <a:pt x="3291" y="11526"/>
                    <a:pt x="3033" y="11341"/>
                    <a:pt x="2774" y="11120"/>
                  </a:cubicBezTo>
                  <a:cubicBezTo>
                    <a:pt x="1554" y="10010"/>
                    <a:pt x="888" y="8753"/>
                    <a:pt x="851" y="7496"/>
                  </a:cubicBezTo>
                  <a:cubicBezTo>
                    <a:pt x="851" y="7386"/>
                    <a:pt x="851" y="7275"/>
                    <a:pt x="851" y="7164"/>
                  </a:cubicBezTo>
                  <a:cubicBezTo>
                    <a:pt x="851" y="7127"/>
                    <a:pt x="851" y="7053"/>
                    <a:pt x="851" y="7016"/>
                  </a:cubicBezTo>
                  <a:cubicBezTo>
                    <a:pt x="851" y="6979"/>
                    <a:pt x="851" y="6905"/>
                    <a:pt x="888" y="6831"/>
                  </a:cubicBezTo>
                  <a:cubicBezTo>
                    <a:pt x="888" y="6794"/>
                    <a:pt x="888" y="6757"/>
                    <a:pt x="888" y="6683"/>
                  </a:cubicBezTo>
                  <a:cubicBezTo>
                    <a:pt x="888" y="6646"/>
                    <a:pt x="925" y="6572"/>
                    <a:pt x="925" y="6535"/>
                  </a:cubicBezTo>
                  <a:cubicBezTo>
                    <a:pt x="925" y="6461"/>
                    <a:pt x="962" y="6424"/>
                    <a:pt x="962" y="6350"/>
                  </a:cubicBezTo>
                  <a:cubicBezTo>
                    <a:pt x="962" y="6313"/>
                    <a:pt x="999" y="6239"/>
                    <a:pt x="999" y="6202"/>
                  </a:cubicBezTo>
                  <a:cubicBezTo>
                    <a:pt x="1036" y="6129"/>
                    <a:pt x="1036" y="6092"/>
                    <a:pt x="1073" y="6055"/>
                  </a:cubicBezTo>
                  <a:cubicBezTo>
                    <a:pt x="1073" y="5981"/>
                    <a:pt x="1110" y="5907"/>
                    <a:pt x="1110" y="5870"/>
                  </a:cubicBezTo>
                  <a:cubicBezTo>
                    <a:pt x="1147" y="5833"/>
                    <a:pt x="1147" y="5759"/>
                    <a:pt x="1184" y="5722"/>
                  </a:cubicBezTo>
                  <a:cubicBezTo>
                    <a:pt x="1184" y="5648"/>
                    <a:pt x="1221" y="5611"/>
                    <a:pt x="1258" y="5537"/>
                  </a:cubicBezTo>
                  <a:cubicBezTo>
                    <a:pt x="1258" y="5500"/>
                    <a:pt x="1295" y="5426"/>
                    <a:pt x="1332" y="5389"/>
                  </a:cubicBezTo>
                  <a:cubicBezTo>
                    <a:pt x="1369" y="5352"/>
                    <a:pt x="1369" y="5278"/>
                    <a:pt x="1406" y="5241"/>
                  </a:cubicBezTo>
                  <a:cubicBezTo>
                    <a:pt x="1443" y="5167"/>
                    <a:pt x="1480" y="5130"/>
                    <a:pt x="1517" y="5093"/>
                  </a:cubicBezTo>
                  <a:cubicBezTo>
                    <a:pt x="1517" y="5019"/>
                    <a:pt x="1554" y="4982"/>
                    <a:pt x="1591" y="4909"/>
                  </a:cubicBezTo>
                  <a:cubicBezTo>
                    <a:pt x="1628" y="4872"/>
                    <a:pt x="1665" y="4798"/>
                    <a:pt x="1702" y="4761"/>
                  </a:cubicBezTo>
                  <a:cubicBezTo>
                    <a:pt x="1739" y="4724"/>
                    <a:pt x="1776" y="4650"/>
                    <a:pt x="1813" y="4613"/>
                  </a:cubicBezTo>
                  <a:cubicBezTo>
                    <a:pt x="1850" y="4539"/>
                    <a:pt x="1886" y="4502"/>
                    <a:pt x="1923" y="4465"/>
                  </a:cubicBezTo>
                  <a:cubicBezTo>
                    <a:pt x="1960" y="4391"/>
                    <a:pt x="2034" y="4354"/>
                    <a:pt x="2071" y="4317"/>
                  </a:cubicBezTo>
                  <a:cubicBezTo>
                    <a:pt x="2108" y="4243"/>
                    <a:pt x="2145" y="4206"/>
                    <a:pt x="2182" y="4169"/>
                  </a:cubicBezTo>
                  <a:cubicBezTo>
                    <a:pt x="2219" y="4095"/>
                    <a:pt x="2293" y="4058"/>
                    <a:pt x="2330" y="3984"/>
                  </a:cubicBezTo>
                  <a:cubicBezTo>
                    <a:pt x="2367" y="3947"/>
                    <a:pt x="2404" y="3910"/>
                    <a:pt x="2478" y="3873"/>
                  </a:cubicBezTo>
                  <a:cubicBezTo>
                    <a:pt x="2515" y="3799"/>
                    <a:pt x="2589" y="3762"/>
                    <a:pt x="2626" y="3688"/>
                  </a:cubicBezTo>
                  <a:cubicBezTo>
                    <a:pt x="2700" y="3652"/>
                    <a:pt x="2737" y="3615"/>
                    <a:pt x="2774" y="3578"/>
                  </a:cubicBezTo>
                  <a:cubicBezTo>
                    <a:pt x="2848" y="3504"/>
                    <a:pt x="2922" y="3467"/>
                    <a:pt x="2996" y="3393"/>
                  </a:cubicBezTo>
                  <a:cubicBezTo>
                    <a:pt x="3033" y="3356"/>
                    <a:pt x="3070" y="3319"/>
                    <a:pt x="3107" y="3282"/>
                  </a:cubicBezTo>
                  <a:cubicBezTo>
                    <a:pt x="3180" y="3245"/>
                    <a:pt x="3254" y="3171"/>
                    <a:pt x="3328" y="3134"/>
                  </a:cubicBezTo>
                  <a:cubicBezTo>
                    <a:pt x="3365" y="3097"/>
                    <a:pt x="3439" y="3060"/>
                    <a:pt x="3476" y="3023"/>
                  </a:cubicBezTo>
                  <a:cubicBezTo>
                    <a:pt x="3550" y="2949"/>
                    <a:pt x="3624" y="2912"/>
                    <a:pt x="3698" y="2875"/>
                  </a:cubicBezTo>
                  <a:cubicBezTo>
                    <a:pt x="3772" y="2838"/>
                    <a:pt x="3809" y="2801"/>
                    <a:pt x="3883" y="2764"/>
                  </a:cubicBezTo>
                  <a:cubicBezTo>
                    <a:pt x="3994" y="2653"/>
                    <a:pt x="4142" y="2579"/>
                    <a:pt x="4290" y="2505"/>
                  </a:cubicBezTo>
                  <a:cubicBezTo>
                    <a:pt x="6600" y="1156"/>
                    <a:pt x="9632" y="481"/>
                    <a:pt x="12668" y="481"/>
                  </a:cubicBezTo>
                  <a:close/>
                  <a:moveTo>
                    <a:pt x="12668" y="1"/>
                  </a:moveTo>
                  <a:cubicBezTo>
                    <a:pt x="9410" y="1"/>
                    <a:pt x="6157" y="712"/>
                    <a:pt x="3698" y="2136"/>
                  </a:cubicBezTo>
                  <a:cubicBezTo>
                    <a:pt x="1221" y="3578"/>
                    <a:pt x="1" y="5463"/>
                    <a:pt x="1" y="7349"/>
                  </a:cubicBezTo>
                  <a:cubicBezTo>
                    <a:pt x="1" y="7423"/>
                    <a:pt x="1" y="7459"/>
                    <a:pt x="1" y="7533"/>
                  </a:cubicBezTo>
                  <a:cubicBezTo>
                    <a:pt x="1" y="7570"/>
                    <a:pt x="1" y="7644"/>
                    <a:pt x="1" y="7718"/>
                  </a:cubicBezTo>
                  <a:cubicBezTo>
                    <a:pt x="1" y="7755"/>
                    <a:pt x="1" y="7829"/>
                    <a:pt x="38" y="7903"/>
                  </a:cubicBezTo>
                  <a:cubicBezTo>
                    <a:pt x="38" y="7940"/>
                    <a:pt x="38" y="8014"/>
                    <a:pt x="38" y="8051"/>
                  </a:cubicBezTo>
                  <a:cubicBezTo>
                    <a:pt x="75" y="8125"/>
                    <a:pt x="75" y="8162"/>
                    <a:pt x="75" y="8236"/>
                  </a:cubicBezTo>
                  <a:cubicBezTo>
                    <a:pt x="112" y="8310"/>
                    <a:pt x="112" y="8347"/>
                    <a:pt x="112" y="8421"/>
                  </a:cubicBezTo>
                  <a:cubicBezTo>
                    <a:pt x="149" y="8458"/>
                    <a:pt x="149" y="8532"/>
                    <a:pt x="186" y="8606"/>
                  </a:cubicBezTo>
                  <a:cubicBezTo>
                    <a:pt x="186" y="8643"/>
                    <a:pt x="223" y="8716"/>
                    <a:pt x="223" y="8753"/>
                  </a:cubicBezTo>
                  <a:cubicBezTo>
                    <a:pt x="260" y="8827"/>
                    <a:pt x="260" y="8864"/>
                    <a:pt x="297" y="8938"/>
                  </a:cubicBezTo>
                  <a:cubicBezTo>
                    <a:pt x="297" y="9012"/>
                    <a:pt x="334" y="9049"/>
                    <a:pt x="371" y="9123"/>
                  </a:cubicBezTo>
                  <a:cubicBezTo>
                    <a:pt x="371" y="9160"/>
                    <a:pt x="408" y="9234"/>
                    <a:pt x="445" y="9271"/>
                  </a:cubicBezTo>
                  <a:cubicBezTo>
                    <a:pt x="482" y="9345"/>
                    <a:pt x="482" y="9382"/>
                    <a:pt x="519" y="9456"/>
                  </a:cubicBezTo>
                  <a:cubicBezTo>
                    <a:pt x="556" y="9530"/>
                    <a:pt x="592" y="9567"/>
                    <a:pt x="629" y="9641"/>
                  </a:cubicBezTo>
                  <a:cubicBezTo>
                    <a:pt x="666" y="9678"/>
                    <a:pt x="666" y="9752"/>
                    <a:pt x="703" y="9789"/>
                  </a:cubicBezTo>
                  <a:cubicBezTo>
                    <a:pt x="740" y="9863"/>
                    <a:pt x="777" y="9900"/>
                    <a:pt x="814" y="9974"/>
                  </a:cubicBezTo>
                  <a:cubicBezTo>
                    <a:pt x="851" y="10010"/>
                    <a:pt x="888" y="10084"/>
                    <a:pt x="925" y="10121"/>
                  </a:cubicBezTo>
                  <a:cubicBezTo>
                    <a:pt x="962" y="10195"/>
                    <a:pt x="1036" y="10269"/>
                    <a:pt x="1073" y="10306"/>
                  </a:cubicBezTo>
                  <a:cubicBezTo>
                    <a:pt x="1110" y="10380"/>
                    <a:pt x="1147" y="10417"/>
                    <a:pt x="1184" y="10454"/>
                  </a:cubicBezTo>
                  <a:cubicBezTo>
                    <a:pt x="1221" y="10528"/>
                    <a:pt x="1295" y="10565"/>
                    <a:pt x="1332" y="10639"/>
                  </a:cubicBezTo>
                  <a:cubicBezTo>
                    <a:pt x="1369" y="10676"/>
                    <a:pt x="1406" y="10750"/>
                    <a:pt x="1443" y="10787"/>
                  </a:cubicBezTo>
                  <a:cubicBezTo>
                    <a:pt x="1517" y="10861"/>
                    <a:pt x="1554" y="10898"/>
                    <a:pt x="1628" y="10972"/>
                  </a:cubicBezTo>
                  <a:cubicBezTo>
                    <a:pt x="1665" y="11009"/>
                    <a:pt x="1702" y="11046"/>
                    <a:pt x="1776" y="11120"/>
                  </a:cubicBezTo>
                  <a:cubicBezTo>
                    <a:pt x="1813" y="11157"/>
                    <a:pt x="1886" y="11231"/>
                    <a:pt x="1960" y="11267"/>
                  </a:cubicBezTo>
                  <a:cubicBezTo>
                    <a:pt x="1997" y="11341"/>
                    <a:pt x="2034" y="11378"/>
                    <a:pt x="2108" y="11415"/>
                  </a:cubicBezTo>
                  <a:cubicBezTo>
                    <a:pt x="2182" y="11489"/>
                    <a:pt x="2256" y="11526"/>
                    <a:pt x="2330" y="11600"/>
                  </a:cubicBezTo>
                  <a:cubicBezTo>
                    <a:pt x="2367" y="11637"/>
                    <a:pt x="2404" y="11674"/>
                    <a:pt x="2478" y="11711"/>
                  </a:cubicBezTo>
                  <a:cubicBezTo>
                    <a:pt x="2552" y="11785"/>
                    <a:pt x="2626" y="11859"/>
                    <a:pt x="2737" y="11933"/>
                  </a:cubicBezTo>
                  <a:cubicBezTo>
                    <a:pt x="2774" y="11933"/>
                    <a:pt x="2811" y="11970"/>
                    <a:pt x="2848" y="12007"/>
                  </a:cubicBezTo>
                  <a:cubicBezTo>
                    <a:pt x="2959" y="12081"/>
                    <a:pt x="3070" y="12155"/>
                    <a:pt x="3143" y="12229"/>
                  </a:cubicBezTo>
                  <a:cubicBezTo>
                    <a:pt x="3217" y="12229"/>
                    <a:pt x="3254" y="12266"/>
                    <a:pt x="3291" y="12303"/>
                  </a:cubicBezTo>
                  <a:cubicBezTo>
                    <a:pt x="3439" y="12377"/>
                    <a:pt x="3587" y="12488"/>
                    <a:pt x="3735" y="12561"/>
                  </a:cubicBezTo>
                  <a:cubicBezTo>
                    <a:pt x="6231" y="14003"/>
                    <a:pt x="9493" y="14724"/>
                    <a:pt x="12751" y="14724"/>
                  </a:cubicBezTo>
                  <a:cubicBezTo>
                    <a:pt x="16009" y="14724"/>
                    <a:pt x="19263" y="14003"/>
                    <a:pt x="21740" y="12561"/>
                  </a:cubicBezTo>
                  <a:cubicBezTo>
                    <a:pt x="21888" y="12488"/>
                    <a:pt x="22036" y="12414"/>
                    <a:pt x="22183" y="12303"/>
                  </a:cubicBezTo>
                  <a:cubicBezTo>
                    <a:pt x="22257" y="12266"/>
                    <a:pt x="22294" y="12229"/>
                    <a:pt x="22368" y="12192"/>
                  </a:cubicBezTo>
                  <a:cubicBezTo>
                    <a:pt x="22442" y="12118"/>
                    <a:pt x="22516" y="12081"/>
                    <a:pt x="22590" y="12007"/>
                  </a:cubicBezTo>
                  <a:cubicBezTo>
                    <a:pt x="22664" y="11970"/>
                    <a:pt x="22701" y="11933"/>
                    <a:pt x="22775" y="11896"/>
                  </a:cubicBezTo>
                  <a:cubicBezTo>
                    <a:pt x="22849" y="11822"/>
                    <a:pt x="22923" y="11785"/>
                    <a:pt x="22997" y="11711"/>
                  </a:cubicBezTo>
                  <a:cubicBezTo>
                    <a:pt x="23034" y="11674"/>
                    <a:pt x="23108" y="11637"/>
                    <a:pt x="23145" y="11600"/>
                  </a:cubicBezTo>
                  <a:cubicBezTo>
                    <a:pt x="23219" y="11526"/>
                    <a:pt x="23293" y="11489"/>
                    <a:pt x="23366" y="11415"/>
                  </a:cubicBezTo>
                  <a:cubicBezTo>
                    <a:pt x="23403" y="11378"/>
                    <a:pt x="23440" y="11341"/>
                    <a:pt x="23514" y="11304"/>
                  </a:cubicBezTo>
                  <a:cubicBezTo>
                    <a:pt x="23551" y="11231"/>
                    <a:pt x="23625" y="11194"/>
                    <a:pt x="23699" y="11120"/>
                  </a:cubicBezTo>
                  <a:cubicBezTo>
                    <a:pt x="23736" y="11083"/>
                    <a:pt x="23773" y="11009"/>
                    <a:pt x="23810" y="10972"/>
                  </a:cubicBezTo>
                  <a:cubicBezTo>
                    <a:pt x="23884" y="10898"/>
                    <a:pt x="23921" y="10861"/>
                    <a:pt x="23995" y="10787"/>
                  </a:cubicBezTo>
                  <a:cubicBezTo>
                    <a:pt x="24032" y="10750"/>
                    <a:pt x="24069" y="10713"/>
                    <a:pt x="24106" y="10639"/>
                  </a:cubicBezTo>
                  <a:cubicBezTo>
                    <a:pt x="24180" y="10602"/>
                    <a:pt x="24217" y="10528"/>
                    <a:pt x="24254" y="10491"/>
                  </a:cubicBezTo>
                  <a:cubicBezTo>
                    <a:pt x="24291" y="10417"/>
                    <a:pt x="24328" y="10380"/>
                    <a:pt x="24365" y="10306"/>
                  </a:cubicBezTo>
                  <a:cubicBezTo>
                    <a:pt x="24439" y="10269"/>
                    <a:pt x="24476" y="10195"/>
                    <a:pt x="24513" y="10158"/>
                  </a:cubicBezTo>
                  <a:cubicBezTo>
                    <a:pt x="24550" y="10084"/>
                    <a:pt x="24586" y="10047"/>
                    <a:pt x="24623" y="9974"/>
                  </a:cubicBezTo>
                  <a:cubicBezTo>
                    <a:pt x="24660" y="9937"/>
                    <a:pt x="24697" y="9863"/>
                    <a:pt x="24734" y="9826"/>
                  </a:cubicBezTo>
                  <a:cubicBezTo>
                    <a:pt x="24771" y="9752"/>
                    <a:pt x="24771" y="9715"/>
                    <a:pt x="24808" y="9641"/>
                  </a:cubicBezTo>
                  <a:cubicBezTo>
                    <a:pt x="24845" y="9604"/>
                    <a:pt x="24882" y="9530"/>
                    <a:pt x="24919" y="9493"/>
                  </a:cubicBezTo>
                  <a:cubicBezTo>
                    <a:pt x="24956" y="9419"/>
                    <a:pt x="24956" y="9382"/>
                    <a:pt x="24993" y="9308"/>
                  </a:cubicBezTo>
                  <a:cubicBezTo>
                    <a:pt x="25030" y="9234"/>
                    <a:pt x="25030" y="9197"/>
                    <a:pt x="25067" y="9123"/>
                  </a:cubicBezTo>
                  <a:cubicBezTo>
                    <a:pt x="25104" y="9086"/>
                    <a:pt x="25104" y="9012"/>
                    <a:pt x="25141" y="8975"/>
                  </a:cubicBezTo>
                  <a:cubicBezTo>
                    <a:pt x="25141" y="8901"/>
                    <a:pt x="25178" y="8864"/>
                    <a:pt x="25215" y="8790"/>
                  </a:cubicBezTo>
                  <a:cubicBezTo>
                    <a:pt x="25215" y="8716"/>
                    <a:pt x="25215" y="8680"/>
                    <a:pt x="25252" y="8606"/>
                  </a:cubicBezTo>
                  <a:cubicBezTo>
                    <a:pt x="25252" y="8569"/>
                    <a:pt x="25289" y="8495"/>
                    <a:pt x="25289" y="8421"/>
                  </a:cubicBezTo>
                  <a:cubicBezTo>
                    <a:pt x="25326" y="8384"/>
                    <a:pt x="25326" y="8310"/>
                    <a:pt x="25326" y="8273"/>
                  </a:cubicBezTo>
                  <a:cubicBezTo>
                    <a:pt x="25363" y="8199"/>
                    <a:pt x="25363" y="8162"/>
                    <a:pt x="25363" y="8088"/>
                  </a:cubicBezTo>
                  <a:cubicBezTo>
                    <a:pt x="25363" y="8014"/>
                    <a:pt x="25400" y="7977"/>
                    <a:pt x="25400" y="7903"/>
                  </a:cubicBezTo>
                  <a:cubicBezTo>
                    <a:pt x="25400" y="7866"/>
                    <a:pt x="25400" y="7792"/>
                    <a:pt x="25400" y="7718"/>
                  </a:cubicBezTo>
                  <a:cubicBezTo>
                    <a:pt x="25437" y="7681"/>
                    <a:pt x="25437" y="7607"/>
                    <a:pt x="25437" y="7570"/>
                  </a:cubicBezTo>
                  <a:cubicBezTo>
                    <a:pt x="25511" y="5611"/>
                    <a:pt x="24254" y="3652"/>
                    <a:pt x="21666" y="2136"/>
                  </a:cubicBezTo>
                  <a:cubicBezTo>
                    <a:pt x="19189" y="712"/>
                    <a:pt x="15926" y="1"/>
                    <a:pt x="12668"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3380659" y="3472845"/>
              <a:ext cx="64502" cy="70313"/>
            </a:xfrm>
            <a:custGeom>
              <a:avLst/>
              <a:gdLst/>
              <a:ahLst/>
              <a:cxnLst/>
              <a:rect l="l" t="t" r="r" b="b"/>
              <a:pathLst>
                <a:path w="1332" h="1452" extrusionOk="0">
                  <a:moveTo>
                    <a:pt x="1168" y="0"/>
                  </a:moveTo>
                  <a:cubicBezTo>
                    <a:pt x="902" y="0"/>
                    <a:pt x="666" y="77"/>
                    <a:pt x="481" y="231"/>
                  </a:cubicBezTo>
                  <a:cubicBezTo>
                    <a:pt x="444" y="268"/>
                    <a:pt x="370" y="305"/>
                    <a:pt x="370" y="342"/>
                  </a:cubicBezTo>
                  <a:cubicBezTo>
                    <a:pt x="296" y="379"/>
                    <a:pt x="296" y="453"/>
                    <a:pt x="259" y="490"/>
                  </a:cubicBezTo>
                  <a:cubicBezTo>
                    <a:pt x="222" y="527"/>
                    <a:pt x="185" y="564"/>
                    <a:pt x="148" y="638"/>
                  </a:cubicBezTo>
                  <a:cubicBezTo>
                    <a:pt x="111" y="712"/>
                    <a:pt x="111" y="786"/>
                    <a:pt x="74" y="860"/>
                  </a:cubicBezTo>
                  <a:cubicBezTo>
                    <a:pt x="74" y="897"/>
                    <a:pt x="37" y="934"/>
                    <a:pt x="37" y="1008"/>
                  </a:cubicBezTo>
                  <a:cubicBezTo>
                    <a:pt x="0" y="1156"/>
                    <a:pt x="0" y="1304"/>
                    <a:pt x="0" y="1451"/>
                  </a:cubicBezTo>
                  <a:lnTo>
                    <a:pt x="1184" y="749"/>
                  </a:lnTo>
                  <a:cubicBezTo>
                    <a:pt x="1184" y="453"/>
                    <a:pt x="1258" y="194"/>
                    <a:pt x="1331" y="10"/>
                  </a:cubicBezTo>
                  <a:cubicBezTo>
                    <a:pt x="1276" y="3"/>
                    <a:pt x="1222" y="0"/>
                    <a:pt x="1168"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3305453" y="3376623"/>
              <a:ext cx="84211" cy="123581"/>
            </a:xfrm>
            <a:custGeom>
              <a:avLst/>
              <a:gdLst/>
              <a:ahLst/>
              <a:cxnLst/>
              <a:rect l="l" t="t" r="r" b="b"/>
              <a:pathLst>
                <a:path w="1739" h="2552" extrusionOk="0">
                  <a:moveTo>
                    <a:pt x="1738" y="0"/>
                  </a:moveTo>
                  <a:cubicBezTo>
                    <a:pt x="1443" y="37"/>
                    <a:pt x="1184" y="148"/>
                    <a:pt x="962" y="333"/>
                  </a:cubicBezTo>
                  <a:cubicBezTo>
                    <a:pt x="925" y="333"/>
                    <a:pt x="888" y="370"/>
                    <a:pt x="851" y="407"/>
                  </a:cubicBezTo>
                  <a:cubicBezTo>
                    <a:pt x="814" y="444"/>
                    <a:pt x="777" y="481"/>
                    <a:pt x="740" y="518"/>
                  </a:cubicBezTo>
                  <a:cubicBezTo>
                    <a:pt x="703" y="518"/>
                    <a:pt x="666" y="555"/>
                    <a:pt x="629" y="592"/>
                  </a:cubicBezTo>
                  <a:cubicBezTo>
                    <a:pt x="592" y="629"/>
                    <a:pt x="555" y="666"/>
                    <a:pt x="555" y="740"/>
                  </a:cubicBezTo>
                  <a:cubicBezTo>
                    <a:pt x="518" y="777"/>
                    <a:pt x="481" y="777"/>
                    <a:pt x="444" y="814"/>
                  </a:cubicBezTo>
                  <a:cubicBezTo>
                    <a:pt x="407" y="887"/>
                    <a:pt x="407" y="924"/>
                    <a:pt x="370" y="998"/>
                  </a:cubicBezTo>
                  <a:cubicBezTo>
                    <a:pt x="333" y="1035"/>
                    <a:pt x="333" y="1072"/>
                    <a:pt x="296" y="1109"/>
                  </a:cubicBezTo>
                  <a:cubicBezTo>
                    <a:pt x="260" y="1146"/>
                    <a:pt x="260" y="1220"/>
                    <a:pt x="223" y="1294"/>
                  </a:cubicBezTo>
                  <a:cubicBezTo>
                    <a:pt x="223" y="1331"/>
                    <a:pt x="186" y="1368"/>
                    <a:pt x="186" y="1405"/>
                  </a:cubicBezTo>
                  <a:cubicBezTo>
                    <a:pt x="149" y="1479"/>
                    <a:pt x="149" y="1553"/>
                    <a:pt x="112" y="1627"/>
                  </a:cubicBezTo>
                  <a:cubicBezTo>
                    <a:pt x="112" y="1664"/>
                    <a:pt x="112" y="1701"/>
                    <a:pt x="75" y="1775"/>
                  </a:cubicBezTo>
                  <a:cubicBezTo>
                    <a:pt x="75" y="1849"/>
                    <a:pt x="75" y="1923"/>
                    <a:pt x="38" y="2034"/>
                  </a:cubicBezTo>
                  <a:cubicBezTo>
                    <a:pt x="38" y="2071"/>
                    <a:pt x="38" y="2107"/>
                    <a:pt x="38" y="2144"/>
                  </a:cubicBezTo>
                  <a:cubicBezTo>
                    <a:pt x="38" y="2292"/>
                    <a:pt x="1" y="2403"/>
                    <a:pt x="1" y="2551"/>
                  </a:cubicBezTo>
                  <a:lnTo>
                    <a:pt x="888" y="2034"/>
                  </a:lnTo>
                  <a:cubicBezTo>
                    <a:pt x="962" y="1812"/>
                    <a:pt x="1073" y="1590"/>
                    <a:pt x="1221" y="1442"/>
                  </a:cubicBezTo>
                  <a:cubicBezTo>
                    <a:pt x="1295" y="850"/>
                    <a:pt x="1480" y="370"/>
                    <a:pt x="1738"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3439738" y="3494782"/>
              <a:ext cx="136123" cy="141449"/>
            </a:xfrm>
            <a:custGeom>
              <a:avLst/>
              <a:gdLst/>
              <a:ahLst/>
              <a:cxnLst/>
              <a:rect l="l" t="t" r="r" b="b"/>
              <a:pathLst>
                <a:path w="2811" h="2921" extrusionOk="0">
                  <a:moveTo>
                    <a:pt x="55" y="669"/>
                  </a:moveTo>
                  <a:cubicBezTo>
                    <a:pt x="41" y="673"/>
                    <a:pt x="21" y="682"/>
                    <a:pt x="1" y="703"/>
                  </a:cubicBezTo>
                  <a:lnTo>
                    <a:pt x="55" y="669"/>
                  </a:lnTo>
                  <a:close/>
                  <a:moveTo>
                    <a:pt x="1147" y="0"/>
                  </a:moveTo>
                  <a:lnTo>
                    <a:pt x="55" y="669"/>
                  </a:lnTo>
                  <a:lnTo>
                    <a:pt x="55" y="669"/>
                  </a:lnTo>
                  <a:cubicBezTo>
                    <a:pt x="67" y="666"/>
                    <a:pt x="74" y="666"/>
                    <a:pt x="74" y="666"/>
                  </a:cubicBezTo>
                  <a:cubicBezTo>
                    <a:pt x="111" y="666"/>
                    <a:pt x="148" y="629"/>
                    <a:pt x="185" y="629"/>
                  </a:cubicBezTo>
                  <a:lnTo>
                    <a:pt x="370" y="629"/>
                  </a:lnTo>
                  <a:cubicBezTo>
                    <a:pt x="444" y="629"/>
                    <a:pt x="481" y="629"/>
                    <a:pt x="518" y="666"/>
                  </a:cubicBezTo>
                  <a:lnTo>
                    <a:pt x="629" y="666"/>
                  </a:lnTo>
                  <a:cubicBezTo>
                    <a:pt x="703" y="703"/>
                    <a:pt x="777" y="740"/>
                    <a:pt x="851" y="777"/>
                  </a:cubicBezTo>
                  <a:cubicBezTo>
                    <a:pt x="1553" y="1183"/>
                    <a:pt x="2108" y="2145"/>
                    <a:pt x="2108" y="2921"/>
                  </a:cubicBezTo>
                  <a:lnTo>
                    <a:pt x="2810" y="2514"/>
                  </a:lnTo>
                  <a:cubicBezTo>
                    <a:pt x="2625" y="1738"/>
                    <a:pt x="2145" y="961"/>
                    <a:pt x="1590" y="370"/>
                  </a:cubicBezTo>
                  <a:cubicBezTo>
                    <a:pt x="1442" y="259"/>
                    <a:pt x="1295" y="111"/>
                    <a:pt x="1147"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3421821" y="3525193"/>
              <a:ext cx="119997" cy="111039"/>
            </a:xfrm>
            <a:custGeom>
              <a:avLst/>
              <a:gdLst/>
              <a:ahLst/>
              <a:cxnLst/>
              <a:rect l="l" t="t" r="r" b="b"/>
              <a:pathLst>
                <a:path w="2478" h="2293" extrusionOk="0">
                  <a:moveTo>
                    <a:pt x="555" y="1"/>
                  </a:moveTo>
                  <a:cubicBezTo>
                    <a:pt x="518" y="1"/>
                    <a:pt x="481" y="38"/>
                    <a:pt x="444" y="38"/>
                  </a:cubicBezTo>
                  <a:cubicBezTo>
                    <a:pt x="444" y="38"/>
                    <a:pt x="408" y="38"/>
                    <a:pt x="371" y="75"/>
                  </a:cubicBezTo>
                  <a:cubicBezTo>
                    <a:pt x="149" y="186"/>
                    <a:pt x="1" y="481"/>
                    <a:pt x="1" y="851"/>
                  </a:cubicBezTo>
                  <a:lnTo>
                    <a:pt x="2478" y="2293"/>
                  </a:lnTo>
                  <a:cubicBezTo>
                    <a:pt x="2478" y="1517"/>
                    <a:pt x="1923" y="555"/>
                    <a:pt x="1221" y="149"/>
                  </a:cubicBezTo>
                  <a:cubicBezTo>
                    <a:pt x="1147" y="112"/>
                    <a:pt x="1073" y="75"/>
                    <a:pt x="999" y="38"/>
                  </a:cubicBezTo>
                  <a:lnTo>
                    <a:pt x="888" y="38"/>
                  </a:lnTo>
                  <a:cubicBezTo>
                    <a:pt x="851" y="1"/>
                    <a:pt x="814" y="1"/>
                    <a:pt x="7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3341288" y="3421368"/>
              <a:ext cx="281107" cy="261447"/>
            </a:xfrm>
            <a:custGeom>
              <a:avLst/>
              <a:gdLst/>
              <a:ahLst/>
              <a:cxnLst/>
              <a:rect l="l" t="t" r="r" b="b"/>
              <a:pathLst>
                <a:path w="5805" h="5399" extrusionOk="0">
                  <a:moveTo>
                    <a:pt x="1516" y="0"/>
                  </a:moveTo>
                  <a:cubicBezTo>
                    <a:pt x="1479" y="0"/>
                    <a:pt x="1442" y="37"/>
                    <a:pt x="1405" y="37"/>
                  </a:cubicBezTo>
                  <a:lnTo>
                    <a:pt x="1294" y="37"/>
                  </a:lnTo>
                  <a:cubicBezTo>
                    <a:pt x="1257" y="37"/>
                    <a:pt x="1220" y="74"/>
                    <a:pt x="1183" y="74"/>
                  </a:cubicBezTo>
                  <a:cubicBezTo>
                    <a:pt x="1146" y="74"/>
                    <a:pt x="1109" y="74"/>
                    <a:pt x="1072" y="111"/>
                  </a:cubicBezTo>
                  <a:cubicBezTo>
                    <a:pt x="1035" y="111"/>
                    <a:pt x="998" y="148"/>
                    <a:pt x="961" y="148"/>
                  </a:cubicBezTo>
                  <a:cubicBezTo>
                    <a:pt x="924" y="148"/>
                    <a:pt x="887" y="185"/>
                    <a:pt x="850" y="185"/>
                  </a:cubicBezTo>
                  <a:cubicBezTo>
                    <a:pt x="703" y="296"/>
                    <a:pt x="592" y="370"/>
                    <a:pt x="481" y="518"/>
                  </a:cubicBezTo>
                  <a:cubicBezTo>
                    <a:pt x="333" y="666"/>
                    <a:pt x="222" y="888"/>
                    <a:pt x="148" y="1110"/>
                  </a:cubicBezTo>
                  <a:cubicBezTo>
                    <a:pt x="74" y="1405"/>
                    <a:pt x="0" y="1701"/>
                    <a:pt x="0" y="2071"/>
                  </a:cubicBezTo>
                  <a:lnTo>
                    <a:pt x="813" y="2514"/>
                  </a:lnTo>
                  <a:cubicBezTo>
                    <a:pt x="813" y="2367"/>
                    <a:pt x="813" y="2219"/>
                    <a:pt x="850" y="2071"/>
                  </a:cubicBezTo>
                  <a:cubicBezTo>
                    <a:pt x="850" y="2034"/>
                    <a:pt x="887" y="1960"/>
                    <a:pt x="887" y="1923"/>
                  </a:cubicBezTo>
                  <a:cubicBezTo>
                    <a:pt x="924" y="1849"/>
                    <a:pt x="924" y="1775"/>
                    <a:pt x="961" y="1701"/>
                  </a:cubicBezTo>
                  <a:cubicBezTo>
                    <a:pt x="998" y="1627"/>
                    <a:pt x="1035" y="1590"/>
                    <a:pt x="1072" y="1553"/>
                  </a:cubicBezTo>
                  <a:cubicBezTo>
                    <a:pt x="1109" y="1516"/>
                    <a:pt x="1109" y="1442"/>
                    <a:pt x="1183" y="1405"/>
                  </a:cubicBezTo>
                  <a:cubicBezTo>
                    <a:pt x="1183" y="1368"/>
                    <a:pt x="1257" y="1331"/>
                    <a:pt x="1294" y="1294"/>
                  </a:cubicBezTo>
                  <a:cubicBezTo>
                    <a:pt x="1479" y="1140"/>
                    <a:pt x="1715" y="1063"/>
                    <a:pt x="1981" y="1063"/>
                  </a:cubicBezTo>
                  <a:cubicBezTo>
                    <a:pt x="2035" y="1063"/>
                    <a:pt x="2089" y="1066"/>
                    <a:pt x="2144" y="1073"/>
                  </a:cubicBezTo>
                  <a:cubicBezTo>
                    <a:pt x="2366" y="1110"/>
                    <a:pt x="2625" y="1183"/>
                    <a:pt x="2921" y="1331"/>
                  </a:cubicBezTo>
                  <a:cubicBezTo>
                    <a:pt x="2995" y="1405"/>
                    <a:pt x="3106" y="1479"/>
                    <a:pt x="3180" y="1516"/>
                  </a:cubicBezTo>
                  <a:cubicBezTo>
                    <a:pt x="3328" y="1627"/>
                    <a:pt x="3475" y="1775"/>
                    <a:pt x="3623" y="1886"/>
                  </a:cubicBezTo>
                  <a:cubicBezTo>
                    <a:pt x="4178" y="2477"/>
                    <a:pt x="4658" y="3254"/>
                    <a:pt x="4843" y="4030"/>
                  </a:cubicBezTo>
                  <a:cubicBezTo>
                    <a:pt x="4917" y="4326"/>
                    <a:pt x="4991" y="4622"/>
                    <a:pt x="4991" y="4918"/>
                  </a:cubicBezTo>
                  <a:lnTo>
                    <a:pt x="5805" y="5398"/>
                  </a:lnTo>
                  <a:cubicBezTo>
                    <a:pt x="5805" y="3550"/>
                    <a:pt x="4511" y="1331"/>
                    <a:pt x="2921" y="407"/>
                  </a:cubicBezTo>
                  <a:cubicBezTo>
                    <a:pt x="2810" y="333"/>
                    <a:pt x="2699" y="296"/>
                    <a:pt x="2625" y="259"/>
                  </a:cubicBezTo>
                  <a:cubicBezTo>
                    <a:pt x="2588" y="222"/>
                    <a:pt x="2551" y="222"/>
                    <a:pt x="2514" y="222"/>
                  </a:cubicBezTo>
                  <a:cubicBezTo>
                    <a:pt x="2440" y="185"/>
                    <a:pt x="2403" y="148"/>
                    <a:pt x="2329" y="148"/>
                  </a:cubicBezTo>
                  <a:cubicBezTo>
                    <a:pt x="2292" y="111"/>
                    <a:pt x="2255" y="111"/>
                    <a:pt x="2218" y="111"/>
                  </a:cubicBezTo>
                  <a:cubicBezTo>
                    <a:pt x="2144" y="74"/>
                    <a:pt x="2107" y="74"/>
                    <a:pt x="2034" y="74"/>
                  </a:cubicBezTo>
                  <a:cubicBezTo>
                    <a:pt x="1997" y="37"/>
                    <a:pt x="1960" y="37"/>
                    <a:pt x="1923" y="37"/>
                  </a:cubicBezTo>
                  <a:cubicBezTo>
                    <a:pt x="1886" y="37"/>
                    <a:pt x="1812" y="37"/>
                    <a:pt x="1775"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3382450" y="3389117"/>
              <a:ext cx="272197" cy="293698"/>
            </a:xfrm>
            <a:custGeom>
              <a:avLst/>
              <a:gdLst/>
              <a:ahLst/>
              <a:cxnLst/>
              <a:rect l="l" t="t" r="r" b="b"/>
              <a:pathLst>
                <a:path w="5621" h="6065" extrusionOk="0">
                  <a:moveTo>
                    <a:pt x="129" y="812"/>
                  </a:moveTo>
                  <a:cubicBezTo>
                    <a:pt x="123" y="813"/>
                    <a:pt x="117" y="814"/>
                    <a:pt x="111" y="814"/>
                  </a:cubicBezTo>
                  <a:cubicBezTo>
                    <a:pt x="74" y="814"/>
                    <a:pt x="37" y="851"/>
                    <a:pt x="0" y="851"/>
                  </a:cubicBezTo>
                  <a:cubicBezTo>
                    <a:pt x="0" y="851"/>
                    <a:pt x="0" y="851"/>
                    <a:pt x="0" y="888"/>
                  </a:cubicBezTo>
                  <a:lnTo>
                    <a:pt x="129" y="812"/>
                  </a:lnTo>
                  <a:close/>
                  <a:moveTo>
                    <a:pt x="1627" y="1"/>
                  </a:moveTo>
                  <a:cubicBezTo>
                    <a:pt x="1479" y="38"/>
                    <a:pt x="1331" y="112"/>
                    <a:pt x="1184" y="186"/>
                  </a:cubicBezTo>
                  <a:lnTo>
                    <a:pt x="129" y="812"/>
                  </a:lnTo>
                  <a:lnTo>
                    <a:pt x="129" y="812"/>
                  </a:lnTo>
                  <a:cubicBezTo>
                    <a:pt x="160" y="803"/>
                    <a:pt x="191" y="777"/>
                    <a:pt x="222" y="777"/>
                  </a:cubicBezTo>
                  <a:cubicBezTo>
                    <a:pt x="259" y="740"/>
                    <a:pt x="296" y="740"/>
                    <a:pt x="333" y="740"/>
                  </a:cubicBezTo>
                  <a:cubicBezTo>
                    <a:pt x="370" y="740"/>
                    <a:pt x="407" y="703"/>
                    <a:pt x="444" y="703"/>
                  </a:cubicBezTo>
                  <a:lnTo>
                    <a:pt x="555" y="703"/>
                  </a:lnTo>
                  <a:cubicBezTo>
                    <a:pt x="592" y="703"/>
                    <a:pt x="629" y="666"/>
                    <a:pt x="666" y="666"/>
                  </a:cubicBezTo>
                  <a:lnTo>
                    <a:pt x="925" y="666"/>
                  </a:lnTo>
                  <a:cubicBezTo>
                    <a:pt x="962" y="703"/>
                    <a:pt x="1036" y="703"/>
                    <a:pt x="1073" y="703"/>
                  </a:cubicBezTo>
                  <a:cubicBezTo>
                    <a:pt x="1110" y="703"/>
                    <a:pt x="1147" y="703"/>
                    <a:pt x="1184" y="740"/>
                  </a:cubicBezTo>
                  <a:cubicBezTo>
                    <a:pt x="1257" y="740"/>
                    <a:pt x="1294" y="740"/>
                    <a:pt x="1368" y="777"/>
                  </a:cubicBezTo>
                  <a:cubicBezTo>
                    <a:pt x="1405" y="777"/>
                    <a:pt x="1442" y="777"/>
                    <a:pt x="1479" y="814"/>
                  </a:cubicBezTo>
                  <a:cubicBezTo>
                    <a:pt x="1553" y="814"/>
                    <a:pt x="1590" y="851"/>
                    <a:pt x="1664" y="888"/>
                  </a:cubicBezTo>
                  <a:cubicBezTo>
                    <a:pt x="1701" y="888"/>
                    <a:pt x="1738" y="888"/>
                    <a:pt x="1775" y="925"/>
                  </a:cubicBezTo>
                  <a:cubicBezTo>
                    <a:pt x="1849" y="962"/>
                    <a:pt x="1960" y="999"/>
                    <a:pt x="2071" y="1073"/>
                  </a:cubicBezTo>
                  <a:cubicBezTo>
                    <a:pt x="3661" y="1997"/>
                    <a:pt x="4955" y="4216"/>
                    <a:pt x="4955" y="6064"/>
                  </a:cubicBezTo>
                  <a:lnTo>
                    <a:pt x="5620" y="5657"/>
                  </a:lnTo>
                  <a:cubicBezTo>
                    <a:pt x="5324" y="3846"/>
                    <a:pt x="4178" y="1849"/>
                    <a:pt x="2736" y="666"/>
                  </a:cubicBezTo>
                  <a:cubicBezTo>
                    <a:pt x="2514" y="519"/>
                    <a:pt x="2293" y="371"/>
                    <a:pt x="2071" y="223"/>
                  </a:cubicBezTo>
                  <a:cubicBezTo>
                    <a:pt x="1923" y="149"/>
                    <a:pt x="1775" y="75"/>
                    <a:pt x="1627"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3330538" y="3291927"/>
              <a:ext cx="424348" cy="433840"/>
            </a:xfrm>
            <a:custGeom>
              <a:avLst/>
              <a:gdLst/>
              <a:ahLst/>
              <a:cxnLst/>
              <a:rect l="l" t="t" r="r" b="b"/>
              <a:pathLst>
                <a:path w="8763" h="8959" extrusionOk="0">
                  <a:moveTo>
                    <a:pt x="114" y="943"/>
                  </a:moveTo>
                  <a:lnTo>
                    <a:pt x="114" y="943"/>
                  </a:lnTo>
                  <a:cubicBezTo>
                    <a:pt x="76" y="955"/>
                    <a:pt x="28" y="982"/>
                    <a:pt x="0" y="1010"/>
                  </a:cubicBezTo>
                  <a:lnTo>
                    <a:pt x="114" y="943"/>
                  </a:lnTo>
                  <a:close/>
                  <a:moveTo>
                    <a:pt x="2356" y="1"/>
                  </a:moveTo>
                  <a:cubicBezTo>
                    <a:pt x="1922" y="1"/>
                    <a:pt x="1526" y="105"/>
                    <a:pt x="1183" y="307"/>
                  </a:cubicBezTo>
                  <a:lnTo>
                    <a:pt x="114" y="943"/>
                  </a:lnTo>
                  <a:lnTo>
                    <a:pt x="114" y="943"/>
                  </a:lnTo>
                  <a:cubicBezTo>
                    <a:pt x="127" y="938"/>
                    <a:pt x="139" y="936"/>
                    <a:pt x="148" y="936"/>
                  </a:cubicBezTo>
                  <a:cubicBezTo>
                    <a:pt x="222" y="899"/>
                    <a:pt x="259" y="862"/>
                    <a:pt x="296" y="862"/>
                  </a:cubicBezTo>
                  <a:cubicBezTo>
                    <a:pt x="370" y="825"/>
                    <a:pt x="444" y="825"/>
                    <a:pt x="481" y="788"/>
                  </a:cubicBezTo>
                  <a:cubicBezTo>
                    <a:pt x="555" y="788"/>
                    <a:pt x="592" y="751"/>
                    <a:pt x="666" y="751"/>
                  </a:cubicBezTo>
                  <a:cubicBezTo>
                    <a:pt x="703" y="751"/>
                    <a:pt x="777" y="751"/>
                    <a:pt x="851" y="714"/>
                  </a:cubicBezTo>
                  <a:lnTo>
                    <a:pt x="1405" y="714"/>
                  </a:lnTo>
                  <a:cubicBezTo>
                    <a:pt x="1479" y="714"/>
                    <a:pt x="1553" y="751"/>
                    <a:pt x="1627" y="751"/>
                  </a:cubicBezTo>
                  <a:cubicBezTo>
                    <a:pt x="1701" y="751"/>
                    <a:pt x="1775" y="788"/>
                    <a:pt x="1812" y="788"/>
                  </a:cubicBezTo>
                  <a:cubicBezTo>
                    <a:pt x="1886" y="788"/>
                    <a:pt x="1997" y="825"/>
                    <a:pt x="2071" y="862"/>
                  </a:cubicBezTo>
                  <a:cubicBezTo>
                    <a:pt x="2145" y="862"/>
                    <a:pt x="2182" y="899"/>
                    <a:pt x="2256" y="899"/>
                  </a:cubicBezTo>
                  <a:cubicBezTo>
                    <a:pt x="2329" y="936"/>
                    <a:pt x="2440" y="973"/>
                    <a:pt x="2551" y="1010"/>
                  </a:cubicBezTo>
                  <a:cubicBezTo>
                    <a:pt x="2588" y="1047"/>
                    <a:pt x="2625" y="1047"/>
                    <a:pt x="2662" y="1084"/>
                  </a:cubicBezTo>
                  <a:cubicBezTo>
                    <a:pt x="2847" y="1158"/>
                    <a:pt x="2995" y="1232"/>
                    <a:pt x="3143" y="1306"/>
                  </a:cubicBezTo>
                  <a:cubicBezTo>
                    <a:pt x="5583" y="2710"/>
                    <a:pt x="7542" y="6149"/>
                    <a:pt x="7542" y="8958"/>
                  </a:cubicBezTo>
                  <a:lnTo>
                    <a:pt x="8725" y="8256"/>
                  </a:lnTo>
                  <a:cubicBezTo>
                    <a:pt x="8762" y="5446"/>
                    <a:pt x="6766" y="2045"/>
                    <a:pt x="4326" y="603"/>
                  </a:cubicBezTo>
                  <a:cubicBezTo>
                    <a:pt x="3620" y="197"/>
                    <a:pt x="2951" y="1"/>
                    <a:pt x="2356"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3267875" y="3326454"/>
              <a:ext cx="427932" cy="399313"/>
            </a:xfrm>
            <a:custGeom>
              <a:avLst/>
              <a:gdLst/>
              <a:ahLst/>
              <a:cxnLst/>
              <a:rect l="l" t="t" r="r" b="b"/>
              <a:pathLst>
                <a:path w="8837" h="8246" extrusionOk="0">
                  <a:moveTo>
                    <a:pt x="2145" y="1"/>
                  </a:moveTo>
                  <a:cubicBezTo>
                    <a:pt x="2071" y="38"/>
                    <a:pt x="1997" y="38"/>
                    <a:pt x="1960" y="38"/>
                  </a:cubicBezTo>
                  <a:cubicBezTo>
                    <a:pt x="1886" y="38"/>
                    <a:pt x="1849" y="75"/>
                    <a:pt x="1775" y="75"/>
                  </a:cubicBezTo>
                  <a:cubicBezTo>
                    <a:pt x="1738" y="112"/>
                    <a:pt x="1664" y="112"/>
                    <a:pt x="1590" y="149"/>
                  </a:cubicBezTo>
                  <a:cubicBezTo>
                    <a:pt x="1553" y="149"/>
                    <a:pt x="1516" y="186"/>
                    <a:pt x="1442" y="223"/>
                  </a:cubicBezTo>
                  <a:cubicBezTo>
                    <a:pt x="1405" y="223"/>
                    <a:pt x="1331" y="260"/>
                    <a:pt x="1294" y="297"/>
                  </a:cubicBezTo>
                  <a:cubicBezTo>
                    <a:pt x="481" y="740"/>
                    <a:pt x="0" y="1739"/>
                    <a:pt x="0" y="3143"/>
                  </a:cubicBezTo>
                  <a:lnTo>
                    <a:pt x="777" y="3587"/>
                  </a:lnTo>
                  <a:cubicBezTo>
                    <a:pt x="777" y="3439"/>
                    <a:pt x="814" y="3328"/>
                    <a:pt x="814" y="3180"/>
                  </a:cubicBezTo>
                  <a:cubicBezTo>
                    <a:pt x="814" y="3143"/>
                    <a:pt x="814" y="3107"/>
                    <a:pt x="814" y="3070"/>
                  </a:cubicBezTo>
                  <a:cubicBezTo>
                    <a:pt x="851" y="2959"/>
                    <a:pt x="851" y="2885"/>
                    <a:pt x="851" y="2811"/>
                  </a:cubicBezTo>
                  <a:cubicBezTo>
                    <a:pt x="888" y="2737"/>
                    <a:pt x="888" y="2700"/>
                    <a:pt x="888" y="2663"/>
                  </a:cubicBezTo>
                  <a:cubicBezTo>
                    <a:pt x="925" y="2589"/>
                    <a:pt x="925" y="2515"/>
                    <a:pt x="962" y="2441"/>
                  </a:cubicBezTo>
                  <a:cubicBezTo>
                    <a:pt x="962" y="2404"/>
                    <a:pt x="999" y="2367"/>
                    <a:pt x="999" y="2330"/>
                  </a:cubicBezTo>
                  <a:cubicBezTo>
                    <a:pt x="1036" y="2256"/>
                    <a:pt x="1036" y="2182"/>
                    <a:pt x="1072" y="2145"/>
                  </a:cubicBezTo>
                  <a:cubicBezTo>
                    <a:pt x="1109" y="2108"/>
                    <a:pt x="1109" y="2071"/>
                    <a:pt x="1146" y="2034"/>
                  </a:cubicBezTo>
                  <a:cubicBezTo>
                    <a:pt x="1183" y="1960"/>
                    <a:pt x="1183" y="1923"/>
                    <a:pt x="1220" y="1850"/>
                  </a:cubicBezTo>
                  <a:cubicBezTo>
                    <a:pt x="1257" y="1813"/>
                    <a:pt x="1294" y="1776"/>
                    <a:pt x="1331" y="1739"/>
                  </a:cubicBezTo>
                  <a:cubicBezTo>
                    <a:pt x="1331" y="1702"/>
                    <a:pt x="1368" y="1665"/>
                    <a:pt x="1405" y="1628"/>
                  </a:cubicBezTo>
                  <a:cubicBezTo>
                    <a:pt x="1442" y="1591"/>
                    <a:pt x="1479" y="1554"/>
                    <a:pt x="1516" y="1554"/>
                  </a:cubicBezTo>
                  <a:cubicBezTo>
                    <a:pt x="1553" y="1517"/>
                    <a:pt x="1590" y="1480"/>
                    <a:pt x="1627" y="1443"/>
                  </a:cubicBezTo>
                  <a:cubicBezTo>
                    <a:pt x="1664" y="1406"/>
                    <a:pt x="1701" y="1369"/>
                    <a:pt x="1738" y="1369"/>
                  </a:cubicBezTo>
                  <a:cubicBezTo>
                    <a:pt x="1960" y="1184"/>
                    <a:pt x="2219" y="1073"/>
                    <a:pt x="2514" y="1036"/>
                  </a:cubicBezTo>
                  <a:cubicBezTo>
                    <a:pt x="2586" y="1030"/>
                    <a:pt x="2660" y="1027"/>
                    <a:pt x="2736" y="1027"/>
                  </a:cubicBezTo>
                  <a:cubicBezTo>
                    <a:pt x="3126" y="1027"/>
                    <a:pt x="3560" y="1109"/>
                    <a:pt x="3993" y="1295"/>
                  </a:cubicBezTo>
                  <a:cubicBezTo>
                    <a:pt x="4141" y="1369"/>
                    <a:pt x="4289" y="1443"/>
                    <a:pt x="4437" y="1517"/>
                  </a:cubicBezTo>
                  <a:cubicBezTo>
                    <a:pt x="4659" y="1665"/>
                    <a:pt x="4880" y="1813"/>
                    <a:pt x="5102" y="1960"/>
                  </a:cubicBezTo>
                  <a:cubicBezTo>
                    <a:pt x="6544" y="3143"/>
                    <a:pt x="7690" y="5140"/>
                    <a:pt x="7986" y="6951"/>
                  </a:cubicBezTo>
                  <a:cubicBezTo>
                    <a:pt x="8023" y="7247"/>
                    <a:pt x="8023" y="7506"/>
                    <a:pt x="8023" y="7765"/>
                  </a:cubicBezTo>
                  <a:lnTo>
                    <a:pt x="8836" y="8245"/>
                  </a:lnTo>
                  <a:cubicBezTo>
                    <a:pt x="8836" y="5436"/>
                    <a:pt x="6877" y="1997"/>
                    <a:pt x="4437" y="593"/>
                  </a:cubicBezTo>
                  <a:cubicBezTo>
                    <a:pt x="4289" y="519"/>
                    <a:pt x="4141" y="445"/>
                    <a:pt x="3993" y="371"/>
                  </a:cubicBezTo>
                  <a:cubicBezTo>
                    <a:pt x="3919" y="334"/>
                    <a:pt x="3882" y="334"/>
                    <a:pt x="3845" y="297"/>
                  </a:cubicBezTo>
                  <a:cubicBezTo>
                    <a:pt x="3734" y="260"/>
                    <a:pt x="3623" y="223"/>
                    <a:pt x="3550" y="186"/>
                  </a:cubicBezTo>
                  <a:cubicBezTo>
                    <a:pt x="3476" y="149"/>
                    <a:pt x="3439" y="149"/>
                    <a:pt x="3365" y="149"/>
                  </a:cubicBezTo>
                  <a:cubicBezTo>
                    <a:pt x="3291" y="112"/>
                    <a:pt x="3180" y="75"/>
                    <a:pt x="3106" y="75"/>
                  </a:cubicBezTo>
                  <a:cubicBezTo>
                    <a:pt x="3069" y="38"/>
                    <a:pt x="2995" y="38"/>
                    <a:pt x="2921" y="38"/>
                  </a:cubicBezTo>
                  <a:cubicBezTo>
                    <a:pt x="2847" y="38"/>
                    <a:pt x="2773" y="1"/>
                    <a:pt x="2699" y="1"/>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20"/>
          <p:cNvGrpSpPr/>
          <p:nvPr/>
        </p:nvGrpSpPr>
        <p:grpSpPr>
          <a:xfrm>
            <a:off x="437298" y="3633535"/>
            <a:ext cx="874053" cy="1008676"/>
            <a:chOff x="7852498" y="537897"/>
            <a:chExt cx="874053" cy="1008676"/>
          </a:xfrm>
        </p:grpSpPr>
        <p:sp>
          <p:nvSpPr>
            <p:cNvPr id="452" name="Google Shape;452;p20"/>
            <p:cNvSpPr/>
            <p:nvPr/>
          </p:nvSpPr>
          <p:spPr>
            <a:xfrm>
              <a:off x="8203109" y="799585"/>
              <a:ext cx="2611" cy="69"/>
            </a:xfrm>
            <a:custGeom>
              <a:avLst/>
              <a:gdLst/>
              <a:ahLst/>
              <a:cxnLst/>
              <a:rect l="l" t="t" r="r" b="b"/>
              <a:pathLst>
                <a:path w="38" h="1" extrusionOk="0">
                  <a:moveTo>
                    <a:pt x="0" y="0"/>
                  </a:moveTo>
                  <a:cubicBezTo>
                    <a:pt x="0" y="0"/>
                    <a:pt x="37" y="0"/>
                    <a:pt x="37" y="0"/>
                  </a:cubicBezTo>
                  <a:cubicBezTo>
                    <a:pt x="37"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7890569" y="537897"/>
              <a:ext cx="348136" cy="386206"/>
            </a:xfrm>
            <a:custGeom>
              <a:avLst/>
              <a:gdLst/>
              <a:ahLst/>
              <a:cxnLst/>
              <a:rect l="l" t="t" r="r" b="b"/>
              <a:pathLst>
                <a:path w="5066" h="5620" extrusionOk="0">
                  <a:moveTo>
                    <a:pt x="4105" y="0"/>
                  </a:moveTo>
                  <a:cubicBezTo>
                    <a:pt x="3957" y="0"/>
                    <a:pt x="3846" y="74"/>
                    <a:pt x="3772" y="111"/>
                  </a:cubicBezTo>
                  <a:lnTo>
                    <a:pt x="3476" y="296"/>
                  </a:lnTo>
                  <a:lnTo>
                    <a:pt x="3180" y="444"/>
                  </a:lnTo>
                  <a:lnTo>
                    <a:pt x="2885" y="629"/>
                  </a:lnTo>
                  <a:lnTo>
                    <a:pt x="2552" y="814"/>
                  </a:lnTo>
                  <a:lnTo>
                    <a:pt x="2256" y="998"/>
                  </a:lnTo>
                  <a:lnTo>
                    <a:pt x="1960" y="1146"/>
                  </a:lnTo>
                  <a:lnTo>
                    <a:pt x="1665" y="1331"/>
                  </a:lnTo>
                  <a:lnTo>
                    <a:pt x="1332" y="1516"/>
                  </a:lnTo>
                  <a:lnTo>
                    <a:pt x="1036" y="1701"/>
                  </a:lnTo>
                  <a:lnTo>
                    <a:pt x="740" y="1886"/>
                  </a:lnTo>
                  <a:cubicBezTo>
                    <a:pt x="482" y="2034"/>
                    <a:pt x="297" y="2255"/>
                    <a:pt x="223" y="2440"/>
                  </a:cubicBezTo>
                  <a:cubicBezTo>
                    <a:pt x="75" y="2662"/>
                    <a:pt x="1" y="2921"/>
                    <a:pt x="1" y="3143"/>
                  </a:cubicBezTo>
                  <a:lnTo>
                    <a:pt x="1" y="3291"/>
                  </a:lnTo>
                  <a:lnTo>
                    <a:pt x="1" y="3475"/>
                  </a:lnTo>
                  <a:lnTo>
                    <a:pt x="1" y="3623"/>
                  </a:lnTo>
                  <a:lnTo>
                    <a:pt x="1" y="3771"/>
                  </a:lnTo>
                  <a:lnTo>
                    <a:pt x="1" y="3919"/>
                  </a:lnTo>
                  <a:lnTo>
                    <a:pt x="1" y="4067"/>
                  </a:lnTo>
                  <a:lnTo>
                    <a:pt x="1" y="4252"/>
                  </a:lnTo>
                  <a:lnTo>
                    <a:pt x="1" y="4400"/>
                  </a:lnTo>
                  <a:lnTo>
                    <a:pt x="1" y="4548"/>
                  </a:lnTo>
                  <a:lnTo>
                    <a:pt x="1" y="4695"/>
                  </a:lnTo>
                  <a:cubicBezTo>
                    <a:pt x="1" y="4880"/>
                    <a:pt x="38" y="4991"/>
                    <a:pt x="75" y="5028"/>
                  </a:cubicBezTo>
                  <a:cubicBezTo>
                    <a:pt x="112" y="5102"/>
                    <a:pt x="149" y="5139"/>
                    <a:pt x="186" y="5176"/>
                  </a:cubicBezTo>
                  <a:cubicBezTo>
                    <a:pt x="223" y="5213"/>
                    <a:pt x="223" y="5213"/>
                    <a:pt x="223" y="5213"/>
                  </a:cubicBezTo>
                  <a:lnTo>
                    <a:pt x="892" y="5601"/>
                  </a:lnTo>
                  <a:lnTo>
                    <a:pt x="892" y="5601"/>
                  </a:lnTo>
                  <a:cubicBezTo>
                    <a:pt x="766" y="5517"/>
                    <a:pt x="703" y="5344"/>
                    <a:pt x="703" y="5139"/>
                  </a:cubicBezTo>
                  <a:lnTo>
                    <a:pt x="703" y="3586"/>
                  </a:lnTo>
                  <a:cubicBezTo>
                    <a:pt x="703" y="3106"/>
                    <a:pt x="1036" y="2514"/>
                    <a:pt x="1443" y="2255"/>
                  </a:cubicBezTo>
                  <a:lnTo>
                    <a:pt x="4511" y="518"/>
                  </a:lnTo>
                  <a:cubicBezTo>
                    <a:pt x="4641" y="431"/>
                    <a:pt x="4759" y="395"/>
                    <a:pt x="4863" y="395"/>
                  </a:cubicBezTo>
                  <a:cubicBezTo>
                    <a:pt x="4937" y="395"/>
                    <a:pt x="5005" y="413"/>
                    <a:pt x="5066" y="444"/>
                  </a:cubicBezTo>
                  <a:lnTo>
                    <a:pt x="4363" y="37"/>
                  </a:lnTo>
                  <a:lnTo>
                    <a:pt x="4290" y="37"/>
                  </a:lnTo>
                  <a:cubicBezTo>
                    <a:pt x="4253" y="0"/>
                    <a:pt x="4179" y="0"/>
                    <a:pt x="4105" y="0"/>
                  </a:cubicBezTo>
                  <a:close/>
                  <a:moveTo>
                    <a:pt x="892" y="5601"/>
                  </a:moveTo>
                  <a:lnTo>
                    <a:pt x="892" y="5601"/>
                  </a:lnTo>
                  <a:cubicBezTo>
                    <a:pt x="903" y="5608"/>
                    <a:pt x="914" y="5614"/>
                    <a:pt x="925" y="5620"/>
                  </a:cubicBezTo>
                  <a:lnTo>
                    <a:pt x="892" y="560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7938879" y="565042"/>
              <a:ext cx="315081" cy="362704"/>
            </a:xfrm>
            <a:custGeom>
              <a:avLst/>
              <a:gdLst/>
              <a:ahLst/>
              <a:cxnLst/>
              <a:rect l="l" t="t" r="r" b="b"/>
              <a:pathLst>
                <a:path w="4585" h="5278" extrusionOk="0">
                  <a:moveTo>
                    <a:pt x="4244" y="3036"/>
                  </a:moveTo>
                  <a:cubicBezTo>
                    <a:pt x="4192" y="3096"/>
                    <a:pt x="4133" y="3162"/>
                    <a:pt x="4067" y="3228"/>
                  </a:cubicBezTo>
                  <a:cubicBezTo>
                    <a:pt x="4132" y="3172"/>
                    <a:pt x="4191" y="3107"/>
                    <a:pt x="4244" y="3036"/>
                  </a:cubicBezTo>
                  <a:close/>
                  <a:moveTo>
                    <a:pt x="4160" y="0"/>
                  </a:moveTo>
                  <a:cubicBezTo>
                    <a:pt x="4056" y="0"/>
                    <a:pt x="3938" y="36"/>
                    <a:pt x="3808" y="123"/>
                  </a:cubicBezTo>
                  <a:lnTo>
                    <a:pt x="740" y="1860"/>
                  </a:lnTo>
                  <a:cubicBezTo>
                    <a:pt x="333" y="2119"/>
                    <a:pt x="0" y="2711"/>
                    <a:pt x="0" y="3191"/>
                  </a:cubicBezTo>
                  <a:lnTo>
                    <a:pt x="0" y="4744"/>
                  </a:lnTo>
                  <a:cubicBezTo>
                    <a:pt x="0" y="4966"/>
                    <a:pt x="74" y="5151"/>
                    <a:pt x="222" y="5225"/>
                  </a:cubicBezTo>
                  <a:cubicBezTo>
                    <a:pt x="274" y="5251"/>
                    <a:pt x="327" y="5277"/>
                    <a:pt x="392" y="5277"/>
                  </a:cubicBezTo>
                  <a:cubicBezTo>
                    <a:pt x="419" y="5277"/>
                    <a:pt x="448" y="5273"/>
                    <a:pt x="481" y="5262"/>
                  </a:cubicBezTo>
                  <a:cubicBezTo>
                    <a:pt x="629" y="5262"/>
                    <a:pt x="740" y="5188"/>
                    <a:pt x="814" y="5188"/>
                  </a:cubicBezTo>
                  <a:cubicBezTo>
                    <a:pt x="814" y="5151"/>
                    <a:pt x="814" y="5151"/>
                    <a:pt x="814" y="5151"/>
                  </a:cubicBezTo>
                  <a:cubicBezTo>
                    <a:pt x="724" y="5196"/>
                    <a:pt x="640" y="5217"/>
                    <a:pt x="566" y="5217"/>
                  </a:cubicBezTo>
                  <a:cubicBezTo>
                    <a:pt x="333" y="5217"/>
                    <a:pt x="185" y="5015"/>
                    <a:pt x="185" y="4707"/>
                  </a:cubicBezTo>
                  <a:lnTo>
                    <a:pt x="148" y="3154"/>
                  </a:lnTo>
                  <a:cubicBezTo>
                    <a:pt x="148" y="2748"/>
                    <a:pt x="444" y="2230"/>
                    <a:pt x="814" y="2045"/>
                  </a:cubicBezTo>
                  <a:lnTo>
                    <a:pt x="3882" y="271"/>
                  </a:lnTo>
                  <a:cubicBezTo>
                    <a:pt x="3990" y="206"/>
                    <a:pt x="4092" y="176"/>
                    <a:pt x="4182" y="176"/>
                  </a:cubicBezTo>
                  <a:cubicBezTo>
                    <a:pt x="4400" y="176"/>
                    <a:pt x="4548" y="352"/>
                    <a:pt x="4548" y="640"/>
                  </a:cubicBezTo>
                  <a:cubicBezTo>
                    <a:pt x="4548" y="1158"/>
                    <a:pt x="4548" y="1676"/>
                    <a:pt x="4548" y="2193"/>
                  </a:cubicBezTo>
                  <a:cubicBezTo>
                    <a:pt x="4548" y="2453"/>
                    <a:pt x="4435" y="2782"/>
                    <a:pt x="4244" y="3036"/>
                  </a:cubicBezTo>
                  <a:lnTo>
                    <a:pt x="4244" y="3036"/>
                  </a:lnTo>
                  <a:cubicBezTo>
                    <a:pt x="4307" y="2963"/>
                    <a:pt x="4359" y="2899"/>
                    <a:pt x="4400" y="2859"/>
                  </a:cubicBezTo>
                  <a:cubicBezTo>
                    <a:pt x="4585" y="2489"/>
                    <a:pt x="4585" y="2230"/>
                    <a:pt x="4585" y="2119"/>
                  </a:cubicBezTo>
                  <a:lnTo>
                    <a:pt x="4585" y="566"/>
                  </a:lnTo>
                  <a:cubicBezTo>
                    <a:pt x="4585" y="382"/>
                    <a:pt x="4548" y="308"/>
                    <a:pt x="4511" y="234"/>
                  </a:cubicBezTo>
                  <a:cubicBezTo>
                    <a:pt x="4474" y="123"/>
                    <a:pt x="4400" y="86"/>
                    <a:pt x="4363" y="49"/>
                  </a:cubicBezTo>
                  <a:cubicBezTo>
                    <a:pt x="4302" y="18"/>
                    <a:pt x="4234" y="0"/>
                    <a:pt x="4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7974408" y="577549"/>
              <a:ext cx="256669" cy="206847"/>
            </a:xfrm>
            <a:custGeom>
              <a:avLst/>
              <a:gdLst/>
              <a:ahLst/>
              <a:cxnLst/>
              <a:rect l="l" t="t" r="r" b="b"/>
              <a:pathLst>
                <a:path w="3735" h="3010" extrusionOk="0">
                  <a:moveTo>
                    <a:pt x="3645" y="0"/>
                  </a:moveTo>
                  <a:cubicBezTo>
                    <a:pt x="3562" y="0"/>
                    <a:pt x="3474" y="35"/>
                    <a:pt x="3365" y="89"/>
                  </a:cubicBezTo>
                  <a:lnTo>
                    <a:pt x="297" y="1863"/>
                  </a:lnTo>
                  <a:cubicBezTo>
                    <a:pt x="186" y="1900"/>
                    <a:pt x="112" y="2011"/>
                    <a:pt x="1" y="2122"/>
                  </a:cubicBezTo>
                  <a:lnTo>
                    <a:pt x="1517" y="2972"/>
                  </a:lnTo>
                  <a:cubicBezTo>
                    <a:pt x="1517" y="2972"/>
                    <a:pt x="1554" y="2972"/>
                    <a:pt x="1554" y="3009"/>
                  </a:cubicBezTo>
                  <a:cubicBezTo>
                    <a:pt x="1665" y="3009"/>
                    <a:pt x="1776" y="3009"/>
                    <a:pt x="1886" y="2935"/>
                  </a:cubicBezTo>
                  <a:cubicBezTo>
                    <a:pt x="1997" y="2861"/>
                    <a:pt x="2071" y="2788"/>
                    <a:pt x="2182" y="2677"/>
                  </a:cubicBezTo>
                  <a:cubicBezTo>
                    <a:pt x="2182" y="2640"/>
                    <a:pt x="2219" y="2640"/>
                    <a:pt x="2219" y="2603"/>
                  </a:cubicBezTo>
                  <a:cubicBezTo>
                    <a:pt x="2219" y="2603"/>
                    <a:pt x="2256" y="2566"/>
                    <a:pt x="2256" y="2529"/>
                  </a:cubicBezTo>
                  <a:lnTo>
                    <a:pt x="2330" y="2418"/>
                  </a:lnTo>
                  <a:lnTo>
                    <a:pt x="3735" y="15"/>
                  </a:lnTo>
                  <a:cubicBezTo>
                    <a:pt x="3705" y="5"/>
                    <a:pt x="3676" y="0"/>
                    <a:pt x="3645"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8012547" y="769073"/>
              <a:ext cx="183001" cy="139776"/>
            </a:xfrm>
            <a:custGeom>
              <a:avLst/>
              <a:gdLst/>
              <a:ahLst/>
              <a:cxnLst/>
              <a:rect l="l" t="t" r="r" b="b"/>
              <a:pathLst>
                <a:path w="2663" h="2034" extrusionOk="0">
                  <a:moveTo>
                    <a:pt x="1775" y="1"/>
                  </a:moveTo>
                  <a:cubicBezTo>
                    <a:pt x="1775" y="37"/>
                    <a:pt x="1738" y="37"/>
                    <a:pt x="1738" y="37"/>
                  </a:cubicBezTo>
                  <a:cubicBezTo>
                    <a:pt x="1738" y="37"/>
                    <a:pt x="1738" y="74"/>
                    <a:pt x="1701" y="74"/>
                  </a:cubicBezTo>
                  <a:cubicBezTo>
                    <a:pt x="1701" y="74"/>
                    <a:pt x="1701" y="111"/>
                    <a:pt x="1664" y="111"/>
                  </a:cubicBezTo>
                  <a:lnTo>
                    <a:pt x="1664" y="148"/>
                  </a:lnTo>
                  <a:cubicBezTo>
                    <a:pt x="1627" y="185"/>
                    <a:pt x="1590" y="185"/>
                    <a:pt x="1590" y="222"/>
                  </a:cubicBezTo>
                  <a:lnTo>
                    <a:pt x="1553" y="222"/>
                  </a:lnTo>
                  <a:cubicBezTo>
                    <a:pt x="1553" y="259"/>
                    <a:pt x="1553" y="259"/>
                    <a:pt x="1516" y="259"/>
                  </a:cubicBezTo>
                  <a:cubicBezTo>
                    <a:pt x="1516" y="296"/>
                    <a:pt x="1516" y="296"/>
                    <a:pt x="1516" y="296"/>
                  </a:cubicBezTo>
                  <a:cubicBezTo>
                    <a:pt x="1479" y="296"/>
                    <a:pt x="1479" y="333"/>
                    <a:pt x="1479" y="333"/>
                  </a:cubicBezTo>
                  <a:lnTo>
                    <a:pt x="1442" y="333"/>
                  </a:lnTo>
                  <a:cubicBezTo>
                    <a:pt x="1442" y="370"/>
                    <a:pt x="1405" y="370"/>
                    <a:pt x="1405" y="370"/>
                  </a:cubicBezTo>
                  <a:cubicBezTo>
                    <a:pt x="1405" y="370"/>
                    <a:pt x="1368" y="370"/>
                    <a:pt x="1368" y="407"/>
                  </a:cubicBezTo>
                  <a:lnTo>
                    <a:pt x="1331" y="407"/>
                  </a:lnTo>
                  <a:cubicBezTo>
                    <a:pt x="1331" y="407"/>
                    <a:pt x="1331" y="407"/>
                    <a:pt x="1294" y="444"/>
                  </a:cubicBezTo>
                  <a:lnTo>
                    <a:pt x="1221" y="444"/>
                  </a:lnTo>
                  <a:cubicBezTo>
                    <a:pt x="1221" y="481"/>
                    <a:pt x="1221" y="481"/>
                    <a:pt x="1221" y="481"/>
                  </a:cubicBezTo>
                  <a:lnTo>
                    <a:pt x="1147" y="481"/>
                  </a:lnTo>
                  <a:cubicBezTo>
                    <a:pt x="1147" y="481"/>
                    <a:pt x="1110" y="518"/>
                    <a:pt x="1110" y="518"/>
                  </a:cubicBezTo>
                  <a:lnTo>
                    <a:pt x="888" y="518"/>
                  </a:lnTo>
                  <a:lnTo>
                    <a:pt x="0" y="2034"/>
                  </a:lnTo>
                  <a:lnTo>
                    <a:pt x="37" y="2034"/>
                  </a:lnTo>
                  <a:lnTo>
                    <a:pt x="333" y="1849"/>
                  </a:lnTo>
                  <a:lnTo>
                    <a:pt x="629" y="1664"/>
                  </a:lnTo>
                  <a:lnTo>
                    <a:pt x="962" y="1479"/>
                  </a:lnTo>
                  <a:lnTo>
                    <a:pt x="1258" y="1331"/>
                  </a:lnTo>
                  <a:lnTo>
                    <a:pt x="1553" y="1147"/>
                  </a:lnTo>
                  <a:lnTo>
                    <a:pt x="1849" y="962"/>
                  </a:lnTo>
                  <a:lnTo>
                    <a:pt x="2182" y="777"/>
                  </a:lnTo>
                  <a:lnTo>
                    <a:pt x="2478" y="592"/>
                  </a:lnTo>
                  <a:lnTo>
                    <a:pt x="2662" y="481"/>
                  </a:lnTo>
                  <a:lnTo>
                    <a:pt x="177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7949050" y="741104"/>
              <a:ext cx="114350" cy="183620"/>
            </a:xfrm>
            <a:custGeom>
              <a:avLst/>
              <a:gdLst/>
              <a:ahLst/>
              <a:cxnLst/>
              <a:rect l="l" t="t" r="r" b="b"/>
              <a:pathLst>
                <a:path w="1664" h="2672" extrusionOk="0">
                  <a:moveTo>
                    <a:pt x="185" y="1"/>
                  </a:moveTo>
                  <a:cubicBezTo>
                    <a:pt x="74" y="186"/>
                    <a:pt x="0" y="408"/>
                    <a:pt x="0" y="592"/>
                  </a:cubicBezTo>
                  <a:lnTo>
                    <a:pt x="37" y="2145"/>
                  </a:lnTo>
                  <a:cubicBezTo>
                    <a:pt x="37" y="2466"/>
                    <a:pt x="198" y="2672"/>
                    <a:pt x="430" y="2672"/>
                  </a:cubicBezTo>
                  <a:cubicBezTo>
                    <a:pt x="492" y="2672"/>
                    <a:pt x="558" y="2657"/>
                    <a:pt x="629" y="2626"/>
                  </a:cubicBezTo>
                  <a:lnTo>
                    <a:pt x="1664" y="814"/>
                  </a:lnTo>
                  <a:lnTo>
                    <a:pt x="18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8147171" y="583597"/>
              <a:ext cx="104248" cy="205885"/>
            </a:xfrm>
            <a:custGeom>
              <a:avLst/>
              <a:gdLst/>
              <a:ahLst/>
              <a:cxnLst/>
              <a:rect l="l" t="t" r="r" b="b"/>
              <a:pathLst>
                <a:path w="1517" h="2996" extrusionOk="0">
                  <a:moveTo>
                    <a:pt x="1369" y="1"/>
                  </a:moveTo>
                  <a:lnTo>
                    <a:pt x="1" y="2404"/>
                  </a:lnTo>
                  <a:lnTo>
                    <a:pt x="999" y="2995"/>
                  </a:lnTo>
                  <a:lnTo>
                    <a:pt x="1036" y="2995"/>
                  </a:lnTo>
                  <a:cubicBezTo>
                    <a:pt x="1036" y="2995"/>
                    <a:pt x="1036" y="2958"/>
                    <a:pt x="1036" y="2958"/>
                  </a:cubicBezTo>
                  <a:cubicBezTo>
                    <a:pt x="1332" y="2700"/>
                    <a:pt x="1517" y="2256"/>
                    <a:pt x="1517" y="1923"/>
                  </a:cubicBezTo>
                  <a:cubicBezTo>
                    <a:pt x="1517" y="1406"/>
                    <a:pt x="1517" y="888"/>
                    <a:pt x="1517" y="370"/>
                  </a:cubicBezTo>
                  <a:cubicBezTo>
                    <a:pt x="1517" y="222"/>
                    <a:pt x="1443" y="75"/>
                    <a:pt x="1369" y="1"/>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7961763" y="578511"/>
              <a:ext cx="279484" cy="343050"/>
            </a:xfrm>
            <a:custGeom>
              <a:avLst/>
              <a:gdLst/>
              <a:ahLst/>
              <a:cxnLst/>
              <a:rect l="l" t="t" r="r" b="b"/>
              <a:pathLst>
                <a:path w="4067" h="4992" extrusionOk="0">
                  <a:moveTo>
                    <a:pt x="3919" y="1"/>
                  </a:moveTo>
                  <a:lnTo>
                    <a:pt x="2514" y="2404"/>
                  </a:lnTo>
                  <a:lnTo>
                    <a:pt x="2440" y="2515"/>
                  </a:lnTo>
                  <a:cubicBezTo>
                    <a:pt x="2440" y="2552"/>
                    <a:pt x="2403" y="2589"/>
                    <a:pt x="2403" y="2589"/>
                  </a:cubicBezTo>
                  <a:cubicBezTo>
                    <a:pt x="2403" y="2626"/>
                    <a:pt x="2366" y="2626"/>
                    <a:pt x="2366" y="2663"/>
                  </a:cubicBezTo>
                  <a:cubicBezTo>
                    <a:pt x="2255" y="2774"/>
                    <a:pt x="2181" y="2847"/>
                    <a:pt x="2070" y="2921"/>
                  </a:cubicBezTo>
                  <a:cubicBezTo>
                    <a:pt x="1960" y="2995"/>
                    <a:pt x="1849" y="2995"/>
                    <a:pt x="1738" y="2995"/>
                  </a:cubicBezTo>
                  <a:cubicBezTo>
                    <a:pt x="1738" y="2958"/>
                    <a:pt x="1701" y="2958"/>
                    <a:pt x="1701" y="2958"/>
                  </a:cubicBezTo>
                  <a:lnTo>
                    <a:pt x="185" y="2108"/>
                  </a:lnTo>
                  <a:cubicBezTo>
                    <a:pt x="111" y="2182"/>
                    <a:pt x="37" y="2256"/>
                    <a:pt x="0" y="2367"/>
                  </a:cubicBezTo>
                  <a:lnTo>
                    <a:pt x="1442" y="3180"/>
                  </a:lnTo>
                  <a:lnTo>
                    <a:pt x="444" y="4992"/>
                  </a:lnTo>
                  <a:cubicBezTo>
                    <a:pt x="444" y="4992"/>
                    <a:pt x="444" y="4992"/>
                    <a:pt x="481" y="4955"/>
                  </a:cubicBezTo>
                  <a:lnTo>
                    <a:pt x="739" y="4807"/>
                  </a:lnTo>
                  <a:lnTo>
                    <a:pt x="1627" y="3291"/>
                  </a:lnTo>
                  <a:lnTo>
                    <a:pt x="1849" y="3291"/>
                  </a:lnTo>
                  <a:cubicBezTo>
                    <a:pt x="1849" y="3291"/>
                    <a:pt x="1886" y="3254"/>
                    <a:pt x="1886" y="3254"/>
                  </a:cubicBezTo>
                  <a:lnTo>
                    <a:pt x="1960" y="3254"/>
                  </a:lnTo>
                  <a:cubicBezTo>
                    <a:pt x="1997" y="3217"/>
                    <a:pt x="1997" y="3217"/>
                    <a:pt x="1997" y="3217"/>
                  </a:cubicBezTo>
                  <a:lnTo>
                    <a:pt x="2033" y="3217"/>
                  </a:lnTo>
                  <a:cubicBezTo>
                    <a:pt x="2033" y="3180"/>
                    <a:pt x="2070" y="3180"/>
                    <a:pt x="2070" y="3180"/>
                  </a:cubicBezTo>
                  <a:lnTo>
                    <a:pt x="2107" y="3180"/>
                  </a:lnTo>
                  <a:cubicBezTo>
                    <a:pt x="2107" y="3143"/>
                    <a:pt x="2144" y="3143"/>
                    <a:pt x="2144" y="3143"/>
                  </a:cubicBezTo>
                  <a:cubicBezTo>
                    <a:pt x="2144" y="3143"/>
                    <a:pt x="2144" y="3143"/>
                    <a:pt x="2181" y="3106"/>
                  </a:cubicBezTo>
                  <a:lnTo>
                    <a:pt x="2218" y="3106"/>
                  </a:lnTo>
                  <a:cubicBezTo>
                    <a:pt x="2218" y="3106"/>
                    <a:pt x="2218" y="3069"/>
                    <a:pt x="2255" y="3069"/>
                  </a:cubicBezTo>
                  <a:cubicBezTo>
                    <a:pt x="2255" y="3069"/>
                    <a:pt x="2255" y="3069"/>
                    <a:pt x="2255" y="3032"/>
                  </a:cubicBezTo>
                  <a:cubicBezTo>
                    <a:pt x="2292" y="3032"/>
                    <a:pt x="2292" y="3032"/>
                    <a:pt x="2292" y="2995"/>
                  </a:cubicBezTo>
                  <a:lnTo>
                    <a:pt x="2329" y="2995"/>
                  </a:lnTo>
                  <a:cubicBezTo>
                    <a:pt x="2329" y="2958"/>
                    <a:pt x="2366" y="2958"/>
                    <a:pt x="2403" y="2921"/>
                  </a:cubicBezTo>
                  <a:lnTo>
                    <a:pt x="2403" y="2884"/>
                  </a:lnTo>
                  <a:cubicBezTo>
                    <a:pt x="2440" y="2884"/>
                    <a:pt x="2440" y="2884"/>
                    <a:pt x="2440" y="2847"/>
                  </a:cubicBezTo>
                  <a:cubicBezTo>
                    <a:pt x="2440" y="2847"/>
                    <a:pt x="2477" y="2847"/>
                    <a:pt x="2477" y="2810"/>
                  </a:cubicBezTo>
                  <a:cubicBezTo>
                    <a:pt x="2477" y="2810"/>
                    <a:pt x="2477" y="2810"/>
                    <a:pt x="2514" y="2774"/>
                  </a:cubicBezTo>
                  <a:lnTo>
                    <a:pt x="3401" y="3291"/>
                  </a:lnTo>
                  <a:lnTo>
                    <a:pt x="3512" y="3217"/>
                  </a:lnTo>
                  <a:lnTo>
                    <a:pt x="3549" y="3217"/>
                  </a:lnTo>
                  <a:cubicBezTo>
                    <a:pt x="3549" y="3180"/>
                    <a:pt x="3549" y="3180"/>
                    <a:pt x="3549" y="3180"/>
                  </a:cubicBezTo>
                  <a:cubicBezTo>
                    <a:pt x="3586" y="3143"/>
                    <a:pt x="3660" y="3106"/>
                    <a:pt x="3697" y="3069"/>
                  </a:cubicBezTo>
                  <a:lnTo>
                    <a:pt x="2699" y="2478"/>
                  </a:lnTo>
                  <a:lnTo>
                    <a:pt x="4067" y="75"/>
                  </a:lnTo>
                  <a:cubicBezTo>
                    <a:pt x="4030" y="38"/>
                    <a:pt x="3993" y="1"/>
                    <a:pt x="3919" y="1"/>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8040517" y="1124769"/>
              <a:ext cx="69" cy="69"/>
            </a:xfrm>
            <a:custGeom>
              <a:avLst/>
              <a:gdLst/>
              <a:ahLst/>
              <a:cxnLst/>
              <a:rect l="l" t="t" r="r" b="b"/>
              <a:pathLst>
                <a:path w="1" h="1" extrusionOk="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7852498" y="967262"/>
              <a:ext cx="208359" cy="231243"/>
            </a:xfrm>
            <a:custGeom>
              <a:avLst/>
              <a:gdLst/>
              <a:ahLst/>
              <a:cxnLst/>
              <a:rect l="l" t="t" r="r" b="b"/>
              <a:pathLst>
                <a:path w="3032" h="3365" extrusionOk="0">
                  <a:moveTo>
                    <a:pt x="2981" y="264"/>
                  </a:moveTo>
                  <a:lnTo>
                    <a:pt x="3032" y="296"/>
                  </a:lnTo>
                  <a:cubicBezTo>
                    <a:pt x="3017" y="281"/>
                    <a:pt x="3000" y="270"/>
                    <a:pt x="2981" y="264"/>
                  </a:cubicBezTo>
                  <a:close/>
                  <a:moveTo>
                    <a:pt x="2440" y="0"/>
                  </a:moveTo>
                  <a:cubicBezTo>
                    <a:pt x="2366" y="37"/>
                    <a:pt x="2293" y="74"/>
                    <a:pt x="2293" y="74"/>
                  </a:cubicBezTo>
                  <a:lnTo>
                    <a:pt x="2108" y="185"/>
                  </a:lnTo>
                  <a:lnTo>
                    <a:pt x="1923" y="296"/>
                  </a:lnTo>
                  <a:lnTo>
                    <a:pt x="1738" y="407"/>
                  </a:lnTo>
                  <a:lnTo>
                    <a:pt x="1553" y="518"/>
                  </a:lnTo>
                  <a:lnTo>
                    <a:pt x="1368" y="592"/>
                  </a:lnTo>
                  <a:lnTo>
                    <a:pt x="1183" y="703"/>
                  </a:lnTo>
                  <a:lnTo>
                    <a:pt x="999" y="814"/>
                  </a:lnTo>
                  <a:lnTo>
                    <a:pt x="814" y="925"/>
                  </a:lnTo>
                  <a:lnTo>
                    <a:pt x="629" y="1035"/>
                  </a:lnTo>
                  <a:lnTo>
                    <a:pt x="444" y="1146"/>
                  </a:lnTo>
                  <a:cubicBezTo>
                    <a:pt x="296" y="1220"/>
                    <a:pt x="185" y="1368"/>
                    <a:pt x="148" y="1479"/>
                  </a:cubicBezTo>
                  <a:cubicBezTo>
                    <a:pt x="37" y="1627"/>
                    <a:pt x="0" y="1775"/>
                    <a:pt x="0" y="1886"/>
                  </a:cubicBezTo>
                  <a:lnTo>
                    <a:pt x="0" y="1997"/>
                  </a:lnTo>
                  <a:lnTo>
                    <a:pt x="0" y="2071"/>
                  </a:lnTo>
                  <a:lnTo>
                    <a:pt x="0" y="2182"/>
                  </a:lnTo>
                  <a:lnTo>
                    <a:pt x="0" y="2255"/>
                  </a:lnTo>
                  <a:lnTo>
                    <a:pt x="0" y="2366"/>
                  </a:lnTo>
                  <a:lnTo>
                    <a:pt x="0" y="2440"/>
                  </a:lnTo>
                  <a:lnTo>
                    <a:pt x="0" y="2551"/>
                  </a:lnTo>
                  <a:lnTo>
                    <a:pt x="0" y="2625"/>
                  </a:lnTo>
                  <a:lnTo>
                    <a:pt x="0" y="2736"/>
                  </a:lnTo>
                  <a:lnTo>
                    <a:pt x="0" y="2810"/>
                  </a:lnTo>
                  <a:cubicBezTo>
                    <a:pt x="0" y="2921"/>
                    <a:pt x="37" y="2995"/>
                    <a:pt x="37" y="3032"/>
                  </a:cubicBezTo>
                  <a:cubicBezTo>
                    <a:pt x="74" y="3069"/>
                    <a:pt x="111" y="3106"/>
                    <a:pt x="111" y="3106"/>
                  </a:cubicBezTo>
                  <a:lnTo>
                    <a:pt x="148" y="3106"/>
                  </a:lnTo>
                  <a:cubicBezTo>
                    <a:pt x="148" y="3106"/>
                    <a:pt x="148" y="3143"/>
                    <a:pt x="148" y="3143"/>
                  </a:cubicBezTo>
                  <a:lnTo>
                    <a:pt x="547" y="3360"/>
                  </a:lnTo>
                  <a:lnTo>
                    <a:pt x="547" y="3360"/>
                  </a:lnTo>
                  <a:cubicBezTo>
                    <a:pt x="478" y="3320"/>
                    <a:pt x="444" y="3211"/>
                    <a:pt x="444" y="3069"/>
                  </a:cubicBezTo>
                  <a:lnTo>
                    <a:pt x="444" y="2145"/>
                  </a:lnTo>
                  <a:cubicBezTo>
                    <a:pt x="444" y="1886"/>
                    <a:pt x="629" y="1516"/>
                    <a:pt x="888" y="1368"/>
                  </a:cubicBezTo>
                  <a:lnTo>
                    <a:pt x="2699" y="333"/>
                  </a:lnTo>
                  <a:cubicBezTo>
                    <a:pt x="2791" y="287"/>
                    <a:pt x="2868" y="256"/>
                    <a:pt x="2931" y="256"/>
                  </a:cubicBezTo>
                  <a:cubicBezTo>
                    <a:pt x="2949" y="256"/>
                    <a:pt x="2965" y="258"/>
                    <a:pt x="2981" y="264"/>
                  </a:cubicBezTo>
                  <a:lnTo>
                    <a:pt x="2981" y="264"/>
                  </a:lnTo>
                  <a:lnTo>
                    <a:pt x="2625" y="37"/>
                  </a:lnTo>
                  <a:lnTo>
                    <a:pt x="2588" y="37"/>
                  </a:lnTo>
                  <a:cubicBezTo>
                    <a:pt x="2551" y="0"/>
                    <a:pt x="2514" y="0"/>
                    <a:pt x="2440" y="0"/>
                  </a:cubicBezTo>
                  <a:close/>
                  <a:moveTo>
                    <a:pt x="547" y="3360"/>
                  </a:moveTo>
                  <a:lnTo>
                    <a:pt x="547" y="3360"/>
                  </a:lnTo>
                  <a:cubicBezTo>
                    <a:pt x="550" y="3362"/>
                    <a:pt x="552" y="3363"/>
                    <a:pt x="555" y="3365"/>
                  </a:cubicBezTo>
                  <a:lnTo>
                    <a:pt x="547" y="336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7882941" y="984786"/>
              <a:ext cx="188087" cy="216262"/>
            </a:xfrm>
            <a:custGeom>
              <a:avLst/>
              <a:gdLst/>
              <a:ahLst/>
              <a:cxnLst/>
              <a:rect l="l" t="t" r="r" b="b"/>
              <a:pathLst>
                <a:path w="2737" h="3147" extrusionOk="0">
                  <a:moveTo>
                    <a:pt x="2617" y="1660"/>
                  </a:moveTo>
                  <a:cubicBezTo>
                    <a:pt x="2608" y="1675"/>
                    <a:pt x="2599" y="1690"/>
                    <a:pt x="2589" y="1705"/>
                  </a:cubicBezTo>
                  <a:cubicBezTo>
                    <a:pt x="2589" y="1712"/>
                    <a:pt x="2586" y="1722"/>
                    <a:pt x="2581" y="1735"/>
                  </a:cubicBezTo>
                  <a:lnTo>
                    <a:pt x="2581" y="1735"/>
                  </a:lnTo>
                  <a:cubicBezTo>
                    <a:pt x="2594" y="1711"/>
                    <a:pt x="2606" y="1686"/>
                    <a:pt x="2617" y="1660"/>
                  </a:cubicBezTo>
                  <a:close/>
                  <a:moveTo>
                    <a:pt x="2581" y="1735"/>
                  </a:moveTo>
                  <a:lnTo>
                    <a:pt x="2581" y="1735"/>
                  </a:lnTo>
                  <a:cubicBezTo>
                    <a:pt x="2541" y="1808"/>
                    <a:pt x="2494" y="1874"/>
                    <a:pt x="2442" y="1926"/>
                  </a:cubicBezTo>
                  <a:lnTo>
                    <a:pt x="2442" y="1926"/>
                  </a:lnTo>
                  <a:cubicBezTo>
                    <a:pt x="2501" y="1867"/>
                    <a:pt x="2560" y="1784"/>
                    <a:pt x="2581" y="1735"/>
                  </a:cubicBezTo>
                  <a:close/>
                  <a:moveTo>
                    <a:pt x="2488" y="1"/>
                  </a:moveTo>
                  <a:cubicBezTo>
                    <a:pt x="2425" y="1"/>
                    <a:pt x="2348" y="32"/>
                    <a:pt x="2256" y="78"/>
                  </a:cubicBezTo>
                  <a:lnTo>
                    <a:pt x="445" y="1113"/>
                  </a:lnTo>
                  <a:cubicBezTo>
                    <a:pt x="186" y="1261"/>
                    <a:pt x="1" y="1631"/>
                    <a:pt x="1" y="1890"/>
                  </a:cubicBezTo>
                  <a:lnTo>
                    <a:pt x="1" y="2814"/>
                  </a:lnTo>
                  <a:cubicBezTo>
                    <a:pt x="1" y="2962"/>
                    <a:pt x="38" y="3073"/>
                    <a:pt x="112" y="3110"/>
                  </a:cubicBezTo>
                  <a:cubicBezTo>
                    <a:pt x="186" y="3147"/>
                    <a:pt x="223" y="3147"/>
                    <a:pt x="297" y="3147"/>
                  </a:cubicBezTo>
                  <a:cubicBezTo>
                    <a:pt x="371" y="3147"/>
                    <a:pt x="445" y="3110"/>
                    <a:pt x="482" y="3073"/>
                  </a:cubicBezTo>
                  <a:lnTo>
                    <a:pt x="482" y="3073"/>
                  </a:lnTo>
                  <a:cubicBezTo>
                    <a:pt x="424" y="3102"/>
                    <a:pt x="368" y="3115"/>
                    <a:pt x="318" y="3115"/>
                  </a:cubicBezTo>
                  <a:cubicBezTo>
                    <a:pt x="176" y="3115"/>
                    <a:pt x="75" y="3005"/>
                    <a:pt x="75" y="2814"/>
                  </a:cubicBezTo>
                  <a:lnTo>
                    <a:pt x="75" y="1890"/>
                  </a:lnTo>
                  <a:cubicBezTo>
                    <a:pt x="75" y="1631"/>
                    <a:pt x="260" y="1335"/>
                    <a:pt x="482" y="1224"/>
                  </a:cubicBezTo>
                  <a:lnTo>
                    <a:pt x="2293" y="152"/>
                  </a:lnTo>
                  <a:cubicBezTo>
                    <a:pt x="2353" y="122"/>
                    <a:pt x="2409" y="108"/>
                    <a:pt x="2461" y="108"/>
                  </a:cubicBezTo>
                  <a:cubicBezTo>
                    <a:pt x="2601" y="108"/>
                    <a:pt x="2700" y="211"/>
                    <a:pt x="2700" y="374"/>
                  </a:cubicBezTo>
                  <a:cubicBezTo>
                    <a:pt x="2700" y="706"/>
                    <a:pt x="2700" y="1002"/>
                    <a:pt x="2700" y="1298"/>
                  </a:cubicBezTo>
                  <a:cubicBezTo>
                    <a:pt x="2700" y="1416"/>
                    <a:pt x="2669" y="1544"/>
                    <a:pt x="2617" y="1660"/>
                  </a:cubicBezTo>
                  <a:lnTo>
                    <a:pt x="2617" y="1660"/>
                  </a:lnTo>
                  <a:cubicBezTo>
                    <a:pt x="2737" y="1463"/>
                    <a:pt x="2737" y="1330"/>
                    <a:pt x="2737" y="1261"/>
                  </a:cubicBezTo>
                  <a:lnTo>
                    <a:pt x="2737" y="337"/>
                  </a:lnTo>
                  <a:cubicBezTo>
                    <a:pt x="2737" y="226"/>
                    <a:pt x="2700" y="189"/>
                    <a:pt x="2700" y="152"/>
                  </a:cubicBezTo>
                  <a:cubicBezTo>
                    <a:pt x="2663" y="78"/>
                    <a:pt x="2626" y="41"/>
                    <a:pt x="2589" y="41"/>
                  </a:cubicBezTo>
                  <a:cubicBezTo>
                    <a:pt x="2561" y="13"/>
                    <a:pt x="2527" y="1"/>
                    <a:pt x="2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7903282" y="992620"/>
              <a:ext cx="152490" cy="123078"/>
            </a:xfrm>
            <a:custGeom>
              <a:avLst/>
              <a:gdLst/>
              <a:ahLst/>
              <a:cxnLst/>
              <a:rect l="l" t="t" r="r" b="b"/>
              <a:pathLst>
                <a:path w="2219" h="1791" extrusionOk="0">
                  <a:moveTo>
                    <a:pt x="2219" y="1"/>
                  </a:moveTo>
                  <a:cubicBezTo>
                    <a:pt x="2182" y="1"/>
                    <a:pt x="2108" y="1"/>
                    <a:pt x="1997" y="38"/>
                  </a:cubicBezTo>
                  <a:lnTo>
                    <a:pt x="186" y="1110"/>
                  </a:lnTo>
                  <a:cubicBezTo>
                    <a:pt x="112" y="1147"/>
                    <a:pt x="75" y="1184"/>
                    <a:pt x="1" y="1258"/>
                  </a:cubicBezTo>
                  <a:lnTo>
                    <a:pt x="925" y="1776"/>
                  </a:lnTo>
                  <a:cubicBezTo>
                    <a:pt x="947" y="1786"/>
                    <a:pt x="968" y="1791"/>
                    <a:pt x="990" y="1791"/>
                  </a:cubicBezTo>
                  <a:cubicBezTo>
                    <a:pt x="1042" y="1791"/>
                    <a:pt x="1095" y="1765"/>
                    <a:pt x="1147" y="1739"/>
                  </a:cubicBezTo>
                  <a:cubicBezTo>
                    <a:pt x="1184" y="1702"/>
                    <a:pt x="1258" y="1665"/>
                    <a:pt x="1295" y="1591"/>
                  </a:cubicBezTo>
                  <a:cubicBezTo>
                    <a:pt x="1295" y="1591"/>
                    <a:pt x="1332" y="1554"/>
                    <a:pt x="1332" y="1554"/>
                  </a:cubicBezTo>
                  <a:cubicBezTo>
                    <a:pt x="1332" y="1554"/>
                    <a:pt x="1332" y="1517"/>
                    <a:pt x="1369" y="1517"/>
                  </a:cubicBezTo>
                  <a:lnTo>
                    <a:pt x="1406" y="1443"/>
                  </a:lnTo>
                  <a:lnTo>
                    <a:pt x="2219"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7926166" y="1106971"/>
              <a:ext cx="109334" cy="83907"/>
            </a:xfrm>
            <a:custGeom>
              <a:avLst/>
              <a:gdLst/>
              <a:ahLst/>
              <a:cxnLst/>
              <a:rect l="l" t="t" r="r" b="b"/>
              <a:pathLst>
                <a:path w="1591" h="1221" extrusionOk="0">
                  <a:moveTo>
                    <a:pt x="1073" y="1"/>
                  </a:moveTo>
                  <a:cubicBezTo>
                    <a:pt x="1036" y="1"/>
                    <a:pt x="1036" y="1"/>
                    <a:pt x="1036" y="38"/>
                  </a:cubicBezTo>
                  <a:cubicBezTo>
                    <a:pt x="1036" y="38"/>
                    <a:pt x="999" y="75"/>
                    <a:pt x="999" y="75"/>
                  </a:cubicBezTo>
                  <a:cubicBezTo>
                    <a:pt x="962" y="112"/>
                    <a:pt x="962" y="112"/>
                    <a:pt x="962" y="112"/>
                  </a:cubicBezTo>
                  <a:lnTo>
                    <a:pt x="925" y="149"/>
                  </a:lnTo>
                  <a:cubicBezTo>
                    <a:pt x="925" y="149"/>
                    <a:pt x="888" y="149"/>
                    <a:pt x="888" y="185"/>
                  </a:cubicBezTo>
                  <a:lnTo>
                    <a:pt x="851" y="185"/>
                  </a:lnTo>
                  <a:cubicBezTo>
                    <a:pt x="851" y="222"/>
                    <a:pt x="851" y="222"/>
                    <a:pt x="851" y="222"/>
                  </a:cubicBezTo>
                  <a:lnTo>
                    <a:pt x="814" y="222"/>
                  </a:lnTo>
                  <a:cubicBezTo>
                    <a:pt x="777" y="259"/>
                    <a:pt x="777" y="259"/>
                    <a:pt x="777" y="259"/>
                  </a:cubicBezTo>
                  <a:lnTo>
                    <a:pt x="740" y="259"/>
                  </a:lnTo>
                  <a:cubicBezTo>
                    <a:pt x="703" y="296"/>
                    <a:pt x="703" y="296"/>
                    <a:pt x="703" y="296"/>
                  </a:cubicBezTo>
                  <a:lnTo>
                    <a:pt x="518" y="296"/>
                  </a:lnTo>
                  <a:lnTo>
                    <a:pt x="0" y="1221"/>
                  </a:lnTo>
                  <a:lnTo>
                    <a:pt x="37" y="1184"/>
                  </a:lnTo>
                  <a:lnTo>
                    <a:pt x="185" y="1110"/>
                  </a:lnTo>
                  <a:lnTo>
                    <a:pt x="370" y="999"/>
                  </a:lnTo>
                  <a:lnTo>
                    <a:pt x="555" y="888"/>
                  </a:lnTo>
                  <a:lnTo>
                    <a:pt x="740" y="777"/>
                  </a:lnTo>
                  <a:lnTo>
                    <a:pt x="925" y="666"/>
                  </a:lnTo>
                  <a:lnTo>
                    <a:pt x="1110" y="555"/>
                  </a:lnTo>
                  <a:lnTo>
                    <a:pt x="1294" y="481"/>
                  </a:lnTo>
                  <a:lnTo>
                    <a:pt x="1479" y="370"/>
                  </a:lnTo>
                  <a:lnTo>
                    <a:pt x="1590" y="296"/>
                  </a:lnTo>
                  <a:lnTo>
                    <a:pt x="1073"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7888026" y="1089172"/>
              <a:ext cx="68720" cy="110639"/>
            </a:xfrm>
            <a:custGeom>
              <a:avLst/>
              <a:gdLst/>
              <a:ahLst/>
              <a:cxnLst/>
              <a:rect l="l" t="t" r="r" b="b"/>
              <a:pathLst>
                <a:path w="1000" h="1610" extrusionOk="0">
                  <a:moveTo>
                    <a:pt x="112" y="1"/>
                  </a:moveTo>
                  <a:cubicBezTo>
                    <a:pt x="38" y="112"/>
                    <a:pt x="1" y="260"/>
                    <a:pt x="1" y="371"/>
                  </a:cubicBezTo>
                  <a:lnTo>
                    <a:pt x="1" y="1295"/>
                  </a:lnTo>
                  <a:cubicBezTo>
                    <a:pt x="1" y="1477"/>
                    <a:pt x="126" y="1610"/>
                    <a:pt x="273" y="1610"/>
                  </a:cubicBezTo>
                  <a:cubicBezTo>
                    <a:pt x="305" y="1610"/>
                    <a:pt x="338" y="1604"/>
                    <a:pt x="371" y="1591"/>
                  </a:cubicBezTo>
                  <a:lnTo>
                    <a:pt x="999" y="518"/>
                  </a:lnTo>
                  <a:lnTo>
                    <a:pt x="112"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8007462" y="995163"/>
              <a:ext cx="61023" cy="124589"/>
            </a:xfrm>
            <a:custGeom>
              <a:avLst/>
              <a:gdLst/>
              <a:ahLst/>
              <a:cxnLst/>
              <a:rect l="l" t="t" r="r" b="b"/>
              <a:pathLst>
                <a:path w="888" h="1813" extrusionOk="0">
                  <a:moveTo>
                    <a:pt x="814" y="1"/>
                  </a:moveTo>
                  <a:lnTo>
                    <a:pt x="1" y="1443"/>
                  </a:lnTo>
                  <a:lnTo>
                    <a:pt x="592" y="1812"/>
                  </a:lnTo>
                  <a:cubicBezTo>
                    <a:pt x="592" y="1776"/>
                    <a:pt x="629" y="1776"/>
                    <a:pt x="629" y="1776"/>
                  </a:cubicBezTo>
                  <a:cubicBezTo>
                    <a:pt x="777" y="1628"/>
                    <a:pt x="888" y="1369"/>
                    <a:pt x="888" y="1147"/>
                  </a:cubicBezTo>
                  <a:cubicBezTo>
                    <a:pt x="888" y="851"/>
                    <a:pt x="888" y="555"/>
                    <a:pt x="888" y="223"/>
                  </a:cubicBezTo>
                  <a:cubicBezTo>
                    <a:pt x="888" y="149"/>
                    <a:pt x="851" y="75"/>
                    <a:pt x="814" y="1"/>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7895654" y="992620"/>
              <a:ext cx="167746" cy="205885"/>
            </a:xfrm>
            <a:custGeom>
              <a:avLst/>
              <a:gdLst/>
              <a:ahLst/>
              <a:cxnLst/>
              <a:rect l="l" t="t" r="r" b="b"/>
              <a:pathLst>
                <a:path w="2441" h="2996" extrusionOk="0">
                  <a:moveTo>
                    <a:pt x="2330" y="1"/>
                  </a:moveTo>
                  <a:lnTo>
                    <a:pt x="1517" y="1443"/>
                  </a:lnTo>
                  <a:lnTo>
                    <a:pt x="1480" y="1517"/>
                  </a:lnTo>
                  <a:cubicBezTo>
                    <a:pt x="1443" y="1517"/>
                    <a:pt x="1443" y="1554"/>
                    <a:pt x="1443" y="1554"/>
                  </a:cubicBezTo>
                  <a:cubicBezTo>
                    <a:pt x="1443" y="1554"/>
                    <a:pt x="1406" y="1591"/>
                    <a:pt x="1406" y="1591"/>
                  </a:cubicBezTo>
                  <a:cubicBezTo>
                    <a:pt x="1369" y="1665"/>
                    <a:pt x="1295" y="1702"/>
                    <a:pt x="1258" y="1739"/>
                  </a:cubicBezTo>
                  <a:cubicBezTo>
                    <a:pt x="1206" y="1765"/>
                    <a:pt x="1153" y="1791"/>
                    <a:pt x="1101" y="1791"/>
                  </a:cubicBezTo>
                  <a:cubicBezTo>
                    <a:pt x="1079" y="1791"/>
                    <a:pt x="1058" y="1786"/>
                    <a:pt x="1036" y="1776"/>
                  </a:cubicBezTo>
                  <a:lnTo>
                    <a:pt x="112" y="1258"/>
                  </a:lnTo>
                  <a:cubicBezTo>
                    <a:pt x="75" y="1295"/>
                    <a:pt x="38" y="1369"/>
                    <a:pt x="1" y="1406"/>
                  </a:cubicBezTo>
                  <a:lnTo>
                    <a:pt x="888" y="1923"/>
                  </a:lnTo>
                  <a:lnTo>
                    <a:pt x="281" y="2959"/>
                  </a:lnTo>
                  <a:lnTo>
                    <a:pt x="281" y="2959"/>
                  </a:lnTo>
                  <a:cubicBezTo>
                    <a:pt x="285" y="2959"/>
                    <a:pt x="291" y="2959"/>
                    <a:pt x="297" y="2959"/>
                  </a:cubicBezTo>
                  <a:lnTo>
                    <a:pt x="444" y="2885"/>
                  </a:lnTo>
                  <a:lnTo>
                    <a:pt x="962" y="1960"/>
                  </a:lnTo>
                  <a:lnTo>
                    <a:pt x="1147" y="1960"/>
                  </a:lnTo>
                  <a:cubicBezTo>
                    <a:pt x="1147" y="1960"/>
                    <a:pt x="1147" y="1960"/>
                    <a:pt x="1184" y="1923"/>
                  </a:cubicBezTo>
                  <a:lnTo>
                    <a:pt x="1258" y="1923"/>
                  </a:lnTo>
                  <a:cubicBezTo>
                    <a:pt x="1258" y="1886"/>
                    <a:pt x="1258" y="1886"/>
                    <a:pt x="1258" y="1886"/>
                  </a:cubicBezTo>
                  <a:lnTo>
                    <a:pt x="1295" y="1886"/>
                  </a:lnTo>
                  <a:cubicBezTo>
                    <a:pt x="1295" y="1886"/>
                    <a:pt x="1295" y="1886"/>
                    <a:pt x="1295" y="1849"/>
                  </a:cubicBezTo>
                  <a:lnTo>
                    <a:pt x="1332" y="1849"/>
                  </a:lnTo>
                  <a:lnTo>
                    <a:pt x="1369" y="1813"/>
                  </a:lnTo>
                  <a:lnTo>
                    <a:pt x="1406" y="1776"/>
                  </a:lnTo>
                  <a:cubicBezTo>
                    <a:pt x="1406" y="1776"/>
                    <a:pt x="1406" y="1776"/>
                    <a:pt x="1443" y="1739"/>
                  </a:cubicBezTo>
                  <a:cubicBezTo>
                    <a:pt x="1443" y="1739"/>
                    <a:pt x="1480" y="1702"/>
                    <a:pt x="1480" y="1702"/>
                  </a:cubicBezTo>
                  <a:cubicBezTo>
                    <a:pt x="1480" y="1665"/>
                    <a:pt x="1480" y="1665"/>
                    <a:pt x="1517" y="1665"/>
                  </a:cubicBezTo>
                  <a:lnTo>
                    <a:pt x="2034" y="1960"/>
                  </a:lnTo>
                  <a:lnTo>
                    <a:pt x="2108" y="1923"/>
                  </a:lnTo>
                  <a:lnTo>
                    <a:pt x="2145" y="1923"/>
                  </a:lnTo>
                  <a:cubicBezTo>
                    <a:pt x="2145" y="1886"/>
                    <a:pt x="2182" y="1849"/>
                    <a:pt x="2219" y="1849"/>
                  </a:cubicBezTo>
                  <a:lnTo>
                    <a:pt x="1628" y="1480"/>
                  </a:lnTo>
                  <a:lnTo>
                    <a:pt x="2441" y="38"/>
                  </a:lnTo>
                  <a:cubicBezTo>
                    <a:pt x="2404" y="38"/>
                    <a:pt x="2367" y="1"/>
                    <a:pt x="2330" y="1"/>
                  </a:cubicBezTo>
                  <a:close/>
                  <a:moveTo>
                    <a:pt x="281" y="2959"/>
                  </a:moveTo>
                  <a:cubicBezTo>
                    <a:pt x="260" y="2960"/>
                    <a:pt x="260" y="2965"/>
                    <a:pt x="260" y="2996"/>
                  </a:cubicBezTo>
                  <a:lnTo>
                    <a:pt x="281" y="295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8365701" y="918952"/>
              <a:ext cx="282096" cy="221141"/>
            </a:xfrm>
            <a:custGeom>
              <a:avLst/>
              <a:gdLst/>
              <a:ahLst/>
              <a:cxnLst/>
              <a:rect l="l" t="t" r="r" b="b"/>
              <a:pathLst>
                <a:path w="4105" h="3218" extrusionOk="0">
                  <a:moveTo>
                    <a:pt x="2108" y="1"/>
                  </a:moveTo>
                  <a:cubicBezTo>
                    <a:pt x="962" y="1"/>
                    <a:pt x="74" y="629"/>
                    <a:pt x="74" y="1443"/>
                  </a:cubicBezTo>
                  <a:cubicBezTo>
                    <a:pt x="74" y="1738"/>
                    <a:pt x="185" y="1960"/>
                    <a:pt x="370" y="2182"/>
                  </a:cubicBezTo>
                  <a:lnTo>
                    <a:pt x="0" y="3217"/>
                  </a:lnTo>
                  <a:lnTo>
                    <a:pt x="888" y="2626"/>
                  </a:lnTo>
                  <a:cubicBezTo>
                    <a:pt x="1220" y="2811"/>
                    <a:pt x="1627" y="2921"/>
                    <a:pt x="2108" y="2921"/>
                  </a:cubicBezTo>
                  <a:cubicBezTo>
                    <a:pt x="3217" y="2921"/>
                    <a:pt x="4104" y="2256"/>
                    <a:pt x="4104" y="1443"/>
                  </a:cubicBezTo>
                  <a:cubicBezTo>
                    <a:pt x="4104" y="629"/>
                    <a:pt x="3217" y="1"/>
                    <a:pt x="21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8561348" y="997705"/>
              <a:ext cx="40682" cy="40751"/>
            </a:xfrm>
            <a:custGeom>
              <a:avLst/>
              <a:gdLst/>
              <a:ahLst/>
              <a:cxnLst/>
              <a:rect l="l" t="t" r="r" b="b"/>
              <a:pathLst>
                <a:path w="592" h="593" extrusionOk="0">
                  <a:moveTo>
                    <a:pt x="296" y="1"/>
                  </a:moveTo>
                  <a:cubicBezTo>
                    <a:pt x="111" y="1"/>
                    <a:pt x="0" y="149"/>
                    <a:pt x="0" y="297"/>
                  </a:cubicBezTo>
                  <a:cubicBezTo>
                    <a:pt x="0" y="482"/>
                    <a:pt x="111" y="592"/>
                    <a:pt x="296" y="592"/>
                  </a:cubicBezTo>
                  <a:cubicBezTo>
                    <a:pt x="444" y="592"/>
                    <a:pt x="592" y="482"/>
                    <a:pt x="592" y="297"/>
                  </a:cubicBezTo>
                  <a:cubicBezTo>
                    <a:pt x="592" y="149"/>
                    <a:pt x="444" y="1"/>
                    <a:pt x="296"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8490154" y="997705"/>
              <a:ext cx="40751" cy="40751"/>
            </a:xfrm>
            <a:custGeom>
              <a:avLst/>
              <a:gdLst/>
              <a:ahLst/>
              <a:cxnLst/>
              <a:rect l="l" t="t" r="r" b="b"/>
              <a:pathLst>
                <a:path w="593" h="593" extrusionOk="0">
                  <a:moveTo>
                    <a:pt x="297" y="1"/>
                  </a:moveTo>
                  <a:cubicBezTo>
                    <a:pt x="112" y="1"/>
                    <a:pt x="1" y="149"/>
                    <a:pt x="1" y="297"/>
                  </a:cubicBezTo>
                  <a:cubicBezTo>
                    <a:pt x="1" y="482"/>
                    <a:pt x="112" y="592"/>
                    <a:pt x="297" y="592"/>
                  </a:cubicBezTo>
                  <a:cubicBezTo>
                    <a:pt x="445" y="592"/>
                    <a:pt x="593" y="482"/>
                    <a:pt x="593" y="297"/>
                  </a:cubicBezTo>
                  <a:cubicBezTo>
                    <a:pt x="593" y="149"/>
                    <a:pt x="445" y="1"/>
                    <a:pt x="29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8416486" y="997705"/>
              <a:ext cx="40751" cy="40751"/>
            </a:xfrm>
            <a:custGeom>
              <a:avLst/>
              <a:gdLst/>
              <a:ahLst/>
              <a:cxnLst/>
              <a:rect l="l" t="t" r="r" b="b"/>
              <a:pathLst>
                <a:path w="593" h="593" extrusionOk="0">
                  <a:moveTo>
                    <a:pt x="297" y="1"/>
                  </a:moveTo>
                  <a:cubicBezTo>
                    <a:pt x="149" y="1"/>
                    <a:pt x="1" y="149"/>
                    <a:pt x="1" y="297"/>
                  </a:cubicBezTo>
                  <a:cubicBezTo>
                    <a:pt x="1" y="482"/>
                    <a:pt x="149" y="592"/>
                    <a:pt x="297" y="592"/>
                  </a:cubicBezTo>
                  <a:cubicBezTo>
                    <a:pt x="481" y="592"/>
                    <a:pt x="592" y="482"/>
                    <a:pt x="592" y="297"/>
                  </a:cubicBezTo>
                  <a:cubicBezTo>
                    <a:pt x="592" y="149"/>
                    <a:pt x="481" y="1"/>
                    <a:pt x="29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8444455" y="583597"/>
              <a:ext cx="282096" cy="221141"/>
            </a:xfrm>
            <a:custGeom>
              <a:avLst/>
              <a:gdLst/>
              <a:ahLst/>
              <a:cxnLst/>
              <a:rect l="l" t="t" r="r" b="b"/>
              <a:pathLst>
                <a:path w="4105" h="3218" extrusionOk="0">
                  <a:moveTo>
                    <a:pt x="2071" y="1"/>
                  </a:moveTo>
                  <a:cubicBezTo>
                    <a:pt x="962" y="1"/>
                    <a:pt x="74" y="629"/>
                    <a:pt x="74" y="1443"/>
                  </a:cubicBezTo>
                  <a:cubicBezTo>
                    <a:pt x="74" y="1738"/>
                    <a:pt x="148" y="1960"/>
                    <a:pt x="333" y="2182"/>
                  </a:cubicBezTo>
                  <a:lnTo>
                    <a:pt x="1" y="3217"/>
                  </a:lnTo>
                  <a:lnTo>
                    <a:pt x="888" y="2626"/>
                  </a:lnTo>
                  <a:cubicBezTo>
                    <a:pt x="1221" y="2810"/>
                    <a:pt x="1627" y="2921"/>
                    <a:pt x="2071" y="2921"/>
                  </a:cubicBezTo>
                  <a:cubicBezTo>
                    <a:pt x="3180" y="2921"/>
                    <a:pt x="4104" y="2256"/>
                    <a:pt x="4104" y="1443"/>
                  </a:cubicBezTo>
                  <a:cubicBezTo>
                    <a:pt x="4104" y="629"/>
                    <a:pt x="3180" y="1"/>
                    <a:pt x="2071"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8637559" y="662350"/>
              <a:ext cx="40682" cy="40751"/>
            </a:xfrm>
            <a:custGeom>
              <a:avLst/>
              <a:gdLst/>
              <a:ahLst/>
              <a:cxnLst/>
              <a:rect l="l" t="t" r="r" b="b"/>
              <a:pathLst>
                <a:path w="592" h="593" extrusionOk="0">
                  <a:moveTo>
                    <a:pt x="296" y="1"/>
                  </a:moveTo>
                  <a:cubicBezTo>
                    <a:pt x="148" y="1"/>
                    <a:pt x="0" y="149"/>
                    <a:pt x="0" y="297"/>
                  </a:cubicBezTo>
                  <a:cubicBezTo>
                    <a:pt x="0" y="481"/>
                    <a:pt x="148" y="592"/>
                    <a:pt x="296" y="592"/>
                  </a:cubicBezTo>
                  <a:cubicBezTo>
                    <a:pt x="481" y="592"/>
                    <a:pt x="592" y="481"/>
                    <a:pt x="592" y="297"/>
                  </a:cubicBezTo>
                  <a:cubicBezTo>
                    <a:pt x="592" y="149"/>
                    <a:pt x="481" y="1"/>
                    <a:pt x="296"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8566434" y="662350"/>
              <a:ext cx="40682" cy="40751"/>
            </a:xfrm>
            <a:custGeom>
              <a:avLst/>
              <a:gdLst/>
              <a:ahLst/>
              <a:cxnLst/>
              <a:rect l="l" t="t" r="r" b="b"/>
              <a:pathLst>
                <a:path w="592" h="593" extrusionOk="0">
                  <a:moveTo>
                    <a:pt x="296" y="1"/>
                  </a:moveTo>
                  <a:cubicBezTo>
                    <a:pt x="148" y="1"/>
                    <a:pt x="0" y="149"/>
                    <a:pt x="0" y="297"/>
                  </a:cubicBezTo>
                  <a:cubicBezTo>
                    <a:pt x="0" y="481"/>
                    <a:pt x="148" y="592"/>
                    <a:pt x="296" y="592"/>
                  </a:cubicBezTo>
                  <a:cubicBezTo>
                    <a:pt x="481" y="592"/>
                    <a:pt x="592" y="481"/>
                    <a:pt x="592" y="297"/>
                  </a:cubicBezTo>
                  <a:cubicBezTo>
                    <a:pt x="592" y="149"/>
                    <a:pt x="481" y="1"/>
                    <a:pt x="296"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8495239" y="662350"/>
              <a:ext cx="40751" cy="40751"/>
            </a:xfrm>
            <a:custGeom>
              <a:avLst/>
              <a:gdLst/>
              <a:ahLst/>
              <a:cxnLst/>
              <a:rect l="l" t="t" r="r" b="b"/>
              <a:pathLst>
                <a:path w="593" h="593" extrusionOk="0">
                  <a:moveTo>
                    <a:pt x="297" y="1"/>
                  </a:moveTo>
                  <a:cubicBezTo>
                    <a:pt x="149" y="1"/>
                    <a:pt x="1" y="149"/>
                    <a:pt x="1" y="297"/>
                  </a:cubicBezTo>
                  <a:cubicBezTo>
                    <a:pt x="1" y="481"/>
                    <a:pt x="149" y="592"/>
                    <a:pt x="297" y="592"/>
                  </a:cubicBezTo>
                  <a:cubicBezTo>
                    <a:pt x="445" y="592"/>
                    <a:pt x="592" y="481"/>
                    <a:pt x="592" y="297"/>
                  </a:cubicBezTo>
                  <a:cubicBezTo>
                    <a:pt x="592" y="149"/>
                    <a:pt x="445" y="1"/>
                    <a:pt x="29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8121813" y="1343231"/>
              <a:ext cx="264297" cy="203342"/>
            </a:xfrm>
            <a:custGeom>
              <a:avLst/>
              <a:gdLst/>
              <a:ahLst/>
              <a:cxnLst/>
              <a:rect l="l" t="t" r="r" b="b"/>
              <a:pathLst>
                <a:path w="3846" h="2959" extrusionOk="0">
                  <a:moveTo>
                    <a:pt x="1923" y="1"/>
                  </a:moveTo>
                  <a:cubicBezTo>
                    <a:pt x="888" y="1"/>
                    <a:pt x="0" y="851"/>
                    <a:pt x="0" y="1923"/>
                  </a:cubicBezTo>
                  <a:lnTo>
                    <a:pt x="0" y="2959"/>
                  </a:lnTo>
                  <a:lnTo>
                    <a:pt x="3845" y="2959"/>
                  </a:lnTo>
                  <a:lnTo>
                    <a:pt x="3845" y="1923"/>
                  </a:lnTo>
                  <a:cubicBezTo>
                    <a:pt x="3845" y="851"/>
                    <a:pt x="2995" y="1"/>
                    <a:pt x="1923"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8164969" y="1160367"/>
              <a:ext cx="180459" cy="182933"/>
            </a:xfrm>
            <a:custGeom>
              <a:avLst/>
              <a:gdLst/>
              <a:ahLst/>
              <a:cxnLst/>
              <a:rect l="l" t="t" r="r" b="b"/>
              <a:pathLst>
                <a:path w="2626" h="2662" extrusionOk="0">
                  <a:moveTo>
                    <a:pt x="1295" y="0"/>
                  </a:moveTo>
                  <a:cubicBezTo>
                    <a:pt x="592" y="0"/>
                    <a:pt x="1" y="592"/>
                    <a:pt x="1" y="1331"/>
                  </a:cubicBezTo>
                  <a:cubicBezTo>
                    <a:pt x="1" y="2070"/>
                    <a:pt x="592" y="2662"/>
                    <a:pt x="1295" y="2662"/>
                  </a:cubicBezTo>
                  <a:cubicBezTo>
                    <a:pt x="2034" y="2662"/>
                    <a:pt x="2626" y="2070"/>
                    <a:pt x="2626" y="1331"/>
                  </a:cubicBezTo>
                  <a:cubicBezTo>
                    <a:pt x="2626" y="592"/>
                    <a:pt x="2034" y="0"/>
                    <a:pt x="1295" y="0"/>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8121813" y="1343231"/>
              <a:ext cx="132149" cy="203342"/>
            </a:xfrm>
            <a:custGeom>
              <a:avLst/>
              <a:gdLst/>
              <a:ahLst/>
              <a:cxnLst/>
              <a:rect l="l" t="t" r="r" b="b"/>
              <a:pathLst>
                <a:path w="1923" h="2959" extrusionOk="0">
                  <a:moveTo>
                    <a:pt x="1923" y="1"/>
                  </a:moveTo>
                  <a:cubicBezTo>
                    <a:pt x="888" y="1"/>
                    <a:pt x="0" y="851"/>
                    <a:pt x="0" y="1923"/>
                  </a:cubicBezTo>
                  <a:lnTo>
                    <a:pt x="0" y="2959"/>
                  </a:lnTo>
                  <a:lnTo>
                    <a:pt x="1923" y="2959"/>
                  </a:lnTo>
                  <a:lnTo>
                    <a:pt x="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0"/>
          <p:cNvGrpSpPr/>
          <p:nvPr/>
        </p:nvGrpSpPr>
        <p:grpSpPr>
          <a:xfrm rot="3600111">
            <a:off x="7368784" y="-137996"/>
            <a:ext cx="2279963" cy="1446838"/>
            <a:chOff x="1157362" y="2870724"/>
            <a:chExt cx="1602583" cy="1016981"/>
          </a:xfrm>
        </p:grpSpPr>
        <p:sp>
          <p:nvSpPr>
            <p:cNvPr id="480" name="Google Shape;480;p20"/>
            <p:cNvSpPr/>
            <p:nvPr/>
          </p:nvSpPr>
          <p:spPr>
            <a:xfrm>
              <a:off x="1157362" y="2941578"/>
              <a:ext cx="1602583" cy="946128"/>
            </a:xfrm>
            <a:custGeom>
              <a:avLst/>
              <a:gdLst/>
              <a:ahLst/>
              <a:cxnLst/>
              <a:rect l="l" t="t" r="r" b="b"/>
              <a:pathLst>
                <a:path w="37637" h="22220" extrusionOk="0">
                  <a:moveTo>
                    <a:pt x="37636" y="0"/>
                  </a:moveTo>
                  <a:lnTo>
                    <a:pt x="0" y="21813"/>
                  </a:lnTo>
                  <a:lnTo>
                    <a:pt x="0" y="22220"/>
                  </a:lnTo>
                  <a:lnTo>
                    <a:pt x="37636" y="444"/>
                  </a:lnTo>
                  <a:lnTo>
                    <a:pt x="376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1157362" y="2906917"/>
              <a:ext cx="1602583" cy="946170"/>
            </a:xfrm>
            <a:custGeom>
              <a:avLst/>
              <a:gdLst/>
              <a:ahLst/>
              <a:cxnLst/>
              <a:rect l="l" t="t" r="r" b="b"/>
              <a:pathLst>
                <a:path w="37637" h="22221" extrusionOk="0">
                  <a:moveTo>
                    <a:pt x="37636" y="1"/>
                  </a:moveTo>
                  <a:lnTo>
                    <a:pt x="0" y="21777"/>
                  </a:lnTo>
                  <a:lnTo>
                    <a:pt x="0" y="22220"/>
                  </a:lnTo>
                  <a:lnTo>
                    <a:pt x="37636" y="407"/>
                  </a:lnTo>
                  <a:lnTo>
                    <a:pt x="376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1157362" y="2870724"/>
              <a:ext cx="1602583" cy="946128"/>
            </a:xfrm>
            <a:custGeom>
              <a:avLst/>
              <a:gdLst/>
              <a:ahLst/>
              <a:cxnLst/>
              <a:rect l="l" t="t" r="r" b="b"/>
              <a:pathLst>
                <a:path w="37637" h="22220" extrusionOk="0">
                  <a:moveTo>
                    <a:pt x="37636" y="0"/>
                  </a:moveTo>
                  <a:lnTo>
                    <a:pt x="0" y="21776"/>
                  </a:lnTo>
                  <a:lnTo>
                    <a:pt x="0" y="22220"/>
                  </a:lnTo>
                  <a:lnTo>
                    <a:pt x="37636" y="407"/>
                  </a:lnTo>
                  <a:lnTo>
                    <a:pt x="376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3">
  <p:cSld name="CUSTOM_17">
    <p:spTree>
      <p:nvGrpSpPr>
        <p:cNvPr id="1" name="Shape 583"/>
        <p:cNvGrpSpPr/>
        <p:nvPr/>
      </p:nvGrpSpPr>
      <p:grpSpPr>
        <a:xfrm>
          <a:off x="0" y="0"/>
          <a:ext cx="0" cy="0"/>
          <a:chOff x="0" y="0"/>
          <a:chExt cx="0" cy="0"/>
        </a:xfrm>
      </p:grpSpPr>
      <p:sp>
        <p:nvSpPr>
          <p:cNvPr id="584" name="Google Shape;584;p24"/>
          <p:cNvSpPr txBox="1">
            <a:spLocks noGrp="1"/>
          </p:cNvSpPr>
          <p:nvPr>
            <p:ph type="body" idx="1"/>
          </p:nvPr>
        </p:nvSpPr>
        <p:spPr>
          <a:xfrm>
            <a:off x="713225" y="1761451"/>
            <a:ext cx="3743400" cy="2688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Mono"/>
              <a:buChar char="●"/>
              <a:defRPr/>
            </a:lvl1pPr>
            <a:lvl2pPr marL="914400" lvl="1" indent="-317500" rtl="0">
              <a:spcBef>
                <a:spcPts val="0"/>
              </a:spcBef>
              <a:spcAft>
                <a:spcPts val="0"/>
              </a:spcAft>
              <a:buSzPts val="1400"/>
              <a:buFont typeface="Roboto Mono"/>
              <a:buChar char="○"/>
              <a:defRPr/>
            </a:lvl2pPr>
            <a:lvl3pPr marL="1371600" lvl="2" indent="-317500" rtl="0">
              <a:spcBef>
                <a:spcPts val="0"/>
              </a:spcBef>
              <a:spcAft>
                <a:spcPts val="0"/>
              </a:spcAft>
              <a:buSzPts val="1400"/>
              <a:buFont typeface="Roboto Mono"/>
              <a:buChar char="■"/>
              <a:defRPr/>
            </a:lvl3pPr>
            <a:lvl4pPr marL="1828800" lvl="3" indent="-317500" rtl="0">
              <a:spcBef>
                <a:spcPts val="0"/>
              </a:spcBef>
              <a:spcAft>
                <a:spcPts val="0"/>
              </a:spcAft>
              <a:buSzPts val="1400"/>
              <a:buFont typeface="Roboto Mono"/>
              <a:buChar char="●"/>
              <a:defRPr/>
            </a:lvl4pPr>
            <a:lvl5pPr marL="2286000" lvl="4" indent="-317500" rtl="0">
              <a:spcBef>
                <a:spcPts val="0"/>
              </a:spcBef>
              <a:spcAft>
                <a:spcPts val="0"/>
              </a:spcAft>
              <a:buSzPts val="1400"/>
              <a:buFont typeface="Roboto Mono"/>
              <a:buChar char="○"/>
              <a:defRPr/>
            </a:lvl5pPr>
            <a:lvl6pPr marL="2743200" lvl="5" indent="-317500" rtl="0">
              <a:spcBef>
                <a:spcPts val="0"/>
              </a:spcBef>
              <a:spcAft>
                <a:spcPts val="0"/>
              </a:spcAft>
              <a:buSzPts val="1400"/>
              <a:buFont typeface="Roboto Mono"/>
              <a:buChar char="■"/>
              <a:defRPr/>
            </a:lvl6pPr>
            <a:lvl7pPr marL="3200400" lvl="6" indent="-317500" rtl="0">
              <a:spcBef>
                <a:spcPts val="0"/>
              </a:spcBef>
              <a:spcAft>
                <a:spcPts val="0"/>
              </a:spcAft>
              <a:buSzPts val="1400"/>
              <a:buFont typeface="Roboto Mono"/>
              <a:buChar char="●"/>
              <a:defRPr/>
            </a:lvl7pPr>
            <a:lvl8pPr marL="3657600" lvl="7" indent="-317500" rtl="0">
              <a:spcBef>
                <a:spcPts val="0"/>
              </a:spcBef>
              <a:spcAft>
                <a:spcPts val="0"/>
              </a:spcAft>
              <a:buSzPts val="1400"/>
              <a:buFont typeface="Roboto Mono"/>
              <a:buChar char="○"/>
              <a:defRPr/>
            </a:lvl8pPr>
            <a:lvl9pPr marL="4114800" lvl="8" indent="-317500" rtl="0">
              <a:spcBef>
                <a:spcPts val="0"/>
              </a:spcBef>
              <a:spcAft>
                <a:spcPts val="0"/>
              </a:spcAft>
              <a:buSzPts val="1400"/>
              <a:buFont typeface="Roboto Mono"/>
              <a:buChar char="■"/>
              <a:defRPr/>
            </a:lvl9pPr>
          </a:lstStyle>
          <a:p>
            <a:endParaRPr/>
          </a:p>
        </p:txBody>
      </p:sp>
      <p:sp>
        <p:nvSpPr>
          <p:cNvPr id="585" name="Google Shape;585;p24"/>
          <p:cNvSpPr txBox="1">
            <a:spLocks noGrp="1"/>
          </p:cNvSpPr>
          <p:nvPr>
            <p:ph type="body" idx="2"/>
          </p:nvPr>
        </p:nvSpPr>
        <p:spPr>
          <a:xfrm>
            <a:off x="4687274" y="1761485"/>
            <a:ext cx="3743400" cy="2688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Mono"/>
              <a:buChar char="●"/>
              <a:defRPr/>
            </a:lvl1pPr>
            <a:lvl2pPr marL="914400" lvl="1" indent="-317500" rtl="0">
              <a:spcBef>
                <a:spcPts val="0"/>
              </a:spcBef>
              <a:spcAft>
                <a:spcPts val="0"/>
              </a:spcAft>
              <a:buSzPts val="1400"/>
              <a:buFont typeface="Roboto Mono"/>
              <a:buChar char="○"/>
              <a:defRPr/>
            </a:lvl2pPr>
            <a:lvl3pPr marL="1371600" lvl="2" indent="-317500" rtl="0">
              <a:spcBef>
                <a:spcPts val="0"/>
              </a:spcBef>
              <a:spcAft>
                <a:spcPts val="0"/>
              </a:spcAft>
              <a:buSzPts val="1400"/>
              <a:buFont typeface="Roboto Mono"/>
              <a:buChar char="■"/>
              <a:defRPr/>
            </a:lvl3pPr>
            <a:lvl4pPr marL="1828800" lvl="3" indent="-317500" rtl="0">
              <a:spcBef>
                <a:spcPts val="0"/>
              </a:spcBef>
              <a:spcAft>
                <a:spcPts val="0"/>
              </a:spcAft>
              <a:buSzPts val="1400"/>
              <a:buFont typeface="Roboto Mono"/>
              <a:buChar char="●"/>
              <a:defRPr/>
            </a:lvl4pPr>
            <a:lvl5pPr marL="2286000" lvl="4" indent="-317500" rtl="0">
              <a:spcBef>
                <a:spcPts val="0"/>
              </a:spcBef>
              <a:spcAft>
                <a:spcPts val="0"/>
              </a:spcAft>
              <a:buSzPts val="1400"/>
              <a:buFont typeface="Roboto Mono"/>
              <a:buChar char="○"/>
              <a:defRPr/>
            </a:lvl5pPr>
            <a:lvl6pPr marL="2743200" lvl="5" indent="-317500" rtl="0">
              <a:spcBef>
                <a:spcPts val="0"/>
              </a:spcBef>
              <a:spcAft>
                <a:spcPts val="0"/>
              </a:spcAft>
              <a:buSzPts val="1400"/>
              <a:buFont typeface="Roboto Mono"/>
              <a:buChar char="■"/>
              <a:defRPr/>
            </a:lvl6pPr>
            <a:lvl7pPr marL="3200400" lvl="6" indent="-317500" rtl="0">
              <a:spcBef>
                <a:spcPts val="0"/>
              </a:spcBef>
              <a:spcAft>
                <a:spcPts val="0"/>
              </a:spcAft>
              <a:buSzPts val="1400"/>
              <a:buFont typeface="Roboto Mono"/>
              <a:buChar char="●"/>
              <a:defRPr/>
            </a:lvl7pPr>
            <a:lvl8pPr marL="3657600" lvl="7" indent="-317500" rtl="0">
              <a:spcBef>
                <a:spcPts val="0"/>
              </a:spcBef>
              <a:spcAft>
                <a:spcPts val="0"/>
              </a:spcAft>
              <a:buSzPts val="1400"/>
              <a:buFont typeface="Roboto Mono"/>
              <a:buChar char="○"/>
              <a:defRPr/>
            </a:lvl8pPr>
            <a:lvl9pPr marL="4114800" lvl="8" indent="-317500" rtl="0">
              <a:spcBef>
                <a:spcPts val="0"/>
              </a:spcBef>
              <a:spcAft>
                <a:spcPts val="0"/>
              </a:spcAft>
              <a:buSzPts val="1400"/>
              <a:buFont typeface="Roboto Mono"/>
              <a:buChar char="■"/>
              <a:defRPr/>
            </a:lvl9pPr>
          </a:lstStyle>
          <a:p>
            <a:endParaRPr/>
          </a:p>
        </p:txBody>
      </p:sp>
      <p:sp>
        <p:nvSpPr>
          <p:cNvPr id="586" name="Google Shape;586;p24"/>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587"/>
        <p:cNvGrpSpPr/>
        <p:nvPr/>
      </p:nvGrpSpPr>
      <p:grpSpPr>
        <a:xfrm>
          <a:off x="0" y="0"/>
          <a:ext cx="0" cy="0"/>
          <a:chOff x="0" y="0"/>
          <a:chExt cx="0" cy="0"/>
        </a:xfrm>
      </p:grpSpPr>
      <p:sp>
        <p:nvSpPr>
          <p:cNvPr id="588" name="Google Shape;588;p25"/>
          <p:cNvSpPr txBox="1">
            <a:spLocks noGrp="1"/>
          </p:cNvSpPr>
          <p:nvPr>
            <p:ph type="subTitle" idx="1"/>
          </p:nvPr>
        </p:nvSpPr>
        <p:spPr>
          <a:xfrm>
            <a:off x="3520800" y="2897422"/>
            <a:ext cx="2102400" cy="47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Share Tech Mono"/>
              <a:buNone/>
              <a:defRPr sz="2000">
                <a:solidFill>
                  <a:schemeClr val="lt2"/>
                </a:solidFill>
                <a:highlight>
                  <a:schemeClr val="accent6"/>
                </a:highlight>
                <a:latin typeface="Barlow Semi Condensed"/>
                <a:ea typeface="Barlow Semi Condensed"/>
                <a:cs typeface="Barlow Semi Condensed"/>
                <a:sym typeface="Barlow Semi Condensed"/>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589" name="Google Shape;589;p25"/>
          <p:cNvSpPr txBox="1">
            <a:spLocks noGrp="1"/>
          </p:cNvSpPr>
          <p:nvPr>
            <p:ph type="subTitle" idx="2"/>
          </p:nvPr>
        </p:nvSpPr>
        <p:spPr>
          <a:xfrm>
            <a:off x="3520800" y="3395538"/>
            <a:ext cx="2102400" cy="827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590" name="Google Shape;590;p25"/>
          <p:cNvSpPr txBox="1">
            <a:spLocks noGrp="1"/>
          </p:cNvSpPr>
          <p:nvPr>
            <p:ph type="subTitle" idx="3"/>
          </p:nvPr>
        </p:nvSpPr>
        <p:spPr>
          <a:xfrm>
            <a:off x="6197226" y="2897422"/>
            <a:ext cx="2102400" cy="47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Share Tech Mono"/>
              <a:buNone/>
              <a:defRPr sz="2000">
                <a:solidFill>
                  <a:schemeClr val="lt2"/>
                </a:solidFill>
                <a:highlight>
                  <a:schemeClr val="accent6"/>
                </a:highlight>
                <a:latin typeface="Barlow Semi Condensed"/>
                <a:ea typeface="Barlow Semi Condensed"/>
                <a:cs typeface="Barlow Semi Condensed"/>
                <a:sym typeface="Barlow Semi Condensed"/>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591" name="Google Shape;591;p25"/>
          <p:cNvSpPr txBox="1">
            <a:spLocks noGrp="1"/>
          </p:cNvSpPr>
          <p:nvPr>
            <p:ph type="subTitle" idx="4"/>
          </p:nvPr>
        </p:nvSpPr>
        <p:spPr>
          <a:xfrm>
            <a:off x="6197226" y="3395536"/>
            <a:ext cx="2102400" cy="827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592" name="Google Shape;592;p25"/>
          <p:cNvSpPr txBox="1">
            <a:spLocks noGrp="1"/>
          </p:cNvSpPr>
          <p:nvPr>
            <p:ph type="subTitle" idx="5"/>
          </p:nvPr>
        </p:nvSpPr>
        <p:spPr>
          <a:xfrm>
            <a:off x="844375" y="2897422"/>
            <a:ext cx="2102400" cy="47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Share Tech Mono"/>
              <a:buNone/>
              <a:defRPr sz="2000">
                <a:solidFill>
                  <a:schemeClr val="lt2"/>
                </a:solidFill>
                <a:highlight>
                  <a:schemeClr val="accent6"/>
                </a:highlight>
                <a:latin typeface="Barlow Semi Condensed"/>
                <a:ea typeface="Barlow Semi Condensed"/>
                <a:cs typeface="Barlow Semi Condensed"/>
                <a:sym typeface="Barlow Semi Condensed"/>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593" name="Google Shape;593;p25"/>
          <p:cNvSpPr txBox="1">
            <a:spLocks noGrp="1"/>
          </p:cNvSpPr>
          <p:nvPr>
            <p:ph type="subTitle" idx="6"/>
          </p:nvPr>
        </p:nvSpPr>
        <p:spPr>
          <a:xfrm>
            <a:off x="844375" y="3395536"/>
            <a:ext cx="2102400" cy="827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594" name="Google Shape;594;p25"/>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595" name="Google Shape;595;p25"/>
          <p:cNvGrpSpPr/>
          <p:nvPr/>
        </p:nvGrpSpPr>
        <p:grpSpPr>
          <a:xfrm>
            <a:off x="8075641" y="362792"/>
            <a:ext cx="710261" cy="891620"/>
            <a:chOff x="7992966" y="429730"/>
            <a:chExt cx="710261" cy="891620"/>
          </a:xfrm>
        </p:grpSpPr>
        <p:sp>
          <p:nvSpPr>
            <p:cNvPr id="596" name="Google Shape;596;p25"/>
            <p:cNvSpPr/>
            <p:nvPr/>
          </p:nvSpPr>
          <p:spPr>
            <a:xfrm flipH="1">
              <a:off x="8370400" y="429730"/>
              <a:ext cx="332827" cy="327857"/>
            </a:xfrm>
            <a:custGeom>
              <a:avLst/>
              <a:gdLst/>
              <a:ahLst/>
              <a:cxnLst/>
              <a:rect l="l" t="t" r="r" b="b"/>
              <a:pathLst>
                <a:path w="4955" h="4881" extrusionOk="0">
                  <a:moveTo>
                    <a:pt x="2477" y="1480"/>
                  </a:moveTo>
                  <a:cubicBezTo>
                    <a:pt x="3032" y="1480"/>
                    <a:pt x="3475" y="1923"/>
                    <a:pt x="3475" y="2478"/>
                  </a:cubicBezTo>
                  <a:cubicBezTo>
                    <a:pt x="3475" y="3032"/>
                    <a:pt x="3032" y="3476"/>
                    <a:pt x="2477" y="3476"/>
                  </a:cubicBezTo>
                  <a:cubicBezTo>
                    <a:pt x="1923" y="3476"/>
                    <a:pt x="1479" y="3032"/>
                    <a:pt x="1479" y="2478"/>
                  </a:cubicBezTo>
                  <a:cubicBezTo>
                    <a:pt x="1479" y="1923"/>
                    <a:pt x="1923" y="1480"/>
                    <a:pt x="2477" y="1480"/>
                  </a:cubicBezTo>
                  <a:close/>
                  <a:moveTo>
                    <a:pt x="2144" y="1"/>
                  </a:moveTo>
                  <a:lnTo>
                    <a:pt x="2070" y="555"/>
                  </a:lnTo>
                  <a:cubicBezTo>
                    <a:pt x="1886" y="592"/>
                    <a:pt x="1701" y="666"/>
                    <a:pt x="1516" y="740"/>
                  </a:cubicBezTo>
                  <a:lnTo>
                    <a:pt x="1146" y="370"/>
                  </a:lnTo>
                  <a:lnTo>
                    <a:pt x="629" y="777"/>
                  </a:lnTo>
                  <a:lnTo>
                    <a:pt x="924" y="1258"/>
                  </a:lnTo>
                  <a:cubicBezTo>
                    <a:pt x="813" y="1406"/>
                    <a:pt x="703" y="1553"/>
                    <a:pt x="629" y="1738"/>
                  </a:cubicBezTo>
                  <a:lnTo>
                    <a:pt x="111" y="1738"/>
                  </a:lnTo>
                  <a:lnTo>
                    <a:pt x="0" y="2367"/>
                  </a:lnTo>
                  <a:lnTo>
                    <a:pt x="518" y="2515"/>
                  </a:lnTo>
                  <a:cubicBezTo>
                    <a:pt x="518" y="2737"/>
                    <a:pt x="555" y="2921"/>
                    <a:pt x="592" y="3106"/>
                  </a:cubicBezTo>
                  <a:lnTo>
                    <a:pt x="185" y="3439"/>
                  </a:lnTo>
                  <a:lnTo>
                    <a:pt x="481" y="3994"/>
                  </a:lnTo>
                  <a:lnTo>
                    <a:pt x="998" y="3772"/>
                  </a:lnTo>
                  <a:cubicBezTo>
                    <a:pt x="1109" y="3920"/>
                    <a:pt x="1257" y="4030"/>
                    <a:pt x="1442" y="4141"/>
                  </a:cubicBezTo>
                  <a:lnTo>
                    <a:pt x="1331" y="4659"/>
                  </a:lnTo>
                  <a:lnTo>
                    <a:pt x="1923" y="4881"/>
                  </a:lnTo>
                  <a:lnTo>
                    <a:pt x="2181" y="4400"/>
                  </a:lnTo>
                  <a:cubicBezTo>
                    <a:pt x="2255" y="4437"/>
                    <a:pt x="2366" y="4437"/>
                    <a:pt x="2477" y="4437"/>
                  </a:cubicBezTo>
                  <a:cubicBezTo>
                    <a:pt x="2551" y="4437"/>
                    <a:pt x="2662" y="4437"/>
                    <a:pt x="2736" y="4400"/>
                  </a:cubicBezTo>
                  <a:lnTo>
                    <a:pt x="2995" y="4881"/>
                  </a:lnTo>
                  <a:lnTo>
                    <a:pt x="3623" y="4659"/>
                  </a:lnTo>
                  <a:lnTo>
                    <a:pt x="3512" y="4141"/>
                  </a:lnTo>
                  <a:cubicBezTo>
                    <a:pt x="3660" y="4030"/>
                    <a:pt x="3808" y="3920"/>
                    <a:pt x="3919" y="3772"/>
                  </a:cubicBezTo>
                  <a:lnTo>
                    <a:pt x="4437" y="3994"/>
                  </a:lnTo>
                  <a:lnTo>
                    <a:pt x="4769" y="3439"/>
                  </a:lnTo>
                  <a:lnTo>
                    <a:pt x="4326" y="3106"/>
                  </a:lnTo>
                  <a:cubicBezTo>
                    <a:pt x="4400" y="2921"/>
                    <a:pt x="4437" y="2737"/>
                    <a:pt x="4437" y="2515"/>
                  </a:cubicBezTo>
                  <a:lnTo>
                    <a:pt x="4954" y="2367"/>
                  </a:lnTo>
                  <a:lnTo>
                    <a:pt x="4843" y="1738"/>
                  </a:lnTo>
                  <a:lnTo>
                    <a:pt x="4289" y="1738"/>
                  </a:lnTo>
                  <a:cubicBezTo>
                    <a:pt x="4215" y="1553"/>
                    <a:pt x="4141" y="1406"/>
                    <a:pt x="3993" y="1258"/>
                  </a:cubicBezTo>
                  <a:lnTo>
                    <a:pt x="4289" y="777"/>
                  </a:lnTo>
                  <a:lnTo>
                    <a:pt x="3808" y="370"/>
                  </a:lnTo>
                  <a:lnTo>
                    <a:pt x="3401" y="740"/>
                  </a:lnTo>
                  <a:cubicBezTo>
                    <a:pt x="3217" y="666"/>
                    <a:pt x="3069" y="592"/>
                    <a:pt x="2847" y="555"/>
                  </a:cubicBezTo>
                  <a:lnTo>
                    <a:pt x="27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flipH="1">
              <a:off x="8483100" y="914421"/>
              <a:ext cx="131653" cy="126683"/>
            </a:xfrm>
            <a:custGeom>
              <a:avLst/>
              <a:gdLst/>
              <a:ahLst/>
              <a:cxnLst/>
              <a:rect l="l" t="t" r="r" b="b"/>
              <a:pathLst>
                <a:path w="1960" h="1886" extrusionOk="0">
                  <a:moveTo>
                    <a:pt x="961" y="555"/>
                  </a:moveTo>
                  <a:cubicBezTo>
                    <a:pt x="1183" y="555"/>
                    <a:pt x="1368" y="739"/>
                    <a:pt x="1368" y="961"/>
                  </a:cubicBezTo>
                  <a:cubicBezTo>
                    <a:pt x="1368" y="1183"/>
                    <a:pt x="1183" y="1331"/>
                    <a:pt x="961" y="1331"/>
                  </a:cubicBezTo>
                  <a:cubicBezTo>
                    <a:pt x="777" y="1331"/>
                    <a:pt x="592" y="1183"/>
                    <a:pt x="592" y="961"/>
                  </a:cubicBezTo>
                  <a:cubicBezTo>
                    <a:pt x="592" y="739"/>
                    <a:pt x="777" y="555"/>
                    <a:pt x="961" y="555"/>
                  </a:cubicBezTo>
                  <a:close/>
                  <a:moveTo>
                    <a:pt x="851" y="0"/>
                  </a:moveTo>
                  <a:lnTo>
                    <a:pt x="814" y="222"/>
                  </a:lnTo>
                  <a:cubicBezTo>
                    <a:pt x="740" y="222"/>
                    <a:pt x="666" y="259"/>
                    <a:pt x="629" y="296"/>
                  </a:cubicBezTo>
                  <a:lnTo>
                    <a:pt x="444" y="148"/>
                  </a:lnTo>
                  <a:lnTo>
                    <a:pt x="259" y="296"/>
                  </a:lnTo>
                  <a:lnTo>
                    <a:pt x="370" y="481"/>
                  </a:lnTo>
                  <a:cubicBezTo>
                    <a:pt x="333" y="555"/>
                    <a:pt x="296" y="592"/>
                    <a:pt x="259" y="666"/>
                  </a:cubicBezTo>
                  <a:lnTo>
                    <a:pt x="37" y="666"/>
                  </a:lnTo>
                  <a:lnTo>
                    <a:pt x="0" y="924"/>
                  </a:lnTo>
                  <a:lnTo>
                    <a:pt x="222" y="961"/>
                  </a:lnTo>
                  <a:cubicBezTo>
                    <a:pt x="222" y="1072"/>
                    <a:pt x="222" y="1146"/>
                    <a:pt x="259" y="1183"/>
                  </a:cubicBezTo>
                  <a:lnTo>
                    <a:pt x="74" y="1331"/>
                  </a:lnTo>
                  <a:lnTo>
                    <a:pt x="222" y="1553"/>
                  </a:lnTo>
                  <a:lnTo>
                    <a:pt x="407" y="1479"/>
                  </a:lnTo>
                  <a:cubicBezTo>
                    <a:pt x="444" y="1516"/>
                    <a:pt x="518" y="1553"/>
                    <a:pt x="592" y="1627"/>
                  </a:cubicBezTo>
                  <a:lnTo>
                    <a:pt x="518" y="1812"/>
                  </a:lnTo>
                  <a:lnTo>
                    <a:pt x="777" y="1886"/>
                  </a:lnTo>
                  <a:lnTo>
                    <a:pt x="851" y="1701"/>
                  </a:lnTo>
                  <a:cubicBezTo>
                    <a:pt x="888" y="1738"/>
                    <a:pt x="924" y="1738"/>
                    <a:pt x="961" y="1738"/>
                  </a:cubicBezTo>
                  <a:cubicBezTo>
                    <a:pt x="998" y="1738"/>
                    <a:pt x="1035" y="1738"/>
                    <a:pt x="1072" y="1701"/>
                  </a:cubicBezTo>
                  <a:lnTo>
                    <a:pt x="1183" y="1886"/>
                  </a:lnTo>
                  <a:lnTo>
                    <a:pt x="1405" y="1812"/>
                  </a:lnTo>
                  <a:lnTo>
                    <a:pt x="1368" y="1627"/>
                  </a:lnTo>
                  <a:cubicBezTo>
                    <a:pt x="1442" y="1553"/>
                    <a:pt x="1516" y="1516"/>
                    <a:pt x="1553" y="1479"/>
                  </a:cubicBezTo>
                  <a:lnTo>
                    <a:pt x="1738" y="1553"/>
                  </a:lnTo>
                  <a:lnTo>
                    <a:pt x="1886" y="1331"/>
                  </a:lnTo>
                  <a:lnTo>
                    <a:pt x="1701" y="1183"/>
                  </a:lnTo>
                  <a:cubicBezTo>
                    <a:pt x="1738" y="1146"/>
                    <a:pt x="1738" y="1072"/>
                    <a:pt x="1738" y="961"/>
                  </a:cubicBezTo>
                  <a:lnTo>
                    <a:pt x="1960" y="924"/>
                  </a:lnTo>
                  <a:lnTo>
                    <a:pt x="1886" y="666"/>
                  </a:lnTo>
                  <a:lnTo>
                    <a:pt x="1701" y="666"/>
                  </a:lnTo>
                  <a:cubicBezTo>
                    <a:pt x="1664" y="592"/>
                    <a:pt x="1627" y="555"/>
                    <a:pt x="1590" y="481"/>
                  </a:cubicBezTo>
                  <a:lnTo>
                    <a:pt x="1701" y="296"/>
                  </a:lnTo>
                  <a:lnTo>
                    <a:pt x="1516" y="148"/>
                  </a:lnTo>
                  <a:lnTo>
                    <a:pt x="1331" y="296"/>
                  </a:lnTo>
                  <a:cubicBezTo>
                    <a:pt x="1294" y="259"/>
                    <a:pt x="1220" y="222"/>
                    <a:pt x="1146" y="222"/>
                  </a:cubicBezTo>
                  <a:lnTo>
                    <a:pt x="1109"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flipH="1">
              <a:off x="8072431" y="993493"/>
              <a:ext cx="332827" cy="327857"/>
            </a:xfrm>
            <a:custGeom>
              <a:avLst/>
              <a:gdLst/>
              <a:ahLst/>
              <a:cxnLst/>
              <a:rect l="l" t="t" r="r" b="b"/>
              <a:pathLst>
                <a:path w="4955" h="4881" extrusionOk="0">
                  <a:moveTo>
                    <a:pt x="2478" y="1479"/>
                  </a:moveTo>
                  <a:cubicBezTo>
                    <a:pt x="3032" y="1479"/>
                    <a:pt x="3476" y="1923"/>
                    <a:pt x="3476" y="2440"/>
                  </a:cubicBezTo>
                  <a:cubicBezTo>
                    <a:pt x="3476" y="2995"/>
                    <a:pt x="3032" y="3438"/>
                    <a:pt x="2478" y="3438"/>
                  </a:cubicBezTo>
                  <a:cubicBezTo>
                    <a:pt x="1960" y="3438"/>
                    <a:pt x="1516" y="2995"/>
                    <a:pt x="1516" y="2440"/>
                  </a:cubicBezTo>
                  <a:cubicBezTo>
                    <a:pt x="1516" y="1923"/>
                    <a:pt x="1960" y="1479"/>
                    <a:pt x="2478" y="1479"/>
                  </a:cubicBezTo>
                  <a:close/>
                  <a:moveTo>
                    <a:pt x="2182" y="0"/>
                  </a:moveTo>
                  <a:lnTo>
                    <a:pt x="2108" y="518"/>
                  </a:lnTo>
                  <a:cubicBezTo>
                    <a:pt x="1923" y="555"/>
                    <a:pt x="1738" y="629"/>
                    <a:pt x="1553" y="739"/>
                  </a:cubicBezTo>
                  <a:lnTo>
                    <a:pt x="1147" y="370"/>
                  </a:lnTo>
                  <a:lnTo>
                    <a:pt x="666" y="776"/>
                  </a:lnTo>
                  <a:lnTo>
                    <a:pt x="962" y="1220"/>
                  </a:lnTo>
                  <a:cubicBezTo>
                    <a:pt x="851" y="1368"/>
                    <a:pt x="740" y="1553"/>
                    <a:pt x="666" y="1738"/>
                  </a:cubicBezTo>
                  <a:lnTo>
                    <a:pt x="111" y="1701"/>
                  </a:lnTo>
                  <a:lnTo>
                    <a:pt x="1" y="2329"/>
                  </a:lnTo>
                  <a:lnTo>
                    <a:pt x="518" y="2514"/>
                  </a:lnTo>
                  <a:cubicBezTo>
                    <a:pt x="518" y="2699"/>
                    <a:pt x="555" y="2884"/>
                    <a:pt x="629" y="3069"/>
                  </a:cubicBezTo>
                  <a:lnTo>
                    <a:pt x="185" y="3401"/>
                  </a:lnTo>
                  <a:lnTo>
                    <a:pt x="518" y="3956"/>
                  </a:lnTo>
                  <a:lnTo>
                    <a:pt x="1036" y="3771"/>
                  </a:lnTo>
                  <a:cubicBezTo>
                    <a:pt x="1147" y="3882"/>
                    <a:pt x="1295" y="4030"/>
                    <a:pt x="1479" y="4141"/>
                  </a:cubicBezTo>
                  <a:lnTo>
                    <a:pt x="1331" y="4658"/>
                  </a:lnTo>
                  <a:lnTo>
                    <a:pt x="1960" y="4880"/>
                  </a:lnTo>
                  <a:lnTo>
                    <a:pt x="2219" y="4400"/>
                  </a:lnTo>
                  <a:lnTo>
                    <a:pt x="2773" y="4400"/>
                  </a:lnTo>
                  <a:lnTo>
                    <a:pt x="3032" y="4880"/>
                  </a:lnTo>
                  <a:lnTo>
                    <a:pt x="3624" y="4658"/>
                  </a:lnTo>
                  <a:lnTo>
                    <a:pt x="3513" y="4141"/>
                  </a:lnTo>
                  <a:cubicBezTo>
                    <a:pt x="3698" y="4030"/>
                    <a:pt x="3846" y="3882"/>
                    <a:pt x="3956" y="3771"/>
                  </a:cubicBezTo>
                  <a:lnTo>
                    <a:pt x="4474" y="3956"/>
                  </a:lnTo>
                  <a:lnTo>
                    <a:pt x="4770" y="3401"/>
                  </a:lnTo>
                  <a:lnTo>
                    <a:pt x="4363" y="3069"/>
                  </a:lnTo>
                  <a:cubicBezTo>
                    <a:pt x="4400" y="2884"/>
                    <a:pt x="4437" y="2699"/>
                    <a:pt x="4437" y="2514"/>
                  </a:cubicBezTo>
                  <a:lnTo>
                    <a:pt x="4955" y="2329"/>
                  </a:lnTo>
                  <a:lnTo>
                    <a:pt x="4844" y="1701"/>
                  </a:lnTo>
                  <a:lnTo>
                    <a:pt x="4326" y="1738"/>
                  </a:lnTo>
                  <a:cubicBezTo>
                    <a:pt x="4252" y="1553"/>
                    <a:pt x="4141" y="1368"/>
                    <a:pt x="4030" y="1220"/>
                  </a:cubicBezTo>
                  <a:lnTo>
                    <a:pt x="4326" y="776"/>
                  </a:lnTo>
                  <a:lnTo>
                    <a:pt x="3846" y="370"/>
                  </a:lnTo>
                  <a:lnTo>
                    <a:pt x="3439" y="739"/>
                  </a:lnTo>
                  <a:cubicBezTo>
                    <a:pt x="3254" y="629"/>
                    <a:pt x="3069" y="555"/>
                    <a:pt x="2884" y="518"/>
                  </a:cubicBez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flipH="1">
              <a:off x="7992968" y="673089"/>
              <a:ext cx="330342" cy="233550"/>
            </a:xfrm>
            <a:custGeom>
              <a:avLst/>
              <a:gdLst/>
              <a:ahLst/>
              <a:cxnLst/>
              <a:rect l="l" t="t" r="r" b="b"/>
              <a:pathLst>
                <a:path w="4918" h="3477" extrusionOk="0">
                  <a:moveTo>
                    <a:pt x="1" y="1"/>
                  </a:moveTo>
                  <a:lnTo>
                    <a:pt x="1" y="3476"/>
                  </a:lnTo>
                  <a:lnTo>
                    <a:pt x="4918" y="3476"/>
                  </a:lnTo>
                  <a:lnTo>
                    <a:pt x="4918"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flipH="1">
              <a:off x="8206502" y="673089"/>
              <a:ext cx="116809" cy="233550"/>
            </a:xfrm>
            <a:custGeom>
              <a:avLst/>
              <a:gdLst/>
              <a:ahLst/>
              <a:cxnLst/>
              <a:rect l="l" t="t" r="r" b="b"/>
              <a:pathLst>
                <a:path w="1739" h="3477" extrusionOk="0">
                  <a:moveTo>
                    <a:pt x="1" y="1"/>
                  </a:moveTo>
                  <a:lnTo>
                    <a:pt x="1" y="3476"/>
                  </a:lnTo>
                  <a:lnTo>
                    <a:pt x="1738" y="962"/>
                  </a:lnTo>
                  <a:lnTo>
                    <a:pt x="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flipH="1">
              <a:off x="7992966" y="673089"/>
              <a:ext cx="121712" cy="233550"/>
            </a:xfrm>
            <a:custGeom>
              <a:avLst/>
              <a:gdLst/>
              <a:ahLst/>
              <a:cxnLst/>
              <a:rect l="l" t="t" r="r" b="b"/>
              <a:pathLst>
                <a:path w="1812" h="3477" extrusionOk="0">
                  <a:moveTo>
                    <a:pt x="1812" y="1"/>
                  </a:moveTo>
                  <a:lnTo>
                    <a:pt x="0" y="962"/>
                  </a:lnTo>
                  <a:lnTo>
                    <a:pt x="1812" y="3476"/>
                  </a:lnTo>
                  <a:lnTo>
                    <a:pt x="1812"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flipH="1">
              <a:off x="7992968" y="673089"/>
              <a:ext cx="330342" cy="82686"/>
            </a:xfrm>
            <a:custGeom>
              <a:avLst/>
              <a:gdLst/>
              <a:ahLst/>
              <a:cxnLst/>
              <a:rect l="l" t="t" r="r" b="b"/>
              <a:pathLst>
                <a:path w="4918" h="1231" extrusionOk="0">
                  <a:moveTo>
                    <a:pt x="1" y="1"/>
                  </a:moveTo>
                  <a:lnTo>
                    <a:pt x="1147" y="814"/>
                  </a:lnTo>
                  <a:cubicBezTo>
                    <a:pt x="1535" y="1091"/>
                    <a:pt x="1988" y="1230"/>
                    <a:pt x="2441" y="1230"/>
                  </a:cubicBezTo>
                  <a:cubicBezTo>
                    <a:pt x="2894" y="1230"/>
                    <a:pt x="3346" y="1091"/>
                    <a:pt x="3735" y="814"/>
                  </a:cubicBezTo>
                  <a:lnTo>
                    <a:pt x="4918" y="1"/>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25"/>
          <p:cNvGrpSpPr/>
          <p:nvPr/>
        </p:nvGrpSpPr>
        <p:grpSpPr>
          <a:xfrm flipH="1">
            <a:off x="-1691204" y="-557712"/>
            <a:ext cx="2279995" cy="1446858"/>
            <a:chOff x="1157362" y="2870724"/>
            <a:chExt cx="1602583" cy="1016981"/>
          </a:xfrm>
        </p:grpSpPr>
        <p:sp>
          <p:nvSpPr>
            <p:cNvPr id="604" name="Google Shape;604;p25"/>
            <p:cNvSpPr/>
            <p:nvPr/>
          </p:nvSpPr>
          <p:spPr>
            <a:xfrm>
              <a:off x="1157362" y="2941578"/>
              <a:ext cx="1602583" cy="946128"/>
            </a:xfrm>
            <a:custGeom>
              <a:avLst/>
              <a:gdLst/>
              <a:ahLst/>
              <a:cxnLst/>
              <a:rect l="l" t="t" r="r" b="b"/>
              <a:pathLst>
                <a:path w="37637" h="22220" extrusionOk="0">
                  <a:moveTo>
                    <a:pt x="37636" y="0"/>
                  </a:moveTo>
                  <a:lnTo>
                    <a:pt x="0" y="21813"/>
                  </a:lnTo>
                  <a:lnTo>
                    <a:pt x="0" y="22220"/>
                  </a:lnTo>
                  <a:lnTo>
                    <a:pt x="37636" y="444"/>
                  </a:lnTo>
                  <a:lnTo>
                    <a:pt x="37636"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a:off x="1157362" y="2906917"/>
              <a:ext cx="1602583" cy="946170"/>
            </a:xfrm>
            <a:custGeom>
              <a:avLst/>
              <a:gdLst/>
              <a:ahLst/>
              <a:cxnLst/>
              <a:rect l="l" t="t" r="r" b="b"/>
              <a:pathLst>
                <a:path w="37637" h="22221" extrusionOk="0">
                  <a:moveTo>
                    <a:pt x="37636" y="1"/>
                  </a:moveTo>
                  <a:lnTo>
                    <a:pt x="0" y="21777"/>
                  </a:lnTo>
                  <a:lnTo>
                    <a:pt x="0" y="22220"/>
                  </a:lnTo>
                  <a:lnTo>
                    <a:pt x="37636" y="407"/>
                  </a:lnTo>
                  <a:lnTo>
                    <a:pt x="37636"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5"/>
            <p:cNvSpPr/>
            <p:nvPr/>
          </p:nvSpPr>
          <p:spPr>
            <a:xfrm>
              <a:off x="1157362" y="2870724"/>
              <a:ext cx="1602583" cy="946128"/>
            </a:xfrm>
            <a:custGeom>
              <a:avLst/>
              <a:gdLst/>
              <a:ahLst/>
              <a:cxnLst/>
              <a:rect l="l" t="t" r="r" b="b"/>
              <a:pathLst>
                <a:path w="37637" h="22220" extrusionOk="0">
                  <a:moveTo>
                    <a:pt x="37636" y="0"/>
                  </a:moveTo>
                  <a:lnTo>
                    <a:pt x="0" y="21776"/>
                  </a:lnTo>
                  <a:lnTo>
                    <a:pt x="0" y="22220"/>
                  </a:lnTo>
                  <a:lnTo>
                    <a:pt x="37636" y="407"/>
                  </a:lnTo>
                  <a:lnTo>
                    <a:pt x="37636"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25"/>
          <p:cNvGrpSpPr/>
          <p:nvPr/>
        </p:nvGrpSpPr>
        <p:grpSpPr>
          <a:xfrm rot="-3600111" flipH="1">
            <a:off x="-120976" y="-166496"/>
            <a:ext cx="2279963" cy="1446838"/>
            <a:chOff x="1157362" y="2870724"/>
            <a:chExt cx="1602583" cy="1016981"/>
          </a:xfrm>
        </p:grpSpPr>
        <p:sp>
          <p:nvSpPr>
            <p:cNvPr id="608" name="Google Shape;608;p25"/>
            <p:cNvSpPr/>
            <p:nvPr/>
          </p:nvSpPr>
          <p:spPr>
            <a:xfrm>
              <a:off x="1157362" y="2941578"/>
              <a:ext cx="1602583" cy="946128"/>
            </a:xfrm>
            <a:custGeom>
              <a:avLst/>
              <a:gdLst/>
              <a:ahLst/>
              <a:cxnLst/>
              <a:rect l="l" t="t" r="r" b="b"/>
              <a:pathLst>
                <a:path w="37637" h="22220" extrusionOk="0">
                  <a:moveTo>
                    <a:pt x="37636" y="0"/>
                  </a:moveTo>
                  <a:lnTo>
                    <a:pt x="0" y="21813"/>
                  </a:lnTo>
                  <a:lnTo>
                    <a:pt x="0" y="22220"/>
                  </a:lnTo>
                  <a:lnTo>
                    <a:pt x="37636" y="444"/>
                  </a:lnTo>
                  <a:lnTo>
                    <a:pt x="37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5"/>
            <p:cNvSpPr/>
            <p:nvPr/>
          </p:nvSpPr>
          <p:spPr>
            <a:xfrm>
              <a:off x="1157362" y="2906917"/>
              <a:ext cx="1602583" cy="946170"/>
            </a:xfrm>
            <a:custGeom>
              <a:avLst/>
              <a:gdLst/>
              <a:ahLst/>
              <a:cxnLst/>
              <a:rect l="l" t="t" r="r" b="b"/>
              <a:pathLst>
                <a:path w="37637" h="22221" extrusionOk="0">
                  <a:moveTo>
                    <a:pt x="37636" y="1"/>
                  </a:moveTo>
                  <a:lnTo>
                    <a:pt x="0" y="21777"/>
                  </a:lnTo>
                  <a:lnTo>
                    <a:pt x="0" y="22220"/>
                  </a:lnTo>
                  <a:lnTo>
                    <a:pt x="37636" y="407"/>
                  </a:lnTo>
                  <a:lnTo>
                    <a:pt x="376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5"/>
            <p:cNvSpPr/>
            <p:nvPr/>
          </p:nvSpPr>
          <p:spPr>
            <a:xfrm>
              <a:off x="1157362" y="2870724"/>
              <a:ext cx="1602583" cy="946128"/>
            </a:xfrm>
            <a:custGeom>
              <a:avLst/>
              <a:gdLst/>
              <a:ahLst/>
              <a:cxnLst/>
              <a:rect l="l" t="t" r="r" b="b"/>
              <a:pathLst>
                <a:path w="37637" h="22220" extrusionOk="0">
                  <a:moveTo>
                    <a:pt x="37636" y="0"/>
                  </a:moveTo>
                  <a:lnTo>
                    <a:pt x="0" y="21776"/>
                  </a:lnTo>
                  <a:lnTo>
                    <a:pt x="0" y="22220"/>
                  </a:lnTo>
                  <a:lnTo>
                    <a:pt x="37636" y="407"/>
                  </a:lnTo>
                  <a:lnTo>
                    <a:pt x="37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CUSTOM_14">
    <p:spTree>
      <p:nvGrpSpPr>
        <p:cNvPr id="1" name="Shape 611"/>
        <p:cNvGrpSpPr/>
        <p:nvPr/>
      </p:nvGrpSpPr>
      <p:grpSpPr>
        <a:xfrm>
          <a:off x="0" y="0"/>
          <a:ext cx="0" cy="0"/>
          <a:chOff x="0" y="0"/>
          <a:chExt cx="0" cy="0"/>
        </a:xfrm>
      </p:grpSpPr>
      <p:sp>
        <p:nvSpPr>
          <p:cNvPr id="612" name="Google Shape;612;p26"/>
          <p:cNvSpPr txBox="1">
            <a:spLocks noGrp="1"/>
          </p:cNvSpPr>
          <p:nvPr>
            <p:ph type="subTitle" idx="1"/>
          </p:nvPr>
        </p:nvSpPr>
        <p:spPr>
          <a:xfrm>
            <a:off x="2168317" y="1570688"/>
            <a:ext cx="5792400" cy="42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Share Tech Mono"/>
              <a:buNone/>
              <a:defRPr sz="2000">
                <a:solidFill>
                  <a:schemeClr val="lt2"/>
                </a:solidFill>
                <a:highlight>
                  <a:schemeClr val="accent6"/>
                </a:highlight>
                <a:latin typeface="Barlow Semi Condensed"/>
                <a:ea typeface="Barlow Semi Condensed"/>
                <a:cs typeface="Barlow Semi Condensed"/>
                <a:sym typeface="Barlow Semi Condensed"/>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613" name="Google Shape;613;p26"/>
          <p:cNvSpPr txBox="1">
            <a:spLocks noGrp="1"/>
          </p:cNvSpPr>
          <p:nvPr>
            <p:ph type="subTitle" idx="2"/>
          </p:nvPr>
        </p:nvSpPr>
        <p:spPr>
          <a:xfrm>
            <a:off x="2168317" y="1971626"/>
            <a:ext cx="5792400" cy="42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14" name="Google Shape;614;p26"/>
          <p:cNvSpPr txBox="1">
            <a:spLocks noGrp="1"/>
          </p:cNvSpPr>
          <p:nvPr>
            <p:ph type="subTitle" idx="3"/>
          </p:nvPr>
        </p:nvSpPr>
        <p:spPr>
          <a:xfrm>
            <a:off x="2168317" y="2638643"/>
            <a:ext cx="5792400" cy="42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Share Tech Mono"/>
              <a:buNone/>
              <a:defRPr sz="2000">
                <a:solidFill>
                  <a:schemeClr val="lt2"/>
                </a:solidFill>
                <a:highlight>
                  <a:schemeClr val="accent6"/>
                </a:highlight>
                <a:latin typeface="Barlow Semi Condensed"/>
                <a:ea typeface="Barlow Semi Condensed"/>
                <a:cs typeface="Barlow Semi Condensed"/>
                <a:sym typeface="Barlow Semi Condensed"/>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615" name="Google Shape;615;p26"/>
          <p:cNvSpPr txBox="1">
            <a:spLocks noGrp="1"/>
          </p:cNvSpPr>
          <p:nvPr>
            <p:ph type="subTitle" idx="4"/>
          </p:nvPr>
        </p:nvSpPr>
        <p:spPr>
          <a:xfrm>
            <a:off x="2168317" y="3039581"/>
            <a:ext cx="5792400" cy="42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16" name="Google Shape;616;p26"/>
          <p:cNvSpPr txBox="1">
            <a:spLocks noGrp="1"/>
          </p:cNvSpPr>
          <p:nvPr>
            <p:ph type="subTitle" idx="5"/>
          </p:nvPr>
        </p:nvSpPr>
        <p:spPr>
          <a:xfrm>
            <a:off x="2168317" y="3706685"/>
            <a:ext cx="5792400" cy="42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Share Tech Mono"/>
              <a:buNone/>
              <a:defRPr sz="2000">
                <a:solidFill>
                  <a:schemeClr val="lt2"/>
                </a:solidFill>
                <a:highlight>
                  <a:schemeClr val="accent6"/>
                </a:highlight>
                <a:latin typeface="Barlow Semi Condensed"/>
                <a:ea typeface="Barlow Semi Condensed"/>
                <a:cs typeface="Barlow Semi Condensed"/>
                <a:sym typeface="Barlow Semi Condensed"/>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617" name="Google Shape;617;p26"/>
          <p:cNvSpPr txBox="1">
            <a:spLocks noGrp="1"/>
          </p:cNvSpPr>
          <p:nvPr>
            <p:ph type="subTitle" idx="6"/>
          </p:nvPr>
        </p:nvSpPr>
        <p:spPr>
          <a:xfrm>
            <a:off x="2168317" y="4107624"/>
            <a:ext cx="5792400" cy="42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18" name="Google Shape;618;p26"/>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619" name="Google Shape;619;p26"/>
          <p:cNvGrpSpPr/>
          <p:nvPr/>
        </p:nvGrpSpPr>
        <p:grpSpPr>
          <a:xfrm>
            <a:off x="279250" y="220773"/>
            <a:ext cx="709136" cy="856931"/>
            <a:chOff x="5466275" y="3097575"/>
            <a:chExt cx="289325" cy="349625"/>
          </a:xfrm>
        </p:grpSpPr>
        <p:sp>
          <p:nvSpPr>
            <p:cNvPr id="620" name="Google Shape;620;p26"/>
            <p:cNvSpPr/>
            <p:nvPr/>
          </p:nvSpPr>
          <p:spPr>
            <a:xfrm>
              <a:off x="5506025" y="3236425"/>
              <a:ext cx="5575" cy="35150"/>
            </a:xfrm>
            <a:custGeom>
              <a:avLst/>
              <a:gdLst/>
              <a:ahLst/>
              <a:cxnLst/>
              <a:rect l="l" t="t" r="r" b="b"/>
              <a:pathLst>
                <a:path w="223" h="1406" extrusionOk="0">
                  <a:moveTo>
                    <a:pt x="0" y="1"/>
                  </a:moveTo>
                  <a:lnTo>
                    <a:pt x="0" y="1258"/>
                  </a:lnTo>
                  <a:lnTo>
                    <a:pt x="222" y="1406"/>
                  </a:lnTo>
                  <a:lnTo>
                    <a:pt x="222" y="149"/>
                  </a:lnTo>
                  <a:lnTo>
                    <a:pt x="0"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a:off x="5506025" y="3228125"/>
              <a:ext cx="21275" cy="12025"/>
            </a:xfrm>
            <a:custGeom>
              <a:avLst/>
              <a:gdLst/>
              <a:ahLst/>
              <a:cxnLst/>
              <a:rect l="l" t="t" r="r" b="b"/>
              <a:pathLst>
                <a:path w="851" h="481" extrusionOk="0">
                  <a:moveTo>
                    <a:pt x="629" y="0"/>
                  </a:moveTo>
                  <a:lnTo>
                    <a:pt x="0" y="333"/>
                  </a:lnTo>
                  <a:lnTo>
                    <a:pt x="222" y="481"/>
                  </a:lnTo>
                  <a:lnTo>
                    <a:pt x="851" y="111"/>
                  </a:lnTo>
                  <a:lnTo>
                    <a:pt x="629"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a:off x="5511575" y="3230900"/>
              <a:ext cx="15725" cy="40675"/>
            </a:xfrm>
            <a:custGeom>
              <a:avLst/>
              <a:gdLst/>
              <a:ahLst/>
              <a:cxnLst/>
              <a:rect l="l" t="t" r="r" b="b"/>
              <a:pathLst>
                <a:path w="629" h="1627" extrusionOk="0">
                  <a:moveTo>
                    <a:pt x="629" y="0"/>
                  </a:moveTo>
                  <a:lnTo>
                    <a:pt x="0" y="370"/>
                  </a:lnTo>
                  <a:lnTo>
                    <a:pt x="0" y="1627"/>
                  </a:lnTo>
                  <a:lnTo>
                    <a:pt x="629" y="1257"/>
                  </a:lnTo>
                  <a:lnTo>
                    <a:pt x="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a:off x="5506025" y="3300200"/>
              <a:ext cx="5575" cy="34225"/>
            </a:xfrm>
            <a:custGeom>
              <a:avLst/>
              <a:gdLst/>
              <a:ahLst/>
              <a:cxnLst/>
              <a:rect l="l" t="t" r="r" b="b"/>
              <a:pathLst>
                <a:path w="223" h="1369" extrusionOk="0">
                  <a:moveTo>
                    <a:pt x="0" y="1"/>
                  </a:moveTo>
                  <a:lnTo>
                    <a:pt x="0" y="1258"/>
                  </a:lnTo>
                  <a:lnTo>
                    <a:pt x="222" y="1369"/>
                  </a:lnTo>
                  <a:lnTo>
                    <a:pt x="222" y="112"/>
                  </a:lnTo>
                  <a:lnTo>
                    <a:pt x="0"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5506025" y="3290975"/>
              <a:ext cx="21275" cy="12025"/>
            </a:xfrm>
            <a:custGeom>
              <a:avLst/>
              <a:gdLst/>
              <a:ahLst/>
              <a:cxnLst/>
              <a:rect l="l" t="t" r="r" b="b"/>
              <a:pathLst>
                <a:path w="851" h="481" extrusionOk="0">
                  <a:moveTo>
                    <a:pt x="629" y="0"/>
                  </a:moveTo>
                  <a:lnTo>
                    <a:pt x="0" y="370"/>
                  </a:lnTo>
                  <a:lnTo>
                    <a:pt x="222" y="481"/>
                  </a:lnTo>
                  <a:lnTo>
                    <a:pt x="851" y="111"/>
                  </a:lnTo>
                  <a:lnTo>
                    <a:pt x="629"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a:off x="5511575" y="3293750"/>
              <a:ext cx="15725" cy="40675"/>
            </a:xfrm>
            <a:custGeom>
              <a:avLst/>
              <a:gdLst/>
              <a:ahLst/>
              <a:cxnLst/>
              <a:rect l="l" t="t" r="r" b="b"/>
              <a:pathLst>
                <a:path w="629" h="1627" extrusionOk="0">
                  <a:moveTo>
                    <a:pt x="629" y="0"/>
                  </a:moveTo>
                  <a:lnTo>
                    <a:pt x="0" y="370"/>
                  </a:lnTo>
                  <a:lnTo>
                    <a:pt x="0" y="1627"/>
                  </a:lnTo>
                  <a:lnTo>
                    <a:pt x="629" y="1257"/>
                  </a:lnTo>
                  <a:lnTo>
                    <a:pt x="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a:off x="5506950" y="3416675"/>
              <a:ext cx="20350" cy="12025"/>
            </a:xfrm>
            <a:custGeom>
              <a:avLst/>
              <a:gdLst/>
              <a:ahLst/>
              <a:cxnLst/>
              <a:rect l="l" t="t" r="r" b="b"/>
              <a:pathLst>
                <a:path w="814" h="481" extrusionOk="0">
                  <a:moveTo>
                    <a:pt x="629" y="0"/>
                  </a:moveTo>
                  <a:lnTo>
                    <a:pt x="0" y="370"/>
                  </a:lnTo>
                  <a:lnTo>
                    <a:pt x="185" y="481"/>
                  </a:lnTo>
                  <a:lnTo>
                    <a:pt x="814" y="148"/>
                  </a:lnTo>
                  <a:lnTo>
                    <a:pt x="629"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6"/>
            <p:cNvSpPr/>
            <p:nvPr/>
          </p:nvSpPr>
          <p:spPr>
            <a:xfrm>
              <a:off x="5506950" y="3363050"/>
              <a:ext cx="4650" cy="34225"/>
            </a:xfrm>
            <a:custGeom>
              <a:avLst/>
              <a:gdLst/>
              <a:ahLst/>
              <a:cxnLst/>
              <a:rect l="l" t="t" r="r" b="b"/>
              <a:pathLst>
                <a:path w="186" h="1369" extrusionOk="0">
                  <a:moveTo>
                    <a:pt x="0" y="1"/>
                  </a:moveTo>
                  <a:lnTo>
                    <a:pt x="0" y="1258"/>
                  </a:lnTo>
                  <a:lnTo>
                    <a:pt x="185" y="1369"/>
                  </a:lnTo>
                  <a:lnTo>
                    <a:pt x="185" y="112"/>
                  </a:lnTo>
                  <a:lnTo>
                    <a:pt x="0"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a:off x="5506950" y="3353825"/>
              <a:ext cx="20350" cy="12025"/>
            </a:xfrm>
            <a:custGeom>
              <a:avLst/>
              <a:gdLst/>
              <a:ahLst/>
              <a:cxnLst/>
              <a:rect l="l" t="t" r="r" b="b"/>
              <a:pathLst>
                <a:path w="814" h="481" extrusionOk="0">
                  <a:moveTo>
                    <a:pt x="592" y="0"/>
                  </a:moveTo>
                  <a:lnTo>
                    <a:pt x="0" y="370"/>
                  </a:lnTo>
                  <a:lnTo>
                    <a:pt x="185" y="481"/>
                  </a:lnTo>
                  <a:lnTo>
                    <a:pt x="814" y="111"/>
                  </a:lnTo>
                  <a:lnTo>
                    <a:pt x="592"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5511575" y="3356600"/>
              <a:ext cx="15725" cy="40675"/>
            </a:xfrm>
            <a:custGeom>
              <a:avLst/>
              <a:gdLst/>
              <a:ahLst/>
              <a:cxnLst/>
              <a:rect l="l" t="t" r="r" b="b"/>
              <a:pathLst>
                <a:path w="629" h="1627" extrusionOk="0">
                  <a:moveTo>
                    <a:pt x="629" y="0"/>
                  </a:moveTo>
                  <a:lnTo>
                    <a:pt x="0" y="370"/>
                  </a:lnTo>
                  <a:lnTo>
                    <a:pt x="0" y="1627"/>
                  </a:lnTo>
                  <a:lnTo>
                    <a:pt x="629" y="1294"/>
                  </a:lnTo>
                  <a:lnTo>
                    <a:pt x="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a:off x="5554075" y="3153250"/>
              <a:ext cx="5575" cy="21275"/>
            </a:xfrm>
            <a:custGeom>
              <a:avLst/>
              <a:gdLst/>
              <a:ahLst/>
              <a:cxnLst/>
              <a:rect l="l" t="t" r="r" b="b"/>
              <a:pathLst>
                <a:path w="223" h="851" extrusionOk="0">
                  <a:moveTo>
                    <a:pt x="1" y="1"/>
                  </a:moveTo>
                  <a:lnTo>
                    <a:pt x="1" y="740"/>
                  </a:lnTo>
                  <a:lnTo>
                    <a:pt x="223" y="851"/>
                  </a:lnTo>
                  <a:lnTo>
                    <a:pt x="223" y="149"/>
                  </a:lnTo>
                  <a:lnTo>
                    <a:pt x="1"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a:off x="5554075" y="3137550"/>
              <a:ext cx="32375" cy="19425"/>
            </a:xfrm>
            <a:custGeom>
              <a:avLst/>
              <a:gdLst/>
              <a:ahLst/>
              <a:cxnLst/>
              <a:rect l="l" t="t" r="r" b="b"/>
              <a:pathLst>
                <a:path w="1295" h="777" extrusionOk="0">
                  <a:moveTo>
                    <a:pt x="1110" y="0"/>
                  </a:moveTo>
                  <a:lnTo>
                    <a:pt x="1" y="629"/>
                  </a:lnTo>
                  <a:lnTo>
                    <a:pt x="223" y="777"/>
                  </a:lnTo>
                  <a:lnTo>
                    <a:pt x="1295" y="111"/>
                  </a:lnTo>
                  <a:lnTo>
                    <a:pt x="1110"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5559625" y="3140325"/>
              <a:ext cx="26825" cy="34200"/>
            </a:xfrm>
            <a:custGeom>
              <a:avLst/>
              <a:gdLst/>
              <a:ahLst/>
              <a:cxnLst/>
              <a:rect l="l" t="t" r="r" b="b"/>
              <a:pathLst>
                <a:path w="1073" h="1368" extrusionOk="0">
                  <a:moveTo>
                    <a:pt x="1073" y="0"/>
                  </a:moveTo>
                  <a:lnTo>
                    <a:pt x="1" y="666"/>
                  </a:lnTo>
                  <a:lnTo>
                    <a:pt x="1" y="1368"/>
                  </a:lnTo>
                  <a:lnTo>
                    <a:pt x="1073" y="739"/>
                  </a:lnTo>
                  <a:lnTo>
                    <a:pt x="10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5608625" y="3121825"/>
              <a:ext cx="5550" cy="21275"/>
            </a:xfrm>
            <a:custGeom>
              <a:avLst/>
              <a:gdLst/>
              <a:ahLst/>
              <a:cxnLst/>
              <a:rect l="l" t="t" r="r" b="b"/>
              <a:pathLst>
                <a:path w="222" h="851" extrusionOk="0">
                  <a:moveTo>
                    <a:pt x="0" y="1"/>
                  </a:moveTo>
                  <a:lnTo>
                    <a:pt x="0" y="703"/>
                  </a:lnTo>
                  <a:lnTo>
                    <a:pt x="222" y="851"/>
                  </a:lnTo>
                  <a:lnTo>
                    <a:pt x="222" y="112"/>
                  </a:lnTo>
                  <a:lnTo>
                    <a:pt x="0"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a:off x="5608625" y="3106125"/>
              <a:ext cx="33275" cy="18500"/>
            </a:xfrm>
            <a:custGeom>
              <a:avLst/>
              <a:gdLst/>
              <a:ahLst/>
              <a:cxnLst/>
              <a:rect l="l" t="t" r="r" b="b"/>
              <a:pathLst>
                <a:path w="1331" h="740" extrusionOk="0">
                  <a:moveTo>
                    <a:pt x="1109" y="0"/>
                  </a:moveTo>
                  <a:lnTo>
                    <a:pt x="0" y="629"/>
                  </a:lnTo>
                  <a:lnTo>
                    <a:pt x="222" y="740"/>
                  </a:lnTo>
                  <a:lnTo>
                    <a:pt x="1331" y="111"/>
                  </a:lnTo>
                  <a:lnTo>
                    <a:pt x="1109"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5614150" y="3108900"/>
              <a:ext cx="27750" cy="34200"/>
            </a:xfrm>
            <a:custGeom>
              <a:avLst/>
              <a:gdLst/>
              <a:ahLst/>
              <a:cxnLst/>
              <a:rect l="l" t="t" r="r" b="b"/>
              <a:pathLst>
                <a:path w="1110" h="1368" extrusionOk="0">
                  <a:moveTo>
                    <a:pt x="1110" y="0"/>
                  </a:moveTo>
                  <a:lnTo>
                    <a:pt x="1" y="629"/>
                  </a:lnTo>
                  <a:lnTo>
                    <a:pt x="1" y="1368"/>
                  </a:lnTo>
                  <a:lnTo>
                    <a:pt x="1110" y="739"/>
                  </a:lnTo>
                  <a:lnTo>
                    <a:pt x="1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5497725" y="3415775"/>
              <a:ext cx="3700" cy="2775"/>
            </a:xfrm>
            <a:custGeom>
              <a:avLst/>
              <a:gdLst/>
              <a:ahLst/>
              <a:cxnLst/>
              <a:rect l="l" t="t" r="r" b="b"/>
              <a:pathLst>
                <a:path w="148" h="111" extrusionOk="0">
                  <a:moveTo>
                    <a:pt x="0" y="0"/>
                  </a:moveTo>
                  <a:cubicBezTo>
                    <a:pt x="6" y="6"/>
                    <a:pt x="40" y="40"/>
                    <a:pt x="73" y="73"/>
                  </a:cubicBezTo>
                  <a:cubicBezTo>
                    <a:pt x="78" y="73"/>
                    <a:pt x="81" y="73"/>
                    <a:pt x="84" y="73"/>
                  </a:cubicBezTo>
                  <a:lnTo>
                    <a:pt x="84" y="73"/>
                  </a:lnTo>
                  <a:cubicBezTo>
                    <a:pt x="49" y="49"/>
                    <a:pt x="25" y="25"/>
                    <a:pt x="0" y="0"/>
                  </a:cubicBezTo>
                  <a:close/>
                  <a:moveTo>
                    <a:pt x="84" y="73"/>
                  </a:moveTo>
                  <a:lnTo>
                    <a:pt x="84" y="73"/>
                  </a:lnTo>
                  <a:cubicBezTo>
                    <a:pt x="102" y="86"/>
                    <a:pt x="123" y="98"/>
                    <a:pt x="147" y="110"/>
                  </a:cubicBezTo>
                  <a:cubicBezTo>
                    <a:pt x="115" y="77"/>
                    <a:pt x="111" y="74"/>
                    <a:pt x="84" y="73"/>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5501400" y="3418525"/>
              <a:ext cx="3725" cy="1875"/>
            </a:xfrm>
            <a:custGeom>
              <a:avLst/>
              <a:gdLst/>
              <a:ahLst/>
              <a:cxnLst/>
              <a:rect l="l" t="t" r="r" b="b"/>
              <a:pathLst>
                <a:path w="149" h="75" extrusionOk="0">
                  <a:moveTo>
                    <a:pt x="0" y="0"/>
                  </a:moveTo>
                  <a:cubicBezTo>
                    <a:pt x="37" y="37"/>
                    <a:pt x="74" y="74"/>
                    <a:pt x="148" y="74"/>
                  </a:cubicBezTo>
                  <a:cubicBezTo>
                    <a:pt x="111" y="74"/>
                    <a:pt x="37" y="37"/>
                    <a:pt x="0"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5466275" y="3097575"/>
              <a:ext cx="251425" cy="340375"/>
            </a:xfrm>
            <a:custGeom>
              <a:avLst/>
              <a:gdLst/>
              <a:ahLst/>
              <a:cxnLst/>
              <a:rect l="l" t="t" r="r" b="b"/>
              <a:pathLst>
                <a:path w="10057" h="13615" extrusionOk="0">
                  <a:moveTo>
                    <a:pt x="7492" y="0"/>
                  </a:moveTo>
                  <a:cubicBezTo>
                    <a:pt x="7330" y="0"/>
                    <a:pt x="7191" y="9"/>
                    <a:pt x="7062" y="9"/>
                  </a:cubicBezTo>
                  <a:cubicBezTo>
                    <a:pt x="6951" y="46"/>
                    <a:pt x="6766" y="83"/>
                    <a:pt x="6618" y="120"/>
                  </a:cubicBezTo>
                  <a:cubicBezTo>
                    <a:pt x="6433" y="157"/>
                    <a:pt x="6175" y="231"/>
                    <a:pt x="5953" y="305"/>
                  </a:cubicBezTo>
                  <a:cubicBezTo>
                    <a:pt x="5805" y="379"/>
                    <a:pt x="5620" y="453"/>
                    <a:pt x="5509" y="527"/>
                  </a:cubicBezTo>
                  <a:cubicBezTo>
                    <a:pt x="5361" y="564"/>
                    <a:pt x="5213" y="675"/>
                    <a:pt x="5102" y="712"/>
                  </a:cubicBezTo>
                  <a:cubicBezTo>
                    <a:pt x="4437" y="1119"/>
                    <a:pt x="3993" y="1525"/>
                    <a:pt x="3882" y="1636"/>
                  </a:cubicBezTo>
                  <a:cubicBezTo>
                    <a:pt x="3439" y="2006"/>
                    <a:pt x="3402" y="2043"/>
                    <a:pt x="3106" y="2339"/>
                  </a:cubicBezTo>
                  <a:cubicBezTo>
                    <a:pt x="2699" y="2782"/>
                    <a:pt x="2404" y="3152"/>
                    <a:pt x="2404" y="3152"/>
                  </a:cubicBezTo>
                  <a:cubicBezTo>
                    <a:pt x="2071" y="3633"/>
                    <a:pt x="1997" y="3706"/>
                    <a:pt x="1775" y="4076"/>
                  </a:cubicBezTo>
                  <a:cubicBezTo>
                    <a:pt x="1701" y="4187"/>
                    <a:pt x="1479" y="4520"/>
                    <a:pt x="1221" y="5037"/>
                  </a:cubicBezTo>
                  <a:cubicBezTo>
                    <a:pt x="777" y="5925"/>
                    <a:pt x="518" y="6664"/>
                    <a:pt x="407" y="7034"/>
                  </a:cubicBezTo>
                  <a:cubicBezTo>
                    <a:pt x="333" y="7293"/>
                    <a:pt x="222" y="7625"/>
                    <a:pt x="148" y="8069"/>
                  </a:cubicBezTo>
                  <a:cubicBezTo>
                    <a:pt x="74" y="8476"/>
                    <a:pt x="74" y="8550"/>
                    <a:pt x="37" y="9104"/>
                  </a:cubicBezTo>
                  <a:cubicBezTo>
                    <a:pt x="1" y="9363"/>
                    <a:pt x="1" y="10065"/>
                    <a:pt x="111" y="10620"/>
                  </a:cubicBezTo>
                  <a:cubicBezTo>
                    <a:pt x="148" y="10805"/>
                    <a:pt x="259" y="11433"/>
                    <a:pt x="592" y="11951"/>
                  </a:cubicBezTo>
                  <a:cubicBezTo>
                    <a:pt x="740" y="12210"/>
                    <a:pt x="851" y="12358"/>
                    <a:pt x="1036" y="12505"/>
                  </a:cubicBezTo>
                  <a:cubicBezTo>
                    <a:pt x="1073" y="12579"/>
                    <a:pt x="1147" y="12616"/>
                    <a:pt x="1221" y="12690"/>
                  </a:cubicBezTo>
                  <a:cubicBezTo>
                    <a:pt x="1221" y="12690"/>
                    <a:pt x="1221" y="12690"/>
                    <a:pt x="1221" y="12727"/>
                  </a:cubicBezTo>
                  <a:cubicBezTo>
                    <a:pt x="1295" y="12764"/>
                    <a:pt x="1331" y="12801"/>
                    <a:pt x="1405" y="12838"/>
                  </a:cubicBezTo>
                  <a:cubicBezTo>
                    <a:pt x="1442" y="12875"/>
                    <a:pt x="1479" y="12912"/>
                    <a:pt x="1553" y="12912"/>
                  </a:cubicBezTo>
                  <a:lnTo>
                    <a:pt x="1553" y="12949"/>
                  </a:lnTo>
                  <a:lnTo>
                    <a:pt x="2729" y="13610"/>
                  </a:lnTo>
                  <a:lnTo>
                    <a:pt x="2729" y="13610"/>
                  </a:lnTo>
                  <a:cubicBezTo>
                    <a:pt x="1809" y="13091"/>
                    <a:pt x="1257" y="11946"/>
                    <a:pt x="1221" y="10324"/>
                  </a:cubicBezTo>
                  <a:cubicBezTo>
                    <a:pt x="1221" y="7034"/>
                    <a:pt x="3513" y="3041"/>
                    <a:pt x="6359" y="1414"/>
                  </a:cubicBezTo>
                  <a:cubicBezTo>
                    <a:pt x="7202" y="939"/>
                    <a:pt x="7993" y="716"/>
                    <a:pt x="8698" y="716"/>
                  </a:cubicBezTo>
                  <a:cubicBezTo>
                    <a:pt x="9199" y="716"/>
                    <a:pt x="9657" y="829"/>
                    <a:pt x="10057" y="1045"/>
                  </a:cubicBezTo>
                  <a:lnTo>
                    <a:pt x="8837" y="379"/>
                  </a:lnTo>
                  <a:cubicBezTo>
                    <a:pt x="8763" y="305"/>
                    <a:pt x="8689" y="268"/>
                    <a:pt x="8578" y="231"/>
                  </a:cubicBezTo>
                  <a:cubicBezTo>
                    <a:pt x="8541" y="194"/>
                    <a:pt x="8504" y="194"/>
                    <a:pt x="8467" y="194"/>
                  </a:cubicBezTo>
                  <a:cubicBezTo>
                    <a:pt x="8356" y="120"/>
                    <a:pt x="8171" y="83"/>
                    <a:pt x="8060" y="46"/>
                  </a:cubicBezTo>
                  <a:cubicBezTo>
                    <a:pt x="7838" y="9"/>
                    <a:pt x="7653" y="0"/>
                    <a:pt x="7492" y="0"/>
                  </a:cubicBezTo>
                  <a:close/>
                  <a:moveTo>
                    <a:pt x="2729" y="13610"/>
                  </a:moveTo>
                  <a:cubicBezTo>
                    <a:pt x="2731" y="13612"/>
                    <a:pt x="2734" y="13613"/>
                    <a:pt x="2736" y="13615"/>
                  </a:cubicBezTo>
                  <a:lnTo>
                    <a:pt x="2729" y="1361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a:off x="5496775" y="3115475"/>
              <a:ext cx="258825" cy="331725"/>
            </a:xfrm>
            <a:custGeom>
              <a:avLst/>
              <a:gdLst/>
              <a:ahLst/>
              <a:cxnLst/>
              <a:rect l="l" t="t" r="r" b="b"/>
              <a:pathLst>
                <a:path w="10353" h="13269" extrusionOk="0">
                  <a:moveTo>
                    <a:pt x="7478" y="0"/>
                  </a:moveTo>
                  <a:cubicBezTo>
                    <a:pt x="6773" y="0"/>
                    <a:pt x="5982" y="223"/>
                    <a:pt x="5139" y="698"/>
                  </a:cubicBezTo>
                  <a:cubicBezTo>
                    <a:pt x="2293" y="2325"/>
                    <a:pt x="1" y="6318"/>
                    <a:pt x="1" y="9608"/>
                  </a:cubicBezTo>
                  <a:cubicBezTo>
                    <a:pt x="38" y="11235"/>
                    <a:pt x="592" y="12381"/>
                    <a:pt x="1516" y="12899"/>
                  </a:cubicBezTo>
                  <a:cubicBezTo>
                    <a:pt x="1738" y="13010"/>
                    <a:pt x="1886" y="13083"/>
                    <a:pt x="2145" y="13157"/>
                  </a:cubicBezTo>
                  <a:cubicBezTo>
                    <a:pt x="2367" y="13231"/>
                    <a:pt x="2662" y="13268"/>
                    <a:pt x="2847" y="13268"/>
                  </a:cubicBezTo>
                  <a:cubicBezTo>
                    <a:pt x="3143" y="13268"/>
                    <a:pt x="3402" y="13231"/>
                    <a:pt x="3624" y="13194"/>
                  </a:cubicBezTo>
                  <a:cubicBezTo>
                    <a:pt x="4030" y="13120"/>
                    <a:pt x="4326" y="13010"/>
                    <a:pt x="4511" y="12936"/>
                  </a:cubicBezTo>
                  <a:cubicBezTo>
                    <a:pt x="4770" y="12825"/>
                    <a:pt x="4992" y="12714"/>
                    <a:pt x="5324" y="12529"/>
                  </a:cubicBezTo>
                  <a:cubicBezTo>
                    <a:pt x="5768" y="12233"/>
                    <a:pt x="6138" y="11974"/>
                    <a:pt x="6138" y="11974"/>
                  </a:cubicBezTo>
                  <a:cubicBezTo>
                    <a:pt x="6507" y="11642"/>
                    <a:pt x="6692" y="11494"/>
                    <a:pt x="6914" y="11309"/>
                  </a:cubicBezTo>
                  <a:cubicBezTo>
                    <a:pt x="7136" y="11087"/>
                    <a:pt x="7395" y="10754"/>
                    <a:pt x="7617" y="10532"/>
                  </a:cubicBezTo>
                  <a:cubicBezTo>
                    <a:pt x="7727" y="10422"/>
                    <a:pt x="7875" y="10237"/>
                    <a:pt x="7949" y="10089"/>
                  </a:cubicBezTo>
                  <a:cubicBezTo>
                    <a:pt x="8060" y="9978"/>
                    <a:pt x="8208" y="9793"/>
                    <a:pt x="8282" y="9645"/>
                  </a:cubicBezTo>
                  <a:cubicBezTo>
                    <a:pt x="8467" y="9386"/>
                    <a:pt x="8689" y="9017"/>
                    <a:pt x="8874" y="8721"/>
                  </a:cubicBezTo>
                  <a:cubicBezTo>
                    <a:pt x="9021" y="8499"/>
                    <a:pt x="9132" y="8240"/>
                    <a:pt x="9391" y="7760"/>
                  </a:cubicBezTo>
                  <a:cubicBezTo>
                    <a:pt x="9391" y="7760"/>
                    <a:pt x="9613" y="7316"/>
                    <a:pt x="9798" y="6761"/>
                  </a:cubicBezTo>
                  <a:cubicBezTo>
                    <a:pt x="9946" y="6318"/>
                    <a:pt x="10020" y="6096"/>
                    <a:pt x="10094" y="5726"/>
                  </a:cubicBezTo>
                  <a:cubicBezTo>
                    <a:pt x="10094" y="5726"/>
                    <a:pt x="10241" y="5246"/>
                    <a:pt x="10315" y="4691"/>
                  </a:cubicBezTo>
                  <a:cubicBezTo>
                    <a:pt x="10315" y="4469"/>
                    <a:pt x="10352" y="4137"/>
                    <a:pt x="10352" y="3693"/>
                  </a:cubicBezTo>
                  <a:cubicBezTo>
                    <a:pt x="10352" y="3286"/>
                    <a:pt x="10352" y="2695"/>
                    <a:pt x="10094" y="1992"/>
                  </a:cubicBezTo>
                  <a:cubicBezTo>
                    <a:pt x="10057" y="1844"/>
                    <a:pt x="9983" y="1696"/>
                    <a:pt x="9909" y="1549"/>
                  </a:cubicBezTo>
                  <a:cubicBezTo>
                    <a:pt x="9872" y="1475"/>
                    <a:pt x="9835" y="1364"/>
                    <a:pt x="9798" y="1290"/>
                  </a:cubicBezTo>
                  <a:cubicBezTo>
                    <a:pt x="9724" y="1179"/>
                    <a:pt x="9613" y="1031"/>
                    <a:pt x="9539" y="957"/>
                  </a:cubicBezTo>
                  <a:cubicBezTo>
                    <a:pt x="9465" y="846"/>
                    <a:pt x="9317" y="735"/>
                    <a:pt x="9243" y="624"/>
                  </a:cubicBezTo>
                  <a:cubicBezTo>
                    <a:pt x="9132" y="550"/>
                    <a:pt x="8947" y="403"/>
                    <a:pt x="8837" y="329"/>
                  </a:cubicBezTo>
                  <a:cubicBezTo>
                    <a:pt x="8437" y="113"/>
                    <a:pt x="7979" y="0"/>
                    <a:pt x="7478"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a:off x="5551300" y="3175425"/>
              <a:ext cx="202450" cy="217625"/>
            </a:xfrm>
            <a:custGeom>
              <a:avLst/>
              <a:gdLst/>
              <a:ahLst/>
              <a:cxnLst/>
              <a:rect l="l" t="t" r="r" b="b"/>
              <a:pathLst>
                <a:path w="8098" h="8705" extrusionOk="0">
                  <a:moveTo>
                    <a:pt x="6914" y="371"/>
                  </a:moveTo>
                  <a:cubicBezTo>
                    <a:pt x="6914" y="371"/>
                    <a:pt x="7654" y="777"/>
                    <a:pt x="7950" y="962"/>
                  </a:cubicBezTo>
                  <a:cubicBezTo>
                    <a:pt x="7654" y="1406"/>
                    <a:pt x="7395" y="1886"/>
                    <a:pt x="7099" y="2367"/>
                  </a:cubicBezTo>
                  <a:cubicBezTo>
                    <a:pt x="6914" y="2700"/>
                    <a:pt x="6730" y="3033"/>
                    <a:pt x="6545" y="3365"/>
                  </a:cubicBezTo>
                  <a:cubicBezTo>
                    <a:pt x="5879" y="4548"/>
                    <a:pt x="5177" y="5731"/>
                    <a:pt x="4511" y="6914"/>
                  </a:cubicBezTo>
                  <a:cubicBezTo>
                    <a:pt x="4179" y="7432"/>
                    <a:pt x="3883" y="7950"/>
                    <a:pt x="3587" y="8467"/>
                  </a:cubicBezTo>
                  <a:cubicBezTo>
                    <a:pt x="3587" y="8467"/>
                    <a:pt x="2589" y="7913"/>
                    <a:pt x="1665" y="7395"/>
                  </a:cubicBezTo>
                  <a:cubicBezTo>
                    <a:pt x="1591" y="7358"/>
                    <a:pt x="1517" y="7321"/>
                    <a:pt x="1443" y="7284"/>
                  </a:cubicBezTo>
                  <a:cubicBezTo>
                    <a:pt x="999" y="7025"/>
                    <a:pt x="555" y="6767"/>
                    <a:pt x="408" y="6693"/>
                  </a:cubicBezTo>
                  <a:cubicBezTo>
                    <a:pt x="408" y="6656"/>
                    <a:pt x="371" y="6656"/>
                    <a:pt x="371" y="6656"/>
                  </a:cubicBezTo>
                  <a:cubicBezTo>
                    <a:pt x="371" y="6656"/>
                    <a:pt x="518" y="6397"/>
                    <a:pt x="592" y="6286"/>
                  </a:cubicBezTo>
                  <a:cubicBezTo>
                    <a:pt x="666" y="6175"/>
                    <a:pt x="703" y="6101"/>
                    <a:pt x="814" y="5953"/>
                  </a:cubicBezTo>
                  <a:cubicBezTo>
                    <a:pt x="851" y="5879"/>
                    <a:pt x="851" y="5842"/>
                    <a:pt x="888" y="5805"/>
                  </a:cubicBezTo>
                  <a:cubicBezTo>
                    <a:pt x="925" y="5731"/>
                    <a:pt x="925" y="5694"/>
                    <a:pt x="999" y="5620"/>
                  </a:cubicBezTo>
                  <a:cubicBezTo>
                    <a:pt x="1036" y="5547"/>
                    <a:pt x="1036" y="5547"/>
                    <a:pt x="1073" y="5473"/>
                  </a:cubicBezTo>
                  <a:cubicBezTo>
                    <a:pt x="1110" y="5436"/>
                    <a:pt x="1147" y="5362"/>
                    <a:pt x="1184" y="5288"/>
                  </a:cubicBezTo>
                  <a:cubicBezTo>
                    <a:pt x="1258" y="5177"/>
                    <a:pt x="1295" y="5066"/>
                    <a:pt x="1332" y="4992"/>
                  </a:cubicBezTo>
                  <a:cubicBezTo>
                    <a:pt x="1369" y="4955"/>
                    <a:pt x="1369" y="4955"/>
                    <a:pt x="1369" y="4955"/>
                  </a:cubicBezTo>
                  <a:cubicBezTo>
                    <a:pt x="1369" y="4918"/>
                    <a:pt x="1406" y="4918"/>
                    <a:pt x="1406" y="4918"/>
                  </a:cubicBezTo>
                  <a:cubicBezTo>
                    <a:pt x="1406" y="4918"/>
                    <a:pt x="1886" y="5177"/>
                    <a:pt x="2404" y="5473"/>
                  </a:cubicBezTo>
                  <a:cubicBezTo>
                    <a:pt x="2515" y="5547"/>
                    <a:pt x="2663" y="5657"/>
                    <a:pt x="2774" y="5731"/>
                  </a:cubicBezTo>
                  <a:cubicBezTo>
                    <a:pt x="2885" y="5768"/>
                    <a:pt x="2958" y="5805"/>
                    <a:pt x="3069" y="5879"/>
                  </a:cubicBezTo>
                  <a:cubicBezTo>
                    <a:pt x="3143" y="5916"/>
                    <a:pt x="3217" y="5953"/>
                    <a:pt x="3291" y="5990"/>
                  </a:cubicBezTo>
                  <a:cubicBezTo>
                    <a:pt x="3402" y="6064"/>
                    <a:pt x="3476" y="6101"/>
                    <a:pt x="3550" y="6138"/>
                  </a:cubicBezTo>
                  <a:cubicBezTo>
                    <a:pt x="3550" y="6138"/>
                    <a:pt x="3587" y="6175"/>
                    <a:pt x="3587" y="6175"/>
                  </a:cubicBezTo>
                  <a:cubicBezTo>
                    <a:pt x="3587" y="6175"/>
                    <a:pt x="3587" y="6138"/>
                    <a:pt x="3624" y="6101"/>
                  </a:cubicBezTo>
                  <a:cubicBezTo>
                    <a:pt x="3735" y="5916"/>
                    <a:pt x="3846" y="5731"/>
                    <a:pt x="3920" y="5547"/>
                  </a:cubicBezTo>
                  <a:cubicBezTo>
                    <a:pt x="4068" y="5362"/>
                    <a:pt x="4215" y="5103"/>
                    <a:pt x="4363" y="4807"/>
                  </a:cubicBezTo>
                  <a:cubicBezTo>
                    <a:pt x="4511" y="4548"/>
                    <a:pt x="4659" y="4290"/>
                    <a:pt x="4807" y="4031"/>
                  </a:cubicBezTo>
                  <a:cubicBezTo>
                    <a:pt x="4844" y="3957"/>
                    <a:pt x="4918" y="3846"/>
                    <a:pt x="4955" y="3772"/>
                  </a:cubicBezTo>
                  <a:cubicBezTo>
                    <a:pt x="5177" y="3402"/>
                    <a:pt x="5399" y="3033"/>
                    <a:pt x="5583" y="2700"/>
                  </a:cubicBezTo>
                  <a:cubicBezTo>
                    <a:pt x="6064" y="1886"/>
                    <a:pt x="6508" y="1110"/>
                    <a:pt x="6914" y="371"/>
                  </a:cubicBezTo>
                  <a:close/>
                  <a:moveTo>
                    <a:pt x="6803" y="1"/>
                  </a:moveTo>
                  <a:lnTo>
                    <a:pt x="3476" y="5805"/>
                  </a:lnTo>
                  <a:lnTo>
                    <a:pt x="1258" y="4548"/>
                  </a:lnTo>
                  <a:lnTo>
                    <a:pt x="1" y="6730"/>
                  </a:lnTo>
                  <a:lnTo>
                    <a:pt x="3476" y="8689"/>
                  </a:lnTo>
                  <a:cubicBezTo>
                    <a:pt x="3487" y="8700"/>
                    <a:pt x="3498" y="8704"/>
                    <a:pt x="3508" y="8704"/>
                  </a:cubicBezTo>
                  <a:cubicBezTo>
                    <a:pt x="3532" y="8704"/>
                    <a:pt x="3550" y="8678"/>
                    <a:pt x="3550" y="8652"/>
                  </a:cubicBezTo>
                  <a:cubicBezTo>
                    <a:pt x="4918" y="6323"/>
                    <a:pt x="6286" y="3957"/>
                    <a:pt x="7654" y="1591"/>
                  </a:cubicBezTo>
                  <a:cubicBezTo>
                    <a:pt x="7765" y="1369"/>
                    <a:pt x="7950" y="1036"/>
                    <a:pt x="8097" y="814"/>
                  </a:cubicBezTo>
                  <a:cubicBezTo>
                    <a:pt x="8097" y="777"/>
                    <a:pt x="8097" y="740"/>
                    <a:pt x="8060" y="740"/>
                  </a:cubicBezTo>
                  <a:lnTo>
                    <a:pt x="68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5560550" y="3184675"/>
              <a:ext cx="189500" cy="202450"/>
            </a:xfrm>
            <a:custGeom>
              <a:avLst/>
              <a:gdLst/>
              <a:ahLst/>
              <a:cxnLst/>
              <a:rect l="l" t="t" r="r" b="b"/>
              <a:pathLst>
                <a:path w="7580" h="8098" extrusionOk="0">
                  <a:moveTo>
                    <a:pt x="6544" y="1"/>
                  </a:moveTo>
                  <a:cubicBezTo>
                    <a:pt x="6138" y="740"/>
                    <a:pt x="5694" y="1516"/>
                    <a:pt x="5213" y="2330"/>
                  </a:cubicBezTo>
                  <a:cubicBezTo>
                    <a:pt x="5029" y="2663"/>
                    <a:pt x="4807" y="3032"/>
                    <a:pt x="4585" y="3402"/>
                  </a:cubicBezTo>
                  <a:cubicBezTo>
                    <a:pt x="4548" y="3476"/>
                    <a:pt x="4474" y="3587"/>
                    <a:pt x="4437" y="3661"/>
                  </a:cubicBezTo>
                  <a:cubicBezTo>
                    <a:pt x="4289" y="3920"/>
                    <a:pt x="4141" y="4178"/>
                    <a:pt x="3993" y="4437"/>
                  </a:cubicBezTo>
                  <a:cubicBezTo>
                    <a:pt x="3845" y="4696"/>
                    <a:pt x="3698" y="4918"/>
                    <a:pt x="3550" y="5177"/>
                  </a:cubicBezTo>
                  <a:cubicBezTo>
                    <a:pt x="3476" y="5361"/>
                    <a:pt x="3365" y="5546"/>
                    <a:pt x="3254" y="5731"/>
                  </a:cubicBezTo>
                  <a:cubicBezTo>
                    <a:pt x="3254" y="5731"/>
                    <a:pt x="3217" y="5768"/>
                    <a:pt x="3217" y="5805"/>
                  </a:cubicBezTo>
                  <a:cubicBezTo>
                    <a:pt x="3217" y="5805"/>
                    <a:pt x="3180" y="5768"/>
                    <a:pt x="3180" y="5768"/>
                  </a:cubicBezTo>
                  <a:cubicBezTo>
                    <a:pt x="3106" y="5731"/>
                    <a:pt x="3032" y="5694"/>
                    <a:pt x="2921" y="5620"/>
                  </a:cubicBezTo>
                  <a:cubicBezTo>
                    <a:pt x="2847" y="5583"/>
                    <a:pt x="2773" y="5546"/>
                    <a:pt x="2699" y="5509"/>
                  </a:cubicBezTo>
                  <a:cubicBezTo>
                    <a:pt x="2588" y="5435"/>
                    <a:pt x="2515" y="5398"/>
                    <a:pt x="2404" y="5324"/>
                  </a:cubicBezTo>
                  <a:cubicBezTo>
                    <a:pt x="2293" y="5250"/>
                    <a:pt x="2145" y="5177"/>
                    <a:pt x="2034" y="5103"/>
                  </a:cubicBezTo>
                  <a:cubicBezTo>
                    <a:pt x="1516" y="4807"/>
                    <a:pt x="1036" y="4548"/>
                    <a:pt x="1036" y="4548"/>
                  </a:cubicBezTo>
                  <a:cubicBezTo>
                    <a:pt x="999" y="4548"/>
                    <a:pt x="999" y="4585"/>
                    <a:pt x="999" y="4585"/>
                  </a:cubicBezTo>
                  <a:cubicBezTo>
                    <a:pt x="999" y="4585"/>
                    <a:pt x="999" y="4585"/>
                    <a:pt x="962" y="4622"/>
                  </a:cubicBezTo>
                  <a:cubicBezTo>
                    <a:pt x="925" y="4696"/>
                    <a:pt x="888" y="4807"/>
                    <a:pt x="814" y="4918"/>
                  </a:cubicBezTo>
                  <a:cubicBezTo>
                    <a:pt x="777" y="4992"/>
                    <a:pt x="740" y="5066"/>
                    <a:pt x="703" y="5103"/>
                  </a:cubicBezTo>
                  <a:cubicBezTo>
                    <a:pt x="666" y="5177"/>
                    <a:pt x="666" y="5177"/>
                    <a:pt x="629" y="5250"/>
                  </a:cubicBezTo>
                  <a:cubicBezTo>
                    <a:pt x="555" y="5324"/>
                    <a:pt x="555" y="5361"/>
                    <a:pt x="518" y="5435"/>
                  </a:cubicBezTo>
                  <a:cubicBezTo>
                    <a:pt x="481" y="5472"/>
                    <a:pt x="444" y="5509"/>
                    <a:pt x="444" y="5583"/>
                  </a:cubicBezTo>
                  <a:cubicBezTo>
                    <a:pt x="333" y="5731"/>
                    <a:pt x="296" y="5805"/>
                    <a:pt x="222" y="5916"/>
                  </a:cubicBezTo>
                  <a:cubicBezTo>
                    <a:pt x="148" y="6027"/>
                    <a:pt x="1" y="6286"/>
                    <a:pt x="1" y="6286"/>
                  </a:cubicBezTo>
                  <a:cubicBezTo>
                    <a:pt x="1" y="6286"/>
                    <a:pt x="38" y="6286"/>
                    <a:pt x="38" y="6323"/>
                  </a:cubicBezTo>
                  <a:cubicBezTo>
                    <a:pt x="185" y="6397"/>
                    <a:pt x="629" y="6655"/>
                    <a:pt x="1073" y="6914"/>
                  </a:cubicBezTo>
                  <a:cubicBezTo>
                    <a:pt x="1147" y="6951"/>
                    <a:pt x="1221" y="6988"/>
                    <a:pt x="1295" y="7025"/>
                  </a:cubicBezTo>
                  <a:cubicBezTo>
                    <a:pt x="2219" y="7543"/>
                    <a:pt x="3217" y="8097"/>
                    <a:pt x="3217" y="8097"/>
                  </a:cubicBezTo>
                  <a:cubicBezTo>
                    <a:pt x="3513" y="7580"/>
                    <a:pt x="3809" y="7062"/>
                    <a:pt x="4141" y="6544"/>
                  </a:cubicBezTo>
                  <a:cubicBezTo>
                    <a:pt x="4807" y="5361"/>
                    <a:pt x="5509" y="4178"/>
                    <a:pt x="6175" y="2995"/>
                  </a:cubicBezTo>
                  <a:cubicBezTo>
                    <a:pt x="6360" y="2663"/>
                    <a:pt x="6544" y="2330"/>
                    <a:pt x="6729" y="1997"/>
                  </a:cubicBezTo>
                  <a:cubicBezTo>
                    <a:pt x="7025" y="1516"/>
                    <a:pt x="7284" y="1036"/>
                    <a:pt x="7580" y="592"/>
                  </a:cubicBezTo>
                  <a:cubicBezTo>
                    <a:pt x="7284" y="407"/>
                    <a:pt x="6544" y="1"/>
                    <a:pt x="65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5520800" y="3157875"/>
              <a:ext cx="232025" cy="185800"/>
            </a:xfrm>
            <a:custGeom>
              <a:avLst/>
              <a:gdLst/>
              <a:ahLst/>
              <a:cxnLst/>
              <a:rect l="l" t="t" r="r" b="b"/>
              <a:pathLst>
                <a:path w="9281" h="7432" extrusionOk="0">
                  <a:moveTo>
                    <a:pt x="6840" y="0"/>
                  </a:moveTo>
                  <a:cubicBezTo>
                    <a:pt x="6803" y="0"/>
                    <a:pt x="6766" y="0"/>
                    <a:pt x="6766" y="37"/>
                  </a:cubicBezTo>
                  <a:cubicBezTo>
                    <a:pt x="5657" y="1960"/>
                    <a:pt x="4548" y="3882"/>
                    <a:pt x="3439" y="5768"/>
                  </a:cubicBezTo>
                  <a:lnTo>
                    <a:pt x="1295" y="4548"/>
                  </a:lnTo>
                  <a:cubicBezTo>
                    <a:pt x="1258" y="4548"/>
                    <a:pt x="1258" y="4548"/>
                    <a:pt x="1221" y="4585"/>
                  </a:cubicBezTo>
                  <a:cubicBezTo>
                    <a:pt x="814" y="5287"/>
                    <a:pt x="407" y="5990"/>
                    <a:pt x="38" y="6655"/>
                  </a:cubicBezTo>
                  <a:cubicBezTo>
                    <a:pt x="1" y="6692"/>
                    <a:pt x="1" y="6729"/>
                    <a:pt x="38" y="6766"/>
                  </a:cubicBezTo>
                  <a:lnTo>
                    <a:pt x="1221" y="7432"/>
                  </a:lnTo>
                  <a:lnTo>
                    <a:pt x="2478" y="5250"/>
                  </a:lnTo>
                  <a:lnTo>
                    <a:pt x="4696" y="6507"/>
                  </a:lnTo>
                  <a:lnTo>
                    <a:pt x="8023" y="703"/>
                  </a:lnTo>
                  <a:lnTo>
                    <a:pt x="9280" y="1442"/>
                  </a:lnTo>
                  <a:lnTo>
                    <a:pt x="8097" y="740"/>
                  </a:lnTo>
                  <a:lnTo>
                    <a:pt x="6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6"/>
          <p:cNvGrpSpPr/>
          <p:nvPr/>
        </p:nvGrpSpPr>
        <p:grpSpPr>
          <a:xfrm rot="3600111">
            <a:off x="7368784" y="-137996"/>
            <a:ext cx="2279963" cy="1446838"/>
            <a:chOff x="1157362" y="2870724"/>
            <a:chExt cx="1602583" cy="1016981"/>
          </a:xfrm>
        </p:grpSpPr>
        <p:sp>
          <p:nvSpPr>
            <p:cNvPr id="644" name="Google Shape;644;p26"/>
            <p:cNvSpPr/>
            <p:nvPr/>
          </p:nvSpPr>
          <p:spPr>
            <a:xfrm>
              <a:off x="1157362" y="2941578"/>
              <a:ext cx="1602583" cy="946128"/>
            </a:xfrm>
            <a:custGeom>
              <a:avLst/>
              <a:gdLst/>
              <a:ahLst/>
              <a:cxnLst/>
              <a:rect l="l" t="t" r="r" b="b"/>
              <a:pathLst>
                <a:path w="37637" h="22220" extrusionOk="0">
                  <a:moveTo>
                    <a:pt x="37636" y="0"/>
                  </a:moveTo>
                  <a:lnTo>
                    <a:pt x="0" y="21813"/>
                  </a:lnTo>
                  <a:lnTo>
                    <a:pt x="0" y="22220"/>
                  </a:lnTo>
                  <a:lnTo>
                    <a:pt x="37636" y="444"/>
                  </a:lnTo>
                  <a:lnTo>
                    <a:pt x="376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a:off x="1157362" y="2906917"/>
              <a:ext cx="1602583" cy="946170"/>
            </a:xfrm>
            <a:custGeom>
              <a:avLst/>
              <a:gdLst/>
              <a:ahLst/>
              <a:cxnLst/>
              <a:rect l="l" t="t" r="r" b="b"/>
              <a:pathLst>
                <a:path w="37637" h="22221" extrusionOk="0">
                  <a:moveTo>
                    <a:pt x="37636" y="1"/>
                  </a:moveTo>
                  <a:lnTo>
                    <a:pt x="0" y="21777"/>
                  </a:lnTo>
                  <a:lnTo>
                    <a:pt x="0" y="22220"/>
                  </a:lnTo>
                  <a:lnTo>
                    <a:pt x="37636" y="407"/>
                  </a:lnTo>
                  <a:lnTo>
                    <a:pt x="376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a:off x="1157362" y="2870724"/>
              <a:ext cx="1602583" cy="946128"/>
            </a:xfrm>
            <a:custGeom>
              <a:avLst/>
              <a:gdLst/>
              <a:ahLst/>
              <a:cxnLst/>
              <a:rect l="l" t="t" r="r" b="b"/>
              <a:pathLst>
                <a:path w="37637" h="22220" extrusionOk="0">
                  <a:moveTo>
                    <a:pt x="37636" y="0"/>
                  </a:moveTo>
                  <a:lnTo>
                    <a:pt x="0" y="21776"/>
                  </a:lnTo>
                  <a:lnTo>
                    <a:pt x="0" y="22220"/>
                  </a:lnTo>
                  <a:lnTo>
                    <a:pt x="37636" y="407"/>
                  </a:lnTo>
                  <a:lnTo>
                    <a:pt x="376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26"/>
          <p:cNvGrpSpPr/>
          <p:nvPr/>
        </p:nvGrpSpPr>
        <p:grpSpPr>
          <a:xfrm rot="-3599957">
            <a:off x="8355672" y="814324"/>
            <a:ext cx="302405" cy="429398"/>
            <a:chOff x="171125" y="4088426"/>
            <a:chExt cx="236149" cy="335317"/>
          </a:xfrm>
        </p:grpSpPr>
        <p:sp>
          <p:nvSpPr>
            <p:cNvPr id="648" name="Google Shape;648;p26"/>
            <p:cNvSpPr/>
            <p:nvPr/>
          </p:nvSpPr>
          <p:spPr>
            <a:xfrm>
              <a:off x="171125" y="4215911"/>
              <a:ext cx="210984" cy="207833"/>
            </a:xfrm>
            <a:custGeom>
              <a:avLst/>
              <a:gdLst/>
              <a:ahLst/>
              <a:cxnLst/>
              <a:rect l="l" t="t" r="r" b="b"/>
              <a:pathLst>
                <a:path w="4955" h="4881" extrusionOk="0">
                  <a:moveTo>
                    <a:pt x="2477" y="1480"/>
                  </a:moveTo>
                  <a:cubicBezTo>
                    <a:pt x="3032" y="1480"/>
                    <a:pt x="3475" y="1923"/>
                    <a:pt x="3475" y="2478"/>
                  </a:cubicBezTo>
                  <a:cubicBezTo>
                    <a:pt x="3475" y="3032"/>
                    <a:pt x="3032" y="3476"/>
                    <a:pt x="2477" y="3476"/>
                  </a:cubicBezTo>
                  <a:cubicBezTo>
                    <a:pt x="1923" y="3476"/>
                    <a:pt x="1479" y="3032"/>
                    <a:pt x="1479" y="2478"/>
                  </a:cubicBezTo>
                  <a:cubicBezTo>
                    <a:pt x="1479" y="1923"/>
                    <a:pt x="1923" y="1480"/>
                    <a:pt x="2477" y="1480"/>
                  </a:cubicBezTo>
                  <a:close/>
                  <a:moveTo>
                    <a:pt x="2144" y="1"/>
                  </a:moveTo>
                  <a:lnTo>
                    <a:pt x="2070" y="555"/>
                  </a:lnTo>
                  <a:cubicBezTo>
                    <a:pt x="1886" y="592"/>
                    <a:pt x="1701" y="666"/>
                    <a:pt x="1516" y="740"/>
                  </a:cubicBezTo>
                  <a:lnTo>
                    <a:pt x="1146" y="370"/>
                  </a:lnTo>
                  <a:lnTo>
                    <a:pt x="629" y="777"/>
                  </a:lnTo>
                  <a:lnTo>
                    <a:pt x="924" y="1258"/>
                  </a:lnTo>
                  <a:cubicBezTo>
                    <a:pt x="813" y="1406"/>
                    <a:pt x="703" y="1553"/>
                    <a:pt x="629" y="1738"/>
                  </a:cubicBezTo>
                  <a:lnTo>
                    <a:pt x="111" y="1738"/>
                  </a:lnTo>
                  <a:lnTo>
                    <a:pt x="0" y="2367"/>
                  </a:lnTo>
                  <a:lnTo>
                    <a:pt x="518" y="2515"/>
                  </a:lnTo>
                  <a:cubicBezTo>
                    <a:pt x="518" y="2737"/>
                    <a:pt x="555" y="2921"/>
                    <a:pt x="592" y="3106"/>
                  </a:cubicBezTo>
                  <a:lnTo>
                    <a:pt x="185" y="3439"/>
                  </a:lnTo>
                  <a:lnTo>
                    <a:pt x="481" y="3994"/>
                  </a:lnTo>
                  <a:lnTo>
                    <a:pt x="998" y="3772"/>
                  </a:lnTo>
                  <a:cubicBezTo>
                    <a:pt x="1109" y="3920"/>
                    <a:pt x="1257" y="4030"/>
                    <a:pt x="1442" y="4141"/>
                  </a:cubicBezTo>
                  <a:lnTo>
                    <a:pt x="1331" y="4659"/>
                  </a:lnTo>
                  <a:lnTo>
                    <a:pt x="1923" y="4881"/>
                  </a:lnTo>
                  <a:lnTo>
                    <a:pt x="2181" y="4400"/>
                  </a:lnTo>
                  <a:cubicBezTo>
                    <a:pt x="2255" y="4437"/>
                    <a:pt x="2366" y="4437"/>
                    <a:pt x="2477" y="4437"/>
                  </a:cubicBezTo>
                  <a:cubicBezTo>
                    <a:pt x="2551" y="4437"/>
                    <a:pt x="2662" y="4437"/>
                    <a:pt x="2736" y="4400"/>
                  </a:cubicBezTo>
                  <a:lnTo>
                    <a:pt x="2995" y="4881"/>
                  </a:lnTo>
                  <a:lnTo>
                    <a:pt x="3623" y="4659"/>
                  </a:lnTo>
                  <a:lnTo>
                    <a:pt x="3512" y="4141"/>
                  </a:lnTo>
                  <a:cubicBezTo>
                    <a:pt x="3660" y="4030"/>
                    <a:pt x="3808" y="3920"/>
                    <a:pt x="3919" y="3772"/>
                  </a:cubicBezTo>
                  <a:lnTo>
                    <a:pt x="4437" y="3994"/>
                  </a:lnTo>
                  <a:lnTo>
                    <a:pt x="4769" y="3439"/>
                  </a:lnTo>
                  <a:lnTo>
                    <a:pt x="4326" y="3106"/>
                  </a:lnTo>
                  <a:cubicBezTo>
                    <a:pt x="4400" y="2921"/>
                    <a:pt x="4437" y="2737"/>
                    <a:pt x="4437" y="2515"/>
                  </a:cubicBezTo>
                  <a:lnTo>
                    <a:pt x="4954" y="2367"/>
                  </a:lnTo>
                  <a:lnTo>
                    <a:pt x="4843" y="1738"/>
                  </a:lnTo>
                  <a:lnTo>
                    <a:pt x="4289" y="1738"/>
                  </a:lnTo>
                  <a:cubicBezTo>
                    <a:pt x="4215" y="1553"/>
                    <a:pt x="4141" y="1406"/>
                    <a:pt x="3993" y="1258"/>
                  </a:cubicBezTo>
                  <a:lnTo>
                    <a:pt x="4289" y="777"/>
                  </a:lnTo>
                  <a:lnTo>
                    <a:pt x="3808" y="370"/>
                  </a:lnTo>
                  <a:lnTo>
                    <a:pt x="3401" y="740"/>
                  </a:lnTo>
                  <a:cubicBezTo>
                    <a:pt x="3217" y="666"/>
                    <a:pt x="3069" y="592"/>
                    <a:pt x="2847" y="555"/>
                  </a:cubicBezTo>
                  <a:lnTo>
                    <a:pt x="27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323817" y="4088426"/>
              <a:ext cx="83457" cy="80306"/>
            </a:xfrm>
            <a:custGeom>
              <a:avLst/>
              <a:gdLst/>
              <a:ahLst/>
              <a:cxnLst/>
              <a:rect l="l" t="t" r="r" b="b"/>
              <a:pathLst>
                <a:path w="1960" h="1886" extrusionOk="0">
                  <a:moveTo>
                    <a:pt x="961" y="555"/>
                  </a:moveTo>
                  <a:cubicBezTo>
                    <a:pt x="1183" y="555"/>
                    <a:pt x="1368" y="739"/>
                    <a:pt x="1368" y="961"/>
                  </a:cubicBezTo>
                  <a:cubicBezTo>
                    <a:pt x="1368" y="1183"/>
                    <a:pt x="1183" y="1331"/>
                    <a:pt x="961" y="1331"/>
                  </a:cubicBezTo>
                  <a:cubicBezTo>
                    <a:pt x="777" y="1331"/>
                    <a:pt x="592" y="1183"/>
                    <a:pt x="592" y="961"/>
                  </a:cubicBezTo>
                  <a:cubicBezTo>
                    <a:pt x="592" y="739"/>
                    <a:pt x="777" y="555"/>
                    <a:pt x="961" y="555"/>
                  </a:cubicBezTo>
                  <a:close/>
                  <a:moveTo>
                    <a:pt x="851" y="0"/>
                  </a:moveTo>
                  <a:lnTo>
                    <a:pt x="814" y="222"/>
                  </a:lnTo>
                  <a:cubicBezTo>
                    <a:pt x="740" y="222"/>
                    <a:pt x="666" y="259"/>
                    <a:pt x="629" y="296"/>
                  </a:cubicBezTo>
                  <a:lnTo>
                    <a:pt x="444" y="148"/>
                  </a:lnTo>
                  <a:lnTo>
                    <a:pt x="259" y="296"/>
                  </a:lnTo>
                  <a:lnTo>
                    <a:pt x="370" y="481"/>
                  </a:lnTo>
                  <a:cubicBezTo>
                    <a:pt x="333" y="555"/>
                    <a:pt x="296" y="592"/>
                    <a:pt x="259" y="666"/>
                  </a:cubicBezTo>
                  <a:lnTo>
                    <a:pt x="37" y="666"/>
                  </a:lnTo>
                  <a:lnTo>
                    <a:pt x="0" y="924"/>
                  </a:lnTo>
                  <a:lnTo>
                    <a:pt x="222" y="961"/>
                  </a:lnTo>
                  <a:cubicBezTo>
                    <a:pt x="222" y="1072"/>
                    <a:pt x="222" y="1146"/>
                    <a:pt x="259" y="1183"/>
                  </a:cubicBezTo>
                  <a:lnTo>
                    <a:pt x="74" y="1331"/>
                  </a:lnTo>
                  <a:lnTo>
                    <a:pt x="222" y="1553"/>
                  </a:lnTo>
                  <a:lnTo>
                    <a:pt x="407" y="1479"/>
                  </a:lnTo>
                  <a:cubicBezTo>
                    <a:pt x="444" y="1516"/>
                    <a:pt x="518" y="1553"/>
                    <a:pt x="592" y="1627"/>
                  </a:cubicBezTo>
                  <a:lnTo>
                    <a:pt x="518" y="1812"/>
                  </a:lnTo>
                  <a:lnTo>
                    <a:pt x="777" y="1886"/>
                  </a:lnTo>
                  <a:lnTo>
                    <a:pt x="851" y="1701"/>
                  </a:lnTo>
                  <a:cubicBezTo>
                    <a:pt x="888" y="1738"/>
                    <a:pt x="924" y="1738"/>
                    <a:pt x="961" y="1738"/>
                  </a:cubicBezTo>
                  <a:cubicBezTo>
                    <a:pt x="998" y="1738"/>
                    <a:pt x="1035" y="1738"/>
                    <a:pt x="1072" y="1701"/>
                  </a:cubicBezTo>
                  <a:lnTo>
                    <a:pt x="1183" y="1886"/>
                  </a:lnTo>
                  <a:lnTo>
                    <a:pt x="1405" y="1812"/>
                  </a:lnTo>
                  <a:lnTo>
                    <a:pt x="1368" y="1627"/>
                  </a:lnTo>
                  <a:cubicBezTo>
                    <a:pt x="1442" y="1553"/>
                    <a:pt x="1516" y="1516"/>
                    <a:pt x="1553" y="1479"/>
                  </a:cubicBezTo>
                  <a:lnTo>
                    <a:pt x="1738" y="1553"/>
                  </a:lnTo>
                  <a:lnTo>
                    <a:pt x="1886" y="1331"/>
                  </a:lnTo>
                  <a:lnTo>
                    <a:pt x="1701" y="1183"/>
                  </a:lnTo>
                  <a:cubicBezTo>
                    <a:pt x="1738" y="1146"/>
                    <a:pt x="1738" y="1072"/>
                    <a:pt x="1738" y="961"/>
                  </a:cubicBezTo>
                  <a:lnTo>
                    <a:pt x="1960" y="924"/>
                  </a:lnTo>
                  <a:lnTo>
                    <a:pt x="1886" y="666"/>
                  </a:lnTo>
                  <a:lnTo>
                    <a:pt x="1701" y="666"/>
                  </a:lnTo>
                  <a:cubicBezTo>
                    <a:pt x="1664" y="592"/>
                    <a:pt x="1627" y="555"/>
                    <a:pt x="1590" y="481"/>
                  </a:cubicBezTo>
                  <a:lnTo>
                    <a:pt x="1701" y="296"/>
                  </a:lnTo>
                  <a:lnTo>
                    <a:pt x="1516" y="148"/>
                  </a:lnTo>
                  <a:lnTo>
                    <a:pt x="1331" y="296"/>
                  </a:lnTo>
                  <a:cubicBezTo>
                    <a:pt x="1294" y="259"/>
                    <a:pt x="1220" y="222"/>
                    <a:pt x="1146" y="222"/>
                  </a:cubicBezTo>
                  <a:lnTo>
                    <a:pt x="11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676"/>
        <p:cNvGrpSpPr/>
        <p:nvPr/>
      </p:nvGrpSpPr>
      <p:grpSpPr>
        <a:xfrm>
          <a:off x="0" y="0"/>
          <a:ext cx="0" cy="0"/>
          <a:chOff x="0" y="0"/>
          <a:chExt cx="0" cy="0"/>
        </a:xfrm>
      </p:grpSpPr>
      <p:sp>
        <p:nvSpPr>
          <p:cNvPr id="677" name="Google Shape;677;p28"/>
          <p:cNvSpPr txBox="1">
            <a:spLocks noGrp="1"/>
          </p:cNvSpPr>
          <p:nvPr>
            <p:ph type="subTitle" idx="1"/>
          </p:nvPr>
        </p:nvSpPr>
        <p:spPr>
          <a:xfrm>
            <a:off x="2015859" y="2493342"/>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8" name="Google Shape;678;p28"/>
          <p:cNvSpPr txBox="1">
            <a:spLocks noGrp="1"/>
          </p:cNvSpPr>
          <p:nvPr>
            <p:ph type="subTitle" idx="2"/>
          </p:nvPr>
        </p:nvSpPr>
        <p:spPr>
          <a:xfrm>
            <a:off x="2015859" y="16518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9" name="Google Shape;679;p28"/>
          <p:cNvSpPr txBox="1">
            <a:spLocks noGrp="1"/>
          </p:cNvSpPr>
          <p:nvPr>
            <p:ph type="subTitle" idx="3"/>
          </p:nvPr>
        </p:nvSpPr>
        <p:spPr>
          <a:xfrm>
            <a:off x="2016047" y="13365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1pPr>
            <a:lvl2pPr lvl="1"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2pPr>
            <a:lvl3pPr lvl="2"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3pPr>
            <a:lvl4pPr lvl="3"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4pPr>
            <a:lvl5pPr lvl="4"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5pPr>
            <a:lvl6pPr lvl="5"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6pPr>
            <a:lvl7pPr lvl="6"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7pPr>
            <a:lvl8pPr lvl="7"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8pPr>
            <a:lvl9pPr lvl="8"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9pPr>
          </a:lstStyle>
          <a:p>
            <a:endParaRPr/>
          </a:p>
        </p:txBody>
      </p:sp>
      <p:sp>
        <p:nvSpPr>
          <p:cNvPr id="680" name="Google Shape;680;p28"/>
          <p:cNvSpPr txBox="1">
            <a:spLocks noGrp="1"/>
          </p:cNvSpPr>
          <p:nvPr>
            <p:ph type="subTitle" idx="4"/>
          </p:nvPr>
        </p:nvSpPr>
        <p:spPr>
          <a:xfrm>
            <a:off x="2016047" y="2177992"/>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1pPr>
            <a:lvl2pPr lvl="1"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2pPr>
            <a:lvl3pPr lvl="2"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3pPr>
            <a:lvl4pPr lvl="3"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4pPr>
            <a:lvl5pPr lvl="4"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5pPr>
            <a:lvl6pPr lvl="5"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6pPr>
            <a:lvl7pPr lvl="6"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7pPr>
            <a:lvl8pPr lvl="7"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8pPr>
            <a:lvl9pPr lvl="8"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9pPr>
          </a:lstStyle>
          <a:p>
            <a:endParaRPr/>
          </a:p>
        </p:txBody>
      </p:sp>
      <p:sp>
        <p:nvSpPr>
          <p:cNvPr id="681" name="Google Shape;681;p28"/>
          <p:cNvSpPr txBox="1">
            <a:spLocks noGrp="1"/>
          </p:cNvSpPr>
          <p:nvPr>
            <p:ph type="subTitle" idx="5"/>
          </p:nvPr>
        </p:nvSpPr>
        <p:spPr>
          <a:xfrm>
            <a:off x="2015859" y="3334858"/>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2" name="Google Shape;682;p28"/>
          <p:cNvSpPr txBox="1">
            <a:spLocks noGrp="1"/>
          </p:cNvSpPr>
          <p:nvPr>
            <p:ph type="subTitle" idx="6"/>
          </p:nvPr>
        </p:nvSpPr>
        <p:spPr>
          <a:xfrm flipH="1">
            <a:off x="2015601" y="3019508"/>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1pPr>
            <a:lvl2pPr lvl="1"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2pPr>
            <a:lvl3pPr lvl="2"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3pPr>
            <a:lvl4pPr lvl="3"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4pPr>
            <a:lvl5pPr lvl="4"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5pPr>
            <a:lvl6pPr lvl="5"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6pPr>
            <a:lvl7pPr lvl="6"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7pPr>
            <a:lvl8pPr lvl="7"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8pPr>
            <a:lvl9pPr lvl="8"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9pPr>
          </a:lstStyle>
          <a:p>
            <a:endParaRPr/>
          </a:p>
        </p:txBody>
      </p:sp>
      <p:sp>
        <p:nvSpPr>
          <p:cNvPr id="683" name="Google Shape;683;p28"/>
          <p:cNvSpPr txBox="1">
            <a:spLocks noGrp="1"/>
          </p:cNvSpPr>
          <p:nvPr>
            <p:ph type="subTitle" idx="7"/>
          </p:nvPr>
        </p:nvSpPr>
        <p:spPr>
          <a:xfrm>
            <a:off x="2015859" y="41763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4" name="Google Shape;684;p28"/>
          <p:cNvSpPr txBox="1">
            <a:spLocks noGrp="1"/>
          </p:cNvSpPr>
          <p:nvPr>
            <p:ph type="subTitle" idx="8"/>
          </p:nvPr>
        </p:nvSpPr>
        <p:spPr>
          <a:xfrm flipH="1">
            <a:off x="2015601" y="38610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1pPr>
            <a:lvl2pPr lvl="1"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2pPr>
            <a:lvl3pPr lvl="2"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3pPr>
            <a:lvl4pPr lvl="3"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4pPr>
            <a:lvl5pPr lvl="4"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5pPr>
            <a:lvl6pPr lvl="5"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6pPr>
            <a:lvl7pPr lvl="6"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7pPr>
            <a:lvl8pPr lvl="7"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8pPr>
            <a:lvl9pPr lvl="8" algn="ctr" rtl="0">
              <a:lnSpc>
                <a:spcPct val="100000"/>
              </a:lnSpc>
              <a:spcBef>
                <a:spcPts val="0"/>
              </a:spcBef>
              <a:spcAft>
                <a:spcPts val="0"/>
              </a:spcAft>
              <a:buSzPts val="2000"/>
              <a:buFont typeface="Share Tech Mono"/>
              <a:buNone/>
              <a:defRPr sz="2000" b="1">
                <a:latin typeface="Share Tech Mono"/>
                <a:ea typeface="Share Tech Mono"/>
                <a:cs typeface="Share Tech Mono"/>
                <a:sym typeface="Share Tech Mono"/>
              </a:defRPr>
            </a:lvl9pPr>
          </a:lstStyle>
          <a:p>
            <a:endParaRPr/>
          </a:p>
        </p:txBody>
      </p:sp>
      <p:sp>
        <p:nvSpPr>
          <p:cNvPr id="685" name="Google Shape;685;p28"/>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5">
  <p:cSld name="CUSTOM_3_1_1_1">
    <p:spTree>
      <p:nvGrpSpPr>
        <p:cNvPr id="1" name="Shape 795"/>
        <p:cNvGrpSpPr/>
        <p:nvPr/>
      </p:nvGrpSpPr>
      <p:grpSpPr>
        <a:xfrm>
          <a:off x="0" y="0"/>
          <a:ext cx="0" cy="0"/>
          <a:chOff x="0" y="0"/>
          <a:chExt cx="0" cy="0"/>
        </a:xfrm>
      </p:grpSpPr>
      <p:sp>
        <p:nvSpPr>
          <p:cNvPr id="796" name="Google Shape;796;p34"/>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797" name="Google Shape;797;p34"/>
          <p:cNvGrpSpPr/>
          <p:nvPr/>
        </p:nvGrpSpPr>
        <p:grpSpPr>
          <a:xfrm flipH="1">
            <a:off x="6994138" y="3885807"/>
            <a:ext cx="2279963" cy="1427247"/>
            <a:chOff x="-871637" y="3073669"/>
            <a:chExt cx="2279963" cy="1427247"/>
          </a:xfrm>
        </p:grpSpPr>
        <p:sp>
          <p:nvSpPr>
            <p:cNvPr id="798" name="Google Shape;798;p34"/>
            <p:cNvSpPr/>
            <p:nvPr/>
          </p:nvSpPr>
          <p:spPr>
            <a:xfrm>
              <a:off x="-871637" y="3164345"/>
              <a:ext cx="2279963" cy="1336571"/>
            </a:xfrm>
            <a:custGeom>
              <a:avLst/>
              <a:gdLst/>
              <a:ahLst/>
              <a:cxnLst/>
              <a:rect l="l" t="t" r="r" b="b"/>
              <a:pathLst>
                <a:path w="41815" h="24513" extrusionOk="0">
                  <a:moveTo>
                    <a:pt x="1" y="1"/>
                  </a:moveTo>
                  <a:lnTo>
                    <a:pt x="1" y="408"/>
                  </a:lnTo>
                  <a:lnTo>
                    <a:pt x="41815" y="24513"/>
                  </a:lnTo>
                  <a:lnTo>
                    <a:pt x="41815" y="24069"/>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871637" y="3117999"/>
              <a:ext cx="2279963" cy="1336571"/>
            </a:xfrm>
            <a:custGeom>
              <a:avLst/>
              <a:gdLst/>
              <a:ahLst/>
              <a:cxnLst/>
              <a:rect l="l" t="t" r="r" b="b"/>
              <a:pathLst>
                <a:path w="41815" h="24513" extrusionOk="0">
                  <a:moveTo>
                    <a:pt x="1" y="1"/>
                  </a:moveTo>
                  <a:lnTo>
                    <a:pt x="1" y="444"/>
                  </a:lnTo>
                  <a:lnTo>
                    <a:pt x="41815" y="24512"/>
                  </a:lnTo>
                  <a:lnTo>
                    <a:pt x="41815" y="24106"/>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871637" y="3073669"/>
              <a:ext cx="2279963" cy="1334499"/>
            </a:xfrm>
            <a:custGeom>
              <a:avLst/>
              <a:gdLst/>
              <a:ahLst/>
              <a:cxnLst/>
              <a:rect l="l" t="t" r="r" b="b"/>
              <a:pathLst>
                <a:path w="41815" h="24475" extrusionOk="0">
                  <a:moveTo>
                    <a:pt x="1" y="0"/>
                  </a:moveTo>
                  <a:lnTo>
                    <a:pt x="1" y="407"/>
                  </a:lnTo>
                  <a:lnTo>
                    <a:pt x="41815" y="24475"/>
                  </a:lnTo>
                  <a:lnTo>
                    <a:pt x="41815" y="2406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34"/>
          <p:cNvGrpSpPr/>
          <p:nvPr/>
        </p:nvGrpSpPr>
        <p:grpSpPr>
          <a:xfrm rot="899603">
            <a:off x="7543679" y="4068746"/>
            <a:ext cx="302411" cy="429407"/>
            <a:chOff x="171125" y="4088426"/>
            <a:chExt cx="236149" cy="335317"/>
          </a:xfrm>
        </p:grpSpPr>
        <p:sp>
          <p:nvSpPr>
            <p:cNvPr id="802" name="Google Shape;802;p34"/>
            <p:cNvSpPr/>
            <p:nvPr/>
          </p:nvSpPr>
          <p:spPr>
            <a:xfrm>
              <a:off x="171125" y="4215911"/>
              <a:ext cx="210984" cy="207833"/>
            </a:xfrm>
            <a:custGeom>
              <a:avLst/>
              <a:gdLst/>
              <a:ahLst/>
              <a:cxnLst/>
              <a:rect l="l" t="t" r="r" b="b"/>
              <a:pathLst>
                <a:path w="4955" h="4881" extrusionOk="0">
                  <a:moveTo>
                    <a:pt x="2477" y="1480"/>
                  </a:moveTo>
                  <a:cubicBezTo>
                    <a:pt x="3032" y="1480"/>
                    <a:pt x="3475" y="1923"/>
                    <a:pt x="3475" y="2478"/>
                  </a:cubicBezTo>
                  <a:cubicBezTo>
                    <a:pt x="3475" y="3032"/>
                    <a:pt x="3032" y="3476"/>
                    <a:pt x="2477" y="3476"/>
                  </a:cubicBezTo>
                  <a:cubicBezTo>
                    <a:pt x="1923" y="3476"/>
                    <a:pt x="1479" y="3032"/>
                    <a:pt x="1479" y="2478"/>
                  </a:cubicBezTo>
                  <a:cubicBezTo>
                    <a:pt x="1479" y="1923"/>
                    <a:pt x="1923" y="1480"/>
                    <a:pt x="2477" y="1480"/>
                  </a:cubicBezTo>
                  <a:close/>
                  <a:moveTo>
                    <a:pt x="2144" y="1"/>
                  </a:moveTo>
                  <a:lnTo>
                    <a:pt x="2070" y="555"/>
                  </a:lnTo>
                  <a:cubicBezTo>
                    <a:pt x="1886" y="592"/>
                    <a:pt x="1701" y="666"/>
                    <a:pt x="1516" y="740"/>
                  </a:cubicBezTo>
                  <a:lnTo>
                    <a:pt x="1146" y="370"/>
                  </a:lnTo>
                  <a:lnTo>
                    <a:pt x="629" y="777"/>
                  </a:lnTo>
                  <a:lnTo>
                    <a:pt x="924" y="1258"/>
                  </a:lnTo>
                  <a:cubicBezTo>
                    <a:pt x="813" y="1406"/>
                    <a:pt x="703" y="1553"/>
                    <a:pt x="629" y="1738"/>
                  </a:cubicBezTo>
                  <a:lnTo>
                    <a:pt x="111" y="1738"/>
                  </a:lnTo>
                  <a:lnTo>
                    <a:pt x="0" y="2367"/>
                  </a:lnTo>
                  <a:lnTo>
                    <a:pt x="518" y="2515"/>
                  </a:lnTo>
                  <a:cubicBezTo>
                    <a:pt x="518" y="2737"/>
                    <a:pt x="555" y="2921"/>
                    <a:pt x="592" y="3106"/>
                  </a:cubicBezTo>
                  <a:lnTo>
                    <a:pt x="185" y="3439"/>
                  </a:lnTo>
                  <a:lnTo>
                    <a:pt x="481" y="3994"/>
                  </a:lnTo>
                  <a:lnTo>
                    <a:pt x="998" y="3772"/>
                  </a:lnTo>
                  <a:cubicBezTo>
                    <a:pt x="1109" y="3920"/>
                    <a:pt x="1257" y="4030"/>
                    <a:pt x="1442" y="4141"/>
                  </a:cubicBezTo>
                  <a:lnTo>
                    <a:pt x="1331" y="4659"/>
                  </a:lnTo>
                  <a:lnTo>
                    <a:pt x="1923" y="4881"/>
                  </a:lnTo>
                  <a:lnTo>
                    <a:pt x="2181" y="4400"/>
                  </a:lnTo>
                  <a:cubicBezTo>
                    <a:pt x="2255" y="4437"/>
                    <a:pt x="2366" y="4437"/>
                    <a:pt x="2477" y="4437"/>
                  </a:cubicBezTo>
                  <a:cubicBezTo>
                    <a:pt x="2551" y="4437"/>
                    <a:pt x="2662" y="4437"/>
                    <a:pt x="2736" y="4400"/>
                  </a:cubicBezTo>
                  <a:lnTo>
                    <a:pt x="2995" y="4881"/>
                  </a:lnTo>
                  <a:lnTo>
                    <a:pt x="3623" y="4659"/>
                  </a:lnTo>
                  <a:lnTo>
                    <a:pt x="3512" y="4141"/>
                  </a:lnTo>
                  <a:cubicBezTo>
                    <a:pt x="3660" y="4030"/>
                    <a:pt x="3808" y="3920"/>
                    <a:pt x="3919" y="3772"/>
                  </a:cubicBezTo>
                  <a:lnTo>
                    <a:pt x="4437" y="3994"/>
                  </a:lnTo>
                  <a:lnTo>
                    <a:pt x="4769" y="3439"/>
                  </a:lnTo>
                  <a:lnTo>
                    <a:pt x="4326" y="3106"/>
                  </a:lnTo>
                  <a:cubicBezTo>
                    <a:pt x="4400" y="2921"/>
                    <a:pt x="4437" y="2737"/>
                    <a:pt x="4437" y="2515"/>
                  </a:cubicBezTo>
                  <a:lnTo>
                    <a:pt x="4954" y="2367"/>
                  </a:lnTo>
                  <a:lnTo>
                    <a:pt x="4843" y="1738"/>
                  </a:lnTo>
                  <a:lnTo>
                    <a:pt x="4289" y="1738"/>
                  </a:lnTo>
                  <a:cubicBezTo>
                    <a:pt x="4215" y="1553"/>
                    <a:pt x="4141" y="1406"/>
                    <a:pt x="3993" y="1258"/>
                  </a:cubicBezTo>
                  <a:lnTo>
                    <a:pt x="4289" y="777"/>
                  </a:lnTo>
                  <a:lnTo>
                    <a:pt x="3808" y="370"/>
                  </a:lnTo>
                  <a:lnTo>
                    <a:pt x="3401" y="740"/>
                  </a:lnTo>
                  <a:cubicBezTo>
                    <a:pt x="3217" y="666"/>
                    <a:pt x="3069" y="592"/>
                    <a:pt x="2847" y="555"/>
                  </a:cubicBezTo>
                  <a:lnTo>
                    <a:pt x="27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323817" y="4088426"/>
              <a:ext cx="83457" cy="80306"/>
            </a:xfrm>
            <a:custGeom>
              <a:avLst/>
              <a:gdLst/>
              <a:ahLst/>
              <a:cxnLst/>
              <a:rect l="l" t="t" r="r" b="b"/>
              <a:pathLst>
                <a:path w="1960" h="1886" extrusionOk="0">
                  <a:moveTo>
                    <a:pt x="961" y="555"/>
                  </a:moveTo>
                  <a:cubicBezTo>
                    <a:pt x="1183" y="555"/>
                    <a:pt x="1368" y="739"/>
                    <a:pt x="1368" y="961"/>
                  </a:cubicBezTo>
                  <a:cubicBezTo>
                    <a:pt x="1368" y="1183"/>
                    <a:pt x="1183" y="1331"/>
                    <a:pt x="961" y="1331"/>
                  </a:cubicBezTo>
                  <a:cubicBezTo>
                    <a:pt x="777" y="1331"/>
                    <a:pt x="592" y="1183"/>
                    <a:pt x="592" y="961"/>
                  </a:cubicBezTo>
                  <a:cubicBezTo>
                    <a:pt x="592" y="739"/>
                    <a:pt x="777" y="555"/>
                    <a:pt x="961" y="555"/>
                  </a:cubicBezTo>
                  <a:close/>
                  <a:moveTo>
                    <a:pt x="851" y="0"/>
                  </a:moveTo>
                  <a:lnTo>
                    <a:pt x="814" y="222"/>
                  </a:lnTo>
                  <a:cubicBezTo>
                    <a:pt x="740" y="222"/>
                    <a:pt x="666" y="259"/>
                    <a:pt x="629" y="296"/>
                  </a:cubicBezTo>
                  <a:lnTo>
                    <a:pt x="444" y="148"/>
                  </a:lnTo>
                  <a:lnTo>
                    <a:pt x="259" y="296"/>
                  </a:lnTo>
                  <a:lnTo>
                    <a:pt x="370" y="481"/>
                  </a:lnTo>
                  <a:cubicBezTo>
                    <a:pt x="333" y="555"/>
                    <a:pt x="296" y="592"/>
                    <a:pt x="259" y="666"/>
                  </a:cubicBezTo>
                  <a:lnTo>
                    <a:pt x="37" y="666"/>
                  </a:lnTo>
                  <a:lnTo>
                    <a:pt x="0" y="924"/>
                  </a:lnTo>
                  <a:lnTo>
                    <a:pt x="222" y="961"/>
                  </a:lnTo>
                  <a:cubicBezTo>
                    <a:pt x="222" y="1072"/>
                    <a:pt x="222" y="1146"/>
                    <a:pt x="259" y="1183"/>
                  </a:cubicBezTo>
                  <a:lnTo>
                    <a:pt x="74" y="1331"/>
                  </a:lnTo>
                  <a:lnTo>
                    <a:pt x="222" y="1553"/>
                  </a:lnTo>
                  <a:lnTo>
                    <a:pt x="407" y="1479"/>
                  </a:lnTo>
                  <a:cubicBezTo>
                    <a:pt x="444" y="1516"/>
                    <a:pt x="518" y="1553"/>
                    <a:pt x="592" y="1627"/>
                  </a:cubicBezTo>
                  <a:lnTo>
                    <a:pt x="518" y="1812"/>
                  </a:lnTo>
                  <a:lnTo>
                    <a:pt x="777" y="1886"/>
                  </a:lnTo>
                  <a:lnTo>
                    <a:pt x="851" y="1701"/>
                  </a:lnTo>
                  <a:cubicBezTo>
                    <a:pt x="888" y="1738"/>
                    <a:pt x="924" y="1738"/>
                    <a:pt x="961" y="1738"/>
                  </a:cubicBezTo>
                  <a:cubicBezTo>
                    <a:pt x="998" y="1738"/>
                    <a:pt x="1035" y="1738"/>
                    <a:pt x="1072" y="1701"/>
                  </a:cubicBezTo>
                  <a:lnTo>
                    <a:pt x="1183" y="1886"/>
                  </a:lnTo>
                  <a:lnTo>
                    <a:pt x="1405" y="1812"/>
                  </a:lnTo>
                  <a:lnTo>
                    <a:pt x="1368" y="1627"/>
                  </a:lnTo>
                  <a:cubicBezTo>
                    <a:pt x="1442" y="1553"/>
                    <a:pt x="1516" y="1516"/>
                    <a:pt x="1553" y="1479"/>
                  </a:cubicBezTo>
                  <a:lnTo>
                    <a:pt x="1738" y="1553"/>
                  </a:lnTo>
                  <a:lnTo>
                    <a:pt x="1886" y="1331"/>
                  </a:lnTo>
                  <a:lnTo>
                    <a:pt x="1701" y="1183"/>
                  </a:lnTo>
                  <a:cubicBezTo>
                    <a:pt x="1738" y="1146"/>
                    <a:pt x="1738" y="1072"/>
                    <a:pt x="1738" y="961"/>
                  </a:cubicBezTo>
                  <a:lnTo>
                    <a:pt x="1960" y="924"/>
                  </a:lnTo>
                  <a:lnTo>
                    <a:pt x="1886" y="666"/>
                  </a:lnTo>
                  <a:lnTo>
                    <a:pt x="1701" y="666"/>
                  </a:lnTo>
                  <a:cubicBezTo>
                    <a:pt x="1664" y="592"/>
                    <a:pt x="1627" y="555"/>
                    <a:pt x="1590" y="481"/>
                  </a:cubicBezTo>
                  <a:lnTo>
                    <a:pt x="1701" y="296"/>
                  </a:lnTo>
                  <a:lnTo>
                    <a:pt x="1516" y="148"/>
                  </a:lnTo>
                  <a:lnTo>
                    <a:pt x="1331" y="296"/>
                  </a:lnTo>
                  <a:cubicBezTo>
                    <a:pt x="1294" y="259"/>
                    <a:pt x="1220" y="222"/>
                    <a:pt x="1146" y="222"/>
                  </a:cubicBezTo>
                  <a:lnTo>
                    <a:pt x="11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4"/>
          <p:cNvGrpSpPr/>
          <p:nvPr/>
        </p:nvGrpSpPr>
        <p:grpSpPr>
          <a:xfrm rot="-6299603">
            <a:off x="8480584" y="4570279"/>
            <a:ext cx="302411" cy="429407"/>
            <a:chOff x="171125" y="4088426"/>
            <a:chExt cx="236149" cy="335317"/>
          </a:xfrm>
        </p:grpSpPr>
        <p:sp>
          <p:nvSpPr>
            <p:cNvPr id="805" name="Google Shape;805;p34"/>
            <p:cNvSpPr/>
            <p:nvPr/>
          </p:nvSpPr>
          <p:spPr>
            <a:xfrm>
              <a:off x="171125" y="4215911"/>
              <a:ext cx="210984" cy="207833"/>
            </a:xfrm>
            <a:custGeom>
              <a:avLst/>
              <a:gdLst/>
              <a:ahLst/>
              <a:cxnLst/>
              <a:rect l="l" t="t" r="r" b="b"/>
              <a:pathLst>
                <a:path w="4955" h="4881" extrusionOk="0">
                  <a:moveTo>
                    <a:pt x="2477" y="1480"/>
                  </a:moveTo>
                  <a:cubicBezTo>
                    <a:pt x="3032" y="1480"/>
                    <a:pt x="3475" y="1923"/>
                    <a:pt x="3475" y="2478"/>
                  </a:cubicBezTo>
                  <a:cubicBezTo>
                    <a:pt x="3475" y="3032"/>
                    <a:pt x="3032" y="3476"/>
                    <a:pt x="2477" y="3476"/>
                  </a:cubicBezTo>
                  <a:cubicBezTo>
                    <a:pt x="1923" y="3476"/>
                    <a:pt x="1479" y="3032"/>
                    <a:pt x="1479" y="2478"/>
                  </a:cubicBezTo>
                  <a:cubicBezTo>
                    <a:pt x="1479" y="1923"/>
                    <a:pt x="1923" y="1480"/>
                    <a:pt x="2477" y="1480"/>
                  </a:cubicBezTo>
                  <a:close/>
                  <a:moveTo>
                    <a:pt x="2144" y="1"/>
                  </a:moveTo>
                  <a:lnTo>
                    <a:pt x="2070" y="555"/>
                  </a:lnTo>
                  <a:cubicBezTo>
                    <a:pt x="1886" y="592"/>
                    <a:pt x="1701" y="666"/>
                    <a:pt x="1516" y="740"/>
                  </a:cubicBezTo>
                  <a:lnTo>
                    <a:pt x="1146" y="370"/>
                  </a:lnTo>
                  <a:lnTo>
                    <a:pt x="629" y="777"/>
                  </a:lnTo>
                  <a:lnTo>
                    <a:pt x="924" y="1258"/>
                  </a:lnTo>
                  <a:cubicBezTo>
                    <a:pt x="813" y="1406"/>
                    <a:pt x="703" y="1553"/>
                    <a:pt x="629" y="1738"/>
                  </a:cubicBezTo>
                  <a:lnTo>
                    <a:pt x="111" y="1738"/>
                  </a:lnTo>
                  <a:lnTo>
                    <a:pt x="0" y="2367"/>
                  </a:lnTo>
                  <a:lnTo>
                    <a:pt x="518" y="2515"/>
                  </a:lnTo>
                  <a:cubicBezTo>
                    <a:pt x="518" y="2737"/>
                    <a:pt x="555" y="2921"/>
                    <a:pt x="592" y="3106"/>
                  </a:cubicBezTo>
                  <a:lnTo>
                    <a:pt x="185" y="3439"/>
                  </a:lnTo>
                  <a:lnTo>
                    <a:pt x="481" y="3994"/>
                  </a:lnTo>
                  <a:lnTo>
                    <a:pt x="998" y="3772"/>
                  </a:lnTo>
                  <a:cubicBezTo>
                    <a:pt x="1109" y="3920"/>
                    <a:pt x="1257" y="4030"/>
                    <a:pt x="1442" y="4141"/>
                  </a:cubicBezTo>
                  <a:lnTo>
                    <a:pt x="1331" y="4659"/>
                  </a:lnTo>
                  <a:lnTo>
                    <a:pt x="1923" y="4881"/>
                  </a:lnTo>
                  <a:lnTo>
                    <a:pt x="2181" y="4400"/>
                  </a:lnTo>
                  <a:cubicBezTo>
                    <a:pt x="2255" y="4437"/>
                    <a:pt x="2366" y="4437"/>
                    <a:pt x="2477" y="4437"/>
                  </a:cubicBezTo>
                  <a:cubicBezTo>
                    <a:pt x="2551" y="4437"/>
                    <a:pt x="2662" y="4437"/>
                    <a:pt x="2736" y="4400"/>
                  </a:cubicBezTo>
                  <a:lnTo>
                    <a:pt x="2995" y="4881"/>
                  </a:lnTo>
                  <a:lnTo>
                    <a:pt x="3623" y="4659"/>
                  </a:lnTo>
                  <a:lnTo>
                    <a:pt x="3512" y="4141"/>
                  </a:lnTo>
                  <a:cubicBezTo>
                    <a:pt x="3660" y="4030"/>
                    <a:pt x="3808" y="3920"/>
                    <a:pt x="3919" y="3772"/>
                  </a:cubicBezTo>
                  <a:lnTo>
                    <a:pt x="4437" y="3994"/>
                  </a:lnTo>
                  <a:lnTo>
                    <a:pt x="4769" y="3439"/>
                  </a:lnTo>
                  <a:lnTo>
                    <a:pt x="4326" y="3106"/>
                  </a:lnTo>
                  <a:cubicBezTo>
                    <a:pt x="4400" y="2921"/>
                    <a:pt x="4437" y="2737"/>
                    <a:pt x="4437" y="2515"/>
                  </a:cubicBezTo>
                  <a:lnTo>
                    <a:pt x="4954" y="2367"/>
                  </a:lnTo>
                  <a:lnTo>
                    <a:pt x="4843" y="1738"/>
                  </a:lnTo>
                  <a:lnTo>
                    <a:pt x="4289" y="1738"/>
                  </a:lnTo>
                  <a:cubicBezTo>
                    <a:pt x="4215" y="1553"/>
                    <a:pt x="4141" y="1406"/>
                    <a:pt x="3993" y="1258"/>
                  </a:cubicBezTo>
                  <a:lnTo>
                    <a:pt x="4289" y="777"/>
                  </a:lnTo>
                  <a:lnTo>
                    <a:pt x="3808" y="370"/>
                  </a:lnTo>
                  <a:lnTo>
                    <a:pt x="3401" y="740"/>
                  </a:lnTo>
                  <a:cubicBezTo>
                    <a:pt x="3217" y="666"/>
                    <a:pt x="3069" y="592"/>
                    <a:pt x="2847" y="555"/>
                  </a:cubicBez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323817" y="4088426"/>
              <a:ext cx="83457" cy="80306"/>
            </a:xfrm>
            <a:custGeom>
              <a:avLst/>
              <a:gdLst/>
              <a:ahLst/>
              <a:cxnLst/>
              <a:rect l="l" t="t" r="r" b="b"/>
              <a:pathLst>
                <a:path w="1960" h="1886" extrusionOk="0">
                  <a:moveTo>
                    <a:pt x="961" y="555"/>
                  </a:moveTo>
                  <a:cubicBezTo>
                    <a:pt x="1183" y="555"/>
                    <a:pt x="1368" y="739"/>
                    <a:pt x="1368" y="961"/>
                  </a:cubicBezTo>
                  <a:cubicBezTo>
                    <a:pt x="1368" y="1183"/>
                    <a:pt x="1183" y="1331"/>
                    <a:pt x="961" y="1331"/>
                  </a:cubicBezTo>
                  <a:cubicBezTo>
                    <a:pt x="777" y="1331"/>
                    <a:pt x="592" y="1183"/>
                    <a:pt x="592" y="961"/>
                  </a:cubicBezTo>
                  <a:cubicBezTo>
                    <a:pt x="592" y="739"/>
                    <a:pt x="777" y="555"/>
                    <a:pt x="961" y="555"/>
                  </a:cubicBezTo>
                  <a:close/>
                  <a:moveTo>
                    <a:pt x="851" y="0"/>
                  </a:moveTo>
                  <a:lnTo>
                    <a:pt x="814" y="222"/>
                  </a:lnTo>
                  <a:cubicBezTo>
                    <a:pt x="740" y="222"/>
                    <a:pt x="666" y="259"/>
                    <a:pt x="629" y="296"/>
                  </a:cubicBezTo>
                  <a:lnTo>
                    <a:pt x="444" y="148"/>
                  </a:lnTo>
                  <a:lnTo>
                    <a:pt x="259" y="296"/>
                  </a:lnTo>
                  <a:lnTo>
                    <a:pt x="370" y="481"/>
                  </a:lnTo>
                  <a:cubicBezTo>
                    <a:pt x="333" y="555"/>
                    <a:pt x="296" y="592"/>
                    <a:pt x="259" y="666"/>
                  </a:cubicBezTo>
                  <a:lnTo>
                    <a:pt x="37" y="666"/>
                  </a:lnTo>
                  <a:lnTo>
                    <a:pt x="0" y="924"/>
                  </a:lnTo>
                  <a:lnTo>
                    <a:pt x="222" y="961"/>
                  </a:lnTo>
                  <a:cubicBezTo>
                    <a:pt x="222" y="1072"/>
                    <a:pt x="222" y="1146"/>
                    <a:pt x="259" y="1183"/>
                  </a:cubicBezTo>
                  <a:lnTo>
                    <a:pt x="74" y="1331"/>
                  </a:lnTo>
                  <a:lnTo>
                    <a:pt x="222" y="1553"/>
                  </a:lnTo>
                  <a:lnTo>
                    <a:pt x="407" y="1479"/>
                  </a:lnTo>
                  <a:cubicBezTo>
                    <a:pt x="444" y="1516"/>
                    <a:pt x="518" y="1553"/>
                    <a:pt x="592" y="1627"/>
                  </a:cubicBezTo>
                  <a:lnTo>
                    <a:pt x="518" y="1812"/>
                  </a:lnTo>
                  <a:lnTo>
                    <a:pt x="777" y="1886"/>
                  </a:lnTo>
                  <a:lnTo>
                    <a:pt x="851" y="1701"/>
                  </a:lnTo>
                  <a:cubicBezTo>
                    <a:pt x="888" y="1738"/>
                    <a:pt x="924" y="1738"/>
                    <a:pt x="961" y="1738"/>
                  </a:cubicBezTo>
                  <a:cubicBezTo>
                    <a:pt x="998" y="1738"/>
                    <a:pt x="1035" y="1738"/>
                    <a:pt x="1072" y="1701"/>
                  </a:cubicBezTo>
                  <a:lnTo>
                    <a:pt x="1183" y="1886"/>
                  </a:lnTo>
                  <a:lnTo>
                    <a:pt x="1405" y="1812"/>
                  </a:lnTo>
                  <a:lnTo>
                    <a:pt x="1368" y="1627"/>
                  </a:lnTo>
                  <a:cubicBezTo>
                    <a:pt x="1442" y="1553"/>
                    <a:pt x="1516" y="1516"/>
                    <a:pt x="1553" y="1479"/>
                  </a:cubicBezTo>
                  <a:lnTo>
                    <a:pt x="1738" y="1553"/>
                  </a:lnTo>
                  <a:lnTo>
                    <a:pt x="1886" y="1331"/>
                  </a:lnTo>
                  <a:lnTo>
                    <a:pt x="1701" y="1183"/>
                  </a:lnTo>
                  <a:cubicBezTo>
                    <a:pt x="1738" y="1146"/>
                    <a:pt x="1738" y="1072"/>
                    <a:pt x="1738" y="961"/>
                  </a:cubicBezTo>
                  <a:lnTo>
                    <a:pt x="1960" y="924"/>
                  </a:lnTo>
                  <a:lnTo>
                    <a:pt x="1886" y="666"/>
                  </a:lnTo>
                  <a:lnTo>
                    <a:pt x="1701" y="666"/>
                  </a:lnTo>
                  <a:cubicBezTo>
                    <a:pt x="1664" y="592"/>
                    <a:pt x="1627" y="555"/>
                    <a:pt x="1590" y="481"/>
                  </a:cubicBezTo>
                  <a:lnTo>
                    <a:pt x="1701" y="296"/>
                  </a:lnTo>
                  <a:lnTo>
                    <a:pt x="1516" y="148"/>
                  </a:lnTo>
                  <a:lnTo>
                    <a:pt x="1331" y="296"/>
                  </a:lnTo>
                  <a:cubicBezTo>
                    <a:pt x="1294" y="259"/>
                    <a:pt x="1220" y="222"/>
                    <a:pt x="1146" y="222"/>
                  </a:cubicBezTo>
                  <a:lnTo>
                    <a:pt x="11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7">
  <p:cSld name="CUSTOM_3_1_1_1_1_1">
    <p:spTree>
      <p:nvGrpSpPr>
        <p:cNvPr id="1" name="Shape 841"/>
        <p:cNvGrpSpPr/>
        <p:nvPr/>
      </p:nvGrpSpPr>
      <p:grpSpPr>
        <a:xfrm>
          <a:off x="0" y="0"/>
          <a:ext cx="0" cy="0"/>
          <a:chOff x="0" y="0"/>
          <a:chExt cx="0" cy="0"/>
        </a:xfrm>
      </p:grpSpPr>
      <p:sp>
        <p:nvSpPr>
          <p:cNvPr id="842" name="Google Shape;842;p36"/>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843" name="Google Shape;843;p36"/>
          <p:cNvGrpSpPr/>
          <p:nvPr/>
        </p:nvGrpSpPr>
        <p:grpSpPr>
          <a:xfrm flipH="1">
            <a:off x="-365162" y="-112443"/>
            <a:ext cx="2279963" cy="1427247"/>
            <a:chOff x="-871637" y="3073669"/>
            <a:chExt cx="2279963" cy="1427247"/>
          </a:xfrm>
        </p:grpSpPr>
        <p:sp>
          <p:nvSpPr>
            <p:cNvPr id="844" name="Google Shape;844;p36"/>
            <p:cNvSpPr/>
            <p:nvPr/>
          </p:nvSpPr>
          <p:spPr>
            <a:xfrm>
              <a:off x="-871637" y="3164345"/>
              <a:ext cx="2279963" cy="1336571"/>
            </a:xfrm>
            <a:custGeom>
              <a:avLst/>
              <a:gdLst/>
              <a:ahLst/>
              <a:cxnLst/>
              <a:rect l="l" t="t" r="r" b="b"/>
              <a:pathLst>
                <a:path w="41815" h="24513" extrusionOk="0">
                  <a:moveTo>
                    <a:pt x="1" y="1"/>
                  </a:moveTo>
                  <a:lnTo>
                    <a:pt x="1" y="408"/>
                  </a:lnTo>
                  <a:lnTo>
                    <a:pt x="41815" y="24513"/>
                  </a:lnTo>
                  <a:lnTo>
                    <a:pt x="41815" y="2406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871637" y="3117999"/>
              <a:ext cx="2279963" cy="1336571"/>
            </a:xfrm>
            <a:custGeom>
              <a:avLst/>
              <a:gdLst/>
              <a:ahLst/>
              <a:cxnLst/>
              <a:rect l="l" t="t" r="r" b="b"/>
              <a:pathLst>
                <a:path w="41815" h="24513" extrusionOk="0">
                  <a:moveTo>
                    <a:pt x="1" y="1"/>
                  </a:moveTo>
                  <a:lnTo>
                    <a:pt x="1" y="444"/>
                  </a:lnTo>
                  <a:lnTo>
                    <a:pt x="41815" y="24512"/>
                  </a:lnTo>
                  <a:lnTo>
                    <a:pt x="41815" y="2410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871637" y="3073669"/>
              <a:ext cx="2279963" cy="1334499"/>
            </a:xfrm>
            <a:custGeom>
              <a:avLst/>
              <a:gdLst/>
              <a:ahLst/>
              <a:cxnLst/>
              <a:rect l="l" t="t" r="r" b="b"/>
              <a:pathLst>
                <a:path w="41815" h="24475" extrusionOk="0">
                  <a:moveTo>
                    <a:pt x="1" y="0"/>
                  </a:moveTo>
                  <a:lnTo>
                    <a:pt x="1" y="407"/>
                  </a:lnTo>
                  <a:lnTo>
                    <a:pt x="41815" y="24475"/>
                  </a:lnTo>
                  <a:lnTo>
                    <a:pt x="41815" y="2406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 name="Google Shape;847;p36"/>
          <p:cNvGrpSpPr/>
          <p:nvPr/>
        </p:nvGrpSpPr>
        <p:grpSpPr>
          <a:xfrm flipH="1">
            <a:off x="7897757" y="263789"/>
            <a:ext cx="848694" cy="674784"/>
            <a:chOff x="5639125" y="1181400"/>
            <a:chExt cx="444575" cy="353475"/>
          </a:xfrm>
        </p:grpSpPr>
        <p:sp>
          <p:nvSpPr>
            <p:cNvPr id="848" name="Google Shape;848;p36"/>
            <p:cNvSpPr/>
            <p:nvPr/>
          </p:nvSpPr>
          <p:spPr>
            <a:xfrm>
              <a:off x="6046725" y="1369425"/>
              <a:ext cx="950" cy="25"/>
            </a:xfrm>
            <a:custGeom>
              <a:avLst/>
              <a:gdLst/>
              <a:ahLst/>
              <a:cxnLst/>
              <a:rect l="l" t="t" r="r" b="b"/>
              <a:pathLst>
                <a:path w="38" h="1" extrusionOk="0">
                  <a:moveTo>
                    <a:pt x="0" y="0"/>
                  </a:moveTo>
                  <a:cubicBezTo>
                    <a:pt x="0" y="0"/>
                    <a:pt x="37" y="0"/>
                    <a:pt x="37" y="0"/>
                  </a:cubicBezTo>
                  <a:cubicBezTo>
                    <a:pt x="37" y="0"/>
                    <a:pt x="37"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5821200" y="1181400"/>
              <a:ext cx="249575" cy="278625"/>
            </a:xfrm>
            <a:custGeom>
              <a:avLst/>
              <a:gdLst/>
              <a:ahLst/>
              <a:cxnLst/>
              <a:rect l="l" t="t" r="r" b="b"/>
              <a:pathLst>
                <a:path w="9983" h="11145" extrusionOk="0">
                  <a:moveTo>
                    <a:pt x="9886" y="847"/>
                  </a:moveTo>
                  <a:lnTo>
                    <a:pt x="9982" y="903"/>
                  </a:lnTo>
                  <a:cubicBezTo>
                    <a:pt x="9952" y="881"/>
                    <a:pt x="9919" y="863"/>
                    <a:pt x="9886" y="847"/>
                  </a:cubicBezTo>
                  <a:close/>
                  <a:moveTo>
                    <a:pt x="8213" y="1"/>
                  </a:moveTo>
                  <a:cubicBezTo>
                    <a:pt x="8165" y="1"/>
                    <a:pt x="8114" y="5"/>
                    <a:pt x="8060" y="16"/>
                  </a:cubicBezTo>
                  <a:cubicBezTo>
                    <a:pt x="7838" y="16"/>
                    <a:pt x="7579" y="164"/>
                    <a:pt x="7505" y="201"/>
                  </a:cubicBezTo>
                  <a:lnTo>
                    <a:pt x="6877" y="571"/>
                  </a:lnTo>
                  <a:lnTo>
                    <a:pt x="6285" y="903"/>
                  </a:lnTo>
                  <a:lnTo>
                    <a:pt x="5694" y="1273"/>
                  </a:lnTo>
                  <a:lnTo>
                    <a:pt x="5065" y="1606"/>
                  </a:lnTo>
                  <a:lnTo>
                    <a:pt x="4474" y="1976"/>
                  </a:lnTo>
                  <a:lnTo>
                    <a:pt x="3882" y="2308"/>
                  </a:lnTo>
                  <a:lnTo>
                    <a:pt x="3254" y="2678"/>
                  </a:lnTo>
                  <a:lnTo>
                    <a:pt x="2662" y="3011"/>
                  </a:lnTo>
                  <a:lnTo>
                    <a:pt x="2034" y="3380"/>
                  </a:lnTo>
                  <a:lnTo>
                    <a:pt x="1442" y="3713"/>
                  </a:lnTo>
                  <a:cubicBezTo>
                    <a:pt x="925" y="4009"/>
                    <a:pt x="592" y="4490"/>
                    <a:pt x="407" y="4822"/>
                  </a:cubicBezTo>
                  <a:cubicBezTo>
                    <a:pt x="148" y="5303"/>
                    <a:pt x="0" y="5784"/>
                    <a:pt x="0" y="6264"/>
                  </a:cubicBezTo>
                  <a:lnTo>
                    <a:pt x="0" y="6560"/>
                  </a:lnTo>
                  <a:lnTo>
                    <a:pt x="0" y="6893"/>
                  </a:lnTo>
                  <a:lnTo>
                    <a:pt x="0" y="7188"/>
                  </a:lnTo>
                  <a:lnTo>
                    <a:pt x="0" y="7484"/>
                  </a:lnTo>
                  <a:lnTo>
                    <a:pt x="0" y="7780"/>
                  </a:lnTo>
                  <a:lnTo>
                    <a:pt x="0" y="8113"/>
                  </a:lnTo>
                  <a:lnTo>
                    <a:pt x="0" y="8408"/>
                  </a:lnTo>
                  <a:lnTo>
                    <a:pt x="0" y="8704"/>
                  </a:lnTo>
                  <a:lnTo>
                    <a:pt x="0" y="9000"/>
                  </a:lnTo>
                  <a:lnTo>
                    <a:pt x="0" y="9333"/>
                  </a:lnTo>
                  <a:cubicBezTo>
                    <a:pt x="0" y="9702"/>
                    <a:pt x="111" y="9887"/>
                    <a:pt x="148" y="9961"/>
                  </a:cubicBezTo>
                  <a:cubicBezTo>
                    <a:pt x="222" y="10109"/>
                    <a:pt x="296" y="10183"/>
                    <a:pt x="370" y="10257"/>
                  </a:cubicBezTo>
                  <a:cubicBezTo>
                    <a:pt x="370" y="10257"/>
                    <a:pt x="407" y="10294"/>
                    <a:pt x="407" y="10294"/>
                  </a:cubicBezTo>
                  <a:cubicBezTo>
                    <a:pt x="444" y="10331"/>
                    <a:pt x="481" y="10331"/>
                    <a:pt x="481" y="10331"/>
                  </a:cubicBezTo>
                  <a:lnTo>
                    <a:pt x="1849" y="11144"/>
                  </a:lnTo>
                  <a:cubicBezTo>
                    <a:pt x="1590" y="10959"/>
                    <a:pt x="1405" y="10627"/>
                    <a:pt x="1405" y="10183"/>
                  </a:cubicBezTo>
                  <a:lnTo>
                    <a:pt x="1405" y="7114"/>
                  </a:lnTo>
                  <a:cubicBezTo>
                    <a:pt x="1368" y="6153"/>
                    <a:pt x="2034" y="5007"/>
                    <a:pt x="2884" y="4527"/>
                  </a:cubicBezTo>
                  <a:lnTo>
                    <a:pt x="8910" y="1014"/>
                  </a:lnTo>
                  <a:cubicBezTo>
                    <a:pt x="9169" y="863"/>
                    <a:pt x="9403" y="788"/>
                    <a:pt x="9604" y="788"/>
                  </a:cubicBezTo>
                  <a:cubicBezTo>
                    <a:pt x="9707" y="788"/>
                    <a:pt x="9801" y="808"/>
                    <a:pt x="9886" y="847"/>
                  </a:cubicBezTo>
                  <a:lnTo>
                    <a:pt x="9886" y="847"/>
                  </a:lnTo>
                  <a:lnTo>
                    <a:pt x="8651" y="127"/>
                  </a:lnTo>
                  <a:cubicBezTo>
                    <a:pt x="8577" y="90"/>
                    <a:pt x="8541" y="90"/>
                    <a:pt x="8504" y="53"/>
                  </a:cubicBezTo>
                  <a:cubicBezTo>
                    <a:pt x="8425" y="27"/>
                    <a:pt x="8328" y="1"/>
                    <a:pt x="8213"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5855400" y="1201075"/>
              <a:ext cx="228300" cy="261150"/>
            </a:xfrm>
            <a:custGeom>
              <a:avLst/>
              <a:gdLst/>
              <a:ahLst/>
              <a:cxnLst/>
              <a:rect l="l" t="t" r="r" b="b"/>
              <a:pathLst>
                <a:path w="9132" h="10446" extrusionOk="0">
                  <a:moveTo>
                    <a:pt x="8505" y="5915"/>
                  </a:moveTo>
                  <a:cubicBezTo>
                    <a:pt x="8406" y="6063"/>
                    <a:pt x="8282" y="6232"/>
                    <a:pt x="8134" y="6401"/>
                  </a:cubicBezTo>
                  <a:cubicBezTo>
                    <a:pt x="8269" y="6256"/>
                    <a:pt x="8394" y="6091"/>
                    <a:pt x="8505" y="5915"/>
                  </a:cubicBezTo>
                  <a:close/>
                  <a:moveTo>
                    <a:pt x="1627" y="10246"/>
                  </a:moveTo>
                  <a:cubicBezTo>
                    <a:pt x="1601" y="10255"/>
                    <a:pt x="1570" y="10269"/>
                    <a:pt x="1533" y="10286"/>
                  </a:cubicBezTo>
                  <a:lnTo>
                    <a:pt x="1533" y="10286"/>
                  </a:lnTo>
                  <a:cubicBezTo>
                    <a:pt x="1564" y="10275"/>
                    <a:pt x="1595" y="10261"/>
                    <a:pt x="1627" y="10246"/>
                  </a:cubicBezTo>
                  <a:close/>
                  <a:moveTo>
                    <a:pt x="8236" y="1"/>
                  </a:moveTo>
                  <a:cubicBezTo>
                    <a:pt x="8035" y="1"/>
                    <a:pt x="7801" y="76"/>
                    <a:pt x="7542" y="227"/>
                  </a:cubicBezTo>
                  <a:lnTo>
                    <a:pt x="1516" y="3740"/>
                  </a:lnTo>
                  <a:cubicBezTo>
                    <a:pt x="666" y="4220"/>
                    <a:pt x="0" y="5366"/>
                    <a:pt x="37" y="6327"/>
                  </a:cubicBezTo>
                  <a:lnTo>
                    <a:pt x="37" y="9396"/>
                  </a:lnTo>
                  <a:cubicBezTo>
                    <a:pt x="37" y="9840"/>
                    <a:pt x="222" y="10172"/>
                    <a:pt x="481" y="10357"/>
                  </a:cubicBezTo>
                  <a:cubicBezTo>
                    <a:pt x="616" y="10411"/>
                    <a:pt x="732" y="10446"/>
                    <a:pt x="871" y="10446"/>
                  </a:cubicBezTo>
                  <a:cubicBezTo>
                    <a:pt x="922" y="10446"/>
                    <a:pt x="976" y="10441"/>
                    <a:pt x="1035" y="10431"/>
                  </a:cubicBezTo>
                  <a:cubicBezTo>
                    <a:pt x="1235" y="10431"/>
                    <a:pt x="1412" y="10344"/>
                    <a:pt x="1533" y="10286"/>
                  </a:cubicBezTo>
                  <a:lnTo>
                    <a:pt x="1533" y="10286"/>
                  </a:lnTo>
                  <a:cubicBezTo>
                    <a:pt x="1407" y="10335"/>
                    <a:pt x="1287" y="10358"/>
                    <a:pt x="1175" y="10358"/>
                  </a:cubicBezTo>
                  <a:cubicBezTo>
                    <a:pt x="701" y="10358"/>
                    <a:pt x="370" y="9950"/>
                    <a:pt x="370" y="9322"/>
                  </a:cubicBezTo>
                  <a:lnTo>
                    <a:pt x="370" y="6291"/>
                  </a:lnTo>
                  <a:cubicBezTo>
                    <a:pt x="370" y="5440"/>
                    <a:pt x="924" y="4442"/>
                    <a:pt x="1664" y="4035"/>
                  </a:cubicBezTo>
                  <a:lnTo>
                    <a:pt x="7690" y="523"/>
                  </a:lnTo>
                  <a:cubicBezTo>
                    <a:pt x="7894" y="405"/>
                    <a:pt x="8088" y="350"/>
                    <a:pt x="8261" y="350"/>
                  </a:cubicBezTo>
                  <a:cubicBezTo>
                    <a:pt x="8686" y="350"/>
                    <a:pt x="8984" y="685"/>
                    <a:pt x="8984" y="1262"/>
                  </a:cubicBezTo>
                  <a:cubicBezTo>
                    <a:pt x="8984" y="2298"/>
                    <a:pt x="9021" y="3296"/>
                    <a:pt x="9021" y="4331"/>
                  </a:cubicBezTo>
                  <a:cubicBezTo>
                    <a:pt x="9021" y="4823"/>
                    <a:pt x="8819" y="5415"/>
                    <a:pt x="8505" y="5915"/>
                  </a:cubicBezTo>
                  <a:lnTo>
                    <a:pt x="8505" y="5915"/>
                  </a:lnTo>
                  <a:cubicBezTo>
                    <a:pt x="8580" y="5804"/>
                    <a:pt x="8641" y="5704"/>
                    <a:pt x="8688" y="5625"/>
                  </a:cubicBezTo>
                  <a:cubicBezTo>
                    <a:pt x="9095" y="4923"/>
                    <a:pt x="9132" y="4405"/>
                    <a:pt x="9132" y="4183"/>
                  </a:cubicBezTo>
                  <a:lnTo>
                    <a:pt x="9095" y="1115"/>
                  </a:lnTo>
                  <a:cubicBezTo>
                    <a:pt x="9095" y="782"/>
                    <a:pt x="9021" y="560"/>
                    <a:pt x="8984" y="486"/>
                  </a:cubicBezTo>
                  <a:cubicBezTo>
                    <a:pt x="8873" y="264"/>
                    <a:pt x="8688" y="153"/>
                    <a:pt x="8614" y="116"/>
                  </a:cubicBezTo>
                  <a:cubicBezTo>
                    <a:pt x="8507" y="39"/>
                    <a:pt x="8379" y="1"/>
                    <a:pt x="8236"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5882200" y="1210100"/>
              <a:ext cx="183950" cy="149000"/>
            </a:xfrm>
            <a:custGeom>
              <a:avLst/>
              <a:gdLst/>
              <a:ahLst/>
              <a:cxnLst/>
              <a:rect l="l" t="t" r="r" b="b"/>
              <a:pathLst>
                <a:path w="7358" h="5960" extrusionOk="0">
                  <a:moveTo>
                    <a:pt x="7195" y="1"/>
                  </a:moveTo>
                  <a:cubicBezTo>
                    <a:pt x="7014" y="1"/>
                    <a:pt x="6816" y="49"/>
                    <a:pt x="6618" y="162"/>
                  </a:cubicBezTo>
                  <a:lnTo>
                    <a:pt x="592" y="3674"/>
                  </a:lnTo>
                  <a:cubicBezTo>
                    <a:pt x="370" y="3785"/>
                    <a:pt x="148" y="3970"/>
                    <a:pt x="0" y="4192"/>
                  </a:cubicBezTo>
                  <a:lnTo>
                    <a:pt x="2995" y="5893"/>
                  </a:lnTo>
                  <a:cubicBezTo>
                    <a:pt x="3032" y="5893"/>
                    <a:pt x="3032" y="5930"/>
                    <a:pt x="3069" y="5930"/>
                  </a:cubicBezTo>
                  <a:cubicBezTo>
                    <a:pt x="3121" y="5950"/>
                    <a:pt x="3178" y="5959"/>
                    <a:pt x="3239" y="5959"/>
                  </a:cubicBezTo>
                  <a:cubicBezTo>
                    <a:pt x="3395" y="5959"/>
                    <a:pt x="3575" y="5899"/>
                    <a:pt x="3734" y="5819"/>
                  </a:cubicBezTo>
                  <a:cubicBezTo>
                    <a:pt x="3919" y="5708"/>
                    <a:pt x="4104" y="5523"/>
                    <a:pt x="4289" y="5301"/>
                  </a:cubicBezTo>
                  <a:cubicBezTo>
                    <a:pt x="4326" y="5264"/>
                    <a:pt x="4326" y="5227"/>
                    <a:pt x="4363" y="5190"/>
                  </a:cubicBezTo>
                  <a:lnTo>
                    <a:pt x="4363" y="5153"/>
                  </a:lnTo>
                  <a:cubicBezTo>
                    <a:pt x="4400" y="5116"/>
                    <a:pt x="4437" y="5079"/>
                    <a:pt x="4437" y="5042"/>
                  </a:cubicBezTo>
                  <a:lnTo>
                    <a:pt x="4622" y="4746"/>
                  </a:lnTo>
                  <a:lnTo>
                    <a:pt x="7358" y="14"/>
                  </a:lnTo>
                  <a:cubicBezTo>
                    <a:pt x="7305" y="5"/>
                    <a:pt x="7251" y="1"/>
                    <a:pt x="7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5909925" y="1347225"/>
              <a:ext cx="131275" cy="101700"/>
            </a:xfrm>
            <a:custGeom>
              <a:avLst/>
              <a:gdLst/>
              <a:ahLst/>
              <a:cxnLst/>
              <a:rect l="l" t="t" r="r" b="b"/>
              <a:pathLst>
                <a:path w="5251" h="4068" extrusionOk="0">
                  <a:moveTo>
                    <a:pt x="3476" y="1"/>
                  </a:moveTo>
                  <a:lnTo>
                    <a:pt x="3476" y="38"/>
                  </a:lnTo>
                  <a:cubicBezTo>
                    <a:pt x="3439" y="75"/>
                    <a:pt x="3439" y="75"/>
                    <a:pt x="3402" y="112"/>
                  </a:cubicBezTo>
                  <a:cubicBezTo>
                    <a:pt x="3402" y="149"/>
                    <a:pt x="3365" y="149"/>
                    <a:pt x="3365" y="186"/>
                  </a:cubicBezTo>
                  <a:cubicBezTo>
                    <a:pt x="3328" y="223"/>
                    <a:pt x="3328" y="223"/>
                    <a:pt x="3291" y="260"/>
                  </a:cubicBezTo>
                  <a:cubicBezTo>
                    <a:pt x="3291" y="297"/>
                    <a:pt x="3254" y="297"/>
                    <a:pt x="3254" y="297"/>
                  </a:cubicBezTo>
                  <a:cubicBezTo>
                    <a:pt x="3217" y="371"/>
                    <a:pt x="3143" y="445"/>
                    <a:pt x="3106" y="481"/>
                  </a:cubicBezTo>
                  <a:lnTo>
                    <a:pt x="3069" y="518"/>
                  </a:lnTo>
                  <a:cubicBezTo>
                    <a:pt x="3032" y="518"/>
                    <a:pt x="3032" y="555"/>
                    <a:pt x="2995" y="592"/>
                  </a:cubicBezTo>
                  <a:cubicBezTo>
                    <a:pt x="2958" y="592"/>
                    <a:pt x="2958" y="592"/>
                    <a:pt x="2958" y="629"/>
                  </a:cubicBezTo>
                  <a:cubicBezTo>
                    <a:pt x="2921" y="629"/>
                    <a:pt x="2884" y="666"/>
                    <a:pt x="2884" y="666"/>
                  </a:cubicBezTo>
                  <a:cubicBezTo>
                    <a:pt x="2847" y="703"/>
                    <a:pt x="2847" y="703"/>
                    <a:pt x="2810" y="703"/>
                  </a:cubicBezTo>
                  <a:cubicBezTo>
                    <a:pt x="2810" y="740"/>
                    <a:pt x="2773" y="740"/>
                    <a:pt x="2736" y="777"/>
                  </a:cubicBezTo>
                  <a:cubicBezTo>
                    <a:pt x="2736" y="777"/>
                    <a:pt x="2699" y="777"/>
                    <a:pt x="2699" y="814"/>
                  </a:cubicBezTo>
                  <a:cubicBezTo>
                    <a:pt x="2662" y="814"/>
                    <a:pt x="2625" y="851"/>
                    <a:pt x="2625" y="851"/>
                  </a:cubicBezTo>
                  <a:cubicBezTo>
                    <a:pt x="2588" y="851"/>
                    <a:pt x="2588" y="888"/>
                    <a:pt x="2551" y="888"/>
                  </a:cubicBezTo>
                  <a:cubicBezTo>
                    <a:pt x="2514" y="888"/>
                    <a:pt x="2514" y="888"/>
                    <a:pt x="2478" y="925"/>
                  </a:cubicBezTo>
                  <a:cubicBezTo>
                    <a:pt x="2478" y="925"/>
                    <a:pt x="2441" y="925"/>
                    <a:pt x="2404" y="962"/>
                  </a:cubicBezTo>
                  <a:lnTo>
                    <a:pt x="2367" y="962"/>
                  </a:lnTo>
                  <a:cubicBezTo>
                    <a:pt x="2330" y="962"/>
                    <a:pt x="2330" y="999"/>
                    <a:pt x="2293" y="999"/>
                  </a:cubicBezTo>
                  <a:lnTo>
                    <a:pt x="2256" y="999"/>
                  </a:lnTo>
                  <a:cubicBezTo>
                    <a:pt x="2219" y="999"/>
                    <a:pt x="2182" y="1036"/>
                    <a:pt x="2145" y="1036"/>
                  </a:cubicBezTo>
                  <a:lnTo>
                    <a:pt x="1997" y="1036"/>
                  </a:lnTo>
                  <a:cubicBezTo>
                    <a:pt x="1960" y="1036"/>
                    <a:pt x="1960" y="1036"/>
                    <a:pt x="1923" y="1073"/>
                  </a:cubicBezTo>
                  <a:cubicBezTo>
                    <a:pt x="1923" y="1036"/>
                    <a:pt x="1886" y="1036"/>
                    <a:pt x="1886" y="1036"/>
                  </a:cubicBezTo>
                  <a:lnTo>
                    <a:pt x="1738" y="1036"/>
                  </a:lnTo>
                  <a:lnTo>
                    <a:pt x="0" y="4068"/>
                  </a:lnTo>
                  <a:lnTo>
                    <a:pt x="37" y="4031"/>
                  </a:lnTo>
                  <a:lnTo>
                    <a:pt x="666" y="3698"/>
                  </a:lnTo>
                  <a:lnTo>
                    <a:pt x="1257" y="3328"/>
                  </a:lnTo>
                  <a:lnTo>
                    <a:pt x="1849" y="2995"/>
                  </a:lnTo>
                  <a:lnTo>
                    <a:pt x="2478" y="2626"/>
                  </a:lnTo>
                  <a:lnTo>
                    <a:pt x="3069" y="2293"/>
                  </a:lnTo>
                  <a:lnTo>
                    <a:pt x="3661" y="1923"/>
                  </a:lnTo>
                  <a:lnTo>
                    <a:pt x="4289" y="1591"/>
                  </a:lnTo>
                  <a:lnTo>
                    <a:pt x="4881" y="1221"/>
                  </a:lnTo>
                  <a:lnTo>
                    <a:pt x="5250" y="999"/>
                  </a:lnTo>
                  <a:lnTo>
                    <a:pt x="34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5864625" y="1327825"/>
              <a:ext cx="80450" cy="132100"/>
            </a:xfrm>
            <a:custGeom>
              <a:avLst/>
              <a:gdLst/>
              <a:ahLst/>
              <a:cxnLst/>
              <a:rect l="l" t="t" r="r" b="b"/>
              <a:pathLst>
                <a:path w="3218" h="5284" extrusionOk="0">
                  <a:moveTo>
                    <a:pt x="334" y="0"/>
                  </a:moveTo>
                  <a:cubicBezTo>
                    <a:pt x="112" y="407"/>
                    <a:pt x="1" y="814"/>
                    <a:pt x="1" y="1221"/>
                  </a:cubicBezTo>
                  <a:lnTo>
                    <a:pt x="1" y="4252"/>
                  </a:lnTo>
                  <a:cubicBezTo>
                    <a:pt x="1" y="4858"/>
                    <a:pt x="316" y="5283"/>
                    <a:pt x="770" y="5283"/>
                  </a:cubicBezTo>
                  <a:cubicBezTo>
                    <a:pt x="898" y="5283"/>
                    <a:pt x="1038" y="5250"/>
                    <a:pt x="1184" y="5176"/>
                  </a:cubicBezTo>
                  <a:lnTo>
                    <a:pt x="3217" y="1627"/>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6005125" y="1214150"/>
              <a:ext cx="75825" cy="147900"/>
            </a:xfrm>
            <a:custGeom>
              <a:avLst/>
              <a:gdLst/>
              <a:ahLst/>
              <a:cxnLst/>
              <a:rect l="l" t="t" r="r" b="b"/>
              <a:pathLst>
                <a:path w="3033" h="5916" extrusionOk="0">
                  <a:moveTo>
                    <a:pt x="2736" y="0"/>
                  </a:moveTo>
                  <a:lnTo>
                    <a:pt x="0" y="4769"/>
                  </a:lnTo>
                  <a:lnTo>
                    <a:pt x="2034" y="5915"/>
                  </a:lnTo>
                  <a:lnTo>
                    <a:pt x="2071" y="5915"/>
                  </a:lnTo>
                  <a:cubicBezTo>
                    <a:pt x="2071" y="5915"/>
                    <a:pt x="2108" y="5878"/>
                    <a:pt x="2108" y="5878"/>
                  </a:cubicBezTo>
                  <a:cubicBezTo>
                    <a:pt x="2662" y="5324"/>
                    <a:pt x="3032" y="4474"/>
                    <a:pt x="3032" y="3808"/>
                  </a:cubicBezTo>
                  <a:cubicBezTo>
                    <a:pt x="3032" y="2773"/>
                    <a:pt x="2995" y="1775"/>
                    <a:pt x="2995" y="739"/>
                  </a:cubicBezTo>
                  <a:cubicBezTo>
                    <a:pt x="2995" y="407"/>
                    <a:pt x="2921" y="185"/>
                    <a:pt x="2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5872950" y="1210450"/>
              <a:ext cx="200600" cy="246800"/>
            </a:xfrm>
            <a:custGeom>
              <a:avLst/>
              <a:gdLst/>
              <a:ahLst/>
              <a:cxnLst/>
              <a:rect l="l" t="t" r="r" b="b"/>
              <a:pathLst>
                <a:path w="8024" h="9872" extrusionOk="0">
                  <a:moveTo>
                    <a:pt x="7728" y="0"/>
                  </a:moveTo>
                  <a:lnTo>
                    <a:pt x="4992" y="4732"/>
                  </a:lnTo>
                  <a:lnTo>
                    <a:pt x="4807" y="5028"/>
                  </a:lnTo>
                  <a:cubicBezTo>
                    <a:pt x="4807" y="5065"/>
                    <a:pt x="4770" y="5102"/>
                    <a:pt x="4733" y="5139"/>
                  </a:cubicBezTo>
                  <a:lnTo>
                    <a:pt x="4733" y="5176"/>
                  </a:lnTo>
                  <a:cubicBezTo>
                    <a:pt x="4696" y="5213"/>
                    <a:pt x="4696" y="5250"/>
                    <a:pt x="4659" y="5287"/>
                  </a:cubicBezTo>
                  <a:cubicBezTo>
                    <a:pt x="4474" y="5509"/>
                    <a:pt x="4289" y="5694"/>
                    <a:pt x="4104" y="5805"/>
                  </a:cubicBezTo>
                  <a:cubicBezTo>
                    <a:pt x="3945" y="5885"/>
                    <a:pt x="3765" y="5945"/>
                    <a:pt x="3609" y="5945"/>
                  </a:cubicBezTo>
                  <a:cubicBezTo>
                    <a:pt x="3548" y="5945"/>
                    <a:pt x="3491" y="5936"/>
                    <a:pt x="3439" y="5916"/>
                  </a:cubicBezTo>
                  <a:cubicBezTo>
                    <a:pt x="3402" y="5916"/>
                    <a:pt x="3402" y="5879"/>
                    <a:pt x="3365" y="5879"/>
                  </a:cubicBezTo>
                  <a:lnTo>
                    <a:pt x="370" y="4178"/>
                  </a:lnTo>
                  <a:cubicBezTo>
                    <a:pt x="222" y="4326"/>
                    <a:pt x="112" y="4511"/>
                    <a:pt x="1" y="4695"/>
                  </a:cubicBezTo>
                  <a:lnTo>
                    <a:pt x="2884" y="6322"/>
                  </a:lnTo>
                  <a:lnTo>
                    <a:pt x="851" y="9871"/>
                  </a:lnTo>
                  <a:lnTo>
                    <a:pt x="925" y="9871"/>
                  </a:lnTo>
                  <a:lnTo>
                    <a:pt x="962" y="9834"/>
                  </a:lnTo>
                  <a:lnTo>
                    <a:pt x="999" y="9834"/>
                  </a:lnTo>
                  <a:lnTo>
                    <a:pt x="1479" y="9539"/>
                  </a:lnTo>
                  <a:lnTo>
                    <a:pt x="3217" y="6507"/>
                  </a:lnTo>
                  <a:lnTo>
                    <a:pt x="3365" y="6507"/>
                  </a:lnTo>
                  <a:cubicBezTo>
                    <a:pt x="3365" y="6507"/>
                    <a:pt x="3402" y="6544"/>
                    <a:pt x="3402" y="6544"/>
                  </a:cubicBezTo>
                  <a:cubicBezTo>
                    <a:pt x="3439" y="6544"/>
                    <a:pt x="3439" y="6507"/>
                    <a:pt x="3476" y="6507"/>
                  </a:cubicBezTo>
                  <a:lnTo>
                    <a:pt x="3624" y="6507"/>
                  </a:lnTo>
                  <a:cubicBezTo>
                    <a:pt x="3661" y="6507"/>
                    <a:pt x="3698" y="6507"/>
                    <a:pt x="3735" y="6470"/>
                  </a:cubicBezTo>
                  <a:lnTo>
                    <a:pt x="3772" y="6470"/>
                  </a:lnTo>
                  <a:cubicBezTo>
                    <a:pt x="3809" y="6470"/>
                    <a:pt x="3809" y="6433"/>
                    <a:pt x="3846" y="6433"/>
                  </a:cubicBezTo>
                  <a:lnTo>
                    <a:pt x="3883" y="6433"/>
                  </a:lnTo>
                  <a:cubicBezTo>
                    <a:pt x="3920" y="6396"/>
                    <a:pt x="3957" y="6396"/>
                    <a:pt x="3957" y="6396"/>
                  </a:cubicBezTo>
                  <a:cubicBezTo>
                    <a:pt x="3993" y="6359"/>
                    <a:pt x="3993" y="6359"/>
                    <a:pt x="4030" y="6359"/>
                  </a:cubicBezTo>
                  <a:cubicBezTo>
                    <a:pt x="4067" y="6359"/>
                    <a:pt x="4067" y="6322"/>
                    <a:pt x="4104" y="6322"/>
                  </a:cubicBezTo>
                  <a:cubicBezTo>
                    <a:pt x="4104" y="6322"/>
                    <a:pt x="4141" y="6285"/>
                    <a:pt x="4178" y="6285"/>
                  </a:cubicBezTo>
                  <a:cubicBezTo>
                    <a:pt x="4178" y="6248"/>
                    <a:pt x="4215" y="6248"/>
                    <a:pt x="4215" y="6248"/>
                  </a:cubicBezTo>
                  <a:cubicBezTo>
                    <a:pt x="4252" y="6211"/>
                    <a:pt x="4289" y="6211"/>
                    <a:pt x="4289" y="6174"/>
                  </a:cubicBezTo>
                  <a:cubicBezTo>
                    <a:pt x="4326" y="6174"/>
                    <a:pt x="4326" y="6174"/>
                    <a:pt x="4363" y="6137"/>
                  </a:cubicBezTo>
                  <a:cubicBezTo>
                    <a:pt x="4363" y="6137"/>
                    <a:pt x="4400" y="6100"/>
                    <a:pt x="4437" y="6100"/>
                  </a:cubicBezTo>
                  <a:cubicBezTo>
                    <a:pt x="4437" y="6063"/>
                    <a:pt x="4437" y="6063"/>
                    <a:pt x="4474" y="6063"/>
                  </a:cubicBezTo>
                  <a:cubicBezTo>
                    <a:pt x="4511" y="6026"/>
                    <a:pt x="4511" y="5989"/>
                    <a:pt x="4548" y="5989"/>
                  </a:cubicBezTo>
                  <a:lnTo>
                    <a:pt x="4585" y="5952"/>
                  </a:lnTo>
                  <a:cubicBezTo>
                    <a:pt x="4622" y="5916"/>
                    <a:pt x="4696" y="5842"/>
                    <a:pt x="4733" y="5768"/>
                  </a:cubicBezTo>
                  <a:cubicBezTo>
                    <a:pt x="4733" y="5768"/>
                    <a:pt x="4770" y="5768"/>
                    <a:pt x="4770" y="5731"/>
                  </a:cubicBezTo>
                  <a:cubicBezTo>
                    <a:pt x="4807" y="5694"/>
                    <a:pt x="4807" y="5694"/>
                    <a:pt x="4844" y="5657"/>
                  </a:cubicBezTo>
                  <a:cubicBezTo>
                    <a:pt x="4844" y="5620"/>
                    <a:pt x="4881" y="5620"/>
                    <a:pt x="4881" y="5583"/>
                  </a:cubicBezTo>
                  <a:cubicBezTo>
                    <a:pt x="4918" y="5546"/>
                    <a:pt x="4918" y="5546"/>
                    <a:pt x="4955" y="5509"/>
                  </a:cubicBezTo>
                  <a:lnTo>
                    <a:pt x="4955" y="5472"/>
                  </a:lnTo>
                  <a:lnTo>
                    <a:pt x="6729" y="6470"/>
                  </a:lnTo>
                  <a:lnTo>
                    <a:pt x="6951" y="6359"/>
                  </a:lnTo>
                  <a:lnTo>
                    <a:pt x="6988" y="6359"/>
                  </a:lnTo>
                  <a:cubicBezTo>
                    <a:pt x="6988" y="6322"/>
                    <a:pt x="7025" y="6322"/>
                    <a:pt x="7025" y="6322"/>
                  </a:cubicBezTo>
                  <a:cubicBezTo>
                    <a:pt x="7136" y="6248"/>
                    <a:pt x="7210" y="6174"/>
                    <a:pt x="7321" y="6100"/>
                  </a:cubicBezTo>
                  <a:cubicBezTo>
                    <a:pt x="7321" y="6100"/>
                    <a:pt x="7321" y="6100"/>
                    <a:pt x="7321" y="6063"/>
                  </a:cubicBezTo>
                  <a:lnTo>
                    <a:pt x="5287" y="4917"/>
                  </a:lnTo>
                  <a:lnTo>
                    <a:pt x="8023" y="148"/>
                  </a:lnTo>
                  <a:cubicBezTo>
                    <a:pt x="7949" y="74"/>
                    <a:pt x="7838" y="0"/>
                    <a:pt x="7728"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5639125" y="1375875"/>
              <a:ext cx="141425" cy="157150"/>
            </a:xfrm>
            <a:custGeom>
              <a:avLst/>
              <a:gdLst/>
              <a:ahLst/>
              <a:cxnLst/>
              <a:rect l="l" t="t" r="r" b="b"/>
              <a:pathLst>
                <a:path w="5657" h="6286" extrusionOk="0">
                  <a:moveTo>
                    <a:pt x="5598" y="482"/>
                  </a:moveTo>
                  <a:lnTo>
                    <a:pt x="5657" y="519"/>
                  </a:lnTo>
                  <a:cubicBezTo>
                    <a:pt x="5638" y="505"/>
                    <a:pt x="5619" y="493"/>
                    <a:pt x="5598" y="482"/>
                  </a:cubicBezTo>
                  <a:close/>
                  <a:moveTo>
                    <a:pt x="4584" y="1"/>
                  </a:moveTo>
                  <a:cubicBezTo>
                    <a:pt x="4437" y="1"/>
                    <a:pt x="4289" y="75"/>
                    <a:pt x="4252" y="112"/>
                  </a:cubicBezTo>
                  <a:lnTo>
                    <a:pt x="3919" y="297"/>
                  </a:lnTo>
                  <a:lnTo>
                    <a:pt x="3549" y="519"/>
                  </a:lnTo>
                  <a:lnTo>
                    <a:pt x="3217" y="703"/>
                  </a:lnTo>
                  <a:lnTo>
                    <a:pt x="2884" y="888"/>
                  </a:lnTo>
                  <a:lnTo>
                    <a:pt x="2551" y="1110"/>
                  </a:lnTo>
                  <a:lnTo>
                    <a:pt x="2181" y="1295"/>
                  </a:lnTo>
                  <a:lnTo>
                    <a:pt x="1849" y="1517"/>
                  </a:lnTo>
                  <a:lnTo>
                    <a:pt x="1516" y="1702"/>
                  </a:lnTo>
                  <a:lnTo>
                    <a:pt x="1146" y="1886"/>
                  </a:lnTo>
                  <a:lnTo>
                    <a:pt x="813" y="2108"/>
                  </a:lnTo>
                  <a:cubicBezTo>
                    <a:pt x="518" y="2256"/>
                    <a:pt x="333" y="2515"/>
                    <a:pt x="222" y="2700"/>
                  </a:cubicBezTo>
                  <a:cubicBezTo>
                    <a:pt x="74" y="2996"/>
                    <a:pt x="0" y="3254"/>
                    <a:pt x="0" y="3550"/>
                  </a:cubicBezTo>
                  <a:lnTo>
                    <a:pt x="0" y="3698"/>
                  </a:lnTo>
                  <a:lnTo>
                    <a:pt x="0" y="3883"/>
                  </a:lnTo>
                  <a:lnTo>
                    <a:pt x="0" y="4068"/>
                  </a:lnTo>
                  <a:lnTo>
                    <a:pt x="0" y="4216"/>
                  </a:lnTo>
                  <a:lnTo>
                    <a:pt x="0" y="4400"/>
                  </a:lnTo>
                  <a:lnTo>
                    <a:pt x="0" y="4585"/>
                  </a:lnTo>
                  <a:lnTo>
                    <a:pt x="0" y="4733"/>
                  </a:lnTo>
                  <a:lnTo>
                    <a:pt x="0" y="4918"/>
                  </a:lnTo>
                  <a:lnTo>
                    <a:pt x="0" y="5103"/>
                  </a:lnTo>
                  <a:lnTo>
                    <a:pt x="0" y="5251"/>
                  </a:lnTo>
                  <a:cubicBezTo>
                    <a:pt x="0" y="5473"/>
                    <a:pt x="37" y="5584"/>
                    <a:pt x="74" y="5620"/>
                  </a:cubicBezTo>
                  <a:cubicBezTo>
                    <a:pt x="111" y="5694"/>
                    <a:pt x="148" y="5768"/>
                    <a:pt x="185" y="5805"/>
                  </a:cubicBezTo>
                  <a:lnTo>
                    <a:pt x="222" y="5805"/>
                  </a:lnTo>
                  <a:cubicBezTo>
                    <a:pt x="222" y="5842"/>
                    <a:pt x="259" y="5842"/>
                    <a:pt x="259" y="5842"/>
                  </a:cubicBezTo>
                  <a:lnTo>
                    <a:pt x="1001" y="6266"/>
                  </a:lnTo>
                  <a:lnTo>
                    <a:pt x="1001" y="6266"/>
                  </a:lnTo>
                  <a:cubicBezTo>
                    <a:pt x="870" y="6182"/>
                    <a:pt x="776" y="6004"/>
                    <a:pt x="776" y="5731"/>
                  </a:cubicBezTo>
                  <a:lnTo>
                    <a:pt x="776" y="4031"/>
                  </a:lnTo>
                  <a:cubicBezTo>
                    <a:pt x="776" y="3476"/>
                    <a:pt x="1146" y="2811"/>
                    <a:pt x="1627" y="2552"/>
                  </a:cubicBezTo>
                  <a:lnTo>
                    <a:pt x="5065" y="556"/>
                  </a:lnTo>
                  <a:cubicBezTo>
                    <a:pt x="5184" y="476"/>
                    <a:pt x="5303" y="439"/>
                    <a:pt x="5410" y="439"/>
                  </a:cubicBezTo>
                  <a:cubicBezTo>
                    <a:pt x="5479" y="439"/>
                    <a:pt x="5542" y="454"/>
                    <a:pt x="5598" y="482"/>
                  </a:cubicBezTo>
                  <a:lnTo>
                    <a:pt x="5598" y="482"/>
                  </a:lnTo>
                  <a:lnTo>
                    <a:pt x="4880" y="38"/>
                  </a:lnTo>
                  <a:lnTo>
                    <a:pt x="4843" y="38"/>
                  </a:lnTo>
                  <a:cubicBezTo>
                    <a:pt x="4769" y="1"/>
                    <a:pt x="4695" y="1"/>
                    <a:pt x="4584" y="1"/>
                  </a:cubicBezTo>
                  <a:close/>
                  <a:moveTo>
                    <a:pt x="1001" y="6266"/>
                  </a:moveTo>
                  <a:cubicBezTo>
                    <a:pt x="1012" y="6274"/>
                    <a:pt x="1023" y="6280"/>
                    <a:pt x="1035" y="6286"/>
                  </a:cubicBezTo>
                  <a:lnTo>
                    <a:pt x="1001" y="6266"/>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5658525" y="1386850"/>
              <a:ext cx="129425" cy="148025"/>
            </a:xfrm>
            <a:custGeom>
              <a:avLst/>
              <a:gdLst/>
              <a:ahLst/>
              <a:cxnLst/>
              <a:rect l="l" t="t" r="r" b="b"/>
              <a:pathLst>
                <a:path w="5177" h="5921" extrusionOk="0">
                  <a:moveTo>
                    <a:pt x="888" y="5810"/>
                  </a:moveTo>
                  <a:cubicBezTo>
                    <a:pt x="879" y="5819"/>
                    <a:pt x="864" y="5830"/>
                    <a:pt x="844" y="5841"/>
                  </a:cubicBezTo>
                  <a:lnTo>
                    <a:pt x="844" y="5841"/>
                  </a:lnTo>
                  <a:cubicBezTo>
                    <a:pt x="870" y="5833"/>
                    <a:pt x="897" y="5822"/>
                    <a:pt x="925" y="5810"/>
                  </a:cubicBezTo>
                  <a:close/>
                  <a:moveTo>
                    <a:pt x="4634" y="0"/>
                  </a:moveTo>
                  <a:cubicBezTo>
                    <a:pt x="4527" y="0"/>
                    <a:pt x="4408" y="37"/>
                    <a:pt x="4289" y="117"/>
                  </a:cubicBezTo>
                  <a:lnTo>
                    <a:pt x="851" y="2113"/>
                  </a:lnTo>
                  <a:cubicBezTo>
                    <a:pt x="370" y="2372"/>
                    <a:pt x="0" y="3037"/>
                    <a:pt x="0" y="3592"/>
                  </a:cubicBezTo>
                  <a:lnTo>
                    <a:pt x="0" y="5292"/>
                  </a:lnTo>
                  <a:cubicBezTo>
                    <a:pt x="0" y="5588"/>
                    <a:pt x="111" y="5773"/>
                    <a:pt x="259" y="5847"/>
                  </a:cubicBezTo>
                  <a:cubicBezTo>
                    <a:pt x="370" y="5921"/>
                    <a:pt x="444" y="5921"/>
                    <a:pt x="555" y="5921"/>
                  </a:cubicBezTo>
                  <a:cubicBezTo>
                    <a:pt x="667" y="5921"/>
                    <a:pt x="780" y="5878"/>
                    <a:pt x="844" y="5841"/>
                  </a:cubicBezTo>
                  <a:lnTo>
                    <a:pt x="844" y="5841"/>
                  </a:lnTo>
                  <a:cubicBezTo>
                    <a:pt x="782" y="5861"/>
                    <a:pt x="723" y="5870"/>
                    <a:pt x="667" y="5870"/>
                  </a:cubicBezTo>
                  <a:cubicBezTo>
                    <a:pt x="386" y="5870"/>
                    <a:pt x="185" y="5637"/>
                    <a:pt x="185" y="5292"/>
                  </a:cubicBezTo>
                  <a:lnTo>
                    <a:pt x="185" y="3555"/>
                  </a:lnTo>
                  <a:cubicBezTo>
                    <a:pt x="185" y="3074"/>
                    <a:pt x="518" y="2520"/>
                    <a:pt x="925" y="2298"/>
                  </a:cubicBezTo>
                  <a:lnTo>
                    <a:pt x="4363" y="301"/>
                  </a:lnTo>
                  <a:cubicBezTo>
                    <a:pt x="4480" y="238"/>
                    <a:pt x="4591" y="207"/>
                    <a:pt x="4690" y="207"/>
                  </a:cubicBezTo>
                  <a:cubicBezTo>
                    <a:pt x="4934" y="207"/>
                    <a:pt x="5102" y="392"/>
                    <a:pt x="5102" y="708"/>
                  </a:cubicBezTo>
                  <a:cubicBezTo>
                    <a:pt x="5102" y="1300"/>
                    <a:pt x="5102" y="1891"/>
                    <a:pt x="5102" y="2446"/>
                  </a:cubicBezTo>
                  <a:cubicBezTo>
                    <a:pt x="5102" y="2815"/>
                    <a:pt x="4881" y="3333"/>
                    <a:pt x="4585" y="3629"/>
                  </a:cubicBezTo>
                  <a:cubicBezTo>
                    <a:pt x="4770" y="3481"/>
                    <a:pt x="4881" y="3296"/>
                    <a:pt x="4918" y="3185"/>
                  </a:cubicBezTo>
                  <a:cubicBezTo>
                    <a:pt x="5139" y="2815"/>
                    <a:pt x="5176" y="2483"/>
                    <a:pt x="5176" y="2372"/>
                  </a:cubicBezTo>
                  <a:lnTo>
                    <a:pt x="5176" y="634"/>
                  </a:lnTo>
                  <a:cubicBezTo>
                    <a:pt x="5176" y="449"/>
                    <a:pt x="5102" y="338"/>
                    <a:pt x="5102" y="264"/>
                  </a:cubicBezTo>
                  <a:cubicBezTo>
                    <a:pt x="5028" y="153"/>
                    <a:pt x="4918" y="80"/>
                    <a:pt x="4881" y="80"/>
                  </a:cubicBezTo>
                  <a:cubicBezTo>
                    <a:pt x="4812" y="28"/>
                    <a:pt x="4727" y="0"/>
                    <a:pt x="4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5673300" y="1391600"/>
              <a:ext cx="104475" cy="84500"/>
            </a:xfrm>
            <a:custGeom>
              <a:avLst/>
              <a:gdLst/>
              <a:ahLst/>
              <a:cxnLst/>
              <a:rect l="l" t="t" r="r" b="b"/>
              <a:pathLst>
                <a:path w="4179" h="3380" extrusionOk="0">
                  <a:moveTo>
                    <a:pt x="4179" y="0"/>
                  </a:moveTo>
                  <a:cubicBezTo>
                    <a:pt x="4068" y="0"/>
                    <a:pt x="3920" y="37"/>
                    <a:pt x="3772" y="111"/>
                  </a:cubicBezTo>
                  <a:lnTo>
                    <a:pt x="334" y="2108"/>
                  </a:lnTo>
                  <a:cubicBezTo>
                    <a:pt x="223" y="2145"/>
                    <a:pt x="112" y="2256"/>
                    <a:pt x="1" y="2367"/>
                  </a:cubicBezTo>
                  <a:lnTo>
                    <a:pt x="1702" y="3365"/>
                  </a:lnTo>
                  <a:lnTo>
                    <a:pt x="1739" y="3365"/>
                  </a:lnTo>
                  <a:cubicBezTo>
                    <a:pt x="1768" y="3375"/>
                    <a:pt x="1801" y="3379"/>
                    <a:pt x="1834" y="3379"/>
                  </a:cubicBezTo>
                  <a:cubicBezTo>
                    <a:pt x="1926" y="3379"/>
                    <a:pt x="2027" y="3345"/>
                    <a:pt x="2108" y="3291"/>
                  </a:cubicBezTo>
                  <a:cubicBezTo>
                    <a:pt x="2219" y="3254"/>
                    <a:pt x="2330" y="3143"/>
                    <a:pt x="2441" y="2995"/>
                  </a:cubicBezTo>
                  <a:cubicBezTo>
                    <a:pt x="2441" y="2995"/>
                    <a:pt x="2478" y="2958"/>
                    <a:pt x="2478" y="2958"/>
                  </a:cubicBezTo>
                  <a:cubicBezTo>
                    <a:pt x="2515" y="2921"/>
                    <a:pt x="2515" y="2884"/>
                    <a:pt x="2515" y="2884"/>
                  </a:cubicBezTo>
                  <a:lnTo>
                    <a:pt x="2626" y="2699"/>
                  </a:lnTo>
                  <a:lnTo>
                    <a:pt x="4179"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5689025" y="1470150"/>
              <a:ext cx="74900" cy="57350"/>
            </a:xfrm>
            <a:custGeom>
              <a:avLst/>
              <a:gdLst/>
              <a:ahLst/>
              <a:cxnLst/>
              <a:rect l="l" t="t" r="r" b="b"/>
              <a:pathLst>
                <a:path w="2996" h="2294" extrusionOk="0">
                  <a:moveTo>
                    <a:pt x="1960" y="1"/>
                  </a:moveTo>
                  <a:cubicBezTo>
                    <a:pt x="1960" y="38"/>
                    <a:pt x="1960" y="38"/>
                    <a:pt x="1960" y="38"/>
                  </a:cubicBezTo>
                  <a:cubicBezTo>
                    <a:pt x="1923" y="75"/>
                    <a:pt x="1923" y="75"/>
                    <a:pt x="1923" y="75"/>
                  </a:cubicBezTo>
                  <a:cubicBezTo>
                    <a:pt x="1886" y="112"/>
                    <a:pt x="1886" y="112"/>
                    <a:pt x="1886" y="112"/>
                  </a:cubicBezTo>
                  <a:cubicBezTo>
                    <a:pt x="1886" y="149"/>
                    <a:pt x="1849" y="149"/>
                    <a:pt x="1849" y="149"/>
                  </a:cubicBezTo>
                  <a:cubicBezTo>
                    <a:pt x="1812" y="186"/>
                    <a:pt x="1775" y="223"/>
                    <a:pt x="1775" y="260"/>
                  </a:cubicBezTo>
                  <a:lnTo>
                    <a:pt x="1738" y="260"/>
                  </a:lnTo>
                  <a:cubicBezTo>
                    <a:pt x="1738" y="297"/>
                    <a:pt x="1701" y="297"/>
                    <a:pt x="1701" y="297"/>
                  </a:cubicBezTo>
                  <a:cubicBezTo>
                    <a:pt x="1701" y="297"/>
                    <a:pt x="1701" y="334"/>
                    <a:pt x="1664" y="334"/>
                  </a:cubicBezTo>
                  <a:cubicBezTo>
                    <a:pt x="1664" y="334"/>
                    <a:pt x="1664" y="334"/>
                    <a:pt x="1627" y="371"/>
                  </a:cubicBezTo>
                  <a:lnTo>
                    <a:pt x="1590" y="371"/>
                  </a:lnTo>
                  <a:cubicBezTo>
                    <a:pt x="1590" y="408"/>
                    <a:pt x="1590" y="408"/>
                    <a:pt x="1553" y="408"/>
                  </a:cubicBezTo>
                  <a:cubicBezTo>
                    <a:pt x="1553" y="408"/>
                    <a:pt x="1553" y="445"/>
                    <a:pt x="1516" y="445"/>
                  </a:cubicBezTo>
                  <a:lnTo>
                    <a:pt x="1479" y="445"/>
                  </a:lnTo>
                  <a:cubicBezTo>
                    <a:pt x="1479" y="482"/>
                    <a:pt x="1479" y="482"/>
                    <a:pt x="1442" y="482"/>
                  </a:cubicBezTo>
                  <a:lnTo>
                    <a:pt x="1405" y="482"/>
                  </a:lnTo>
                  <a:cubicBezTo>
                    <a:pt x="1405" y="519"/>
                    <a:pt x="1405" y="519"/>
                    <a:pt x="1368" y="519"/>
                  </a:cubicBezTo>
                  <a:lnTo>
                    <a:pt x="1331" y="519"/>
                  </a:lnTo>
                  <a:cubicBezTo>
                    <a:pt x="1331" y="519"/>
                    <a:pt x="1331" y="556"/>
                    <a:pt x="1294" y="556"/>
                  </a:cubicBezTo>
                  <a:lnTo>
                    <a:pt x="1221" y="556"/>
                  </a:lnTo>
                  <a:cubicBezTo>
                    <a:pt x="1184" y="556"/>
                    <a:pt x="1147" y="592"/>
                    <a:pt x="1147" y="592"/>
                  </a:cubicBezTo>
                  <a:lnTo>
                    <a:pt x="1073" y="592"/>
                  </a:lnTo>
                  <a:cubicBezTo>
                    <a:pt x="1073" y="556"/>
                    <a:pt x="1036" y="556"/>
                    <a:pt x="1036" y="556"/>
                  </a:cubicBezTo>
                  <a:lnTo>
                    <a:pt x="999" y="556"/>
                  </a:lnTo>
                  <a:lnTo>
                    <a:pt x="0" y="2293"/>
                  </a:lnTo>
                  <a:lnTo>
                    <a:pt x="0" y="2293"/>
                  </a:lnTo>
                  <a:lnTo>
                    <a:pt x="37" y="2256"/>
                  </a:lnTo>
                  <a:lnTo>
                    <a:pt x="370" y="2071"/>
                  </a:lnTo>
                  <a:lnTo>
                    <a:pt x="703" y="1886"/>
                  </a:lnTo>
                  <a:lnTo>
                    <a:pt x="1073" y="1665"/>
                  </a:lnTo>
                  <a:lnTo>
                    <a:pt x="1405" y="1480"/>
                  </a:lnTo>
                  <a:lnTo>
                    <a:pt x="1738" y="1295"/>
                  </a:lnTo>
                  <a:lnTo>
                    <a:pt x="2071" y="1073"/>
                  </a:lnTo>
                  <a:lnTo>
                    <a:pt x="2441" y="888"/>
                  </a:lnTo>
                  <a:lnTo>
                    <a:pt x="2773" y="666"/>
                  </a:lnTo>
                  <a:lnTo>
                    <a:pt x="2995" y="556"/>
                  </a:lnTo>
                  <a:lnTo>
                    <a:pt x="1997"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5663150" y="1458150"/>
              <a:ext cx="46225" cy="75475"/>
            </a:xfrm>
            <a:custGeom>
              <a:avLst/>
              <a:gdLst/>
              <a:ahLst/>
              <a:cxnLst/>
              <a:rect l="l" t="t" r="r" b="b"/>
              <a:pathLst>
                <a:path w="1849" h="3019" extrusionOk="0">
                  <a:moveTo>
                    <a:pt x="185" y="0"/>
                  </a:moveTo>
                  <a:cubicBezTo>
                    <a:pt x="74" y="222"/>
                    <a:pt x="0" y="481"/>
                    <a:pt x="0" y="703"/>
                  </a:cubicBezTo>
                  <a:lnTo>
                    <a:pt x="0" y="2440"/>
                  </a:lnTo>
                  <a:cubicBezTo>
                    <a:pt x="0" y="2785"/>
                    <a:pt x="179" y="3018"/>
                    <a:pt x="449" y="3018"/>
                  </a:cubicBezTo>
                  <a:cubicBezTo>
                    <a:pt x="527" y="3018"/>
                    <a:pt x="612" y="2999"/>
                    <a:pt x="703" y="2958"/>
                  </a:cubicBezTo>
                  <a:lnTo>
                    <a:pt x="1849" y="962"/>
                  </a:lnTo>
                  <a:lnTo>
                    <a:pt x="18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5743550" y="1394375"/>
              <a:ext cx="42550" cy="84125"/>
            </a:xfrm>
            <a:custGeom>
              <a:avLst/>
              <a:gdLst/>
              <a:ahLst/>
              <a:cxnLst/>
              <a:rect l="l" t="t" r="r" b="b"/>
              <a:pathLst>
                <a:path w="1702" h="3365" extrusionOk="0">
                  <a:moveTo>
                    <a:pt x="1554" y="0"/>
                  </a:moveTo>
                  <a:lnTo>
                    <a:pt x="1" y="2699"/>
                  </a:lnTo>
                  <a:lnTo>
                    <a:pt x="1147" y="3365"/>
                  </a:lnTo>
                  <a:cubicBezTo>
                    <a:pt x="1184" y="3328"/>
                    <a:pt x="1184" y="3328"/>
                    <a:pt x="1184" y="3328"/>
                  </a:cubicBezTo>
                  <a:cubicBezTo>
                    <a:pt x="1480" y="3032"/>
                    <a:pt x="1701" y="2514"/>
                    <a:pt x="1701" y="2145"/>
                  </a:cubicBezTo>
                  <a:cubicBezTo>
                    <a:pt x="1701" y="1590"/>
                    <a:pt x="1701" y="999"/>
                    <a:pt x="1701" y="407"/>
                  </a:cubicBezTo>
                  <a:cubicBezTo>
                    <a:pt x="1701" y="222"/>
                    <a:pt x="1627" y="111"/>
                    <a:pt x="1554"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5667775" y="1391600"/>
              <a:ext cx="114625" cy="140500"/>
            </a:xfrm>
            <a:custGeom>
              <a:avLst/>
              <a:gdLst/>
              <a:ahLst/>
              <a:cxnLst/>
              <a:rect l="l" t="t" r="r" b="b"/>
              <a:pathLst>
                <a:path w="4585" h="5620" extrusionOk="0">
                  <a:moveTo>
                    <a:pt x="4400" y="0"/>
                  </a:moveTo>
                  <a:lnTo>
                    <a:pt x="2847" y="2699"/>
                  </a:lnTo>
                  <a:lnTo>
                    <a:pt x="2736" y="2884"/>
                  </a:lnTo>
                  <a:cubicBezTo>
                    <a:pt x="2736" y="2884"/>
                    <a:pt x="2736" y="2921"/>
                    <a:pt x="2699" y="2958"/>
                  </a:cubicBezTo>
                  <a:cubicBezTo>
                    <a:pt x="2699" y="2958"/>
                    <a:pt x="2662" y="2995"/>
                    <a:pt x="2662" y="2995"/>
                  </a:cubicBezTo>
                  <a:cubicBezTo>
                    <a:pt x="2551" y="3143"/>
                    <a:pt x="2440" y="3254"/>
                    <a:pt x="2329" y="3291"/>
                  </a:cubicBezTo>
                  <a:cubicBezTo>
                    <a:pt x="2248" y="3345"/>
                    <a:pt x="2147" y="3379"/>
                    <a:pt x="2055" y="3379"/>
                  </a:cubicBezTo>
                  <a:cubicBezTo>
                    <a:pt x="2022" y="3379"/>
                    <a:pt x="1989" y="3375"/>
                    <a:pt x="1960" y="3365"/>
                  </a:cubicBezTo>
                  <a:lnTo>
                    <a:pt x="1923" y="3365"/>
                  </a:lnTo>
                  <a:lnTo>
                    <a:pt x="222" y="2367"/>
                  </a:lnTo>
                  <a:cubicBezTo>
                    <a:pt x="148" y="2477"/>
                    <a:pt x="74" y="2588"/>
                    <a:pt x="0" y="2662"/>
                  </a:cubicBezTo>
                  <a:lnTo>
                    <a:pt x="1664" y="3624"/>
                  </a:lnTo>
                  <a:lnTo>
                    <a:pt x="518" y="5620"/>
                  </a:lnTo>
                  <a:lnTo>
                    <a:pt x="555" y="5583"/>
                  </a:lnTo>
                  <a:lnTo>
                    <a:pt x="850" y="5435"/>
                  </a:lnTo>
                  <a:lnTo>
                    <a:pt x="1849" y="3698"/>
                  </a:lnTo>
                  <a:lnTo>
                    <a:pt x="1886" y="3698"/>
                  </a:lnTo>
                  <a:cubicBezTo>
                    <a:pt x="1886" y="3698"/>
                    <a:pt x="1923" y="3698"/>
                    <a:pt x="1923" y="3734"/>
                  </a:cubicBezTo>
                  <a:lnTo>
                    <a:pt x="1997" y="3734"/>
                  </a:lnTo>
                  <a:cubicBezTo>
                    <a:pt x="1997" y="3734"/>
                    <a:pt x="2034" y="3698"/>
                    <a:pt x="2071" y="3698"/>
                  </a:cubicBezTo>
                  <a:lnTo>
                    <a:pt x="2144" y="3698"/>
                  </a:lnTo>
                  <a:cubicBezTo>
                    <a:pt x="2181" y="3698"/>
                    <a:pt x="2181" y="3661"/>
                    <a:pt x="2181" y="3661"/>
                  </a:cubicBezTo>
                  <a:lnTo>
                    <a:pt x="2218" y="3661"/>
                  </a:lnTo>
                  <a:cubicBezTo>
                    <a:pt x="2255" y="3661"/>
                    <a:pt x="2255" y="3661"/>
                    <a:pt x="2255" y="3624"/>
                  </a:cubicBezTo>
                  <a:lnTo>
                    <a:pt x="2292" y="3624"/>
                  </a:lnTo>
                  <a:cubicBezTo>
                    <a:pt x="2329" y="3624"/>
                    <a:pt x="2329" y="3624"/>
                    <a:pt x="2329" y="3587"/>
                  </a:cubicBezTo>
                  <a:lnTo>
                    <a:pt x="2366" y="3587"/>
                  </a:lnTo>
                  <a:cubicBezTo>
                    <a:pt x="2403" y="3587"/>
                    <a:pt x="2403" y="3550"/>
                    <a:pt x="2403" y="3550"/>
                  </a:cubicBezTo>
                  <a:cubicBezTo>
                    <a:pt x="2440" y="3550"/>
                    <a:pt x="2440" y="3550"/>
                    <a:pt x="2440" y="3513"/>
                  </a:cubicBezTo>
                  <a:lnTo>
                    <a:pt x="2477" y="3513"/>
                  </a:lnTo>
                  <a:cubicBezTo>
                    <a:pt x="2514" y="3476"/>
                    <a:pt x="2514" y="3476"/>
                    <a:pt x="2514" y="3476"/>
                  </a:cubicBezTo>
                  <a:cubicBezTo>
                    <a:pt x="2551" y="3476"/>
                    <a:pt x="2551" y="3439"/>
                    <a:pt x="2551" y="3439"/>
                  </a:cubicBezTo>
                  <a:cubicBezTo>
                    <a:pt x="2551" y="3439"/>
                    <a:pt x="2588" y="3439"/>
                    <a:pt x="2588" y="3402"/>
                  </a:cubicBezTo>
                  <a:lnTo>
                    <a:pt x="2625" y="3402"/>
                  </a:lnTo>
                  <a:cubicBezTo>
                    <a:pt x="2625" y="3365"/>
                    <a:pt x="2662" y="3328"/>
                    <a:pt x="2699" y="3291"/>
                  </a:cubicBezTo>
                  <a:cubicBezTo>
                    <a:pt x="2699" y="3291"/>
                    <a:pt x="2736" y="3291"/>
                    <a:pt x="2736" y="3254"/>
                  </a:cubicBezTo>
                  <a:cubicBezTo>
                    <a:pt x="2736" y="3254"/>
                    <a:pt x="2736" y="3254"/>
                    <a:pt x="2773" y="3217"/>
                  </a:cubicBezTo>
                  <a:cubicBezTo>
                    <a:pt x="2773" y="3217"/>
                    <a:pt x="2773" y="3217"/>
                    <a:pt x="2810" y="3180"/>
                  </a:cubicBezTo>
                  <a:cubicBezTo>
                    <a:pt x="2810" y="3180"/>
                    <a:pt x="2810" y="3180"/>
                    <a:pt x="2810" y="3143"/>
                  </a:cubicBezTo>
                  <a:lnTo>
                    <a:pt x="2847" y="3143"/>
                  </a:lnTo>
                  <a:lnTo>
                    <a:pt x="3845" y="3698"/>
                  </a:lnTo>
                  <a:lnTo>
                    <a:pt x="3956" y="3624"/>
                  </a:lnTo>
                  <a:lnTo>
                    <a:pt x="3993" y="3624"/>
                  </a:lnTo>
                  <a:cubicBezTo>
                    <a:pt x="4067" y="3587"/>
                    <a:pt x="4104" y="3513"/>
                    <a:pt x="4178" y="3476"/>
                  </a:cubicBezTo>
                  <a:lnTo>
                    <a:pt x="3032" y="2810"/>
                  </a:lnTo>
                  <a:lnTo>
                    <a:pt x="4585" y="111"/>
                  </a:lnTo>
                  <a:cubicBezTo>
                    <a:pt x="4548" y="74"/>
                    <a:pt x="4474" y="37"/>
                    <a:pt x="4400" y="0"/>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5800850" y="1322275"/>
              <a:ext cx="25" cy="25"/>
            </a:xfrm>
            <a:custGeom>
              <a:avLst/>
              <a:gdLst/>
              <a:ahLst/>
              <a:cxnLst/>
              <a:rect l="l" t="t" r="r" b="b"/>
              <a:pathLst>
                <a:path w="1" h="1" extrusionOk="0">
                  <a:moveTo>
                    <a:pt x="1" y="1"/>
                  </a:moveTo>
                  <a:cubicBezTo>
                    <a:pt x="1" y="1"/>
                    <a:pt x="1" y="1"/>
                    <a:pt x="1" y="1"/>
                  </a:cubicBez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5729700" y="1263125"/>
              <a:ext cx="78575" cy="87825"/>
            </a:xfrm>
            <a:custGeom>
              <a:avLst/>
              <a:gdLst/>
              <a:ahLst/>
              <a:cxnLst/>
              <a:rect l="l" t="t" r="r" b="b"/>
              <a:pathLst>
                <a:path w="3143" h="3513" extrusionOk="0">
                  <a:moveTo>
                    <a:pt x="0" y="1960"/>
                  </a:moveTo>
                  <a:cubicBezTo>
                    <a:pt x="0" y="1960"/>
                    <a:pt x="37" y="1997"/>
                    <a:pt x="37" y="1997"/>
                  </a:cubicBezTo>
                  <a:cubicBezTo>
                    <a:pt x="0" y="1997"/>
                    <a:pt x="0" y="1960"/>
                    <a:pt x="0" y="1960"/>
                  </a:cubicBezTo>
                  <a:close/>
                  <a:moveTo>
                    <a:pt x="2551" y="1"/>
                  </a:moveTo>
                  <a:cubicBezTo>
                    <a:pt x="2477" y="37"/>
                    <a:pt x="2403" y="74"/>
                    <a:pt x="2366" y="74"/>
                  </a:cubicBezTo>
                  <a:lnTo>
                    <a:pt x="2181" y="185"/>
                  </a:lnTo>
                  <a:lnTo>
                    <a:pt x="1997" y="296"/>
                  </a:lnTo>
                  <a:lnTo>
                    <a:pt x="1812" y="407"/>
                  </a:lnTo>
                  <a:lnTo>
                    <a:pt x="1627" y="518"/>
                  </a:lnTo>
                  <a:lnTo>
                    <a:pt x="1405" y="629"/>
                  </a:lnTo>
                  <a:lnTo>
                    <a:pt x="1220" y="740"/>
                  </a:lnTo>
                  <a:lnTo>
                    <a:pt x="1035" y="851"/>
                  </a:lnTo>
                  <a:lnTo>
                    <a:pt x="851" y="962"/>
                  </a:lnTo>
                  <a:lnTo>
                    <a:pt x="666" y="1073"/>
                  </a:lnTo>
                  <a:lnTo>
                    <a:pt x="481" y="1184"/>
                  </a:lnTo>
                  <a:cubicBezTo>
                    <a:pt x="296" y="1258"/>
                    <a:pt x="222" y="1405"/>
                    <a:pt x="148" y="1516"/>
                  </a:cubicBezTo>
                  <a:cubicBezTo>
                    <a:pt x="74" y="1664"/>
                    <a:pt x="0" y="1812"/>
                    <a:pt x="0" y="1960"/>
                  </a:cubicBezTo>
                  <a:lnTo>
                    <a:pt x="0" y="2071"/>
                  </a:lnTo>
                  <a:lnTo>
                    <a:pt x="0" y="2145"/>
                  </a:lnTo>
                  <a:lnTo>
                    <a:pt x="0" y="2256"/>
                  </a:lnTo>
                  <a:lnTo>
                    <a:pt x="0" y="2367"/>
                  </a:lnTo>
                  <a:lnTo>
                    <a:pt x="0" y="2441"/>
                  </a:lnTo>
                  <a:lnTo>
                    <a:pt x="0" y="2552"/>
                  </a:lnTo>
                  <a:lnTo>
                    <a:pt x="0" y="2625"/>
                  </a:lnTo>
                  <a:lnTo>
                    <a:pt x="0" y="2736"/>
                  </a:lnTo>
                  <a:lnTo>
                    <a:pt x="0" y="2847"/>
                  </a:lnTo>
                  <a:lnTo>
                    <a:pt x="0" y="2921"/>
                  </a:lnTo>
                  <a:cubicBezTo>
                    <a:pt x="0" y="3032"/>
                    <a:pt x="37" y="3106"/>
                    <a:pt x="74" y="3143"/>
                  </a:cubicBezTo>
                  <a:cubicBezTo>
                    <a:pt x="74" y="3180"/>
                    <a:pt x="111" y="3217"/>
                    <a:pt x="148" y="3217"/>
                  </a:cubicBezTo>
                  <a:cubicBezTo>
                    <a:pt x="148" y="3254"/>
                    <a:pt x="148" y="3254"/>
                    <a:pt x="185" y="3254"/>
                  </a:cubicBezTo>
                  <a:lnTo>
                    <a:pt x="592" y="3513"/>
                  </a:lnTo>
                  <a:cubicBezTo>
                    <a:pt x="518" y="3439"/>
                    <a:pt x="444" y="3328"/>
                    <a:pt x="444" y="3180"/>
                  </a:cubicBezTo>
                  <a:lnTo>
                    <a:pt x="444" y="2219"/>
                  </a:lnTo>
                  <a:cubicBezTo>
                    <a:pt x="444" y="1923"/>
                    <a:pt x="666" y="1553"/>
                    <a:pt x="924" y="1405"/>
                  </a:cubicBezTo>
                  <a:lnTo>
                    <a:pt x="2810" y="333"/>
                  </a:lnTo>
                  <a:cubicBezTo>
                    <a:pt x="2897" y="290"/>
                    <a:pt x="2971" y="272"/>
                    <a:pt x="3032" y="272"/>
                  </a:cubicBezTo>
                  <a:cubicBezTo>
                    <a:pt x="3075" y="272"/>
                    <a:pt x="3112" y="281"/>
                    <a:pt x="3143" y="296"/>
                  </a:cubicBezTo>
                  <a:lnTo>
                    <a:pt x="2736" y="37"/>
                  </a:lnTo>
                  <a:lnTo>
                    <a:pt x="2699" y="37"/>
                  </a:lnTo>
                  <a:cubicBezTo>
                    <a:pt x="2662" y="1"/>
                    <a:pt x="2625" y="1"/>
                    <a:pt x="2551"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5740775" y="1269925"/>
              <a:ext cx="71200" cy="81450"/>
            </a:xfrm>
            <a:custGeom>
              <a:avLst/>
              <a:gdLst/>
              <a:ahLst/>
              <a:cxnLst/>
              <a:rect l="l" t="t" r="r" b="b"/>
              <a:pathLst>
                <a:path w="2848" h="3258" extrusionOk="0">
                  <a:moveTo>
                    <a:pt x="2589" y="0"/>
                  </a:moveTo>
                  <a:cubicBezTo>
                    <a:pt x="2528" y="0"/>
                    <a:pt x="2454" y="18"/>
                    <a:pt x="2367" y="61"/>
                  </a:cubicBezTo>
                  <a:lnTo>
                    <a:pt x="481" y="1133"/>
                  </a:lnTo>
                  <a:cubicBezTo>
                    <a:pt x="223" y="1281"/>
                    <a:pt x="1" y="1651"/>
                    <a:pt x="1" y="1947"/>
                  </a:cubicBezTo>
                  <a:lnTo>
                    <a:pt x="1" y="2908"/>
                  </a:lnTo>
                  <a:cubicBezTo>
                    <a:pt x="1" y="3056"/>
                    <a:pt x="75" y="3167"/>
                    <a:pt x="149" y="3241"/>
                  </a:cubicBezTo>
                  <a:cubicBezTo>
                    <a:pt x="198" y="3241"/>
                    <a:pt x="231" y="3257"/>
                    <a:pt x="269" y="3257"/>
                  </a:cubicBezTo>
                  <a:cubicBezTo>
                    <a:pt x="288" y="3257"/>
                    <a:pt x="309" y="3253"/>
                    <a:pt x="334" y="3241"/>
                  </a:cubicBezTo>
                  <a:cubicBezTo>
                    <a:pt x="339" y="3241"/>
                    <a:pt x="345" y="3241"/>
                    <a:pt x="351" y="3240"/>
                  </a:cubicBezTo>
                  <a:lnTo>
                    <a:pt x="351" y="3240"/>
                  </a:lnTo>
                  <a:cubicBezTo>
                    <a:pt x="359" y="3241"/>
                    <a:pt x="366" y="3241"/>
                    <a:pt x="373" y="3241"/>
                  </a:cubicBezTo>
                  <a:cubicBezTo>
                    <a:pt x="419" y="3241"/>
                    <a:pt x="468" y="3229"/>
                    <a:pt x="518" y="3204"/>
                  </a:cubicBezTo>
                  <a:cubicBezTo>
                    <a:pt x="484" y="3204"/>
                    <a:pt x="419" y="3235"/>
                    <a:pt x="351" y="3240"/>
                  </a:cubicBezTo>
                  <a:lnTo>
                    <a:pt x="351" y="3240"/>
                  </a:lnTo>
                  <a:cubicBezTo>
                    <a:pt x="211" y="3228"/>
                    <a:pt x="112" y="3098"/>
                    <a:pt x="112" y="2908"/>
                  </a:cubicBezTo>
                  <a:lnTo>
                    <a:pt x="112" y="1947"/>
                  </a:lnTo>
                  <a:cubicBezTo>
                    <a:pt x="112" y="1688"/>
                    <a:pt x="297" y="1392"/>
                    <a:pt x="518" y="1244"/>
                  </a:cubicBezTo>
                  <a:lnTo>
                    <a:pt x="2404" y="135"/>
                  </a:lnTo>
                  <a:cubicBezTo>
                    <a:pt x="2462" y="106"/>
                    <a:pt x="2517" y="92"/>
                    <a:pt x="2568" y="92"/>
                  </a:cubicBezTo>
                  <a:cubicBezTo>
                    <a:pt x="2710" y="92"/>
                    <a:pt x="2811" y="203"/>
                    <a:pt x="2811" y="394"/>
                  </a:cubicBezTo>
                  <a:lnTo>
                    <a:pt x="2811" y="1355"/>
                  </a:lnTo>
                  <a:cubicBezTo>
                    <a:pt x="2811" y="1540"/>
                    <a:pt x="2700" y="1836"/>
                    <a:pt x="2552" y="1984"/>
                  </a:cubicBezTo>
                  <a:cubicBezTo>
                    <a:pt x="2626" y="1910"/>
                    <a:pt x="2700" y="1799"/>
                    <a:pt x="2737" y="1762"/>
                  </a:cubicBezTo>
                  <a:cubicBezTo>
                    <a:pt x="2848" y="1540"/>
                    <a:pt x="2848" y="1355"/>
                    <a:pt x="2848" y="1318"/>
                  </a:cubicBezTo>
                  <a:lnTo>
                    <a:pt x="2848" y="357"/>
                  </a:lnTo>
                  <a:cubicBezTo>
                    <a:pt x="2848" y="246"/>
                    <a:pt x="2848" y="172"/>
                    <a:pt x="2811" y="135"/>
                  </a:cubicBezTo>
                  <a:cubicBezTo>
                    <a:pt x="2774" y="61"/>
                    <a:pt x="2737" y="24"/>
                    <a:pt x="2700" y="24"/>
                  </a:cubicBezTo>
                  <a:cubicBezTo>
                    <a:pt x="2669" y="9"/>
                    <a:pt x="2632"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749100" y="1272375"/>
              <a:ext cx="58250" cy="46625"/>
            </a:xfrm>
            <a:custGeom>
              <a:avLst/>
              <a:gdLst/>
              <a:ahLst/>
              <a:cxnLst/>
              <a:rect l="l" t="t" r="r" b="b"/>
              <a:pathLst>
                <a:path w="2330" h="1865" extrusionOk="0">
                  <a:moveTo>
                    <a:pt x="2330" y="0"/>
                  </a:moveTo>
                  <a:cubicBezTo>
                    <a:pt x="2256" y="0"/>
                    <a:pt x="2182" y="0"/>
                    <a:pt x="2071" y="37"/>
                  </a:cubicBezTo>
                  <a:lnTo>
                    <a:pt x="185" y="1146"/>
                  </a:lnTo>
                  <a:cubicBezTo>
                    <a:pt x="111" y="1183"/>
                    <a:pt x="75" y="1257"/>
                    <a:pt x="1" y="1294"/>
                  </a:cubicBezTo>
                  <a:lnTo>
                    <a:pt x="925" y="1849"/>
                  </a:lnTo>
                  <a:lnTo>
                    <a:pt x="962" y="1849"/>
                  </a:lnTo>
                  <a:cubicBezTo>
                    <a:pt x="983" y="1860"/>
                    <a:pt x="1005" y="1864"/>
                    <a:pt x="1027" y="1864"/>
                  </a:cubicBezTo>
                  <a:cubicBezTo>
                    <a:pt x="1079" y="1864"/>
                    <a:pt x="1131" y="1838"/>
                    <a:pt x="1184" y="1812"/>
                  </a:cubicBezTo>
                  <a:cubicBezTo>
                    <a:pt x="1221" y="1775"/>
                    <a:pt x="1295" y="1738"/>
                    <a:pt x="1332" y="1664"/>
                  </a:cubicBezTo>
                  <a:lnTo>
                    <a:pt x="1368" y="1664"/>
                  </a:lnTo>
                  <a:cubicBezTo>
                    <a:pt x="1368" y="1664"/>
                    <a:pt x="1368" y="1627"/>
                    <a:pt x="1368" y="1627"/>
                  </a:cubicBezTo>
                  <a:cubicBezTo>
                    <a:pt x="1368" y="1590"/>
                    <a:pt x="1405" y="1590"/>
                    <a:pt x="1405" y="1590"/>
                  </a:cubicBezTo>
                  <a:lnTo>
                    <a:pt x="1442" y="1479"/>
                  </a:lnTo>
                  <a:lnTo>
                    <a:pt x="2330" y="0"/>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757425" y="1315800"/>
              <a:ext cx="41600" cy="31450"/>
            </a:xfrm>
            <a:custGeom>
              <a:avLst/>
              <a:gdLst/>
              <a:ahLst/>
              <a:cxnLst/>
              <a:rect l="l" t="t" r="r" b="b"/>
              <a:pathLst>
                <a:path w="1664" h="1258" extrusionOk="0">
                  <a:moveTo>
                    <a:pt x="1109" y="1"/>
                  </a:moveTo>
                  <a:cubicBezTo>
                    <a:pt x="1109" y="1"/>
                    <a:pt x="1109" y="1"/>
                    <a:pt x="1072" y="38"/>
                  </a:cubicBezTo>
                  <a:cubicBezTo>
                    <a:pt x="1072" y="38"/>
                    <a:pt x="1072" y="75"/>
                    <a:pt x="1035" y="75"/>
                  </a:cubicBezTo>
                  <a:cubicBezTo>
                    <a:pt x="1035" y="112"/>
                    <a:pt x="999" y="112"/>
                    <a:pt x="999" y="149"/>
                  </a:cubicBezTo>
                  <a:lnTo>
                    <a:pt x="962" y="149"/>
                  </a:lnTo>
                  <a:cubicBezTo>
                    <a:pt x="962" y="149"/>
                    <a:pt x="962" y="186"/>
                    <a:pt x="962" y="186"/>
                  </a:cubicBezTo>
                  <a:lnTo>
                    <a:pt x="925" y="186"/>
                  </a:lnTo>
                  <a:cubicBezTo>
                    <a:pt x="925" y="186"/>
                    <a:pt x="925" y="186"/>
                    <a:pt x="888" y="223"/>
                  </a:cubicBezTo>
                  <a:lnTo>
                    <a:pt x="851" y="223"/>
                  </a:lnTo>
                  <a:cubicBezTo>
                    <a:pt x="851" y="223"/>
                    <a:pt x="851" y="260"/>
                    <a:pt x="851" y="260"/>
                  </a:cubicBezTo>
                  <a:lnTo>
                    <a:pt x="814" y="260"/>
                  </a:lnTo>
                  <a:cubicBezTo>
                    <a:pt x="777" y="260"/>
                    <a:pt x="777" y="260"/>
                    <a:pt x="777" y="297"/>
                  </a:cubicBezTo>
                  <a:lnTo>
                    <a:pt x="555" y="297"/>
                  </a:lnTo>
                  <a:lnTo>
                    <a:pt x="0" y="1258"/>
                  </a:lnTo>
                  <a:lnTo>
                    <a:pt x="37" y="1258"/>
                  </a:lnTo>
                  <a:lnTo>
                    <a:pt x="222" y="1147"/>
                  </a:lnTo>
                  <a:lnTo>
                    <a:pt x="407" y="1036"/>
                  </a:lnTo>
                  <a:lnTo>
                    <a:pt x="592" y="925"/>
                  </a:lnTo>
                  <a:lnTo>
                    <a:pt x="777" y="814"/>
                  </a:lnTo>
                  <a:lnTo>
                    <a:pt x="962" y="703"/>
                  </a:lnTo>
                  <a:lnTo>
                    <a:pt x="1183" y="592"/>
                  </a:lnTo>
                  <a:lnTo>
                    <a:pt x="1368" y="481"/>
                  </a:lnTo>
                  <a:lnTo>
                    <a:pt x="1553" y="371"/>
                  </a:lnTo>
                  <a:lnTo>
                    <a:pt x="1664" y="297"/>
                  </a:lnTo>
                  <a:lnTo>
                    <a:pt x="1109" y="1"/>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5743550" y="1309350"/>
              <a:ext cx="24975" cy="41250"/>
            </a:xfrm>
            <a:custGeom>
              <a:avLst/>
              <a:gdLst/>
              <a:ahLst/>
              <a:cxnLst/>
              <a:rect l="l" t="t" r="r" b="b"/>
              <a:pathLst>
                <a:path w="999" h="1650" extrusionOk="0">
                  <a:moveTo>
                    <a:pt x="112" y="0"/>
                  </a:moveTo>
                  <a:cubicBezTo>
                    <a:pt x="38" y="111"/>
                    <a:pt x="1" y="259"/>
                    <a:pt x="1" y="370"/>
                  </a:cubicBezTo>
                  <a:lnTo>
                    <a:pt x="1" y="1331"/>
                  </a:lnTo>
                  <a:cubicBezTo>
                    <a:pt x="1" y="1537"/>
                    <a:pt x="118" y="1649"/>
                    <a:pt x="259" y="1649"/>
                  </a:cubicBezTo>
                  <a:cubicBezTo>
                    <a:pt x="295" y="1649"/>
                    <a:pt x="333" y="1642"/>
                    <a:pt x="370" y="1627"/>
                  </a:cubicBezTo>
                  <a:lnTo>
                    <a:pt x="999" y="518"/>
                  </a:lnTo>
                  <a:lnTo>
                    <a:pt x="112" y="0"/>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5787925" y="1274225"/>
              <a:ext cx="23125" cy="46225"/>
            </a:xfrm>
            <a:custGeom>
              <a:avLst/>
              <a:gdLst/>
              <a:ahLst/>
              <a:cxnLst/>
              <a:rect l="l" t="t" r="r" b="b"/>
              <a:pathLst>
                <a:path w="925" h="1849" extrusionOk="0">
                  <a:moveTo>
                    <a:pt x="851" y="0"/>
                  </a:moveTo>
                  <a:lnTo>
                    <a:pt x="0" y="1479"/>
                  </a:lnTo>
                  <a:lnTo>
                    <a:pt x="629" y="1849"/>
                  </a:lnTo>
                  <a:cubicBezTo>
                    <a:pt x="629" y="1812"/>
                    <a:pt x="666" y="1812"/>
                    <a:pt x="666" y="1812"/>
                  </a:cubicBezTo>
                  <a:cubicBezTo>
                    <a:pt x="814" y="1664"/>
                    <a:pt x="925" y="1368"/>
                    <a:pt x="925" y="1183"/>
                  </a:cubicBezTo>
                  <a:lnTo>
                    <a:pt x="925" y="222"/>
                  </a:lnTo>
                  <a:cubicBezTo>
                    <a:pt x="925" y="111"/>
                    <a:pt x="925" y="37"/>
                    <a:pt x="851"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5746325" y="1272375"/>
              <a:ext cx="62875" cy="77650"/>
            </a:xfrm>
            <a:custGeom>
              <a:avLst/>
              <a:gdLst/>
              <a:ahLst/>
              <a:cxnLst/>
              <a:rect l="l" t="t" r="r" b="b"/>
              <a:pathLst>
                <a:path w="2515" h="3106" extrusionOk="0">
                  <a:moveTo>
                    <a:pt x="2441" y="0"/>
                  </a:moveTo>
                  <a:lnTo>
                    <a:pt x="1553" y="1479"/>
                  </a:lnTo>
                  <a:lnTo>
                    <a:pt x="1516" y="1590"/>
                  </a:lnTo>
                  <a:cubicBezTo>
                    <a:pt x="1516" y="1590"/>
                    <a:pt x="1479" y="1590"/>
                    <a:pt x="1479" y="1627"/>
                  </a:cubicBezTo>
                  <a:cubicBezTo>
                    <a:pt x="1479" y="1627"/>
                    <a:pt x="1479" y="1664"/>
                    <a:pt x="1479" y="1664"/>
                  </a:cubicBezTo>
                  <a:lnTo>
                    <a:pt x="1443" y="1664"/>
                  </a:lnTo>
                  <a:cubicBezTo>
                    <a:pt x="1406" y="1738"/>
                    <a:pt x="1332" y="1775"/>
                    <a:pt x="1295" y="1812"/>
                  </a:cubicBezTo>
                  <a:cubicBezTo>
                    <a:pt x="1242" y="1838"/>
                    <a:pt x="1190" y="1864"/>
                    <a:pt x="1138" y="1864"/>
                  </a:cubicBezTo>
                  <a:cubicBezTo>
                    <a:pt x="1116" y="1864"/>
                    <a:pt x="1094" y="1860"/>
                    <a:pt x="1073" y="1849"/>
                  </a:cubicBezTo>
                  <a:lnTo>
                    <a:pt x="1036" y="1849"/>
                  </a:lnTo>
                  <a:lnTo>
                    <a:pt x="112" y="1294"/>
                  </a:lnTo>
                  <a:cubicBezTo>
                    <a:pt x="75" y="1368"/>
                    <a:pt x="38" y="1405"/>
                    <a:pt x="1" y="1479"/>
                  </a:cubicBezTo>
                  <a:lnTo>
                    <a:pt x="888" y="1997"/>
                  </a:lnTo>
                  <a:lnTo>
                    <a:pt x="259" y="3106"/>
                  </a:lnTo>
                  <a:lnTo>
                    <a:pt x="296" y="3106"/>
                  </a:lnTo>
                  <a:lnTo>
                    <a:pt x="296" y="3069"/>
                  </a:lnTo>
                  <a:lnTo>
                    <a:pt x="444" y="2995"/>
                  </a:lnTo>
                  <a:lnTo>
                    <a:pt x="999" y="2034"/>
                  </a:lnTo>
                  <a:lnTo>
                    <a:pt x="1221" y="2034"/>
                  </a:lnTo>
                  <a:cubicBezTo>
                    <a:pt x="1221" y="1997"/>
                    <a:pt x="1221" y="1997"/>
                    <a:pt x="1258" y="1997"/>
                  </a:cubicBezTo>
                  <a:lnTo>
                    <a:pt x="1295" y="1997"/>
                  </a:lnTo>
                  <a:cubicBezTo>
                    <a:pt x="1295" y="1997"/>
                    <a:pt x="1295" y="1960"/>
                    <a:pt x="1295" y="1960"/>
                  </a:cubicBezTo>
                  <a:lnTo>
                    <a:pt x="1332" y="1960"/>
                  </a:lnTo>
                  <a:cubicBezTo>
                    <a:pt x="1369" y="1923"/>
                    <a:pt x="1369" y="1923"/>
                    <a:pt x="1369" y="1923"/>
                  </a:cubicBezTo>
                  <a:cubicBezTo>
                    <a:pt x="1406" y="1923"/>
                    <a:pt x="1406" y="1923"/>
                    <a:pt x="1406" y="1886"/>
                  </a:cubicBezTo>
                  <a:lnTo>
                    <a:pt x="1443" y="1886"/>
                  </a:lnTo>
                  <a:cubicBezTo>
                    <a:pt x="1443" y="1849"/>
                    <a:pt x="1479" y="1849"/>
                    <a:pt x="1479" y="1812"/>
                  </a:cubicBezTo>
                  <a:cubicBezTo>
                    <a:pt x="1516" y="1812"/>
                    <a:pt x="1516" y="1775"/>
                    <a:pt x="1516" y="1775"/>
                  </a:cubicBezTo>
                  <a:cubicBezTo>
                    <a:pt x="1553" y="1738"/>
                    <a:pt x="1553" y="1738"/>
                    <a:pt x="1553" y="1738"/>
                  </a:cubicBezTo>
                  <a:lnTo>
                    <a:pt x="2108" y="2034"/>
                  </a:lnTo>
                  <a:lnTo>
                    <a:pt x="2182" y="1997"/>
                  </a:lnTo>
                  <a:cubicBezTo>
                    <a:pt x="2219" y="1960"/>
                    <a:pt x="2256" y="1960"/>
                    <a:pt x="2293" y="1923"/>
                  </a:cubicBezTo>
                  <a:lnTo>
                    <a:pt x="1664" y="1553"/>
                  </a:lnTo>
                  <a:lnTo>
                    <a:pt x="2515" y="74"/>
                  </a:lnTo>
                  <a:cubicBezTo>
                    <a:pt x="2515" y="37"/>
                    <a:pt x="2478" y="0"/>
                    <a:pt x="2441"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361"/>
        <p:cNvGrpSpPr/>
        <p:nvPr/>
      </p:nvGrpSpPr>
      <p:grpSpPr>
        <a:xfrm>
          <a:off x="0" y="0"/>
          <a:ext cx="0" cy="0"/>
          <a:chOff x="0" y="0"/>
          <a:chExt cx="0" cy="0"/>
        </a:xfrm>
      </p:grpSpPr>
      <p:grpSp>
        <p:nvGrpSpPr>
          <p:cNvPr id="1362" name="Google Shape;1362;p57"/>
          <p:cNvGrpSpPr/>
          <p:nvPr/>
        </p:nvGrpSpPr>
        <p:grpSpPr>
          <a:xfrm>
            <a:off x="529372" y="539381"/>
            <a:ext cx="1359022" cy="656935"/>
            <a:chOff x="946356" y="3605868"/>
            <a:chExt cx="944552" cy="456585"/>
          </a:xfrm>
        </p:grpSpPr>
        <p:sp>
          <p:nvSpPr>
            <p:cNvPr id="1363" name="Google Shape;1363;p57"/>
            <p:cNvSpPr/>
            <p:nvPr/>
          </p:nvSpPr>
          <p:spPr>
            <a:xfrm>
              <a:off x="1270646" y="3769588"/>
              <a:ext cx="362100" cy="284988"/>
            </a:xfrm>
            <a:custGeom>
              <a:avLst/>
              <a:gdLst/>
              <a:ahLst/>
              <a:cxnLst/>
              <a:rect l="l" t="t" r="r" b="b"/>
              <a:pathLst>
                <a:path w="8504" h="6693" extrusionOk="0">
                  <a:moveTo>
                    <a:pt x="1" y="1"/>
                  </a:moveTo>
                  <a:lnTo>
                    <a:pt x="703" y="2108"/>
                  </a:lnTo>
                  <a:cubicBezTo>
                    <a:pt x="333" y="2552"/>
                    <a:pt x="148" y="3106"/>
                    <a:pt x="148" y="3661"/>
                  </a:cubicBezTo>
                  <a:cubicBezTo>
                    <a:pt x="148" y="5325"/>
                    <a:pt x="1997" y="6692"/>
                    <a:pt x="4326" y="6692"/>
                  </a:cubicBezTo>
                  <a:cubicBezTo>
                    <a:pt x="6618" y="6692"/>
                    <a:pt x="8504" y="5325"/>
                    <a:pt x="8504" y="3661"/>
                  </a:cubicBezTo>
                  <a:cubicBezTo>
                    <a:pt x="8504" y="1997"/>
                    <a:pt x="6618" y="629"/>
                    <a:pt x="4326" y="629"/>
                  </a:cubicBezTo>
                  <a:cubicBezTo>
                    <a:pt x="3402" y="629"/>
                    <a:pt x="2515" y="851"/>
                    <a:pt x="1812" y="1221"/>
                  </a:cubicBez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7"/>
            <p:cNvSpPr/>
            <p:nvPr/>
          </p:nvSpPr>
          <p:spPr>
            <a:xfrm>
              <a:off x="1520931" y="3900266"/>
              <a:ext cx="51990" cy="50415"/>
            </a:xfrm>
            <a:custGeom>
              <a:avLst/>
              <a:gdLst/>
              <a:ahLst/>
              <a:cxnLst/>
              <a:rect l="l" t="t" r="r" b="b"/>
              <a:pathLst>
                <a:path w="1221" h="1184" extrusionOk="0">
                  <a:moveTo>
                    <a:pt x="592" y="0"/>
                  </a:moveTo>
                  <a:cubicBezTo>
                    <a:pt x="260" y="0"/>
                    <a:pt x="1" y="259"/>
                    <a:pt x="1" y="592"/>
                  </a:cubicBezTo>
                  <a:cubicBezTo>
                    <a:pt x="1" y="925"/>
                    <a:pt x="260" y="1183"/>
                    <a:pt x="592" y="1183"/>
                  </a:cubicBezTo>
                  <a:cubicBezTo>
                    <a:pt x="925" y="1183"/>
                    <a:pt x="1221" y="925"/>
                    <a:pt x="1221" y="592"/>
                  </a:cubicBezTo>
                  <a:cubicBezTo>
                    <a:pt x="1221" y="259"/>
                    <a:pt x="925" y="0"/>
                    <a:pt x="5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7"/>
            <p:cNvSpPr/>
            <p:nvPr/>
          </p:nvSpPr>
          <p:spPr>
            <a:xfrm>
              <a:off x="1428064" y="3900266"/>
              <a:ext cx="51990" cy="50415"/>
            </a:xfrm>
            <a:custGeom>
              <a:avLst/>
              <a:gdLst/>
              <a:ahLst/>
              <a:cxnLst/>
              <a:rect l="l" t="t" r="r" b="b"/>
              <a:pathLst>
                <a:path w="1221" h="1184" extrusionOk="0">
                  <a:moveTo>
                    <a:pt x="629" y="0"/>
                  </a:moveTo>
                  <a:cubicBezTo>
                    <a:pt x="296" y="0"/>
                    <a:pt x="1" y="259"/>
                    <a:pt x="1" y="592"/>
                  </a:cubicBezTo>
                  <a:cubicBezTo>
                    <a:pt x="1" y="925"/>
                    <a:pt x="296" y="1183"/>
                    <a:pt x="629" y="1183"/>
                  </a:cubicBezTo>
                  <a:cubicBezTo>
                    <a:pt x="962" y="1183"/>
                    <a:pt x="1221" y="925"/>
                    <a:pt x="1221" y="592"/>
                  </a:cubicBezTo>
                  <a:cubicBezTo>
                    <a:pt x="1221" y="259"/>
                    <a:pt x="962" y="0"/>
                    <a:pt x="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7"/>
            <p:cNvSpPr/>
            <p:nvPr/>
          </p:nvSpPr>
          <p:spPr>
            <a:xfrm>
              <a:off x="1336772" y="3900266"/>
              <a:ext cx="51990" cy="50415"/>
            </a:xfrm>
            <a:custGeom>
              <a:avLst/>
              <a:gdLst/>
              <a:ahLst/>
              <a:cxnLst/>
              <a:rect l="l" t="t" r="r" b="b"/>
              <a:pathLst>
                <a:path w="1221" h="1184" extrusionOk="0">
                  <a:moveTo>
                    <a:pt x="592" y="0"/>
                  </a:moveTo>
                  <a:cubicBezTo>
                    <a:pt x="259" y="0"/>
                    <a:pt x="0" y="259"/>
                    <a:pt x="0" y="592"/>
                  </a:cubicBezTo>
                  <a:cubicBezTo>
                    <a:pt x="0" y="925"/>
                    <a:pt x="259" y="1183"/>
                    <a:pt x="592" y="1183"/>
                  </a:cubicBezTo>
                  <a:cubicBezTo>
                    <a:pt x="925" y="1183"/>
                    <a:pt x="1220" y="925"/>
                    <a:pt x="1220" y="592"/>
                  </a:cubicBezTo>
                  <a:cubicBezTo>
                    <a:pt x="1220" y="259"/>
                    <a:pt x="925" y="0"/>
                    <a:pt x="5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7"/>
            <p:cNvSpPr/>
            <p:nvPr/>
          </p:nvSpPr>
          <p:spPr>
            <a:xfrm>
              <a:off x="1853098" y="3865606"/>
              <a:ext cx="1618" cy="1618"/>
            </a:xfrm>
            <a:custGeom>
              <a:avLst/>
              <a:gdLst/>
              <a:ahLst/>
              <a:cxnLst/>
              <a:rect l="l" t="t" r="r" b="b"/>
              <a:pathLst>
                <a:path w="38" h="38" extrusionOk="0">
                  <a:moveTo>
                    <a:pt x="1" y="38"/>
                  </a:moveTo>
                  <a:cubicBezTo>
                    <a:pt x="1" y="38"/>
                    <a:pt x="1" y="38"/>
                    <a:pt x="38" y="1"/>
                  </a:cubicBezTo>
                  <a:cubicBezTo>
                    <a:pt x="1" y="38"/>
                    <a:pt x="1" y="38"/>
                    <a:pt x="1" y="38"/>
                  </a:cubicBezTo>
                  <a:cubicBezTo>
                    <a:pt x="1" y="38"/>
                    <a:pt x="1" y="38"/>
                    <a:pt x="1" y="38"/>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7"/>
            <p:cNvSpPr/>
            <p:nvPr/>
          </p:nvSpPr>
          <p:spPr>
            <a:xfrm>
              <a:off x="1626402" y="3678297"/>
              <a:ext cx="251946" cy="278686"/>
            </a:xfrm>
            <a:custGeom>
              <a:avLst/>
              <a:gdLst/>
              <a:ahLst/>
              <a:cxnLst/>
              <a:rect l="l" t="t" r="r" b="b"/>
              <a:pathLst>
                <a:path w="5917" h="6545" extrusionOk="0">
                  <a:moveTo>
                    <a:pt x="4770" y="0"/>
                  </a:moveTo>
                  <a:cubicBezTo>
                    <a:pt x="4622" y="0"/>
                    <a:pt x="4511" y="74"/>
                    <a:pt x="4437" y="111"/>
                  </a:cubicBezTo>
                  <a:lnTo>
                    <a:pt x="4068" y="333"/>
                  </a:lnTo>
                  <a:lnTo>
                    <a:pt x="3735" y="518"/>
                  </a:lnTo>
                  <a:lnTo>
                    <a:pt x="3365" y="740"/>
                  </a:lnTo>
                  <a:lnTo>
                    <a:pt x="2996" y="925"/>
                  </a:lnTo>
                  <a:lnTo>
                    <a:pt x="2663" y="1147"/>
                  </a:lnTo>
                  <a:lnTo>
                    <a:pt x="2293" y="1368"/>
                  </a:lnTo>
                  <a:lnTo>
                    <a:pt x="1923" y="1553"/>
                  </a:lnTo>
                  <a:lnTo>
                    <a:pt x="1591" y="1775"/>
                  </a:lnTo>
                  <a:lnTo>
                    <a:pt x="1221" y="1960"/>
                  </a:lnTo>
                  <a:lnTo>
                    <a:pt x="851" y="2182"/>
                  </a:lnTo>
                  <a:cubicBezTo>
                    <a:pt x="555" y="2367"/>
                    <a:pt x="371" y="2625"/>
                    <a:pt x="260" y="2810"/>
                  </a:cubicBezTo>
                  <a:cubicBezTo>
                    <a:pt x="75" y="3106"/>
                    <a:pt x="1" y="3402"/>
                    <a:pt x="1" y="3661"/>
                  </a:cubicBezTo>
                  <a:lnTo>
                    <a:pt x="1" y="3845"/>
                  </a:lnTo>
                  <a:lnTo>
                    <a:pt x="1" y="4030"/>
                  </a:lnTo>
                  <a:lnTo>
                    <a:pt x="1" y="4215"/>
                  </a:lnTo>
                  <a:lnTo>
                    <a:pt x="1" y="4400"/>
                  </a:lnTo>
                  <a:lnTo>
                    <a:pt x="1" y="4585"/>
                  </a:lnTo>
                  <a:lnTo>
                    <a:pt x="1" y="4770"/>
                  </a:lnTo>
                  <a:lnTo>
                    <a:pt x="1" y="4955"/>
                  </a:lnTo>
                  <a:lnTo>
                    <a:pt x="1" y="5102"/>
                  </a:lnTo>
                  <a:lnTo>
                    <a:pt x="1" y="5287"/>
                  </a:lnTo>
                  <a:lnTo>
                    <a:pt x="1" y="5472"/>
                  </a:lnTo>
                  <a:cubicBezTo>
                    <a:pt x="1" y="5694"/>
                    <a:pt x="75" y="5805"/>
                    <a:pt x="75" y="5842"/>
                  </a:cubicBezTo>
                  <a:cubicBezTo>
                    <a:pt x="112" y="5953"/>
                    <a:pt x="186" y="5990"/>
                    <a:pt x="223" y="6027"/>
                  </a:cubicBezTo>
                  <a:cubicBezTo>
                    <a:pt x="223" y="6027"/>
                    <a:pt x="223" y="6064"/>
                    <a:pt x="260" y="6064"/>
                  </a:cubicBezTo>
                  <a:cubicBezTo>
                    <a:pt x="260" y="6064"/>
                    <a:pt x="260" y="6064"/>
                    <a:pt x="297" y="6101"/>
                  </a:cubicBezTo>
                  <a:lnTo>
                    <a:pt x="1046" y="6529"/>
                  </a:lnTo>
                  <a:lnTo>
                    <a:pt x="1046" y="6529"/>
                  </a:lnTo>
                  <a:cubicBezTo>
                    <a:pt x="912" y="6442"/>
                    <a:pt x="814" y="6232"/>
                    <a:pt x="814" y="5990"/>
                  </a:cubicBezTo>
                  <a:lnTo>
                    <a:pt x="814" y="4178"/>
                  </a:lnTo>
                  <a:cubicBezTo>
                    <a:pt x="814" y="3624"/>
                    <a:pt x="1221" y="2921"/>
                    <a:pt x="1702" y="2625"/>
                  </a:cubicBezTo>
                  <a:lnTo>
                    <a:pt x="5288" y="592"/>
                  </a:lnTo>
                  <a:cubicBezTo>
                    <a:pt x="5418" y="505"/>
                    <a:pt x="5548" y="469"/>
                    <a:pt x="5670" y="469"/>
                  </a:cubicBezTo>
                  <a:cubicBezTo>
                    <a:pt x="5757" y="469"/>
                    <a:pt x="5840" y="487"/>
                    <a:pt x="5916" y="518"/>
                  </a:cubicBezTo>
                  <a:lnTo>
                    <a:pt x="5103" y="74"/>
                  </a:lnTo>
                  <a:cubicBezTo>
                    <a:pt x="5103" y="37"/>
                    <a:pt x="5066" y="37"/>
                    <a:pt x="5029" y="37"/>
                  </a:cubicBezTo>
                  <a:cubicBezTo>
                    <a:pt x="4955" y="0"/>
                    <a:pt x="4881" y="0"/>
                    <a:pt x="4770" y="0"/>
                  </a:cubicBezTo>
                  <a:close/>
                  <a:moveTo>
                    <a:pt x="1046" y="6529"/>
                  </a:moveTo>
                  <a:cubicBezTo>
                    <a:pt x="1055" y="6534"/>
                    <a:pt x="1064" y="6540"/>
                    <a:pt x="1073" y="6544"/>
                  </a:cubicBezTo>
                  <a:lnTo>
                    <a:pt x="1046" y="6529"/>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7"/>
            <p:cNvSpPr/>
            <p:nvPr/>
          </p:nvSpPr>
          <p:spPr>
            <a:xfrm>
              <a:off x="1661062" y="3698267"/>
              <a:ext cx="229847" cy="261867"/>
            </a:xfrm>
            <a:custGeom>
              <a:avLst/>
              <a:gdLst/>
              <a:ahLst/>
              <a:cxnLst/>
              <a:rect l="l" t="t" r="r" b="b"/>
              <a:pathLst>
                <a:path w="5398" h="6150" extrusionOk="0">
                  <a:moveTo>
                    <a:pt x="961" y="6001"/>
                  </a:moveTo>
                  <a:cubicBezTo>
                    <a:pt x="945" y="6009"/>
                    <a:pt x="926" y="6019"/>
                    <a:pt x="903" y="6030"/>
                  </a:cubicBezTo>
                  <a:lnTo>
                    <a:pt x="903" y="6030"/>
                  </a:lnTo>
                  <a:cubicBezTo>
                    <a:pt x="922" y="6022"/>
                    <a:pt x="942" y="6012"/>
                    <a:pt x="961" y="6001"/>
                  </a:cubicBezTo>
                  <a:close/>
                  <a:moveTo>
                    <a:pt x="4856" y="0"/>
                  </a:moveTo>
                  <a:cubicBezTo>
                    <a:pt x="4734" y="0"/>
                    <a:pt x="4604" y="36"/>
                    <a:pt x="4474" y="123"/>
                  </a:cubicBezTo>
                  <a:lnTo>
                    <a:pt x="888" y="2156"/>
                  </a:lnTo>
                  <a:cubicBezTo>
                    <a:pt x="407" y="2452"/>
                    <a:pt x="0" y="3155"/>
                    <a:pt x="0" y="3709"/>
                  </a:cubicBezTo>
                  <a:lnTo>
                    <a:pt x="0" y="5521"/>
                  </a:lnTo>
                  <a:cubicBezTo>
                    <a:pt x="0" y="5780"/>
                    <a:pt x="111" y="6001"/>
                    <a:pt x="259" y="6075"/>
                  </a:cubicBezTo>
                  <a:cubicBezTo>
                    <a:pt x="370" y="6149"/>
                    <a:pt x="481" y="6149"/>
                    <a:pt x="592" y="6149"/>
                  </a:cubicBezTo>
                  <a:cubicBezTo>
                    <a:pt x="707" y="6120"/>
                    <a:pt x="823" y="6069"/>
                    <a:pt x="903" y="6030"/>
                  </a:cubicBezTo>
                  <a:lnTo>
                    <a:pt x="903" y="6030"/>
                  </a:lnTo>
                  <a:cubicBezTo>
                    <a:pt x="824" y="6065"/>
                    <a:pt x="748" y="6082"/>
                    <a:pt x="677" y="6082"/>
                  </a:cubicBezTo>
                  <a:cubicBezTo>
                    <a:pt x="411" y="6082"/>
                    <a:pt x="222" y="5846"/>
                    <a:pt x="222" y="5484"/>
                  </a:cubicBezTo>
                  <a:lnTo>
                    <a:pt x="222" y="3672"/>
                  </a:lnTo>
                  <a:cubicBezTo>
                    <a:pt x="222" y="3192"/>
                    <a:pt x="555" y="2600"/>
                    <a:pt x="961" y="2341"/>
                  </a:cubicBezTo>
                  <a:lnTo>
                    <a:pt x="4548" y="308"/>
                  </a:lnTo>
                  <a:cubicBezTo>
                    <a:pt x="4671" y="229"/>
                    <a:pt x="4791" y="192"/>
                    <a:pt x="4898" y="192"/>
                  </a:cubicBezTo>
                  <a:cubicBezTo>
                    <a:pt x="5145" y="192"/>
                    <a:pt x="5324" y="391"/>
                    <a:pt x="5324" y="751"/>
                  </a:cubicBezTo>
                  <a:cubicBezTo>
                    <a:pt x="5324" y="1343"/>
                    <a:pt x="5324" y="1935"/>
                    <a:pt x="5324" y="2526"/>
                  </a:cubicBezTo>
                  <a:cubicBezTo>
                    <a:pt x="5324" y="2933"/>
                    <a:pt x="5102" y="3450"/>
                    <a:pt x="4769" y="3746"/>
                  </a:cubicBezTo>
                  <a:cubicBezTo>
                    <a:pt x="4954" y="3598"/>
                    <a:pt x="5065" y="3413"/>
                    <a:pt x="5139" y="3302"/>
                  </a:cubicBezTo>
                  <a:cubicBezTo>
                    <a:pt x="5361" y="2896"/>
                    <a:pt x="5361" y="2563"/>
                    <a:pt x="5398" y="2452"/>
                  </a:cubicBezTo>
                  <a:lnTo>
                    <a:pt x="5361" y="641"/>
                  </a:lnTo>
                  <a:cubicBezTo>
                    <a:pt x="5361" y="456"/>
                    <a:pt x="5324" y="345"/>
                    <a:pt x="5287" y="271"/>
                  </a:cubicBezTo>
                  <a:cubicBezTo>
                    <a:pt x="5250" y="160"/>
                    <a:pt x="5139" y="86"/>
                    <a:pt x="5102" y="49"/>
                  </a:cubicBezTo>
                  <a:cubicBezTo>
                    <a:pt x="5026" y="18"/>
                    <a:pt x="4943" y="0"/>
                    <a:pt x="4856" y="0"/>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7"/>
            <p:cNvSpPr/>
            <p:nvPr/>
          </p:nvSpPr>
          <p:spPr>
            <a:xfrm>
              <a:off x="1687802" y="3706059"/>
              <a:ext cx="184244" cy="150776"/>
            </a:xfrm>
            <a:custGeom>
              <a:avLst/>
              <a:gdLst/>
              <a:ahLst/>
              <a:cxnLst/>
              <a:rect l="l" t="t" r="r" b="b"/>
              <a:pathLst>
                <a:path w="4327" h="3541" extrusionOk="0">
                  <a:moveTo>
                    <a:pt x="4237" y="0"/>
                  </a:moveTo>
                  <a:cubicBezTo>
                    <a:pt x="4141" y="0"/>
                    <a:pt x="4031" y="42"/>
                    <a:pt x="3920" y="125"/>
                  </a:cubicBezTo>
                  <a:lnTo>
                    <a:pt x="333" y="2158"/>
                  </a:lnTo>
                  <a:cubicBezTo>
                    <a:pt x="223" y="2232"/>
                    <a:pt x="112" y="2343"/>
                    <a:pt x="1" y="2491"/>
                  </a:cubicBezTo>
                  <a:lnTo>
                    <a:pt x="1775" y="3489"/>
                  </a:lnTo>
                  <a:lnTo>
                    <a:pt x="1812" y="3489"/>
                  </a:lnTo>
                  <a:lnTo>
                    <a:pt x="1812" y="3526"/>
                  </a:lnTo>
                  <a:cubicBezTo>
                    <a:pt x="1842" y="3536"/>
                    <a:pt x="1874" y="3541"/>
                    <a:pt x="1908" y="3541"/>
                  </a:cubicBezTo>
                  <a:cubicBezTo>
                    <a:pt x="2000" y="3541"/>
                    <a:pt x="2101" y="3506"/>
                    <a:pt x="2182" y="3452"/>
                  </a:cubicBezTo>
                  <a:cubicBezTo>
                    <a:pt x="2330" y="3378"/>
                    <a:pt x="2441" y="3267"/>
                    <a:pt x="2515" y="3119"/>
                  </a:cubicBezTo>
                  <a:cubicBezTo>
                    <a:pt x="2552" y="3119"/>
                    <a:pt x="2552" y="3083"/>
                    <a:pt x="2589" y="3083"/>
                  </a:cubicBezTo>
                  <a:lnTo>
                    <a:pt x="2589" y="3046"/>
                  </a:lnTo>
                  <a:cubicBezTo>
                    <a:pt x="2589" y="3046"/>
                    <a:pt x="2626" y="3009"/>
                    <a:pt x="2626" y="2972"/>
                  </a:cubicBezTo>
                  <a:lnTo>
                    <a:pt x="2737" y="2824"/>
                  </a:lnTo>
                  <a:lnTo>
                    <a:pt x="4326" y="14"/>
                  </a:lnTo>
                  <a:cubicBezTo>
                    <a:pt x="4299" y="5"/>
                    <a:pt x="4269" y="0"/>
                    <a:pt x="4237" y="0"/>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7"/>
            <p:cNvSpPr/>
            <p:nvPr/>
          </p:nvSpPr>
          <p:spPr>
            <a:xfrm>
              <a:off x="1714585" y="3845168"/>
              <a:ext cx="133829" cy="100787"/>
            </a:xfrm>
            <a:custGeom>
              <a:avLst/>
              <a:gdLst/>
              <a:ahLst/>
              <a:cxnLst/>
              <a:rect l="l" t="t" r="r" b="b"/>
              <a:pathLst>
                <a:path w="3143" h="2367" extrusionOk="0">
                  <a:moveTo>
                    <a:pt x="2071" y="0"/>
                  </a:moveTo>
                  <a:cubicBezTo>
                    <a:pt x="2071" y="37"/>
                    <a:pt x="2034" y="37"/>
                    <a:pt x="2034" y="37"/>
                  </a:cubicBezTo>
                  <a:cubicBezTo>
                    <a:pt x="2034" y="74"/>
                    <a:pt x="2034" y="74"/>
                    <a:pt x="1997" y="111"/>
                  </a:cubicBezTo>
                  <a:cubicBezTo>
                    <a:pt x="1997" y="111"/>
                    <a:pt x="1997" y="111"/>
                    <a:pt x="1960" y="148"/>
                  </a:cubicBezTo>
                  <a:cubicBezTo>
                    <a:pt x="1960" y="148"/>
                    <a:pt x="1960" y="148"/>
                    <a:pt x="1960" y="185"/>
                  </a:cubicBezTo>
                  <a:cubicBezTo>
                    <a:pt x="1923" y="185"/>
                    <a:pt x="1886" y="222"/>
                    <a:pt x="1849" y="259"/>
                  </a:cubicBezTo>
                  <a:lnTo>
                    <a:pt x="1849" y="296"/>
                  </a:lnTo>
                  <a:cubicBezTo>
                    <a:pt x="1812" y="296"/>
                    <a:pt x="1812" y="296"/>
                    <a:pt x="1775" y="333"/>
                  </a:cubicBezTo>
                  <a:cubicBezTo>
                    <a:pt x="1738" y="370"/>
                    <a:pt x="1738" y="370"/>
                    <a:pt x="1701" y="370"/>
                  </a:cubicBezTo>
                  <a:cubicBezTo>
                    <a:pt x="1701" y="407"/>
                    <a:pt x="1701" y="407"/>
                    <a:pt x="1701" y="407"/>
                  </a:cubicBezTo>
                  <a:cubicBezTo>
                    <a:pt x="1664" y="407"/>
                    <a:pt x="1664" y="444"/>
                    <a:pt x="1627" y="444"/>
                  </a:cubicBezTo>
                  <a:cubicBezTo>
                    <a:pt x="1590" y="481"/>
                    <a:pt x="1590" y="481"/>
                    <a:pt x="1553" y="481"/>
                  </a:cubicBezTo>
                  <a:cubicBezTo>
                    <a:pt x="1553" y="481"/>
                    <a:pt x="1553" y="481"/>
                    <a:pt x="1516" y="518"/>
                  </a:cubicBezTo>
                  <a:lnTo>
                    <a:pt x="1479" y="518"/>
                  </a:lnTo>
                  <a:cubicBezTo>
                    <a:pt x="1479" y="518"/>
                    <a:pt x="1479" y="518"/>
                    <a:pt x="1442" y="555"/>
                  </a:cubicBezTo>
                  <a:lnTo>
                    <a:pt x="1368" y="555"/>
                  </a:lnTo>
                  <a:cubicBezTo>
                    <a:pt x="1368" y="555"/>
                    <a:pt x="1368" y="592"/>
                    <a:pt x="1331" y="592"/>
                  </a:cubicBezTo>
                  <a:lnTo>
                    <a:pt x="1035" y="592"/>
                  </a:lnTo>
                  <a:lnTo>
                    <a:pt x="0" y="2366"/>
                  </a:lnTo>
                  <a:lnTo>
                    <a:pt x="37" y="2366"/>
                  </a:lnTo>
                  <a:lnTo>
                    <a:pt x="407" y="2145"/>
                  </a:lnTo>
                  <a:lnTo>
                    <a:pt x="777" y="1960"/>
                  </a:lnTo>
                  <a:lnTo>
                    <a:pt x="1109" y="1738"/>
                  </a:lnTo>
                  <a:lnTo>
                    <a:pt x="1479" y="1553"/>
                  </a:lnTo>
                  <a:lnTo>
                    <a:pt x="1849" y="1331"/>
                  </a:lnTo>
                  <a:lnTo>
                    <a:pt x="2182" y="1109"/>
                  </a:lnTo>
                  <a:lnTo>
                    <a:pt x="2551" y="925"/>
                  </a:lnTo>
                  <a:lnTo>
                    <a:pt x="2884" y="703"/>
                  </a:lnTo>
                  <a:lnTo>
                    <a:pt x="3143" y="592"/>
                  </a:lnTo>
                  <a:lnTo>
                    <a:pt x="2071"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7"/>
            <p:cNvSpPr/>
            <p:nvPr/>
          </p:nvSpPr>
          <p:spPr>
            <a:xfrm>
              <a:off x="1670514" y="3824687"/>
              <a:ext cx="80306" cy="133105"/>
            </a:xfrm>
            <a:custGeom>
              <a:avLst/>
              <a:gdLst/>
              <a:ahLst/>
              <a:cxnLst/>
              <a:rect l="l" t="t" r="r" b="b"/>
              <a:pathLst>
                <a:path w="1886" h="3126" extrusionOk="0">
                  <a:moveTo>
                    <a:pt x="185" y="1"/>
                  </a:moveTo>
                  <a:cubicBezTo>
                    <a:pt x="74" y="223"/>
                    <a:pt x="0" y="481"/>
                    <a:pt x="0" y="703"/>
                  </a:cubicBezTo>
                  <a:lnTo>
                    <a:pt x="0" y="2515"/>
                  </a:lnTo>
                  <a:cubicBezTo>
                    <a:pt x="0" y="2866"/>
                    <a:pt x="186" y="3125"/>
                    <a:pt x="466" y="3125"/>
                  </a:cubicBezTo>
                  <a:cubicBezTo>
                    <a:pt x="539" y="3125"/>
                    <a:pt x="618" y="3108"/>
                    <a:pt x="703" y="3069"/>
                  </a:cubicBezTo>
                  <a:lnTo>
                    <a:pt x="1886" y="962"/>
                  </a:lnTo>
                  <a:lnTo>
                    <a:pt x="185"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7"/>
            <p:cNvSpPr/>
            <p:nvPr/>
          </p:nvSpPr>
          <p:spPr>
            <a:xfrm>
              <a:off x="1812178" y="3711339"/>
              <a:ext cx="75622" cy="148051"/>
            </a:xfrm>
            <a:custGeom>
              <a:avLst/>
              <a:gdLst/>
              <a:ahLst/>
              <a:cxnLst/>
              <a:rect l="l" t="t" r="r" b="b"/>
              <a:pathLst>
                <a:path w="1776" h="3477" extrusionOk="0">
                  <a:moveTo>
                    <a:pt x="1627" y="1"/>
                  </a:moveTo>
                  <a:lnTo>
                    <a:pt x="0" y="2811"/>
                  </a:lnTo>
                  <a:lnTo>
                    <a:pt x="1184" y="3476"/>
                  </a:lnTo>
                  <a:cubicBezTo>
                    <a:pt x="1220" y="3476"/>
                    <a:pt x="1220" y="3476"/>
                    <a:pt x="1220" y="3439"/>
                  </a:cubicBezTo>
                  <a:cubicBezTo>
                    <a:pt x="1553" y="3143"/>
                    <a:pt x="1775" y="2626"/>
                    <a:pt x="1775" y="2219"/>
                  </a:cubicBezTo>
                  <a:cubicBezTo>
                    <a:pt x="1775" y="1628"/>
                    <a:pt x="1775" y="1036"/>
                    <a:pt x="1775" y="444"/>
                  </a:cubicBezTo>
                  <a:cubicBezTo>
                    <a:pt x="1775" y="223"/>
                    <a:pt x="1701" y="75"/>
                    <a:pt x="1627" y="1"/>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7"/>
            <p:cNvSpPr/>
            <p:nvPr/>
          </p:nvSpPr>
          <p:spPr>
            <a:xfrm>
              <a:off x="1678349" y="3706612"/>
              <a:ext cx="203149" cy="248795"/>
            </a:xfrm>
            <a:custGeom>
              <a:avLst/>
              <a:gdLst/>
              <a:ahLst/>
              <a:cxnLst/>
              <a:rect l="l" t="t" r="r" b="b"/>
              <a:pathLst>
                <a:path w="4771" h="5843" extrusionOk="0">
                  <a:moveTo>
                    <a:pt x="4548" y="1"/>
                  </a:moveTo>
                  <a:lnTo>
                    <a:pt x="2959" y="2811"/>
                  </a:lnTo>
                  <a:lnTo>
                    <a:pt x="2848" y="2959"/>
                  </a:lnTo>
                  <a:cubicBezTo>
                    <a:pt x="2848" y="2996"/>
                    <a:pt x="2811" y="3033"/>
                    <a:pt x="2811" y="3033"/>
                  </a:cubicBezTo>
                  <a:lnTo>
                    <a:pt x="2811" y="3070"/>
                  </a:lnTo>
                  <a:cubicBezTo>
                    <a:pt x="2774" y="3070"/>
                    <a:pt x="2774" y="3106"/>
                    <a:pt x="2737" y="3106"/>
                  </a:cubicBezTo>
                  <a:cubicBezTo>
                    <a:pt x="2663" y="3254"/>
                    <a:pt x="2552" y="3365"/>
                    <a:pt x="2404" y="3439"/>
                  </a:cubicBezTo>
                  <a:cubicBezTo>
                    <a:pt x="2335" y="3485"/>
                    <a:pt x="2253" y="3516"/>
                    <a:pt x="2173" y="3516"/>
                  </a:cubicBezTo>
                  <a:cubicBezTo>
                    <a:pt x="2124" y="3516"/>
                    <a:pt x="2077" y="3504"/>
                    <a:pt x="2034" y="3476"/>
                  </a:cubicBezTo>
                  <a:lnTo>
                    <a:pt x="1997" y="3476"/>
                  </a:lnTo>
                  <a:lnTo>
                    <a:pt x="223" y="2478"/>
                  </a:lnTo>
                  <a:cubicBezTo>
                    <a:pt x="149" y="2552"/>
                    <a:pt x="75" y="2663"/>
                    <a:pt x="1" y="2774"/>
                  </a:cubicBezTo>
                  <a:lnTo>
                    <a:pt x="1702" y="3735"/>
                  </a:lnTo>
                  <a:lnTo>
                    <a:pt x="519" y="5842"/>
                  </a:lnTo>
                  <a:cubicBezTo>
                    <a:pt x="519" y="5842"/>
                    <a:pt x="519" y="5842"/>
                    <a:pt x="555" y="5805"/>
                  </a:cubicBezTo>
                  <a:lnTo>
                    <a:pt x="592" y="5805"/>
                  </a:lnTo>
                  <a:lnTo>
                    <a:pt x="851" y="5620"/>
                  </a:lnTo>
                  <a:lnTo>
                    <a:pt x="1886" y="3846"/>
                  </a:lnTo>
                  <a:lnTo>
                    <a:pt x="2219" y="3846"/>
                  </a:lnTo>
                  <a:cubicBezTo>
                    <a:pt x="2219" y="3846"/>
                    <a:pt x="2219" y="3809"/>
                    <a:pt x="2219" y="3809"/>
                  </a:cubicBezTo>
                  <a:lnTo>
                    <a:pt x="2293" y="3809"/>
                  </a:lnTo>
                  <a:cubicBezTo>
                    <a:pt x="2330" y="3772"/>
                    <a:pt x="2330" y="3772"/>
                    <a:pt x="2367" y="3772"/>
                  </a:cubicBezTo>
                  <a:cubicBezTo>
                    <a:pt x="2404" y="3735"/>
                    <a:pt x="2404" y="3735"/>
                    <a:pt x="2404" y="3735"/>
                  </a:cubicBezTo>
                  <a:cubicBezTo>
                    <a:pt x="2441" y="3735"/>
                    <a:pt x="2441" y="3735"/>
                    <a:pt x="2478" y="3698"/>
                  </a:cubicBezTo>
                  <a:cubicBezTo>
                    <a:pt x="2515" y="3661"/>
                    <a:pt x="2515" y="3661"/>
                    <a:pt x="2552" y="3661"/>
                  </a:cubicBezTo>
                  <a:cubicBezTo>
                    <a:pt x="2552" y="3661"/>
                    <a:pt x="2552" y="3661"/>
                    <a:pt x="2552" y="3624"/>
                  </a:cubicBezTo>
                  <a:cubicBezTo>
                    <a:pt x="2589" y="3624"/>
                    <a:pt x="2589" y="3624"/>
                    <a:pt x="2626" y="3587"/>
                  </a:cubicBezTo>
                  <a:cubicBezTo>
                    <a:pt x="2663" y="3550"/>
                    <a:pt x="2663" y="3550"/>
                    <a:pt x="2700" y="3513"/>
                  </a:cubicBezTo>
                  <a:cubicBezTo>
                    <a:pt x="2737" y="3476"/>
                    <a:pt x="2774" y="3439"/>
                    <a:pt x="2811" y="3439"/>
                  </a:cubicBezTo>
                  <a:cubicBezTo>
                    <a:pt x="2811" y="3402"/>
                    <a:pt x="2811" y="3402"/>
                    <a:pt x="2811" y="3402"/>
                  </a:cubicBezTo>
                  <a:cubicBezTo>
                    <a:pt x="2848" y="3365"/>
                    <a:pt x="2848" y="3365"/>
                    <a:pt x="2848" y="3365"/>
                  </a:cubicBezTo>
                  <a:cubicBezTo>
                    <a:pt x="2885" y="3328"/>
                    <a:pt x="2885" y="3328"/>
                    <a:pt x="2885" y="3291"/>
                  </a:cubicBezTo>
                  <a:cubicBezTo>
                    <a:pt x="2885" y="3291"/>
                    <a:pt x="2922" y="3291"/>
                    <a:pt x="2922" y="3254"/>
                  </a:cubicBezTo>
                  <a:lnTo>
                    <a:pt x="3994" y="3846"/>
                  </a:lnTo>
                  <a:lnTo>
                    <a:pt x="4105" y="3772"/>
                  </a:lnTo>
                  <a:cubicBezTo>
                    <a:pt x="4105" y="3772"/>
                    <a:pt x="4105" y="3772"/>
                    <a:pt x="4142" y="3735"/>
                  </a:cubicBezTo>
                  <a:cubicBezTo>
                    <a:pt x="4216" y="3698"/>
                    <a:pt x="4253" y="3661"/>
                    <a:pt x="4327" y="3624"/>
                  </a:cubicBezTo>
                  <a:cubicBezTo>
                    <a:pt x="4327" y="3587"/>
                    <a:pt x="4327" y="3587"/>
                    <a:pt x="4327" y="3587"/>
                  </a:cubicBezTo>
                  <a:lnTo>
                    <a:pt x="3143" y="2922"/>
                  </a:lnTo>
                  <a:lnTo>
                    <a:pt x="4770" y="112"/>
                  </a:lnTo>
                  <a:cubicBezTo>
                    <a:pt x="4696" y="38"/>
                    <a:pt x="4622" y="38"/>
                    <a:pt x="4548" y="1"/>
                  </a:cubicBez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7"/>
            <p:cNvSpPr/>
            <p:nvPr/>
          </p:nvSpPr>
          <p:spPr>
            <a:xfrm>
              <a:off x="1735023" y="4015190"/>
              <a:ext cx="43" cy="43"/>
            </a:xfrm>
            <a:custGeom>
              <a:avLst/>
              <a:gdLst/>
              <a:ahLst/>
              <a:cxnLst/>
              <a:rect l="l" t="t" r="r" b="b"/>
              <a:pathLst>
                <a:path w="1" h="1" extrusionOk="0">
                  <a:moveTo>
                    <a:pt x="1" y="0"/>
                  </a:moveTo>
                  <a:cubicBezTo>
                    <a:pt x="1" y="0"/>
                    <a:pt x="1" y="0"/>
                    <a:pt x="1" y="0"/>
                  </a:cubicBez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7"/>
            <p:cNvSpPr/>
            <p:nvPr/>
          </p:nvSpPr>
          <p:spPr>
            <a:xfrm>
              <a:off x="1618567" y="3919129"/>
              <a:ext cx="129103" cy="141749"/>
            </a:xfrm>
            <a:custGeom>
              <a:avLst/>
              <a:gdLst/>
              <a:ahLst/>
              <a:cxnLst/>
              <a:rect l="l" t="t" r="r" b="b"/>
              <a:pathLst>
                <a:path w="3032" h="3329" extrusionOk="0">
                  <a:moveTo>
                    <a:pt x="2440" y="1"/>
                  </a:moveTo>
                  <a:cubicBezTo>
                    <a:pt x="2366" y="1"/>
                    <a:pt x="2292" y="38"/>
                    <a:pt x="2255" y="38"/>
                  </a:cubicBezTo>
                  <a:lnTo>
                    <a:pt x="2070" y="149"/>
                  </a:lnTo>
                  <a:lnTo>
                    <a:pt x="1886" y="260"/>
                  </a:lnTo>
                  <a:lnTo>
                    <a:pt x="1738" y="371"/>
                  </a:lnTo>
                  <a:lnTo>
                    <a:pt x="1553" y="482"/>
                  </a:lnTo>
                  <a:lnTo>
                    <a:pt x="1368" y="593"/>
                  </a:lnTo>
                  <a:lnTo>
                    <a:pt x="1183" y="666"/>
                  </a:lnTo>
                  <a:lnTo>
                    <a:pt x="998" y="777"/>
                  </a:lnTo>
                  <a:lnTo>
                    <a:pt x="813" y="888"/>
                  </a:lnTo>
                  <a:lnTo>
                    <a:pt x="629" y="999"/>
                  </a:lnTo>
                  <a:lnTo>
                    <a:pt x="444" y="1110"/>
                  </a:lnTo>
                  <a:cubicBezTo>
                    <a:pt x="296" y="1184"/>
                    <a:pt x="185" y="1332"/>
                    <a:pt x="111" y="1443"/>
                  </a:cubicBezTo>
                  <a:cubicBezTo>
                    <a:pt x="37" y="1591"/>
                    <a:pt x="0" y="1739"/>
                    <a:pt x="0" y="1886"/>
                  </a:cubicBezTo>
                  <a:lnTo>
                    <a:pt x="0" y="1960"/>
                  </a:lnTo>
                  <a:lnTo>
                    <a:pt x="0" y="2071"/>
                  </a:lnTo>
                  <a:lnTo>
                    <a:pt x="0" y="2145"/>
                  </a:lnTo>
                  <a:lnTo>
                    <a:pt x="0" y="2256"/>
                  </a:lnTo>
                  <a:lnTo>
                    <a:pt x="0" y="2330"/>
                  </a:lnTo>
                  <a:lnTo>
                    <a:pt x="0" y="2441"/>
                  </a:lnTo>
                  <a:lnTo>
                    <a:pt x="0" y="2515"/>
                  </a:lnTo>
                  <a:lnTo>
                    <a:pt x="0" y="2626"/>
                  </a:lnTo>
                  <a:lnTo>
                    <a:pt x="0" y="2700"/>
                  </a:lnTo>
                  <a:lnTo>
                    <a:pt x="0" y="2811"/>
                  </a:lnTo>
                  <a:cubicBezTo>
                    <a:pt x="0" y="2922"/>
                    <a:pt x="37" y="2959"/>
                    <a:pt x="37" y="2996"/>
                  </a:cubicBezTo>
                  <a:cubicBezTo>
                    <a:pt x="74" y="3033"/>
                    <a:pt x="74" y="3070"/>
                    <a:pt x="111" y="3070"/>
                  </a:cubicBezTo>
                  <a:cubicBezTo>
                    <a:pt x="148" y="3107"/>
                    <a:pt x="148" y="3107"/>
                    <a:pt x="148" y="3107"/>
                  </a:cubicBezTo>
                  <a:lnTo>
                    <a:pt x="545" y="3323"/>
                  </a:lnTo>
                  <a:lnTo>
                    <a:pt x="545" y="3323"/>
                  </a:lnTo>
                  <a:cubicBezTo>
                    <a:pt x="474" y="3281"/>
                    <a:pt x="407" y="3174"/>
                    <a:pt x="407" y="3033"/>
                  </a:cubicBezTo>
                  <a:lnTo>
                    <a:pt x="407" y="2108"/>
                  </a:lnTo>
                  <a:cubicBezTo>
                    <a:pt x="407" y="1850"/>
                    <a:pt x="629" y="1480"/>
                    <a:pt x="887" y="1332"/>
                  </a:cubicBezTo>
                  <a:lnTo>
                    <a:pt x="2699" y="297"/>
                  </a:lnTo>
                  <a:cubicBezTo>
                    <a:pt x="2764" y="253"/>
                    <a:pt x="2829" y="235"/>
                    <a:pt x="2894" y="235"/>
                  </a:cubicBezTo>
                  <a:cubicBezTo>
                    <a:pt x="2940" y="235"/>
                    <a:pt x="2986" y="244"/>
                    <a:pt x="3032" y="260"/>
                  </a:cubicBezTo>
                  <a:lnTo>
                    <a:pt x="2625" y="38"/>
                  </a:lnTo>
                  <a:cubicBezTo>
                    <a:pt x="2588" y="1"/>
                    <a:pt x="2588" y="1"/>
                    <a:pt x="2588" y="1"/>
                  </a:cubicBezTo>
                  <a:close/>
                  <a:moveTo>
                    <a:pt x="545" y="3323"/>
                  </a:moveTo>
                  <a:lnTo>
                    <a:pt x="545" y="3323"/>
                  </a:lnTo>
                  <a:cubicBezTo>
                    <a:pt x="548" y="3325"/>
                    <a:pt x="551" y="3327"/>
                    <a:pt x="555" y="3328"/>
                  </a:cubicBezTo>
                  <a:lnTo>
                    <a:pt x="545" y="3323"/>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7"/>
            <p:cNvSpPr/>
            <p:nvPr/>
          </p:nvSpPr>
          <p:spPr>
            <a:xfrm>
              <a:off x="1635854" y="3929136"/>
              <a:ext cx="118117" cy="133318"/>
            </a:xfrm>
            <a:custGeom>
              <a:avLst/>
              <a:gdLst/>
              <a:ahLst/>
              <a:cxnLst/>
              <a:rect l="l" t="t" r="r" b="b"/>
              <a:pathLst>
                <a:path w="2774" h="3131" extrusionOk="0">
                  <a:moveTo>
                    <a:pt x="2488" y="0"/>
                  </a:moveTo>
                  <a:cubicBezTo>
                    <a:pt x="2423" y="0"/>
                    <a:pt x="2358" y="18"/>
                    <a:pt x="2293" y="62"/>
                  </a:cubicBezTo>
                  <a:lnTo>
                    <a:pt x="481" y="1097"/>
                  </a:lnTo>
                  <a:cubicBezTo>
                    <a:pt x="223" y="1245"/>
                    <a:pt x="1" y="1615"/>
                    <a:pt x="1" y="1873"/>
                  </a:cubicBezTo>
                  <a:lnTo>
                    <a:pt x="1" y="2798"/>
                  </a:lnTo>
                  <a:cubicBezTo>
                    <a:pt x="1" y="2945"/>
                    <a:pt x="75" y="3056"/>
                    <a:pt x="149" y="3093"/>
                  </a:cubicBezTo>
                  <a:cubicBezTo>
                    <a:pt x="186" y="3130"/>
                    <a:pt x="260" y="3130"/>
                    <a:pt x="333" y="3130"/>
                  </a:cubicBezTo>
                  <a:cubicBezTo>
                    <a:pt x="407" y="3130"/>
                    <a:pt x="444" y="3093"/>
                    <a:pt x="481" y="3056"/>
                  </a:cubicBezTo>
                  <a:lnTo>
                    <a:pt x="481" y="3056"/>
                  </a:lnTo>
                  <a:cubicBezTo>
                    <a:pt x="433" y="3085"/>
                    <a:pt x="385" y="3099"/>
                    <a:pt x="340" y="3099"/>
                  </a:cubicBezTo>
                  <a:cubicBezTo>
                    <a:pt x="212" y="3099"/>
                    <a:pt x="112" y="2989"/>
                    <a:pt x="112" y="2798"/>
                  </a:cubicBezTo>
                  <a:lnTo>
                    <a:pt x="112" y="1873"/>
                  </a:lnTo>
                  <a:cubicBezTo>
                    <a:pt x="112" y="1615"/>
                    <a:pt x="296" y="1319"/>
                    <a:pt x="518" y="1208"/>
                  </a:cubicBezTo>
                  <a:lnTo>
                    <a:pt x="2330" y="136"/>
                  </a:lnTo>
                  <a:cubicBezTo>
                    <a:pt x="2389" y="106"/>
                    <a:pt x="2446" y="92"/>
                    <a:pt x="2497" y="92"/>
                  </a:cubicBezTo>
                  <a:cubicBezTo>
                    <a:pt x="2637" y="92"/>
                    <a:pt x="2737" y="195"/>
                    <a:pt x="2737" y="358"/>
                  </a:cubicBezTo>
                  <a:cubicBezTo>
                    <a:pt x="2737" y="690"/>
                    <a:pt x="2737" y="986"/>
                    <a:pt x="2737" y="1282"/>
                  </a:cubicBezTo>
                  <a:cubicBezTo>
                    <a:pt x="2737" y="1504"/>
                    <a:pt x="2626" y="1762"/>
                    <a:pt x="2441" y="1910"/>
                  </a:cubicBezTo>
                  <a:cubicBezTo>
                    <a:pt x="2552" y="1836"/>
                    <a:pt x="2589" y="1762"/>
                    <a:pt x="2626" y="1688"/>
                  </a:cubicBezTo>
                  <a:cubicBezTo>
                    <a:pt x="2774" y="1467"/>
                    <a:pt x="2774" y="1319"/>
                    <a:pt x="2774" y="1245"/>
                  </a:cubicBezTo>
                  <a:lnTo>
                    <a:pt x="2774" y="321"/>
                  </a:lnTo>
                  <a:cubicBezTo>
                    <a:pt x="2774" y="210"/>
                    <a:pt x="2737" y="173"/>
                    <a:pt x="2737" y="136"/>
                  </a:cubicBezTo>
                  <a:cubicBezTo>
                    <a:pt x="2700" y="62"/>
                    <a:pt x="2626" y="25"/>
                    <a:pt x="2626" y="25"/>
                  </a:cubicBezTo>
                  <a:cubicBezTo>
                    <a:pt x="2580" y="9"/>
                    <a:pt x="2534" y="0"/>
                    <a:pt x="24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7"/>
            <p:cNvSpPr/>
            <p:nvPr/>
          </p:nvSpPr>
          <p:spPr>
            <a:xfrm>
              <a:off x="1650034" y="3933308"/>
              <a:ext cx="94485" cy="76261"/>
            </a:xfrm>
            <a:custGeom>
              <a:avLst/>
              <a:gdLst/>
              <a:ahLst/>
              <a:cxnLst/>
              <a:rect l="l" t="t" r="r" b="b"/>
              <a:pathLst>
                <a:path w="2219" h="1791" extrusionOk="0">
                  <a:moveTo>
                    <a:pt x="2219" y="1"/>
                  </a:moveTo>
                  <a:cubicBezTo>
                    <a:pt x="2145" y="1"/>
                    <a:pt x="2071" y="1"/>
                    <a:pt x="1997" y="38"/>
                  </a:cubicBezTo>
                  <a:lnTo>
                    <a:pt x="185" y="1110"/>
                  </a:lnTo>
                  <a:cubicBezTo>
                    <a:pt x="111" y="1147"/>
                    <a:pt x="37" y="1184"/>
                    <a:pt x="0" y="1258"/>
                  </a:cubicBezTo>
                  <a:lnTo>
                    <a:pt x="888" y="1775"/>
                  </a:lnTo>
                  <a:lnTo>
                    <a:pt x="925" y="1775"/>
                  </a:lnTo>
                  <a:cubicBezTo>
                    <a:pt x="946" y="1786"/>
                    <a:pt x="965" y="1791"/>
                    <a:pt x="982" y="1791"/>
                  </a:cubicBezTo>
                  <a:cubicBezTo>
                    <a:pt x="1023" y="1791"/>
                    <a:pt x="1057" y="1764"/>
                    <a:pt x="1110" y="1738"/>
                  </a:cubicBezTo>
                  <a:cubicBezTo>
                    <a:pt x="1184" y="1701"/>
                    <a:pt x="1257" y="1664"/>
                    <a:pt x="1294" y="1590"/>
                  </a:cubicBezTo>
                  <a:cubicBezTo>
                    <a:pt x="1294" y="1590"/>
                    <a:pt x="1294" y="1590"/>
                    <a:pt x="1331" y="1553"/>
                  </a:cubicBezTo>
                  <a:cubicBezTo>
                    <a:pt x="1331" y="1553"/>
                    <a:pt x="1331" y="1517"/>
                    <a:pt x="1331" y="1517"/>
                  </a:cubicBezTo>
                  <a:lnTo>
                    <a:pt x="1405" y="1443"/>
                  </a:lnTo>
                  <a:lnTo>
                    <a:pt x="2219"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7"/>
            <p:cNvSpPr/>
            <p:nvPr/>
          </p:nvSpPr>
          <p:spPr>
            <a:xfrm>
              <a:off x="1664213" y="4004162"/>
              <a:ext cx="67702" cy="51990"/>
            </a:xfrm>
            <a:custGeom>
              <a:avLst/>
              <a:gdLst/>
              <a:ahLst/>
              <a:cxnLst/>
              <a:rect l="l" t="t" r="r" b="b"/>
              <a:pathLst>
                <a:path w="1590" h="1221" extrusionOk="0">
                  <a:moveTo>
                    <a:pt x="1035" y="0"/>
                  </a:moveTo>
                  <a:cubicBezTo>
                    <a:pt x="1035" y="0"/>
                    <a:pt x="1035" y="0"/>
                    <a:pt x="1035" y="37"/>
                  </a:cubicBezTo>
                  <a:lnTo>
                    <a:pt x="998" y="37"/>
                  </a:lnTo>
                  <a:cubicBezTo>
                    <a:pt x="998" y="37"/>
                    <a:pt x="998" y="74"/>
                    <a:pt x="998" y="74"/>
                  </a:cubicBezTo>
                  <a:cubicBezTo>
                    <a:pt x="961" y="111"/>
                    <a:pt x="961" y="111"/>
                    <a:pt x="924" y="148"/>
                  </a:cubicBezTo>
                  <a:lnTo>
                    <a:pt x="887" y="148"/>
                  </a:lnTo>
                  <a:cubicBezTo>
                    <a:pt x="887" y="185"/>
                    <a:pt x="887" y="185"/>
                    <a:pt x="887" y="185"/>
                  </a:cubicBezTo>
                  <a:lnTo>
                    <a:pt x="851" y="185"/>
                  </a:lnTo>
                  <a:cubicBezTo>
                    <a:pt x="851" y="185"/>
                    <a:pt x="851" y="185"/>
                    <a:pt x="851" y="222"/>
                  </a:cubicBezTo>
                  <a:lnTo>
                    <a:pt x="814" y="222"/>
                  </a:lnTo>
                  <a:cubicBezTo>
                    <a:pt x="814" y="222"/>
                    <a:pt x="777" y="259"/>
                    <a:pt x="777" y="259"/>
                  </a:cubicBezTo>
                  <a:lnTo>
                    <a:pt x="740" y="259"/>
                  </a:lnTo>
                  <a:cubicBezTo>
                    <a:pt x="740" y="259"/>
                    <a:pt x="703" y="296"/>
                    <a:pt x="703" y="296"/>
                  </a:cubicBezTo>
                  <a:lnTo>
                    <a:pt x="518" y="296"/>
                  </a:lnTo>
                  <a:lnTo>
                    <a:pt x="0" y="1220"/>
                  </a:lnTo>
                  <a:lnTo>
                    <a:pt x="0" y="1220"/>
                  </a:lnTo>
                  <a:lnTo>
                    <a:pt x="185" y="1110"/>
                  </a:lnTo>
                  <a:lnTo>
                    <a:pt x="370" y="999"/>
                  </a:lnTo>
                  <a:lnTo>
                    <a:pt x="555" y="888"/>
                  </a:lnTo>
                  <a:lnTo>
                    <a:pt x="740" y="777"/>
                  </a:lnTo>
                  <a:lnTo>
                    <a:pt x="924" y="666"/>
                  </a:lnTo>
                  <a:lnTo>
                    <a:pt x="1109" y="555"/>
                  </a:lnTo>
                  <a:lnTo>
                    <a:pt x="1294" y="481"/>
                  </a:lnTo>
                  <a:lnTo>
                    <a:pt x="1479" y="370"/>
                  </a:lnTo>
                  <a:lnTo>
                    <a:pt x="1590" y="296"/>
                  </a:lnTo>
                  <a:lnTo>
                    <a:pt x="1072"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7"/>
            <p:cNvSpPr/>
            <p:nvPr/>
          </p:nvSpPr>
          <p:spPr>
            <a:xfrm>
              <a:off x="1640581" y="3993133"/>
              <a:ext cx="40962" cy="68554"/>
            </a:xfrm>
            <a:custGeom>
              <a:avLst/>
              <a:gdLst/>
              <a:ahLst/>
              <a:cxnLst/>
              <a:rect l="l" t="t" r="r" b="b"/>
              <a:pathLst>
                <a:path w="962" h="1610" extrusionOk="0">
                  <a:moveTo>
                    <a:pt x="112" y="1"/>
                  </a:moveTo>
                  <a:cubicBezTo>
                    <a:pt x="38" y="148"/>
                    <a:pt x="1" y="259"/>
                    <a:pt x="1" y="370"/>
                  </a:cubicBezTo>
                  <a:lnTo>
                    <a:pt x="1" y="1295"/>
                  </a:lnTo>
                  <a:cubicBezTo>
                    <a:pt x="1" y="1477"/>
                    <a:pt x="101" y="1610"/>
                    <a:pt x="260" y="1610"/>
                  </a:cubicBezTo>
                  <a:cubicBezTo>
                    <a:pt x="294" y="1610"/>
                    <a:pt x="331" y="1603"/>
                    <a:pt x="370" y="1590"/>
                  </a:cubicBezTo>
                  <a:lnTo>
                    <a:pt x="962" y="518"/>
                  </a:lnTo>
                  <a:lnTo>
                    <a:pt x="112"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7"/>
            <p:cNvSpPr/>
            <p:nvPr/>
          </p:nvSpPr>
          <p:spPr>
            <a:xfrm>
              <a:off x="1713009" y="3934884"/>
              <a:ext cx="39387" cy="77198"/>
            </a:xfrm>
            <a:custGeom>
              <a:avLst/>
              <a:gdLst/>
              <a:ahLst/>
              <a:cxnLst/>
              <a:rect l="l" t="t" r="r" b="b"/>
              <a:pathLst>
                <a:path w="925" h="1813" extrusionOk="0">
                  <a:moveTo>
                    <a:pt x="851" y="1"/>
                  </a:moveTo>
                  <a:lnTo>
                    <a:pt x="0" y="1443"/>
                  </a:lnTo>
                  <a:lnTo>
                    <a:pt x="629" y="1812"/>
                  </a:lnTo>
                  <a:cubicBezTo>
                    <a:pt x="629" y="1812"/>
                    <a:pt x="629" y="1775"/>
                    <a:pt x="629" y="1775"/>
                  </a:cubicBezTo>
                  <a:cubicBezTo>
                    <a:pt x="814" y="1627"/>
                    <a:pt x="925" y="1369"/>
                    <a:pt x="925" y="1147"/>
                  </a:cubicBezTo>
                  <a:cubicBezTo>
                    <a:pt x="925" y="851"/>
                    <a:pt x="925" y="555"/>
                    <a:pt x="925" y="223"/>
                  </a:cubicBezTo>
                  <a:cubicBezTo>
                    <a:pt x="925" y="149"/>
                    <a:pt x="888" y="75"/>
                    <a:pt x="851" y="1"/>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7"/>
            <p:cNvSpPr/>
            <p:nvPr/>
          </p:nvSpPr>
          <p:spPr>
            <a:xfrm>
              <a:off x="1645307" y="3933308"/>
              <a:ext cx="103938" cy="127570"/>
            </a:xfrm>
            <a:custGeom>
              <a:avLst/>
              <a:gdLst/>
              <a:ahLst/>
              <a:cxnLst/>
              <a:rect l="l" t="t" r="r" b="b"/>
              <a:pathLst>
                <a:path w="2441" h="2996" extrusionOk="0">
                  <a:moveTo>
                    <a:pt x="2330" y="1"/>
                  </a:moveTo>
                  <a:lnTo>
                    <a:pt x="1516" y="1443"/>
                  </a:lnTo>
                  <a:lnTo>
                    <a:pt x="1442" y="1517"/>
                  </a:lnTo>
                  <a:cubicBezTo>
                    <a:pt x="1442" y="1517"/>
                    <a:pt x="1442" y="1553"/>
                    <a:pt x="1442" y="1553"/>
                  </a:cubicBezTo>
                  <a:cubicBezTo>
                    <a:pt x="1405" y="1590"/>
                    <a:pt x="1405" y="1590"/>
                    <a:pt x="1405" y="1590"/>
                  </a:cubicBezTo>
                  <a:cubicBezTo>
                    <a:pt x="1368" y="1664"/>
                    <a:pt x="1295" y="1701"/>
                    <a:pt x="1221" y="1738"/>
                  </a:cubicBezTo>
                  <a:cubicBezTo>
                    <a:pt x="1168" y="1764"/>
                    <a:pt x="1134" y="1791"/>
                    <a:pt x="1093" y="1791"/>
                  </a:cubicBezTo>
                  <a:cubicBezTo>
                    <a:pt x="1076" y="1791"/>
                    <a:pt x="1057" y="1786"/>
                    <a:pt x="1036" y="1775"/>
                  </a:cubicBezTo>
                  <a:lnTo>
                    <a:pt x="999" y="1775"/>
                  </a:lnTo>
                  <a:lnTo>
                    <a:pt x="111" y="1258"/>
                  </a:lnTo>
                  <a:cubicBezTo>
                    <a:pt x="74" y="1295"/>
                    <a:pt x="38" y="1369"/>
                    <a:pt x="1" y="1406"/>
                  </a:cubicBezTo>
                  <a:lnTo>
                    <a:pt x="851" y="1923"/>
                  </a:lnTo>
                  <a:lnTo>
                    <a:pt x="280" y="2958"/>
                  </a:lnTo>
                  <a:lnTo>
                    <a:pt x="296" y="2958"/>
                  </a:lnTo>
                  <a:lnTo>
                    <a:pt x="444" y="2884"/>
                  </a:lnTo>
                  <a:lnTo>
                    <a:pt x="962" y="1960"/>
                  </a:lnTo>
                  <a:lnTo>
                    <a:pt x="1147" y="1960"/>
                  </a:lnTo>
                  <a:cubicBezTo>
                    <a:pt x="1147" y="1960"/>
                    <a:pt x="1184" y="1923"/>
                    <a:pt x="1184" y="1923"/>
                  </a:cubicBezTo>
                  <a:lnTo>
                    <a:pt x="1221" y="1923"/>
                  </a:lnTo>
                  <a:cubicBezTo>
                    <a:pt x="1258" y="1923"/>
                    <a:pt x="1258" y="1886"/>
                    <a:pt x="1258" y="1886"/>
                  </a:cubicBezTo>
                  <a:lnTo>
                    <a:pt x="1295" y="1886"/>
                  </a:lnTo>
                  <a:cubicBezTo>
                    <a:pt x="1295" y="1849"/>
                    <a:pt x="1295" y="1849"/>
                    <a:pt x="1295" y="1849"/>
                  </a:cubicBezTo>
                  <a:lnTo>
                    <a:pt x="1331" y="1849"/>
                  </a:lnTo>
                  <a:cubicBezTo>
                    <a:pt x="1331" y="1849"/>
                    <a:pt x="1331" y="1849"/>
                    <a:pt x="1331" y="1812"/>
                  </a:cubicBezTo>
                  <a:lnTo>
                    <a:pt x="1368" y="1812"/>
                  </a:lnTo>
                  <a:cubicBezTo>
                    <a:pt x="1405" y="1775"/>
                    <a:pt x="1405" y="1775"/>
                    <a:pt x="1442" y="1738"/>
                  </a:cubicBezTo>
                  <a:cubicBezTo>
                    <a:pt x="1442" y="1738"/>
                    <a:pt x="1442" y="1701"/>
                    <a:pt x="1442" y="1701"/>
                  </a:cubicBezTo>
                  <a:lnTo>
                    <a:pt x="1479" y="1701"/>
                  </a:lnTo>
                  <a:cubicBezTo>
                    <a:pt x="1479" y="1664"/>
                    <a:pt x="1479" y="1664"/>
                    <a:pt x="1479" y="1664"/>
                  </a:cubicBezTo>
                  <a:lnTo>
                    <a:pt x="1516" y="1664"/>
                  </a:lnTo>
                  <a:lnTo>
                    <a:pt x="2034" y="1960"/>
                  </a:lnTo>
                  <a:lnTo>
                    <a:pt x="2108" y="1923"/>
                  </a:lnTo>
                  <a:cubicBezTo>
                    <a:pt x="2145" y="1886"/>
                    <a:pt x="2182" y="1886"/>
                    <a:pt x="2219" y="1849"/>
                  </a:cubicBezTo>
                  <a:lnTo>
                    <a:pt x="1590" y="1480"/>
                  </a:lnTo>
                  <a:lnTo>
                    <a:pt x="2441" y="38"/>
                  </a:lnTo>
                  <a:cubicBezTo>
                    <a:pt x="2404" y="38"/>
                    <a:pt x="2367" y="1"/>
                    <a:pt x="2330" y="1"/>
                  </a:cubicBezTo>
                  <a:close/>
                  <a:moveTo>
                    <a:pt x="259" y="2958"/>
                  </a:moveTo>
                  <a:cubicBezTo>
                    <a:pt x="259" y="2995"/>
                    <a:pt x="259" y="2995"/>
                    <a:pt x="259" y="2995"/>
                  </a:cubicBezTo>
                  <a:lnTo>
                    <a:pt x="280" y="2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7"/>
            <p:cNvSpPr/>
            <p:nvPr/>
          </p:nvSpPr>
          <p:spPr>
            <a:xfrm>
              <a:off x="946356" y="3808975"/>
              <a:ext cx="210984" cy="207833"/>
            </a:xfrm>
            <a:custGeom>
              <a:avLst/>
              <a:gdLst/>
              <a:ahLst/>
              <a:cxnLst/>
              <a:rect l="l" t="t" r="r" b="b"/>
              <a:pathLst>
                <a:path w="4955" h="4881" extrusionOk="0">
                  <a:moveTo>
                    <a:pt x="2478" y="1479"/>
                  </a:moveTo>
                  <a:cubicBezTo>
                    <a:pt x="3032" y="1479"/>
                    <a:pt x="3476" y="1923"/>
                    <a:pt x="3476" y="2440"/>
                  </a:cubicBezTo>
                  <a:cubicBezTo>
                    <a:pt x="3476" y="2995"/>
                    <a:pt x="3032" y="3438"/>
                    <a:pt x="2478" y="3438"/>
                  </a:cubicBezTo>
                  <a:cubicBezTo>
                    <a:pt x="1960" y="3438"/>
                    <a:pt x="1516" y="2995"/>
                    <a:pt x="1516" y="2440"/>
                  </a:cubicBezTo>
                  <a:cubicBezTo>
                    <a:pt x="1516" y="1923"/>
                    <a:pt x="1960" y="1479"/>
                    <a:pt x="2478" y="1479"/>
                  </a:cubicBezTo>
                  <a:close/>
                  <a:moveTo>
                    <a:pt x="2182" y="0"/>
                  </a:moveTo>
                  <a:lnTo>
                    <a:pt x="2108" y="518"/>
                  </a:lnTo>
                  <a:cubicBezTo>
                    <a:pt x="1923" y="555"/>
                    <a:pt x="1738" y="629"/>
                    <a:pt x="1553" y="739"/>
                  </a:cubicBezTo>
                  <a:lnTo>
                    <a:pt x="1147" y="370"/>
                  </a:lnTo>
                  <a:lnTo>
                    <a:pt x="666" y="776"/>
                  </a:lnTo>
                  <a:lnTo>
                    <a:pt x="962" y="1220"/>
                  </a:lnTo>
                  <a:cubicBezTo>
                    <a:pt x="851" y="1368"/>
                    <a:pt x="740" y="1553"/>
                    <a:pt x="666" y="1738"/>
                  </a:cubicBezTo>
                  <a:lnTo>
                    <a:pt x="111" y="1701"/>
                  </a:lnTo>
                  <a:lnTo>
                    <a:pt x="1" y="2329"/>
                  </a:lnTo>
                  <a:lnTo>
                    <a:pt x="518" y="2514"/>
                  </a:lnTo>
                  <a:cubicBezTo>
                    <a:pt x="518" y="2699"/>
                    <a:pt x="555" y="2884"/>
                    <a:pt x="629" y="3069"/>
                  </a:cubicBezTo>
                  <a:lnTo>
                    <a:pt x="185" y="3401"/>
                  </a:lnTo>
                  <a:lnTo>
                    <a:pt x="518" y="3956"/>
                  </a:lnTo>
                  <a:lnTo>
                    <a:pt x="1036" y="3771"/>
                  </a:lnTo>
                  <a:cubicBezTo>
                    <a:pt x="1147" y="3882"/>
                    <a:pt x="1295" y="4030"/>
                    <a:pt x="1479" y="4141"/>
                  </a:cubicBezTo>
                  <a:lnTo>
                    <a:pt x="1331" y="4658"/>
                  </a:lnTo>
                  <a:lnTo>
                    <a:pt x="1960" y="4880"/>
                  </a:lnTo>
                  <a:lnTo>
                    <a:pt x="2219" y="4400"/>
                  </a:lnTo>
                  <a:lnTo>
                    <a:pt x="2773" y="4400"/>
                  </a:lnTo>
                  <a:lnTo>
                    <a:pt x="3032" y="4880"/>
                  </a:lnTo>
                  <a:lnTo>
                    <a:pt x="3624" y="4658"/>
                  </a:lnTo>
                  <a:lnTo>
                    <a:pt x="3513" y="4141"/>
                  </a:lnTo>
                  <a:cubicBezTo>
                    <a:pt x="3698" y="4030"/>
                    <a:pt x="3846" y="3882"/>
                    <a:pt x="3956" y="3771"/>
                  </a:cubicBezTo>
                  <a:lnTo>
                    <a:pt x="4474" y="3956"/>
                  </a:lnTo>
                  <a:lnTo>
                    <a:pt x="4770" y="3401"/>
                  </a:lnTo>
                  <a:lnTo>
                    <a:pt x="4363" y="3069"/>
                  </a:lnTo>
                  <a:cubicBezTo>
                    <a:pt x="4400" y="2884"/>
                    <a:pt x="4437" y="2699"/>
                    <a:pt x="4437" y="2514"/>
                  </a:cubicBezTo>
                  <a:lnTo>
                    <a:pt x="4955" y="2329"/>
                  </a:lnTo>
                  <a:lnTo>
                    <a:pt x="4844" y="1701"/>
                  </a:lnTo>
                  <a:lnTo>
                    <a:pt x="4326" y="1738"/>
                  </a:lnTo>
                  <a:cubicBezTo>
                    <a:pt x="4252" y="1553"/>
                    <a:pt x="4141" y="1368"/>
                    <a:pt x="4030" y="1220"/>
                  </a:cubicBezTo>
                  <a:lnTo>
                    <a:pt x="4326" y="776"/>
                  </a:lnTo>
                  <a:lnTo>
                    <a:pt x="3846" y="370"/>
                  </a:lnTo>
                  <a:lnTo>
                    <a:pt x="3439" y="739"/>
                  </a:lnTo>
                  <a:cubicBezTo>
                    <a:pt x="3254" y="629"/>
                    <a:pt x="3069" y="555"/>
                    <a:pt x="2884" y="518"/>
                  </a:cubicBez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7"/>
            <p:cNvSpPr/>
            <p:nvPr/>
          </p:nvSpPr>
          <p:spPr>
            <a:xfrm>
              <a:off x="998304" y="3605868"/>
              <a:ext cx="209408" cy="148051"/>
            </a:xfrm>
            <a:custGeom>
              <a:avLst/>
              <a:gdLst/>
              <a:ahLst/>
              <a:cxnLst/>
              <a:rect l="l" t="t" r="r" b="b"/>
              <a:pathLst>
                <a:path w="4918" h="3477" extrusionOk="0">
                  <a:moveTo>
                    <a:pt x="1" y="1"/>
                  </a:moveTo>
                  <a:lnTo>
                    <a:pt x="1" y="3476"/>
                  </a:lnTo>
                  <a:lnTo>
                    <a:pt x="4918" y="3476"/>
                  </a:lnTo>
                  <a:lnTo>
                    <a:pt x="49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7"/>
            <p:cNvSpPr/>
            <p:nvPr/>
          </p:nvSpPr>
          <p:spPr>
            <a:xfrm>
              <a:off x="998304" y="3605868"/>
              <a:ext cx="74047" cy="148051"/>
            </a:xfrm>
            <a:custGeom>
              <a:avLst/>
              <a:gdLst/>
              <a:ahLst/>
              <a:cxnLst/>
              <a:rect l="l" t="t" r="r" b="b"/>
              <a:pathLst>
                <a:path w="1739" h="3477" extrusionOk="0">
                  <a:moveTo>
                    <a:pt x="1" y="1"/>
                  </a:moveTo>
                  <a:lnTo>
                    <a:pt x="1" y="3476"/>
                  </a:lnTo>
                  <a:lnTo>
                    <a:pt x="1738" y="96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7"/>
            <p:cNvSpPr/>
            <p:nvPr/>
          </p:nvSpPr>
          <p:spPr>
            <a:xfrm>
              <a:off x="1130558" y="3605868"/>
              <a:ext cx="77155" cy="148051"/>
            </a:xfrm>
            <a:custGeom>
              <a:avLst/>
              <a:gdLst/>
              <a:ahLst/>
              <a:cxnLst/>
              <a:rect l="l" t="t" r="r" b="b"/>
              <a:pathLst>
                <a:path w="1812" h="3477" extrusionOk="0">
                  <a:moveTo>
                    <a:pt x="1812" y="1"/>
                  </a:moveTo>
                  <a:lnTo>
                    <a:pt x="0" y="962"/>
                  </a:lnTo>
                  <a:lnTo>
                    <a:pt x="1812" y="3476"/>
                  </a:lnTo>
                  <a:lnTo>
                    <a:pt x="18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7"/>
            <p:cNvSpPr/>
            <p:nvPr/>
          </p:nvSpPr>
          <p:spPr>
            <a:xfrm>
              <a:off x="998304" y="3605868"/>
              <a:ext cx="209408" cy="52416"/>
            </a:xfrm>
            <a:custGeom>
              <a:avLst/>
              <a:gdLst/>
              <a:ahLst/>
              <a:cxnLst/>
              <a:rect l="l" t="t" r="r" b="b"/>
              <a:pathLst>
                <a:path w="4918" h="1231" extrusionOk="0">
                  <a:moveTo>
                    <a:pt x="1" y="1"/>
                  </a:moveTo>
                  <a:lnTo>
                    <a:pt x="1147" y="814"/>
                  </a:lnTo>
                  <a:cubicBezTo>
                    <a:pt x="1535" y="1091"/>
                    <a:pt x="1988" y="1230"/>
                    <a:pt x="2441" y="1230"/>
                  </a:cubicBezTo>
                  <a:cubicBezTo>
                    <a:pt x="2894" y="1230"/>
                    <a:pt x="3346" y="1091"/>
                    <a:pt x="3735" y="814"/>
                  </a:cubicBezTo>
                  <a:lnTo>
                    <a:pt x="49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8" name="Google Shape;1388;p57"/>
          <p:cNvGrpSpPr/>
          <p:nvPr/>
        </p:nvGrpSpPr>
        <p:grpSpPr>
          <a:xfrm>
            <a:off x="8601230" y="-556762"/>
            <a:ext cx="2279995" cy="1446858"/>
            <a:chOff x="1157362" y="2870724"/>
            <a:chExt cx="1602583" cy="1016981"/>
          </a:xfrm>
        </p:grpSpPr>
        <p:sp>
          <p:nvSpPr>
            <p:cNvPr id="1389" name="Google Shape;1389;p57"/>
            <p:cNvSpPr/>
            <p:nvPr/>
          </p:nvSpPr>
          <p:spPr>
            <a:xfrm>
              <a:off x="1157362" y="2941578"/>
              <a:ext cx="1602583" cy="946128"/>
            </a:xfrm>
            <a:custGeom>
              <a:avLst/>
              <a:gdLst/>
              <a:ahLst/>
              <a:cxnLst/>
              <a:rect l="l" t="t" r="r" b="b"/>
              <a:pathLst>
                <a:path w="37637" h="22220" extrusionOk="0">
                  <a:moveTo>
                    <a:pt x="37636" y="0"/>
                  </a:moveTo>
                  <a:lnTo>
                    <a:pt x="0" y="21813"/>
                  </a:lnTo>
                  <a:lnTo>
                    <a:pt x="0" y="22220"/>
                  </a:lnTo>
                  <a:lnTo>
                    <a:pt x="37636" y="444"/>
                  </a:lnTo>
                  <a:lnTo>
                    <a:pt x="37636"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7"/>
            <p:cNvSpPr/>
            <p:nvPr/>
          </p:nvSpPr>
          <p:spPr>
            <a:xfrm>
              <a:off x="1157362" y="2906917"/>
              <a:ext cx="1602583" cy="946170"/>
            </a:xfrm>
            <a:custGeom>
              <a:avLst/>
              <a:gdLst/>
              <a:ahLst/>
              <a:cxnLst/>
              <a:rect l="l" t="t" r="r" b="b"/>
              <a:pathLst>
                <a:path w="37637" h="22221" extrusionOk="0">
                  <a:moveTo>
                    <a:pt x="37636" y="1"/>
                  </a:moveTo>
                  <a:lnTo>
                    <a:pt x="0" y="21777"/>
                  </a:lnTo>
                  <a:lnTo>
                    <a:pt x="0" y="22220"/>
                  </a:lnTo>
                  <a:lnTo>
                    <a:pt x="37636" y="407"/>
                  </a:lnTo>
                  <a:lnTo>
                    <a:pt x="37636"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7"/>
            <p:cNvSpPr/>
            <p:nvPr/>
          </p:nvSpPr>
          <p:spPr>
            <a:xfrm>
              <a:off x="1157362" y="2870724"/>
              <a:ext cx="1602583" cy="946128"/>
            </a:xfrm>
            <a:custGeom>
              <a:avLst/>
              <a:gdLst/>
              <a:ahLst/>
              <a:cxnLst/>
              <a:rect l="l" t="t" r="r" b="b"/>
              <a:pathLst>
                <a:path w="37637" h="22220" extrusionOk="0">
                  <a:moveTo>
                    <a:pt x="37636" y="0"/>
                  </a:moveTo>
                  <a:lnTo>
                    <a:pt x="0" y="21776"/>
                  </a:lnTo>
                  <a:lnTo>
                    <a:pt x="0" y="22220"/>
                  </a:lnTo>
                  <a:lnTo>
                    <a:pt x="37636" y="407"/>
                  </a:lnTo>
                  <a:lnTo>
                    <a:pt x="37636"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2" name="Google Shape;1392;p57"/>
          <p:cNvGrpSpPr/>
          <p:nvPr/>
        </p:nvGrpSpPr>
        <p:grpSpPr>
          <a:xfrm rot="3600111">
            <a:off x="7031034" y="-165546"/>
            <a:ext cx="2279963" cy="1446838"/>
            <a:chOff x="1157362" y="2870724"/>
            <a:chExt cx="1602583" cy="1016981"/>
          </a:xfrm>
        </p:grpSpPr>
        <p:sp>
          <p:nvSpPr>
            <p:cNvPr id="1393" name="Google Shape;1393;p57"/>
            <p:cNvSpPr/>
            <p:nvPr/>
          </p:nvSpPr>
          <p:spPr>
            <a:xfrm>
              <a:off x="1157362" y="2941578"/>
              <a:ext cx="1602583" cy="946128"/>
            </a:xfrm>
            <a:custGeom>
              <a:avLst/>
              <a:gdLst/>
              <a:ahLst/>
              <a:cxnLst/>
              <a:rect l="l" t="t" r="r" b="b"/>
              <a:pathLst>
                <a:path w="37637" h="22220" extrusionOk="0">
                  <a:moveTo>
                    <a:pt x="37636" y="0"/>
                  </a:moveTo>
                  <a:lnTo>
                    <a:pt x="0" y="21813"/>
                  </a:lnTo>
                  <a:lnTo>
                    <a:pt x="0" y="22220"/>
                  </a:lnTo>
                  <a:lnTo>
                    <a:pt x="37636" y="444"/>
                  </a:lnTo>
                  <a:lnTo>
                    <a:pt x="37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7"/>
            <p:cNvSpPr/>
            <p:nvPr/>
          </p:nvSpPr>
          <p:spPr>
            <a:xfrm>
              <a:off x="1157362" y="2906917"/>
              <a:ext cx="1602583" cy="946170"/>
            </a:xfrm>
            <a:custGeom>
              <a:avLst/>
              <a:gdLst/>
              <a:ahLst/>
              <a:cxnLst/>
              <a:rect l="l" t="t" r="r" b="b"/>
              <a:pathLst>
                <a:path w="37637" h="22221" extrusionOk="0">
                  <a:moveTo>
                    <a:pt x="37636" y="1"/>
                  </a:moveTo>
                  <a:lnTo>
                    <a:pt x="0" y="21777"/>
                  </a:lnTo>
                  <a:lnTo>
                    <a:pt x="0" y="22220"/>
                  </a:lnTo>
                  <a:lnTo>
                    <a:pt x="37636" y="407"/>
                  </a:lnTo>
                  <a:lnTo>
                    <a:pt x="376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7"/>
            <p:cNvSpPr/>
            <p:nvPr/>
          </p:nvSpPr>
          <p:spPr>
            <a:xfrm>
              <a:off x="1157362" y="2870724"/>
              <a:ext cx="1602583" cy="946128"/>
            </a:xfrm>
            <a:custGeom>
              <a:avLst/>
              <a:gdLst/>
              <a:ahLst/>
              <a:cxnLst/>
              <a:rect l="l" t="t" r="r" b="b"/>
              <a:pathLst>
                <a:path w="37637" h="22220" extrusionOk="0">
                  <a:moveTo>
                    <a:pt x="37636" y="0"/>
                  </a:moveTo>
                  <a:lnTo>
                    <a:pt x="0" y="21776"/>
                  </a:lnTo>
                  <a:lnTo>
                    <a:pt x="0" y="22220"/>
                  </a:lnTo>
                  <a:lnTo>
                    <a:pt x="37636" y="407"/>
                  </a:lnTo>
                  <a:lnTo>
                    <a:pt x="37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1396"/>
        <p:cNvGrpSpPr/>
        <p:nvPr/>
      </p:nvGrpSpPr>
      <p:grpSpPr>
        <a:xfrm>
          <a:off x="0" y="0"/>
          <a:ext cx="0" cy="0"/>
          <a:chOff x="0" y="0"/>
          <a:chExt cx="0" cy="0"/>
        </a:xfrm>
      </p:grpSpPr>
      <p:grpSp>
        <p:nvGrpSpPr>
          <p:cNvPr id="1397" name="Google Shape;1397;p58"/>
          <p:cNvGrpSpPr/>
          <p:nvPr/>
        </p:nvGrpSpPr>
        <p:grpSpPr>
          <a:xfrm flipH="1">
            <a:off x="7196369" y="-223773"/>
            <a:ext cx="2525043" cy="1796978"/>
            <a:chOff x="-703225" y="-335618"/>
            <a:chExt cx="2887413" cy="2054863"/>
          </a:xfrm>
        </p:grpSpPr>
        <p:sp>
          <p:nvSpPr>
            <p:cNvPr id="1398" name="Google Shape;1398;p58"/>
            <p:cNvSpPr/>
            <p:nvPr/>
          </p:nvSpPr>
          <p:spPr>
            <a:xfrm>
              <a:off x="-430391" y="1520207"/>
              <a:ext cx="119464" cy="147835"/>
            </a:xfrm>
            <a:custGeom>
              <a:avLst/>
              <a:gdLst/>
              <a:ahLst/>
              <a:cxnLst/>
              <a:rect l="l" t="t" r="r" b="b"/>
              <a:pathLst>
                <a:path w="1554" h="1923" extrusionOk="0">
                  <a:moveTo>
                    <a:pt x="1" y="0"/>
                  </a:moveTo>
                  <a:cubicBezTo>
                    <a:pt x="112" y="703"/>
                    <a:pt x="629" y="1405"/>
                    <a:pt x="1554" y="1923"/>
                  </a:cubicBezTo>
                  <a:lnTo>
                    <a:pt x="1554" y="1147"/>
                  </a:lnTo>
                  <a:cubicBezTo>
                    <a:pt x="1443" y="1073"/>
                    <a:pt x="1332" y="999"/>
                    <a:pt x="1184" y="888"/>
                  </a:cubicBezTo>
                  <a:cubicBezTo>
                    <a:pt x="1147" y="888"/>
                    <a:pt x="1110" y="851"/>
                    <a:pt x="1073" y="814"/>
                  </a:cubicBezTo>
                  <a:cubicBezTo>
                    <a:pt x="999" y="740"/>
                    <a:pt x="925" y="703"/>
                    <a:pt x="888" y="666"/>
                  </a:cubicBezTo>
                  <a:cubicBezTo>
                    <a:pt x="814" y="629"/>
                    <a:pt x="814" y="592"/>
                    <a:pt x="777" y="555"/>
                  </a:cubicBezTo>
                  <a:cubicBezTo>
                    <a:pt x="703" y="481"/>
                    <a:pt x="629" y="444"/>
                    <a:pt x="592" y="370"/>
                  </a:cubicBezTo>
                  <a:cubicBezTo>
                    <a:pt x="555" y="333"/>
                    <a:pt x="519" y="296"/>
                    <a:pt x="519" y="259"/>
                  </a:cubicBezTo>
                  <a:cubicBezTo>
                    <a:pt x="445" y="222"/>
                    <a:pt x="408" y="148"/>
                    <a:pt x="371" y="111"/>
                  </a:cubicBezTo>
                  <a:cubicBezTo>
                    <a:pt x="371" y="74"/>
                    <a:pt x="334" y="74"/>
                    <a:pt x="334" y="37"/>
                  </a:cubicBezTo>
                  <a:cubicBezTo>
                    <a:pt x="223" y="37"/>
                    <a:pt x="112" y="0"/>
                    <a:pt x="1" y="0"/>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8"/>
            <p:cNvSpPr/>
            <p:nvPr/>
          </p:nvSpPr>
          <p:spPr>
            <a:xfrm>
              <a:off x="885575" y="556712"/>
              <a:ext cx="56888" cy="91023"/>
            </a:xfrm>
            <a:custGeom>
              <a:avLst/>
              <a:gdLst/>
              <a:ahLst/>
              <a:cxnLst/>
              <a:rect l="l" t="t" r="r" b="b"/>
              <a:pathLst>
                <a:path w="740" h="1184" extrusionOk="0">
                  <a:moveTo>
                    <a:pt x="0" y="0"/>
                  </a:moveTo>
                  <a:lnTo>
                    <a:pt x="0" y="777"/>
                  </a:lnTo>
                  <a:lnTo>
                    <a:pt x="740" y="1183"/>
                  </a:lnTo>
                  <a:lnTo>
                    <a:pt x="740" y="407"/>
                  </a:lnTo>
                  <a:lnTo>
                    <a:pt x="0"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8"/>
            <p:cNvSpPr/>
            <p:nvPr/>
          </p:nvSpPr>
          <p:spPr>
            <a:xfrm>
              <a:off x="365431" y="503436"/>
              <a:ext cx="520213" cy="206800"/>
            </a:xfrm>
            <a:custGeom>
              <a:avLst/>
              <a:gdLst/>
              <a:ahLst/>
              <a:cxnLst/>
              <a:rect l="l" t="t" r="r" b="b"/>
              <a:pathLst>
                <a:path w="6767" h="2690" extrusionOk="0">
                  <a:moveTo>
                    <a:pt x="3961" y="0"/>
                  </a:moveTo>
                  <a:cubicBezTo>
                    <a:pt x="2949" y="0"/>
                    <a:pt x="1942" y="231"/>
                    <a:pt x="1184" y="693"/>
                  </a:cubicBezTo>
                  <a:cubicBezTo>
                    <a:pt x="1073" y="730"/>
                    <a:pt x="999" y="804"/>
                    <a:pt x="888" y="841"/>
                  </a:cubicBezTo>
                  <a:cubicBezTo>
                    <a:pt x="888" y="878"/>
                    <a:pt x="851" y="878"/>
                    <a:pt x="814" y="915"/>
                  </a:cubicBezTo>
                  <a:cubicBezTo>
                    <a:pt x="777" y="952"/>
                    <a:pt x="703" y="989"/>
                    <a:pt x="666" y="1026"/>
                  </a:cubicBezTo>
                  <a:cubicBezTo>
                    <a:pt x="629" y="1063"/>
                    <a:pt x="629" y="1100"/>
                    <a:pt x="592" y="1100"/>
                  </a:cubicBezTo>
                  <a:cubicBezTo>
                    <a:pt x="555" y="1174"/>
                    <a:pt x="518" y="1211"/>
                    <a:pt x="481" y="1248"/>
                  </a:cubicBezTo>
                  <a:cubicBezTo>
                    <a:pt x="444" y="1248"/>
                    <a:pt x="407" y="1285"/>
                    <a:pt x="407" y="1322"/>
                  </a:cubicBezTo>
                  <a:cubicBezTo>
                    <a:pt x="370" y="1359"/>
                    <a:pt x="333" y="1396"/>
                    <a:pt x="296" y="1433"/>
                  </a:cubicBezTo>
                  <a:cubicBezTo>
                    <a:pt x="296" y="1470"/>
                    <a:pt x="260" y="1507"/>
                    <a:pt x="260" y="1544"/>
                  </a:cubicBezTo>
                  <a:cubicBezTo>
                    <a:pt x="223" y="1581"/>
                    <a:pt x="186" y="1618"/>
                    <a:pt x="186" y="1655"/>
                  </a:cubicBezTo>
                  <a:cubicBezTo>
                    <a:pt x="149" y="1692"/>
                    <a:pt x="149" y="1692"/>
                    <a:pt x="149" y="1729"/>
                  </a:cubicBezTo>
                  <a:cubicBezTo>
                    <a:pt x="112" y="1766"/>
                    <a:pt x="112" y="1803"/>
                    <a:pt x="75" y="1876"/>
                  </a:cubicBezTo>
                  <a:cubicBezTo>
                    <a:pt x="75" y="1876"/>
                    <a:pt x="75" y="1913"/>
                    <a:pt x="75" y="1950"/>
                  </a:cubicBezTo>
                  <a:cubicBezTo>
                    <a:pt x="38" y="1987"/>
                    <a:pt x="38" y="2024"/>
                    <a:pt x="38" y="2061"/>
                  </a:cubicBezTo>
                  <a:cubicBezTo>
                    <a:pt x="38" y="2098"/>
                    <a:pt x="38" y="2135"/>
                    <a:pt x="38" y="2172"/>
                  </a:cubicBezTo>
                  <a:cubicBezTo>
                    <a:pt x="1" y="2357"/>
                    <a:pt x="38" y="2505"/>
                    <a:pt x="75" y="2690"/>
                  </a:cubicBezTo>
                  <a:cubicBezTo>
                    <a:pt x="223" y="2246"/>
                    <a:pt x="592" y="1803"/>
                    <a:pt x="1184" y="1470"/>
                  </a:cubicBezTo>
                  <a:cubicBezTo>
                    <a:pt x="1942" y="1026"/>
                    <a:pt x="2949" y="804"/>
                    <a:pt x="3961" y="804"/>
                  </a:cubicBezTo>
                  <a:cubicBezTo>
                    <a:pt x="4973" y="804"/>
                    <a:pt x="5990" y="1026"/>
                    <a:pt x="6766" y="1470"/>
                  </a:cubicBezTo>
                  <a:lnTo>
                    <a:pt x="6766" y="693"/>
                  </a:lnTo>
                  <a:cubicBezTo>
                    <a:pt x="5990" y="231"/>
                    <a:pt x="4973" y="0"/>
                    <a:pt x="3961" y="0"/>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8"/>
            <p:cNvSpPr/>
            <p:nvPr/>
          </p:nvSpPr>
          <p:spPr>
            <a:xfrm>
              <a:off x="254575" y="693091"/>
              <a:ext cx="122308" cy="218947"/>
            </a:xfrm>
            <a:custGeom>
              <a:avLst/>
              <a:gdLst/>
              <a:ahLst/>
              <a:cxnLst/>
              <a:rect l="l" t="t" r="r" b="b"/>
              <a:pathLst>
                <a:path w="1591" h="2848" extrusionOk="0">
                  <a:moveTo>
                    <a:pt x="1" y="1"/>
                  </a:moveTo>
                  <a:lnTo>
                    <a:pt x="1" y="593"/>
                  </a:lnTo>
                  <a:cubicBezTo>
                    <a:pt x="1" y="1406"/>
                    <a:pt x="518" y="2219"/>
                    <a:pt x="1591" y="2848"/>
                  </a:cubicBezTo>
                  <a:lnTo>
                    <a:pt x="1591" y="2071"/>
                  </a:lnTo>
                  <a:cubicBezTo>
                    <a:pt x="1480" y="1997"/>
                    <a:pt x="1332" y="1886"/>
                    <a:pt x="1221" y="1813"/>
                  </a:cubicBezTo>
                  <a:cubicBezTo>
                    <a:pt x="1184" y="1776"/>
                    <a:pt x="1147" y="1739"/>
                    <a:pt x="1110" y="1739"/>
                  </a:cubicBezTo>
                  <a:cubicBezTo>
                    <a:pt x="1036" y="1665"/>
                    <a:pt x="962" y="1628"/>
                    <a:pt x="888" y="1554"/>
                  </a:cubicBezTo>
                  <a:cubicBezTo>
                    <a:pt x="851" y="1517"/>
                    <a:pt x="814" y="1480"/>
                    <a:pt x="777" y="1443"/>
                  </a:cubicBezTo>
                  <a:cubicBezTo>
                    <a:pt x="740" y="1406"/>
                    <a:pt x="666" y="1332"/>
                    <a:pt x="629" y="1295"/>
                  </a:cubicBezTo>
                  <a:cubicBezTo>
                    <a:pt x="592" y="1258"/>
                    <a:pt x="555" y="1221"/>
                    <a:pt x="518" y="1184"/>
                  </a:cubicBezTo>
                  <a:cubicBezTo>
                    <a:pt x="481" y="1110"/>
                    <a:pt x="445" y="1073"/>
                    <a:pt x="408" y="999"/>
                  </a:cubicBezTo>
                  <a:cubicBezTo>
                    <a:pt x="371" y="962"/>
                    <a:pt x="334" y="925"/>
                    <a:pt x="334" y="888"/>
                  </a:cubicBezTo>
                  <a:cubicBezTo>
                    <a:pt x="297" y="814"/>
                    <a:pt x="260" y="777"/>
                    <a:pt x="223" y="740"/>
                  </a:cubicBezTo>
                  <a:cubicBezTo>
                    <a:pt x="223" y="666"/>
                    <a:pt x="186" y="629"/>
                    <a:pt x="186" y="593"/>
                  </a:cubicBezTo>
                  <a:cubicBezTo>
                    <a:pt x="149" y="519"/>
                    <a:pt x="112" y="482"/>
                    <a:pt x="112" y="445"/>
                  </a:cubicBezTo>
                  <a:cubicBezTo>
                    <a:pt x="75" y="371"/>
                    <a:pt x="75" y="334"/>
                    <a:pt x="75" y="297"/>
                  </a:cubicBezTo>
                  <a:cubicBezTo>
                    <a:pt x="38" y="223"/>
                    <a:pt x="38" y="186"/>
                    <a:pt x="38" y="112"/>
                  </a:cubicBezTo>
                  <a:cubicBezTo>
                    <a:pt x="38" y="75"/>
                    <a:pt x="1" y="38"/>
                    <a:pt x="1"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8"/>
            <p:cNvSpPr/>
            <p:nvPr/>
          </p:nvSpPr>
          <p:spPr>
            <a:xfrm>
              <a:off x="376809" y="852303"/>
              <a:ext cx="56964" cy="91023"/>
            </a:xfrm>
            <a:custGeom>
              <a:avLst/>
              <a:gdLst/>
              <a:ahLst/>
              <a:cxnLst/>
              <a:rect l="l" t="t" r="r" b="b"/>
              <a:pathLst>
                <a:path w="741" h="1184" extrusionOk="0">
                  <a:moveTo>
                    <a:pt x="1" y="0"/>
                  </a:moveTo>
                  <a:lnTo>
                    <a:pt x="1" y="777"/>
                  </a:lnTo>
                  <a:lnTo>
                    <a:pt x="740" y="1183"/>
                  </a:lnTo>
                  <a:lnTo>
                    <a:pt x="740" y="407"/>
                  </a:lnTo>
                  <a:lnTo>
                    <a:pt x="1"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8"/>
            <p:cNvSpPr/>
            <p:nvPr/>
          </p:nvSpPr>
          <p:spPr>
            <a:xfrm>
              <a:off x="433697" y="883591"/>
              <a:ext cx="469014" cy="332572"/>
            </a:xfrm>
            <a:custGeom>
              <a:avLst/>
              <a:gdLst/>
              <a:ahLst/>
              <a:cxnLst/>
              <a:rect l="l" t="t" r="r" b="b"/>
              <a:pathLst>
                <a:path w="6101" h="4326" extrusionOk="0">
                  <a:moveTo>
                    <a:pt x="0" y="0"/>
                  </a:moveTo>
                  <a:lnTo>
                    <a:pt x="0" y="776"/>
                  </a:lnTo>
                  <a:lnTo>
                    <a:pt x="6100" y="4326"/>
                  </a:lnTo>
                  <a:lnTo>
                    <a:pt x="6100" y="3512"/>
                  </a:lnTo>
                  <a:lnTo>
                    <a:pt x="0"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8"/>
            <p:cNvSpPr/>
            <p:nvPr/>
          </p:nvSpPr>
          <p:spPr>
            <a:xfrm>
              <a:off x="-521336" y="1119449"/>
              <a:ext cx="429270" cy="110934"/>
            </a:xfrm>
            <a:custGeom>
              <a:avLst/>
              <a:gdLst/>
              <a:ahLst/>
              <a:cxnLst/>
              <a:rect l="l" t="t" r="r" b="b"/>
              <a:pathLst>
                <a:path w="5584" h="1443" extrusionOk="0">
                  <a:moveTo>
                    <a:pt x="2778" y="1"/>
                  </a:moveTo>
                  <a:cubicBezTo>
                    <a:pt x="1766" y="1"/>
                    <a:pt x="759" y="222"/>
                    <a:pt x="1" y="666"/>
                  </a:cubicBezTo>
                  <a:lnTo>
                    <a:pt x="1" y="1442"/>
                  </a:lnTo>
                  <a:cubicBezTo>
                    <a:pt x="759" y="999"/>
                    <a:pt x="1766" y="777"/>
                    <a:pt x="2778" y="777"/>
                  </a:cubicBezTo>
                  <a:cubicBezTo>
                    <a:pt x="3790" y="777"/>
                    <a:pt x="4807" y="999"/>
                    <a:pt x="5583" y="1442"/>
                  </a:cubicBezTo>
                  <a:lnTo>
                    <a:pt x="5583" y="666"/>
                  </a:lnTo>
                  <a:cubicBezTo>
                    <a:pt x="4807" y="222"/>
                    <a:pt x="3790" y="1"/>
                    <a:pt x="2778"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8"/>
            <p:cNvSpPr/>
            <p:nvPr/>
          </p:nvSpPr>
          <p:spPr>
            <a:xfrm>
              <a:off x="-92136" y="1170649"/>
              <a:ext cx="17143" cy="68267"/>
            </a:xfrm>
            <a:custGeom>
              <a:avLst/>
              <a:gdLst/>
              <a:ahLst/>
              <a:cxnLst/>
              <a:rect l="l" t="t" r="r" b="b"/>
              <a:pathLst>
                <a:path w="223" h="888" extrusionOk="0">
                  <a:moveTo>
                    <a:pt x="0" y="0"/>
                  </a:moveTo>
                  <a:lnTo>
                    <a:pt x="0" y="776"/>
                  </a:lnTo>
                  <a:lnTo>
                    <a:pt x="222" y="887"/>
                  </a:lnTo>
                  <a:lnTo>
                    <a:pt x="222" y="111"/>
                  </a:lnTo>
                  <a:lnTo>
                    <a:pt x="0"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8"/>
            <p:cNvSpPr/>
            <p:nvPr/>
          </p:nvSpPr>
          <p:spPr>
            <a:xfrm>
              <a:off x="902642" y="1153582"/>
              <a:ext cx="56888" cy="93867"/>
            </a:xfrm>
            <a:custGeom>
              <a:avLst/>
              <a:gdLst/>
              <a:ahLst/>
              <a:cxnLst/>
              <a:rect l="l" t="t" r="r" b="b"/>
              <a:pathLst>
                <a:path w="740" h="1221" extrusionOk="0">
                  <a:moveTo>
                    <a:pt x="0" y="0"/>
                  </a:moveTo>
                  <a:lnTo>
                    <a:pt x="0" y="814"/>
                  </a:lnTo>
                  <a:lnTo>
                    <a:pt x="740" y="1220"/>
                  </a:lnTo>
                  <a:lnTo>
                    <a:pt x="740" y="444"/>
                  </a:lnTo>
                  <a:lnTo>
                    <a:pt x="0"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8"/>
            <p:cNvSpPr/>
            <p:nvPr/>
          </p:nvSpPr>
          <p:spPr>
            <a:xfrm>
              <a:off x="959453" y="1187639"/>
              <a:ext cx="88176" cy="156446"/>
            </a:xfrm>
            <a:custGeom>
              <a:avLst/>
              <a:gdLst/>
              <a:ahLst/>
              <a:cxnLst/>
              <a:rect l="l" t="t" r="r" b="b"/>
              <a:pathLst>
                <a:path w="1147" h="2035" extrusionOk="0">
                  <a:moveTo>
                    <a:pt x="1" y="1"/>
                  </a:moveTo>
                  <a:lnTo>
                    <a:pt x="1" y="777"/>
                  </a:lnTo>
                  <a:cubicBezTo>
                    <a:pt x="592" y="1147"/>
                    <a:pt x="962" y="1554"/>
                    <a:pt x="1110" y="2034"/>
                  </a:cubicBezTo>
                  <a:cubicBezTo>
                    <a:pt x="1147" y="1886"/>
                    <a:pt x="1147" y="1739"/>
                    <a:pt x="1147" y="1628"/>
                  </a:cubicBezTo>
                  <a:cubicBezTo>
                    <a:pt x="1147" y="1591"/>
                    <a:pt x="1147" y="1554"/>
                    <a:pt x="1147" y="1517"/>
                  </a:cubicBezTo>
                  <a:cubicBezTo>
                    <a:pt x="1147" y="1480"/>
                    <a:pt x="1147" y="1443"/>
                    <a:pt x="1147" y="1406"/>
                  </a:cubicBezTo>
                  <a:cubicBezTo>
                    <a:pt x="1147" y="1369"/>
                    <a:pt x="1110" y="1332"/>
                    <a:pt x="1110" y="1295"/>
                  </a:cubicBezTo>
                  <a:cubicBezTo>
                    <a:pt x="1110" y="1258"/>
                    <a:pt x="1110" y="1221"/>
                    <a:pt x="1073" y="1184"/>
                  </a:cubicBezTo>
                  <a:cubicBezTo>
                    <a:pt x="1073" y="1147"/>
                    <a:pt x="1036" y="1110"/>
                    <a:pt x="1036" y="1073"/>
                  </a:cubicBezTo>
                  <a:cubicBezTo>
                    <a:pt x="1036" y="1036"/>
                    <a:pt x="999" y="999"/>
                    <a:pt x="999" y="962"/>
                  </a:cubicBezTo>
                  <a:cubicBezTo>
                    <a:pt x="962" y="925"/>
                    <a:pt x="962" y="888"/>
                    <a:pt x="925" y="851"/>
                  </a:cubicBezTo>
                  <a:cubicBezTo>
                    <a:pt x="888" y="814"/>
                    <a:pt x="888" y="777"/>
                    <a:pt x="851" y="740"/>
                  </a:cubicBezTo>
                  <a:cubicBezTo>
                    <a:pt x="851" y="703"/>
                    <a:pt x="814" y="666"/>
                    <a:pt x="777" y="629"/>
                  </a:cubicBezTo>
                  <a:cubicBezTo>
                    <a:pt x="740" y="592"/>
                    <a:pt x="740" y="555"/>
                    <a:pt x="703" y="555"/>
                  </a:cubicBezTo>
                  <a:cubicBezTo>
                    <a:pt x="666" y="518"/>
                    <a:pt x="629" y="482"/>
                    <a:pt x="592" y="408"/>
                  </a:cubicBezTo>
                  <a:cubicBezTo>
                    <a:pt x="555" y="408"/>
                    <a:pt x="518" y="371"/>
                    <a:pt x="518" y="334"/>
                  </a:cubicBezTo>
                  <a:cubicBezTo>
                    <a:pt x="444" y="297"/>
                    <a:pt x="407" y="260"/>
                    <a:pt x="333" y="223"/>
                  </a:cubicBezTo>
                  <a:cubicBezTo>
                    <a:pt x="333" y="186"/>
                    <a:pt x="296" y="186"/>
                    <a:pt x="259" y="149"/>
                  </a:cubicBezTo>
                  <a:cubicBezTo>
                    <a:pt x="185" y="112"/>
                    <a:pt x="75" y="38"/>
                    <a:pt x="1"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8"/>
            <p:cNvSpPr/>
            <p:nvPr/>
          </p:nvSpPr>
          <p:spPr>
            <a:xfrm>
              <a:off x="-75070" y="1179105"/>
              <a:ext cx="508836" cy="355405"/>
            </a:xfrm>
            <a:custGeom>
              <a:avLst/>
              <a:gdLst/>
              <a:ahLst/>
              <a:cxnLst/>
              <a:rect l="l" t="t" r="r" b="b"/>
              <a:pathLst>
                <a:path w="6619" h="4623" extrusionOk="0">
                  <a:moveTo>
                    <a:pt x="0" y="1"/>
                  </a:moveTo>
                  <a:lnTo>
                    <a:pt x="0" y="777"/>
                  </a:lnTo>
                  <a:lnTo>
                    <a:pt x="6618" y="4622"/>
                  </a:lnTo>
                  <a:lnTo>
                    <a:pt x="6618" y="3846"/>
                  </a:lnTo>
                  <a:lnTo>
                    <a:pt x="0"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8"/>
            <p:cNvSpPr/>
            <p:nvPr/>
          </p:nvSpPr>
          <p:spPr>
            <a:xfrm>
              <a:off x="433697" y="1474696"/>
              <a:ext cx="17066" cy="68344"/>
            </a:xfrm>
            <a:custGeom>
              <a:avLst/>
              <a:gdLst/>
              <a:ahLst/>
              <a:cxnLst/>
              <a:rect l="l" t="t" r="r" b="b"/>
              <a:pathLst>
                <a:path w="222" h="889" extrusionOk="0">
                  <a:moveTo>
                    <a:pt x="0" y="1"/>
                  </a:moveTo>
                  <a:lnTo>
                    <a:pt x="0" y="777"/>
                  </a:lnTo>
                  <a:lnTo>
                    <a:pt x="222" y="888"/>
                  </a:lnTo>
                  <a:lnTo>
                    <a:pt x="222" y="112"/>
                  </a:lnTo>
                  <a:lnTo>
                    <a:pt x="0"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8"/>
            <p:cNvSpPr/>
            <p:nvPr/>
          </p:nvSpPr>
          <p:spPr>
            <a:xfrm>
              <a:off x="450687" y="1312717"/>
              <a:ext cx="710633" cy="300668"/>
            </a:xfrm>
            <a:custGeom>
              <a:avLst/>
              <a:gdLst/>
              <a:ahLst/>
              <a:cxnLst/>
              <a:rect l="l" t="t" r="r" b="b"/>
              <a:pathLst>
                <a:path w="9244" h="3911" extrusionOk="0">
                  <a:moveTo>
                    <a:pt x="9244" y="1"/>
                  </a:moveTo>
                  <a:cubicBezTo>
                    <a:pt x="9244" y="38"/>
                    <a:pt x="9244" y="112"/>
                    <a:pt x="9207" y="148"/>
                  </a:cubicBezTo>
                  <a:cubicBezTo>
                    <a:pt x="9207" y="185"/>
                    <a:pt x="9207" y="259"/>
                    <a:pt x="9207" y="296"/>
                  </a:cubicBezTo>
                  <a:cubicBezTo>
                    <a:pt x="9207" y="333"/>
                    <a:pt x="9170" y="407"/>
                    <a:pt x="9170" y="444"/>
                  </a:cubicBezTo>
                  <a:cubicBezTo>
                    <a:pt x="9170" y="481"/>
                    <a:pt x="9170" y="555"/>
                    <a:pt x="9133" y="592"/>
                  </a:cubicBezTo>
                  <a:cubicBezTo>
                    <a:pt x="9133" y="629"/>
                    <a:pt x="9096" y="703"/>
                    <a:pt x="9059" y="740"/>
                  </a:cubicBezTo>
                  <a:cubicBezTo>
                    <a:pt x="9059" y="814"/>
                    <a:pt x="9022" y="851"/>
                    <a:pt x="9022" y="888"/>
                  </a:cubicBezTo>
                  <a:cubicBezTo>
                    <a:pt x="8985" y="925"/>
                    <a:pt x="8948" y="999"/>
                    <a:pt x="8911" y="1036"/>
                  </a:cubicBezTo>
                  <a:cubicBezTo>
                    <a:pt x="8911" y="1073"/>
                    <a:pt x="8874" y="1147"/>
                    <a:pt x="8837" y="1184"/>
                  </a:cubicBezTo>
                  <a:cubicBezTo>
                    <a:pt x="8800" y="1221"/>
                    <a:pt x="8763" y="1258"/>
                    <a:pt x="8726" y="1332"/>
                  </a:cubicBezTo>
                  <a:cubicBezTo>
                    <a:pt x="8689" y="1369"/>
                    <a:pt x="8652" y="1405"/>
                    <a:pt x="8615" y="1442"/>
                  </a:cubicBezTo>
                  <a:cubicBezTo>
                    <a:pt x="8578" y="1516"/>
                    <a:pt x="8504" y="1553"/>
                    <a:pt x="8467" y="1590"/>
                  </a:cubicBezTo>
                  <a:cubicBezTo>
                    <a:pt x="8430" y="1627"/>
                    <a:pt x="8393" y="1664"/>
                    <a:pt x="8356" y="1701"/>
                  </a:cubicBezTo>
                  <a:cubicBezTo>
                    <a:pt x="8282" y="1775"/>
                    <a:pt x="8208" y="1812"/>
                    <a:pt x="8134" y="1886"/>
                  </a:cubicBezTo>
                  <a:cubicBezTo>
                    <a:pt x="8097" y="1923"/>
                    <a:pt x="8060" y="1923"/>
                    <a:pt x="8023" y="1960"/>
                  </a:cubicBezTo>
                  <a:cubicBezTo>
                    <a:pt x="7913" y="2034"/>
                    <a:pt x="7802" y="2145"/>
                    <a:pt x="7654" y="2219"/>
                  </a:cubicBezTo>
                  <a:cubicBezTo>
                    <a:pt x="6600" y="2829"/>
                    <a:pt x="5214" y="3134"/>
                    <a:pt x="3827" y="3134"/>
                  </a:cubicBezTo>
                  <a:cubicBezTo>
                    <a:pt x="2441" y="3134"/>
                    <a:pt x="1055" y="2829"/>
                    <a:pt x="1" y="2219"/>
                  </a:cubicBezTo>
                  <a:lnTo>
                    <a:pt x="1" y="2995"/>
                  </a:lnTo>
                  <a:cubicBezTo>
                    <a:pt x="1055" y="3605"/>
                    <a:pt x="2441" y="3910"/>
                    <a:pt x="3827" y="3910"/>
                  </a:cubicBezTo>
                  <a:cubicBezTo>
                    <a:pt x="5214" y="3910"/>
                    <a:pt x="6600" y="3605"/>
                    <a:pt x="7654" y="2995"/>
                  </a:cubicBezTo>
                  <a:cubicBezTo>
                    <a:pt x="8689" y="2404"/>
                    <a:pt x="9244" y="1590"/>
                    <a:pt x="9244" y="777"/>
                  </a:cubicBezTo>
                  <a:lnTo>
                    <a:pt x="9244"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8"/>
            <p:cNvSpPr/>
            <p:nvPr/>
          </p:nvSpPr>
          <p:spPr>
            <a:xfrm>
              <a:off x="44319" y="-165237"/>
              <a:ext cx="795810" cy="665144"/>
            </a:xfrm>
            <a:custGeom>
              <a:avLst/>
              <a:gdLst/>
              <a:ahLst/>
              <a:cxnLst/>
              <a:rect l="l" t="t" r="r" b="b"/>
              <a:pathLst>
                <a:path w="10352" h="8652" extrusionOk="0">
                  <a:moveTo>
                    <a:pt x="10352" y="1"/>
                  </a:moveTo>
                  <a:cubicBezTo>
                    <a:pt x="10352" y="75"/>
                    <a:pt x="10315" y="112"/>
                    <a:pt x="10315" y="186"/>
                  </a:cubicBezTo>
                  <a:cubicBezTo>
                    <a:pt x="10315" y="223"/>
                    <a:pt x="10315" y="260"/>
                    <a:pt x="10315" y="297"/>
                  </a:cubicBezTo>
                  <a:cubicBezTo>
                    <a:pt x="10315" y="371"/>
                    <a:pt x="10278" y="408"/>
                    <a:pt x="10278" y="481"/>
                  </a:cubicBezTo>
                  <a:cubicBezTo>
                    <a:pt x="10241" y="518"/>
                    <a:pt x="10241" y="555"/>
                    <a:pt x="10241" y="629"/>
                  </a:cubicBezTo>
                  <a:cubicBezTo>
                    <a:pt x="10204" y="666"/>
                    <a:pt x="10204" y="703"/>
                    <a:pt x="10167" y="777"/>
                  </a:cubicBezTo>
                  <a:cubicBezTo>
                    <a:pt x="10130" y="814"/>
                    <a:pt x="10130" y="851"/>
                    <a:pt x="10093" y="925"/>
                  </a:cubicBezTo>
                  <a:cubicBezTo>
                    <a:pt x="10093" y="962"/>
                    <a:pt x="10056" y="999"/>
                    <a:pt x="10019" y="1073"/>
                  </a:cubicBezTo>
                  <a:cubicBezTo>
                    <a:pt x="9982" y="1110"/>
                    <a:pt x="9945" y="1147"/>
                    <a:pt x="9945" y="1184"/>
                  </a:cubicBezTo>
                  <a:cubicBezTo>
                    <a:pt x="9908" y="1258"/>
                    <a:pt x="9834" y="1295"/>
                    <a:pt x="9797" y="1369"/>
                  </a:cubicBezTo>
                  <a:cubicBezTo>
                    <a:pt x="9760" y="1406"/>
                    <a:pt x="9760" y="1443"/>
                    <a:pt x="9723" y="1480"/>
                  </a:cubicBezTo>
                  <a:cubicBezTo>
                    <a:pt x="9649" y="1517"/>
                    <a:pt x="9612" y="1591"/>
                    <a:pt x="9538" y="1628"/>
                  </a:cubicBezTo>
                  <a:cubicBezTo>
                    <a:pt x="9502" y="1665"/>
                    <a:pt x="9465" y="1701"/>
                    <a:pt x="9428" y="1738"/>
                  </a:cubicBezTo>
                  <a:cubicBezTo>
                    <a:pt x="9354" y="1812"/>
                    <a:pt x="9280" y="1849"/>
                    <a:pt x="9243" y="1923"/>
                  </a:cubicBezTo>
                  <a:cubicBezTo>
                    <a:pt x="9169" y="1923"/>
                    <a:pt x="9169" y="1960"/>
                    <a:pt x="9095" y="1997"/>
                  </a:cubicBezTo>
                  <a:cubicBezTo>
                    <a:pt x="8984" y="2071"/>
                    <a:pt x="8873" y="2182"/>
                    <a:pt x="8725" y="2256"/>
                  </a:cubicBezTo>
                  <a:lnTo>
                    <a:pt x="8023" y="2663"/>
                  </a:lnTo>
                  <a:lnTo>
                    <a:pt x="1886" y="6175"/>
                  </a:lnTo>
                  <a:lnTo>
                    <a:pt x="1183" y="6619"/>
                  </a:lnTo>
                  <a:cubicBezTo>
                    <a:pt x="1072" y="6656"/>
                    <a:pt x="998" y="6730"/>
                    <a:pt x="887" y="6766"/>
                  </a:cubicBezTo>
                  <a:cubicBezTo>
                    <a:pt x="887" y="6803"/>
                    <a:pt x="850" y="6803"/>
                    <a:pt x="813" y="6840"/>
                  </a:cubicBezTo>
                  <a:cubicBezTo>
                    <a:pt x="776" y="6877"/>
                    <a:pt x="702" y="6914"/>
                    <a:pt x="666" y="6951"/>
                  </a:cubicBezTo>
                  <a:cubicBezTo>
                    <a:pt x="629" y="6988"/>
                    <a:pt x="629" y="7025"/>
                    <a:pt x="592" y="7025"/>
                  </a:cubicBezTo>
                  <a:cubicBezTo>
                    <a:pt x="555" y="7099"/>
                    <a:pt x="518" y="7136"/>
                    <a:pt x="481" y="7173"/>
                  </a:cubicBezTo>
                  <a:cubicBezTo>
                    <a:pt x="444" y="7173"/>
                    <a:pt x="407" y="7210"/>
                    <a:pt x="407" y="7247"/>
                  </a:cubicBezTo>
                  <a:cubicBezTo>
                    <a:pt x="370" y="7284"/>
                    <a:pt x="333" y="7321"/>
                    <a:pt x="296" y="7358"/>
                  </a:cubicBezTo>
                  <a:cubicBezTo>
                    <a:pt x="296" y="7395"/>
                    <a:pt x="259" y="7432"/>
                    <a:pt x="259" y="7469"/>
                  </a:cubicBezTo>
                  <a:cubicBezTo>
                    <a:pt x="222" y="7506"/>
                    <a:pt x="185" y="7543"/>
                    <a:pt x="185" y="7580"/>
                  </a:cubicBezTo>
                  <a:cubicBezTo>
                    <a:pt x="148" y="7617"/>
                    <a:pt x="148" y="7654"/>
                    <a:pt x="148" y="7691"/>
                  </a:cubicBezTo>
                  <a:cubicBezTo>
                    <a:pt x="111" y="7728"/>
                    <a:pt x="111" y="7765"/>
                    <a:pt x="74" y="7802"/>
                  </a:cubicBezTo>
                  <a:cubicBezTo>
                    <a:pt x="74" y="7839"/>
                    <a:pt x="74" y="7876"/>
                    <a:pt x="74" y="7913"/>
                  </a:cubicBezTo>
                  <a:cubicBezTo>
                    <a:pt x="37" y="7950"/>
                    <a:pt x="37" y="7987"/>
                    <a:pt x="37" y="8023"/>
                  </a:cubicBezTo>
                  <a:cubicBezTo>
                    <a:pt x="37" y="8060"/>
                    <a:pt x="37" y="8097"/>
                    <a:pt x="0" y="8134"/>
                  </a:cubicBezTo>
                  <a:cubicBezTo>
                    <a:pt x="0" y="8171"/>
                    <a:pt x="0" y="8208"/>
                    <a:pt x="0" y="8245"/>
                  </a:cubicBezTo>
                  <a:cubicBezTo>
                    <a:pt x="0" y="8356"/>
                    <a:pt x="37" y="8504"/>
                    <a:pt x="74" y="8652"/>
                  </a:cubicBezTo>
                  <a:cubicBezTo>
                    <a:pt x="222" y="8171"/>
                    <a:pt x="555" y="7728"/>
                    <a:pt x="1183" y="7395"/>
                  </a:cubicBezTo>
                  <a:lnTo>
                    <a:pt x="1886" y="6988"/>
                  </a:lnTo>
                  <a:lnTo>
                    <a:pt x="8023" y="3439"/>
                  </a:lnTo>
                  <a:lnTo>
                    <a:pt x="8725" y="3032"/>
                  </a:lnTo>
                  <a:cubicBezTo>
                    <a:pt x="9797" y="2404"/>
                    <a:pt x="10352" y="1591"/>
                    <a:pt x="10352" y="777"/>
                  </a:cubicBezTo>
                  <a:lnTo>
                    <a:pt x="10352"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8"/>
            <p:cNvSpPr/>
            <p:nvPr/>
          </p:nvSpPr>
          <p:spPr>
            <a:xfrm>
              <a:off x="632576" y="-281706"/>
              <a:ext cx="88252" cy="136458"/>
            </a:xfrm>
            <a:custGeom>
              <a:avLst/>
              <a:gdLst/>
              <a:ahLst/>
              <a:cxnLst/>
              <a:rect l="l" t="t" r="r" b="b"/>
              <a:pathLst>
                <a:path w="1148" h="1775" extrusionOk="0">
                  <a:moveTo>
                    <a:pt x="1" y="0"/>
                  </a:moveTo>
                  <a:lnTo>
                    <a:pt x="1" y="666"/>
                  </a:lnTo>
                  <a:cubicBezTo>
                    <a:pt x="38" y="666"/>
                    <a:pt x="38" y="702"/>
                    <a:pt x="75" y="702"/>
                  </a:cubicBezTo>
                  <a:cubicBezTo>
                    <a:pt x="593" y="998"/>
                    <a:pt x="925" y="1368"/>
                    <a:pt x="1110" y="1775"/>
                  </a:cubicBezTo>
                  <a:cubicBezTo>
                    <a:pt x="1147" y="1479"/>
                    <a:pt x="1110" y="1183"/>
                    <a:pt x="962" y="924"/>
                  </a:cubicBezTo>
                  <a:cubicBezTo>
                    <a:pt x="777" y="555"/>
                    <a:pt x="408" y="222"/>
                    <a:pt x="1"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3" name="Google Shape;1413;p58"/>
            <p:cNvGrpSpPr/>
            <p:nvPr/>
          </p:nvGrpSpPr>
          <p:grpSpPr>
            <a:xfrm>
              <a:off x="-615369" y="-335618"/>
              <a:ext cx="2799557" cy="1895184"/>
              <a:chOff x="5109500" y="4132975"/>
              <a:chExt cx="910425" cy="616300"/>
            </a:xfrm>
          </p:grpSpPr>
          <p:sp>
            <p:nvSpPr>
              <p:cNvPr id="1414" name="Google Shape;1414;p58"/>
              <p:cNvSpPr/>
              <p:nvPr/>
            </p:nvSpPr>
            <p:spPr>
              <a:xfrm>
                <a:off x="5936725" y="4399175"/>
                <a:ext cx="45325" cy="65650"/>
              </a:xfrm>
              <a:custGeom>
                <a:avLst/>
                <a:gdLst/>
                <a:ahLst/>
                <a:cxnLst/>
                <a:rect l="l" t="t" r="r" b="b"/>
                <a:pathLst>
                  <a:path w="1813" h="2626" extrusionOk="0">
                    <a:moveTo>
                      <a:pt x="1812" y="0"/>
                    </a:moveTo>
                    <a:lnTo>
                      <a:pt x="38" y="1035"/>
                    </a:lnTo>
                    <a:lnTo>
                      <a:pt x="1" y="2625"/>
                    </a:lnTo>
                    <a:lnTo>
                      <a:pt x="1775" y="1590"/>
                    </a:lnTo>
                    <a:lnTo>
                      <a:pt x="1812"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8"/>
              <p:cNvSpPr/>
              <p:nvPr/>
            </p:nvSpPr>
            <p:spPr>
              <a:xfrm>
                <a:off x="5947825" y="4433375"/>
                <a:ext cx="4650" cy="22200"/>
              </a:xfrm>
              <a:custGeom>
                <a:avLst/>
                <a:gdLst/>
                <a:ahLst/>
                <a:cxnLst/>
                <a:rect l="l" t="t" r="r" b="b"/>
                <a:pathLst>
                  <a:path w="186" h="888" extrusionOk="0">
                    <a:moveTo>
                      <a:pt x="0" y="0"/>
                    </a:moveTo>
                    <a:lnTo>
                      <a:pt x="0" y="776"/>
                    </a:lnTo>
                    <a:lnTo>
                      <a:pt x="185" y="887"/>
                    </a:lnTo>
                    <a:lnTo>
                      <a:pt x="185" y="74"/>
                    </a:lnTo>
                    <a:lnTo>
                      <a:pt x="0"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8"/>
              <p:cNvSpPr/>
              <p:nvPr/>
            </p:nvSpPr>
            <p:spPr>
              <a:xfrm>
                <a:off x="5952450" y="4435225"/>
                <a:ext cx="29600" cy="50850"/>
              </a:xfrm>
              <a:custGeom>
                <a:avLst/>
                <a:gdLst/>
                <a:ahLst/>
                <a:cxnLst/>
                <a:rect l="l" t="t" r="r" b="b"/>
                <a:pathLst>
                  <a:path w="1184" h="2034" extrusionOk="0">
                    <a:moveTo>
                      <a:pt x="0" y="0"/>
                    </a:moveTo>
                    <a:lnTo>
                      <a:pt x="0" y="813"/>
                    </a:lnTo>
                    <a:cubicBezTo>
                      <a:pt x="592" y="1146"/>
                      <a:pt x="961" y="1590"/>
                      <a:pt x="1109" y="2033"/>
                    </a:cubicBezTo>
                    <a:cubicBezTo>
                      <a:pt x="1146" y="1922"/>
                      <a:pt x="1183" y="1775"/>
                      <a:pt x="1183" y="1664"/>
                    </a:cubicBezTo>
                    <a:cubicBezTo>
                      <a:pt x="1183" y="1627"/>
                      <a:pt x="1146" y="1553"/>
                      <a:pt x="1146" y="1516"/>
                    </a:cubicBezTo>
                    <a:cubicBezTo>
                      <a:pt x="1146" y="1479"/>
                      <a:pt x="1146" y="1479"/>
                      <a:pt x="1146" y="1442"/>
                    </a:cubicBezTo>
                    <a:cubicBezTo>
                      <a:pt x="1146" y="1405"/>
                      <a:pt x="1109" y="1331"/>
                      <a:pt x="1109" y="1294"/>
                    </a:cubicBezTo>
                    <a:cubicBezTo>
                      <a:pt x="1109" y="1294"/>
                      <a:pt x="1109" y="1257"/>
                      <a:pt x="1109" y="1220"/>
                    </a:cubicBezTo>
                    <a:cubicBezTo>
                      <a:pt x="1072" y="1183"/>
                      <a:pt x="1072" y="1146"/>
                      <a:pt x="1035" y="1072"/>
                    </a:cubicBezTo>
                    <a:cubicBezTo>
                      <a:pt x="1035" y="1072"/>
                      <a:pt x="998" y="1035"/>
                      <a:pt x="998" y="998"/>
                    </a:cubicBezTo>
                    <a:cubicBezTo>
                      <a:pt x="961" y="961"/>
                      <a:pt x="961" y="924"/>
                      <a:pt x="924" y="887"/>
                    </a:cubicBezTo>
                    <a:cubicBezTo>
                      <a:pt x="924" y="850"/>
                      <a:pt x="887" y="813"/>
                      <a:pt x="887" y="776"/>
                    </a:cubicBezTo>
                    <a:cubicBezTo>
                      <a:pt x="850" y="739"/>
                      <a:pt x="813" y="702"/>
                      <a:pt x="777" y="665"/>
                    </a:cubicBezTo>
                    <a:cubicBezTo>
                      <a:pt x="740" y="629"/>
                      <a:pt x="740" y="592"/>
                      <a:pt x="703" y="592"/>
                    </a:cubicBezTo>
                    <a:cubicBezTo>
                      <a:pt x="666" y="518"/>
                      <a:pt x="629" y="481"/>
                      <a:pt x="592" y="444"/>
                    </a:cubicBezTo>
                    <a:cubicBezTo>
                      <a:pt x="555" y="444"/>
                      <a:pt x="555" y="407"/>
                      <a:pt x="518" y="370"/>
                    </a:cubicBezTo>
                    <a:cubicBezTo>
                      <a:pt x="444" y="333"/>
                      <a:pt x="407" y="296"/>
                      <a:pt x="333" y="259"/>
                    </a:cubicBezTo>
                    <a:cubicBezTo>
                      <a:pt x="333" y="222"/>
                      <a:pt x="296" y="222"/>
                      <a:pt x="259" y="185"/>
                    </a:cubicBezTo>
                    <a:cubicBezTo>
                      <a:pt x="185" y="148"/>
                      <a:pt x="111" y="74"/>
                      <a:pt x="0" y="0"/>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8"/>
              <p:cNvSpPr/>
              <p:nvPr/>
            </p:nvSpPr>
            <p:spPr>
              <a:xfrm>
                <a:off x="5616000" y="4433375"/>
                <a:ext cx="152525" cy="108150"/>
              </a:xfrm>
              <a:custGeom>
                <a:avLst/>
                <a:gdLst/>
                <a:ahLst/>
                <a:cxnLst/>
                <a:rect l="l" t="t" r="r" b="b"/>
                <a:pathLst>
                  <a:path w="6101" h="4326" extrusionOk="0">
                    <a:moveTo>
                      <a:pt x="1" y="0"/>
                    </a:moveTo>
                    <a:lnTo>
                      <a:pt x="1" y="776"/>
                    </a:lnTo>
                    <a:lnTo>
                      <a:pt x="6101" y="4326"/>
                    </a:lnTo>
                    <a:lnTo>
                      <a:pt x="6101" y="3512"/>
                    </a:lnTo>
                    <a:lnTo>
                      <a:pt x="1"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8"/>
              <p:cNvSpPr/>
              <p:nvPr/>
            </p:nvSpPr>
            <p:spPr>
              <a:xfrm>
                <a:off x="5768500" y="4521175"/>
                <a:ext cx="18525" cy="30525"/>
              </a:xfrm>
              <a:custGeom>
                <a:avLst/>
                <a:gdLst/>
                <a:ahLst/>
                <a:cxnLst/>
                <a:rect l="l" t="t" r="r" b="b"/>
                <a:pathLst>
                  <a:path w="741" h="1221" extrusionOk="0">
                    <a:moveTo>
                      <a:pt x="1" y="0"/>
                    </a:moveTo>
                    <a:lnTo>
                      <a:pt x="1" y="814"/>
                    </a:lnTo>
                    <a:lnTo>
                      <a:pt x="740" y="1220"/>
                    </a:lnTo>
                    <a:lnTo>
                      <a:pt x="740" y="444"/>
                    </a:lnTo>
                    <a:lnTo>
                      <a:pt x="1"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8"/>
              <p:cNvSpPr/>
              <p:nvPr/>
            </p:nvSpPr>
            <p:spPr>
              <a:xfrm>
                <a:off x="5787000" y="4480500"/>
                <a:ext cx="231100" cy="94075"/>
              </a:xfrm>
              <a:custGeom>
                <a:avLst/>
                <a:gdLst/>
                <a:ahLst/>
                <a:cxnLst/>
                <a:rect l="l" t="t" r="r" b="b"/>
                <a:pathLst>
                  <a:path w="9244" h="3763" extrusionOk="0">
                    <a:moveTo>
                      <a:pt x="9243" y="1"/>
                    </a:moveTo>
                    <a:cubicBezTo>
                      <a:pt x="9206" y="38"/>
                      <a:pt x="9206" y="111"/>
                      <a:pt x="9206" y="148"/>
                    </a:cubicBezTo>
                    <a:cubicBezTo>
                      <a:pt x="9206" y="185"/>
                      <a:pt x="9206" y="259"/>
                      <a:pt x="9169" y="296"/>
                    </a:cubicBezTo>
                    <a:cubicBezTo>
                      <a:pt x="9169" y="333"/>
                      <a:pt x="9169" y="407"/>
                      <a:pt x="9132" y="444"/>
                    </a:cubicBezTo>
                    <a:cubicBezTo>
                      <a:pt x="9132" y="481"/>
                      <a:pt x="9095" y="555"/>
                      <a:pt x="9058" y="592"/>
                    </a:cubicBezTo>
                    <a:cubicBezTo>
                      <a:pt x="9058" y="629"/>
                      <a:pt x="9058" y="703"/>
                      <a:pt x="9021" y="740"/>
                    </a:cubicBezTo>
                    <a:cubicBezTo>
                      <a:pt x="8984" y="777"/>
                      <a:pt x="8947" y="851"/>
                      <a:pt x="8910" y="888"/>
                    </a:cubicBezTo>
                    <a:cubicBezTo>
                      <a:pt x="8910" y="925"/>
                      <a:pt x="8873" y="962"/>
                      <a:pt x="8836" y="1036"/>
                    </a:cubicBezTo>
                    <a:cubicBezTo>
                      <a:pt x="8799" y="1073"/>
                      <a:pt x="8762" y="1110"/>
                      <a:pt x="8725" y="1184"/>
                    </a:cubicBezTo>
                    <a:cubicBezTo>
                      <a:pt x="8688" y="1221"/>
                      <a:pt x="8652" y="1258"/>
                      <a:pt x="8615" y="1295"/>
                    </a:cubicBezTo>
                    <a:cubicBezTo>
                      <a:pt x="8578" y="1332"/>
                      <a:pt x="8541" y="1405"/>
                      <a:pt x="8467" y="1442"/>
                    </a:cubicBezTo>
                    <a:cubicBezTo>
                      <a:pt x="8430" y="1479"/>
                      <a:pt x="8393" y="1516"/>
                      <a:pt x="8356" y="1553"/>
                    </a:cubicBezTo>
                    <a:cubicBezTo>
                      <a:pt x="8282" y="1627"/>
                      <a:pt x="8208" y="1664"/>
                      <a:pt x="8134" y="1738"/>
                    </a:cubicBezTo>
                    <a:cubicBezTo>
                      <a:pt x="8097" y="1775"/>
                      <a:pt x="8060" y="1775"/>
                      <a:pt x="8023" y="1812"/>
                    </a:cubicBezTo>
                    <a:cubicBezTo>
                      <a:pt x="7912" y="1886"/>
                      <a:pt x="7801" y="1960"/>
                      <a:pt x="7653" y="2071"/>
                    </a:cubicBezTo>
                    <a:cubicBezTo>
                      <a:pt x="6600" y="2681"/>
                      <a:pt x="5213" y="2986"/>
                      <a:pt x="3827" y="2986"/>
                    </a:cubicBezTo>
                    <a:cubicBezTo>
                      <a:pt x="2440" y="2986"/>
                      <a:pt x="1054" y="2681"/>
                      <a:pt x="0" y="2071"/>
                    </a:cubicBezTo>
                    <a:lnTo>
                      <a:pt x="0" y="2847"/>
                    </a:lnTo>
                    <a:cubicBezTo>
                      <a:pt x="1054" y="3457"/>
                      <a:pt x="2440" y="3762"/>
                      <a:pt x="3827" y="3762"/>
                    </a:cubicBezTo>
                    <a:cubicBezTo>
                      <a:pt x="5213" y="3762"/>
                      <a:pt x="6600" y="3457"/>
                      <a:pt x="7653" y="2847"/>
                    </a:cubicBezTo>
                    <a:cubicBezTo>
                      <a:pt x="8725" y="2256"/>
                      <a:pt x="9243" y="1442"/>
                      <a:pt x="9243" y="629"/>
                    </a:cubicBezTo>
                    <a:lnTo>
                      <a:pt x="9243"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8"/>
              <p:cNvSpPr/>
              <p:nvPr/>
            </p:nvSpPr>
            <p:spPr>
              <a:xfrm>
                <a:off x="5109500" y="4384600"/>
                <a:ext cx="910425" cy="362800"/>
              </a:xfrm>
              <a:custGeom>
                <a:avLst/>
                <a:gdLst/>
                <a:ahLst/>
                <a:cxnLst/>
                <a:rect l="l" t="t" r="r" b="b"/>
                <a:pathLst>
                  <a:path w="36417" h="14512" extrusionOk="0">
                    <a:moveTo>
                      <a:pt x="16730" y="1"/>
                    </a:moveTo>
                    <a:cubicBezTo>
                      <a:pt x="15344" y="1"/>
                      <a:pt x="13957" y="306"/>
                      <a:pt x="12904" y="916"/>
                    </a:cubicBezTo>
                    <a:cubicBezTo>
                      <a:pt x="11831" y="1544"/>
                      <a:pt x="11314" y="2358"/>
                      <a:pt x="11314" y="3134"/>
                    </a:cubicBezTo>
                    <a:cubicBezTo>
                      <a:pt x="11314" y="3208"/>
                      <a:pt x="11314" y="3245"/>
                      <a:pt x="11314" y="3319"/>
                    </a:cubicBezTo>
                    <a:cubicBezTo>
                      <a:pt x="11314" y="3356"/>
                      <a:pt x="11314" y="3393"/>
                      <a:pt x="11351" y="3430"/>
                    </a:cubicBezTo>
                    <a:cubicBezTo>
                      <a:pt x="11351" y="3504"/>
                      <a:pt x="11351" y="3541"/>
                      <a:pt x="11388" y="3615"/>
                    </a:cubicBezTo>
                    <a:cubicBezTo>
                      <a:pt x="11388" y="3652"/>
                      <a:pt x="11388" y="3689"/>
                      <a:pt x="11425" y="3763"/>
                    </a:cubicBezTo>
                    <a:cubicBezTo>
                      <a:pt x="11425" y="3800"/>
                      <a:pt x="11462" y="3874"/>
                      <a:pt x="11499" y="3911"/>
                    </a:cubicBezTo>
                    <a:cubicBezTo>
                      <a:pt x="11499" y="3947"/>
                      <a:pt x="11536" y="3984"/>
                      <a:pt x="11536" y="4058"/>
                    </a:cubicBezTo>
                    <a:cubicBezTo>
                      <a:pt x="11573" y="4095"/>
                      <a:pt x="11610" y="4132"/>
                      <a:pt x="11647" y="4206"/>
                    </a:cubicBezTo>
                    <a:cubicBezTo>
                      <a:pt x="11647" y="4243"/>
                      <a:pt x="11684" y="4280"/>
                      <a:pt x="11721" y="4317"/>
                    </a:cubicBezTo>
                    <a:cubicBezTo>
                      <a:pt x="11758" y="4391"/>
                      <a:pt x="11794" y="4428"/>
                      <a:pt x="11831" y="4502"/>
                    </a:cubicBezTo>
                    <a:cubicBezTo>
                      <a:pt x="11868" y="4539"/>
                      <a:pt x="11905" y="4576"/>
                      <a:pt x="11942" y="4613"/>
                    </a:cubicBezTo>
                    <a:cubicBezTo>
                      <a:pt x="11979" y="4650"/>
                      <a:pt x="12053" y="4724"/>
                      <a:pt x="12090" y="4761"/>
                    </a:cubicBezTo>
                    <a:cubicBezTo>
                      <a:pt x="12127" y="4798"/>
                      <a:pt x="12164" y="4835"/>
                      <a:pt x="12201" y="4872"/>
                    </a:cubicBezTo>
                    <a:cubicBezTo>
                      <a:pt x="12275" y="4946"/>
                      <a:pt x="12349" y="4983"/>
                      <a:pt x="12423" y="5057"/>
                    </a:cubicBezTo>
                    <a:cubicBezTo>
                      <a:pt x="12460" y="5057"/>
                      <a:pt x="12497" y="5094"/>
                      <a:pt x="12534" y="5131"/>
                    </a:cubicBezTo>
                    <a:cubicBezTo>
                      <a:pt x="12645" y="5204"/>
                      <a:pt x="12793" y="5315"/>
                      <a:pt x="12904" y="5389"/>
                    </a:cubicBezTo>
                    <a:lnTo>
                      <a:pt x="13643" y="5796"/>
                    </a:lnTo>
                    <a:lnTo>
                      <a:pt x="19743" y="9308"/>
                    </a:lnTo>
                    <a:lnTo>
                      <a:pt x="20483" y="9752"/>
                    </a:lnTo>
                    <a:cubicBezTo>
                      <a:pt x="20557" y="9789"/>
                      <a:pt x="20667" y="9863"/>
                      <a:pt x="20741" y="9900"/>
                    </a:cubicBezTo>
                    <a:cubicBezTo>
                      <a:pt x="20778" y="9937"/>
                      <a:pt x="20815" y="9974"/>
                      <a:pt x="20815" y="9974"/>
                    </a:cubicBezTo>
                    <a:cubicBezTo>
                      <a:pt x="20889" y="10011"/>
                      <a:pt x="20926" y="10048"/>
                      <a:pt x="21000" y="10085"/>
                    </a:cubicBezTo>
                    <a:cubicBezTo>
                      <a:pt x="21000" y="10122"/>
                      <a:pt x="21037" y="10159"/>
                      <a:pt x="21074" y="10196"/>
                    </a:cubicBezTo>
                    <a:cubicBezTo>
                      <a:pt x="21111" y="10233"/>
                      <a:pt x="21148" y="10269"/>
                      <a:pt x="21185" y="10306"/>
                    </a:cubicBezTo>
                    <a:cubicBezTo>
                      <a:pt x="21222" y="10343"/>
                      <a:pt x="21222" y="10343"/>
                      <a:pt x="21259" y="10380"/>
                    </a:cubicBezTo>
                    <a:cubicBezTo>
                      <a:pt x="21296" y="10417"/>
                      <a:pt x="21333" y="10454"/>
                      <a:pt x="21333" y="10491"/>
                    </a:cubicBezTo>
                    <a:cubicBezTo>
                      <a:pt x="21370" y="10528"/>
                      <a:pt x="21370" y="10565"/>
                      <a:pt x="21407" y="10602"/>
                    </a:cubicBezTo>
                    <a:cubicBezTo>
                      <a:pt x="21444" y="10639"/>
                      <a:pt x="21444" y="10676"/>
                      <a:pt x="21481" y="10713"/>
                    </a:cubicBezTo>
                    <a:cubicBezTo>
                      <a:pt x="21481" y="10750"/>
                      <a:pt x="21518" y="10787"/>
                      <a:pt x="21518" y="10824"/>
                    </a:cubicBezTo>
                    <a:cubicBezTo>
                      <a:pt x="21518" y="10861"/>
                      <a:pt x="21555" y="10898"/>
                      <a:pt x="21555" y="10935"/>
                    </a:cubicBezTo>
                    <a:cubicBezTo>
                      <a:pt x="21592" y="10972"/>
                      <a:pt x="21592" y="11009"/>
                      <a:pt x="21592" y="11046"/>
                    </a:cubicBezTo>
                    <a:cubicBezTo>
                      <a:pt x="21592" y="11083"/>
                      <a:pt x="21629" y="11120"/>
                      <a:pt x="21629" y="11157"/>
                    </a:cubicBezTo>
                    <a:cubicBezTo>
                      <a:pt x="21629" y="11194"/>
                      <a:pt x="21629" y="11231"/>
                      <a:pt x="21629" y="11268"/>
                    </a:cubicBezTo>
                    <a:cubicBezTo>
                      <a:pt x="21629" y="11305"/>
                      <a:pt x="21629" y="11342"/>
                      <a:pt x="21629" y="11379"/>
                    </a:cubicBezTo>
                    <a:cubicBezTo>
                      <a:pt x="21629" y="11490"/>
                      <a:pt x="21629" y="11637"/>
                      <a:pt x="21592" y="11785"/>
                    </a:cubicBezTo>
                    <a:cubicBezTo>
                      <a:pt x="21444" y="12229"/>
                      <a:pt x="21074" y="12636"/>
                      <a:pt x="20483" y="13005"/>
                    </a:cubicBezTo>
                    <a:cubicBezTo>
                      <a:pt x="19725" y="13449"/>
                      <a:pt x="18708" y="13671"/>
                      <a:pt x="17687" y="13671"/>
                    </a:cubicBezTo>
                    <a:cubicBezTo>
                      <a:pt x="16665" y="13671"/>
                      <a:pt x="15639" y="13449"/>
                      <a:pt x="14863" y="13005"/>
                    </a:cubicBezTo>
                    <a:lnTo>
                      <a:pt x="14678" y="12894"/>
                    </a:lnTo>
                    <a:lnTo>
                      <a:pt x="8023" y="9049"/>
                    </a:lnTo>
                    <a:lnTo>
                      <a:pt x="7839" y="8939"/>
                    </a:lnTo>
                    <a:cubicBezTo>
                      <a:pt x="6785" y="8329"/>
                      <a:pt x="5399" y="8024"/>
                      <a:pt x="4012" y="8024"/>
                    </a:cubicBezTo>
                    <a:cubicBezTo>
                      <a:pt x="2626" y="8024"/>
                      <a:pt x="1239" y="8329"/>
                      <a:pt x="186" y="8939"/>
                    </a:cubicBezTo>
                    <a:lnTo>
                      <a:pt x="1" y="9049"/>
                    </a:lnTo>
                    <a:lnTo>
                      <a:pt x="1036" y="9641"/>
                    </a:lnTo>
                    <a:lnTo>
                      <a:pt x="1221" y="9530"/>
                    </a:lnTo>
                    <a:cubicBezTo>
                      <a:pt x="1979" y="9086"/>
                      <a:pt x="2986" y="8865"/>
                      <a:pt x="3998" y="8865"/>
                    </a:cubicBezTo>
                    <a:cubicBezTo>
                      <a:pt x="5010" y="8865"/>
                      <a:pt x="6027" y="9086"/>
                      <a:pt x="6803" y="9530"/>
                    </a:cubicBezTo>
                    <a:lnTo>
                      <a:pt x="7025" y="9641"/>
                    </a:lnTo>
                    <a:lnTo>
                      <a:pt x="13643" y="13486"/>
                    </a:lnTo>
                    <a:lnTo>
                      <a:pt x="13865" y="13597"/>
                    </a:lnTo>
                    <a:cubicBezTo>
                      <a:pt x="14919" y="14207"/>
                      <a:pt x="16305" y="14512"/>
                      <a:pt x="17691" y="14512"/>
                    </a:cubicBezTo>
                    <a:cubicBezTo>
                      <a:pt x="19078" y="14512"/>
                      <a:pt x="20464" y="14207"/>
                      <a:pt x="21518" y="13597"/>
                    </a:cubicBezTo>
                    <a:cubicBezTo>
                      <a:pt x="21666" y="13523"/>
                      <a:pt x="21777" y="13449"/>
                      <a:pt x="21887" y="13338"/>
                    </a:cubicBezTo>
                    <a:cubicBezTo>
                      <a:pt x="21924" y="13338"/>
                      <a:pt x="21961" y="13301"/>
                      <a:pt x="21998" y="13264"/>
                    </a:cubicBezTo>
                    <a:cubicBezTo>
                      <a:pt x="22072" y="13190"/>
                      <a:pt x="22146" y="13153"/>
                      <a:pt x="22220" y="13079"/>
                    </a:cubicBezTo>
                    <a:cubicBezTo>
                      <a:pt x="22257" y="13042"/>
                      <a:pt x="22294" y="13005"/>
                      <a:pt x="22331" y="12968"/>
                    </a:cubicBezTo>
                    <a:cubicBezTo>
                      <a:pt x="22368" y="12931"/>
                      <a:pt x="22442" y="12894"/>
                      <a:pt x="22479" y="12820"/>
                    </a:cubicBezTo>
                    <a:cubicBezTo>
                      <a:pt x="22516" y="12783"/>
                      <a:pt x="22553" y="12747"/>
                      <a:pt x="22590" y="12710"/>
                    </a:cubicBezTo>
                    <a:cubicBezTo>
                      <a:pt x="22627" y="12673"/>
                      <a:pt x="22664" y="12599"/>
                      <a:pt x="22701" y="12562"/>
                    </a:cubicBezTo>
                    <a:cubicBezTo>
                      <a:pt x="22738" y="12525"/>
                      <a:pt x="22775" y="12451"/>
                      <a:pt x="22775" y="12414"/>
                    </a:cubicBezTo>
                    <a:cubicBezTo>
                      <a:pt x="22812" y="12377"/>
                      <a:pt x="22849" y="12303"/>
                      <a:pt x="22886" y="12266"/>
                    </a:cubicBezTo>
                    <a:cubicBezTo>
                      <a:pt x="22886" y="12229"/>
                      <a:pt x="22923" y="12192"/>
                      <a:pt x="22923" y="12118"/>
                    </a:cubicBezTo>
                    <a:cubicBezTo>
                      <a:pt x="22960" y="12081"/>
                      <a:pt x="22997" y="12007"/>
                      <a:pt x="22997" y="11970"/>
                    </a:cubicBezTo>
                    <a:cubicBezTo>
                      <a:pt x="22997" y="11933"/>
                      <a:pt x="23034" y="11896"/>
                      <a:pt x="23034" y="11822"/>
                    </a:cubicBezTo>
                    <a:cubicBezTo>
                      <a:pt x="23034" y="11785"/>
                      <a:pt x="23071" y="11711"/>
                      <a:pt x="23071" y="11674"/>
                    </a:cubicBezTo>
                    <a:cubicBezTo>
                      <a:pt x="23071" y="11637"/>
                      <a:pt x="23071" y="11563"/>
                      <a:pt x="23071" y="11526"/>
                    </a:cubicBezTo>
                    <a:cubicBezTo>
                      <a:pt x="23144" y="10676"/>
                      <a:pt x="22627" y="9789"/>
                      <a:pt x="21481" y="9160"/>
                    </a:cubicBezTo>
                    <a:lnTo>
                      <a:pt x="20778" y="8717"/>
                    </a:lnTo>
                    <a:lnTo>
                      <a:pt x="14641" y="5204"/>
                    </a:lnTo>
                    <a:lnTo>
                      <a:pt x="13939" y="4798"/>
                    </a:lnTo>
                    <a:cubicBezTo>
                      <a:pt x="13347" y="4428"/>
                      <a:pt x="12978" y="3984"/>
                      <a:pt x="12830" y="3541"/>
                    </a:cubicBezTo>
                    <a:cubicBezTo>
                      <a:pt x="12793" y="3356"/>
                      <a:pt x="12756" y="3208"/>
                      <a:pt x="12793" y="3023"/>
                    </a:cubicBezTo>
                    <a:cubicBezTo>
                      <a:pt x="12793" y="2986"/>
                      <a:pt x="12793" y="2949"/>
                      <a:pt x="12793" y="2912"/>
                    </a:cubicBezTo>
                    <a:cubicBezTo>
                      <a:pt x="12793" y="2875"/>
                      <a:pt x="12793" y="2838"/>
                      <a:pt x="12830" y="2801"/>
                    </a:cubicBezTo>
                    <a:cubicBezTo>
                      <a:pt x="12830" y="2764"/>
                      <a:pt x="12830" y="2727"/>
                      <a:pt x="12830" y="2727"/>
                    </a:cubicBezTo>
                    <a:cubicBezTo>
                      <a:pt x="12867" y="2654"/>
                      <a:pt x="12867" y="2617"/>
                      <a:pt x="12904" y="2580"/>
                    </a:cubicBezTo>
                    <a:cubicBezTo>
                      <a:pt x="12904" y="2543"/>
                      <a:pt x="12904" y="2543"/>
                      <a:pt x="12941" y="2506"/>
                    </a:cubicBezTo>
                    <a:cubicBezTo>
                      <a:pt x="12941" y="2469"/>
                      <a:pt x="12978" y="2432"/>
                      <a:pt x="13015" y="2395"/>
                    </a:cubicBezTo>
                    <a:cubicBezTo>
                      <a:pt x="13015" y="2358"/>
                      <a:pt x="13051" y="2321"/>
                      <a:pt x="13051" y="2284"/>
                    </a:cubicBezTo>
                    <a:cubicBezTo>
                      <a:pt x="13088" y="2247"/>
                      <a:pt x="13125" y="2210"/>
                      <a:pt x="13162" y="2173"/>
                    </a:cubicBezTo>
                    <a:cubicBezTo>
                      <a:pt x="13162" y="2136"/>
                      <a:pt x="13199" y="2099"/>
                      <a:pt x="13236" y="2099"/>
                    </a:cubicBezTo>
                    <a:cubicBezTo>
                      <a:pt x="13273" y="2062"/>
                      <a:pt x="13310" y="1988"/>
                      <a:pt x="13347" y="1951"/>
                    </a:cubicBezTo>
                    <a:cubicBezTo>
                      <a:pt x="13347" y="1951"/>
                      <a:pt x="13384" y="1914"/>
                      <a:pt x="13421" y="1877"/>
                    </a:cubicBezTo>
                    <a:cubicBezTo>
                      <a:pt x="13458" y="1840"/>
                      <a:pt x="13532" y="1803"/>
                      <a:pt x="13569" y="1766"/>
                    </a:cubicBezTo>
                    <a:cubicBezTo>
                      <a:pt x="13606" y="1729"/>
                      <a:pt x="13606" y="1729"/>
                      <a:pt x="13643" y="1692"/>
                    </a:cubicBezTo>
                    <a:cubicBezTo>
                      <a:pt x="13754" y="1655"/>
                      <a:pt x="13828" y="1581"/>
                      <a:pt x="13939" y="1544"/>
                    </a:cubicBezTo>
                    <a:cubicBezTo>
                      <a:pt x="14697" y="1082"/>
                      <a:pt x="15704" y="851"/>
                      <a:pt x="16716" y="851"/>
                    </a:cubicBezTo>
                    <a:cubicBezTo>
                      <a:pt x="17728" y="851"/>
                      <a:pt x="18745" y="1082"/>
                      <a:pt x="19521" y="1544"/>
                    </a:cubicBezTo>
                    <a:lnTo>
                      <a:pt x="20261" y="1951"/>
                    </a:lnTo>
                    <a:lnTo>
                      <a:pt x="26361" y="5463"/>
                    </a:lnTo>
                    <a:lnTo>
                      <a:pt x="27100" y="5907"/>
                    </a:lnTo>
                    <a:cubicBezTo>
                      <a:pt x="28154" y="6517"/>
                      <a:pt x="29540" y="6822"/>
                      <a:pt x="30927" y="6822"/>
                    </a:cubicBezTo>
                    <a:cubicBezTo>
                      <a:pt x="32313" y="6822"/>
                      <a:pt x="33700" y="6517"/>
                      <a:pt x="34753" y="5907"/>
                    </a:cubicBezTo>
                    <a:cubicBezTo>
                      <a:pt x="34901" y="5796"/>
                      <a:pt x="35012" y="5722"/>
                      <a:pt x="35123" y="5648"/>
                    </a:cubicBezTo>
                    <a:cubicBezTo>
                      <a:pt x="35160" y="5611"/>
                      <a:pt x="35197" y="5611"/>
                      <a:pt x="35234" y="5574"/>
                    </a:cubicBezTo>
                    <a:cubicBezTo>
                      <a:pt x="35308" y="5500"/>
                      <a:pt x="35382" y="5463"/>
                      <a:pt x="35456" y="5389"/>
                    </a:cubicBezTo>
                    <a:cubicBezTo>
                      <a:pt x="35493" y="5352"/>
                      <a:pt x="35530" y="5315"/>
                      <a:pt x="35567" y="5278"/>
                    </a:cubicBezTo>
                    <a:cubicBezTo>
                      <a:pt x="35604" y="5241"/>
                      <a:pt x="35678" y="5168"/>
                      <a:pt x="35715" y="5131"/>
                    </a:cubicBezTo>
                    <a:cubicBezTo>
                      <a:pt x="35752" y="5094"/>
                      <a:pt x="35788" y="5057"/>
                      <a:pt x="35825" y="5020"/>
                    </a:cubicBezTo>
                    <a:cubicBezTo>
                      <a:pt x="35862" y="4946"/>
                      <a:pt x="35899" y="4909"/>
                      <a:pt x="35936" y="4872"/>
                    </a:cubicBezTo>
                    <a:cubicBezTo>
                      <a:pt x="35973" y="4798"/>
                      <a:pt x="36010" y="4761"/>
                      <a:pt x="36010" y="4724"/>
                    </a:cubicBezTo>
                    <a:cubicBezTo>
                      <a:pt x="36047" y="4687"/>
                      <a:pt x="36084" y="4613"/>
                      <a:pt x="36121" y="4576"/>
                    </a:cubicBezTo>
                    <a:cubicBezTo>
                      <a:pt x="36158" y="4539"/>
                      <a:pt x="36158" y="4465"/>
                      <a:pt x="36158" y="4428"/>
                    </a:cubicBezTo>
                    <a:cubicBezTo>
                      <a:pt x="36195" y="4391"/>
                      <a:pt x="36232" y="4317"/>
                      <a:pt x="36232" y="4280"/>
                    </a:cubicBezTo>
                    <a:cubicBezTo>
                      <a:pt x="36269" y="4243"/>
                      <a:pt x="36269" y="4169"/>
                      <a:pt x="36269" y="4132"/>
                    </a:cubicBezTo>
                    <a:cubicBezTo>
                      <a:pt x="36306" y="4095"/>
                      <a:pt x="36306" y="4021"/>
                      <a:pt x="36306" y="3984"/>
                    </a:cubicBezTo>
                    <a:cubicBezTo>
                      <a:pt x="36306" y="3911"/>
                      <a:pt x="36306" y="3874"/>
                      <a:pt x="36343" y="3837"/>
                    </a:cubicBezTo>
                    <a:cubicBezTo>
                      <a:pt x="36417" y="2986"/>
                      <a:pt x="35862" y="2099"/>
                      <a:pt x="34753" y="1433"/>
                    </a:cubicBezTo>
                    <a:lnTo>
                      <a:pt x="34568" y="1360"/>
                    </a:lnTo>
                    <a:lnTo>
                      <a:pt x="33533" y="1951"/>
                    </a:lnTo>
                    <a:lnTo>
                      <a:pt x="33718" y="2025"/>
                    </a:lnTo>
                    <a:cubicBezTo>
                      <a:pt x="33829" y="2099"/>
                      <a:pt x="33903" y="2173"/>
                      <a:pt x="33977" y="2210"/>
                    </a:cubicBezTo>
                    <a:cubicBezTo>
                      <a:pt x="34014" y="2247"/>
                      <a:pt x="34051" y="2247"/>
                      <a:pt x="34051" y="2284"/>
                    </a:cubicBezTo>
                    <a:cubicBezTo>
                      <a:pt x="34125" y="2321"/>
                      <a:pt x="34162" y="2358"/>
                      <a:pt x="34236" y="2395"/>
                    </a:cubicBezTo>
                    <a:cubicBezTo>
                      <a:pt x="34273" y="2432"/>
                      <a:pt x="34273" y="2469"/>
                      <a:pt x="34310" y="2469"/>
                    </a:cubicBezTo>
                    <a:cubicBezTo>
                      <a:pt x="34347" y="2506"/>
                      <a:pt x="34384" y="2543"/>
                      <a:pt x="34421" y="2617"/>
                    </a:cubicBezTo>
                    <a:cubicBezTo>
                      <a:pt x="34458" y="2617"/>
                      <a:pt x="34458" y="2654"/>
                      <a:pt x="34495" y="2690"/>
                    </a:cubicBezTo>
                    <a:cubicBezTo>
                      <a:pt x="34531" y="2727"/>
                      <a:pt x="34568" y="2764"/>
                      <a:pt x="34605" y="2801"/>
                    </a:cubicBezTo>
                    <a:cubicBezTo>
                      <a:pt x="34605" y="2838"/>
                      <a:pt x="34642" y="2875"/>
                      <a:pt x="34642" y="2912"/>
                    </a:cubicBezTo>
                    <a:cubicBezTo>
                      <a:pt x="34679" y="2949"/>
                      <a:pt x="34679" y="2986"/>
                      <a:pt x="34716" y="3023"/>
                    </a:cubicBezTo>
                    <a:cubicBezTo>
                      <a:pt x="34716" y="3060"/>
                      <a:pt x="34753" y="3097"/>
                      <a:pt x="34753" y="3097"/>
                    </a:cubicBezTo>
                    <a:cubicBezTo>
                      <a:pt x="34790" y="3171"/>
                      <a:pt x="34790" y="3208"/>
                      <a:pt x="34827" y="3245"/>
                    </a:cubicBezTo>
                    <a:cubicBezTo>
                      <a:pt x="34827" y="3282"/>
                      <a:pt x="34827" y="3319"/>
                      <a:pt x="34827" y="3319"/>
                    </a:cubicBezTo>
                    <a:cubicBezTo>
                      <a:pt x="34827" y="3356"/>
                      <a:pt x="34864" y="3430"/>
                      <a:pt x="34864" y="3467"/>
                    </a:cubicBezTo>
                    <a:cubicBezTo>
                      <a:pt x="34864" y="3504"/>
                      <a:pt x="34864" y="3504"/>
                      <a:pt x="34864" y="3541"/>
                    </a:cubicBezTo>
                    <a:cubicBezTo>
                      <a:pt x="34864" y="3578"/>
                      <a:pt x="34901" y="3652"/>
                      <a:pt x="34901" y="3689"/>
                    </a:cubicBezTo>
                    <a:cubicBezTo>
                      <a:pt x="34901" y="3800"/>
                      <a:pt x="34864" y="3947"/>
                      <a:pt x="34827" y="4095"/>
                    </a:cubicBezTo>
                    <a:cubicBezTo>
                      <a:pt x="34679" y="4539"/>
                      <a:pt x="34310" y="4946"/>
                      <a:pt x="33718" y="5278"/>
                    </a:cubicBezTo>
                    <a:cubicBezTo>
                      <a:pt x="32960" y="5741"/>
                      <a:pt x="31953" y="5972"/>
                      <a:pt x="30941" y="5972"/>
                    </a:cubicBezTo>
                    <a:cubicBezTo>
                      <a:pt x="29929" y="5972"/>
                      <a:pt x="28912" y="5741"/>
                      <a:pt x="28136" y="5278"/>
                    </a:cubicBezTo>
                    <a:lnTo>
                      <a:pt x="27396" y="4872"/>
                    </a:lnTo>
                    <a:lnTo>
                      <a:pt x="21296" y="1360"/>
                    </a:lnTo>
                    <a:lnTo>
                      <a:pt x="20557" y="916"/>
                    </a:lnTo>
                    <a:cubicBezTo>
                      <a:pt x="19503" y="306"/>
                      <a:pt x="18116" y="1"/>
                      <a:pt x="16730"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8"/>
              <p:cNvSpPr/>
              <p:nvPr/>
            </p:nvSpPr>
            <p:spPr>
              <a:xfrm>
                <a:off x="5135400" y="4403350"/>
                <a:ext cx="883600" cy="345925"/>
              </a:xfrm>
              <a:custGeom>
                <a:avLst/>
                <a:gdLst/>
                <a:ahLst/>
                <a:cxnLst/>
                <a:rect l="l" t="t" r="r" b="b"/>
                <a:pathLst>
                  <a:path w="35344" h="13837" extrusionOk="0">
                    <a:moveTo>
                      <a:pt x="15623" y="0"/>
                    </a:moveTo>
                    <a:cubicBezTo>
                      <a:pt x="14737" y="0"/>
                      <a:pt x="13823" y="174"/>
                      <a:pt x="13014" y="610"/>
                    </a:cubicBezTo>
                    <a:cubicBezTo>
                      <a:pt x="12533" y="868"/>
                      <a:pt x="12089" y="1201"/>
                      <a:pt x="11794" y="1719"/>
                    </a:cubicBezTo>
                    <a:cubicBezTo>
                      <a:pt x="11683" y="1977"/>
                      <a:pt x="11609" y="2273"/>
                      <a:pt x="11646" y="2532"/>
                    </a:cubicBezTo>
                    <a:cubicBezTo>
                      <a:pt x="11683" y="2828"/>
                      <a:pt x="11794" y="3087"/>
                      <a:pt x="11979" y="3308"/>
                    </a:cubicBezTo>
                    <a:cubicBezTo>
                      <a:pt x="12274" y="3789"/>
                      <a:pt x="12792" y="4085"/>
                      <a:pt x="13272" y="4344"/>
                    </a:cubicBezTo>
                    <a:lnTo>
                      <a:pt x="14677" y="5120"/>
                    </a:lnTo>
                    <a:cubicBezTo>
                      <a:pt x="16526" y="6192"/>
                      <a:pt x="18411" y="7264"/>
                      <a:pt x="20260" y="8299"/>
                    </a:cubicBezTo>
                    <a:cubicBezTo>
                      <a:pt x="20704" y="8558"/>
                      <a:pt x="21147" y="8891"/>
                      <a:pt x="21480" y="9261"/>
                    </a:cubicBezTo>
                    <a:cubicBezTo>
                      <a:pt x="21813" y="9667"/>
                      <a:pt x="22035" y="10185"/>
                      <a:pt x="21998" y="10666"/>
                    </a:cubicBezTo>
                    <a:cubicBezTo>
                      <a:pt x="21998" y="11183"/>
                      <a:pt x="21739" y="11664"/>
                      <a:pt x="21406" y="12033"/>
                    </a:cubicBezTo>
                    <a:cubicBezTo>
                      <a:pt x="21073" y="12403"/>
                      <a:pt x="20630" y="12699"/>
                      <a:pt x="20186" y="12921"/>
                    </a:cubicBezTo>
                    <a:cubicBezTo>
                      <a:pt x="19299" y="13364"/>
                      <a:pt x="18337" y="13586"/>
                      <a:pt x="17376" y="13660"/>
                    </a:cubicBezTo>
                    <a:cubicBezTo>
                      <a:pt x="17176" y="13676"/>
                      <a:pt x="16975" y="13683"/>
                      <a:pt x="16775" y="13683"/>
                    </a:cubicBezTo>
                    <a:cubicBezTo>
                      <a:pt x="16017" y="13683"/>
                      <a:pt x="15269" y="13577"/>
                      <a:pt x="14566" y="13401"/>
                    </a:cubicBezTo>
                    <a:cubicBezTo>
                      <a:pt x="14123" y="13290"/>
                      <a:pt x="13679" y="13143"/>
                      <a:pt x="13309" y="12958"/>
                    </a:cubicBezTo>
                    <a:cubicBezTo>
                      <a:pt x="12903" y="12773"/>
                      <a:pt x="12533" y="12551"/>
                      <a:pt x="12126" y="12329"/>
                    </a:cubicBezTo>
                    <a:cubicBezTo>
                      <a:pt x="11387" y="11886"/>
                      <a:pt x="10648" y="11479"/>
                      <a:pt x="9945" y="11072"/>
                    </a:cubicBezTo>
                    <a:cubicBezTo>
                      <a:pt x="8540" y="10259"/>
                      <a:pt x="7246" y="9556"/>
                      <a:pt x="6100" y="8891"/>
                    </a:cubicBezTo>
                    <a:cubicBezTo>
                      <a:pt x="5093" y="8253"/>
                      <a:pt x="3994" y="8072"/>
                      <a:pt x="3108" y="8072"/>
                    </a:cubicBezTo>
                    <a:cubicBezTo>
                      <a:pt x="3019" y="8072"/>
                      <a:pt x="2931" y="8074"/>
                      <a:pt x="2847" y="8078"/>
                    </a:cubicBezTo>
                    <a:cubicBezTo>
                      <a:pt x="1886" y="8115"/>
                      <a:pt x="1146" y="8299"/>
                      <a:pt x="702" y="8521"/>
                    </a:cubicBezTo>
                    <a:cubicBezTo>
                      <a:pt x="222" y="8706"/>
                      <a:pt x="0" y="8854"/>
                      <a:pt x="0" y="8854"/>
                    </a:cubicBezTo>
                    <a:lnTo>
                      <a:pt x="0" y="8891"/>
                    </a:lnTo>
                    <a:cubicBezTo>
                      <a:pt x="0" y="8891"/>
                      <a:pt x="74" y="8854"/>
                      <a:pt x="185" y="8780"/>
                    </a:cubicBezTo>
                    <a:cubicBezTo>
                      <a:pt x="296" y="8743"/>
                      <a:pt x="481" y="8632"/>
                      <a:pt x="702" y="8558"/>
                    </a:cubicBezTo>
                    <a:cubicBezTo>
                      <a:pt x="1183" y="8373"/>
                      <a:pt x="1886" y="8189"/>
                      <a:pt x="2847" y="8152"/>
                    </a:cubicBezTo>
                    <a:cubicBezTo>
                      <a:pt x="3771" y="8152"/>
                      <a:pt x="4917" y="8299"/>
                      <a:pt x="6026" y="9002"/>
                    </a:cubicBezTo>
                    <a:cubicBezTo>
                      <a:pt x="7172" y="9667"/>
                      <a:pt x="8466" y="10444"/>
                      <a:pt x="9834" y="11257"/>
                    </a:cubicBezTo>
                    <a:cubicBezTo>
                      <a:pt x="10537" y="11664"/>
                      <a:pt x="11276" y="12070"/>
                      <a:pt x="12015" y="12514"/>
                    </a:cubicBezTo>
                    <a:cubicBezTo>
                      <a:pt x="12385" y="12736"/>
                      <a:pt x="12792" y="12958"/>
                      <a:pt x="13199" y="13143"/>
                    </a:cubicBezTo>
                    <a:cubicBezTo>
                      <a:pt x="13605" y="13364"/>
                      <a:pt x="14049" y="13512"/>
                      <a:pt x="14530" y="13623"/>
                    </a:cubicBezTo>
                    <a:cubicBezTo>
                      <a:pt x="15188" y="13760"/>
                      <a:pt x="15886" y="13836"/>
                      <a:pt x="16611" y="13836"/>
                    </a:cubicBezTo>
                    <a:cubicBezTo>
                      <a:pt x="16863" y="13836"/>
                      <a:pt x="17118" y="13827"/>
                      <a:pt x="17376" y="13808"/>
                    </a:cubicBezTo>
                    <a:cubicBezTo>
                      <a:pt x="18337" y="13734"/>
                      <a:pt x="19336" y="13512"/>
                      <a:pt x="20260" y="13032"/>
                    </a:cubicBezTo>
                    <a:cubicBezTo>
                      <a:pt x="20704" y="12810"/>
                      <a:pt x="21147" y="12514"/>
                      <a:pt x="21480" y="12107"/>
                    </a:cubicBezTo>
                    <a:cubicBezTo>
                      <a:pt x="21850" y="11738"/>
                      <a:pt x="22108" y="11220"/>
                      <a:pt x="22108" y="10703"/>
                    </a:cubicBezTo>
                    <a:cubicBezTo>
                      <a:pt x="22108" y="10148"/>
                      <a:pt x="21887" y="9630"/>
                      <a:pt x="21554" y="9224"/>
                    </a:cubicBezTo>
                    <a:cubicBezTo>
                      <a:pt x="21184" y="8817"/>
                      <a:pt x="20741" y="8521"/>
                      <a:pt x="20297" y="8262"/>
                    </a:cubicBezTo>
                    <a:cubicBezTo>
                      <a:pt x="18448" y="7190"/>
                      <a:pt x="16600" y="6081"/>
                      <a:pt x="14714" y="5009"/>
                    </a:cubicBezTo>
                    <a:lnTo>
                      <a:pt x="13346" y="4196"/>
                    </a:lnTo>
                    <a:cubicBezTo>
                      <a:pt x="12866" y="3937"/>
                      <a:pt x="12385" y="3678"/>
                      <a:pt x="12089" y="3234"/>
                    </a:cubicBezTo>
                    <a:cubicBezTo>
                      <a:pt x="11794" y="2828"/>
                      <a:pt x="11757" y="2273"/>
                      <a:pt x="11979" y="1793"/>
                    </a:cubicBezTo>
                    <a:cubicBezTo>
                      <a:pt x="12200" y="1349"/>
                      <a:pt x="12644" y="1016"/>
                      <a:pt x="13088" y="794"/>
                    </a:cubicBezTo>
                    <a:cubicBezTo>
                      <a:pt x="13864" y="391"/>
                      <a:pt x="14744" y="222"/>
                      <a:pt x="15620" y="222"/>
                    </a:cubicBezTo>
                    <a:cubicBezTo>
                      <a:pt x="15787" y="222"/>
                      <a:pt x="15953" y="228"/>
                      <a:pt x="16119" y="240"/>
                    </a:cubicBezTo>
                    <a:cubicBezTo>
                      <a:pt x="16637" y="277"/>
                      <a:pt x="17117" y="351"/>
                      <a:pt x="17598" y="536"/>
                    </a:cubicBezTo>
                    <a:cubicBezTo>
                      <a:pt x="18079" y="683"/>
                      <a:pt x="18522" y="942"/>
                      <a:pt x="18929" y="1201"/>
                    </a:cubicBezTo>
                    <a:cubicBezTo>
                      <a:pt x="20704" y="2199"/>
                      <a:pt x="22404" y="3161"/>
                      <a:pt x="23994" y="4085"/>
                    </a:cubicBezTo>
                    <a:cubicBezTo>
                      <a:pt x="24807" y="4565"/>
                      <a:pt x="25547" y="5009"/>
                      <a:pt x="26360" y="5416"/>
                    </a:cubicBezTo>
                    <a:cubicBezTo>
                      <a:pt x="27137" y="5822"/>
                      <a:pt x="27987" y="6007"/>
                      <a:pt x="28800" y="6118"/>
                    </a:cubicBezTo>
                    <a:cubicBezTo>
                      <a:pt x="29129" y="6148"/>
                      <a:pt x="29453" y="6163"/>
                      <a:pt x="29771" y="6163"/>
                    </a:cubicBezTo>
                    <a:cubicBezTo>
                      <a:pt x="31027" y="6163"/>
                      <a:pt x="32189" y="5932"/>
                      <a:pt x="33163" y="5490"/>
                    </a:cubicBezTo>
                    <a:cubicBezTo>
                      <a:pt x="33791" y="5231"/>
                      <a:pt x="34309" y="4898"/>
                      <a:pt x="34716" y="4454"/>
                    </a:cubicBezTo>
                    <a:cubicBezTo>
                      <a:pt x="35085" y="4048"/>
                      <a:pt x="35344" y="3493"/>
                      <a:pt x="35344" y="3013"/>
                    </a:cubicBezTo>
                    <a:cubicBezTo>
                      <a:pt x="35344" y="2532"/>
                      <a:pt x="35196" y="2125"/>
                      <a:pt x="34974" y="1830"/>
                    </a:cubicBezTo>
                    <a:cubicBezTo>
                      <a:pt x="34789" y="1497"/>
                      <a:pt x="34568" y="1275"/>
                      <a:pt x="34346" y="1127"/>
                    </a:cubicBezTo>
                    <a:cubicBezTo>
                      <a:pt x="34161" y="979"/>
                      <a:pt x="33976" y="868"/>
                      <a:pt x="33865" y="794"/>
                    </a:cubicBezTo>
                    <a:cubicBezTo>
                      <a:pt x="33754" y="720"/>
                      <a:pt x="33717" y="683"/>
                      <a:pt x="33717" y="683"/>
                    </a:cubicBezTo>
                    <a:lnTo>
                      <a:pt x="33680" y="720"/>
                    </a:lnTo>
                    <a:cubicBezTo>
                      <a:pt x="33680" y="720"/>
                      <a:pt x="33754" y="757"/>
                      <a:pt x="33865" y="831"/>
                    </a:cubicBezTo>
                    <a:cubicBezTo>
                      <a:pt x="33976" y="905"/>
                      <a:pt x="34124" y="979"/>
                      <a:pt x="34309" y="1164"/>
                    </a:cubicBezTo>
                    <a:cubicBezTo>
                      <a:pt x="34531" y="1312"/>
                      <a:pt x="34752" y="1534"/>
                      <a:pt x="34937" y="1867"/>
                    </a:cubicBezTo>
                    <a:cubicBezTo>
                      <a:pt x="35122" y="2162"/>
                      <a:pt x="35270" y="2569"/>
                      <a:pt x="35233" y="3013"/>
                    </a:cubicBezTo>
                    <a:cubicBezTo>
                      <a:pt x="35233" y="3493"/>
                      <a:pt x="35011" y="3974"/>
                      <a:pt x="34605" y="4381"/>
                    </a:cubicBezTo>
                    <a:cubicBezTo>
                      <a:pt x="34235" y="4787"/>
                      <a:pt x="33717" y="5120"/>
                      <a:pt x="33126" y="5379"/>
                    </a:cubicBezTo>
                    <a:cubicBezTo>
                      <a:pt x="32196" y="5745"/>
                      <a:pt x="31115" y="5961"/>
                      <a:pt x="29949" y="5961"/>
                    </a:cubicBezTo>
                    <a:cubicBezTo>
                      <a:pt x="29586" y="5961"/>
                      <a:pt x="29215" y="5940"/>
                      <a:pt x="28837" y="5896"/>
                    </a:cubicBezTo>
                    <a:cubicBezTo>
                      <a:pt x="28024" y="5785"/>
                      <a:pt x="27210" y="5601"/>
                      <a:pt x="26471" y="5231"/>
                    </a:cubicBezTo>
                    <a:cubicBezTo>
                      <a:pt x="25695" y="4824"/>
                      <a:pt x="24918" y="4344"/>
                      <a:pt x="24105" y="3900"/>
                    </a:cubicBezTo>
                    <a:cubicBezTo>
                      <a:pt x="22515" y="2939"/>
                      <a:pt x="20815" y="1977"/>
                      <a:pt x="19077" y="979"/>
                    </a:cubicBezTo>
                    <a:cubicBezTo>
                      <a:pt x="18633" y="720"/>
                      <a:pt x="18190" y="462"/>
                      <a:pt x="17672" y="277"/>
                    </a:cubicBezTo>
                    <a:cubicBezTo>
                      <a:pt x="17191" y="129"/>
                      <a:pt x="16637" y="55"/>
                      <a:pt x="16119" y="18"/>
                    </a:cubicBezTo>
                    <a:cubicBezTo>
                      <a:pt x="15955" y="6"/>
                      <a:pt x="15790" y="0"/>
                      <a:pt x="15623"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8"/>
              <p:cNvSpPr/>
              <p:nvPr/>
            </p:nvSpPr>
            <p:spPr>
              <a:xfrm>
                <a:off x="5287900" y="4332625"/>
                <a:ext cx="576750" cy="159675"/>
              </a:xfrm>
              <a:custGeom>
                <a:avLst/>
                <a:gdLst/>
                <a:ahLst/>
                <a:cxnLst/>
                <a:rect l="l" t="t" r="r" b="b"/>
                <a:pathLst>
                  <a:path w="23070" h="6387" extrusionOk="0">
                    <a:moveTo>
                      <a:pt x="19225" y="0"/>
                    </a:moveTo>
                    <a:cubicBezTo>
                      <a:pt x="18375" y="0"/>
                      <a:pt x="17302" y="148"/>
                      <a:pt x="16267" y="703"/>
                    </a:cubicBezTo>
                    <a:cubicBezTo>
                      <a:pt x="16193" y="740"/>
                      <a:pt x="16156" y="777"/>
                      <a:pt x="16082" y="814"/>
                    </a:cubicBezTo>
                    <a:cubicBezTo>
                      <a:pt x="16045" y="851"/>
                      <a:pt x="16045" y="851"/>
                      <a:pt x="16008" y="851"/>
                    </a:cubicBezTo>
                    <a:cubicBezTo>
                      <a:pt x="14862" y="1516"/>
                      <a:pt x="13605" y="2255"/>
                      <a:pt x="12201" y="3069"/>
                    </a:cubicBezTo>
                    <a:cubicBezTo>
                      <a:pt x="11498" y="3476"/>
                      <a:pt x="10796" y="3919"/>
                      <a:pt x="10019" y="4363"/>
                    </a:cubicBezTo>
                    <a:cubicBezTo>
                      <a:pt x="9834" y="4474"/>
                      <a:pt x="9650" y="4585"/>
                      <a:pt x="9428" y="4696"/>
                    </a:cubicBezTo>
                    <a:cubicBezTo>
                      <a:pt x="9354" y="4733"/>
                      <a:pt x="9317" y="4769"/>
                      <a:pt x="9243" y="4806"/>
                    </a:cubicBezTo>
                    <a:cubicBezTo>
                      <a:pt x="9132" y="4880"/>
                      <a:pt x="8984" y="4954"/>
                      <a:pt x="8873" y="4991"/>
                    </a:cubicBezTo>
                    <a:cubicBezTo>
                      <a:pt x="8430" y="5176"/>
                      <a:pt x="7986" y="5361"/>
                      <a:pt x="7542" y="5435"/>
                    </a:cubicBezTo>
                    <a:cubicBezTo>
                      <a:pt x="6849" y="5601"/>
                      <a:pt x="6135" y="5685"/>
                      <a:pt x="5416" y="5685"/>
                    </a:cubicBezTo>
                    <a:cubicBezTo>
                      <a:pt x="5176" y="5685"/>
                      <a:pt x="4936" y="5675"/>
                      <a:pt x="4695" y="5657"/>
                    </a:cubicBezTo>
                    <a:cubicBezTo>
                      <a:pt x="3697" y="5583"/>
                      <a:pt x="2699" y="5361"/>
                      <a:pt x="1812" y="4880"/>
                    </a:cubicBezTo>
                    <a:cubicBezTo>
                      <a:pt x="1331" y="4659"/>
                      <a:pt x="924" y="4363"/>
                      <a:pt x="555" y="3956"/>
                    </a:cubicBezTo>
                    <a:cubicBezTo>
                      <a:pt x="296" y="3660"/>
                      <a:pt x="74" y="3291"/>
                      <a:pt x="0" y="2884"/>
                    </a:cubicBezTo>
                    <a:lnTo>
                      <a:pt x="0" y="3254"/>
                    </a:lnTo>
                    <a:cubicBezTo>
                      <a:pt x="0" y="4067"/>
                      <a:pt x="518" y="4880"/>
                      <a:pt x="1553" y="5472"/>
                    </a:cubicBezTo>
                    <a:cubicBezTo>
                      <a:pt x="2607" y="6082"/>
                      <a:pt x="4002" y="6387"/>
                      <a:pt x="5398" y="6387"/>
                    </a:cubicBezTo>
                    <a:cubicBezTo>
                      <a:pt x="6794" y="6387"/>
                      <a:pt x="8189" y="6082"/>
                      <a:pt x="9243" y="5472"/>
                    </a:cubicBezTo>
                    <a:lnTo>
                      <a:pt x="9428" y="5361"/>
                    </a:lnTo>
                    <a:lnTo>
                      <a:pt x="16082" y="1516"/>
                    </a:lnTo>
                    <a:lnTo>
                      <a:pt x="16267" y="1405"/>
                    </a:lnTo>
                    <a:cubicBezTo>
                      <a:pt x="17044" y="962"/>
                      <a:pt x="18060" y="740"/>
                      <a:pt x="19077" y="740"/>
                    </a:cubicBezTo>
                    <a:cubicBezTo>
                      <a:pt x="20094" y="740"/>
                      <a:pt x="21110" y="962"/>
                      <a:pt x="21887" y="1405"/>
                    </a:cubicBezTo>
                    <a:lnTo>
                      <a:pt x="22072" y="1516"/>
                    </a:lnTo>
                    <a:lnTo>
                      <a:pt x="23070" y="925"/>
                    </a:lnTo>
                    <a:lnTo>
                      <a:pt x="23070" y="111"/>
                    </a:lnTo>
                    <a:lnTo>
                      <a:pt x="22072" y="740"/>
                    </a:lnTo>
                    <a:lnTo>
                      <a:pt x="22035" y="740"/>
                    </a:lnTo>
                    <a:cubicBezTo>
                      <a:pt x="22035" y="740"/>
                      <a:pt x="21998" y="703"/>
                      <a:pt x="21887" y="629"/>
                    </a:cubicBezTo>
                    <a:cubicBezTo>
                      <a:pt x="21739" y="592"/>
                      <a:pt x="21591" y="481"/>
                      <a:pt x="21369" y="407"/>
                    </a:cubicBezTo>
                    <a:cubicBezTo>
                      <a:pt x="20889" y="222"/>
                      <a:pt x="20149" y="0"/>
                      <a:pt x="19225"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8"/>
              <p:cNvSpPr/>
              <p:nvPr/>
            </p:nvSpPr>
            <p:spPr>
              <a:xfrm>
                <a:off x="5288825" y="4132975"/>
                <a:ext cx="575825" cy="337150"/>
              </a:xfrm>
              <a:custGeom>
                <a:avLst/>
                <a:gdLst/>
                <a:ahLst/>
                <a:cxnLst/>
                <a:rect l="l" t="t" r="r" b="b"/>
                <a:pathLst>
                  <a:path w="23033" h="13486" extrusionOk="0">
                    <a:moveTo>
                      <a:pt x="10167" y="1"/>
                    </a:moveTo>
                    <a:lnTo>
                      <a:pt x="9206" y="555"/>
                    </a:lnTo>
                    <a:cubicBezTo>
                      <a:pt x="9613" y="777"/>
                      <a:pt x="9982" y="1110"/>
                      <a:pt x="10204" y="1553"/>
                    </a:cubicBezTo>
                    <a:cubicBezTo>
                      <a:pt x="10315" y="1775"/>
                      <a:pt x="10389" y="2108"/>
                      <a:pt x="10352" y="2367"/>
                    </a:cubicBezTo>
                    <a:cubicBezTo>
                      <a:pt x="10352" y="2662"/>
                      <a:pt x="10204" y="2921"/>
                      <a:pt x="10056" y="3143"/>
                    </a:cubicBezTo>
                    <a:cubicBezTo>
                      <a:pt x="9723" y="3624"/>
                      <a:pt x="9206" y="3883"/>
                      <a:pt x="8762" y="4141"/>
                    </a:cubicBezTo>
                    <a:lnTo>
                      <a:pt x="7357" y="4955"/>
                    </a:lnTo>
                    <a:cubicBezTo>
                      <a:pt x="5472" y="6027"/>
                      <a:pt x="3623" y="7099"/>
                      <a:pt x="1775" y="8134"/>
                    </a:cubicBezTo>
                    <a:cubicBezTo>
                      <a:pt x="1294" y="8393"/>
                      <a:pt x="887" y="8689"/>
                      <a:pt x="555" y="9095"/>
                    </a:cubicBezTo>
                    <a:cubicBezTo>
                      <a:pt x="222" y="9502"/>
                      <a:pt x="0" y="10020"/>
                      <a:pt x="0" y="10500"/>
                    </a:cubicBezTo>
                    <a:cubicBezTo>
                      <a:pt x="37" y="11018"/>
                      <a:pt x="259" y="11498"/>
                      <a:pt x="629" y="11868"/>
                    </a:cubicBezTo>
                    <a:cubicBezTo>
                      <a:pt x="961" y="12238"/>
                      <a:pt x="1368" y="12534"/>
                      <a:pt x="1812" y="12755"/>
                    </a:cubicBezTo>
                    <a:cubicBezTo>
                      <a:pt x="2699" y="13199"/>
                      <a:pt x="3697" y="13421"/>
                      <a:pt x="4658" y="13458"/>
                    </a:cubicBezTo>
                    <a:cubicBezTo>
                      <a:pt x="4899" y="13476"/>
                      <a:pt x="5139" y="13486"/>
                      <a:pt x="5378" y="13486"/>
                    </a:cubicBezTo>
                    <a:cubicBezTo>
                      <a:pt x="6096" y="13486"/>
                      <a:pt x="6803" y="13402"/>
                      <a:pt x="7468" y="13236"/>
                    </a:cubicBezTo>
                    <a:cubicBezTo>
                      <a:pt x="7912" y="13125"/>
                      <a:pt x="8319" y="12977"/>
                      <a:pt x="8725" y="12792"/>
                    </a:cubicBezTo>
                    <a:cubicBezTo>
                      <a:pt x="9132" y="12608"/>
                      <a:pt x="9502" y="12386"/>
                      <a:pt x="9871" y="12164"/>
                    </a:cubicBezTo>
                    <a:cubicBezTo>
                      <a:pt x="10648" y="11720"/>
                      <a:pt x="11387" y="11314"/>
                      <a:pt x="12090" y="10907"/>
                    </a:cubicBezTo>
                    <a:cubicBezTo>
                      <a:pt x="13494" y="10094"/>
                      <a:pt x="14751" y="9354"/>
                      <a:pt x="15898" y="8726"/>
                    </a:cubicBezTo>
                    <a:cubicBezTo>
                      <a:pt x="16939" y="8088"/>
                      <a:pt x="18041" y="7907"/>
                      <a:pt x="18927" y="7907"/>
                    </a:cubicBezTo>
                    <a:cubicBezTo>
                      <a:pt x="19016" y="7907"/>
                      <a:pt x="19103" y="7909"/>
                      <a:pt x="19188" y="7912"/>
                    </a:cubicBezTo>
                    <a:cubicBezTo>
                      <a:pt x="20149" y="7912"/>
                      <a:pt x="20852" y="8134"/>
                      <a:pt x="21332" y="8356"/>
                    </a:cubicBezTo>
                    <a:cubicBezTo>
                      <a:pt x="21813" y="8541"/>
                      <a:pt x="22035" y="8689"/>
                      <a:pt x="22035" y="8689"/>
                    </a:cubicBezTo>
                    <a:lnTo>
                      <a:pt x="23033" y="8097"/>
                    </a:lnTo>
                    <a:lnTo>
                      <a:pt x="22885" y="8023"/>
                    </a:lnTo>
                    <a:cubicBezTo>
                      <a:pt x="21831" y="7413"/>
                      <a:pt x="20445" y="7108"/>
                      <a:pt x="19054" y="7108"/>
                    </a:cubicBezTo>
                    <a:cubicBezTo>
                      <a:pt x="17663" y="7108"/>
                      <a:pt x="16267" y="7413"/>
                      <a:pt x="15195" y="8023"/>
                    </a:cubicBezTo>
                    <a:lnTo>
                      <a:pt x="15010" y="8134"/>
                    </a:lnTo>
                    <a:lnTo>
                      <a:pt x="8356" y="11979"/>
                    </a:lnTo>
                    <a:lnTo>
                      <a:pt x="8171" y="12053"/>
                    </a:lnTo>
                    <a:cubicBezTo>
                      <a:pt x="7394" y="12515"/>
                      <a:pt x="6378" y="12746"/>
                      <a:pt x="5361" y="12746"/>
                    </a:cubicBezTo>
                    <a:cubicBezTo>
                      <a:pt x="4344" y="12746"/>
                      <a:pt x="3328" y="12515"/>
                      <a:pt x="2551" y="12053"/>
                    </a:cubicBezTo>
                    <a:cubicBezTo>
                      <a:pt x="1960" y="11720"/>
                      <a:pt x="1627" y="11314"/>
                      <a:pt x="1479" y="10870"/>
                    </a:cubicBezTo>
                    <a:cubicBezTo>
                      <a:pt x="1442" y="10722"/>
                      <a:pt x="1405" y="10574"/>
                      <a:pt x="1405" y="10463"/>
                    </a:cubicBezTo>
                    <a:cubicBezTo>
                      <a:pt x="1405" y="10426"/>
                      <a:pt x="1405" y="10389"/>
                      <a:pt x="1405" y="10352"/>
                    </a:cubicBezTo>
                    <a:cubicBezTo>
                      <a:pt x="1442" y="10315"/>
                      <a:pt x="1442" y="10278"/>
                      <a:pt x="1442" y="10241"/>
                    </a:cubicBezTo>
                    <a:cubicBezTo>
                      <a:pt x="1442" y="10205"/>
                      <a:pt x="1442" y="10168"/>
                      <a:pt x="1479" y="10094"/>
                    </a:cubicBezTo>
                    <a:cubicBezTo>
                      <a:pt x="1479" y="10094"/>
                      <a:pt x="1479" y="10057"/>
                      <a:pt x="1479" y="10020"/>
                    </a:cubicBezTo>
                    <a:cubicBezTo>
                      <a:pt x="1516" y="9983"/>
                      <a:pt x="1516" y="9946"/>
                      <a:pt x="1553" y="9872"/>
                    </a:cubicBezTo>
                    <a:cubicBezTo>
                      <a:pt x="1553" y="9872"/>
                      <a:pt x="1553" y="9835"/>
                      <a:pt x="1590" y="9798"/>
                    </a:cubicBezTo>
                    <a:cubicBezTo>
                      <a:pt x="1590" y="9761"/>
                      <a:pt x="1627" y="9724"/>
                      <a:pt x="1664" y="9687"/>
                    </a:cubicBezTo>
                    <a:cubicBezTo>
                      <a:pt x="1664" y="9650"/>
                      <a:pt x="1701" y="9613"/>
                      <a:pt x="1701" y="9576"/>
                    </a:cubicBezTo>
                    <a:cubicBezTo>
                      <a:pt x="1738" y="9539"/>
                      <a:pt x="1775" y="9502"/>
                      <a:pt x="1812" y="9465"/>
                    </a:cubicBezTo>
                    <a:cubicBezTo>
                      <a:pt x="1812" y="9428"/>
                      <a:pt x="1849" y="9391"/>
                      <a:pt x="1886" y="9391"/>
                    </a:cubicBezTo>
                    <a:cubicBezTo>
                      <a:pt x="1923" y="9354"/>
                      <a:pt x="1960" y="9280"/>
                      <a:pt x="1997" y="9243"/>
                    </a:cubicBezTo>
                    <a:cubicBezTo>
                      <a:pt x="2034" y="9243"/>
                      <a:pt x="2034" y="9206"/>
                      <a:pt x="2071" y="9169"/>
                    </a:cubicBezTo>
                    <a:cubicBezTo>
                      <a:pt x="2107" y="9132"/>
                      <a:pt x="2181" y="9095"/>
                      <a:pt x="2218" y="9058"/>
                    </a:cubicBezTo>
                    <a:cubicBezTo>
                      <a:pt x="2255" y="9021"/>
                      <a:pt x="2292" y="9021"/>
                      <a:pt x="2292" y="8984"/>
                    </a:cubicBezTo>
                    <a:cubicBezTo>
                      <a:pt x="2403" y="8948"/>
                      <a:pt x="2477" y="8874"/>
                      <a:pt x="2588" y="8837"/>
                    </a:cubicBezTo>
                    <a:lnTo>
                      <a:pt x="3291" y="8393"/>
                    </a:lnTo>
                    <a:lnTo>
                      <a:pt x="9428" y="4881"/>
                    </a:lnTo>
                    <a:lnTo>
                      <a:pt x="10130" y="4474"/>
                    </a:lnTo>
                    <a:cubicBezTo>
                      <a:pt x="10278" y="4363"/>
                      <a:pt x="10389" y="4289"/>
                      <a:pt x="10500" y="4215"/>
                    </a:cubicBezTo>
                    <a:cubicBezTo>
                      <a:pt x="10574" y="4178"/>
                      <a:pt x="10611" y="4141"/>
                      <a:pt x="10648" y="4141"/>
                    </a:cubicBezTo>
                    <a:cubicBezTo>
                      <a:pt x="10722" y="4067"/>
                      <a:pt x="10759" y="4030"/>
                      <a:pt x="10833" y="3956"/>
                    </a:cubicBezTo>
                    <a:cubicBezTo>
                      <a:pt x="10870" y="3919"/>
                      <a:pt x="10907" y="3883"/>
                      <a:pt x="10943" y="3846"/>
                    </a:cubicBezTo>
                    <a:cubicBezTo>
                      <a:pt x="11017" y="3809"/>
                      <a:pt x="11054" y="3735"/>
                      <a:pt x="11128" y="3698"/>
                    </a:cubicBezTo>
                    <a:cubicBezTo>
                      <a:pt x="11165" y="3661"/>
                      <a:pt x="11165" y="3624"/>
                      <a:pt x="11202" y="3587"/>
                    </a:cubicBezTo>
                    <a:cubicBezTo>
                      <a:pt x="11239" y="3513"/>
                      <a:pt x="11313" y="3476"/>
                      <a:pt x="11350" y="3402"/>
                    </a:cubicBezTo>
                    <a:cubicBezTo>
                      <a:pt x="11350" y="3365"/>
                      <a:pt x="11387" y="3328"/>
                      <a:pt x="11424" y="3291"/>
                    </a:cubicBezTo>
                    <a:cubicBezTo>
                      <a:pt x="11461" y="3217"/>
                      <a:pt x="11498" y="3180"/>
                      <a:pt x="11498" y="3106"/>
                    </a:cubicBezTo>
                    <a:cubicBezTo>
                      <a:pt x="11535" y="3069"/>
                      <a:pt x="11535" y="3032"/>
                      <a:pt x="11572" y="2995"/>
                    </a:cubicBezTo>
                    <a:cubicBezTo>
                      <a:pt x="11609" y="2921"/>
                      <a:pt x="11609" y="2884"/>
                      <a:pt x="11646" y="2810"/>
                    </a:cubicBezTo>
                    <a:cubicBezTo>
                      <a:pt x="11646" y="2773"/>
                      <a:pt x="11646" y="2736"/>
                      <a:pt x="11683" y="2699"/>
                    </a:cubicBezTo>
                    <a:cubicBezTo>
                      <a:pt x="11683" y="2626"/>
                      <a:pt x="11720" y="2589"/>
                      <a:pt x="11720" y="2515"/>
                    </a:cubicBezTo>
                    <a:cubicBezTo>
                      <a:pt x="11720" y="2478"/>
                      <a:pt x="11720" y="2441"/>
                      <a:pt x="11720" y="2404"/>
                    </a:cubicBezTo>
                    <a:cubicBezTo>
                      <a:pt x="11720" y="2330"/>
                      <a:pt x="11757" y="2293"/>
                      <a:pt x="11757" y="2219"/>
                    </a:cubicBezTo>
                    <a:cubicBezTo>
                      <a:pt x="11757" y="1405"/>
                      <a:pt x="11202" y="629"/>
                      <a:pt x="1016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8"/>
              <p:cNvSpPr/>
              <p:nvPr/>
            </p:nvSpPr>
            <p:spPr>
              <a:xfrm>
                <a:off x="5286050" y="4146850"/>
                <a:ext cx="553650" cy="327900"/>
              </a:xfrm>
              <a:custGeom>
                <a:avLst/>
                <a:gdLst/>
                <a:ahLst/>
                <a:cxnLst/>
                <a:rect l="l" t="t" r="r" b="b"/>
                <a:pathLst>
                  <a:path w="22146" h="13116" extrusionOk="0">
                    <a:moveTo>
                      <a:pt x="9317" y="0"/>
                    </a:moveTo>
                    <a:lnTo>
                      <a:pt x="9169" y="37"/>
                    </a:lnTo>
                    <a:lnTo>
                      <a:pt x="9169" y="148"/>
                    </a:lnTo>
                    <a:cubicBezTo>
                      <a:pt x="9576" y="370"/>
                      <a:pt x="9945" y="703"/>
                      <a:pt x="10130" y="1072"/>
                    </a:cubicBezTo>
                    <a:cubicBezTo>
                      <a:pt x="10278" y="1331"/>
                      <a:pt x="10315" y="1627"/>
                      <a:pt x="10278" y="1923"/>
                    </a:cubicBezTo>
                    <a:cubicBezTo>
                      <a:pt x="10241" y="2144"/>
                      <a:pt x="10167" y="2329"/>
                      <a:pt x="10019" y="2514"/>
                    </a:cubicBezTo>
                    <a:cubicBezTo>
                      <a:pt x="9724" y="2921"/>
                      <a:pt x="9280" y="3217"/>
                      <a:pt x="8799" y="3475"/>
                    </a:cubicBezTo>
                    <a:lnTo>
                      <a:pt x="7394" y="4289"/>
                    </a:lnTo>
                    <a:cubicBezTo>
                      <a:pt x="5546" y="5361"/>
                      <a:pt x="3660" y="6470"/>
                      <a:pt x="1849" y="7542"/>
                    </a:cubicBezTo>
                    <a:cubicBezTo>
                      <a:pt x="1368" y="7801"/>
                      <a:pt x="925" y="8097"/>
                      <a:pt x="592" y="8503"/>
                    </a:cubicBezTo>
                    <a:cubicBezTo>
                      <a:pt x="259" y="8910"/>
                      <a:pt x="0" y="9428"/>
                      <a:pt x="37" y="9982"/>
                    </a:cubicBezTo>
                    <a:cubicBezTo>
                      <a:pt x="37" y="10093"/>
                      <a:pt x="37" y="10204"/>
                      <a:pt x="74" y="10315"/>
                    </a:cubicBezTo>
                    <a:cubicBezTo>
                      <a:pt x="148" y="10722"/>
                      <a:pt x="370" y="11091"/>
                      <a:pt x="629" y="11387"/>
                    </a:cubicBezTo>
                    <a:cubicBezTo>
                      <a:pt x="998" y="11794"/>
                      <a:pt x="1405" y="12090"/>
                      <a:pt x="1886" y="12311"/>
                    </a:cubicBezTo>
                    <a:cubicBezTo>
                      <a:pt x="2773" y="12792"/>
                      <a:pt x="3771" y="13014"/>
                      <a:pt x="4769" y="13088"/>
                    </a:cubicBezTo>
                    <a:cubicBezTo>
                      <a:pt x="5010" y="13106"/>
                      <a:pt x="5250" y="13116"/>
                      <a:pt x="5490" y="13116"/>
                    </a:cubicBezTo>
                    <a:cubicBezTo>
                      <a:pt x="6209" y="13116"/>
                      <a:pt x="6923" y="13032"/>
                      <a:pt x="7616" y="12866"/>
                    </a:cubicBezTo>
                    <a:cubicBezTo>
                      <a:pt x="8060" y="12792"/>
                      <a:pt x="8504" y="12607"/>
                      <a:pt x="8947" y="12422"/>
                    </a:cubicBezTo>
                    <a:cubicBezTo>
                      <a:pt x="9058" y="12385"/>
                      <a:pt x="9206" y="12311"/>
                      <a:pt x="9317" y="12237"/>
                    </a:cubicBezTo>
                    <a:cubicBezTo>
                      <a:pt x="9391" y="12200"/>
                      <a:pt x="9428" y="12164"/>
                      <a:pt x="9502" y="12127"/>
                    </a:cubicBezTo>
                    <a:cubicBezTo>
                      <a:pt x="9724" y="12016"/>
                      <a:pt x="9908" y="11905"/>
                      <a:pt x="10093" y="11794"/>
                    </a:cubicBezTo>
                    <a:cubicBezTo>
                      <a:pt x="10870" y="11350"/>
                      <a:pt x="11572" y="10907"/>
                      <a:pt x="12275" y="10500"/>
                    </a:cubicBezTo>
                    <a:cubicBezTo>
                      <a:pt x="13679" y="9686"/>
                      <a:pt x="14973" y="8947"/>
                      <a:pt x="16082" y="8282"/>
                    </a:cubicBezTo>
                    <a:cubicBezTo>
                      <a:pt x="16119" y="8282"/>
                      <a:pt x="16119" y="8282"/>
                      <a:pt x="16156" y="8245"/>
                    </a:cubicBezTo>
                    <a:cubicBezTo>
                      <a:pt x="16230" y="8208"/>
                      <a:pt x="16267" y="8171"/>
                      <a:pt x="16341" y="8134"/>
                    </a:cubicBezTo>
                    <a:cubicBezTo>
                      <a:pt x="17376" y="7579"/>
                      <a:pt x="18449" y="7431"/>
                      <a:pt x="19299" y="7431"/>
                    </a:cubicBezTo>
                    <a:cubicBezTo>
                      <a:pt x="20223" y="7468"/>
                      <a:pt x="20963" y="7653"/>
                      <a:pt x="21443" y="7838"/>
                    </a:cubicBezTo>
                    <a:cubicBezTo>
                      <a:pt x="21665" y="7912"/>
                      <a:pt x="21850" y="8023"/>
                      <a:pt x="21961" y="8060"/>
                    </a:cubicBezTo>
                    <a:cubicBezTo>
                      <a:pt x="22072" y="8134"/>
                      <a:pt x="22109" y="8171"/>
                      <a:pt x="22109" y="8171"/>
                    </a:cubicBezTo>
                    <a:lnTo>
                      <a:pt x="22146" y="8171"/>
                    </a:lnTo>
                    <a:lnTo>
                      <a:pt x="22146" y="8134"/>
                    </a:lnTo>
                    <a:cubicBezTo>
                      <a:pt x="22146" y="8134"/>
                      <a:pt x="21924" y="7986"/>
                      <a:pt x="21443" y="7801"/>
                    </a:cubicBezTo>
                    <a:cubicBezTo>
                      <a:pt x="20963" y="7579"/>
                      <a:pt x="20260" y="7357"/>
                      <a:pt x="19299" y="7357"/>
                    </a:cubicBezTo>
                    <a:cubicBezTo>
                      <a:pt x="19214" y="7354"/>
                      <a:pt x="19127" y="7352"/>
                      <a:pt x="19038" y="7352"/>
                    </a:cubicBezTo>
                    <a:cubicBezTo>
                      <a:pt x="18152" y="7352"/>
                      <a:pt x="17050" y="7533"/>
                      <a:pt x="16009" y="8171"/>
                    </a:cubicBezTo>
                    <a:cubicBezTo>
                      <a:pt x="14862" y="8836"/>
                      <a:pt x="13605" y="9539"/>
                      <a:pt x="12201" y="10352"/>
                    </a:cubicBezTo>
                    <a:cubicBezTo>
                      <a:pt x="11498" y="10759"/>
                      <a:pt x="10759" y="11165"/>
                      <a:pt x="9982" y="11609"/>
                    </a:cubicBezTo>
                    <a:cubicBezTo>
                      <a:pt x="9613" y="11831"/>
                      <a:pt x="9243" y="12053"/>
                      <a:pt x="8836" y="12237"/>
                    </a:cubicBezTo>
                    <a:cubicBezTo>
                      <a:pt x="8430" y="12422"/>
                      <a:pt x="8023" y="12570"/>
                      <a:pt x="7579" y="12681"/>
                    </a:cubicBezTo>
                    <a:cubicBezTo>
                      <a:pt x="6877" y="12857"/>
                      <a:pt x="6129" y="12963"/>
                      <a:pt x="5371" y="12963"/>
                    </a:cubicBezTo>
                    <a:cubicBezTo>
                      <a:pt x="5171" y="12963"/>
                      <a:pt x="4970" y="12955"/>
                      <a:pt x="4769" y="12940"/>
                    </a:cubicBezTo>
                    <a:cubicBezTo>
                      <a:pt x="3808" y="12866"/>
                      <a:pt x="2810" y="12644"/>
                      <a:pt x="1923" y="12200"/>
                    </a:cubicBezTo>
                    <a:cubicBezTo>
                      <a:pt x="1479" y="11979"/>
                      <a:pt x="1072" y="11683"/>
                      <a:pt x="740" y="11313"/>
                    </a:cubicBezTo>
                    <a:cubicBezTo>
                      <a:pt x="370" y="10943"/>
                      <a:pt x="148" y="10463"/>
                      <a:pt x="111" y="9945"/>
                    </a:cubicBezTo>
                    <a:cubicBezTo>
                      <a:pt x="111" y="9465"/>
                      <a:pt x="333" y="8947"/>
                      <a:pt x="666" y="8540"/>
                    </a:cubicBezTo>
                    <a:cubicBezTo>
                      <a:pt x="998" y="8171"/>
                      <a:pt x="1405" y="7838"/>
                      <a:pt x="1886" y="7579"/>
                    </a:cubicBezTo>
                    <a:cubicBezTo>
                      <a:pt x="3734" y="6544"/>
                      <a:pt x="5583" y="5472"/>
                      <a:pt x="7468" y="4400"/>
                    </a:cubicBezTo>
                    <a:lnTo>
                      <a:pt x="8873" y="3586"/>
                    </a:lnTo>
                    <a:cubicBezTo>
                      <a:pt x="9317" y="3364"/>
                      <a:pt x="9834" y="3069"/>
                      <a:pt x="10167" y="2588"/>
                    </a:cubicBezTo>
                    <a:cubicBezTo>
                      <a:pt x="10315" y="2366"/>
                      <a:pt x="10426" y="2107"/>
                      <a:pt x="10463" y="1812"/>
                    </a:cubicBezTo>
                    <a:cubicBezTo>
                      <a:pt x="10500" y="1553"/>
                      <a:pt x="10426" y="1220"/>
                      <a:pt x="10315" y="998"/>
                    </a:cubicBezTo>
                    <a:cubicBezTo>
                      <a:pt x="10093" y="555"/>
                      <a:pt x="9724" y="222"/>
                      <a:pt x="9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8"/>
              <p:cNvSpPr/>
              <p:nvPr/>
            </p:nvSpPr>
            <p:spPr>
              <a:xfrm>
                <a:off x="5784225" y="4308600"/>
                <a:ext cx="75825" cy="44375"/>
              </a:xfrm>
              <a:custGeom>
                <a:avLst/>
                <a:gdLst/>
                <a:ahLst/>
                <a:cxnLst/>
                <a:rect l="l" t="t" r="r" b="b"/>
                <a:pathLst>
                  <a:path w="3033" h="1775" extrusionOk="0">
                    <a:moveTo>
                      <a:pt x="1775" y="0"/>
                    </a:moveTo>
                    <a:lnTo>
                      <a:pt x="0" y="1035"/>
                    </a:lnTo>
                    <a:lnTo>
                      <a:pt x="1257" y="1775"/>
                    </a:lnTo>
                    <a:lnTo>
                      <a:pt x="3032" y="739"/>
                    </a:lnTo>
                    <a:lnTo>
                      <a:pt x="2293" y="296"/>
                    </a:lnTo>
                    <a:lnTo>
                      <a:pt x="177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8"/>
              <p:cNvSpPr/>
              <p:nvPr/>
            </p:nvSpPr>
            <p:spPr>
              <a:xfrm>
                <a:off x="5815650" y="4327075"/>
                <a:ext cx="44400" cy="65650"/>
              </a:xfrm>
              <a:custGeom>
                <a:avLst/>
                <a:gdLst/>
                <a:ahLst/>
                <a:cxnLst/>
                <a:rect l="l" t="t" r="r" b="b"/>
                <a:pathLst>
                  <a:path w="1776" h="2626" extrusionOk="0">
                    <a:moveTo>
                      <a:pt x="1775" y="0"/>
                    </a:moveTo>
                    <a:lnTo>
                      <a:pt x="0" y="1036"/>
                    </a:lnTo>
                    <a:lnTo>
                      <a:pt x="0" y="2625"/>
                    </a:lnTo>
                    <a:lnTo>
                      <a:pt x="1775" y="1590"/>
                    </a:lnTo>
                    <a:lnTo>
                      <a:pt x="177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8"/>
              <p:cNvSpPr/>
              <p:nvPr/>
            </p:nvSpPr>
            <p:spPr>
              <a:xfrm>
                <a:off x="5784225" y="4334475"/>
                <a:ext cx="31450" cy="58250"/>
              </a:xfrm>
              <a:custGeom>
                <a:avLst/>
                <a:gdLst/>
                <a:ahLst/>
                <a:cxnLst/>
                <a:rect l="l" t="t" r="r" b="b"/>
                <a:pathLst>
                  <a:path w="1258" h="2330" extrusionOk="0">
                    <a:moveTo>
                      <a:pt x="0" y="0"/>
                    </a:moveTo>
                    <a:lnTo>
                      <a:pt x="0" y="1590"/>
                    </a:lnTo>
                    <a:lnTo>
                      <a:pt x="1257" y="2329"/>
                    </a:lnTo>
                    <a:lnTo>
                      <a:pt x="1257" y="740"/>
                    </a:lnTo>
                    <a:lnTo>
                      <a:pt x="0"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8"/>
              <p:cNvSpPr/>
              <p:nvPr/>
            </p:nvSpPr>
            <p:spPr>
              <a:xfrm>
                <a:off x="5784225" y="4327075"/>
                <a:ext cx="75825" cy="27750"/>
              </a:xfrm>
              <a:custGeom>
                <a:avLst/>
                <a:gdLst/>
                <a:ahLst/>
                <a:cxnLst/>
                <a:rect l="l" t="t" r="r" b="b"/>
                <a:pathLst>
                  <a:path w="3033" h="1110" extrusionOk="0">
                    <a:moveTo>
                      <a:pt x="3032" y="0"/>
                    </a:moveTo>
                    <a:cubicBezTo>
                      <a:pt x="2441" y="296"/>
                      <a:pt x="1849" y="592"/>
                      <a:pt x="1257" y="925"/>
                    </a:cubicBezTo>
                    <a:lnTo>
                      <a:pt x="0" y="296"/>
                    </a:lnTo>
                    <a:lnTo>
                      <a:pt x="1220" y="1110"/>
                    </a:lnTo>
                    <a:lnTo>
                      <a:pt x="1294" y="1110"/>
                    </a:lnTo>
                    <a:cubicBezTo>
                      <a:pt x="1886" y="740"/>
                      <a:pt x="2477" y="370"/>
                      <a:pt x="30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8"/>
              <p:cNvSpPr/>
              <p:nvPr/>
            </p:nvSpPr>
            <p:spPr>
              <a:xfrm>
                <a:off x="5806400" y="4352950"/>
                <a:ext cx="14825" cy="60100"/>
              </a:xfrm>
              <a:custGeom>
                <a:avLst/>
                <a:gdLst/>
                <a:ahLst/>
                <a:cxnLst/>
                <a:rect l="l" t="t" r="r" b="b"/>
                <a:pathLst>
                  <a:path w="593" h="2404" extrusionOk="0">
                    <a:moveTo>
                      <a:pt x="1" y="1"/>
                    </a:moveTo>
                    <a:lnTo>
                      <a:pt x="1" y="1590"/>
                    </a:lnTo>
                    <a:cubicBezTo>
                      <a:pt x="1" y="1886"/>
                      <a:pt x="186" y="2182"/>
                      <a:pt x="592" y="2404"/>
                    </a:cubicBezTo>
                    <a:lnTo>
                      <a:pt x="592" y="814"/>
                    </a:lnTo>
                    <a:cubicBezTo>
                      <a:pt x="518" y="777"/>
                      <a:pt x="407" y="703"/>
                      <a:pt x="333" y="629"/>
                    </a:cubicBezTo>
                    <a:cubicBezTo>
                      <a:pt x="333" y="629"/>
                      <a:pt x="297" y="592"/>
                      <a:pt x="297" y="555"/>
                    </a:cubicBezTo>
                    <a:cubicBezTo>
                      <a:pt x="223" y="518"/>
                      <a:pt x="186" y="481"/>
                      <a:pt x="149" y="444"/>
                    </a:cubicBezTo>
                    <a:cubicBezTo>
                      <a:pt x="149" y="407"/>
                      <a:pt x="149" y="370"/>
                      <a:pt x="112" y="333"/>
                    </a:cubicBezTo>
                    <a:cubicBezTo>
                      <a:pt x="75" y="296"/>
                      <a:pt x="75" y="259"/>
                      <a:pt x="38" y="222"/>
                    </a:cubicBezTo>
                    <a:cubicBezTo>
                      <a:pt x="38" y="185"/>
                      <a:pt x="38" y="149"/>
                      <a:pt x="38" y="112"/>
                    </a:cubicBezTo>
                    <a:cubicBezTo>
                      <a:pt x="38" y="75"/>
                      <a:pt x="1" y="38"/>
                      <a:pt x="1"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8"/>
              <p:cNvSpPr/>
              <p:nvPr/>
            </p:nvSpPr>
            <p:spPr>
              <a:xfrm>
                <a:off x="5949675" y="4373275"/>
                <a:ext cx="13875" cy="15750"/>
              </a:xfrm>
              <a:custGeom>
                <a:avLst/>
                <a:gdLst/>
                <a:ahLst/>
                <a:cxnLst/>
                <a:rect l="l" t="t" r="r" b="b"/>
                <a:pathLst>
                  <a:path w="555" h="630" extrusionOk="0">
                    <a:moveTo>
                      <a:pt x="555" y="1"/>
                    </a:moveTo>
                    <a:lnTo>
                      <a:pt x="0" y="297"/>
                    </a:lnTo>
                    <a:lnTo>
                      <a:pt x="555" y="629"/>
                    </a:lnTo>
                    <a:lnTo>
                      <a:pt x="55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8"/>
              <p:cNvSpPr/>
              <p:nvPr/>
            </p:nvSpPr>
            <p:spPr>
              <a:xfrm>
                <a:off x="5892375" y="4406550"/>
                <a:ext cx="12950" cy="47175"/>
              </a:xfrm>
              <a:custGeom>
                <a:avLst/>
                <a:gdLst/>
                <a:ahLst/>
                <a:cxnLst/>
                <a:rect l="l" t="t" r="r" b="b"/>
                <a:pathLst>
                  <a:path w="518" h="1887" extrusionOk="0">
                    <a:moveTo>
                      <a:pt x="518" y="1"/>
                    </a:moveTo>
                    <a:lnTo>
                      <a:pt x="0" y="334"/>
                    </a:lnTo>
                    <a:lnTo>
                      <a:pt x="0" y="1886"/>
                    </a:lnTo>
                    <a:lnTo>
                      <a:pt x="518" y="1591"/>
                    </a:lnTo>
                    <a:lnTo>
                      <a:pt x="51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8"/>
              <p:cNvSpPr/>
              <p:nvPr/>
            </p:nvSpPr>
            <p:spPr>
              <a:xfrm>
                <a:off x="5821200" y="4373275"/>
                <a:ext cx="71200" cy="80450"/>
              </a:xfrm>
              <a:custGeom>
                <a:avLst/>
                <a:gdLst/>
                <a:ahLst/>
                <a:cxnLst/>
                <a:rect l="l" t="t" r="r" b="b"/>
                <a:pathLst>
                  <a:path w="2848" h="3218" extrusionOk="0">
                    <a:moveTo>
                      <a:pt x="0" y="1"/>
                    </a:moveTo>
                    <a:lnTo>
                      <a:pt x="0" y="1591"/>
                    </a:lnTo>
                    <a:lnTo>
                      <a:pt x="2847" y="3217"/>
                    </a:lnTo>
                    <a:lnTo>
                      <a:pt x="2847" y="1665"/>
                    </a:lnTo>
                    <a:lnTo>
                      <a:pt x="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8"/>
              <p:cNvSpPr/>
              <p:nvPr/>
            </p:nvSpPr>
            <p:spPr>
              <a:xfrm>
                <a:off x="5905300" y="4406550"/>
                <a:ext cx="32375" cy="58275"/>
              </a:xfrm>
              <a:custGeom>
                <a:avLst/>
                <a:gdLst/>
                <a:ahLst/>
                <a:cxnLst/>
                <a:rect l="l" t="t" r="r" b="b"/>
                <a:pathLst>
                  <a:path w="1295" h="2331" extrusionOk="0">
                    <a:moveTo>
                      <a:pt x="1" y="1"/>
                    </a:moveTo>
                    <a:lnTo>
                      <a:pt x="1" y="1591"/>
                    </a:lnTo>
                    <a:lnTo>
                      <a:pt x="1258" y="2330"/>
                    </a:lnTo>
                    <a:lnTo>
                      <a:pt x="1295" y="740"/>
                    </a:lnTo>
                    <a:lnTo>
                      <a:pt x="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8"/>
              <p:cNvSpPr/>
              <p:nvPr/>
            </p:nvSpPr>
            <p:spPr>
              <a:xfrm>
                <a:off x="5806400" y="4323375"/>
                <a:ext cx="175650" cy="101700"/>
              </a:xfrm>
              <a:custGeom>
                <a:avLst/>
                <a:gdLst/>
                <a:ahLst/>
                <a:cxnLst/>
                <a:rect l="l" t="t" r="r" b="b"/>
                <a:pathLst>
                  <a:path w="7026" h="4068" extrusionOk="0">
                    <a:moveTo>
                      <a:pt x="2016" y="1"/>
                    </a:moveTo>
                    <a:cubicBezTo>
                      <a:pt x="1498" y="1"/>
                      <a:pt x="980" y="111"/>
                      <a:pt x="592" y="333"/>
                    </a:cubicBezTo>
                    <a:cubicBezTo>
                      <a:pt x="223" y="592"/>
                      <a:pt x="1" y="888"/>
                      <a:pt x="1" y="1184"/>
                    </a:cubicBezTo>
                    <a:cubicBezTo>
                      <a:pt x="1" y="1221"/>
                      <a:pt x="38" y="1258"/>
                      <a:pt x="38" y="1295"/>
                    </a:cubicBezTo>
                    <a:cubicBezTo>
                      <a:pt x="38" y="1332"/>
                      <a:pt x="38" y="1368"/>
                      <a:pt x="38" y="1405"/>
                    </a:cubicBezTo>
                    <a:cubicBezTo>
                      <a:pt x="75" y="1442"/>
                      <a:pt x="75" y="1479"/>
                      <a:pt x="112" y="1516"/>
                    </a:cubicBezTo>
                    <a:cubicBezTo>
                      <a:pt x="149" y="1553"/>
                      <a:pt x="149" y="1590"/>
                      <a:pt x="149" y="1627"/>
                    </a:cubicBezTo>
                    <a:cubicBezTo>
                      <a:pt x="186" y="1664"/>
                      <a:pt x="223" y="1701"/>
                      <a:pt x="297" y="1738"/>
                    </a:cubicBezTo>
                    <a:cubicBezTo>
                      <a:pt x="297" y="1775"/>
                      <a:pt x="333" y="1775"/>
                      <a:pt x="333" y="1812"/>
                    </a:cubicBezTo>
                    <a:cubicBezTo>
                      <a:pt x="407" y="1886"/>
                      <a:pt x="518" y="1923"/>
                      <a:pt x="592" y="1997"/>
                    </a:cubicBezTo>
                    <a:lnTo>
                      <a:pt x="3439" y="3661"/>
                    </a:lnTo>
                    <a:lnTo>
                      <a:pt x="3957" y="3328"/>
                    </a:lnTo>
                    <a:lnTo>
                      <a:pt x="5251" y="4067"/>
                    </a:lnTo>
                    <a:lnTo>
                      <a:pt x="7025" y="3032"/>
                    </a:lnTo>
                    <a:lnTo>
                      <a:pt x="6286" y="2625"/>
                    </a:lnTo>
                    <a:lnTo>
                      <a:pt x="5731" y="2293"/>
                    </a:lnTo>
                    <a:lnTo>
                      <a:pt x="6286" y="1997"/>
                    </a:lnTo>
                    <a:lnTo>
                      <a:pt x="3439" y="333"/>
                    </a:lnTo>
                    <a:cubicBezTo>
                      <a:pt x="3051" y="111"/>
                      <a:pt x="2533" y="1"/>
                      <a:pt x="2016" y="1"/>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8"/>
              <p:cNvSpPr/>
              <p:nvPr/>
            </p:nvSpPr>
            <p:spPr>
              <a:xfrm>
                <a:off x="5807325" y="4355725"/>
                <a:ext cx="174725" cy="71200"/>
              </a:xfrm>
              <a:custGeom>
                <a:avLst/>
                <a:gdLst/>
                <a:ahLst/>
                <a:cxnLst/>
                <a:rect l="l" t="t" r="r" b="b"/>
                <a:pathLst>
                  <a:path w="6989" h="2848" extrusionOk="0">
                    <a:moveTo>
                      <a:pt x="1" y="1"/>
                    </a:moveTo>
                    <a:cubicBezTo>
                      <a:pt x="1" y="112"/>
                      <a:pt x="75" y="222"/>
                      <a:pt x="112" y="333"/>
                    </a:cubicBezTo>
                    <a:cubicBezTo>
                      <a:pt x="186" y="407"/>
                      <a:pt x="260" y="555"/>
                      <a:pt x="370" y="592"/>
                    </a:cubicBezTo>
                    <a:cubicBezTo>
                      <a:pt x="444" y="666"/>
                      <a:pt x="555" y="740"/>
                      <a:pt x="666" y="814"/>
                    </a:cubicBezTo>
                    <a:lnTo>
                      <a:pt x="962" y="999"/>
                    </a:lnTo>
                    <a:lnTo>
                      <a:pt x="2182" y="1738"/>
                    </a:lnTo>
                    <a:cubicBezTo>
                      <a:pt x="2995" y="2219"/>
                      <a:pt x="2515" y="1997"/>
                      <a:pt x="3328" y="2441"/>
                    </a:cubicBezTo>
                    <a:lnTo>
                      <a:pt x="3402" y="2478"/>
                    </a:lnTo>
                    <a:lnTo>
                      <a:pt x="3476" y="2441"/>
                    </a:lnTo>
                    <a:lnTo>
                      <a:pt x="3939" y="2176"/>
                    </a:lnTo>
                    <a:lnTo>
                      <a:pt x="3939" y="2176"/>
                    </a:lnTo>
                    <a:cubicBezTo>
                      <a:pt x="4330" y="2387"/>
                      <a:pt x="4752" y="2600"/>
                      <a:pt x="5140" y="2847"/>
                    </a:cubicBezTo>
                    <a:lnTo>
                      <a:pt x="5251" y="2847"/>
                    </a:lnTo>
                    <a:cubicBezTo>
                      <a:pt x="5805" y="2478"/>
                      <a:pt x="6397" y="2108"/>
                      <a:pt x="6988" y="1738"/>
                    </a:cubicBezTo>
                    <a:lnTo>
                      <a:pt x="6988" y="1738"/>
                    </a:lnTo>
                    <a:cubicBezTo>
                      <a:pt x="6379" y="2025"/>
                      <a:pt x="5805" y="2346"/>
                      <a:pt x="5198" y="2669"/>
                    </a:cubicBezTo>
                    <a:lnTo>
                      <a:pt x="5198" y="2669"/>
                    </a:lnTo>
                    <a:cubicBezTo>
                      <a:pt x="4775" y="2420"/>
                      <a:pt x="4384" y="2172"/>
                      <a:pt x="3994" y="1923"/>
                    </a:cubicBezTo>
                    <a:lnTo>
                      <a:pt x="3883" y="1923"/>
                    </a:lnTo>
                    <a:lnTo>
                      <a:pt x="3403" y="2211"/>
                    </a:lnTo>
                    <a:lnTo>
                      <a:pt x="3403" y="2211"/>
                    </a:lnTo>
                    <a:cubicBezTo>
                      <a:pt x="2653" y="1755"/>
                      <a:pt x="3082" y="2019"/>
                      <a:pt x="2293" y="1553"/>
                    </a:cubicBezTo>
                    <a:lnTo>
                      <a:pt x="1036" y="888"/>
                    </a:lnTo>
                    <a:lnTo>
                      <a:pt x="703" y="703"/>
                    </a:lnTo>
                    <a:cubicBezTo>
                      <a:pt x="592" y="666"/>
                      <a:pt x="518" y="592"/>
                      <a:pt x="407" y="555"/>
                    </a:cubicBezTo>
                    <a:cubicBezTo>
                      <a:pt x="296" y="481"/>
                      <a:pt x="223" y="370"/>
                      <a:pt x="149" y="296"/>
                    </a:cubicBezTo>
                    <a:cubicBezTo>
                      <a:pt x="112" y="222"/>
                      <a:pt x="1" y="11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8"/>
              <p:cNvSpPr/>
              <p:nvPr/>
            </p:nvSpPr>
            <p:spPr>
              <a:xfrm>
                <a:off x="5842450" y="4344625"/>
                <a:ext cx="77675" cy="84150"/>
              </a:xfrm>
              <a:custGeom>
                <a:avLst/>
                <a:gdLst/>
                <a:ahLst/>
                <a:cxnLst/>
                <a:rect l="l" t="t" r="r" b="b"/>
                <a:pathLst>
                  <a:path w="3107" h="3366" extrusionOk="0">
                    <a:moveTo>
                      <a:pt x="2847" y="1"/>
                    </a:moveTo>
                    <a:lnTo>
                      <a:pt x="1" y="1628"/>
                    </a:lnTo>
                    <a:lnTo>
                      <a:pt x="1" y="3217"/>
                    </a:lnTo>
                    <a:lnTo>
                      <a:pt x="222" y="3365"/>
                    </a:lnTo>
                    <a:lnTo>
                      <a:pt x="222" y="1775"/>
                    </a:lnTo>
                    <a:lnTo>
                      <a:pt x="3106" y="149"/>
                    </a:lnTo>
                    <a:lnTo>
                      <a:pt x="2847"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7" name="Google Shape;1437;p58"/>
            <p:cNvSpPr/>
            <p:nvPr/>
          </p:nvSpPr>
          <p:spPr>
            <a:xfrm>
              <a:off x="-586681" y="1179105"/>
              <a:ext cx="99553" cy="119468"/>
            </a:xfrm>
            <a:custGeom>
              <a:avLst/>
              <a:gdLst/>
              <a:ahLst/>
              <a:cxnLst/>
              <a:rect l="l" t="t" r="r" b="b"/>
              <a:pathLst>
                <a:path w="1295" h="1554" extrusionOk="0">
                  <a:moveTo>
                    <a:pt x="740" y="1"/>
                  </a:moveTo>
                  <a:cubicBezTo>
                    <a:pt x="703" y="38"/>
                    <a:pt x="666" y="38"/>
                    <a:pt x="629" y="75"/>
                  </a:cubicBezTo>
                  <a:cubicBezTo>
                    <a:pt x="407" y="260"/>
                    <a:pt x="222" y="519"/>
                    <a:pt x="111" y="666"/>
                  </a:cubicBezTo>
                  <a:cubicBezTo>
                    <a:pt x="1" y="962"/>
                    <a:pt x="38" y="1295"/>
                    <a:pt x="74" y="1554"/>
                  </a:cubicBezTo>
                  <a:cubicBezTo>
                    <a:pt x="259" y="1184"/>
                    <a:pt x="592" y="814"/>
                    <a:pt x="1110" y="482"/>
                  </a:cubicBezTo>
                  <a:cubicBezTo>
                    <a:pt x="1184" y="445"/>
                    <a:pt x="1258" y="445"/>
                    <a:pt x="1295" y="408"/>
                  </a:cubicBezTo>
                  <a:lnTo>
                    <a:pt x="740"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8"/>
            <p:cNvSpPr/>
            <p:nvPr/>
          </p:nvSpPr>
          <p:spPr>
            <a:xfrm>
              <a:off x="-703225" y="1304184"/>
              <a:ext cx="523058" cy="415062"/>
            </a:xfrm>
            <a:custGeom>
              <a:avLst/>
              <a:gdLst/>
              <a:ahLst/>
              <a:cxnLst/>
              <a:rect l="l" t="t" r="r" b="b"/>
              <a:pathLst>
                <a:path w="6804" h="5399" extrusionOk="0">
                  <a:moveTo>
                    <a:pt x="38" y="1"/>
                  </a:moveTo>
                  <a:lnTo>
                    <a:pt x="38" y="481"/>
                  </a:lnTo>
                  <a:cubicBezTo>
                    <a:pt x="1" y="1295"/>
                    <a:pt x="555" y="2108"/>
                    <a:pt x="1627" y="2700"/>
                  </a:cubicBezTo>
                  <a:lnTo>
                    <a:pt x="2330" y="3143"/>
                  </a:lnTo>
                  <a:lnTo>
                    <a:pt x="6286" y="5398"/>
                  </a:lnTo>
                  <a:lnTo>
                    <a:pt x="6803" y="4918"/>
                  </a:lnTo>
                  <a:lnTo>
                    <a:pt x="2330" y="2330"/>
                  </a:lnTo>
                  <a:lnTo>
                    <a:pt x="1627" y="1923"/>
                  </a:lnTo>
                  <a:cubicBezTo>
                    <a:pt x="1480" y="1849"/>
                    <a:pt x="1369" y="1775"/>
                    <a:pt x="1258" y="1664"/>
                  </a:cubicBezTo>
                  <a:cubicBezTo>
                    <a:pt x="1221" y="1664"/>
                    <a:pt x="1184" y="1627"/>
                    <a:pt x="1147" y="1590"/>
                  </a:cubicBezTo>
                  <a:cubicBezTo>
                    <a:pt x="1073" y="1516"/>
                    <a:pt x="999" y="1480"/>
                    <a:pt x="925" y="1443"/>
                  </a:cubicBezTo>
                  <a:cubicBezTo>
                    <a:pt x="888" y="1406"/>
                    <a:pt x="851" y="1369"/>
                    <a:pt x="814" y="1332"/>
                  </a:cubicBezTo>
                  <a:cubicBezTo>
                    <a:pt x="740" y="1258"/>
                    <a:pt x="703" y="1221"/>
                    <a:pt x="666" y="1147"/>
                  </a:cubicBezTo>
                  <a:cubicBezTo>
                    <a:pt x="629" y="1110"/>
                    <a:pt x="592" y="1073"/>
                    <a:pt x="555" y="1036"/>
                  </a:cubicBezTo>
                  <a:cubicBezTo>
                    <a:pt x="518" y="999"/>
                    <a:pt x="481" y="925"/>
                    <a:pt x="407" y="888"/>
                  </a:cubicBezTo>
                  <a:cubicBezTo>
                    <a:pt x="407" y="851"/>
                    <a:pt x="370" y="777"/>
                    <a:pt x="333" y="740"/>
                  </a:cubicBezTo>
                  <a:cubicBezTo>
                    <a:pt x="297" y="703"/>
                    <a:pt x="297" y="629"/>
                    <a:pt x="260" y="592"/>
                  </a:cubicBezTo>
                  <a:cubicBezTo>
                    <a:pt x="223" y="555"/>
                    <a:pt x="223" y="481"/>
                    <a:pt x="186" y="444"/>
                  </a:cubicBezTo>
                  <a:cubicBezTo>
                    <a:pt x="186" y="407"/>
                    <a:pt x="149" y="333"/>
                    <a:pt x="112" y="296"/>
                  </a:cubicBezTo>
                  <a:cubicBezTo>
                    <a:pt x="112" y="259"/>
                    <a:pt x="112" y="186"/>
                    <a:pt x="75" y="149"/>
                  </a:cubicBezTo>
                  <a:cubicBezTo>
                    <a:pt x="75" y="112"/>
                    <a:pt x="75" y="38"/>
                    <a:pt x="38"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8"/>
            <p:cNvSpPr/>
            <p:nvPr/>
          </p:nvSpPr>
          <p:spPr>
            <a:xfrm>
              <a:off x="-700381" y="1130827"/>
              <a:ext cx="585557" cy="551442"/>
            </a:xfrm>
            <a:custGeom>
              <a:avLst/>
              <a:gdLst/>
              <a:ahLst/>
              <a:cxnLst/>
              <a:rect l="l" t="t" r="r" b="b"/>
              <a:pathLst>
                <a:path w="7617" h="7173" extrusionOk="0">
                  <a:moveTo>
                    <a:pt x="1147" y="0"/>
                  </a:moveTo>
                  <a:cubicBezTo>
                    <a:pt x="370" y="555"/>
                    <a:pt x="1" y="1257"/>
                    <a:pt x="1" y="1960"/>
                  </a:cubicBezTo>
                  <a:cubicBezTo>
                    <a:pt x="1" y="1997"/>
                    <a:pt x="1" y="2071"/>
                    <a:pt x="1" y="2108"/>
                  </a:cubicBezTo>
                  <a:cubicBezTo>
                    <a:pt x="1" y="2145"/>
                    <a:pt x="1" y="2219"/>
                    <a:pt x="1" y="2256"/>
                  </a:cubicBezTo>
                  <a:cubicBezTo>
                    <a:pt x="38" y="2293"/>
                    <a:pt x="38" y="2367"/>
                    <a:pt x="38" y="2404"/>
                  </a:cubicBezTo>
                  <a:cubicBezTo>
                    <a:pt x="75" y="2441"/>
                    <a:pt x="75" y="2514"/>
                    <a:pt x="75" y="2551"/>
                  </a:cubicBezTo>
                  <a:cubicBezTo>
                    <a:pt x="112" y="2588"/>
                    <a:pt x="149" y="2662"/>
                    <a:pt x="149" y="2699"/>
                  </a:cubicBezTo>
                  <a:cubicBezTo>
                    <a:pt x="186" y="2736"/>
                    <a:pt x="186" y="2810"/>
                    <a:pt x="223" y="2847"/>
                  </a:cubicBezTo>
                  <a:cubicBezTo>
                    <a:pt x="260" y="2884"/>
                    <a:pt x="260" y="2958"/>
                    <a:pt x="296" y="2995"/>
                  </a:cubicBezTo>
                  <a:cubicBezTo>
                    <a:pt x="333" y="3032"/>
                    <a:pt x="370" y="3106"/>
                    <a:pt x="370" y="3143"/>
                  </a:cubicBezTo>
                  <a:cubicBezTo>
                    <a:pt x="444" y="3180"/>
                    <a:pt x="481" y="3254"/>
                    <a:pt x="518" y="3291"/>
                  </a:cubicBezTo>
                  <a:cubicBezTo>
                    <a:pt x="555" y="3328"/>
                    <a:pt x="592" y="3365"/>
                    <a:pt x="629" y="3402"/>
                  </a:cubicBezTo>
                  <a:cubicBezTo>
                    <a:pt x="666" y="3476"/>
                    <a:pt x="703" y="3513"/>
                    <a:pt x="777" y="3587"/>
                  </a:cubicBezTo>
                  <a:cubicBezTo>
                    <a:pt x="814" y="3624"/>
                    <a:pt x="851" y="3661"/>
                    <a:pt x="888" y="3698"/>
                  </a:cubicBezTo>
                  <a:cubicBezTo>
                    <a:pt x="962" y="3735"/>
                    <a:pt x="1036" y="3808"/>
                    <a:pt x="1110" y="3845"/>
                  </a:cubicBezTo>
                  <a:cubicBezTo>
                    <a:pt x="1147" y="3882"/>
                    <a:pt x="1184" y="3919"/>
                    <a:pt x="1221" y="3919"/>
                  </a:cubicBezTo>
                  <a:cubicBezTo>
                    <a:pt x="1332" y="4030"/>
                    <a:pt x="1443" y="4104"/>
                    <a:pt x="1590" y="4178"/>
                  </a:cubicBezTo>
                  <a:lnTo>
                    <a:pt x="2293" y="4585"/>
                  </a:lnTo>
                  <a:lnTo>
                    <a:pt x="6766" y="7173"/>
                  </a:lnTo>
                  <a:lnTo>
                    <a:pt x="7617" y="6581"/>
                  </a:lnTo>
                  <a:cubicBezTo>
                    <a:pt x="6618" y="5990"/>
                    <a:pt x="5398" y="5250"/>
                    <a:pt x="4363" y="4659"/>
                  </a:cubicBezTo>
                  <a:lnTo>
                    <a:pt x="2958" y="3882"/>
                  </a:lnTo>
                  <a:cubicBezTo>
                    <a:pt x="2515" y="3624"/>
                    <a:pt x="1997" y="3328"/>
                    <a:pt x="1664" y="2884"/>
                  </a:cubicBezTo>
                  <a:cubicBezTo>
                    <a:pt x="1517" y="2662"/>
                    <a:pt x="1406" y="2367"/>
                    <a:pt x="1369" y="2108"/>
                  </a:cubicBezTo>
                  <a:cubicBezTo>
                    <a:pt x="1332" y="1812"/>
                    <a:pt x="1332" y="1627"/>
                    <a:pt x="1517" y="1294"/>
                  </a:cubicBezTo>
                  <a:cubicBezTo>
                    <a:pt x="1664" y="1073"/>
                    <a:pt x="1997" y="777"/>
                    <a:pt x="2219" y="592"/>
                  </a:cubicBezTo>
                  <a:lnTo>
                    <a:pt x="1147"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8"/>
            <p:cNvSpPr/>
            <p:nvPr/>
          </p:nvSpPr>
          <p:spPr>
            <a:xfrm>
              <a:off x="-598058" y="1170649"/>
              <a:ext cx="477548" cy="454807"/>
            </a:xfrm>
            <a:custGeom>
              <a:avLst/>
              <a:gdLst/>
              <a:ahLst/>
              <a:cxnLst/>
              <a:rect l="l" t="t" r="r" b="b"/>
              <a:pathLst>
                <a:path w="6212" h="5916" extrusionOk="0">
                  <a:moveTo>
                    <a:pt x="925" y="0"/>
                  </a:moveTo>
                  <a:cubicBezTo>
                    <a:pt x="925" y="37"/>
                    <a:pt x="888" y="37"/>
                    <a:pt x="888" y="74"/>
                  </a:cubicBezTo>
                  <a:cubicBezTo>
                    <a:pt x="666" y="259"/>
                    <a:pt x="333" y="555"/>
                    <a:pt x="186" y="776"/>
                  </a:cubicBezTo>
                  <a:cubicBezTo>
                    <a:pt x="1" y="1109"/>
                    <a:pt x="1" y="1294"/>
                    <a:pt x="38" y="1590"/>
                  </a:cubicBezTo>
                  <a:cubicBezTo>
                    <a:pt x="75" y="1849"/>
                    <a:pt x="186" y="2144"/>
                    <a:pt x="333" y="2366"/>
                  </a:cubicBezTo>
                  <a:cubicBezTo>
                    <a:pt x="666" y="2810"/>
                    <a:pt x="1184" y="3106"/>
                    <a:pt x="1627" y="3364"/>
                  </a:cubicBezTo>
                  <a:lnTo>
                    <a:pt x="3032" y="4141"/>
                  </a:lnTo>
                  <a:cubicBezTo>
                    <a:pt x="4067" y="4732"/>
                    <a:pt x="5103" y="5324"/>
                    <a:pt x="6138" y="5915"/>
                  </a:cubicBezTo>
                  <a:lnTo>
                    <a:pt x="6212" y="5841"/>
                  </a:lnTo>
                  <a:cubicBezTo>
                    <a:pt x="5177" y="5250"/>
                    <a:pt x="4141" y="4658"/>
                    <a:pt x="3106" y="4030"/>
                  </a:cubicBezTo>
                  <a:lnTo>
                    <a:pt x="1701" y="3217"/>
                  </a:lnTo>
                  <a:cubicBezTo>
                    <a:pt x="1258" y="2958"/>
                    <a:pt x="777" y="2699"/>
                    <a:pt x="481" y="2255"/>
                  </a:cubicBezTo>
                  <a:cubicBezTo>
                    <a:pt x="370" y="2070"/>
                    <a:pt x="259" y="1886"/>
                    <a:pt x="222" y="1664"/>
                  </a:cubicBezTo>
                  <a:cubicBezTo>
                    <a:pt x="186" y="1405"/>
                    <a:pt x="149" y="1072"/>
                    <a:pt x="259" y="776"/>
                  </a:cubicBezTo>
                  <a:cubicBezTo>
                    <a:pt x="370" y="629"/>
                    <a:pt x="555" y="370"/>
                    <a:pt x="777" y="185"/>
                  </a:cubicBezTo>
                  <a:cubicBezTo>
                    <a:pt x="851" y="111"/>
                    <a:pt x="925" y="37"/>
                    <a:pt x="999"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1" name="Google Shape;1441;p58"/>
          <p:cNvGrpSpPr/>
          <p:nvPr/>
        </p:nvGrpSpPr>
        <p:grpSpPr>
          <a:xfrm>
            <a:off x="-231452" y="-183936"/>
            <a:ext cx="2279995" cy="1446858"/>
            <a:chOff x="1157362" y="2870724"/>
            <a:chExt cx="1602583" cy="1016981"/>
          </a:xfrm>
        </p:grpSpPr>
        <p:sp>
          <p:nvSpPr>
            <p:cNvPr id="1442" name="Google Shape;1442;p58"/>
            <p:cNvSpPr/>
            <p:nvPr/>
          </p:nvSpPr>
          <p:spPr>
            <a:xfrm>
              <a:off x="1157362" y="2941578"/>
              <a:ext cx="1602583" cy="946128"/>
            </a:xfrm>
            <a:custGeom>
              <a:avLst/>
              <a:gdLst/>
              <a:ahLst/>
              <a:cxnLst/>
              <a:rect l="l" t="t" r="r" b="b"/>
              <a:pathLst>
                <a:path w="37637" h="22220" extrusionOk="0">
                  <a:moveTo>
                    <a:pt x="37636" y="0"/>
                  </a:moveTo>
                  <a:lnTo>
                    <a:pt x="0" y="21813"/>
                  </a:lnTo>
                  <a:lnTo>
                    <a:pt x="0" y="22220"/>
                  </a:lnTo>
                  <a:lnTo>
                    <a:pt x="37636" y="444"/>
                  </a:lnTo>
                  <a:lnTo>
                    <a:pt x="37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8"/>
            <p:cNvSpPr/>
            <p:nvPr/>
          </p:nvSpPr>
          <p:spPr>
            <a:xfrm>
              <a:off x="1157362" y="2906917"/>
              <a:ext cx="1602583" cy="946170"/>
            </a:xfrm>
            <a:custGeom>
              <a:avLst/>
              <a:gdLst/>
              <a:ahLst/>
              <a:cxnLst/>
              <a:rect l="l" t="t" r="r" b="b"/>
              <a:pathLst>
                <a:path w="37637" h="22221" extrusionOk="0">
                  <a:moveTo>
                    <a:pt x="37636" y="1"/>
                  </a:moveTo>
                  <a:lnTo>
                    <a:pt x="0" y="21777"/>
                  </a:lnTo>
                  <a:lnTo>
                    <a:pt x="0" y="22220"/>
                  </a:lnTo>
                  <a:lnTo>
                    <a:pt x="37636" y="407"/>
                  </a:lnTo>
                  <a:lnTo>
                    <a:pt x="376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8"/>
            <p:cNvSpPr/>
            <p:nvPr/>
          </p:nvSpPr>
          <p:spPr>
            <a:xfrm>
              <a:off x="1157362" y="2870724"/>
              <a:ext cx="1602583" cy="946128"/>
            </a:xfrm>
            <a:custGeom>
              <a:avLst/>
              <a:gdLst/>
              <a:ahLst/>
              <a:cxnLst/>
              <a:rect l="l" t="t" r="r" b="b"/>
              <a:pathLst>
                <a:path w="37637" h="22220" extrusionOk="0">
                  <a:moveTo>
                    <a:pt x="37636" y="0"/>
                  </a:moveTo>
                  <a:lnTo>
                    <a:pt x="0" y="21776"/>
                  </a:lnTo>
                  <a:lnTo>
                    <a:pt x="0" y="22220"/>
                  </a:lnTo>
                  <a:lnTo>
                    <a:pt x="37636" y="407"/>
                  </a:lnTo>
                  <a:lnTo>
                    <a:pt x="37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
          <p:cNvSpPr txBox="1">
            <a:spLocks noGrp="1"/>
          </p:cNvSpPr>
          <p:nvPr>
            <p:ph type="title"/>
          </p:nvPr>
        </p:nvSpPr>
        <p:spPr>
          <a:xfrm flipH="1">
            <a:off x="913362" y="2534713"/>
            <a:ext cx="4307400" cy="8751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flipH="1">
            <a:off x="2418312" y="864288"/>
            <a:ext cx="1297500" cy="1298400"/>
          </a:xfrm>
          <a:prstGeom prst="rect">
            <a:avLst/>
          </a:prstGeom>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0" name="Google Shape;40;p3"/>
          <p:cNvSpPr txBox="1">
            <a:spLocks noGrp="1"/>
          </p:cNvSpPr>
          <p:nvPr>
            <p:ph type="subTitle" idx="1"/>
          </p:nvPr>
        </p:nvSpPr>
        <p:spPr>
          <a:xfrm flipH="1">
            <a:off x="913350" y="3830409"/>
            <a:ext cx="4307400" cy="448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41" name="Google Shape;41;p3"/>
          <p:cNvGrpSpPr/>
          <p:nvPr/>
        </p:nvGrpSpPr>
        <p:grpSpPr>
          <a:xfrm flipH="1">
            <a:off x="-1642979" y="-556762"/>
            <a:ext cx="2279995" cy="1446858"/>
            <a:chOff x="1157362" y="2870724"/>
            <a:chExt cx="1602583" cy="1016981"/>
          </a:xfrm>
        </p:grpSpPr>
        <p:sp>
          <p:nvSpPr>
            <p:cNvPr id="42" name="Google Shape;42;p3"/>
            <p:cNvSpPr/>
            <p:nvPr/>
          </p:nvSpPr>
          <p:spPr>
            <a:xfrm>
              <a:off x="1157362" y="2941578"/>
              <a:ext cx="1602583" cy="946128"/>
            </a:xfrm>
            <a:custGeom>
              <a:avLst/>
              <a:gdLst/>
              <a:ahLst/>
              <a:cxnLst/>
              <a:rect l="l" t="t" r="r" b="b"/>
              <a:pathLst>
                <a:path w="37637" h="22220" extrusionOk="0">
                  <a:moveTo>
                    <a:pt x="37636" y="0"/>
                  </a:moveTo>
                  <a:lnTo>
                    <a:pt x="0" y="21813"/>
                  </a:lnTo>
                  <a:lnTo>
                    <a:pt x="0" y="22220"/>
                  </a:lnTo>
                  <a:lnTo>
                    <a:pt x="37636" y="444"/>
                  </a:lnTo>
                  <a:lnTo>
                    <a:pt x="37636"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157362" y="2906917"/>
              <a:ext cx="1602583" cy="946170"/>
            </a:xfrm>
            <a:custGeom>
              <a:avLst/>
              <a:gdLst/>
              <a:ahLst/>
              <a:cxnLst/>
              <a:rect l="l" t="t" r="r" b="b"/>
              <a:pathLst>
                <a:path w="37637" h="22221" extrusionOk="0">
                  <a:moveTo>
                    <a:pt x="37636" y="1"/>
                  </a:moveTo>
                  <a:lnTo>
                    <a:pt x="0" y="21777"/>
                  </a:lnTo>
                  <a:lnTo>
                    <a:pt x="0" y="22220"/>
                  </a:lnTo>
                  <a:lnTo>
                    <a:pt x="37636" y="407"/>
                  </a:lnTo>
                  <a:lnTo>
                    <a:pt x="37636"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157362" y="2870724"/>
              <a:ext cx="1602583" cy="946128"/>
            </a:xfrm>
            <a:custGeom>
              <a:avLst/>
              <a:gdLst/>
              <a:ahLst/>
              <a:cxnLst/>
              <a:rect l="l" t="t" r="r" b="b"/>
              <a:pathLst>
                <a:path w="37637" h="22220" extrusionOk="0">
                  <a:moveTo>
                    <a:pt x="37636" y="0"/>
                  </a:moveTo>
                  <a:lnTo>
                    <a:pt x="0" y="21776"/>
                  </a:lnTo>
                  <a:lnTo>
                    <a:pt x="0" y="22220"/>
                  </a:lnTo>
                  <a:lnTo>
                    <a:pt x="37636" y="407"/>
                  </a:lnTo>
                  <a:lnTo>
                    <a:pt x="37636"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3"/>
          <p:cNvGrpSpPr/>
          <p:nvPr/>
        </p:nvGrpSpPr>
        <p:grpSpPr>
          <a:xfrm rot="-3600111" flipH="1">
            <a:off x="-72751" y="-165546"/>
            <a:ext cx="2279963" cy="1446838"/>
            <a:chOff x="1157362" y="2870724"/>
            <a:chExt cx="1602583" cy="1016981"/>
          </a:xfrm>
        </p:grpSpPr>
        <p:sp>
          <p:nvSpPr>
            <p:cNvPr id="46" name="Google Shape;46;p3"/>
            <p:cNvSpPr/>
            <p:nvPr/>
          </p:nvSpPr>
          <p:spPr>
            <a:xfrm>
              <a:off x="1157362" y="2941578"/>
              <a:ext cx="1602583" cy="946128"/>
            </a:xfrm>
            <a:custGeom>
              <a:avLst/>
              <a:gdLst/>
              <a:ahLst/>
              <a:cxnLst/>
              <a:rect l="l" t="t" r="r" b="b"/>
              <a:pathLst>
                <a:path w="37637" h="22220" extrusionOk="0">
                  <a:moveTo>
                    <a:pt x="37636" y="0"/>
                  </a:moveTo>
                  <a:lnTo>
                    <a:pt x="0" y="21813"/>
                  </a:lnTo>
                  <a:lnTo>
                    <a:pt x="0" y="22220"/>
                  </a:lnTo>
                  <a:lnTo>
                    <a:pt x="37636" y="444"/>
                  </a:lnTo>
                  <a:lnTo>
                    <a:pt x="37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157362" y="2906917"/>
              <a:ext cx="1602583" cy="946170"/>
            </a:xfrm>
            <a:custGeom>
              <a:avLst/>
              <a:gdLst/>
              <a:ahLst/>
              <a:cxnLst/>
              <a:rect l="l" t="t" r="r" b="b"/>
              <a:pathLst>
                <a:path w="37637" h="22221" extrusionOk="0">
                  <a:moveTo>
                    <a:pt x="37636" y="1"/>
                  </a:moveTo>
                  <a:lnTo>
                    <a:pt x="0" y="21777"/>
                  </a:lnTo>
                  <a:lnTo>
                    <a:pt x="0" y="22220"/>
                  </a:lnTo>
                  <a:lnTo>
                    <a:pt x="37636" y="407"/>
                  </a:lnTo>
                  <a:lnTo>
                    <a:pt x="376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157362" y="2870724"/>
              <a:ext cx="1602583" cy="946128"/>
            </a:xfrm>
            <a:custGeom>
              <a:avLst/>
              <a:gdLst/>
              <a:ahLst/>
              <a:cxnLst/>
              <a:rect l="l" t="t" r="r" b="b"/>
              <a:pathLst>
                <a:path w="37637" h="22220" extrusionOk="0">
                  <a:moveTo>
                    <a:pt x="37636" y="0"/>
                  </a:moveTo>
                  <a:lnTo>
                    <a:pt x="0" y="21776"/>
                  </a:lnTo>
                  <a:lnTo>
                    <a:pt x="0" y="22220"/>
                  </a:lnTo>
                  <a:lnTo>
                    <a:pt x="37636" y="407"/>
                  </a:lnTo>
                  <a:lnTo>
                    <a:pt x="37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334608" y="1357420"/>
            <a:ext cx="270184" cy="266149"/>
          </a:xfrm>
          <a:custGeom>
            <a:avLst/>
            <a:gdLst/>
            <a:ahLst/>
            <a:cxnLst/>
            <a:rect l="l" t="t" r="r" b="b"/>
            <a:pathLst>
              <a:path w="4955" h="4881" extrusionOk="0">
                <a:moveTo>
                  <a:pt x="2477" y="1480"/>
                </a:moveTo>
                <a:cubicBezTo>
                  <a:pt x="3032" y="1480"/>
                  <a:pt x="3475" y="1923"/>
                  <a:pt x="3475" y="2478"/>
                </a:cubicBezTo>
                <a:cubicBezTo>
                  <a:pt x="3475" y="3032"/>
                  <a:pt x="3032" y="3476"/>
                  <a:pt x="2477" y="3476"/>
                </a:cubicBezTo>
                <a:cubicBezTo>
                  <a:pt x="1923" y="3476"/>
                  <a:pt x="1479" y="3032"/>
                  <a:pt x="1479" y="2478"/>
                </a:cubicBezTo>
                <a:cubicBezTo>
                  <a:pt x="1479" y="1923"/>
                  <a:pt x="1923" y="1480"/>
                  <a:pt x="2477" y="1480"/>
                </a:cubicBezTo>
                <a:close/>
                <a:moveTo>
                  <a:pt x="2144" y="1"/>
                </a:moveTo>
                <a:lnTo>
                  <a:pt x="2070" y="555"/>
                </a:lnTo>
                <a:cubicBezTo>
                  <a:pt x="1886" y="592"/>
                  <a:pt x="1701" y="666"/>
                  <a:pt x="1516" y="740"/>
                </a:cubicBezTo>
                <a:lnTo>
                  <a:pt x="1146" y="370"/>
                </a:lnTo>
                <a:lnTo>
                  <a:pt x="629" y="777"/>
                </a:lnTo>
                <a:lnTo>
                  <a:pt x="924" y="1258"/>
                </a:lnTo>
                <a:cubicBezTo>
                  <a:pt x="813" y="1406"/>
                  <a:pt x="703" y="1553"/>
                  <a:pt x="629" y="1738"/>
                </a:cubicBezTo>
                <a:lnTo>
                  <a:pt x="111" y="1738"/>
                </a:lnTo>
                <a:lnTo>
                  <a:pt x="0" y="2367"/>
                </a:lnTo>
                <a:lnTo>
                  <a:pt x="518" y="2515"/>
                </a:lnTo>
                <a:cubicBezTo>
                  <a:pt x="518" y="2737"/>
                  <a:pt x="555" y="2921"/>
                  <a:pt x="592" y="3106"/>
                </a:cubicBezTo>
                <a:lnTo>
                  <a:pt x="185" y="3439"/>
                </a:lnTo>
                <a:lnTo>
                  <a:pt x="481" y="3994"/>
                </a:lnTo>
                <a:lnTo>
                  <a:pt x="998" y="3772"/>
                </a:lnTo>
                <a:cubicBezTo>
                  <a:pt x="1109" y="3920"/>
                  <a:pt x="1257" y="4030"/>
                  <a:pt x="1442" y="4141"/>
                </a:cubicBezTo>
                <a:lnTo>
                  <a:pt x="1331" y="4659"/>
                </a:lnTo>
                <a:lnTo>
                  <a:pt x="1923" y="4881"/>
                </a:lnTo>
                <a:lnTo>
                  <a:pt x="2181" y="4400"/>
                </a:lnTo>
                <a:cubicBezTo>
                  <a:pt x="2255" y="4437"/>
                  <a:pt x="2366" y="4437"/>
                  <a:pt x="2477" y="4437"/>
                </a:cubicBezTo>
                <a:cubicBezTo>
                  <a:pt x="2551" y="4437"/>
                  <a:pt x="2662" y="4437"/>
                  <a:pt x="2736" y="4400"/>
                </a:cubicBezTo>
                <a:lnTo>
                  <a:pt x="2995" y="4881"/>
                </a:lnTo>
                <a:lnTo>
                  <a:pt x="3623" y="4659"/>
                </a:lnTo>
                <a:lnTo>
                  <a:pt x="3512" y="4141"/>
                </a:lnTo>
                <a:cubicBezTo>
                  <a:pt x="3660" y="4030"/>
                  <a:pt x="3808" y="3920"/>
                  <a:pt x="3919" y="3772"/>
                </a:cubicBezTo>
                <a:lnTo>
                  <a:pt x="4437" y="3994"/>
                </a:lnTo>
                <a:lnTo>
                  <a:pt x="4769" y="3439"/>
                </a:lnTo>
                <a:lnTo>
                  <a:pt x="4326" y="3106"/>
                </a:lnTo>
                <a:cubicBezTo>
                  <a:pt x="4400" y="2921"/>
                  <a:pt x="4437" y="2737"/>
                  <a:pt x="4437" y="2515"/>
                </a:cubicBezTo>
                <a:lnTo>
                  <a:pt x="4954" y="2367"/>
                </a:lnTo>
                <a:lnTo>
                  <a:pt x="4843" y="1738"/>
                </a:lnTo>
                <a:lnTo>
                  <a:pt x="4289" y="1738"/>
                </a:lnTo>
                <a:cubicBezTo>
                  <a:pt x="4215" y="1553"/>
                  <a:pt x="4141" y="1406"/>
                  <a:pt x="3993" y="1258"/>
                </a:cubicBezTo>
                <a:lnTo>
                  <a:pt x="4289" y="777"/>
                </a:lnTo>
                <a:lnTo>
                  <a:pt x="3808" y="370"/>
                </a:lnTo>
                <a:lnTo>
                  <a:pt x="3401" y="740"/>
                </a:lnTo>
                <a:cubicBezTo>
                  <a:pt x="3217" y="666"/>
                  <a:pt x="3069" y="592"/>
                  <a:pt x="2847" y="555"/>
                </a:cubicBezTo>
                <a:lnTo>
                  <a:pt x="27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530145" y="1194164"/>
            <a:ext cx="106874" cy="102839"/>
          </a:xfrm>
          <a:custGeom>
            <a:avLst/>
            <a:gdLst/>
            <a:ahLst/>
            <a:cxnLst/>
            <a:rect l="l" t="t" r="r" b="b"/>
            <a:pathLst>
              <a:path w="1960" h="1886" extrusionOk="0">
                <a:moveTo>
                  <a:pt x="961" y="555"/>
                </a:moveTo>
                <a:cubicBezTo>
                  <a:pt x="1183" y="555"/>
                  <a:pt x="1368" y="739"/>
                  <a:pt x="1368" y="961"/>
                </a:cubicBezTo>
                <a:cubicBezTo>
                  <a:pt x="1368" y="1183"/>
                  <a:pt x="1183" y="1331"/>
                  <a:pt x="961" y="1331"/>
                </a:cubicBezTo>
                <a:cubicBezTo>
                  <a:pt x="777" y="1331"/>
                  <a:pt x="592" y="1183"/>
                  <a:pt x="592" y="961"/>
                </a:cubicBezTo>
                <a:cubicBezTo>
                  <a:pt x="592" y="739"/>
                  <a:pt x="777" y="555"/>
                  <a:pt x="961" y="555"/>
                </a:cubicBezTo>
                <a:close/>
                <a:moveTo>
                  <a:pt x="851" y="0"/>
                </a:moveTo>
                <a:lnTo>
                  <a:pt x="814" y="222"/>
                </a:lnTo>
                <a:cubicBezTo>
                  <a:pt x="740" y="222"/>
                  <a:pt x="666" y="259"/>
                  <a:pt x="629" y="296"/>
                </a:cubicBezTo>
                <a:lnTo>
                  <a:pt x="444" y="148"/>
                </a:lnTo>
                <a:lnTo>
                  <a:pt x="259" y="296"/>
                </a:lnTo>
                <a:lnTo>
                  <a:pt x="370" y="481"/>
                </a:lnTo>
                <a:cubicBezTo>
                  <a:pt x="333" y="555"/>
                  <a:pt x="296" y="592"/>
                  <a:pt x="259" y="666"/>
                </a:cubicBezTo>
                <a:lnTo>
                  <a:pt x="37" y="666"/>
                </a:lnTo>
                <a:lnTo>
                  <a:pt x="0" y="924"/>
                </a:lnTo>
                <a:lnTo>
                  <a:pt x="222" y="961"/>
                </a:lnTo>
                <a:cubicBezTo>
                  <a:pt x="222" y="1072"/>
                  <a:pt x="222" y="1146"/>
                  <a:pt x="259" y="1183"/>
                </a:cubicBezTo>
                <a:lnTo>
                  <a:pt x="74" y="1331"/>
                </a:lnTo>
                <a:lnTo>
                  <a:pt x="222" y="1553"/>
                </a:lnTo>
                <a:lnTo>
                  <a:pt x="407" y="1479"/>
                </a:lnTo>
                <a:cubicBezTo>
                  <a:pt x="444" y="1516"/>
                  <a:pt x="518" y="1553"/>
                  <a:pt x="592" y="1627"/>
                </a:cubicBezTo>
                <a:lnTo>
                  <a:pt x="518" y="1812"/>
                </a:lnTo>
                <a:lnTo>
                  <a:pt x="777" y="1886"/>
                </a:lnTo>
                <a:lnTo>
                  <a:pt x="851" y="1701"/>
                </a:lnTo>
                <a:cubicBezTo>
                  <a:pt x="888" y="1738"/>
                  <a:pt x="924" y="1738"/>
                  <a:pt x="961" y="1738"/>
                </a:cubicBezTo>
                <a:cubicBezTo>
                  <a:pt x="998" y="1738"/>
                  <a:pt x="1035" y="1738"/>
                  <a:pt x="1072" y="1701"/>
                </a:cubicBezTo>
                <a:lnTo>
                  <a:pt x="1183" y="1886"/>
                </a:lnTo>
                <a:lnTo>
                  <a:pt x="1405" y="1812"/>
                </a:lnTo>
                <a:lnTo>
                  <a:pt x="1368" y="1627"/>
                </a:lnTo>
                <a:cubicBezTo>
                  <a:pt x="1442" y="1553"/>
                  <a:pt x="1516" y="1516"/>
                  <a:pt x="1553" y="1479"/>
                </a:cubicBezTo>
                <a:lnTo>
                  <a:pt x="1738" y="1553"/>
                </a:lnTo>
                <a:lnTo>
                  <a:pt x="1886" y="1331"/>
                </a:lnTo>
                <a:lnTo>
                  <a:pt x="1701" y="1183"/>
                </a:lnTo>
                <a:cubicBezTo>
                  <a:pt x="1738" y="1146"/>
                  <a:pt x="1738" y="1072"/>
                  <a:pt x="1738" y="961"/>
                </a:cubicBezTo>
                <a:lnTo>
                  <a:pt x="1960" y="924"/>
                </a:lnTo>
                <a:lnTo>
                  <a:pt x="1886" y="666"/>
                </a:lnTo>
                <a:lnTo>
                  <a:pt x="1701" y="666"/>
                </a:lnTo>
                <a:cubicBezTo>
                  <a:pt x="1664" y="592"/>
                  <a:pt x="1627" y="555"/>
                  <a:pt x="1590" y="481"/>
                </a:cubicBezTo>
                <a:lnTo>
                  <a:pt x="1701" y="296"/>
                </a:lnTo>
                <a:lnTo>
                  <a:pt x="1516" y="148"/>
                </a:lnTo>
                <a:lnTo>
                  <a:pt x="1331" y="296"/>
                </a:lnTo>
                <a:cubicBezTo>
                  <a:pt x="1294" y="259"/>
                  <a:pt x="1220" y="222"/>
                  <a:pt x="1146" y="222"/>
                </a:cubicBezTo>
                <a:lnTo>
                  <a:pt x="11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5971519" y="282373"/>
            <a:ext cx="270184" cy="266149"/>
          </a:xfrm>
          <a:custGeom>
            <a:avLst/>
            <a:gdLst/>
            <a:ahLst/>
            <a:cxnLst/>
            <a:rect l="l" t="t" r="r" b="b"/>
            <a:pathLst>
              <a:path w="4955" h="4881" extrusionOk="0">
                <a:moveTo>
                  <a:pt x="2478" y="1479"/>
                </a:moveTo>
                <a:cubicBezTo>
                  <a:pt x="3032" y="1479"/>
                  <a:pt x="3476" y="1923"/>
                  <a:pt x="3476" y="2440"/>
                </a:cubicBezTo>
                <a:cubicBezTo>
                  <a:pt x="3476" y="2995"/>
                  <a:pt x="3032" y="3438"/>
                  <a:pt x="2478" y="3438"/>
                </a:cubicBezTo>
                <a:cubicBezTo>
                  <a:pt x="1960" y="3438"/>
                  <a:pt x="1516" y="2995"/>
                  <a:pt x="1516" y="2440"/>
                </a:cubicBezTo>
                <a:cubicBezTo>
                  <a:pt x="1516" y="1923"/>
                  <a:pt x="1960" y="1479"/>
                  <a:pt x="2478" y="1479"/>
                </a:cubicBezTo>
                <a:close/>
                <a:moveTo>
                  <a:pt x="2182" y="0"/>
                </a:moveTo>
                <a:lnTo>
                  <a:pt x="2108" y="518"/>
                </a:lnTo>
                <a:cubicBezTo>
                  <a:pt x="1923" y="555"/>
                  <a:pt x="1738" y="629"/>
                  <a:pt x="1553" y="739"/>
                </a:cubicBezTo>
                <a:lnTo>
                  <a:pt x="1147" y="370"/>
                </a:lnTo>
                <a:lnTo>
                  <a:pt x="666" y="776"/>
                </a:lnTo>
                <a:lnTo>
                  <a:pt x="962" y="1220"/>
                </a:lnTo>
                <a:cubicBezTo>
                  <a:pt x="851" y="1368"/>
                  <a:pt x="740" y="1553"/>
                  <a:pt x="666" y="1738"/>
                </a:cubicBezTo>
                <a:lnTo>
                  <a:pt x="111" y="1701"/>
                </a:lnTo>
                <a:lnTo>
                  <a:pt x="1" y="2329"/>
                </a:lnTo>
                <a:lnTo>
                  <a:pt x="518" y="2514"/>
                </a:lnTo>
                <a:cubicBezTo>
                  <a:pt x="518" y="2699"/>
                  <a:pt x="555" y="2884"/>
                  <a:pt x="629" y="3069"/>
                </a:cubicBezTo>
                <a:lnTo>
                  <a:pt x="185" y="3401"/>
                </a:lnTo>
                <a:lnTo>
                  <a:pt x="518" y="3956"/>
                </a:lnTo>
                <a:lnTo>
                  <a:pt x="1036" y="3771"/>
                </a:lnTo>
                <a:cubicBezTo>
                  <a:pt x="1147" y="3882"/>
                  <a:pt x="1295" y="4030"/>
                  <a:pt x="1479" y="4141"/>
                </a:cubicBezTo>
                <a:lnTo>
                  <a:pt x="1331" y="4658"/>
                </a:lnTo>
                <a:lnTo>
                  <a:pt x="1960" y="4880"/>
                </a:lnTo>
                <a:lnTo>
                  <a:pt x="2219" y="4400"/>
                </a:lnTo>
                <a:lnTo>
                  <a:pt x="2773" y="4400"/>
                </a:lnTo>
                <a:lnTo>
                  <a:pt x="3032" y="4880"/>
                </a:lnTo>
                <a:lnTo>
                  <a:pt x="3624" y="4658"/>
                </a:lnTo>
                <a:lnTo>
                  <a:pt x="3513" y="4141"/>
                </a:lnTo>
                <a:cubicBezTo>
                  <a:pt x="3698" y="4030"/>
                  <a:pt x="3846" y="3882"/>
                  <a:pt x="3956" y="3771"/>
                </a:cubicBezTo>
                <a:lnTo>
                  <a:pt x="4474" y="3956"/>
                </a:lnTo>
                <a:lnTo>
                  <a:pt x="4770" y="3401"/>
                </a:lnTo>
                <a:lnTo>
                  <a:pt x="4363" y="3069"/>
                </a:lnTo>
                <a:cubicBezTo>
                  <a:pt x="4400" y="2884"/>
                  <a:pt x="4437" y="2699"/>
                  <a:pt x="4437" y="2514"/>
                </a:cubicBezTo>
                <a:lnTo>
                  <a:pt x="4955" y="2329"/>
                </a:lnTo>
                <a:lnTo>
                  <a:pt x="4844" y="1701"/>
                </a:lnTo>
                <a:lnTo>
                  <a:pt x="4326" y="1738"/>
                </a:lnTo>
                <a:cubicBezTo>
                  <a:pt x="4252" y="1553"/>
                  <a:pt x="4141" y="1368"/>
                  <a:pt x="4030" y="1220"/>
                </a:cubicBezTo>
                <a:lnTo>
                  <a:pt x="4326" y="776"/>
                </a:lnTo>
                <a:lnTo>
                  <a:pt x="3846" y="370"/>
                </a:lnTo>
                <a:lnTo>
                  <a:pt x="3439" y="739"/>
                </a:lnTo>
                <a:cubicBezTo>
                  <a:pt x="3254" y="629"/>
                  <a:pt x="3069" y="555"/>
                  <a:pt x="2884" y="518"/>
                </a:cubicBez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3"/>
          <p:cNvGrpSpPr/>
          <p:nvPr/>
        </p:nvGrpSpPr>
        <p:grpSpPr>
          <a:xfrm>
            <a:off x="579143" y="212950"/>
            <a:ext cx="268168" cy="189592"/>
            <a:chOff x="1473893" y="320650"/>
            <a:chExt cx="268168" cy="189592"/>
          </a:xfrm>
        </p:grpSpPr>
        <p:sp>
          <p:nvSpPr>
            <p:cNvPr id="53" name="Google Shape;53;p3"/>
            <p:cNvSpPr/>
            <p:nvPr/>
          </p:nvSpPr>
          <p:spPr>
            <a:xfrm>
              <a:off x="1473893" y="320650"/>
              <a:ext cx="268166" cy="189592"/>
            </a:xfrm>
            <a:custGeom>
              <a:avLst/>
              <a:gdLst/>
              <a:ahLst/>
              <a:cxnLst/>
              <a:rect l="l" t="t" r="r" b="b"/>
              <a:pathLst>
                <a:path w="4918" h="3477" extrusionOk="0">
                  <a:moveTo>
                    <a:pt x="1" y="1"/>
                  </a:moveTo>
                  <a:lnTo>
                    <a:pt x="1" y="3476"/>
                  </a:lnTo>
                  <a:lnTo>
                    <a:pt x="4918" y="3476"/>
                  </a:lnTo>
                  <a:lnTo>
                    <a:pt x="49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473893" y="320650"/>
              <a:ext cx="94823" cy="189592"/>
            </a:xfrm>
            <a:custGeom>
              <a:avLst/>
              <a:gdLst/>
              <a:ahLst/>
              <a:cxnLst/>
              <a:rect l="l" t="t" r="r" b="b"/>
              <a:pathLst>
                <a:path w="1739" h="3477" extrusionOk="0">
                  <a:moveTo>
                    <a:pt x="1" y="1"/>
                  </a:moveTo>
                  <a:lnTo>
                    <a:pt x="1" y="3476"/>
                  </a:lnTo>
                  <a:lnTo>
                    <a:pt x="1738" y="96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643257" y="320650"/>
              <a:ext cx="98804" cy="189592"/>
            </a:xfrm>
            <a:custGeom>
              <a:avLst/>
              <a:gdLst/>
              <a:ahLst/>
              <a:cxnLst/>
              <a:rect l="l" t="t" r="r" b="b"/>
              <a:pathLst>
                <a:path w="1812" h="3477" extrusionOk="0">
                  <a:moveTo>
                    <a:pt x="1812" y="1"/>
                  </a:moveTo>
                  <a:lnTo>
                    <a:pt x="0" y="962"/>
                  </a:lnTo>
                  <a:lnTo>
                    <a:pt x="1812" y="3476"/>
                  </a:lnTo>
                  <a:lnTo>
                    <a:pt x="18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473893" y="320650"/>
              <a:ext cx="268166" cy="67123"/>
            </a:xfrm>
            <a:custGeom>
              <a:avLst/>
              <a:gdLst/>
              <a:ahLst/>
              <a:cxnLst/>
              <a:rect l="l" t="t" r="r" b="b"/>
              <a:pathLst>
                <a:path w="4918" h="1231" extrusionOk="0">
                  <a:moveTo>
                    <a:pt x="1" y="1"/>
                  </a:moveTo>
                  <a:lnTo>
                    <a:pt x="1147" y="814"/>
                  </a:lnTo>
                  <a:cubicBezTo>
                    <a:pt x="1535" y="1091"/>
                    <a:pt x="1988" y="1230"/>
                    <a:pt x="2441" y="1230"/>
                  </a:cubicBezTo>
                  <a:cubicBezTo>
                    <a:pt x="2894" y="1230"/>
                    <a:pt x="3346" y="1091"/>
                    <a:pt x="3735" y="814"/>
                  </a:cubicBezTo>
                  <a:lnTo>
                    <a:pt x="49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a:off x="8088253" y="4054827"/>
            <a:ext cx="794306" cy="491950"/>
            <a:chOff x="8088253" y="4054827"/>
            <a:chExt cx="794306" cy="491950"/>
          </a:xfrm>
        </p:grpSpPr>
        <p:sp>
          <p:nvSpPr>
            <p:cNvPr id="58" name="Google Shape;58;p3"/>
            <p:cNvSpPr/>
            <p:nvPr/>
          </p:nvSpPr>
          <p:spPr>
            <a:xfrm>
              <a:off x="8088253" y="4171735"/>
              <a:ext cx="463702" cy="364953"/>
            </a:xfrm>
            <a:custGeom>
              <a:avLst/>
              <a:gdLst/>
              <a:ahLst/>
              <a:cxnLst/>
              <a:rect l="l" t="t" r="r" b="b"/>
              <a:pathLst>
                <a:path w="8504" h="6693" extrusionOk="0">
                  <a:moveTo>
                    <a:pt x="1" y="1"/>
                  </a:moveTo>
                  <a:lnTo>
                    <a:pt x="703" y="2108"/>
                  </a:lnTo>
                  <a:cubicBezTo>
                    <a:pt x="333" y="2552"/>
                    <a:pt x="148" y="3106"/>
                    <a:pt x="148" y="3661"/>
                  </a:cubicBezTo>
                  <a:cubicBezTo>
                    <a:pt x="148" y="5325"/>
                    <a:pt x="1997" y="6692"/>
                    <a:pt x="4326" y="6692"/>
                  </a:cubicBezTo>
                  <a:cubicBezTo>
                    <a:pt x="6618" y="6692"/>
                    <a:pt x="8504" y="5325"/>
                    <a:pt x="8504" y="3661"/>
                  </a:cubicBezTo>
                  <a:cubicBezTo>
                    <a:pt x="8504" y="1997"/>
                    <a:pt x="6618" y="629"/>
                    <a:pt x="4326" y="629"/>
                  </a:cubicBezTo>
                  <a:cubicBezTo>
                    <a:pt x="3402" y="629"/>
                    <a:pt x="2515" y="851"/>
                    <a:pt x="1812" y="1221"/>
                  </a:cubicBez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08769" y="4339081"/>
              <a:ext cx="66578" cy="64561"/>
            </a:xfrm>
            <a:custGeom>
              <a:avLst/>
              <a:gdLst/>
              <a:ahLst/>
              <a:cxnLst/>
              <a:rect l="l" t="t" r="r" b="b"/>
              <a:pathLst>
                <a:path w="1221" h="1184" extrusionOk="0">
                  <a:moveTo>
                    <a:pt x="592" y="0"/>
                  </a:moveTo>
                  <a:cubicBezTo>
                    <a:pt x="260" y="0"/>
                    <a:pt x="1" y="259"/>
                    <a:pt x="1" y="592"/>
                  </a:cubicBezTo>
                  <a:cubicBezTo>
                    <a:pt x="1" y="925"/>
                    <a:pt x="260" y="1183"/>
                    <a:pt x="592" y="1183"/>
                  </a:cubicBezTo>
                  <a:cubicBezTo>
                    <a:pt x="925" y="1183"/>
                    <a:pt x="1221" y="925"/>
                    <a:pt x="1221" y="592"/>
                  </a:cubicBezTo>
                  <a:cubicBezTo>
                    <a:pt x="1221" y="259"/>
                    <a:pt x="925" y="0"/>
                    <a:pt x="5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289843" y="4339081"/>
              <a:ext cx="66578" cy="64561"/>
            </a:xfrm>
            <a:custGeom>
              <a:avLst/>
              <a:gdLst/>
              <a:ahLst/>
              <a:cxnLst/>
              <a:rect l="l" t="t" r="r" b="b"/>
              <a:pathLst>
                <a:path w="1221" h="1184" extrusionOk="0">
                  <a:moveTo>
                    <a:pt x="629" y="0"/>
                  </a:moveTo>
                  <a:cubicBezTo>
                    <a:pt x="296" y="0"/>
                    <a:pt x="1" y="259"/>
                    <a:pt x="1" y="592"/>
                  </a:cubicBezTo>
                  <a:cubicBezTo>
                    <a:pt x="1" y="925"/>
                    <a:pt x="296" y="1183"/>
                    <a:pt x="629" y="1183"/>
                  </a:cubicBezTo>
                  <a:cubicBezTo>
                    <a:pt x="962" y="1183"/>
                    <a:pt x="1221" y="925"/>
                    <a:pt x="1221" y="592"/>
                  </a:cubicBezTo>
                  <a:cubicBezTo>
                    <a:pt x="1221" y="259"/>
                    <a:pt x="962" y="0"/>
                    <a:pt x="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8834141" y="4294696"/>
              <a:ext cx="2072" cy="2072"/>
            </a:xfrm>
            <a:custGeom>
              <a:avLst/>
              <a:gdLst/>
              <a:ahLst/>
              <a:cxnLst/>
              <a:rect l="l" t="t" r="r" b="b"/>
              <a:pathLst>
                <a:path w="38" h="38" extrusionOk="0">
                  <a:moveTo>
                    <a:pt x="1" y="38"/>
                  </a:moveTo>
                  <a:cubicBezTo>
                    <a:pt x="1" y="38"/>
                    <a:pt x="1" y="38"/>
                    <a:pt x="38" y="1"/>
                  </a:cubicBezTo>
                  <a:cubicBezTo>
                    <a:pt x="1" y="38"/>
                    <a:pt x="1" y="38"/>
                    <a:pt x="1" y="38"/>
                  </a:cubicBezTo>
                  <a:cubicBezTo>
                    <a:pt x="1" y="38"/>
                    <a:pt x="1" y="38"/>
                    <a:pt x="1" y="38"/>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543834" y="4054827"/>
              <a:ext cx="322639" cy="356882"/>
            </a:xfrm>
            <a:custGeom>
              <a:avLst/>
              <a:gdLst/>
              <a:ahLst/>
              <a:cxnLst/>
              <a:rect l="l" t="t" r="r" b="b"/>
              <a:pathLst>
                <a:path w="5917" h="6545" extrusionOk="0">
                  <a:moveTo>
                    <a:pt x="4770" y="0"/>
                  </a:moveTo>
                  <a:cubicBezTo>
                    <a:pt x="4622" y="0"/>
                    <a:pt x="4511" y="74"/>
                    <a:pt x="4437" y="111"/>
                  </a:cubicBezTo>
                  <a:lnTo>
                    <a:pt x="4068" y="333"/>
                  </a:lnTo>
                  <a:lnTo>
                    <a:pt x="3735" y="518"/>
                  </a:lnTo>
                  <a:lnTo>
                    <a:pt x="3365" y="740"/>
                  </a:lnTo>
                  <a:lnTo>
                    <a:pt x="2996" y="925"/>
                  </a:lnTo>
                  <a:lnTo>
                    <a:pt x="2663" y="1147"/>
                  </a:lnTo>
                  <a:lnTo>
                    <a:pt x="2293" y="1368"/>
                  </a:lnTo>
                  <a:lnTo>
                    <a:pt x="1923" y="1553"/>
                  </a:lnTo>
                  <a:lnTo>
                    <a:pt x="1591" y="1775"/>
                  </a:lnTo>
                  <a:lnTo>
                    <a:pt x="1221" y="1960"/>
                  </a:lnTo>
                  <a:lnTo>
                    <a:pt x="851" y="2182"/>
                  </a:lnTo>
                  <a:cubicBezTo>
                    <a:pt x="555" y="2367"/>
                    <a:pt x="371" y="2625"/>
                    <a:pt x="260" y="2810"/>
                  </a:cubicBezTo>
                  <a:cubicBezTo>
                    <a:pt x="75" y="3106"/>
                    <a:pt x="1" y="3402"/>
                    <a:pt x="1" y="3661"/>
                  </a:cubicBezTo>
                  <a:lnTo>
                    <a:pt x="1" y="3845"/>
                  </a:lnTo>
                  <a:lnTo>
                    <a:pt x="1" y="4030"/>
                  </a:lnTo>
                  <a:lnTo>
                    <a:pt x="1" y="4215"/>
                  </a:lnTo>
                  <a:lnTo>
                    <a:pt x="1" y="4400"/>
                  </a:lnTo>
                  <a:lnTo>
                    <a:pt x="1" y="4585"/>
                  </a:lnTo>
                  <a:lnTo>
                    <a:pt x="1" y="4770"/>
                  </a:lnTo>
                  <a:lnTo>
                    <a:pt x="1" y="4955"/>
                  </a:lnTo>
                  <a:lnTo>
                    <a:pt x="1" y="5102"/>
                  </a:lnTo>
                  <a:lnTo>
                    <a:pt x="1" y="5287"/>
                  </a:lnTo>
                  <a:lnTo>
                    <a:pt x="1" y="5472"/>
                  </a:lnTo>
                  <a:cubicBezTo>
                    <a:pt x="1" y="5694"/>
                    <a:pt x="75" y="5805"/>
                    <a:pt x="75" y="5842"/>
                  </a:cubicBezTo>
                  <a:cubicBezTo>
                    <a:pt x="112" y="5953"/>
                    <a:pt x="186" y="5990"/>
                    <a:pt x="223" y="6027"/>
                  </a:cubicBezTo>
                  <a:cubicBezTo>
                    <a:pt x="223" y="6027"/>
                    <a:pt x="223" y="6064"/>
                    <a:pt x="260" y="6064"/>
                  </a:cubicBezTo>
                  <a:cubicBezTo>
                    <a:pt x="260" y="6064"/>
                    <a:pt x="260" y="6064"/>
                    <a:pt x="297" y="6101"/>
                  </a:cubicBezTo>
                  <a:lnTo>
                    <a:pt x="1046" y="6529"/>
                  </a:lnTo>
                  <a:lnTo>
                    <a:pt x="1046" y="6529"/>
                  </a:lnTo>
                  <a:cubicBezTo>
                    <a:pt x="912" y="6442"/>
                    <a:pt x="814" y="6232"/>
                    <a:pt x="814" y="5990"/>
                  </a:cubicBezTo>
                  <a:lnTo>
                    <a:pt x="814" y="4178"/>
                  </a:lnTo>
                  <a:cubicBezTo>
                    <a:pt x="814" y="3624"/>
                    <a:pt x="1221" y="2921"/>
                    <a:pt x="1702" y="2625"/>
                  </a:cubicBezTo>
                  <a:lnTo>
                    <a:pt x="5288" y="592"/>
                  </a:lnTo>
                  <a:cubicBezTo>
                    <a:pt x="5418" y="505"/>
                    <a:pt x="5548" y="469"/>
                    <a:pt x="5670" y="469"/>
                  </a:cubicBezTo>
                  <a:cubicBezTo>
                    <a:pt x="5757" y="469"/>
                    <a:pt x="5840" y="487"/>
                    <a:pt x="5916" y="518"/>
                  </a:cubicBezTo>
                  <a:lnTo>
                    <a:pt x="5103" y="74"/>
                  </a:lnTo>
                  <a:cubicBezTo>
                    <a:pt x="5103" y="37"/>
                    <a:pt x="5066" y="37"/>
                    <a:pt x="5029" y="37"/>
                  </a:cubicBezTo>
                  <a:cubicBezTo>
                    <a:pt x="4955" y="0"/>
                    <a:pt x="4881" y="0"/>
                    <a:pt x="4770" y="0"/>
                  </a:cubicBezTo>
                  <a:close/>
                  <a:moveTo>
                    <a:pt x="1046" y="6529"/>
                  </a:moveTo>
                  <a:cubicBezTo>
                    <a:pt x="1055" y="6534"/>
                    <a:pt x="1064" y="6540"/>
                    <a:pt x="1073" y="6544"/>
                  </a:cubicBezTo>
                  <a:lnTo>
                    <a:pt x="1046" y="6529"/>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588220" y="4080401"/>
              <a:ext cx="294339" cy="335344"/>
            </a:xfrm>
            <a:custGeom>
              <a:avLst/>
              <a:gdLst/>
              <a:ahLst/>
              <a:cxnLst/>
              <a:rect l="l" t="t" r="r" b="b"/>
              <a:pathLst>
                <a:path w="5398" h="6150" extrusionOk="0">
                  <a:moveTo>
                    <a:pt x="961" y="6001"/>
                  </a:moveTo>
                  <a:cubicBezTo>
                    <a:pt x="945" y="6009"/>
                    <a:pt x="926" y="6019"/>
                    <a:pt x="903" y="6030"/>
                  </a:cubicBezTo>
                  <a:lnTo>
                    <a:pt x="903" y="6030"/>
                  </a:lnTo>
                  <a:cubicBezTo>
                    <a:pt x="922" y="6022"/>
                    <a:pt x="942" y="6012"/>
                    <a:pt x="961" y="6001"/>
                  </a:cubicBezTo>
                  <a:close/>
                  <a:moveTo>
                    <a:pt x="4856" y="0"/>
                  </a:moveTo>
                  <a:cubicBezTo>
                    <a:pt x="4734" y="0"/>
                    <a:pt x="4604" y="36"/>
                    <a:pt x="4474" y="123"/>
                  </a:cubicBezTo>
                  <a:lnTo>
                    <a:pt x="888" y="2156"/>
                  </a:lnTo>
                  <a:cubicBezTo>
                    <a:pt x="407" y="2452"/>
                    <a:pt x="0" y="3155"/>
                    <a:pt x="0" y="3709"/>
                  </a:cubicBezTo>
                  <a:lnTo>
                    <a:pt x="0" y="5521"/>
                  </a:lnTo>
                  <a:cubicBezTo>
                    <a:pt x="0" y="5780"/>
                    <a:pt x="111" y="6001"/>
                    <a:pt x="259" y="6075"/>
                  </a:cubicBezTo>
                  <a:cubicBezTo>
                    <a:pt x="370" y="6149"/>
                    <a:pt x="481" y="6149"/>
                    <a:pt x="592" y="6149"/>
                  </a:cubicBezTo>
                  <a:cubicBezTo>
                    <a:pt x="707" y="6120"/>
                    <a:pt x="823" y="6069"/>
                    <a:pt x="903" y="6030"/>
                  </a:cubicBezTo>
                  <a:lnTo>
                    <a:pt x="903" y="6030"/>
                  </a:lnTo>
                  <a:cubicBezTo>
                    <a:pt x="824" y="6065"/>
                    <a:pt x="748" y="6082"/>
                    <a:pt x="677" y="6082"/>
                  </a:cubicBezTo>
                  <a:cubicBezTo>
                    <a:pt x="411" y="6082"/>
                    <a:pt x="222" y="5846"/>
                    <a:pt x="222" y="5484"/>
                  </a:cubicBezTo>
                  <a:lnTo>
                    <a:pt x="222" y="3672"/>
                  </a:lnTo>
                  <a:cubicBezTo>
                    <a:pt x="222" y="3192"/>
                    <a:pt x="555" y="2600"/>
                    <a:pt x="961" y="2341"/>
                  </a:cubicBezTo>
                  <a:lnTo>
                    <a:pt x="4548" y="308"/>
                  </a:lnTo>
                  <a:cubicBezTo>
                    <a:pt x="4671" y="229"/>
                    <a:pt x="4791" y="192"/>
                    <a:pt x="4898" y="192"/>
                  </a:cubicBezTo>
                  <a:cubicBezTo>
                    <a:pt x="5145" y="192"/>
                    <a:pt x="5324" y="391"/>
                    <a:pt x="5324" y="751"/>
                  </a:cubicBezTo>
                  <a:cubicBezTo>
                    <a:pt x="5324" y="1343"/>
                    <a:pt x="5324" y="1935"/>
                    <a:pt x="5324" y="2526"/>
                  </a:cubicBezTo>
                  <a:cubicBezTo>
                    <a:pt x="5324" y="2933"/>
                    <a:pt x="5102" y="3450"/>
                    <a:pt x="4769" y="3746"/>
                  </a:cubicBezTo>
                  <a:cubicBezTo>
                    <a:pt x="4954" y="3598"/>
                    <a:pt x="5065" y="3413"/>
                    <a:pt x="5139" y="3302"/>
                  </a:cubicBezTo>
                  <a:cubicBezTo>
                    <a:pt x="5361" y="2896"/>
                    <a:pt x="5361" y="2563"/>
                    <a:pt x="5398" y="2452"/>
                  </a:cubicBezTo>
                  <a:lnTo>
                    <a:pt x="5361" y="641"/>
                  </a:lnTo>
                  <a:cubicBezTo>
                    <a:pt x="5361" y="456"/>
                    <a:pt x="5324" y="345"/>
                    <a:pt x="5287" y="271"/>
                  </a:cubicBezTo>
                  <a:cubicBezTo>
                    <a:pt x="5250" y="160"/>
                    <a:pt x="5139" y="86"/>
                    <a:pt x="5102" y="49"/>
                  </a:cubicBezTo>
                  <a:cubicBezTo>
                    <a:pt x="5026" y="18"/>
                    <a:pt x="4943" y="0"/>
                    <a:pt x="4856" y="0"/>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622464" y="4090379"/>
              <a:ext cx="235940" cy="193082"/>
            </a:xfrm>
            <a:custGeom>
              <a:avLst/>
              <a:gdLst/>
              <a:ahLst/>
              <a:cxnLst/>
              <a:rect l="l" t="t" r="r" b="b"/>
              <a:pathLst>
                <a:path w="4327" h="3541" extrusionOk="0">
                  <a:moveTo>
                    <a:pt x="4237" y="0"/>
                  </a:moveTo>
                  <a:cubicBezTo>
                    <a:pt x="4141" y="0"/>
                    <a:pt x="4031" y="42"/>
                    <a:pt x="3920" y="125"/>
                  </a:cubicBezTo>
                  <a:lnTo>
                    <a:pt x="333" y="2158"/>
                  </a:lnTo>
                  <a:cubicBezTo>
                    <a:pt x="223" y="2232"/>
                    <a:pt x="112" y="2343"/>
                    <a:pt x="1" y="2491"/>
                  </a:cubicBezTo>
                  <a:lnTo>
                    <a:pt x="1775" y="3489"/>
                  </a:lnTo>
                  <a:lnTo>
                    <a:pt x="1812" y="3489"/>
                  </a:lnTo>
                  <a:lnTo>
                    <a:pt x="1812" y="3526"/>
                  </a:lnTo>
                  <a:cubicBezTo>
                    <a:pt x="1842" y="3536"/>
                    <a:pt x="1874" y="3541"/>
                    <a:pt x="1908" y="3541"/>
                  </a:cubicBezTo>
                  <a:cubicBezTo>
                    <a:pt x="2000" y="3541"/>
                    <a:pt x="2101" y="3506"/>
                    <a:pt x="2182" y="3452"/>
                  </a:cubicBezTo>
                  <a:cubicBezTo>
                    <a:pt x="2330" y="3378"/>
                    <a:pt x="2441" y="3267"/>
                    <a:pt x="2515" y="3119"/>
                  </a:cubicBezTo>
                  <a:cubicBezTo>
                    <a:pt x="2552" y="3119"/>
                    <a:pt x="2552" y="3083"/>
                    <a:pt x="2589" y="3083"/>
                  </a:cubicBezTo>
                  <a:lnTo>
                    <a:pt x="2589" y="3046"/>
                  </a:lnTo>
                  <a:cubicBezTo>
                    <a:pt x="2589" y="3046"/>
                    <a:pt x="2626" y="3009"/>
                    <a:pt x="2626" y="2972"/>
                  </a:cubicBezTo>
                  <a:lnTo>
                    <a:pt x="2737" y="2824"/>
                  </a:lnTo>
                  <a:lnTo>
                    <a:pt x="4326" y="14"/>
                  </a:lnTo>
                  <a:cubicBezTo>
                    <a:pt x="4299" y="5"/>
                    <a:pt x="4269" y="0"/>
                    <a:pt x="4237" y="0"/>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656762" y="4268522"/>
              <a:ext cx="171380" cy="129067"/>
            </a:xfrm>
            <a:custGeom>
              <a:avLst/>
              <a:gdLst/>
              <a:ahLst/>
              <a:cxnLst/>
              <a:rect l="l" t="t" r="r" b="b"/>
              <a:pathLst>
                <a:path w="3143" h="2367" extrusionOk="0">
                  <a:moveTo>
                    <a:pt x="2071" y="0"/>
                  </a:moveTo>
                  <a:cubicBezTo>
                    <a:pt x="2071" y="37"/>
                    <a:pt x="2034" y="37"/>
                    <a:pt x="2034" y="37"/>
                  </a:cubicBezTo>
                  <a:cubicBezTo>
                    <a:pt x="2034" y="74"/>
                    <a:pt x="2034" y="74"/>
                    <a:pt x="1997" y="111"/>
                  </a:cubicBezTo>
                  <a:cubicBezTo>
                    <a:pt x="1997" y="111"/>
                    <a:pt x="1997" y="111"/>
                    <a:pt x="1960" y="148"/>
                  </a:cubicBezTo>
                  <a:cubicBezTo>
                    <a:pt x="1960" y="148"/>
                    <a:pt x="1960" y="148"/>
                    <a:pt x="1960" y="185"/>
                  </a:cubicBezTo>
                  <a:cubicBezTo>
                    <a:pt x="1923" y="185"/>
                    <a:pt x="1886" y="222"/>
                    <a:pt x="1849" y="259"/>
                  </a:cubicBezTo>
                  <a:lnTo>
                    <a:pt x="1849" y="296"/>
                  </a:lnTo>
                  <a:cubicBezTo>
                    <a:pt x="1812" y="296"/>
                    <a:pt x="1812" y="296"/>
                    <a:pt x="1775" y="333"/>
                  </a:cubicBezTo>
                  <a:cubicBezTo>
                    <a:pt x="1738" y="370"/>
                    <a:pt x="1738" y="370"/>
                    <a:pt x="1701" y="370"/>
                  </a:cubicBezTo>
                  <a:cubicBezTo>
                    <a:pt x="1701" y="407"/>
                    <a:pt x="1701" y="407"/>
                    <a:pt x="1701" y="407"/>
                  </a:cubicBezTo>
                  <a:cubicBezTo>
                    <a:pt x="1664" y="407"/>
                    <a:pt x="1664" y="444"/>
                    <a:pt x="1627" y="444"/>
                  </a:cubicBezTo>
                  <a:cubicBezTo>
                    <a:pt x="1590" y="481"/>
                    <a:pt x="1590" y="481"/>
                    <a:pt x="1553" y="481"/>
                  </a:cubicBezTo>
                  <a:cubicBezTo>
                    <a:pt x="1553" y="481"/>
                    <a:pt x="1553" y="481"/>
                    <a:pt x="1516" y="518"/>
                  </a:cubicBezTo>
                  <a:lnTo>
                    <a:pt x="1479" y="518"/>
                  </a:lnTo>
                  <a:cubicBezTo>
                    <a:pt x="1479" y="518"/>
                    <a:pt x="1479" y="518"/>
                    <a:pt x="1442" y="555"/>
                  </a:cubicBezTo>
                  <a:lnTo>
                    <a:pt x="1368" y="555"/>
                  </a:lnTo>
                  <a:cubicBezTo>
                    <a:pt x="1368" y="555"/>
                    <a:pt x="1368" y="592"/>
                    <a:pt x="1331" y="592"/>
                  </a:cubicBezTo>
                  <a:lnTo>
                    <a:pt x="1035" y="592"/>
                  </a:lnTo>
                  <a:lnTo>
                    <a:pt x="0" y="2366"/>
                  </a:lnTo>
                  <a:lnTo>
                    <a:pt x="37" y="2366"/>
                  </a:lnTo>
                  <a:lnTo>
                    <a:pt x="407" y="2145"/>
                  </a:lnTo>
                  <a:lnTo>
                    <a:pt x="777" y="1960"/>
                  </a:lnTo>
                  <a:lnTo>
                    <a:pt x="1109" y="1738"/>
                  </a:lnTo>
                  <a:lnTo>
                    <a:pt x="1479" y="1553"/>
                  </a:lnTo>
                  <a:lnTo>
                    <a:pt x="1849" y="1331"/>
                  </a:lnTo>
                  <a:lnTo>
                    <a:pt x="2182" y="1109"/>
                  </a:lnTo>
                  <a:lnTo>
                    <a:pt x="2551" y="925"/>
                  </a:lnTo>
                  <a:lnTo>
                    <a:pt x="2884" y="703"/>
                  </a:lnTo>
                  <a:lnTo>
                    <a:pt x="3143" y="592"/>
                  </a:lnTo>
                  <a:lnTo>
                    <a:pt x="2071"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600325" y="4242294"/>
              <a:ext cx="102839" cy="170453"/>
            </a:xfrm>
            <a:custGeom>
              <a:avLst/>
              <a:gdLst/>
              <a:ahLst/>
              <a:cxnLst/>
              <a:rect l="l" t="t" r="r" b="b"/>
              <a:pathLst>
                <a:path w="1886" h="3126" extrusionOk="0">
                  <a:moveTo>
                    <a:pt x="185" y="1"/>
                  </a:moveTo>
                  <a:cubicBezTo>
                    <a:pt x="74" y="223"/>
                    <a:pt x="0" y="481"/>
                    <a:pt x="0" y="703"/>
                  </a:cubicBezTo>
                  <a:lnTo>
                    <a:pt x="0" y="2515"/>
                  </a:lnTo>
                  <a:cubicBezTo>
                    <a:pt x="0" y="2866"/>
                    <a:pt x="186" y="3125"/>
                    <a:pt x="466" y="3125"/>
                  </a:cubicBezTo>
                  <a:cubicBezTo>
                    <a:pt x="539" y="3125"/>
                    <a:pt x="618" y="3108"/>
                    <a:pt x="703" y="3069"/>
                  </a:cubicBezTo>
                  <a:lnTo>
                    <a:pt x="1886" y="962"/>
                  </a:lnTo>
                  <a:lnTo>
                    <a:pt x="185"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781740" y="4097141"/>
              <a:ext cx="96841" cy="189592"/>
            </a:xfrm>
            <a:custGeom>
              <a:avLst/>
              <a:gdLst/>
              <a:ahLst/>
              <a:cxnLst/>
              <a:rect l="l" t="t" r="r" b="b"/>
              <a:pathLst>
                <a:path w="1776" h="3477" extrusionOk="0">
                  <a:moveTo>
                    <a:pt x="1627" y="1"/>
                  </a:moveTo>
                  <a:lnTo>
                    <a:pt x="0" y="2811"/>
                  </a:lnTo>
                  <a:lnTo>
                    <a:pt x="1184" y="3476"/>
                  </a:lnTo>
                  <a:cubicBezTo>
                    <a:pt x="1220" y="3476"/>
                    <a:pt x="1220" y="3476"/>
                    <a:pt x="1220" y="3439"/>
                  </a:cubicBezTo>
                  <a:cubicBezTo>
                    <a:pt x="1553" y="3143"/>
                    <a:pt x="1775" y="2626"/>
                    <a:pt x="1775" y="2219"/>
                  </a:cubicBezTo>
                  <a:cubicBezTo>
                    <a:pt x="1775" y="1628"/>
                    <a:pt x="1775" y="1036"/>
                    <a:pt x="1775" y="444"/>
                  </a:cubicBezTo>
                  <a:cubicBezTo>
                    <a:pt x="1775" y="223"/>
                    <a:pt x="1701" y="75"/>
                    <a:pt x="1627" y="1"/>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610359" y="4091088"/>
              <a:ext cx="260151" cy="318604"/>
            </a:xfrm>
            <a:custGeom>
              <a:avLst/>
              <a:gdLst/>
              <a:ahLst/>
              <a:cxnLst/>
              <a:rect l="l" t="t" r="r" b="b"/>
              <a:pathLst>
                <a:path w="4771" h="5843" extrusionOk="0">
                  <a:moveTo>
                    <a:pt x="4548" y="1"/>
                  </a:moveTo>
                  <a:lnTo>
                    <a:pt x="2959" y="2811"/>
                  </a:lnTo>
                  <a:lnTo>
                    <a:pt x="2848" y="2959"/>
                  </a:lnTo>
                  <a:cubicBezTo>
                    <a:pt x="2848" y="2996"/>
                    <a:pt x="2811" y="3033"/>
                    <a:pt x="2811" y="3033"/>
                  </a:cubicBezTo>
                  <a:lnTo>
                    <a:pt x="2811" y="3070"/>
                  </a:lnTo>
                  <a:cubicBezTo>
                    <a:pt x="2774" y="3070"/>
                    <a:pt x="2774" y="3106"/>
                    <a:pt x="2737" y="3106"/>
                  </a:cubicBezTo>
                  <a:cubicBezTo>
                    <a:pt x="2663" y="3254"/>
                    <a:pt x="2552" y="3365"/>
                    <a:pt x="2404" y="3439"/>
                  </a:cubicBezTo>
                  <a:cubicBezTo>
                    <a:pt x="2335" y="3485"/>
                    <a:pt x="2253" y="3516"/>
                    <a:pt x="2173" y="3516"/>
                  </a:cubicBezTo>
                  <a:cubicBezTo>
                    <a:pt x="2124" y="3516"/>
                    <a:pt x="2077" y="3504"/>
                    <a:pt x="2034" y="3476"/>
                  </a:cubicBezTo>
                  <a:lnTo>
                    <a:pt x="1997" y="3476"/>
                  </a:lnTo>
                  <a:lnTo>
                    <a:pt x="223" y="2478"/>
                  </a:lnTo>
                  <a:cubicBezTo>
                    <a:pt x="149" y="2552"/>
                    <a:pt x="75" y="2663"/>
                    <a:pt x="1" y="2774"/>
                  </a:cubicBezTo>
                  <a:lnTo>
                    <a:pt x="1702" y="3735"/>
                  </a:lnTo>
                  <a:lnTo>
                    <a:pt x="519" y="5842"/>
                  </a:lnTo>
                  <a:cubicBezTo>
                    <a:pt x="519" y="5842"/>
                    <a:pt x="519" y="5842"/>
                    <a:pt x="555" y="5805"/>
                  </a:cubicBezTo>
                  <a:lnTo>
                    <a:pt x="592" y="5805"/>
                  </a:lnTo>
                  <a:lnTo>
                    <a:pt x="851" y="5620"/>
                  </a:lnTo>
                  <a:lnTo>
                    <a:pt x="1886" y="3846"/>
                  </a:lnTo>
                  <a:lnTo>
                    <a:pt x="2219" y="3846"/>
                  </a:lnTo>
                  <a:cubicBezTo>
                    <a:pt x="2219" y="3846"/>
                    <a:pt x="2219" y="3809"/>
                    <a:pt x="2219" y="3809"/>
                  </a:cubicBezTo>
                  <a:lnTo>
                    <a:pt x="2293" y="3809"/>
                  </a:lnTo>
                  <a:cubicBezTo>
                    <a:pt x="2330" y="3772"/>
                    <a:pt x="2330" y="3772"/>
                    <a:pt x="2367" y="3772"/>
                  </a:cubicBezTo>
                  <a:cubicBezTo>
                    <a:pt x="2404" y="3735"/>
                    <a:pt x="2404" y="3735"/>
                    <a:pt x="2404" y="3735"/>
                  </a:cubicBezTo>
                  <a:cubicBezTo>
                    <a:pt x="2441" y="3735"/>
                    <a:pt x="2441" y="3735"/>
                    <a:pt x="2478" y="3698"/>
                  </a:cubicBezTo>
                  <a:cubicBezTo>
                    <a:pt x="2515" y="3661"/>
                    <a:pt x="2515" y="3661"/>
                    <a:pt x="2552" y="3661"/>
                  </a:cubicBezTo>
                  <a:cubicBezTo>
                    <a:pt x="2552" y="3661"/>
                    <a:pt x="2552" y="3661"/>
                    <a:pt x="2552" y="3624"/>
                  </a:cubicBezTo>
                  <a:cubicBezTo>
                    <a:pt x="2589" y="3624"/>
                    <a:pt x="2589" y="3624"/>
                    <a:pt x="2626" y="3587"/>
                  </a:cubicBezTo>
                  <a:cubicBezTo>
                    <a:pt x="2663" y="3550"/>
                    <a:pt x="2663" y="3550"/>
                    <a:pt x="2700" y="3513"/>
                  </a:cubicBezTo>
                  <a:cubicBezTo>
                    <a:pt x="2737" y="3476"/>
                    <a:pt x="2774" y="3439"/>
                    <a:pt x="2811" y="3439"/>
                  </a:cubicBezTo>
                  <a:cubicBezTo>
                    <a:pt x="2811" y="3402"/>
                    <a:pt x="2811" y="3402"/>
                    <a:pt x="2811" y="3402"/>
                  </a:cubicBezTo>
                  <a:cubicBezTo>
                    <a:pt x="2848" y="3365"/>
                    <a:pt x="2848" y="3365"/>
                    <a:pt x="2848" y="3365"/>
                  </a:cubicBezTo>
                  <a:cubicBezTo>
                    <a:pt x="2885" y="3328"/>
                    <a:pt x="2885" y="3328"/>
                    <a:pt x="2885" y="3291"/>
                  </a:cubicBezTo>
                  <a:cubicBezTo>
                    <a:pt x="2885" y="3291"/>
                    <a:pt x="2922" y="3291"/>
                    <a:pt x="2922" y="3254"/>
                  </a:cubicBezTo>
                  <a:lnTo>
                    <a:pt x="3994" y="3846"/>
                  </a:lnTo>
                  <a:lnTo>
                    <a:pt x="4105" y="3772"/>
                  </a:lnTo>
                  <a:cubicBezTo>
                    <a:pt x="4105" y="3772"/>
                    <a:pt x="4105" y="3772"/>
                    <a:pt x="4142" y="3735"/>
                  </a:cubicBezTo>
                  <a:cubicBezTo>
                    <a:pt x="4216" y="3698"/>
                    <a:pt x="4253" y="3661"/>
                    <a:pt x="4327" y="3624"/>
                  </a:cubicBezTo>
                  <a:cubicBezTo>
                    <a:pt x="4327" y="3587"/>
                    <a:pt x="4327" y="3587"/>
                    <a:pt x="4327" y="3587"/>
                  </a:cubicBezTo>
                  <a:lnTo>
                    <a:pt x="3143" y="2922"/>
                  </a:lnTo>
                  <a:lnTo>
                    <a:pt x="4770" y="112"/>
                  </a:lnTo>
                  <a:cubicBezTo>
                    <a:pt x="4696" y="38"/>
                    <a:pt x="4622" y="38"/>
                    <a:pt x="4548" y="1"/>
                  </a:cubicBez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682935" y="4486252"/>
              <a:ext cx="55" cy="55"/>
            </a:xfrm>
            <a:custGeom>
              <a:avLst/>
              <a:gdLst/>
              <a:ahLst/>
              <a:cxnLst/>
              <a:rect l="l" t="t" r="r" b="b"/>
              <a:pathLst>
                <a:path w="1" h="1" extrusionOk="0">
                  <a:moveTo>
                    <a:pt x="1" y="0"/>
                  </a:moveTo>
                  <a:cubicBezTo>
                    <a:pt x="1" y="0"/>
                    <a:pt x="1" y="0"/>
                    <a:pt x="1" y="0"/>
                  </a:cubicBez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533801" y="4363237"/>
              <a:ext cx="165327" cy="181522"/>
            </a:xfrm>
            <a:custGeom>
              <a:avLst/>
              <a:gdLst/>
              <a:ahLst/>
              <a:cxnLst/>
              <a:rect l="l" t="t" r="r" b="b"/>
              <a:pathLst>
                <a:path w="3032" h="3329" extrusionOk="0">
                  <a:moveTo>
                    <a:pt x="2440" y="1"/>
                  </a:moveTo>
                  <a:cubicBezTo>
                    <a:pt x="2366" y="1"/>
                    <a:pt x="2292" y="38"/>
                    <a:pt x="2255" y="38"/>
                  </a:cubicBezTo>
                  <a:lnTo>
                    <a:pt x="2070" y="149"/>
                  </a:lnTo>
                  <a:lnTo>
                    <a:pt x="1886" y="260"/>
                  </a:lnTo>
                  <a:lnTo>
                    <a:pt x="1738" y="371"/>
                  </a:lnTo>
                  <a:lnTo>
                    <a:pt x="1553" y="482"/>
                  </a:lnTo>
                  <a:lnTo>
                    <a:pt x="1368" y="593"/>
                  </a:lnTo>
                  <a:lnTo>
                    <a:pt x="1183" y="666"/>
                  </a:lnTo>
                  <a:lnTo>
                    <a:pt x="998" y="777"/>
                  </a:lnTo>
                  <a:lnTo>
                    <a:pt x="813" y="888"/>
                  </a:lnTo>
                  <a:lnTo>
                    <a:pt x="629" y="999"/>
                  </a:lnTo>
                  <a:lnTo>
                    <a:pt x="444" y="1110"/>
                  </a:lnTo>
                  <a:cubicBezTo>
                    <a:pt x="296" y="1184"/>
                    <a:pt x="185" y="1332"/>
                    <a:pt x="111" y="1443"/>
                  </a:cubicBezTo>
                  <a:cubicBezTo>
                    <a:pt x="37" y="1591"/>
                    <a:pt x="0" y="1739"/>
                    <a:pt x="0" y="1886"/>
                  </a:cubicBezTo>
                  <a:lnTo>
                    <a:pt x="0" y="1960"/>
                  </a:lnTo>
                  <a:lnTo>
                    <a:pt x="0" y="2071"/>
                  </a:lnTo>
                  <a:lnTo>
                    <a:pt x="0" y="2145"/>
                  </a:lnTo>
                  <a:lnTo>
                    <a:pt x="0" y="2256"/>
                  </a:lnTo>
                  <a:lnTo>
                    <a:pt x="0" y="2330"/>
                  </a:lnTo>
                  <a:lnTo>
                    <a:pt x="0" y="2441"/>
                  </a:lnTo>
                  <a:lnTo>
                    <a:pt x="0" y="2515"/>
                  </a:lnTo>
                  <a:lnTo>
                    <a:pt x="0" y="2626"/>
                  </a:lnTo>
                  <a:lnTo>
                    <a:pt x="0" y="2700"/>
                  </a:lnTo>
                  <a:lnTo>
                    <a:pt x="0" y="2811"/>
                  </a:lnTo>
                  <a:cubicBezTo>
                    <a:pt x="0" y="2922"/>
                    <a:pt x="37" y="2959"/>
                    <a:pt x="37" y="2996"/>
                  </a:cubicBezTo>
                  <a:cubicBezTo>
                    <a:pt x="74" y="3033"/>
                    <a:pt x="74" y="3070"/>
                    <a:pt x="111" y="3070"/>
                  </a:cubicBezTo>
                  <a:cubicBezTo>
                    <a:pt x="148" y="3107"/>
                    <a:pt x="148" y="3107"/>
                    <a:pt x="148" y="3107"/>
                  </a:cubicBezTo>
                  <a:lnTo>
                    <a:pt x="545" y="3323"/>
                  </a:lnTo>
                  <a:lnTo>
                    <a:pt x="545" y="3323"/>
                  </a:lnTo>
                  <a:cubicBezTo>
                    <a:pt x="474" y="3281"/>
                    <a:pt x="407" y="3174"/>
                    <a:pt x="407" y="3033"/>
                  </a:cubicBezTo>
                  <a:lnTo>
                    <a:pt x="407" y="2108"/>
                  </a:lnTo>
                  <a:cubicBezTo>
                    <a:pt x="407" y="1850"/>
                    <a:pt x="629" y="1480"/>
                    <a:pt x="887" y="1332"/>
                  </a:cubicBezTo>
                  <a:lnTo>
                    <a:pt x="2699" y="297"/>
                  </a:lnTo>
                  <a:cubicBezTo>
                    <a:pt x="2764" y="253"/>
                    <a:pt x="2829" y="235"/>
                    <a:pt x="2894" y="235"/>
                  </a:cubicBezTo>
                  <a:cubicBezTo>
                    <a:pt x="2940" y="235"/>
                    <a:pt x="2986" y="244"/>
                    <a:pt x="3032" y="260"/>
                  </a:cubicBezTo>
                  <a:lnTo>
                    <a:pt x="2625" y="38"/>
                  </a:lnTo>
                  <a:cubicBezTo>
                    <a:pt x="2588" y="1"/>
                    <a:pt x="2588" y="1"/>
                    <a:pt x="2588" y="1"/>
                  </a:cubicBezTo>
                  <a:close/>
                  <a:moveTo>
                    <a:pt x="545" y="3323"/>
                  </a:moveTo>
                  <a:lnTo>
                    <a:pt x="545" y="3323"/>
                  </a:lnTo>
                  <a:cubicBezTo>
                    <a:pt x="548" y="3325"/>
                    <a:pt x="551" y="3327"/>
                    <a:pt x="555" y="3328"/>
                  </a:cubicBezTo>
                  <a:lnTo>
                    <a:pt x="545" y="3323"/>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555940" y="4376051"/>
              <a:ext cx="151259" cy="170726"/>
            </a:xfrm>
            <a:custGeom>
              <a:avLst/>
              <a:gdLst/>
              <a:ahLst/>
              <a:cxnLst/>
              <a:rect l="l" t="t" r="r" b="b"/>
              <a:pathLst>
                <a:path w="2774" h="3131" extrusionOk="0">
                  <a:moveTo>
                    <a:pt x="2488" y="0"/>
                  </a:moveTo>
                  <a:cubicBezTo>
                    <a:pt x="2423" y="0"/>
                    <a:pt x="2358" y="18"/>
                    <a:pt x="2293" y="62"/>
                  </a:cubicBezTo>
                  <a:lnTo>
                    <a:pt x="481" y="1097"/>
                  </a:lnTo>
                  <a:cubicBezTo>
                    <a:pt x="223" y="1245"/>
                    <a:pt x="1" y="1615"/>
                    <a:pt x="1" y="1873"/>
                  </a:cubicBezTo>
                  <a:lnTo>
                    <a:pt x="1" y="2798"/>
                  </a:lnTo>
                  <a:cubicBezTo>
                    <a:pt x="1" y="2945"/>
                    <a:pt x="75" y="3056"/>
                    <a:pt x="149" y="3093"/>
                  </a:cubicBezTo>
                  <a:cubicBezTo>
                    <a:pt x="186" y="3130"/>
                    <a:pt x="260" y="3130"/>
                    <a:pt x="333" y="3130"/>
                  </a:cubicBezTo>
                  <a:cubicBezTo>
                    <a:pt x="407" y="3130"/>
                    <a:pt x="444" y="3093"/>
                    <a:pt x="481" y="3056"/>
                  </a:cubicBezTo>
                  <a:lnTo>
                    <a:pt x="481" y="3056"/>
                  </a:lnTo>
                  <a:cubicBezTo>
                    <a:pt x="433" y="3085"/>
                    <a:pt x="385" y="3099"/>
                    <a:pt x="340" y="3099"/>
                  </a:cubicBezTo>
                  <a:cubicBezTo>
                    <a:pt x="212" y="3099"/>
                    <a:pt x="112" y="2989"/>
                    <a:pt x="112" y="2798"/>
                  </a:cubicBezTo>
                  <a:lnTo>
                    <a:pt x="112" y="1873"/>
                  </a:lnTo>
                  <a:cubicBezTo>
                    <a:pt x="112" y="1615"/>
                    <a:pt x="296" y="1319"/>
                    <a:pt x="518" y="1208"/>
                  </a:cubicBezTo>
                  <a:lnTo>
                    <a:pt x="2330" y="136"/>
                  </a:lnTo>
                  <a:cubicBezTo>
                    <a:pt x="2389" y="106"/>
                    <a:pt x="2446" y="92"/>
                    <a:pt x="2497" y="92"/>
                  </a:cubicBezTo>
                  <a:cubicBezTo>
                    <a:pt x="2637" y="92"/>
                    <a:pt x="2737" y="195"/>
                    <a:pt x="2737" y="358"/>
                  </a:cubicBezTo>
                  <a:cubicBezTo>
                    <a:pt x="2737" y="690"/>
                    <a:pt x="2737" y="986"/>
                    <a:pt x="2737" y="1282"/>
                  </a:cubicBezTo>
                  <a:cubicBezTo>
                    <a:pt x="2737" y="1504"/>
                    <a:pt x="2626" y="1762"/>
                    <a:pt x="2441" y="1910"/>
                  </a:cubicBezTo>
                  <a:cubicBezTo>
                    <a:pt x="2552" y="1836"/>
                    <a:pt x="2589" y="1762"/>
                    <a:pt x="2626" y="1688"/>
                  </a:cubicBezTo>
                  <a:cubicBezTo>
                    <a:pt x="2774" y="1467"/>
                    <a:pt x="2774" y="1319"/>
                    <a:pt x="2774" y="1245"/>
                  </a:cubicBezTo>
                  <a:lnTo>
                    <a:pt x="2774" y="321"/>
                  </a:lnTo>
                  <a:cubicBezTo>
                    <a:pt x="2774" y="210"/>
                    <a:pt x="2737" y="173"/>
                    <a:pt x="2737" y="136"/>
                  </a:cubicBezTo>
                  <a:cubicBezTo>
                    <a:pt x="2700" y="62"/>
                    <a:pt x="2626" y="25"/>
                    <a:pt x="2626" y="25"/>
                  </a:cubicBezTo>
                  <a:cubicBezTo>
                    <a:pt x="2580" y="9"/>
                    <a:pt x="2534" y="0"/>
                    <a:pt x="24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574097" y="4381395"/>
              <a:ext cx="120997" cy="97659"/>
            </a:xfrm>
            <a:custGeom>
              <a:avLst/>
              <a:gdLst/>
              <a:ahLst/>
              <a:cxnLst/>
              <a:rect l="l" t="t" r="r" b="b"/>
              <a:pathLst>
                <a:path w="2219" h="1791" extrusionOk="0">
                  <a:moveTo>
                    <a:pt x="2219" y="1"/>
                  </a:moveTo>
                  <a:cubicBezTo>
                    <a:pt x="2145" y="1"/>
                    <a:pt x="2071" y="1"/>
                    <a:pt x="1997" y="38"/>
                  </a:cubicBezTo>
                  <a:lnTo>
                    <a:pt x="185" y="1110"/>
                  </a:lnTo>
                  <a:cubicBezTo>
                    <a:pt x="111" y="1147"/>
                    <a:pt x="37" y="1184"/>
                    <a:pt x="0" y="1258"/>
                  </a:cubicBezTo>
                  <a:lnTo>
                    <a:pt x="888" y="1775"/>
                  </a:lnTo>
                  <a:lnTo>
                    <a:pt x="925" y="1775"/>
                  </a:lnTo>
                  <a:cubicBezTo>
                    <a:pt x="946" y="1786"/>
                    <a:pt x="965" y="1791"/>
                    <a:pt x="982" y="1791"/>
                  </a:cubicBezTo>
                  <a:cubicBezTo>
                    <a:pt x="1023" y="1791"/>
                    <a:pt x="1057" y="1764"/>
                    <a:pt x="1110" y="1738"/>
                  </a:cubicBezTo>
                  <a:cubicBezTo>
                    <a:pt x="1184" y="1701"/>
                    <a:pt x="1257" y="1664"/>
                    <a:pt x="1294" y="1590"/>
                  </a:cubicBezTo>
                  <a:cubicBezTo>
                    <a:pt x="1294" y="1590"/>
                    <a:pt x="1294" y="1590"/>
                    <a:pt x="1331" y="1553"/>
                  </a:cubicBezTo>
                  <a:cubicBezTo>
                    <a:pt x="1331" y="1553"/>
                    <a:pt x="1331" y="1517"/>
                    <a:pt x="1331" y="1517"/>
                  </a:cubicBezTo>
                  <a:lnTo>
                    <a:pt x="1405" y="1443"/>
                  </a:lnTo>
                  <a:lnTo>
                    <a:pt x="2219"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592255" y="4472130"/>
              <a:ext cx="86699" cy="66578"/>
            </a:xfrm>
            <a:custGeom>
              <a:avLst/>
              <a:gdLst/>
              <a:ahLst/>
              <a:cxnLst/>
              <a:rect l="l" t="t" r="r" b="b"/>
              <a:pathLst>
                <a:path w="1590" h="1221" extrusionOk="0">
                  <a:moveTo>
                    <a:pt x="1035" y="0"/>
                  </a:moveTo>
                  <a:cubicBezTo>
                    <a:pt x="1035" y="0"/>
                    <a:pt x="1035" y="0"/>
                    <a:pt x="1035" y="37"/>
                  </a:cubicBezTo>
                  <a:lnTo>
                    <a:pt x="998" y="37"/>
                  </a:lnTo>
                  <a:cubicBezTo>
                    <a:pt x="998" y="37"/>
                    <a:pt x="998" y="74"/>
                    <a:pt x="998" y="74"/>
                  </a:cubicBezTo>
                  <a:cubicBezTo>
                    <a:pt x="961" y="111"/>
                    <a:pt x="961" y="111"/>
                    <a:pt x="924" y="148"/>
                  </a:cubicBezTo>
                  <a:lnTo>
                    <a:pt x="887" y="148"/>
                  </a:lnTo>
                  <a:cubicBezTo>
                    <a:pt x="887" y="185"/>
                    <a:pt x="887" y="185"/>
                    <a:pt x="887" y="185"/>
                  </a:cubicBezTo>
                  <a:lnTo>
                    <a:pt x="851" y="185"/>
                  </a:lnTo>
                  <a:cubicBezTo>
                    <a:pt x="851" y="185"/>
                    <a:pt x="851" y="185"/>
                    <a:pt x="851" y="222"/>
                  </a:cubicBezTo>
                  <a:lnTo>
                    <a:pt x="814" y="222"/>
                  </a:lnTo>
                  <a:cubicBezTo>
                    <a:pt x="814" y="222"/>
                    <a:pt x="777" y="259"/>
                    <a:pt x="777" y="259"/>
                  </a:cubicBezTo>
                  <a:lnTo>
                    <a:pt x="740" y="259"/>
                  </a:lnTo>
                  <a:cubicBezTo>
                    <a:pt x="740" y="259"/>
                    <a:pt x="703" y="296"/>
                    <a:pt x="703" y="296"/>
                  </a:cubicBezTo>
                  <a:lnTo>
                    <a:pt x="518" y="296"/>
                  </a:lnTo>
                  <a:lnTo>
                    <a:pt x="0" y="1220"/>
                  </a:lnTo>
                  <a:lnTo>
                    <a:pt x="0" y="1220"/>
                  </a:lnTo>
                  <a:lnTo>
                    <a:pt x="185" y="1110"/>
                  </a:lnTo>
                  <a:lnTo>
                    <a:pt x="370" y="999"/>
                  </a:lnTo>
                  <a:lnTo>
                    <a:pt x="555" y="888"/>
                  </a:lnTo>
                  <a:lnTo>
                    <a:pt x="740" y="777"/>
                  </a:lnTo>
                  <a:lnTo>
                    <a:pt x="924" y="666"/>
                  </a:lnTo>
                  <a:lnTo>
                    <a:pt x="1109" y="555"/>
                  </a:lnTo>
                  <a:lnTo>
                    <a:pt x="1294" y="481"/>
                  </a:lnTo>
                  <a:lnTo>
                    <a:pt x="1479" y="370"/>
                  </a:lnTo>
                  <a:lnTo>
                    <a:pt x="1590" y="296"/>
                  </a:lnTo>
                  <a:lnTo>
                    <a:pt x="1072"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561992" y="4458007"/>
              <a:ext cx="52455" cy="87789"/>
            </a:xfrm>
            <a:custGeom>
              <a:avLst/>
              <a:gdLst/>
              <a:ahLst/>
              <a:cxnLst/>
              <a:rect l="l" t="t" r="r" b="b"/>
              <a:pathLst>
                <a:path w="962" h="1610" extrusionOk="0">
                  <a:moveTo>
                    <a:pt x="112" y="1"/>
                  </a:moveTo>
                  <a:cubicBezTo>
                    <a:pt x="38" y="148"/>
                    <a:pt x="1" y="259"/>
                    <a:pt x="1" y="370"/>
                  </a:cubicBezTo>
                  <a:lnTo>
                    <a:pt x="1" y="1295"/>
                  </a:lnTo>
                  <a:cubicBezTo>
                    <a:pt x="1" y="1477"/>
                    <a:pt x="101" y="1610"/>
                    <a:pt x="260" y="1610"/>
                  </a:cubicBezTo>
                  <a:cubicBezTo>
                    <a:pt x="294" y="1610"/>
                    <a:pt x="331" y="1603"/>
                    <a:pt x="370" y="1590"/>
                  </a:cubicBezTo>
                  <a:lnTo>
                    <a:pt x="962" y="518"/>
                  </a:lnTo>
                  <a:lnTo>
                    <a:pt x="112"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654744" y="4383413"/>
              <a:ext cx="50438" cy="98858"/>
            </a:xfrm>
            <a:custGeom>
              <a:avLst/>
              <a:gdLst/>
              <a:ahLst/>
              <a:cxnLst/>
              <a:rect l="l" t="t" r="r" b="b"/>
              <a:pathLst>
                <a:path w="925" h="1813" extrusionOk="0">
                  <a:moveTo>
                    <a:pt x="851" y="1"/>
                  </a:moveTo>
                  <a:lnTo>
                    <a:pt x="0" y="1443"/>
                  </a:lnTo>
                  <a:lnTo>
                    <a:pt x="629" y="1812"/>
                  </a:lnTo>
                  <a:cubicBezTo>
                    <a:pt x="629" y="1812"/>
                    <a:pt x="629" y="1775"/>
                    <a:pt x="629" y="1775"/>
                  </a:cubicBezTo>
                  <a:cubicBezTo>
                    <a:pt x="814" y="1627"/>
                    <a:pt x="925" y="1369"/>
                    <a:pt x="925" y="1147"/>
                  </a:cubicBezTo>
                  <a:cubicBezTo>
                    <a:pt x="925" y="851"/>
                    <a:pt x="925" y="555"/>
                    <a:pt x="925" y="223"/>
                  </a:cubicBezTo>
                  <a:cubicBezTo>
                    <a:pt x="925" y="149"/>
                    <a:pt x="888" y="75"/>
                    <a:pt x="851" y="1"/>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68045" y="4381395"/>
              <a:ext cx="133102" cy="163364"/>
            </a:xfrm>
            <a:custGeom>
              <a:avLst/>
              <a:gdLst/>
              <a:ahLst/>
              <a:cxnLst/>
              <a:rect l="l" t="t" r="r" b="b"/>
              <a:pathLst>
                <a:path w="2441" h="2996" extrusionOk="0">
                  <a:moveTo>
                    <a:pt x="2330" y="1"/>
                  </a:moveTo>
                  <a:lnTo>
                    <a:pt x="1516" y="1443"/>
                  </a:lnTo>
                  <a:lnTo>
                    <a:pt x="1442" y="1517"/>
                  </a:lnTo>
                  <a:cubicBezTo>
                    <a:pt x="1442" y="1517"/>
                    <a:pt x="1442" y="1553"/>
                    <a:pt x="1442" y="1553"/>
                  </a:cubicBezTo>
                  <a:cubicBezTo>
                    <a:pt x="1405" y="1590"/>
                    <a:pt x="1405" y="1590"/>
                    <a:pt x="1405" y="1590"/>
                  </a:cubicBezTo>
                  <a:cubicBezTo>
                    <a:pt x="1368" y="1664"/>
                    <a:pt x="1295" y="1701"/>
                    <a:pt x="1221" y="1738"/>
                  </a:cubicBezTo>
                  <a:cubicBezTo>
                    <a:pt x="1168" y="1764"/>
                    <a:pt x="1134" y="1791"/>
                    <a:pt x="1093" y="1791"/>
                  </a:cubicBezTo>
                  <a:cubicBezTo>
                    <a:pt x="1076" y="1791"/>
                    <a:pt x="1057" y="1786"/>
                    <a:pt x="1036" y="1775"/>
                  </a:cubicBezTo>
                  <a:lnTo>
                    <a:pt x="999" y="1775"/>
                  </a:lnTo>
                  <a:lnTo>
                    <a:pt x="111" y="1258"/>
                  </a:lnTo>
                  <a:cubicBezTo>
                    <a:pt x="74" y="1295"/>
                    <a:pt x="38" y="1369"/>
                    <a:pt x="1" y="1406"/>
                  </a:cubicBezTo>
                  <a:lnTo>
                    <a:pt x="851" y="1923"/>
                  </a:lnTo>
                  <a:lnTo>
                    <a:pt x="280" y="2958"/>
                  </a:lnTo>
                  <a:lnTo>
                    <a:pt x="296" y="2958"/>
                  </a:lnTo>
                  <a:lnTo>
                    <a:pt x="444" y="2884"/>
                  </a:lnTo>
                  <a:lnTo>
                    <a:pt x="962" y="1960"/>
                  </a:lnTo>
                  <a:lnTo>
                    <a:pt x="1147" y="1960"/>
                  </a:lnTo>
                  <a:cubicBezTo>
                    <a:pt x="1147" y="1960"/>
                    <a:pt x="1184" y="1923"/>
                    <a:pt x="1184" y="1923"/>
                  </a:cubicBezTo>
                  <a:lnTo>
                    <a:pt x="1221" y="1923"/>
                  </a:lnTo>
                  <a:cubicBezTo>
                    <a:pt x="1258" y="1923"/>
                    <a:pt x="1258" y="1886"/>
                    <a:pt x="1258" y="1886"/>
                  </a:cubicBezTo>
                  <a:lnTo>
                    <a:pt x="1295" y="1886"/>
                  </a:lnTo>
                  <a:cubicBezTo>
                    <a:pt x="1295" y="1849"/>
                    <a:pt x="1295" y="1849"/>
                    <a:pt x="1295" y="1849"/>
                  </a:cubicBezTo>
                  <a:lnTo>
                    <a:pt x="1331" y="1849"/>
                  </a:lnTo>
                  <a:cubicBezTo>
                    <a:pt x="1331" y="1849"/>
                    <a:pt x="1331" y="1849"/>
                    <a:pt x="1331" y="1812"/>
                  </a:cubicBezTo>
                  <a:lnTo>
                    <a:pt x="1368" y="1812"/>
                  </a:lnTo>
                  <a:cubicBezTo>
                    <a:pt x="1405" y="1775"/>
                    <a:pt x="1405" y="1775"/>
                    <a:pt x="1442" y="1738"/>
                  </a:cubicBezTo>
                  <a:cubicBezTo>
                    <a:pt x="1442" y="1738"/>
                    <a:pt x="1442" y="1701"/>
                    <a:pt x="1442" y="1701"/>
                  </a:cubicBezTo>
                  <a:lnTo>
                    <a:pt x="1479" y="1701"/>
                  </a:lnTo>
                  <a:cubicBezTo>
                    <a:pt x="1479" y="1664"/>
                    <a:pt x="1479" y="1664"/>
                    <a:pt x="1479" y="1664"/>
                  </a:cubicBezTo>
                  <a:lnTo>
                    <a:pt x="1516" y="1664"/>
                  </a:lnTo>
                  <a:lnTo>
                    <a:pt x="2034" y="1960"/>
                  </a:lnTo>
                  <a:lnTo>
                    <a:pt x="2108" y="1923"/>
                  </a:lnTo>
                  <a:cubicBezTo>
                    <a:pt x="2145" y="1886"/>
                    <a:pt x="2182" y="1886"/>
                    <a:pt x="2219" y="1849"/>
                  </a:cubicBezTo>
                  <a:lnTo>
                    <a:pt x="1590" y="1480"/>
                  </a:lnTo>
                  <a:lnTo>
                    <a:pt x="2441" y="38"/>
                  </a:lnTo>
                  <a:cubicBezTo>
                    <a:pt x="2404" y="38"/>
                    <a:pt x="2367" y="1"/>
                    <a:pt x="2330" y="1"/>
                  </a:cubicBezTo>
                  <a:close/>
                  <a:moveTo>
                    <a:pt x="259" y="2958"/>
                  </a:moveTo>
                  <a:cubicBezTo>
                    <a:pt x="259" y="2995"/>
                    <a:pt x="259" y="2995"/>
                    <a:pt x="259" y="2995"/>
                  </a:cubicBezTo>
                  <a:lnTo>
                    <a:pt x="280" y="2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3"/>
          <p:cNvSpPr/>
          <p:nvPr/>
        </p:nvSpPr>
        <p:spPr>
          <a:xfrm>
            <a:off x="8168593" y="4339081"/>
            <a:ext cx="66578" cy="64561"/>
          </a:xfrm>
          <a:custGeom>
            <a:avLst/>
            <a:gdLst/>
            <a:ahLst/>
            <a:cxnLst/>
            <a:rect l="l" t="t" r="r" b="b"/>
            <a:pathLst>
              <a:path w="1221" h="1184" extrusionOk="0">
                <a:moveTo>
                  <a:pt x="629" y="0"/>
                </a:moveTo>
                <a:cubicBezTo>
                  <a:pt x="296" y="0"/>
                  <a:pt x="1" y="259"/>
                  <a:pt x="1" y="592"/>
                </a:cubicBezTo>
                <a:cubicBezTo>
                  <a:pt x="1" y="925"/>
                  <a:pt x="296" y="1183"/>
                  <a:pt x="629" y="1183"/>
                </a:cubicBezTo>
                <a:cubicBezTo>
                  <a:pt x="962" y="1183"/>
                  <a:pt x="1221" y="925"/>
                  <a:pt x="1221" y="592"/>
                </a:cubicBezTo>
                <a:cubicBezTo>
                  <a:pt x="1221" y="259"/>
                  <a:pt x="962" y="0"/>
                  <a:pt x="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1"/>
        <p:cNvGrpSpPr/>
        <p:nvPr/>
      </p:nvGrpSpPr>
      <p:grpSpPr>
        <a:xfrm>
          <a:off x="0" y="0"/>
          <a:ext cx="0" cy="0"/>
          <a:chOff x="0" y="0"/>
          <a:chExt cx="0" cy="0"/>
        </a:xfrm>
      </p:grpSpPr>
      <p:sp>
        <p:nvSpPr>
          <p:cNvPr id="82" name="Google Shape;82;p5"/>
          <p:cNvSpPr txBox="1">
            <a:spLocks noGrp="1"/>
          </p:cNvSpPr>
          <p:nvPr>
            <p:ph type="body" idx="1"/>
          </p:nvPr>
        </p:nvSpPr>
        <p:spPr>
          <a:xfrm>
            <a:off x="713225" y="2417975"/>
            <a:ext cx="3600300" cy="1688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3" name="Google Shape;83;p5"/>
          <p:cNvSpPr txBox="1">
            <a:spLocks noGrp="1"/>
          </p:cNvSpPr>
          <p:nvPr>
            <p:ph type="body" idx="2"/>
          </p:nvPr>
        </p:nvSpPr>
        <p:spPr>
          <a:xfrm>
            <a:off x="4834525" y="2417975"/>
            <a:ext cx="3600300" cy="1688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4" name="Google Shape;84;p5"/>
          <p:cNvSpPr txBox="1">
            <a:spLocks noGrp="1"/>
          </p:cNvSpPr>
          <p:nvPr>
            <p:ph type="subTitle" idx="3"/>
          </p:nvPr>
        </p:nvSpPr>
        <p:spPr>
          <a:xfrm>
            <a:off x="713225" y="1956650"/>
            <a:ext cx="3600300" cy="427200"/>
          </a:xfrm>
          <a:prstGeom prst="rect">
            <a:avLst/>
          </a:prstGeom>
        </p:spPr>
        <p:txBody>
          <a:bodyPr spcFirstLastPara="1" wrap="square" lIns="91425" tIns="0" rIns="91425" bIns="91425" anchor="ctr" anchorCtr="0">
            <a:noAutofit/>
          </a:bodyPr>
          <a:lstStyle>
            <a:lvl1pPr lvl="0" algn="ctr" rtl="0">
              <a:lnSpc>
                <a:spcPct val="100000"/>
              </a:lnSpc>
              <a:spcBef>
                <a:spcPts val="0"/>
              </a:spcBef>
              <a:spcAft>
                <a:spcPts val="0"/>
              </a:spcAft>
              <a:buClr>
                <a:schemeClr val="accent6"/>
              </a:buClr>
              <a:buSzPts val="2000"/>
              <a:buFont typeface="Share Tech Mono"/>
              <a:buNone/>
              <a:defRPr sz="2000">
                <a:solidFill>
                  <a:schemeClr val="lt2"/>
                </a:solidFill>
                <a:highlight>
                  <a:schemeClr val="accent6"/>
                </a:highlight>
                <a:latin typeface="Barlow Semi Condensed"/>
                <a:ea typeface="Barlow Semi Condensed"/>
                <a:cs typeface="Barlow Semi Condensed"/>
                <a:sym typeface="Barlow Semi Condensed"/>
              </a:defRPr>
            </a:lvl1pPr>
            <a:lvl2pPr lvl="1"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2pPr>
            <a:lvl3pPr lvl="2"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3pPr>
            <a:lvl4pPr lvl="3"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4pPr>
            <a:lvl5pPr lvl="4"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5pPr>
            <a:lvl6pPr lvl="5"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6pPr>
            <a:lvl7pPr lvl="6"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7pPr>
            <a:lvl8pPr lvl="7"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8pPr>
            <a:lvl9pPr lvl="8"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9pPr>
          </a:lstStyle>
          <a:p>
            <a:endParaRPr/>
          </a:p>
        </p:txBody>
      </p:sp>
      <p:sp>
        <p:nvSpPr>
          <p:cNvPr id="85" name="Google Shape;85;p5"/>
          <p:cNvSpPr txBox="1">
            <a:spLocks noGrp="1"/>
          </p:cNvSpPr>
          <p:nvPr>
            <p:ph type="subTitle" idx="4"/>
          </p:nvPr>
        </p:nvSpPr>
        <p:spPr>
          <a:xfrm>
            <a:off x="4834525" y="1956650"/>
            <a:ext cx="3600300" cy="427200"/>
          </a:xfrm>
          <a:prstGeom prst="rect">
            <a:avLst/>
          </a:prstGeom>
        </p:spPr>
        <p:txBody>
          <a:bodyPr spcFirstLastPara="1" wrap="square" lIns="91425" tIns="0" rIns="91425" bIns="91425" anchor="ctr" anchorCtr="0">
            <a:noAutofit/>
          </a:bodyPr>
          <a:lstStyle>
            <a:lvl1pPr lvl="0" algn="ctr" rtl="0">
              <a:lnSpc>
                <a:spcPct val="100000"/>
              </a:lnSpc>
              <a:spcBef>
                <a:spcPts val="0"/>
              </a:spcBef>
              <a:spcAft>
                <a:spcPts val="0"/>
              </a:spcAft>
              <a:buClr>
                <a:schemeClr val="accent6"/>
              </a:buClr>
              <a:buSzPts val="2000"/>
              <a:buFont typeface="Share Tech Mono"/>
              <a:buNone/>
              <a:defRPr sz="2000">
                <a:solidFill>
                  <a:schemeClr val="lt2"/>
                </a:solidFill>
                <a:highlight>
                  <a:schemeClr val="accent6"/>
                </a:highlight>
                <a:latin typeface="Barlow Semi Condensed"/>
                <a:ea typeface="Barlow Semi Condensed"/>
                <a:cs typeface="Barlow Semi Condensed"/>
                <a:sym typeface="Barlow Semi Condensed"/>
              </a:defRPr>
            </a:lvl1pPr>
            <a:lvl2pPr lvl="1"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2pPr>
            <a:lvl3pPr lvl="2"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3pPr>
            <a:lvl4pPr lvl="3"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4pPr>
            <a:lvl5pPr lvl="4"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5pPr>
            <a:lvl6pPr lvl="5"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6pPr>
            <a:lvl7pPr lvl="6"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7pPr>
            <a:lvl8pPr lvl="7"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8pPr>
            <a:lvl9pPr lvl="8" rtl="0">
              <a:lnSpc>
                <a:spcPct val="100000"/>
              </a:lnSpc>
              <a:spcBef>
                <a:spcPts val="0"/>
              </a:spcBef>
              <a:spcAft>
                <a:spcPts val="0"/>
              </a:spcAft>
              <a:buClr>
                <a:schemeClr val="accent6"/>
              </a:buClr>
              <a:buSzPts val="2000"/>
              <a:buFont typeface="Share Tech Mono"/>
              <a:buNone/>
              <a:defRPr sz="2000" b="1">
                <a:solidFill>
                  <a:schemeClr val="accent6"/>
                </a:solidFill>
                <a:latin typeface="Share Tech Mono"/>
                <a:ea typeface="Share Tech Mono"/>
                <a:cs typeface="Share Tech Mono"/>
                <a:sym typeface="Share Tech Mono"/>
              </a:defRPr>
            </a:lvl9pPr>
          </a:lstStyle>
          <a:p>
            <a:endParaRPr/>
          </a:p>
        </p:txBody>
      </p:sp>
      <p:sp>
        <p:nvSpPr>
          <p:cNvPr id="86" name="Google Shape;86;p5"/>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87" name="Google Shape;87;p5"/>
          <p:cNvGrpSpPr/>
          <p:nvPr/>
        </p:nvGrpSpPr>
        <p:grpSpPr>
          <a:xfrm flipH="1">
            <a:off x="6994138" y="3885807"/>
            <a:ext cx="2279963" cy="1427247"/>
            <a:chOff x="-871637" y="3073669"/>
            <a:chExt cx="2279963" cy="1427247"/>
          </a:xfrm>
        </p:grpSpPr>
        <p:sp>
          <p:nvSpPr>
            <p:cNvPr id="88" name="Google Shape;88;p5"/>
            <p:cNvSpPr/>
            <p:nvPr/>
          </p:nvSpPr>
          <p:spPr>
            <a:xfrm>
              <a:off x="-871637" y="3164345"/>
              <a:ext cx="2279963" cy="1336571"/>
            </a:xfrm>
            <a:custGeom>
              <a:avLst/>
              <a:gdLst/>
              <a:ahLst/>
              <a:cxnLst/>
              <a:rect l="l" t="t" r="r" b="b"/>
              <a:pathLst>
                <a:path w="41815" h="24513" extrusionOk="0">
                  <a:moveTo>
                    <a:pt x="1" y="1"/>
                  </a:moveTo>
                  <a:lnTo>
                    <a:pt x="1" y="408"/>
                  </a:lnTo>
                  <a:lnTo>
                    <a:pt x="41815" y="24513"/>
                  </a:lnTo>
                  <a:lnTo>
                    <a:pt x="41815" y="24069"/>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871637" y="3117999"/>
              <a:ext cx="2279963" cy="1336571"/>
            </a:xfrm>
            <a:custGeom>
              <a:avLst/>
              <a:gdLst/>
              <a:ahLst/>
              <a:cxnLst/>
              <a:rect l="l" t="t" r="r" b="b"/>
              <a:pathLst>
                <a:path w="41815" h="24513" extrusionOk="0">
                  <a:moveTo>
                    <a:pt x="1" y="1"/>
                  </a:moveTo>
                  <a:lnTo>
                    <a:pt x="1" y="444"/>
                  </a:lnTo>
                  <a:lnTo>
                    <a:pt x="41815" y="24512"/>
                  </a:lnTo>
                  <a:lnTo>
                    <a:pt x="41815" y="24106"/>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871637" y="3073669"/>
              <a:ext cx="2279963" cy="1334499"/>
            </a:xfrm>
            <a:custGeom>
              <a:avLst/>
              <a:gdLst/>
              <a:ahLst/>
              <a:cxnLst/>
              <a:rect l="l" t="t" r="r" b="b"/>
              <a:pathLst>
                <a:path w="41815" h="24475" extrusionOk="0">
                  <a:moveTo>
                    <a:pt x="1" y="0"/>
                  </a:moveTo>
                  <a:lnTo>
                    <a:pt x="1" y="407"/>
                  </a:lnTo>
                  <a:lnTo>
                    <a:pt x="41815" y="24475"/>
                  </a:lnTo>
                  <a:lnTo>
                    <a:pt x="41815" y="2406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5"/>
          <p:cNvGrpSpPr/>
          <p:nvPr/>
        </p:nvGrpSpPr>
        <p:grpSpPr>
          <a:xfrm>
            <a:off x="292911" y="1294590"/>
            <a:ext cx="686221" cy="627934"/>
            <a:chOff x="393945" y="363178"/>
            <a:chExt cx="875617" cy="801140"/>
          </a:xfrm>
        </p:grpSpPr>
        <p:sp>
          <p:nvSpPr>
            <p:cNvPr id="92" name="Google Shape;92;p5"/>
            <p:cNvSpPr/>
            <p:nvPr/>
          </p:nvSpPr>
          <p:spPr>
            <a:xfrm>
              <a:off x="393945" y="363178"/>
              <a:ext cx="408766" cy="320440"/>
            </a:xfrm>
            <a:custGeom>
              <a:avLst/>
              <a:gdLst/>
              <a:ahLst/>
              <a:cxnLst/>
              <a:rect l="l" t="t" r="r" b="b"/>
              <a:pathLst>
                <a:path w="4105" h="3218" extrusionOk="0">
                  <a:moveTo>
                    <a:pt x="2034" y="1"/>
                  </a:moveTo>
                  <a:cubicBezTo>
                    <a:pt x="925" y="1"/>
                    <a:pt x="1" y="629"/>
                    <a:pt x="1" y="1443"/>
                  </a:cubicBezTo>
                  <a:cubicBezTo>
                    <a:pt x="1" y="2256"/>
                    <a:pt x="925" y="2921"/>
                    <a:pt x="2034" y="2921"/>
                  </a:cubicBezTo>
                  <a:cubicBezTo>
                    <a:pt x="2478" y="2921"/>
                    <a:pt x="2885" y="2811"/>
                    <a:pt x="3217" y="2626"/>
                  </a:cubicBezTo>
                  <a:lnTo>
                    <a:pt x="4105" y="3217"/>
                  </a:lnTo>
                  <a:lnTo>
                    <a:pt x="3772" y="2182"/>
                  </a:lnTo>
                  <a:cubicBezTo>
                    <a:pt x="3957" y="1960"/>
                    <a:pt x="4068" y="1738"/>
                    <a:pt x="4068" y="1443"/>
                  </a:cubicBezTo>
                  <a:cubicBezTo>
                    <a:pt x="4068" y="629"/>
                    <a:pt x="3143" y="1"/>
                    <a:pt x="2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463948" y="477294"/>
              <a:ext cx="58950" cy="59049"/>
            </a:xfrm>
            <a:custGeom>
              <a:avLst/>
              <a:gdLst/>
              <a:ahLst/>
              <a:cxnLst/>
              <a:rect l="l" t="t" r="r" b="b"/>
              <a:pathLst>
                <a:path w="592" h="593" extrusionOk="0">
                  <a:moveTo>
                    <a:pt x="296" y="1"/>
                  </a:moveTo>
                  <a:cubicBezTo>
                    <a:pt x="111" y="1"/>
                    <a:pt x="0" y="149"/>
                    <a:pt x="0" y="297"/>
                  </a:cubicBezTo>
                  <a:cubicBezTo>
                    <a:pt x="0" y="481"/>
                    <a:pt x="111" y="592"/>
                    <a:pt x="296" y="592"/>
                  </a:cubicBezTo>
                  <a:cubicBezTo>
                    <a:pt x="444" y="592"/>
                    <a:pt x="592" y="481"/>
                    <a:pt x="592" y="297"/>
                  </a:cubicBezTo>
                  <a:cubicBezTo>
                    <a:pt x="592" y="149"/>
                    <a:pt x="444" y="1"/>
                    <a:pt x="296"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567011" y="477294"/>
              <a:ext cx="59049" cy="59049"/>
            </a:xfrm>
            <a:custGeom>
              <a:avLst/>
              <a:gdLst/>
              <a:ahLst/>
              <a:cxnLst/>
              <a:rect l="l" t="t" r="r" b="b"/>
              <a:pathLst>
                <a:path w="593" h="593" extrusionOk="0">
                  <a:moveTo>
                    <a:pt x="296" y="1"/>
                  </a:moveTo>
                  <a:cubicBezTo>
                    <a:pt x="148" y="1"/>
                    <a:pt x="1" y="149"/>
                    <a:pt x="1" y="297"/>
                  </a:cubicBezTo>
                  <a:cubicBezTo>
                    <a:pt x="1" y="481"/>
                    <a:pt x="148" y="592"/>
                    <a:pt x="296" y="592"/>
                  </a:cubicBezTo>
                  <a:cubicBezTo>
                    <a:pt x="444" y="592"/>
                    <a:pt x="592" y="481"/>
                    <a:pt x="592" y="297"/>
                  </a:cubicBezTo>
                  <a:cubicBezTo>
                    <a:pt x="592" y="149"/>
                    <a:pt x="444" y="1"/>
                    <a:pt x="296"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670073" y="477294"/>
              <a:ext cx="59049" cy="59049"/>
            </a:xfrm>
            <a:custGeom>
              <a:avLst/>
              <a:gdLst/>
              <a:ahLst/>
              <a:cxnLst/>
              <a:rect l="l" t="t" r="r" b="b"/>
              <a:pathLst>
                <a:path w="593" h="593" extrusionOk="0">
                  <a:moveTo>
                    <a:pt x="297" y="1"/>
                  </a:moveTo>
                  <a:cubicBezTo>
                    <a:pt x="149" y="1"/>
                    <a:pt x="1" y="149"/>
                    <a:pt x="1" y="297"/>
                  </a:cubicBezTo>
                  <a:cubicBezTo>
                    <a:pt x="1" y="481"/>
                    <a:pt x="149" y="592"/>
                    <a:pt x="297" y="592"/>
                  </a:cubicBezTo>
                  <a:cubicBezTo>
                    <a:pt x="481" y="592"/>
                    <a:pt x="592" y="481"/>
                    <a:pt x="592" y="297"/>
                  </a:cubicBezTo>
                  <a:cubicBezTo>
                    <a:pt x="592" y="149"/>
                    <a:pt x="481" y="1"/>
                    <a:pt x="29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916163" y="892430"/>
              <a:ext cx="353399" cy="271888"/>
            </a:xfrm>
            <a:custGeom>
              <a:avLst/>
              <a:gdLst/>
              <a:ahLst/>
              <a:cxnLst/>
              <a:rect l="l" t="t" r="r" b="b"/>
              <a:pathLst>
                <a:path w="3846" h="2959" extrusionOk="0">
                  <a:moveTo>
                    <a:pt x="1923" y="0"/>
                  </a:moveTo>
                  <a:cubicBezTo>
                    <a:pt x="851" y="0"/>
                    <a:pt x="1" y="851"/>
                    <a:pt x="1" y="1923"/>
                  </a:cubicBezTo>
                  <a:lnTo>
                    <a:pt x="1" y="2958"/>
                  </a:lnTo>
                  <a:lnTo>
                    <a:pt x="3846" y="2958"/>
                  </a:lnTo>
                  <a:lnTo>
                    <a:pt x="3846" y="1923"/>
                  </a:lnTo>
                  <a:cubicBezTo>
                    <a:pt x="3846" y="851"/>
                    <a:pt x="2995" y="0"/>
                    <a:pt x="1923"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970560" y="651232"/>
              <a:ext cx="244696" cy="241290"/>
            </a:xfrm>
            <a:custGeom>
              <a:avLst/>
              <a:gdLst/>
              <a:ahLst/>
              <a:cxnLst/>
              <a:rect l="l" t="t" r="r" b="b"/>
              <a:pathLst>
                <a:path w="2663" h="2626" extrusionOk="0">
                  <a:moveTo>
                    <a:pt x="1331" y="1"/>
                  </a:moveTo>
                  <a:cubicBezTo>
                    <a:pt x="592" y="1"/>
                    <a:pt x="0" y="592"/>
                    <a:pt x="0" y="1295"/>
                  </a:cubicBezTo>
                  <a:cubicBezTo>
                    <a:pt x="0" y="2034"/>
                    <a:pt x="592" y="2625"/>
                    <a:pt x="1331" y="2625"/>
                  </a:cubicBezTo>
                  <a:cubicBezTo>
                    <a:pt x="2071" y="2625"/>
                    <a:pt x="2662" y="2034"/>
                    <a:pt x="2662" y="1295"/>
                  </a:cubicBezTo>
                  <a:cubicBezTo>
                    <a:pt x="2662" y="592"/>
                    <a:pt x="2071" y="1"/>
                    <a:pt x="1331" y="1"/>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916163" y="892430"/>
              <a:ext cx="176792" cy="271888"/>
            </a:xfrm>
            <a:custGeom>
              <a:avLst/>
              <a:gdLst/>
              <a:ahLst/>
              <a:cxnLst/>
              <a:rect l="l" t="t" r="r" b="b"/>
              <a:pathLst>
                <a:path w="1924" h="2959" extrusionOk="0">
                  <a:moveTo>
                    <a:pt x="1923" y="0"/>
                  </a:moveTo>
                  <a:cubicBezTo>
                    <a:pt x="851" y="0"/>
                    <a:pt x="1" y="851"/>
                    <a:pt x="1" y="1923"/>
                  </a:cubicBezTo>
                  <a:lnTo>
                    <a:pt x="1" y="2958"/>
                  </a:lnTo>
                  <a:lnTo>
                    <a:pt x="1923" y="2958"/>
                  </a:lnTo>
                  <a:lnTo>
                    <a:pt x="19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5"/>
          <p:cNvGrpSpPr/>
          <p:nvPr/>
        </p:nvGrpSpPr>
        <p:grpSpPr>
          <a:xfrm>
            <a:off x="-320637" y="3885807"/>
            <a:ext cx="2279963" cy="1427247"/>
            <a:chOff x="-871637" y="3073669"/>
            <a:chExt cx="2279963" cy="1427247"/>
          </a:xfrm>
        </p:grpSpPr>
        <p:sp>
          <p:nvSpPr>
            <p:cNvPr id="100" name="Google Shape;100;p5"/>
            <p:cNvSpPr/>
            <p:nvPr/>
          </p:nvSpPr>
          <p:spPr>
            <a:xfrm>
              <a:off x="-871637" y="3164345"/>
              <a:ext cx="2279963" cy="1336571"/>
            </a:xfrm>
            <a:custGeom>
              <a:avLst/>
              <a:gdLst/>
              <a:ahLst/>
              <a:cxnLst/>
              <a:rect l="l" t="t" r="r" b="b"/>
              <a:pathLst>
                <a:path w="41815" h="24513" extrusionOk="0">
                  <a:moveTo>
                    <a:pt x="1" y="1"/>
                  </a:moveTo>
                  <a:lnTo>
                    <a:pt x="1" y="408"/>
                  </a:lnTo>
                  <a:lnTo>
                    <a:pt x="41815" y="24513"/>
                  </a:lnTo>
                  <a:lnTo>
                    <a:pt x="41815" y="24069"/>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871637" y="3117999"/>
              <a:ext cx="2279963" cy="1336571"/>
            </a:xfrm>
            <a:custGeom>
              <a:avLst/>
              <a:gdLst/>
              <a:ahLst/>
              <a:cxnLst/>
              <a:rect l="l" t="t" r="r" b="b"/>
              <a:pathLst>
                <a:path w="41815" h="24513" extrusionOk="0">
                  <a:moveTo>
                    <a:pt x="1" y="1"/>
                  </a:moveTo>
                  <a:lnTo>
                    <a:pt x="1" y="444"/>
                  </a:lnTo>
                  <a:lnTo>
                    <a:pt x="41815" y="24512"/>
                  </a:lnTo>
                  <a:lnTo>
                    <a:pt x="41815" y="24106"/>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871637" y="3073669"/>
              <a:ext cx="2279963" cy="1334499"/>
            </a:xfrm>
            <a:custGeom>
              <a:avLst/>
              <a:gdLst/>
              <a:ahLst/>
              <a:cxnLst/>
              <a:rect l="l" t="t" r="r" b="b"/>
              <a:pathLst>
                <a:path w="41815" h="24475" extrusionOk="0">
                  <a:moveTo>
                    <a:pt x="1" y="0"/>
                  </a:moveTo>
                  <a:lnTo>
                    <a:pt x="1" y="407"/>
                  </a:lnTo>
                  <a:lnTo>
                    <a:pt x="41815" y="24475"/>
                  </a:lnTo>
                  <a:lnTo>
                    <a:pt x="41815" y="2406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5"/>
          <p:cNvGrpSpPr/>
          <p:nvPr/>
        </p:nvGrpSpPr>
        <p:grpSpPr>
          <a:xfrm>
            <a:off x="8098793" y="1372163"/>
            <a:ext cx="663976" cy="472781"/>
            <a:chOff x="8069218" y="359163"/>
            <a:chExt cx="663976" cy="472781"/>
          </a:xfrm>
        </p:grpSpPr>
        <p:sp>
          <p:nvSpPr>
            <p:cNvPr id="104" name="Google Shape;104;p5"/>
            <p:cNvSpPr/>
            <p:nvPr/>
          </p:nvSpPr>
          <p:spPr>
            <a:xfrm>
              <a:off x="8430783" y="565795"/>
              <a:ext cx="270184" cy="266149"/>
            </a:xfrm>
            <a:custGeom>
              <a:avLst/>
              <a:gdLst/>
              <a:ahLst/>
              <a:cxnLst/>
              <a:rect l="l" t="t" r="r" b="b"/>
              <a:pathLst>
                <a:path w="4955" h="4881" extrusionOk="0">
                  <a:moveTo>
                    <a:pt x="2477" y="1480"/>
                  </a:moveTo>
                  <a:cubicBezTo>
                    <a:pt x="3032" y="1480"/>
                    <a:pt x="3475" y="1923"/>
                    <a:pt x="3475" y="2478"/>
                  </a:cubicBezTo>
                  <a:cubicBezTo>
                    <a:pt x="3475" y="3032"/>
                    <a:pt x="3032" y="3476"/>
                    <a:pt x="2477" y="3476"/>
                  </a:cubicBezTo>
                  <a:cubicBezTo>
                    <a:pt x="1923" y="3476"/>
                    <a:pt x="1479" y="3032"/>
                    <a:pt x="1479" y="2478"/>
                  </a:cubicBezTo>
                  <a:cubicBezTo>
                    <a:pt x="1479" y="1923"/>
                    <a:pt x="1923" y="1480"/>
                    <a:pt x="2477" y="1480"/>
                  </a:cubicBezTo>
                  <a:close/>
                  <a:moveTo>
                    <a:pt x="2144" y="1"/>
                  </a:moveTo>
                  <a:lnTo>
                    <a:pt x="2070" y="555"/>
                  </a:lnTo>
                  <a:cubicBezTo>
                    <a:pt x="1886" y="592"/>
                    <a:pt x="1701" y="666"/>
                    <a:pt x="1516" y="740"/>
                  </a:cubicBezTo>
                  <a:lnTo>
                    <a:pt x="1146" y="370"/>
                  </a:lnTo>
                  <a:lnTo>
                    <a:pt x="629" y="777"/>
                  </a:lnTo>
                  <a:lnTo>
                    <a:pt x="924" y="1258"/>
                  </a:lnTo>
                  <a:cubicBezTo>
                    <a:pt x="813" y="1406"/>
                    <a:pt x="703" y="1553"/>
                    <a:pt x="629" y="1738"/>
                  </a:cubicBezTo>
                  <a:lnTo>
                    <a:pt x="111" y="1738"/>
                  </a:lnTo>
                  <a:lnTo>
                    <a:pt x="0" y="2367"/>
                  </a:lnTo>
                  <a:lnTo>
                    <a:pt x="518" y="2515"/>
                  </a:lnTo>
                  <a:cubicBezTo>
                    <a:pt x="518" y="2737"/>
                    <a:pt x="555" y="2921"/>
                    <a:pt x="592" y="3106"/>
                  </a:cubicBezTo>
                  <a:lnTo>
                    <a:pt x="185" y="3439"/>
                  </a:lnTo>
                  <a:lnTo>
                    <a:pt x="481" y="3994"/>
                  </a:lnTo>
                  <a:lnTo>
                    <a:pt x="998" y="3772"/>
                  </a:lnTo>
                  <a:cubicBezTo>
                    <a:pt x="1109" y="3920"/>
                    <a:pt x="1257" y="4030"/>
                    <a:pt x="1442" y="4141"/>
                  </a:cubicBezTo>
                  <a:lnTo>
                    <a:pt x="1331" y="4659"/>
                  </a:lnTo>
                  <a:lnTo>
                    <a:pt x="1923" y="4881"/>
                  </a:lnTo>
                  <a:lnTo>
                    <a:pt x="2181" y="4400"/>
                  </a:lnTo>
                  <a:cubicBezTo>
                    <a:pt x="2255" y="4437"/>
                    <a:pt x="2366" y="4437"/>
                    <a:pt x="2477" y="4437"/>
                  </a:cubicBezTo>
                  <a:cubicBezTo>
                    <a:pt x="2551" y="4437"/>
                    <a:pt x="2662" y="4437"/>
                    <a:pt x="2736" y="4400"/>
                  </a:cubicBezTo>
                  <a:lnTo>
                    <a:pt x="2995" y="4881"/>
                  </a:lnTo>
                  <a:lnTo>
                    <a:pt x="3623" y="4659"/>
                  </a:lnTo>
                  <a:lnTo>
                    <a:pt x="3512" y="4141"/>
                  </a:lnTo>
                  <a:cubicBezTo>
                    <a:pt x="3660" y="4030"/>
                    <a:pt x="3808" y="3920"/>
                    <a:pt x="3919" y="3772"/>
                  </a:cubicBezTo>
                  <a:lnTo>
                    <a:pt x="4437" y="3994"/>
                  </a:lnTo>
                  <a:lnTo>
                    <a:pt x="4769" y="3439"/>
                  </a:lnTo>
                  <a:lnTo>
                    <a:pt x="4326" y="3106"/>
                  </a:lnTo>
                  <a:cubicBezTo>
                    <a:pt x="4400" y="2921"/>
                    <a:pt x="4437" y="2737"/>
                    <a:pt x="4437" y="2515"/>
                  </a:cubicBezTo>
                  <a:lnTo>
                    <a:pt x="4954" y="2367"/>
                  </a:lnTo>
                  <a:lnTo>
                    <a:pt x="4843" y="1738"/>
                  </a:lnTo>
                  <a:lnTo>
                    <a:pt x="4289" y="1738"/>
                  </a:lnTo>
                  <a:cubicBezTo>
                    <a:pt x="4215" y="1553"/>
                    <a:pt x="4141" y="1406"/>
                    <a:pt x="3993" y="1258"/>
                  </a:cubicBezTo>
                  <a:lnTo>
                    <a:pt x="4289" y="777"/>
                  </a:lnTo>
                  <a:lnTo>
                    <a:pt x="3808" y="370"/>
                  </a:lnTo>
                  <a:lnTo>
                    <a:pt x="3401" y="740"/>
                  </a:lnTo>
                  <a:cubicBezTo>
                    <a:pt x="3217" y="666"/>
                    <a:pt x="3069" y="592"/>
                    <a:pt x="2847" y="555"/>
                  </a:cubicBezTo>
                  <a:lnTo>
                    <a:pt x="27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626320" y="402539"/>
              <a:ext cx="106874" cy="102839"/>
            </a:xfrm>
            <a:custGeom>
              <a:avLst/>
              <a:gdLst/>
              <a:ahLst/>
              <a:cxnLst/>
              <a:rect l="l" t="t" r="r" b="b"/>
              <a:pathLst>
                <a:path w="1960" h="1886" extrusionOk="0">
                  <a:moveTo>
                    <a:pt x="961" y="555"/>
                  </a:moveTo>
                  <a:cubicBezTo>
                    <a:pt x="1183" y="555"/>
                    <a:pt x="1368" y="739"/>
                    <a:pt x="1368" y="961"/>
                  </a:cubicBezTo>
                  <a:cubicBezTo>
                    <a:pt x="1368" y="1183"/>
                    <a:pt x="1183" y="1331"/>
                    <a:pt x="961" y="1331"/>
                  </a:cubicBezTo>
                  <a:cubicBezTo>
                    <a:pt x="777" y="1331"/>
                    <a:pt x="592" y="1183"/>
                    <a:pt x="592" y="961"/>
                  </a:cubicBezTo>
                  <a:cubicBezTo>
                    <a:pt x="592" y="739"/>
                    <a:pt x="777" y="555"/>
                    <a:pt x="961" y="555"/>
                  </a:cubicBezTo>
                  <a:close/>
                  <a:moveTo>
                    <a:pt x="851" y="0"/>
                  </a:moveTo>
                  <a:lnTo>
                    <a:pt x="814" y="222"/>
                  </a:lnTo>
                  <a:cubicBezTo>
                    <a:pt x="740" y="222"/>
                    <a:pt x="666" y="259"/>
                    <a:pt x="629" y="296"/>
                  </a:cubicBezTo>
                  <a:lnTo>
                    <a:pt x="444" y="148"/>
                  </a:lnTo>
                  <a:lnTo>
                    <a:pt x="259" y="296"/>
                  </a:lnTo>
                  <a:lnTo>
                    <a:pt x="370" y="481"/>
                  </a:lnTo>
                  <a:cubicBezTo>
                    <a:pt x="333" y="555"/>
                    <a:pt x="296" y="592"/>
                    <a:pt x="259" y="666"/>
                  </a:cubicBezTo>
                  <a:lnTo>
                    <a:pt x="37" y="666"/>
                  </a:lnTo>
                  <a:lnTo>
                    <a:pt x="0" y="924"/>
                  </a:lnTo>
                  <a:lnTo>
                    <a:pt x="222" y="961"/>
                  </a:lnTo>
                  <a:cubicBezTo>
                    <a:pt x="222" y="1072"/>
                    <a:pt x="222" y="1146"/>
                    <a:pt x="259" y="1183"/>
                  </a:cubicBezTo>
                  <a:lnTo>
                    <a:pt x="74" y="1331"/>
                  </a:lnTo>
                  <a:lnTo>
                    <a:pt x="222" y="1553"/>
                  </a:lnTo>
                  <a:lnTo>
                    <a:pt x="407" y="1479"/>
                  </a:lnTo>
                  <a:cubicBezTo>
                    <a:pt x="444" y="1516"/>
                    <a:pt x="518" y="1553"/>
                    <a:pt x="592" y="1627"/>
                  </a:cubicBezTo>
                  <a:lnTo>
                    <a:pt x="518" y="1812"/>
                  </a:lnTo>
                  <a:lnTo>
                    <a:pt x="777" y="1886"/>
                  </a:lnTo>
                  <a:lnTo>
                    <a:pt x="851" y="1701"/>
                  </a:lnTo>
                  <a:cubicBezTo>
                    <a:pt x="888" y="1738"/>
                    <a:pt x="924" y="1738"/>
                    <a:pt x="961" y="1738"/>
                  </a:cubicBezTo>
                  <a:cubicBezTo>
                    <a:pt x="998" y="1738"/>
                    <a:pt x="1035" y="1738"/>
                    <a:pt x="1072" y="1701"/>
                  </a:cubicBezTo>
                  <a:lnTo>
                    <a:pt x="1183" y="1886"/>
                  </a:lnTo>
                  <a:lnTo>
                    <a:pt x="1405" y="1812"/>
                  </a:lnTo>
                  <a:lnTo>
                    <a:pt x="1368" y="1627"/>
                  </a:lnTo>
                  <a:cubicBezTo>
                    <a:pt x="1442" y="1553"/>
                    <a:pt x="1516" y="1516"/>
                    <a:pt x="1553" y="1479"/>
                  </a:cubicBezTo>
                  <a:lnTo>
                    <a:pt x="1738" y="1553"/>
                  </a:lnTo>
                  <a:lnTo>
                    <a:pt x="1886" y="1331"/>
                  </a:lnTo>
                  <a:lnTo>
                    <a:pt x="1701" y="1183"/>
                  </a:lnTo>
                  <a:cubicBezTo>
                    <a:pt x="1738" y="1146"/>
                    <a:pt x="1738" y="1072"/>
                    <a:pt x="1738" y="961"/>
                  </a:cubicBezTo>
                  <a:lnTo>
                    <a:pt x="1960" y="924"/>
                  </a:lnTo>
                  <a:lnTo>
                    <a:pt x="1886" y="666"/>
                  </a:lnTo>
                  <a:lnTo>
                    <a:pt x="1701" y="666"/>
                  </a:lnTo>
                  <a:cubicBezTo>
                    <a:pt x="1664" y="592"/>
                    <a:pt x="1627" y="555"/>
                    <a:pt x="1590" y="481"/>
                  </a:cubicBezTo>
                  <a:lnTo>
                    <a:pt x="1701" y="296"/>
                  </a:lnTo>
                  <a:lnTo>
                    <a:pt x="1516" y="148"/>
                  </a:lnTo>
                  <a:lnTo>
                    <a:pt x="1331" y="296"/>
                  </a:lnTo>
                  <a:cubicBezTo>
                    <a:pt x="1294" y="259"/>
                    <a:pt x="1220" y="222"/>
                    <a:pt x="1146" y="222"/>
                  </a:cubicBezTo>
                  <a:lnTo>
                    <a:pt x="11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5"/>
            <p:cNvGrpSpPr/>
            <p:nvPr/>
          </p:nvGrpSpPr>
          <p:grpSpPr>
            <a:xfrm>
              <a:off x="8069218" y="359163"/>
              <a:ext cx="268168" cy="189592"/>
              <a:chOff x="1473893" y="320650"/>
              <a:chExt cx="268168" cy="189592"/>
            </a:xfrm>
          </p:grpSpPr>
          <p:sp>
            <p:nvSpPr>
              <p:cNvPr id="107" name="Google Shape;107;p5"/>
              <p:cNvSpPr/>
              <p:nvPr/>
            </p:nvSpPr>
            <p:spPr>
              <a:xfrm>
                <a:off x="1473893" y="320650"/>
                <a:ext cx="268166" cy="189592"/>
              </a:xfrm>
              <a:custGeom>
                <a:avLst/>
                <a:gdLst/>
                <a:ahLst/>
                <a:cxnLst/>
                <a:rect l="l" t="t" r="r" b="b"/>
                <a:pathLst>
                  <a:path w="4918" h="3477" extrusionOk="0">
                    <a:moveTo>
                      <a:pt x="1" y="1"/>
                    </a:moveTo>
                    <a:lnTo>
                      <a:pt x="1" y="3476"/>
                    </a:lnTo>
                    <a:lnTo>
                      <a:pt x="4918" y="3476"/>
                    </a:lnTo>
                    <a:lnTo>
                      <a:pt x="49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1473893" y="320650"/>
                <a:ext cx="94823" cy="189592"/>
              </a:xfrm>
              <a:custGeom>
                <a:avLst/>
                <a:gdLst/>
                <a:ahLst/>
                <a:cxnLst/>
                <a:rect l="l" t="t" r="r" b="b"/>
                <a:pathLst>
                  <a:path w="1739" h="3477" extrusionOk="0">
                    <a:moveTo>
                      <a:pt x="1" y="1"/>
                    </a:moveTo>
                    <a:lnTo>
                      <a:pt x="1" y="3476"/>
                    </a:lnTo>
                    <a:lnTo>
                      <a:pt x="1738" y="96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1643257" y="320650"/>
                <a:ext cx="98804" cy="189592"/>
              </a:xfrm>
              <a:custGeom>
                <a:avLst/>
                <a:gdLst/>
                <a:ahLst/>
                <a:cxnLst/>
                <a:rect l="l" t="t" r="r" b="b"/>
                <a:pathLst>
                  <a:path w="1812" h="3477" extrusionOk="0">
                    <a:moveTo>
                      <a:pt x="1812" y="1"/>
                    </a:moveTo>
                    <a:lnTo>
                      <a:pt x="0" y="962"/>
                    </a:lnTo>
                    <a:lnTo>
                      <a:pt x="1812" y="3476"/>
                    </a:lnTo>
                    <a:lnTo>
                      <a:pt x="18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1473893" y="320650"/>
                <a:ext cx="268166" cy="67123"/>
              </a:xfrm>
              <a:custGeom>
                <a:avLst/>
                <a:gdLst/>
                <a:ahLst/>
                <a:cxnLst/>
                <a:rect l="l" t="t" r="r" b="b"/>
                <a:pathLst>
                  <a:path w="4918" h="1231" extrusionOk="0">
                    <a:moveTo>
                      <a:pt x="1" y="1"/>
                    </a:moveTo>
                    <a:lnTo>
                      <a:pt x="1147" y="814"/>
                    </a:lnTo>
                    <a:cubicBezTo>
                      <a:pt x="1535" y="1091"/>
                      <a:pt x="1988" y="1230"/>
                      <a:pt x="2441" y="1230"/>
                    </a:cubicBezTo>
                    <a:cubicBezTo>
                      <a:pt x="2894" y="1230"/>
                      <a:pt x="3346" y="1091"/>
                      <a:pt x="3735" y="814"/>
                    </a:cubicBezTo>
                    <a:lnTo>
                      <a:pt x="49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3"/>
        <p:cNvGrpSpPr/>
        <p:nvPr/>
      </p:nvGrpSpPr>
      <p:grpSpPr>
        <a:xfrm>
          <a:off x="0" y="0"/>
          <a:ext cx="0" cy="0"/>
          <a:chOff x="0" y="0"/>
          <a:chExt cx="0" cy="0"/>
        </a:xfrm>
      </p:grpSpPr>
      <p:sp>
        <p:nvSpPr>
          <p:cNvPr id="204" name="Google Shape;204;p9"/>
          <p:cNvSpPr txBox="1">
            <a:spLocks noGrp="1"/>
          </p:cNvSpPr>
          <p:nvPr>
            <p:ph type="subTitle" idx="1"/>
          </p:nvPr>
        </p:nvSpPr>
        <p:spPr>
          <a:xfrm>
            <a:off x="2167925" y="3034225"/>
            <a:ext cx="4808100" cy="123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6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205" name="Google Shape;205;p9"/>
          <p:cNvSpPr txBox="1">
            <a:spLocks noGrp="1"/>
          </p:cNvSpPr>
          <p:nvPr>
            <p:ph type="title"/>
          </p:nvPr>
        </p:nvSpPr>
        <p:spPr>
          <a:xfrm>
            <a:off x="2167925" y="1683275"/>
            <a:ext cx="4808100" cy="115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06" name="Google Shape;206;p9"/>
          <p:cNvGrpSpPr/>
          <p:nvPr/>
        </p:nvGrpSpPr>
        <p:grpSpPr>
          <a:xfrm rot="10800000">
            <a:off x="6976019" y="3875989"/>
            <a:ext cx="2279995" cy="1446858"/>
            <a:chOff x="1157362" y="2870724"/>
            <a:chExt cx="1602583" cy="1016981"/>
          </a:xfrm>
        </p:grpSpPr>
        <p:sp>
          <p:nvSpPr>
            <p:cNvPr id="207" name="Google Shape;207;p9"/>
            <p:cNvSpPr/>
            <p:nvPr/>
          </p:nvSpPr>
          <p:spPr>
            <a:xfrm>
              <a:off x="1157362" y="2941578"/>
              <a:ext cx="1602583" cy="946128"/>
            </a:xfrm>
            <a:custGeom>
              <a:avLst/>
              <a:gdLst/>
              <a:ahLst/>
              <a:cxnLst/>
              <a:rect l="l" t="t" r="r" b="b"/>
              <a:pathLst>
                <a:path w="37637" h="22220" extrusionOk="0">
                  <a:moveTo>
                    <a:pt x="37636" y="0"/>
                  </a:moveTo>
                  <a:lnTo>
                    <a:pt x="0" y="21813"/>
                  </a:lnTo>
                  <a:lnTo>
                    <a:pt x="0" y="22220"/>
                  </a:lnTo>
                  <a:lnTo>
                    <a:pt x="37636" y="444"/>
                  </a:lnTo>
                  <a:lnTo>
                    <a:pt x="37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1157362" y="2906917"/>
              <a:ext cx="1602583" cy="946170"/>
            </a:xfrm>
            <a:custGeom>
              <a:avLst/>
              <a:gdLst/>
              <a:ahLst/>
              <a:cxnLst/>
              <a:rect l="l" t="t" r="r" b="b"/>
              <a:pathLst>
                <a:path w="37637" h="22221" extrusionOk="0">
                  <a:moveTo>
                    <a:pt x="37636" y="1"/>
                  </a:moveTo>
                  <a:lnTo>
                    <a:pt x="0" y="21777"/>
                  </a:lnTo>
                  <a:lnTo>
                    <a:pt x="0" y="22220"/>
                  </a:lnTo>
                  <a:lnTo>
                    <a:pt x="37636" y="407"/>
                  </a:lnTo>
                  <a:lnTo>
                    <a:pt x="376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1157362" y="2870724"/>
              <a:ext cx="1602583" cy="946128"/>
            </a:xfrm>
            <a:custGeom>
              <a:avLst/>
              <a:gdLst/>
              <a:ahLst/>
              <a:cxnLst/>
              <a:rect l="l" t="t" r="r" b="b"/>
              <a:pathLst>
                <a:path w="37637" h="22220" extrusionOk="0">
                  <a:moveTo>
                    <a:pt x="37636" y="0"/>
                  </a:moveTo>
                  <a:lnTo>
                    <a:pt x="0" y="21776"/>
                  </a:lnTo>
                  <a:lnTo>
                    <a:pt x="0" y="22220"/>
                  </a:lnTo>
                  <a:lnTo>
                    <a:pt x="37636" y="407"/>
                  </a:lnTo>
                  <a:lnTo>
                    <a:pt x="37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9"/>
          <p:cNvGrpSpPr/>
          <p:nvPr/>
        </p:nvGrpSpPr>
        <p:grpSpPr>
          <a:xfrm>
            <a:off x="435114" y="3792642"/>
            <a:ext cx="1371988" cy="921898"/>
            <a:chOff x="1837650" y="3748350"/>
            <a:chExt cx="354950" cy="238500"/>
          </a:xfrm>
        </p:grpSpPr>
        <p:sp>
          <p:nvSpPr>
            <p:cNvPr id="211" name="Google Shape;211;p9"/>
            <p:cNvSpPr/>
            <p:nvPr/>
          </p:nvSpPr>
          <p:spPr>
            <a:xfrm>
              <a:off x="2077025" y="3859275"/>
              <a:ext cx="25" cy="25"/>
            </a:xfrm>
            <a:custGeom>
              <a:avLst/>
              <a:gdLst/>
              <a:ahLst/>
              <a:cxnLst/>
              <a:rect l="l" t="t" r="r" b="b"/>
              <a:pathLst>
                <a:path w="1" h="1" extrusionOk="0">
                  <a:moveTo>
                    <a:pt x="1" y="0"/>
                  </a:moveTo>
                  <a:cubicBezTo>
                    <a:pt x="1" y="0"/>
                    <a:pt x="1" y="0"/>
                    <a:pt x="1" y="0"/>
                  </a:cubicBezTo>
                  <a:cubicBezTo>
                    <a:pt x="1" y="0"/>
                    <a:pt x="1" y="0"/>
                    <a:pt x="1" y="0"/>
                  </a:cubicBezTo>
                  <a:cubicBezTo>
                    <a:pt x="1" y="0"/>
                    <a:pt x="1" y="0"/>
                    <a:pt x="1" y="0"/>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1943950" y="3748350"/>
              <a:ext cx="146975" cy="163625"/>
            </a:xfrm>
            <a:custGeom>
              <a:avLst/>
              <a:gdLst/>
              <a:ahLst/>
              <a:cxnLst/>
              <a:rect l="l" t="t" r="r" b="b"/>
              <a:pathLst>
                <a:path w="5879" h="6545" extrusionOk="0">
                  <a:moveTo>
                    <a:pt x="4769" y="1"/>
                  </a:moveTo>
                  <a:cubicBezTo>
                    <a:pt x="4621" y="1"/>
                    <a:pt x="4474" y="75"/>
                    <a:pt x="4400" y="112"/>
                  </a:cubicBezTo>
                  <a:lnTo>
                    <a:pt x="4067" y="334"/>
                  </a:lnTo>
                  <a:lnTo>
                    <a:pt x="3697" y="518"/>
                  </a:lnTo>
                  <a:lnTo>
                    <a:pt x="3327" y="740"/>
                  </a:lnTo>
                  <a:lnTo>
                    <a:pt x="2995" y="962"/>
                  </a:lnTo>
                  <a:lnTo>
                    <a:pt x="2625" y="1147"/>
                  </a:lnTo>
                  <a:lnTo>
                    <a:pt x="2292" y="1369"/>
                  </a:lnTo>
                  <a:lnTo>
                    <a:pt x="1923" y="1554"/>
                  </a:lnTo>
                  <a:lnTo>
                    <a:pt x="1553" y="1775"/>
                  </a:lnTo>
                  <a:lnTo>
                    <a:pt x="1220" y="1960"/>
                  </a:lnTo>
                  <a:lnTo>
                    <a:pt x="850" y="2182"/>
                  </a:lnTo>
                  <a:cubicBezTo>
                    <a:pt x="555" y="2367"/>
                    <a:pt x="333" y="2626"/>
                    <a:pt x="222" y="2811"/>
                  </a:cubicBezTo>
                  <a:cubicBezTo>
                    <a:pt x="74" y="3106"/>
                    <a:pt x="0" y="3402"/>
                    <a:pt x="0" y="3661"/>
                  </a:cubicBezTo>
                  <a:lnTo>
                    <a:pt x="0" y="3846"/>
                  </a:lnTo>
                  <a:lnTo>
                    <a:pt x="0" y="4031"/>
                  </a:lnTo>
                  <a:lnTo>
                    <a:pt x="0" y="4215"/>
                  </a:lnTo>
                  <a:lnTo>
                    <a:pt x="0" y="4400"/>
                  </a:lnTo>
                  <a:lnTo>
                    <a:pt x="0" y="4585"/>
                  </a:lnTo>
                  <a:lnTo>
                    <a:pt x="0" y="4770"/>
                  </a:lnTo>
                  <a:lnTo>
                    <a:pt x="0" y="4955"/>
                  </a:lnTo>
                  <a:lnTo>
                    <a:pt x="0" y="5140"/>
                  </a:lnTo>
                  <a:lnTo>
                    <a:pt x="0" y="5288"/>
                  </a:lnTo>
                  <a:lnTo>
                    <a:pt x="0" y="5472"/>
                  </a:lnTo>
                  <a:cubicBezTo>
                    <a:pt x="0" y="5694"/>
                    <a:pt x="37" y="5805"/>
                    <a:pt x="74" y="5879"/>
                  </a:cubicBezTo>
                  <a:cubicBezTo>
                    <a:pt x="111" y="5953"/>
                    <a:pt x="148" y="5990"/>
                    <a:pt x="185" y="6027"/>
                  </a:cubicBezTo>
                  <a:cubicBezTo>
                    <a:pt x="222" y="6027"/>
                    <a:pt x="222" y="6064"/>
                    <a:pt x="222" y="6064"/>
                  </a:cubicBezTo>
                  <a:cubicBezTo>
                    <a:pt x="259" y="6064"/>
                    <a:pt x="259" y="6064"/>
                    <a:pt x="259" y="6101"/>
                  </a:cubicBezTo>
                  <a:lnTo>
                    <a:pt x="1055" y="6535"/>
                  </a:lnTo>
                  <a:lnTo>
                    <a:pt x="1055" y="6535"/>
                  </a:lnTo>
                  <a:cubicBezTo>
                    <a:pt x="916" y="6453"/>
                    <a:pt x="813" y="6238"/>
                    <a:pt x="813" y="5990"/>
                  </a:cubicBezTo>
                  <a:lnTo>
                    <a:pt x="813" y="4179"/>
                  </a:lnTo>
                  <a:cubicBezTo>
                    <a:pt x="813" y="3624"/>
                    <a:pt x="1183" y="2921"/>
                    <a:pt x="1701" y="2663"/>
                  </a:cubicBezTo>
                  <a:lnTo>
                    <a:pt x="5250" y="592"/>
                  </a:lnTo>
                  <a:cubicBezTo>
                    <a:pt x="5402" y="506"/>
                    <a:pt x="5540" y="470"/>
                    <a:pt x="5659" y="470"/>
                  </a:cubicBezTo>
                  <a:cubicBezTo>
                    <a:pt x="5743" y="470"/>
                    <a:pt x="5817" y="488"/>
                    <a:pt x="5878" y="518"/>
                  </a:cubicBezTo>
                  <a:lnTo>
                    <a:pt x="5102" y="75"/>
                  </a:lnTo>
                  <a:cubicBezTo>
                    <a:pt x="5065" y="38"/>
                    <a:pt x="5028" y="38"/>
                    <a:pt x="5028" y="38"/>
                  </a:cubicBezTo>
                  <a:cubicBezTo>
                    <a:pt x="4954" y="1"/>
                    <a:pt x="4880" y="1"/>
                    <a:pt x="4769" y="1"/>
                  </a:cubicBezTo>
                  <a:close/>
                  <a:moveTo>
                    <a:pt x="1055" y="6535"/>
                  </a:moveTo>
                  <a:cubicBezTo>
                    <a:pt x="1060" y="6538"/>
                    <a:pt x="1066" y="6542"/>
                    <a:pt x="1072" y="6545"/>
                  </a:cubicBezTo>
                  <a:lnTo>
                    <a:pt x="1055" y="6535"/>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1964275" y="3760075"/>
              <a:ext cx="134050" cy="153750"/>
            </a:xfrm>
            <a:custGeom>
              <a:avLst/>
              <a:gdLst/>
              <a:ahLst/>
              <a:cxnLst/>
              <a:rect l="l" t="t" r="r" b="b"/>
              <a:pathLst>
                <a:path w="5362" h="6150" extrusionOk="0">
                  <a:moveTo>
                    <a:pt x="4846" y="1"/>
                  </a:moveTo>
                  <a:cubicBezTo>
                    <a:pt x="4727" y="1"/>
                    <a:pt x="4589" y="37"/>
                    <a:pt x="4437" y="123"/>
                  </a:cubicBezTo>
                  <a:lnTo>
                    <a:pt x="888" y="2194"/>
                  </a:lnTo>
                  <a:cubicBezTo>
                    <a:pt x="370" y="2452"/>
                    <a:pt x="0" y="3155"/>
                    <a:pt x="0" y="3710"/>
                  </a:cubicBezTo>
                  <a:lnTo>
                    <a:pt x="0" y="5521"/>
                  </a:lnTo>
                  <a:cubicBezTo>
                    <a:pt x="0" y="5780"/>
                    <a:pt x="111" y="6002"/>
                    <a:pt x="259" y="6076"/>
                  </a:cubicBezTo>
                  <a:cubicBezTo>
                    <a:pt x="370" y="6150"/>
                    <a:pt x="444" y="6150"/>
                    <a:pt x="592" y="6150"/>
                  </a:cubicBezTo>
                  <a:cubicBezTo>
                    <a:pt x="740" y="6150"/>
                    <a:pt x="888" y="6076"/>
                    <a:pt x="925" y="6039"/>
                  </a:cubicBezTo>
                  <a:cubicBezTo>
                    <a:pt x="925" y="6039"/>
                    <a:pt x="925" y="6039"/>
                    <a:pt x="925" y="6002"/>
                  </a:cubicBezTo>
                  <a:cubicBezTo>
                    <a:pt x="824" y="6057"/>
                    <a:pt x="728" y="6082"/>
                    <a:pt x="641" y="6082"/>
                  </a:cubicBezTo>
                  <a:cubicBezTo>
                    <a:pt x="374" y="6082"/>
                    <a:pt x="185" y="5846"/>
                    <a:pt x="185" y="5484"/>
                  </a:cubicBezTo>
                  <a:lnTo>
                    <a:pt x="185" y="3673"/>
                  </a:lnTo>
                  <a:cubicBezTo>
                    <a:pt x="185" y="3192"/>
                    <a:pt x="518" y="2600"/>
                    <a:pt x="962" y="2379"/>
                  </a:cubicBezTo>
                  <a:lnTo>
                    <a:pt x="4511" y="308"/>
                  </a:lnTo>
                  <a:cubicBezTo>
                    <a:pt x="4639" y="234"/>
                    <a:pt x="4758" y="199"/>
                    <a:pt x="4862" y="199"/>
                  </a:cubicBezTo>
                  <a:cubicBezTo>
                    <a:pt x="5119" y="199"/>
                    <a:pt x="5287" y="410"/>
                    <a:pt x="5287" y="752"/>
                  </a:cubicBezTo>
                  <a:cubicBezTo>
                    <a:pt x="5287" y="1343"/>
                    <a:pt x="5287" y="1935"/>
                    <a:pt x="5287" y="2563"/>
                  </a:cubicBezTo>
                  <a:cubicBezTo>
                    <a:pt x="5287" y="2933"/>
                    <a:pt x="5065" y="3451"/>
                    <a:pt x="4770" y="3746"/>
                  </a:cubicBezTo>
                  <a:cubicBezTo>
                    <a:pt x="4918" y="3599"/>
                    <a:pt x="5065" y="3414"/>
                    <a:pt x="5102" y="3303"/>
                  </a:cubicBezTo>
                  <a:cubicBezTo>
                    <a:pt x="5361" y="2896"/>
                    <a:pt x="5361" y="2600"/>
                    <a:pt x="5361" y="2452"/>
                  </a:cubicBezTo>
                  <a:lnTo>
                    <a:pt x="5361" y="678"/>
                  </a:lnTo>
                  <a:cubicBezTo>
                    <a:pt x="5361" y="456"/>
                    <a:pt x="5287" y="345"/>
                    <a:pt x="5287" y="271"/>
                  </a:cubicBezTo>
                  <a:cubicBezTo>
                    <a:pt x="5213" y="160"/>
                    <a:pt x="5139" y="86"/>
                    <a:pt x="5065" y="49"/>
                  </a:cubicBezTo>
                  <a:cubicBezTo>
                    <a:pt x="5004" y="19"/>
                    <a:pt x="4930" y="1"/>
                    <a:pt x="4846" y="1"/>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1979050" y="3765000"/>
              <a:ext cx="109100" cy="88175"/>
            </a:xfrm>
            <a:custGeom>
              <a:avLst/>
              <a:gdLst/>
              <a:ahLst/>
              <a:cxnLst/>
              <a:rect l="l" t="t" r="r" b="b"/>
              <a:pathLst>
                <a:path w="4364" h="3527" extrusionOk="0">
                  <a:moveTo>
                    <a:pt x="4364" y="0"/>
                  </a:moveTo>
                  <a:cubicBezTo>
                    <a:pt x="4253" y="0"/>
                    <a:pt x="4105" y="0"/>
                    <a:pt x="3920" y="111"/>
                  </a:cubicBezTo>
                  <a:lnTo>
                    <a:pt x="371" y="2182"/>
                  </a:lnTo>
                  <a:cubicBezTo>
                    <a:pt x="223" y="2255"/>
                    <a:pt x="112" y="2329"/>
                    <a:pt x="1" y="2477"/>
                  </a:cubicBezTo>
                  <a:lnTo>
                    <a:pt x="1776" y="3476"/>
                  </a:lnTo>
                  <a:cubicBezTo>
                    <a:pt x="1813" y="3476"/>
                    <a:pt x="1813" y="3476"/>
                    <a:pt x="1850" y="3513"/>
                  </a:cubicBezTo>
                  <a:cubicBezTo>
                    <a:pt x="1879" y="3522"/>
                    <a:pt x="1909" y="3527"/>
                    <a:pt x="1939" y="3527"/>
                  </a:cubicBezTo>
                  <a:cubicBezTo>
                    <a:pt x="2023" y="3527"/>
                    <a:pt x="2111" y="3493"/>
                    <a:pt x="2219" y="3439"/>
                  </a:cubicBezTo>
                  <a:cubicBezTo>
                    <a:pt x="2330" y="3365"/>
                    <a:pt x="2441" y="3254"/>
                    <a:pt x="2552" y="3143"/>
                  </a:cubicBezTo>
                  <a:lnTo>
                    <a:pt x="2552" y="3106"/>
                  </a:lnTo>
                  <a:cubicBezTo>
                    <a:pt x="2552" y="3106"/>
                    <a:pt x="2589" y="3069"/>
                    <a:pt x="2589" y="3069"/>
                  </a:cubicBezTo>
                  <a:cubicBezTo>
                    <a:pt x="2626" y="3032"/>
                    <a:pt x="2626" y="2995"/>
                    <a:pt x="2663" y="2995"/>
                  </a:cubicBezTo>
                  <a:lnTo>
                    <a:pt x="2737" y="2810"/>
                  </a:lnTo>
                  <a:lnTo>
                    <a:pt x="4364"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1995700" y="3846325"/>
              <a:ext cx="77650" cy="60100"/>
            </a:xfrm>
            <a:custGeom>
              <a:avLst/>
              <a:gdLst/>
              <a:ahLst/>
              <a:cxnLst/>
              <a:rect l="l" t="t" r="r" b="b"/>
              <a:pathLst>
                <a:path w="3106" h="2404" extrusionOk="0">
                  <a:moveTo>
                    <a:pt x="2071" y="1"/>
                  </a:moveTo>
                  <a:cubicBezTo>
                    <a:pt x="2034" y="38"/>
                    <a:pt x="2034" y="38"/>
                    <a:pt x="2034" y="75"/>
                  </a:cubicBezTo>
                  <a:cubicBezTo>
                    <a:pt x="1997" y="75"/>
                    <a:pt x="1997" y="75"/>
                    <a:pt x="1997" y="112"/>
                  </a:cubicBezTo>
                  <a:cubicBezTo>
                    <a:pt x="1997" y="112"/>
                    <a:pt x="1960" y="149"/>
                    <a:pt x="1960" y="149"/>
                  </a:cubicBezTo>
                  <a:cubicBezTo>
                    <a:pt x="1960" y="149"/>
                    <a:pt x="1923" y="149"/>
                    <a:pt x="1923" y="186"/>
                  </a:cubicBezTo>
                  <a:cubicBezTo>
                    <a:pt x="1886" y="223"/>
                    <a:pt x="1849" y="223"/>
                    <a:pt x="1849" y="260"/>
                  </a:cubicBezTo>
                  <a:lnTo>
                    <a:pt x="1812" y="296"/>
                  </a:lnTo>
                  <a:cubicBezTo>
                    <a:pt x="1812" y="296"/>
                    <a:pt x="1775" y="296"/>
                    <a:pt x="1775" y="333"/>
                  </a:cubicBezTo>
                  <a:lnTo>
                    <a:pt x="1738" y="333"/>
                  </a:lnTo>
                  <a:cubicBezTo>
                    <a:pt x="1738" y="370"/>
                    <a:pt x="1701" y="370"/>
                    <a:pt x="1701" y="370"/>
                  </a:cubicBezTo>
                  <a:cubicBezTo>
                    <a:pt x="1701" y="407"/>
                    <a:pt x="1664" y="407"/>
                    <a:pt x="1664" y="407"/>
                  </a:cubicBezTo>
                  <a:cubicBezTo>
                    <a:pt x="1664" y="407"/>
                    <a:pt x="1627" y="444"/>
                    <a:pt x="1627" y="444"/>
                  </a:cubicBezTo>
                  <a:cubicBezTo>
                    <a:pt x="1627" y="444"/>
                    <a:pt x="1590" y="444"/>
                    <a:pt x="1590" y="481"/>
                  </a:cubicBezTo>
                  <a:lnTo>
                    <a:pt x="1553" y="481"/>
                  </a:lnTo>
                  <a:cubicBezTo>
                    <a:pt x="1553" y="481"/>
                    <a:pt x="1516" y="518"/>
                    <a:pt x="1516" y="518"/>
                  </a:cubicBezTo>
                  <a:lnTo>
                    <a:pt x="1479" y="518"/>
                  </a:lnTo>
                  <a:cubicBezTo>
                    <a:pt x="1479" y="518"/>
                    <a:pt x="1442" y="555"/>
                    <a:pt x="1442" y="555"/>
                  </a:cubicBezTo>
                  <a:lnTo>
                    <a:pt x="1405" y="555"/>
                  </a:lnTo>
                  <a:cubicBezTo>
                    <a:pt x="1405" y="555"/>
                    <a:pt x="1368" y="555"/>
                    <a:pt x="1368" y="592"/>
                  </a:cubicBezTo>
                  <a:lnTo>
                    <a:pt x="1036" y="592"/>
                  </a:lnTo>
                  <a:lnTo>
                    <a:pt x="0" y="2404"/>
                  </a:lnTo>
                  <a:lnTo>
                    <a:pt x="37" y="2367"/>
                  </a:lnTo>
                  <a:lnTo>
                    <a:pt x="370" y="2145"/>
                  </a:lnTo>
                  <a:lnTo>
                    <a:pt x="740" y="1960"/>
                  </a:lnTo>
                  <a:lnTo>
                    <a:pt x="1110" y="1738"/>
                  </a:lnTo>
                  <a:lnTo>
                    <a:pt x="1442" y="1553"/>
                  </a:lnTo>
                  <a:lnTo>
                    <a:pt x="1812" y="1332"/>
                  </a:lnTo>
                  <a:lnTo>
                    <a:pt x="2182" y="1147"/>
                  </a:lnTo>
                  <a:lnTo>
                    <a:pt x="2514" y="925"/>
                  </a:lnTo>
                  <a:lnTo>
                    <a:pt x="2884" y="703"/>
                  </a:lnTo>
                  <a:lnTo>
                    <a:pt x="3106" y="592"/>
                  </a:lnTo>
                  <a:lnTo>
                    <a:pt x="2071"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1968900" y="3834325"/>
              <a:ext cx="48075" cy="78225"/>
            </a:xfrm>
            <a:custGeom>
              <a:avLst/>
              <a:gdLst/>
              <a:ahLst/>
              <a:cxnLst/>
              <a:rect l="l" t="t" r="r" b="b"/>
              <a:pathLst>
                <a:path w="1923" h="3129" extrusionOk="0">
                  <a:moveTo>
                    <a:pt x="222" y="0"/>
                  </a:moveTo>
                  <a:cubicBezTo>
                    <a:pt x="74" y="222"/>
                    <a:pt x="0" y="481"/>
                    <a:pt x="0" y="703"/>
                  </a:cubicBezTo>
                  <a:lnTo>
                    <a:pt x="0" y="2514"/>
                  </a:lnTo>
                  <a:cubicBezTo>
                    <a:pt x="0" y="2889"/>
                    <a:pt x="202" y="3129"/>
                    <a:pt x="467" y="3129"/>
                  </a:cubicBezTo>
                  <a:cubicBezTo>
                    <a:pt x="542" y="3129"/>
                    <a:pt x="621" y="3109"/>
                    <a:pt x="703" y="3069"/>
                  </a:cubicBezTo>
                  <a:lnTo>
                    <a:pt x="1923" y="961"/>
                  </a:lnTo>
                  <a:lnTo>
                    <a:pt x="222"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a:off x="2052075" y="3767775"/>
              <a:ext cx="44400" cy="87825"/>
            </a:xfrm>
            <a:custGeom>
              <a:avLst/>
              <a:gdLst/>
              <a:ahLst/>
              <a:cxnLst/>
              <a:rect l="l" t="t" r="r" b="b"/>
              <a:pathLst>
                <a:path w="1776" h="3513" extrusionOk="0">
                  <a:moveTo>
                    <a:pt x="1627" y="0"/>
                  </a:moveTo>
                  <a:lnTo>
                    <a:pt x="1" y="2810"/>
                  </a:lnTo>
                  <a:lnTo>
                    <a:pt x="1221" y="3512"/>
                  </a:lnTo>
                  <a:cubicBezTo>
                    <a:pt x="1221" y="3475"/>
                    <a:pt x="1221" y="3475"/>
                    <a:pt x="1221" y="3475"/>
                  </a:cubicBezTo>
                  <a:cubicBezTo>
                    <a:pt x="1221" y="3475"/>
                    <a:pt x="1258" y="3475"/>
                    <a:pt x="1258" y="3438"/>
                  </a:cubicBezTo>
                  <a:cubicBezTo>
                    <a:pt x="1553" y="3143"/>
                    <a:pt x="1775" y="2625"/>
                    <a:pt x="1775" y="2255"/>
                  </a:cubicBezTo>
                  <a:cubicBezTo>
                    <a:pt x="1775" y="1627"/>
                    <a:pt x="1775" y="1035"/>
                    <a:pt x="1775" y="444"/>
                  </a:cubicBezTo>
                  <a:cubicBezTo>
                    <a:pt x="1775" y="222"/>
                    <a:pt x="1738" y="111"/>
                    <a:pt x="1627" y="0"/>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1974450" y="3765000"/>
              <a:ext cx="118325" cy="146050"/>
            </a:xfrm>
            <a:custGeom>
              <a:avLst/>
              <a:gdLst/>
              <a:ahLst/>
              <a:cxnLst/>
              <a:rect l="l" t="t" r="r" b="b"/>
              <a:pathLst>
                <a:path w="4733" h="5842" extrusionOk="0">
                  <a:moveTo>
                    <a:pt x="4548" y="0"/>
                  </a:moveTo>
                  <a:lnTo>
                    <a:pt x="2921" y="2810"/>
                  </a:lnTo>
                  <a:lnTo>
                    <a:pt x="2847" y="2995"/>
                  </a:lnTo>
                  <a:cubicBezTo>
                    <a:pt x="2810" y="2995"/>
                    <a:pt x="2810" y="3032"/>
                    <a:pt x="2773" y="3069"/>
                  </a:cubicBezTo>
                  <a:cubicBezTo>
                    <a:pt x="2773" y="3069"/>
                    <a:pt x="2736" y="3106"/>
                    <a:pt x="2736" y="3106"/>
                  </a:cubicBezTo>
                  <a:lnTo>
                    <a:pt x="2736" y="3143"/>
                  </a:lnTo>
                  <a:cubicBezTo>
                    <a:pt x="2625" y="3254"/>
                    <a:pt x="2514" y="3365"/>
                    <a:pt x="2403" y="3439"/>
                  </a:cubicBezTo>
                  <a:cubicBezTo>
                    <a:pt x="2295" y="3493"/>
                    <a:pt x="2207" y="3527"/>
                    <a:pt x="2123" y="3527"/>
                  </a:cubicBezTo>
                  <a:cubicBezTo>
                    <a:pt x="2093" y="3527"/>
                    <a:pt x="2063" y="3522"/>
                    <a:pt x="2034" y="3513"/>
                  </a:cubicBezTo>
                  <a:cubicBezTo>
                    <a:pt x="1997" y="3476"/>
                    <a:pt x="1997" y="3476"/>
                    <a:pt x="1960" y="3476"/>
                  </a:cubicBezTo>
                  <a:lnTo>
                    <a:pt x="185" y="2477"/>
                  </a:lnTo>
                  <a:cubicBezTo>
                    <a:pt x="111" y="2551"/>
                    <a:pt x="37" y="2662"/>
                    <a:pt x="0" y="2773"/>
                  </a:cubicBezTo>
                  <a:lnTo>
                    <a:pt x="1701" y="3734"/>
                  </a:lnTo>
                  <a:lnTo>
                    <a:pt x="481" y="5842"/>
                  </a:lnTo>
                  <a:cubicBezTo>
                    <a:pt x="518" y="5842"/>
                    <a:pt x="518" y="5842"/>
                    <a:pt x="518" y="5805"/>
                  </a:cubicBezTo>
                  <a:cubicBezTo>
                    <a:pt x="518" y="5805"/>
                    <a:pt x="518" y="5842"/>
                    <a:pt x="518" y="5842"/>
                  </a:cubicBezTo>
                  <a:lnTo>
                    <a:pt x="555" y="5805"/>
                  </a:lnTo>
                  <a:lnTo>
                    <a:pt x="850" y="5657"/>
                  </a:lnTo>
                  <a:lnTo>
                    <a:pt x="1886" y="3845"/>
                  </a:lnTo>
                  <a:lnTo>
                    <a:pt x="2181" y="3845"/>
                  </a:lnTo>
                  <a:cubicBezTo>
                    <a:pt x="2181" y="3845"/>
                    <a:pt x="2181" y="3845"/>
                    <a:pt x="2218" y="3808"/>
                  </a:cubicBezTo>
                  <a:lnTo>
                    <a:pt x="2292" y="3808"/>
                  </a:lnTo>
                  <a:cubicBezTo>
                    <a:pt x="2292" y="3808"/>
                    <a:pt x="2329" y="3771"/>
                    <a:pt x="2329" y="3771"/>
                  </a:cubicBezTo>
                  <a:lnTo>
                    <a:pt x="2366" y="3771"/>
                  </a:lnTo>
                  <a:cubicBezTo>
                    <a:pt x="2366" y="3771"/>
                    <a:pt x="2403" y="3734"/>
                    <a:pt x="2403" y="3734"/>
                  </a:cubicBezTo>
                  <a:lnTo>
                    <a:pt x="2440" y="3734"/>
                  </a:lnTo>
                  <a:cubicBezTo>
                    <a:pt x="2440" y="3697"/>
                    <a:pt x="2477" y="3697"/>
                    <a:pt x="2477" y="3697"/>
                  </a:cubicBezTo>
                  <a:cubicBezTo>
                    <a:pt x="2477" y="3697"/>
                    <a:pt x="2514" y="3660"/>
                    <a:pt x="2514" y="3660"/>
                  </a:cubicBezTo>
                  <a:cubicBezTo>
                    <a:pt x="2514" y="3660"/>
                    <a:pt x="2551" y="3660"/>
                    <a:pt x="2551" y="3623"/>
                  </a:cubicBezTo>
                  <a:cubicBezTo>
                    <a:pt x="2551" y="3623"/>
                    <a:pt x="2588" y="3623"/>
                    <a:pt x="2588" y="3586"/>
                  </a:cubicBezTo>
                  <a:lnTo>
                    <a:pt x="2625" y="3586"/>
                  </a:lnTo>
                  <a:cubicBezTo>
                    <a:pt x="2625" y="3549"/>
                    <a:pt x="2662" y="3549"/>
                    <a:pt x="2662" y="3549"/>
                  </a:cubicBezTo>
                  <a:lnTo>
                    <a:pt x="2699" y="3513"/>
                  </a:lnTo>
                  <a:cubicBezTo>
                    <a:pt x="2699" y="3476"/>
                    <a:pt x="2736" y="3476"/>
                    <a:pt x="2773" y="3439"/>
                  </a:cubicBezTo>
                  <a:cubicBezTo>
                    <a:pt x="2773" y="3402"/>
                    <a:pt x="2810" y="3402"/>
                    <a:pt x="2810" y="3402"/>
                  </a:cubicBezTo>
                  <a:cubicBezTo>
                    <a:pt x="2810" y="3365"/>
                    <a:pt x="2810" y="3365"/>
                    <a:pt x="2847" y="3365"/>
                  </a:cubicBezTo>
                  <a:cubicBezTo>
                    <a:pt x="2847" y="3328"/>
                    <a:pt x="2847" y="3328"/>
                    <a:pt x="2884" y="3328"/>
                  </a:cubicBezTo>
                  <a:cubicBezTo>
                    <a:pt x="2884" y="3291"/>
                    <a:pt x="2884" y="3291"/>
                    <a:pt x="2921" y="3254"/>
                  </a:cubicBezTo>
                  <a:lnTo>
                    <a:pt x="3956" y="3845"/>
                  </a:lnTo>
                  <a:lnTo>
                    <a:pt x="4104" y="3771"/>
                  </a:lnTo>
                  <a:cubicBezTo>
                    <a:pt x="4104" y="3734"/>
                    <a:pt x="4104" y="3734"/>
                    <a:pt x="4141" y="3734"/>
                  </a:cubicBezTo>
                  <a:cubicBezTo>
                    <a:pt x="4178" y="3697"/>
                    <a:pt x="4252" y="3660"/>
                    <a:pt x="4326" y="3623"/>
                  </a:cubicBezTo>
                  <a:cubicBezTo>
                    <a:pt x="4326" y="3623"/>
                    <a:pt x="4326" y="3623"/>
                    <a:pt x="4326" y="3586"/>
                  </a:cubicBezTo>
                  <a:lnTo>
                    <a:pt x="3106" y="2921"/>
                  </a:lnTo>
                  <a:lnTo>
                    <a:pt x="4732" y="111"/>
                  </a:lnTo>
                  <a:cubicBezTo>
                    <a:pt x="4695" y="74"/>
                    <a:pt x="4621" y="37"/>
                    <a:pt x="4548" y="0"/>
                  </a:cubicBez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2113075" y="3821375"/>
              <a:ext cx="75825" cy="84125"/>
            </a:xfrm>
            <a:custGeom>
              <a:avLst/>
              <a:gdLst/>
              <a:ahLst/>
              <a:cxnLst/>
              <a:rect l="l" t="t" r="r" b="b"/>
              <a:pathLst>
                <a:path w="3033" h="3365" extrusionOk="0">
                  <a:moveTo>
                    <a:pt x="2981" y="264"/>
                  </a:moveTo>
                  <a:lnTo>
                    <a:pt x="3032" y="296"/>
                  </a:lnTo>
                  <a:cubicBezTo>
                    <a:pt x="3017" y="281"/>
                    <a:pt x="3000" y="270"/>
                    <a:pt x="2981" y="264"/>
                  </a:cubicBezTo>
                  <a:close/>
                  <a:moveTo>
                    <a:pt x="2441" y="0"/>
                  </a:moveTo>
                  <a:cubicBezTo>
                    <a:pt x="2367" y="37"/>
                    <a:pt x="2330" y="74"/>
                    <a:pt x="2293" y="74"/>
                  </a:cubicBezTo>
                  <a:lnTo>
                    <a:pt x="2108" y="185"/>
                  </a:lnTo>
                  <a:lnTo>
                    <a:pt x="1923" y="296"/>
                  </a:lnTo>
                  <a:lnTo>
                    <a:pt x="1738" y="407"/>
                  </a:lnTo>
                  <a:lnTo>
                    <a:pt x="1554" y="518"/>
                  </a:lnTo>
                  <a:lnTo>
                    <a:pt x="1369" y="592"/>
                  </a:lnTo>
                  <a:lnTo>
                    <a:pt x="1184" y="703"/>
                  </a:lnTo>
                  <a:lnTo>
                    <a:pt x="999" y="814"/>
                  </a:lnTo>
                  <a:lnTo>
                    <a:pt x="814" y="925"/>
                  </a:lnTo>
                  <a:lnTo>
                    <a:pt x="629" y="1036"/>
                  </a:lnTo>
                  <a:lnTo>
                    <a:pt x="444" y="1147"/>
                  </a:lnTo>
                  <a:cubicBezTo>
                    <a:pt x="296" y="1221"/>
                    <a:pt x="186" y="1368"/>
                    <a:pt x="149" y="1479"/>
                  </a:cubicBezTo>
                  <a:cubicBezTo>
                    <a:pt x="38" y="1627"/>
                    <a:pt x="1" y="1738"/>
                    <a:pt x="1" y="1886"/>
                  </a:cubicBezTo>
                  <a:lnTo>
                    <a:pt x="1" y="1997"/>
                  </a:lnTo>
                  <a:lnTo>
                    <a:pt x="1" y="2071"/>
                  </a:lnTo>
                  <a:lnTo>
                    <a:pt x="1" y="2182"/>
                  </a:lnTo>
                  <a:lnTo>
                    <a:pt x="1" y="2256"/>
                  </a:lnTo>
                  <a:lnTo>
                    <a:pt x="1" y="2367"/>
                  </a:lnTo>
                  <a:lnTo>
                    <a:pt x="1" y="2441"/>
                  </a:lnTo>
                  <a:lnTo>
                    <a:pt x="1" y="2551"/>
                  </a:lnTo>
                  <a:lnTo>
                    <a:pt x="1" y="2625"/>
                  </a:lnTo>
                  <a:lnTo>
                    <a:pt x="1" y="2736"/>
                  </a:lnTo>
                  <a:lnTo>
                    <a:pt x="1" y="2810"/>
                  </a:lnTo>
                  <a:cubicBezTo>
                    <a:pt x="1" y="2921"/>
                    <a:pt x="38" y="2995"/>
                    <a:pt x="38" y="3032"/>
                  </a:cubicBezTo>
                  <a:cubicBezTo>
                    <a:pt x="75" y="3069"/>
                    <a:pt x="112" y="3106"/>
                    <a:pt x="112" y="3106"/>
                  </a:cubicBezTo>
                  <a:lnTo>
                    <a:pt x="149" y="3106"/>
                  </a:lnTo>
                  <a:cubicBezTo>
                    <a:pt x="149" y="3106"/>
                    <a:pt x="149" y="3143"/>
                    <a:pt x="149" y="3143"/>
                  </a:cubicBezTo>
                  <a:lnTo>
                    <a:pt x="547" y="3361"/>
                  </a:lnTo>
                  <a:lnTo>
                    <a:pt x="547" y="3361"/>
                  </a:lnTo>
                  <a:cubicBezTo>
                    <a:pt x="479" y="3320"/>
                    <a:pt x="444" y="3212"/>
                    <a:pt x="444" y="3069"/>
                  </a:cubicBezTo>
                  <a:lnTo>
                    <a:pt x="444" y="2145"/>
                  </a:lnTo>
                  <a:cubicBezTo>
                    <a:pt x="444" y="1886"/>
                    <a:pt x="629" y="1516"/>
                    <a:pt x="888" y="1368"/>
                  </a:cubicBezTo>
                  <a:lnTo>
                    <a:pt x="2700" y="333"/>
                  </a:lnTo>
                  <a:cubicBezTo>
                    <a:pt x="2791" y="288"/>
                    <a:pt x="2868" y="256"/>
                    <a:pt x="2931" y="256"/>
                  </a:cubicBezTo>
                  <a:cubicBezTo>
                    <a:pt x="2949" y="256"/>
                    <a:pt x="2966" y="258"/>
                    <a:pt x="2981" y="264"/>
                  </a:cubicBezTo>
                  <a:lnTo>
                    <a:pt x="2981" y="264"/>
                  </a:lnTo>
                  <a:lnTo>
                    <a:pt x="2626" y="37"/>
                  </a:lnTo>
                  <a:lnTo>
                    <a:pt x="2589" y="37"/>
                  </a:lnTo>
                  <a:cubicBezTo>
                    <a:pt x="2552" y="0"/>
                    <a:pt x="2515" y="0"/>
                    <a:pt x="2441" y="0"/>
                  </a:cubicBezTo>
                  <a:close/>
                  <a:moveTo>
                    <a:pt x="547" y="3361"/>
                  </a:moveTo>
                  <a:lnTo>
                    <a:pt x="547" y="3361"/>
                  </a:lnTo>
                  <a:cubicBezTo>
                    <a:pt x="550" y="3362"/>
                    <a:pt x="553" y="3364"/>
                    <a:pt x="555" y="3365"/>
                  </a:cubicBezTo>
                  <a:lnTo>
                    <a:pt x="547" y="3361"/>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2124175" y="3827750"/>
              <a:ext cx="68425" cy="78675"/>
            </a:xfrm>
            <a:custGeom>
              <a:avLst/>
              <a:gdLst/>
              <a:ahLst/>
              <a:cxnLst/>
              <a:rect l="l" t="t" r="r" b="b"/>
              <a:pathLst>
                <a:path w="2737" h="3147" extrusionOk="0">
                  <a:moveTo>
                    <a:pt x="2487" y="1"/>
                  </a:moveTo>
                  <a:cubicBezTo>
                    <a:pt x="2424" y="1"/>
                    <a:pt x="2347" y="33"/>
                    <a:pt x="2256" y="78"/>
                  </a:cubicBezTo>
                  <a:lnTo>
                    <a:pt x="444" y="1113"/>
                  </a:lnTo>
                  <a:cubicBezTo>
                    <a:pt x="185" y="1261"/>
                    <a:pt x="0" y="1631"/>
                    <a:pt x="0" y="1890"/>
                  </a:cubicBezTo>
                  <a:lnTo>
                    <a:pt x="0" y="2814"/>
                  </a:lnTo>
                  <a:cubicBezTo>
                    <a:pt x="0" y="2962"/>
                    <a:pt x="37" y="3073"/>
                    <a:pt x="111" y="3110"/>
                  </a:cubicBezTo>
                  <a:cubicBezTo>
                    <a:pt x="185" y="3147"/>
                    <a:pt x="222" y="3147"/>
                    <a:pt x="296" y="3147"/>
                  </a:cubicBezTo>
                  <a:cubicBezTo>
                    <a:pt x="370" y="3147"/>
                    <a:pt x="444" y="3110"/>
                    <a:pt x="481" y="3073"/>
                  </a:cubicBezTo>
                  <a:lnTo>
                    <a:pt x="481" y="3073"/>
                  </a:lnTo>
                  <a:cubicBezTo>
                    <a:pt x="429" y="3099"/>
                    <a:pt x="381" y="3111"/>
                    <a:pt x="338" y="3111"/>
                  </a:cubicBezTo>
                  <a:cubicBezTo>
                    <a:pt x="198" y="3111"/>
                    <a:pt x="111" y="2984"/>
                    <a:pt x="111" y="2814"/>
                  </a:cubicBezTo>
                  <a:lnTo>
                    <a:pt x="111" y="1890"/>
                  </a:lnTo>
                  <a:cubicBezTo>
                    <a:pt x="74" y="1631"/>
                    <a:pt x="259" y="1335"/>
                    <a:pt x="481" y="1224"/>
                  </a:cubicBezTo>
                  <a:lnTo>
                    <a:pt x="2293" y="152"/>
                  </a:lnTo>
                  <a:cubicBezTo>
                    <a:pt x="2359" y="119"/>
                    <a:pt x="2422" y="102"/>
                    <a:pt x="2478" y="102"/>
                  </a:cubicBezTo>
                  <a:cubicBezTo>
                    <a:pt x="2609" y="102"/>
                    <a:pt x="2699" y="193"/>
                    <a:pt x="2699" y="374"/>
                  </a:cubicBezTo>
                  <a:cubicBezTo>
                    <a:pt x="2699" y="707"/>
                    <a:pt x="2699" y="1003"/>
                    <a:pt x="2699" y="1298"/>
                  </a:cubicBezTo>
                  <a:cubicBezTo>
                    <a:pt x="2699" y="1520"/>
                    <a:pt x="2588" y="1779"/>
                    <a:pt x="2441" y="1926"/>
                  </a:cubicBezTo>
                  <a:lnTo>
                    <a:pt x="2441" y="1926"/>
                  </a:lnTo>
                  <a:cubicBezTo>
                    <a:pt x="2515" y="1853"/>
                    <a:pt x="2588" y="1742"/>
                    <a:pt x="2625" y="1705"/>
                  </a:cubicBezTo>
                  <a:cubicBezTo>
                    <a:pt x="2736" y="1483"/>
                    <a:pt x="2736" y="1335"/>
                    <a:pt x="2736" y="1261"/>
                  </a:cubicBezTo>
                  <a:lnTo>
                    <a:pt x="2736" y="337"/>
                  </a:lnTo>
                  <a:cubicBezTo>
                    <a:pt x="2736" y="226"/>
                    <a:pt x="2699" y="189"/>
                    <a:pt x="2699" y="152"/>
                  </a:cubicBezTo>
                  <a:cubicBezTo>
                    <a:pt x="2662" y="78"/>
                    <a:pt x="2625" y="41"/>
                    <a:pt x="2588" y="41"/>
                  </a:cubicBezTo>
                  <a:cubicBezTo>
                    <a:pt x="2560" y="13"/>
                    <a:pt x="2526" y="1"/>
                    <a:pt x="2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2131575" y="3830225"/>
              <a:ext cx="55475" cy="45175"/>
            </a:xfrm>
            <a:custGeom>
              <a:avLst/>
              <a:gdLst/>
              <a:ahLst/>
              <a:cxnLst/>
              <a:rect l="l" t="t" r="r" b="b"/>
              <a:pathLst>
                <a:path w="2219" h="1807" extrusionOk="0">
                  <a:moveTo>
                    <a:pt x="2176" y="1"/>
                  </a:moveTo>
                  <a:cubicBezTo>
                    <a:pt x="2135" y="1"/>
                    <a:pt x="2075" y="27"/>
                    <a:pt x="1997" y="53"/>
                  </a:cubicBezTo>
                  <a:lnTo>
                    <a:pt x="185" y="1125"/>
                  </a:lnTo>
                  <a:cubicBezTo>
                    <a:pt x="111" y="1162"/>
                    <a:pt x="74" y="1199"/>
                    <a:pt x="0" y="1273"/>
                  </a:cubicBezTo>
                  <a:lnTo>
                    <a:pt x="924" y="1791"/>
                  </a:lnTo>
                  <a:cubicBezTo>
                    <a:pt x="946" y="1802"/>
                    <a:pt x="968" y="1806"/>
                    <a:pt x="989" y="1806"/>
                  </a:cubicBezTo>
                  <a:cubicBezTo>
                    <a:pt x="1042" y="1806"/>
                    <a:pt x="1094" y="1780"/>
                    <a:pt x="1146" y="1754"/>
                  </a:cubicBezTo>
                  <a:cubicBezTo>
                    <a:pt x="1183" y="1717"/>
                    <a:pt x="1257" y="1680"/>
                    <a:pt x="1294" y="1606"/>
                  </a:cubicBezTo>
                  <a:cubicBezTo>
                    <a:pt x="1331" y="1606"/>
                    <a:pt x="1331" y="1569"/>
                    <a:pt x="1331" y="1569"/>
                  </a:cubicBezTo>
                  <a:cubicBezTo>
                    <a:pt x="1331" y="1569"/>
                    <a:pt x="1331" y="1532"/>
                    <a:pt x="1368" y="1532"/>
                  </a:cubicBezTo>
                  <a:lnTo>
                    <a:pt x="1405" y="1458"/>
                  </a:lnTo>
                  <a:lnTo>
                    <a:pt x="2218" y="16"/>
                  </a:lnTo>
                  <a:cubicBezTo>
                    <a:pt x="2208" y="5"/>
                    <a:pt x="2194" y="1"/>
                    <a:pt x="2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2139875" y="3872200"/>
              <a:ext cx="39775" cy="30525"/>
            </a:xfrm>
            <a:custGeom>
              <a:avLst/>
              <a:gdLst/>
              <a:ahLst/>
              <a:cxnLst/>
              <a:rect l="l" t="t" r="r" b="b"/>
              <a:pathLst>
                <a:path w="1591" h="1221" extrusionOk="0">
                  <a:moveTo>
                    <a:pt x="1073" y="1"/>
                  </a:moveTo>
                  <a:cubicBezTo>
                    <a:pt x="1073" y="1"/>
                    <a:pt x="1036" y="1"/>
                    <a:pt x="1036" y="38"/>
                  </a:cubicBezTo>
                  <a:cubicBezTo>
                    <a:pt x="1036" y="38"/>
                    <a:pt x="999" y="75"/>
                    <a:pt x="999" y="75"/>
                  </a:cubicBezTo>
                  <a:cubicBezTo>
                    <a:pt x="999" y="112"/>
                    <a:pt x="962" y="112"/>
                    <a:pt x="962" y="112"/>
                  </a:cubicBezTo>
                  <a:lnTo>
                    <a:pt x="925" y="149"/>
                  </a:lnTo>
                  <a:cubicBezTo>
                    <a:pt x="925" y="149"/>
                    <a:pt x="925" y="149"/>
                    <a:pt x="888" y="186"/>
                  </a:cubicBezTo>
                  <a:lnTo>
                    <a:pt x="851" y="186"/>
                  </a:lnTo>
                  <a:cubicBezTo>
                    <a:pt x="851" y="223"/>
                    <a:pt x="851" y="223"/>
                    <a:pt x="851" y="223"/>
                  </a:cubicBezTo>
                  <a:lnTo>
                    <a:pt x="814" y="223"/>
                  </a:lnTo>
                  <a:cubicBezTo>
                    <a:pt x="814" y="260"/>
                    <a:pt x="777" y="260"/>
                    <a:pt x="777" y="260"/>
                  </a:cubicBezTo>
                  <a:lnTo>
                    <a:pt x="740" y="260"/>
                  </a:lnTo>
                  <a:cubicBezTo>
                    <a:pt x="703" y="260"/>
                    <a:pt x="703" y="297"/>
                    <a:pt x="703" y="297"/>
                  </a:cubicBezTo>
                  <a:lnTo>
                    <a:pt x="555" y="297"/>
                  </a:lnTo>
                  <a:lnTo>
                    <a:pt x="1" y="1221"/>
                  </a:lnTo>
                  <a:lnTo>
                    <a:pt x="38" y="1184"/>
                  </a:lnTo>
                  <a:lnTo>
                    <a:pt x="223" y="1110"/>
                  </a:lnTo>
                  <a:lnTo>
                    <a:pt x="408" y="999"/>
                  </a:lnTo>
                  <a:lnTo>
                    <a:pt x="555" y="888"/>
                  </a:lnTo>
                  <a:lnTo>
                    <a:pt x="740" y="777"/>
                  </a:lnTo>
                  <a:lnTo>
                    <a:pt x="925" y="666"/>
                  </a:lnTo>
                  <a:lnTo>
                    <a:pt x="1110" y="555"/>
                  </a:lnTo>
                  <a:lnTo>
                    <a:pt x="1295" y="445"/>
                  </a:lnTo>
                  <a:lnTo>
                    <a:pt x="1480" y="371"/>
                  </a:lnTo>
                  <a:lnTo>
                    <a:pt x="1591" y="297"/>
                  </a:lnTo>
                  <a:lnTo>
                    <a:pt x="10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2126025" y="3865750"/>
              <a:ext cx="24975" cy="40250"/>
            </a:xfrm>
            <a:custGeom>
              <a:avLst/>
              <a:gdLst/>
              <a:ahLst/>
              <a:cxnLst/>
              <a:rect l="l" t="t" r="r" b="b"/>
              <a:pathLst>
                <a:path w="999" h="1610" extrusionOk="0">
                  <a:moveTo>
                    <a:pt x="111" y="0"/>
                  </a:moveTo>
                  <a:cubicBezTo>
                    <a:pt x="74" y="111"/>
                    <a:pt x="0" y="259"/>
                    <a:pt x="0" y="370"/>
                  </a:cubicBezTo>
                  <a:lnTo>
                    <a:pt x="37" y="1294"/>
                  </a:lnTo>
                  <a:cubicBezTo>
                    <a:pt x="37" y="1477"/>
                    <a:pt x="137" y="1609"/>
                    <a:pt x="276" y="1609"/>
                  </a:cubicBezTo>
                  <a:cubicBezTo>
                    <a:pt x="306" y="1609"/>
                    <a:pt x="337" y="1603"/>
                    <a:pt x="370" y="1590"/>
                  </a:cubicBezTo>
                  <a:lnTo>
                    <a:pt x="999" y="518"/>
                  </a:lnTo>
                  <a:lnTo>
                    <a:pt x="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2169450" y="3831550"/>
              <a:ext cx="22225" cy="45300"/>
            </a:xfrm>
            <a:custGeom>
              <a:avLst/>
              <a:gdLst/>
              <a:ahLst/>
              <a:cxnLst/>
              <a:rect l="l" t="t" r="r" b="b"/>
              <a:pathLst>
                <a:path w="889" h="1812" extrusionOk="0">
                  <a:moveTo>
                    <a:pt x="814" y="0"/>
                  </a:moveTo>
                  <a:lnTo>
                    <a:pt x="1" y="1442"/>
                  </a:lnTo>
                  <a:lnTo>
                    <a:pt x="592" y="1812"/>
                  </a:lnTo>
                  <a:cubicBezTo>
                    <a:pt x="592" y="1775"/>
                    <a:pt x="629" y="1775"/>
                    <a:pt x="629" y="1775"/>
                  </a:cubicBezTo>
                  <a:cubicBezTo>
                    <a:pt x="777" y="1627"/>
                    <a:pt x="888" y="1368"/>
                    <a:pt x="888" y="1146"/>
                  </a:cubicBezTo>
                  <a:cubicBezTo>
                    <a:pt x="888" y="851"/>
                    <a:pt x="888" y="555"/>
                    <a:pt x="888" y="222"/>
                  </a:cubicBezTo>
                  <a:cubicBezTo>
                    <a:pt x="888" y="148"/>
                    <a:pt x="851" y="74"/>
                    <a:pt x="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2128800" y="3830625"/>
              <a:ext cx="61025" cy="74875"/>
            </a:xfrm>
            <a:custGeom>
              <a:avLst/>
              <a:gdLst/>
              <a:ahLst/>
              <a:cxnLst/>
              <a:rect l="l" t="t" r="r" b="b"/>
              <a:pathLst>
                <a:path w="2441" h="2995" extrusionOk="0">
                  <a:moveTo>
                    <a:pt x="2329" y="0"/>
                  </a:moveTo>
                  <a:lnTo>
                    <a:pt x="1516" y="1442"/>
                  </a:lnTo>
                  <a:lnTo>
                    <a:pt x="1479" y="1516"/>
                  </a:lnTo>
                  <a:cubicBezTo>
                    <a:pt x="1442" y="1516"/>
                    <a:pt x="1442" y="1553"/>
                    <a:pt x="1442" y="1553"/>
                  </a:cubicBezTo>
                  <a:cubicBezTo>
                    <a:pt x="1442" y="1553"/>
                    <a:pt x="1442" y="1590"/>
                    <a:pt x="1405" y="1590"/>
                  </a:cubicBezTo>
                  <a:cubicBezTo>
                    <a:pt x="1368" y="1664"/>
                    <a:pt x="1294" y="1701"/>
                    <a:pt x="1257" y="1738"/>
                  </a:cubicBezTo>
                  <a:cubicBezTo>
                    <a:pt x="1205" y="1764"/>
                    <a:pt x="1153" y="1790"/>
                    <a:pt x="1100" y="1790"/>
                  </a:cubicBezTo>
                  <a:cubicBezTo>
                    <a:pt x="1079" y="1790"/>
                    <a:pt x="1057" y="1786"/>
                    <a:pt x="1035" y="1775"/>
                  </a:cubicBezTo>
                  <a:lnTo>
                    <a:pt x="111" y="1257"/>
                  </a:lnTo>
                  <a:cubicBezTo>
                    <a:pt x="74" y="1294"/>
                    <a:pt x="37" y="1368"/>
                    <a:pt x="0" y="1405"/>
                  </a:cubicBezTo>
                  <a:lnTo>
                    <a:pt x="888" y="1923"/>
                  </a:lnTo>
                  <a:lnTo>
                    <a:pt x="278" y="2962"/>
                  </a:lnTo>
                  <a:lnTo>
                    <a:pt x="278" y="2962"/>
                  </a:lnTo>
                  <a:cubicBezTo>
                    <a:pt x="287" y="2958"/>
                    <a:pt x="296" y="2958"/>
                    <a:pt x="296" y="2958"/>
                  </a:cubicBezTo>
                  <a:lnTo>
                    <a:pt x="444" y="2884"/>
                  </a:lnTo>
                  <a:lnTo>
                    <a:pt x="998" y="1960"/>
                  </a:lnTo>
                  <a:lnTo>
                    <a:pt x="1146" y="1960"/>
                  </a:lnTo>
                  <a:cubicBezTo>
                    <a:pt x="1146" y="1960"/>
                    <a:pt x="1146" y="1960"/>
                    <a:pt x="1183" y="1923"/>
                  </a:cubicBezTo>
                  <a:lnTo>
                    <a:pt x="1220" y="1923"/>
                  </a:lnTo>
                  <a:cubicBezTo>
                    <a:pt x="1220" y="1923"/>
                    <a:pt x="1220" y="1923"/>
                    <a:pt x="1257" y="1886"/>
                  </a:cubicBezTo>
                  <a:lnTo>
                    <a:pt x="1294" y="1886"/>
                  </a:lnTo>
                  <a:cubicBezTo>
                    <a:pt x="1294" y="1886"/>
                    <a:pt x="1294" y="1886"/>
                    <a:pt x="1294" y="1849"/>
                  </a:cubicBezTo>
                  <a:lnTo>
                    <a:pt x="1331" y="1849"/>
                  </a:lnTo>
                  <a:cubicBezTo>
                    <a:pt x="1331" y="1812"/>
                    <a:pt x="1368" y="1812"/>
                    <a:pt x="1368" y="1812"/>
                  </a:cubicBezTo>
                  <a:lnTo>
                    <a:pt x="1405" y="1775"/>
                  </a:lnTo>
                  <a:cubicBezTo>
                    <a:pt x="1405" y="1775"/>
                    <a:pt x="1405" y="1775"/>
                    <a:pt x="1442" y="1738"/>
                  </a:cubicBezTo>
                  <a:cubicBezTo>
                    <a:pt x="1442" y="1738"/>
                    <a:pt x="1479" y="1701"/>
                    <a:pt x="1479" y="1701"/>
                  </a:cubicBezTo>
                  <a:cubicBezTo>
                    <a:pt x="1479" y="1664"/>
                    <a:pt x="1516" y="1664"/>
                    <a:pt x="1516" y="1664"/>
                  </a:cubicBezTo>
                  <a:lnTo>
                    <a:pt x="2034" y="1960"/>
                  </a:lnTo>
                  <a:lnTo>
                    <a:pt x="2108" y="1923"/>
                  </a:lnTo>
                  <a:lnTo>
                    <a:pt x="2145" y="1923"/>
                  </a:lnTo>
                  <a:cubicBezTo>
                    <a:pt x="2145" y="1886"/>
                    <a:pt x="2182" y="1849"/>
                    <a:pt x="2218" y="1849"/>
                  </a:cubicBezTo>
                  <a:lnTo>
                    <a:pt x="1627" y="1479"/>
                  </a:lnTo>
                  <a:lnTo>
                    <a:pt x="2440" y="37"/>
                  </a:lnTo>
                  <a:cubicBezTo>
                    <a:pt x="2403" y="37"/>
                    <a:pt x="2366" y="0"/>
                    <a:pt x="2329" y="0"/>
                  </a:cubicBezTo>
                  <a:close/>
                  <a:moveTo>
                    <a:pt x="278" y="2962"/>
                  </a:moveTo>
                  <a:cubicBezTo>
                    <a:pt x="269" y="2967"/>
                    <a:pt x="259" y="2976"/>
                    <a:pt x="259" y="2995"/>
                  </a:cubicBezTo>
                  <a:lnTo>
                    <a:pt x="278" y="2962"/>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1905125" y="3828775"/>
              <a:ext cx="950" cy="25"/>
            </a:xfrm>
            <a:custGeom>
              <a:avLst/>
              <a:gdLst/>
              <a:ahLst/>
              <a:cxnLst/>
              <a:rect l="l" t="t" r="r" b="b"/>
              <a:pathLst>
                <a:path w="38" h="1" extrusionOk="0">
                  <a:moveTo>
                    <a:pt x="0" y="0"/>
                  </a:moveTo>
                  <a:cubicBezTo>
                    <a:pt x="0" y="0"/>
                    <a:pt x="0" y="0"/>
                    <a:pt x="37"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1837650" y="3772400"/>
              <a:ext cx="74900" cy="84125"/>
            </a:xfrm>
            <a:custGeom>
              <a:avLst/>
              <a:gdLst/>
              <a:ahLst/>
              <a:cxnLst/>
              <a:rect l="l" t="t" r="r" b="b"/>
              <a:pathLst>
                <a:path w="2996" h="3365" extrusionOk="0">
                  <a:moveTo>
                    <a:pt x="2441" y="0"/>
                  </a:moveTo>
                  <a:cubicBezTo>
                    <a:pt x="2367" y="0"/>
                    <a:pt x="2293" y="37"/>
                    <a:pt x="2256" y="74"/>
                  </a:cubicBezTo>
                  <a:lnTo>
                    <a:pt x="2071" y="148"/>
                  </a:lnTo>
                  <a:lnTo>
                    <a:pt x="1886" y="259"/>
                  </a:lnTo>
                  <a:lnTo>
                    <a:pt x="1701" y="370"/>
                  </a:lnTo>
                  <a:lnTo>
                    <a:pt x="1516" y="481"/>
                  </a:lnTo>
                  <a:lnTo>
                    <a:pt x="1331" y="592"/>
                  </a:lnTo>
                  <a:lnTo>
                    <a:pt x="1147" y="702"/>
                  </a:lnTo>
                  <a:lnTo>
                    <a:pt x="962" y="813"/>
                  </a:lnTo>
                  <a:lnTo>
                    <a:pt x="777" y="887"/>
                  </a:lnTo>
                  <a:lnTo>
                    <a:pt x="592" y="998"/>
                  </a:lnTo>
                  <a:lnTo>
                    <a:pt x="407" y="1109"/>
                  </a:lnTo>
                  <a:cubicBezTo>
                    <a:pt x="259" y="1220"/>
                    <a:pt x="185" y="1331"/>
                    <a:pt x="111" y="1442"/>
                  </a:cubicBezTo>
                  <a:cubicBezTo>
                    <a:pt x="37" y="1590"/>
                    <a:pt x="0" y="1738"/>
                    <a:pt x="0" y="1886"/>
                  </a:cubicBezTo>
                  <a:lnTo>
                    <a:pt x="0" y="1959"/>
                  </a:lnTo>
                  <a:lnTo>
                    <a:pt x="0" y="2070"/>
                  </a:lnTo>
                  <a:lnTo>
                    <a:pt x="0" y="2144"/>
                  </a:lnTo>
                  <a:lnTo>
                    <a:pt x="0" y="2255"/>
                  </a:lnTo>
                  <a:lnTo>
                    <a:pt x="0" y="2329"/>
                  </a:lnTo>
                  <a:lnTo>
                    <a:pt x="0" y="2440"/>
                  </a:lnTo>
                  <a:lnTo>
                    <a:pt x="0" y="2514"/>
                  </a:lnTo>
                  <a:lnTo>
                    <a:pt x="0" y="2625"/>
                  </a:lnTo>
                  <a:lnTo>
                    <a:pt x="0" y="2699"/>
                  </a:lnTo>
                  <a:lnTo>
                    <a:pt x="0" y="2810"/>
                  </a:lnTo>
                  <a:cubicBezTo>
                    <a:pt x="0" y="2921"/>
                    <a:pt x="0" y="2958"/>
                    <a:pt x="37" y="2995"/>
                  </a:cubicBezTo>
                  <a:cubicBezTo>
                    <a:pt x="37" y="3032"/>
                    <a:pt x="74" y="3069"/>
                    <a:pt x="111" y="3069"/>
                  </a:cubicBezTo>
                  <a:lnTo>
                    <a:pt x="111" y="3106"/>
                  </a:lnTo>
                  <a:lnTo>
                    <a:pt x="555" y="3364"/>
                  </a:lnTo>
                  <a:cubicBezTo>
                    <a:pt x="444" y="3290"/>
                    <a:pt x="407" y="3217"/>
                    <a:pt x="407" y="3069"/>
                  </a:cubicBezTo>
                  <a:lnTo>
                    <a:pt x="407" y="2144"/>
                  </a:lnTo>
                  <a:cubicBezTo>
                    <a:pt x="407" y="1849"/>
                    <a:pt x="592" y="1479"/>
                    <a:pt x="851" y="1368"/>
                  </a:cubicBezTo>
                  <a:lnTo>
                    <a:pt x="2699" y="296"/>
                  </a:lnTo>
                  <a:cubicBezTo>
                    <a:pt x="2764" y="253"/>
                    <a:pt x="2829" y="235"/>
                    <a:pt x="2887" y="235"/>
                  </a:cubicBezTo>
                  <a:cubicBezTo>
                    <a:pt x="2927" y="235"/>
                    <a:pt x="2964" y="244"/>
                    <a:pt x="2995" y="259"/>
                  </a:cubicBezTo>
                  <a:lnTo>
                    <a:pt x="2588" y="37"/>
                  </a:lnTo>
                  <a:cubicBezTo>
                    <a:pt x="2588" y="37"/>
                    <a:pt x="2588" y="0"/>
                    <a:pt x="2551"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1847825" y="3778250"/>
              <a:ext cx="68400" cy="78675"/>
            </a:xfrm>
            <a:custGeom>
              <a:avLst/>
              <a:gdLst/>
              <a:ahLst/>
              <a:cxnLst/>
              <a:rect l="l" t="t" r="r" b="b"/>
              <a:pathLst>
                <a:path w="2736" h="3147" extrusionOk="0">
                  <a:moveTo>
                    <a:pt x="2480" y="1"/>
                  </a:moveTo>
                  <a:cubicBezTo>
                    <a:pt x="2422" y="1"/>
                    <a:pt x="2357" y="19"/>
                    <a:pt x="2292" y="62"/>
                  </a:cubicBezTo>
                  <a:lnTo>
                    <a:pt x="444" y="1134"/>
                  </a:lnTo>
                  <a:cubicBezTo>
                    <a:pt x="185" y="1245"/>
                    <a:pt x="0" y="1615"/>
                    <a:pt x="0" y="1910"/>
                  </a:cubicBezTo>
                  <a:lnTo>
                    <a:pt x="0" y="2835"/>
                  </a:lnTo>
                  <a:cubicBezTo>
                    <a:pt x="0" y="2983"/>
                    <a:pt x="37" y="3056"/>
                    <a:pt x="148" y="3130"/>
                  </a:cubicBezTo>
                  <a:cubicBezTo>
                    <a:pt x="173" y="3130"/>
                    <a:pt x="197" y="3147"/>
                    <a:pt x="233" y="3147"/>
                  </a:cubicBezTo>
                  <a:cubicBezTo>
                    <a:pt x="251" y="3147"/>
                    <a:pt x="271" y="3143"/>
                    <a:pt x="296" y="3130"/>
                  </a:cubicBezTo>
                  <a:cubicBezTo>
                    <a:pt x="303" y="3130"/>
                    <a:pt x="310" y="3130"/>
                    <a:pt x="317" y="3129"/>
                  </a:cubicBezTo>
                  <a:lnTo>
                    <a:pt x="317" y="3129"/>
                  </a:lnTo>
                  <a:cubicBezTo>
                    <a:pt x="325" y="3130"/>
                    <a:pt x="333" y="3131"/>
                    <a:pt x="341" y="3131"/>
                  </a:cubicBezTo>
                  <a:cubicBezTo>
                    <a:pt x="383" y="3131"/>
                    <a:pt x="430" y="3119"/>
                    <a:pt x="481" y="3093"/>
                  </a:cubicBezTo>
                  <a:cubicBezTo>
                    <a:pt x="447" y="3093"/>
                    <a:pt x="384" y="3124"/>
                    <a:pt x="317" y="3129"/>
                  </a:cubicBezTo>
                  <a:lnTo>
                    <a:pt x="317" y="3129"/>
                  </a:lnTo>
                  <a:cubicBezTo>
                    <a:pt x="189" y="3115"/>
                    <a:pt x="111" y="2986"/>
                    <a:pt x="111" y="2798"/>
                  </a:cubicBezTo>
                  <a:lnTo>
                    <a:pt x="111" y="1873"/>
                  </a:lnTo>
                  <a:cubicBezTo>
                    <a:pt x="111" y="1652"/>
                    <a:pt x="259" y="1319"/>
                    <a:pt x="481" y="1208"/>
                  </a:cubicBezTo>
                  <a:lnTo>
                    <a:pt x="2329" y="173"/>
                  </a:lnTo>
                  <a:cubicBezTo>
                    <a:pt x="2397" y="128"/>
                    <a:pt x="2458" y="106"/>
                    <a:pt x="2510" y="106"/>
                  </a:cubicBezTo>
                  <a:cubicBezTo>
                    <a:pt x="2628" y="106"/>
                    <a:pt x="2699" y="215"/>
                    <a:pt x="2699" y="395"/>
                  </a:cubicBezTo>
                  <a:cubicBezTo>
                    <a:pt x="2699" y="690"/>
                    <a:pt x="2699" y="986"/>
                    <a:pt x="2699" y="1319"/>
                  </a:cubicBezTo>
                  <a:cubicBezTo>
                    <a:pt x="2699" y="1504"/>
                    <a:pt x="2588" y="1762"/>
                    <a:pt x="2440" y="1910"/>
                  </a:cubicBezTo>
                  <a:cubicBezTo>
                    <a:pt x="2514" y="1836"/>
                    <a:pt x="2588" y="1762"/>
                    <a:pt x="2625" y="1689"/>
                  </a:cubicBezTo>
                  <a:cubicBezTo>
                    <a:pt x="2736" y="1504"/>
                    <a:pt x="2736" y="1319"/>
                    <a:pt x="2736" y="1245"/>
                  </a:cubicBezTo>
                  <a:lnTo>
                    <a:pt x="2736" y="358"/>
                  </a:lnTo>
                  <a:cubicBezTo>
                    <a:pt x="2736" y="247"/>
                    <a:pt x="2699" y="173"/>
                    <a:pt x="2699" y="136"/>
                  </a:cubicBezTo>
                  <a:cubicBezTo>
                    <a:pt x="2662" y="62"/>
                    <a:pt x="2625" y="62"/>
                    <a:pt x="2588" y="25"/>
                  </a:cubicBezTo>
                  <a:cubicBezTo>
                    <a:pt x="2557" y="10"/>
                    <a:pt x="2520" y="1"/>
                    <a:pt x="24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1855200" y="3780700"/>
              <a:ext cx="56425" cy="45325"/>
            </a:xfrm>
            <a:custGeom>
              <a:avLst/>
              <a:gdLst/>
              <a:ahLst/>
              <a:cxnLst/>
              <a:rect l="l" t="t" r="r" b="b"/>
              <a:pathLst>
                <a:path w="2257" h="1813" extrusionOk="0">
                  <a:moveTo>
                    <a:pt x="2256" y="1"/>
                  </a:moveTo>
                  <a:cubicBezTo>
                    <a:pt x="2182" y="1"/>
                    <a:pt x="2108" y="1"/>
                    <a:pt x="2034" y="75"/>
                  </a:cubicBezTo>
                  <a:lnTo>
                    <a:pt x="186" y="1110"/>
                  </a:lnTo>
                  <a:cubicBezTo>
                    <a:pt x="149" y="1147"/>
                    <a:pt x="75" y="1221"/>
                    <a:pt x="1" y="1258"/>
                  </a:cubicBezTo>
                  <a:lnTo>
                    <a:pt x="925" y="1775"/>
                  </a:lnTo>
                  <a:cubicBezTo>
                    <a:pt x="925" y="1775"/>
                    <a:pt x="925" y="1775"/>
                    <a:pt x="962" y="1812"/>
                  </a:cubicBezTo>
                  <a:cubicBezTo>
                    <a:pt x="999" y="1812"/>
                    <a:pt x="1073" y="1812"/>
                    <a:pt x="1147" y="1775"/>
                  </a:cubicBezTo>
                  <a:cubicBezTo>
                    <a:pt x="1221" y="1738"/>
                    <a:pt x="1258" y="1664"/>
                    <a:pt x="1332" y="1591"/>
                  </a:cubicBezTo>
                  <a:lnTo>
                    <a:pt x="1332" y="1554"/>
                  </a:lnTo>
                  <a:cubicBezTo>
                    <a:pt x="1369" y="1554"/>
                    <a:pt x="1369" y="1554"/>
                    <a:pt x="1369" y="1517"/>
                  </a:cubicBezTo>
                  <a:lnTo>
                    <a:pt x="1406" y="1443"/>
                  </a:lnTo>
                  <a:lnTo>
                    <a:pt x="225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1863525" y="3822300"/>
              <a:ext cx="40700" cy="30525"/>
            </a:xfrm>
            <a:custGeom>
              <a:avLst/>
              <a:gdLst/>
              <a:ahLst/>
              <a:cxnLst/>
              <a:rect l="l" t="t" r="r" b="b"/>
              <a:pathLst>
                <a:path w="1628" h="1221" extrusionOk="0">
                  <a:moveTo>
                    <a:pt x="1073" y="0"/>
                  </a:moveTo>
                  <a:cubicBezTo>
                    <a:pt x="1073" y="37"/>
                    <a:pt x="1073" y="37"/>
                    <a:pt x="1036" y="37"/>
                  </a:cubicBezTo>
                  <a:cubicBezTo>
                    <a:pt x="1036" y="37"/>
                    <a:pt x="1036" y="37"/>
                    <a:pt x="1036" y="74"/>
                  </a:cubicBezTo>
                  <a:cubicBezTo>
                    <a:pt x="999" y="74"/>
                    <a:pt x="999" y="74"/>
                    <a:pt x="999" y="111"/>
                  </a:cubicBezTo>
                  <a:cubicBezTo>
                    <a:pt x="999" y="111"/>
                    <a:pt x="962" y="111"/>
                    <a:pt x="962" y="148"/>
                  </a:cubicBezTo>
                  <a:cubicBezTo>
                    <a:pt x="925" y="148"/>
                    <a:pt x="925" y="148"/>
                    <a:pt x="925" y="185"/>
                  </a:cubicBezTo>
                  <a:lnTo>
                    <a:pt x="888" y="185"/>
                  </a:lnTo>
                  <a:cubicBezTo>
                    <a:pt x="888" y="222"/>
                    <a:pt x="888" y="222"/>
                    <a:pt x="888" y="222"/>
                  </a:cubicBezTo>
                  <a:lnTo>
                    <a:pt x="851" y="222"/>
                  </a:lnTo>
                  <a:cubicBezTo>
                    <a:pt x="851" y="222"/>
                    <a:pt x="851" y="222"/>
                    <a:pt x="814" y="259"/>
                  </a:cubicBezTo>
                  <a:lnTo>
                    <a:pt x="777" y="259"/>
                  </a:lnTo>
                  <a:cubicBezTo>
                    <a:pt x="777" y="296"/>
                    <a:pt x="777" y="296"/>
                    <a:pt x="740" y="296"/>
                  </a:cubicBezTo>
                  <a:lnTo>
                    <a:pt x="666" y="296"/>
                  </a:lnTo>
                  <a:cubicBezTo>
                    <a:pt x="666" y="296"/>
                    <a:pt x="629" y="333"/>
                    <a:pt x="629" y="333"/>
                  </a:cubicBezTo>
                  <a:lnTo>
                    <a:pt x="592" y="333"/>
                  </a:lnTo>
                  <a:cubicBezTo>
                    <a:pt x="592" y="333"/>
                    <a:pt x="592" y="296"/>
                    <a:pt x="555" y="296"/>
                  </a:cubicBezTo>
                  <a:lnTo>
                    <a:pt x="1" y="1221"/>
                  </a:lnTo>
                  <a:lnTo>
                    <a:pt x="38" y="1221"/>
                  </a:lnTo>
                  <a:lnTo>
                    <a:pt x="222" y="1110"/>
                  </a:lnTo>
                  <a:lnTo>
                    <a:pt x="407" y="999"/>
                  </a:lnTo>
                  <a:lnTo>
                    <a:pt x="592" y="888"/>
                  </a:lnTo>
                  <a:lnTo>
                    <a:pt x="777" y="777"/>
                  </a:lnTo>
                  <a:lnTo>
                    <a:pt x="962" y="703"/>
                  </a:lnTo>
                  <a:lnTo>
                    <a:pt x="1147" y="592"/>
                  </a:lnTo>
                  <a:lnTo>
                    <a:pt x="1295" y="481"/>
                  </a:lnTo>
                  <a:lnTo>
                    <a:pt x="1479" y="370"/>
                  </a:lnTo>
                  <a:lnTo>
                    <a:pt x="1627" y="296"/>
                  </a:lnTo>
                  <a:lnTo>
                    <a:pt x="1073"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1850600" y="3816750"/>
              <a:ext cx="24050" cy="39400"/>
            </a:xfrm>
            <a:custGeom>
              <a:avLst/>
              <a:gdLst/>
              <a:ahLst/>
              <a:cxnLst/>
              <a:rect l="l" t="t" r="r" b="b"/>
              <a:pathLst>
                <a:path w="962" h="1576" extrusionOk="0">
                  <a:moveTo>
                    <a:pt x="111" y="1"/>
                  </a:moveTo>
                  <a:cubicBezTo>
                    <a:pt x="37" y="112"/>
                    <a:pt x="0" y="222"/>
                    <a:pt x="0" y="333"/>
                  </a:cubicBezTo>
                  <a:lnTo>
                    <a:pt x="0" y="1258"/>
                  </a:lnTo>
                  <a:cubicBezTo>
                    <a:pt x="0" y="1464"/>
                    <a:pt x="94" y="1576"/>
                    <a:pt x="225" y="1576"/>
                  </a:cubicBezTo>
                  <a:cubicBezTo>
                    <a:pt x="259" y="1576"/>
                    <a:pt x="295" y="1569"/>
                    <a:pt x="333" y="1553"/>
                  </a:cubicBezTo>
                  <a:lnTo>
                    <a:pt x="961" y="481"/>
                  </a:lnTo>
                  <a:lnTo>
                    <a:pt x="111"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1893100" y="3782550"/>
              <a:ext cx="22200" cy="44400"/>
            </a:xfrm>
            <a:custGeom>
              <a:avLst/>
              <a:gdLst/>
              <a:ahLst/>
              <a:cxnLst/>
              <a:rect l="l" t="t" r="r" b="b"/>
              <a:pathLst>
                <a:path w="888" h="1776" extrusionOk="0">
                  <a:moveTo>
                    <a:pt x="814" y="1"/>
                  </a:moveTo>
                  <a:lnTo>
                    <a:pt x="1" y="1443"/>
                  </a:lnTo>
                  <a:lnTo>
                    <a:pt x="592" y="1775"/>
                  </a:lnTo>
                  <a:lnTo>
                    <a:pt x="629" y="1775"/>
                  </a:lnTo>
                  <a:cubicBezTo>
                    <a:pt x="629" y="1775"/>
                    <a:pt x="629" y="1775"/>
                    <a:pt x="629" y="1738"/>
                  </a:cubicBezTo>
                  <a:cubicBezTo>
                    <a:pt x="777" y="1590"/>
                    <a:pt x="888" y="1332"/>
                    <a:pt x="888" y="1147"/>
                  </a:cubicBezTo>
                  <a:cubicBezTo>
                    <a:pt x="888" y="814"/>
                    <a:pt x="888" y="518"/>
                    <a:pt x="888" y="223"/>
                  </a:cubicBezTo>
                  <a:cubicBezTo>
                    <a:pt x="888" y="112"/>
                    <a:pt x="888" y="38"/>
                    <a:pt x="814" y="1"/>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1852425" y="3780700"/>
              <a:ext cx="61050" cy="74900"/>
            </a:xfrm>
            <a:custGeom>
              <a:avLst/>
              <a:gdLst/>
              <a:ahLst/>
              <a:cxnLst/>
              <a:rect l="l" t="t" r="r" b="b"/>
              <a:pathLst>
                <a:path w="2442" h="2996" extrusionOk="0">
                  <a:moveTo>
                    <a:pt x="2367" y="1"/>
                  </a:moveTo>
                  <a:lnTo>
                    <a:pt x="1517" y="1443"/>
                  </a:lnTo>
                  <a:lnTo>
                    <a:pt x="1480" y="1517"/>
                  </a:lnTo>
                  <a:cubicBezTo>
                    <a:pt x="1480" y="1554"/>
                    <a:pt x="1480" y="1554"/>
                    <a:pt x="1443" y="1554"/>
                  </a:cubicBezTo>
                  <a:lnTo>
                    <a:pt x="1443" y="1591"/>
                  </a:lnTo>
                  <a:cubicBezTo>
                    <a:pt x="1369" y="1664"/>
                    <a:pt x="1332" y="1738"/>
                    <a:pt x="1258" y="1775"/>
                  </a:cubicBezTo>
                  <a:cubicBezTo>
                    <a:pt x="1184" y="1812"/>
                    <a:pt x="1110" y="1812"/>
                    <a:pt x="1073" y="1812"/>
                  </a:cubicBezTo>
                  <a:cubicBezTo>
                    <a:pt x="1036" y="1775"/>
                    <a:pt x="1036" y="1775"/>
                    <a:pt x="1036" y="1775"/>
                  </a:cubicBezTo>
                  <a:lnTo>
                    <a:pt x="112" y="1258"/>
                  </a:lnTo>
                  <a:cubicBezTo>
                    <a:pt x="75" y="1332"/>
                    <a:pt x="38" y="1369"/>
                    <a:pt x="1" y="1443"/>
                  </a:cubicBezTo>
                  <a:lnTo>
                    <a:pt x="888" y="1923"/>
                  </a:lnTo>
                  <a:lnTo>
                    <a:pt x="260" y="2995"/>
                  </a:lnTo>
                  <a:lnTo>
                    <a:pt x="297" y="2995"/>
                  </a:lnTo>
                  <a:lnTo>
                    <a:pt x="297" y="2958"/>
                  </a:lnTo>
                  <a:lnTo>
                    <a:pt x="445" y="2885"/>
                  </a:lnTo>
                  <a:lnTo>
                    <a:pt x="999" y="1960"/>
                  </a:lnTo>
                  <a:cubicBezTo>
                    <a:pt x="1036" y="1960"/>
                    <a:pt x="1036" y="1960"/>
                    <a:pt x="1036" y="1997"/>
                  </a:cubicBezTo>
                  <a:lnTo>
                    <a:pt x="1073" y="1997"/>
                  </a:lnTo>
                  <a:cubicBezTo>
                    <a:pt x="1073" y="1997"/>
                    <a:pt x="1110" y="1960"/>
                    <a:pt x="1110" y="1960"/>
                  </a:cubicBezTo>
                  <a:lnTo>
                    <a:pt x="1184" y="1960"/>
                  </a:lnTo>
                  <a:cubicBezTo>
                    <a:pt x="1221" y="1960"/>
                    <a:pt x="1221" y="1923"/>
                    <a:pt x="1221" y="1923"/>
                  </a:cubicBezTo>
                  <a:lnTo>
                    <a:pt x="1258" y="1923"/>
                  </a:lnTo>
                  <a:cubicBezTo>
                    <a:pt x="1295" y="1886"/>
                    <a:pt x="1295" y="1886"/>
                    <a:pt x="1295" y="1886"/>
                  </a:cubicBezTo>
                  <a:lnTo>
                    <a:pt x="1332" y="1886"/>
                  </a:lnTo>
                  <a:cubicBezTo>
                    <a:pt x="1332" y="1886"/>
                    <a:pt x="1332" y="1886"/>
                    <a:pt x="1332" y="1849"/>
                  </a:cubicBezTo>
                  <a:lnTo>
                    <a:pt x="1369" y="1849"/>
                  </a:lnTo>
                  <a:cubicBezTo>
                    <a:pt x="1369" y="1812"/>
                    <a:pt x="1369" y="1812"/>
                    <a:pt x="1406" y="1812"/>
                  </a:cubicBezTo>
                  <a:cubicBezTo>
                    <a:pt x="1406" y="1775"/>
                    <a:pt x="1443" y="1775"/>
                    <a:pt x="1443" y="1775"/>
                  </a:cubicBezTo>
                  <a:cubicBezTo>
                    <a:pt x="1443" y="1738"/>
                    <a:pt x="1443" y="1738"/>
                    <a:pt x="1480" y="1738"/>
                  </a:cubicBezTo>
                  <a:cubicBezTo>
                    <a:pt x="1480" y="1701"/>
                    <a:pt x="1480" y="1701"/>
                    <a:pt x="1480" y="1701"/>
                  </a:cubicBezTo>
                  <a:cubicBezTo>
                    <a:pt x="1517" y="1701"/>
                    <a:pt x="1517" y="1701"/>
                    <a:pt x="1517" y="1664"/>
                  </a:cubicBezTo>
                  <a:lnTo>
                    <a:pt x="2071" y="1960"/>
                  </a:lnTo>
                  <a:lnTo>
                    <a:pt x="2108" y="1923"/>
                  </a:lnTo>
                  <a:lnTo>
                    <a:pt x="2145" y="1923"/>
                  </a:lnTo>
                  <a:cubicBezTo>
                    <a:pt x="2182" y="1886"/>
                    <a:pt x="2219" y="1886"/>
                    <a:pt x="2219" y="1849"/>
                  </a:cubicBezTo>
                  <a:lnTo>
                    <a:pt x="1628" y="1517"/>
                  </a:lnTo>
                  <a:lnTo>
                    <a:pt x="2441" y="75"/>
                  </a:lnTo>
                  <a:cubicBezTo>
                    <a:pt x="2441" y="38"/>
                    <a:pt x="2404" y="1"/>
                    <a:pt x="2367"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2006800" y="3906400"/>
              <a:ext cx="102600" cy="80450"/>
            </a:xfrm>
            <a:custGeom>
              <a:avLst/>
              <a:gdLst/>
              <a:ahLst/>
              <a:cxnLst/>
              <a:rect l="l" t="t" r="r" b="b"/>
              <a:pathLst>
                <a:path w="4104" h="3218" extrusionOk="0">
                  <a:moveTo>
                    <a:pt x="2033" y="1"/>
                  </a:moveTo>
                  <a:cubicBezTo>
                    <a:pt x="924" y="1"/>
                    <a:pt x="0" y="666"/>
                    <a:pt x="0" y="1480"/>
                  </a:cubicBezTo>
                  <a:cubicBezTo>
                    <a:pt x="0" y="2293"/>
                    <a:pt x="924" y="2921"/>
                    <a:pt x="2033" y="2921"/>
                  </a:cubicBezTo>
                  <a:cubicBezTo>
                    <a:pt x="2477" y="2921"/>
                    <a:pt x="2884" y="2811"/>
                    <a:pt x="3217" y="2663"/>
                  </a:cubicBezTo>
                  <a:lnTo>
                    <a:pt x="4104" y="3217"/>
                  </a:lnTo>
                  <a:lnTo>
                    <a:pt x="3771" y="2219"/>
                  </a:lnTo>
                  <a:cubicBezTo>
                    <a:pt x="3956" y="1997"/>
                    <a:pt x="4067" y="1738"/>
                    <a:pt x="4067" y="1480"/>
                  </a:cubicBezTo>
                  <a:cubicBezTo>
                    <a:pt x="4067" y="666"/>
                    <a:pt x="3143" y="1"/>
                    <a:pt x="20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2024350" y="3935975"/>
              <a:ext cx="14825" cy="14825"/>
            </a:xfrm>
            <a:custGeom>
              <a:avLst/>
              <a:gdLst/>
              <a:ahLst/>
              <a:cxnLst/>
              <a:rect l="l" t="t" r="r" b="b"/>
              <a:pathLst>
                <a:path w="593" h="593" extrusionOk="0">
                  <a:moveTo>
                    <a:pt x="296" y="1"/>
                  </a:moveTo>
                  <a:cubicBezTo>
                    <a:pt x="111" y="1"/>
                    <a:pt x="1" y="112"/>
                    <a:pt x="1" y="297"/>
                  </a:cubicBezTo>
                  <a:cubicBezTo>
                    <a:pt x="1" y="445"/>
                    <a:pt x="111" y="592"/>
                    <a:pt x="296" y="592"/>
                  </a:cubicBezTo>
                  <a:cubicBezTo>
                    <a:pt x="444" y="592"/>
                    <a:pt x="592" y="445"/>
                    <a:pt x="592" y="297"/>
                  </a:cubicBezTo>
                  <a:cubicBezTo>
                    <a:pt x="592" y="112"/>
                    <a:pt x="444" y="1"/>
                    <a:pt x="296"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2050225" y="3935975"/>
              <a:ext cx="14825" cy="14825"/>
            </a:xfrm>
            <a:custGeom>
              <a:avLst/>
              <a:gdLst/>
              <a:ahLst/>
              <a:cxnLst/>
              <a:rect l="l" t="t" r="r" b="b"/>
              <a:pathLst>
                <a:path w="593" h="593" extrusionOk="0">
                  <a:moveTo>
                    <a:pt x="296" y="1"/>
                  </a:moveTo>
                  <a:cubicBezTo>
                    <a:pt x="149" y="1"/>
                    <a:pt x="1" y="112"/>
                    <a:pt x="1" y="297"/>
                  </a:cubicBezTo>
                  <a:cubicBezTo>
                    <a:pt x="1" y="445"/>
                    <a:pt x="149" y="592"/>
                    <a:pt x="296" y="592"/>
                  </a:cubicBezTo>
                  <a:cubicBezTo>
                    <a:pt x="444" y="592"/>
                    <a:pt x="592" y="445"/>
                    <a:pt x="592" y="297"/>
                  </a:cubicBezTo>
                  <a:cubicBezTo>
                    <a:pt x="592" y="112"/>
                    <a:pt x="444" y="1"/>
                    <a:pt x="296"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2076100" y="3935975"/>
              <a:ext cx="14825" cy="14825"/>
            </a:xfrm>
            <a:custGeom>
              <a:avLst/>
              <a:gdLst/>
              <a:ahLst/>
              <a:cxnLst/>
              <a:rect l="l" t="t" r="r" b="b"/>
              <a:pathLst>
                <a:path w="593" h="593" extrusionOk="0">
                  <a:moveTo>
                    <a:pt x="297" y="1"/>
                  </a:moveTo>
                  <a:cubicBezTo>
                    <a:pt x="149" y="1"/>
                    <a:pt x="1" y="112"/>
                    <a:pt x="1" y="297"/>
                  </a:cubicBezTo>
                  <a:cubicBezTo>
                    <a:pt x="1" y="445"/>
                    <a:pt x="149" y="592"/>
                    <a:pt x="297" y="592"/>
                  </a:cubicBezTo>
                  <a:cubicBezTo>
                    <a:pt x="482" y="592"/>
                    <a:pt x="592" y="445"/>
                    <a:pt x="592" y="297"/>
                  </a:cubicBezTo>
                  <a:cubicBezTo>
                    <a:pt x="592" y="112"/>
                    <a:pt x="482" y="1"/>
                    <a:pt x="29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1"/>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72">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2"/>
        <p:cNvGrpSpPr/>
        <p:nvPr/>
      </p:nvGrpSpPr>
      <p:grpSpPr>
        <a:xfrm>
          <a:off x="0" y="0"/>
          <a:ext cx="0" cy="0"/>
          <a:chOff x="0" y="0"/>
          <a:chExt cx="0" cy="0"/>
        </a:xfrm>
      </p:grpSpPr>
      <p:sp>
        <p:nvSpPr>
          <p:cNvPr id="253" name="Google Shape;253;p13"/>
          <p:cNvSpPr txBox="1">
            <a:spLocks noGrp="1"/>
          </p:cNvSpPr>
          <p:nvPr>
            <p:ph type="subTitle" idx="1"/>
          </p:nvPr>
        </p:nvSpPr>
        <p:spPr>
          <a:xfrm>
            <a:off x="1640225" y="2171734"/>
            <a:ext cx="2525100" cy="512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4" name="Google Shape;254;p13"/>
          <p:cNvSpPr txBox="1">
            <a:spLocks noGrp="1"/>
          </p:cNvSpPr>
          <p:nvPr>
            <p:ph type="title" hasCustomPrompt="1"/>
          </p:nvPr>
        </p:nvSpPr>
        <p:spPr>
          <a:xfrm>
            <a:off x="713225" y="1795550"/>
            <a:ext cx="848700" cy="6684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4000"/>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255" name="Google Shape;255;p13"/>
          <p:cNvSpPr txBox="1">
            <a:spLocks noGrp="1"/>
          </p:cNvSpPr>
          <p:nvPr>
            <p:ph type="subTitle" idx="2"/>
          </p:nvPr>
        </p:nvSpPr>
        <p:spPr>
          <a:xfrm>
            <a:off x="1640225" y="3672876"/>
            <a:ext cx="2525100" cy="512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6" name="Google Shape;256;p13"/>
          <p:cNvSpPr txBox="1">
            <a:spLocks noGrp="1"/>
          </p:cNvSpPr>
          <p:nvPr>
            <p:ph type="subTitle" idx="3"/>
          </p:nvPr>
        </p:nvSpPr>
        <p:spPr>
          <a:xfrm>
            <a:off x="1640225" y="3169925"/>
            <a:ext cx="2525100" cy="512100"/>
          </a:xfrm>
          <a:prstGeom prst="rect">
            <a:avLst/>
          </a:prstGeom>
          <a:ln>
            <a:noFill/>
          </a:ln>
        </p:spPr>
        <p:txBody>
          <a:bodyPr spcFirstLastPara="1" wrap="square" lIns="91425" tIns="0" rIns="91425" bIns="91425" anchor="b" anchorCtr="0">
            <a:noAutofit/>
          </a:bodyPr>
          <a:lstStyle>
            <a:lvl1pPr lvl="0" rtl="0">
              <a:lnSpc>
                <a:spcPct val="100000"/>
              </a:lnSpc>
              <a:spcBef>
                <a:spcPts val="0"/>
              </a:spcBef>
              <a:spcAft>
                <a:spcPts val="0"/>
              </a:spcAft>
              <a:buSzPts val="2200"/>
              <a:buFont typeface="Share Tech Mono"/>
              <a:buNone/>
              <a:defRPr sz="2000">
                <a:solidFill>
                  <a:schemeClr val="lt2"/>
                </a:solidFill>
                <a:highlight>
                  <a:schemeClr val="accent6"/>
                </a:highlight>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2pPr>
            <a:lvl3pPr lvl="2"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3pPr>
            <a:lvl4pPr lvl="3"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4pPr>
            <a:lvl5pPr lvl="4"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5pPr>
            <a:lvl6pPr lvl="5"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6pPr>
            <a:lvl7pPr lvl="6"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7pPr>
            <a:lvl8pPr lvl="7"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8pPr>
            <a:lvl9pPr lvl="8"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9pPr>
          </a:lstStyle>
          <a:p>
            <a:endParaRPr/>
          </a:p>
        </p:txBody>
      </p:sp>
      <p:sp>
        <p:nvSpPr>
          <p:cNvPr id="257" name="Google Shape;257;p13"/>
          <p:cNvSpPr txBox="1">
            <a:spLocks noGrp="1"/>
          </p:cNvSpPr>
          <p:nvPr>
            <p:ph type="title" idx="4" hasCustomPrompt="1"/>
          </p:nvPr>
        </p:nvSpPr>
        <p:spPr>
          <a:xfrm>
            <a:off x="713225" y="3294538"/>
            <a:ext cx="848700" cy="6684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4000"/>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258" name="Google Shape;258;p13"/>
          <p:cNvSpPr txBox="1">
            <a:spLocks noGrp="1"/>
          </p:cNvSpPr>
          <p:nvPr>
            <p:ph type="subTitle" idx="5"/>
          </p:nvPr>
        </p:nvSpPr>
        <p:spPr>
          <a:xfrm>
            <a:off x="1640225" y="1670925"/>
            <a:ext cx="2525100" cy="512100"/>
          </a:xfrm>
          <a:prstGeom prst="rect">
            <a:avLst/>
          </a:prstGeom>
          <a:ln>
            <a:noFill/>
          </a:ln>
        </p:spPr>
        <p:txBody>
          <a:bodyPr spcFirstLastPara="1" wrap="square" lIns="91425" tIns="0" rIns="91425" bIns="91425" anchor="b" anchorCtr="0">
            <a:noAutofit/>
          </a:bodyPr>
          <a:lstStyle>
            <a:lvl1pPr lvl="0" rtl="0">
              <a:lnSpc>
                <a:spcPct val="100000"/>
              </a:lnSpc>
              <a:spcBef>
                <a:spcPts val="0"/>
              </a:spcBef>
              <a:spcAft>
                <a:spcPts val="0"/>
              </a:spcAft>
              <a:buSzPts val="2200"/>
              <a:buFont typeface="Share Tech Mono"/>
              <a:buNone/>
              <a:defRPr sz="2000">
                <a:solidFill>
                  <a:schemeClr val="lt2"/>
                </a:solidFill>
                <a:highlight>
                  <a:schemeClr val="accent6"/>
                </a:highlight>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2pPr>
            <a:lvl3pPr lvl="2"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3pPr>
            <a:lvl4pPr lvl="3"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4pPr>
            <a:lvl5pPr lvl="4"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5pPr>
            <a:lvl6pPr lvl="5"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6pPr>
            <a:lvl7pPr lvl="6"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7pPr>
            <a:lvl8pPr lvl="7"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8pPr>
            <a:lvl9pPr lvl="8"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9pPr>
          </a:lstStyle>
          <a:p>
            <a:endParaRPr/>
          </a:p>
        </p:txBody>
      </p:sp>
      <p:sp>
        <p:nvSpPr>
          <p:cNvPr id="259" name="Google Shape;259;p13"/>
          <p:cNvSpPr txBox="1">
            <a:spLocks noGrp="1"/>
          </p:cNvSpPr>
          <p:nvPr>
            <p:ph type="subTitle" idx="6"/>
          </p:nvPr>
        </p:nvSpPr>
        <p:spPr>
          <a:xfrm flipH="1">
            <a:off x="4980650" y="2171750"/>
            <a:ext cx="2525100" cy="5121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0" name="Google Shape;260;p13"/>
          <p:cNvSpPr txBox="1">
            <a:spLocks noGrp="1"/>
          </p:cNvSpPr>
          <p:nvPr>
            <p:ph type="subTitle" idx="7"/>
          </p:nvPr>
        </p:nvSpPr>
        <p:spPr>
          <a:xfrm flipH="1">
            <a:off x="4980650" y="1670925"/>
            <a:ext cx="2525100" cy="512100"/>
          </a:xfrm>
          <a:prstGeom prst="rect">
            <a:avLst/>
          </a:prstGeom>
          <a:ln>
            <a:noFill/>
          </a:ln>
        </p:spPr>
        <p:txBody>
          <a:bodyPr spcFirstLastPara="1" wrap="square" lIns="91425" tIns="0" rIns="91425" bIns="91425" anchor="b" anchorCtr="0">
            <a:noAutofit/>
          </a:bodyPr>
          <a:lstStyle>
            <a:lvl1pPr lvl="0" algn="r" rtl="0">
              <a:lnSpc>
                <a:spcPct val="100000"/>
              </a:lnSpc>
              <a:spcBef>
                <a:spcPts val="0"/>
              </a:spcBef>
              <a:spcAft>
                <a:spcPts val="0"/>
              </a:spcAft>
              <a:buSzPts val="2200"/>
              <a:buFont typeface="Share Tech Mono"/>
              <a:buNone/>
              <a:defRPr sz="2000">
                <a:solidFill>
                  <a:schemeClr val="lt2"/>
                </a:solidFill>
                <a:highlight>
                  <a:schemeClr val="accent6"/>
                </a:highlight>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2pPr>
            <a:lvl3pPr lvl="2"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3pPr>
            <a:lvl4pPr lvl="3"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4pPr>
            <a:lvl5pPr lvl="4"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5pPr>
            <a:lvl6pPr lvl="5"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6pPr>
            <a:lvl7pPr lvl="6"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7pPr>
            <a:lvl8pPr lvl="7"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8pPr>
            <a:lvl9pPr lvl="8"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9pPr>
          </a:lstStyle>
          <a:p>
            <a:endParaRPr/>
          </a:p>
        </p:txBody>
      </p:sp>
      <p:sp>
        <p:nvSpPr>
          <p:cNvPr id="261" name="Google Shape;261;p13"/>
          <p:cNvSpPr txBox="1">
            <a:spLocks noGrp="1"/>
          </p:cNvSpPr>
          <p:nvPr>
            <p:ph type="title" idx="8" hasCustomPrompt="1"/>
          </p:nvPr>
        </p:nvSpPr>
        <p:spPr>
          <a:xfrm flipH="1">
            <a:off x="7582025" y="1795550"/>
            <a:ext cx="848700" cy="6684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4000"/>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262" name="Google Shape;262;p13"/>
          <p:cNvSpPr txBox="1">
            <a:spLocks noGrp="1"/>
          </p:cNvSpPr>
          <p:nvPr>
            <p:ph type="subTitle" idx="9"/>
          </p:nvPr>
        </p:nvSpPr>
        <p:spPr>
          <a:xfrm flipH="1">
            <a:off x="4980650" y="3672900"/>
            <a:ext cx="2525100" cy="5121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3" name="Google Shape;263;p13"/>
          <p:cNvSpPr txBox="1">
            <a:spLocks noGrp="1"/>
          </p:cNvSpPr>
          <p:nvPr>
            <p:ph type="subTitle" idx="13"/>
          </p:nvPr>
        </p:nvSpPr>
        <p:spPr>
          <a:xfrm flipH="1">
            <a:off x="4980650" y="3169942"/>
            <a:ext cx="2525100" cy="512100"/>
          </a:xfrm>
          <a:prstGeom prst="rect">
            <a:avLst/>
          </a:prstGeom>
          <a:ln>
            <a:noFill/>
          </a:ln>
        </p:spPr>
        <p:txBody>
          <a:bodyPr spcFirstLastPara="1" wrap="square" lIns="91425" tIns="0" rIns="91425" bIns="91425" anchor="b" anchorCtr="0">
            <a:noAutofit/>
          </a:bodyPr>
          <a:lstStyle>
            <a:lvl1pPr lvl="0" algn="r" rtl="0">
              <a:lnSpc>
                <a:spcPct val="100000"/>
              </a:lnSpc>
              <a:spcBef>
                <a:spcPts val="0"/>
              </a:spcBef>
              <a:spcAft>
                <a:spcPts val="0"/>
              </a:spcAft>
              <a:buSzPts val="2200"/>
              <a:buFont typeface="Share Tech Mono"/>
              <a:buNone/>
              <a:defRPr sz="2000">
                <a:solidFill>
                  <a:schemeClr val="lt2"/>
                </a:solidFill>
                <a:highlight>
                  <a:schemeClr val="accent6"/>
                </a:highlight>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2pPr>
            <a:lvl3pPr lvl="2"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3pPr>
            <a:lvl4pPr lvl="3"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4pPr>
            <a:lvl5pPr lvl="4"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5pPr>
            <a:lvl6pPr lvl="5"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6pPr>
            <a:lvl7pPr lvl="6"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7pPr>
            <a:lvl8pPr lvl="7"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8pPr>
            <a:lvl9pPr lvl="8" rtl="0">
              <a:lnSpc>
                <a:spcPct val="100000"/>
              </a:lnSpc>
              <a:spcBef>
                <a:spcPts val="0"/>
              </a:spcBef>
              <a:spcAft>
                <a:spcPts val="0"/>
              </a:spcAft>
              <a:buSzPts val="2200"/>
              <a:buFont typeface="Share Tech Mono"/>
              <a:buNone/>
              <a:defRPr sz="2200">
                <a:latin typeface="Share Tech Mono"/>
                <a:ea typeface="Share Tech Mono"/>
                <a:cs typeface="Share Tech Mono"/>
                <a:sym typeface="Share Tech Mono"/>
              </a:defRPr>
            </a:lvl9pPr>
          </a:lstStyle>
          <a:p>
            <a:endParaRPr/>
          </a:p>
        </p:txBody>
      </p:sp>
      <p:sp>
        <p:nvSpPr>
          <p:cNvPr id="264" name="Google Shape;264;p13"/>
          <p:cNvSpPr txBox="1">
            <a:spLocks noGrp="1"/>
          </p:cNvSpPr>
          <p:nvPr>
            <p:ph type="title" idx="14" hasCustomPrompt="1"/>
          </p:nvPr>
        </p:nvSpPr>
        <p:spPr>
          <a:xfrm flipH="1">
            <a:off x="7582025" y="3294538"/>
            <a:ext cx="848700" cy="6684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4000"/>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265" name="Google Shape;265;p13"/>
          <p:cNvSpPr txBox="1">
            <a:spLocks noGrp="1"/>
          </p:cNvSpPr>
          <p:nvPr>
            <p:ph type="title" idx="15"/>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66" name="Google Shape;266;p13"/>
          <p:cNvGrpSpPr/>
          <p:nvPr/>
        </p:nvGrpSpPr>
        <p:grpSpPr>
          <a:xfrm>
            <a:off x="-649724" y="-223773"/>
            <a:ext cx="2525043" cy="1796978"/>
            <a:chOff x="-703225" y="-335618"/>
            <a:chExt cx="2887413" cy="2054863"/>
          </a:xfrm>
        </p:grpSpPr>
        <p:sp>
          <p:nvSpPr>
            <p:cNvPr id="267" name="Google Shape;267;p13"/>
            <p:cNvSpPr/>
            <p:nvPr/>
          </p:nvSpPr>
          <p:spPr>
            <a:xfrm>
              <a:off x="-430391" y="1520207"/>
              <a:ext cx="119464" cy="147835"/>
            </a:xfrm>
            <a:custGeom>
              <a:avLst/>
              <a:gdLst/>
              <a:ahLst/>
              <a:cxnLst/>
              <a:rect l="l" t="t" r="r" b="b"/>
              <a:pathLst>
                <a:path w="1554" h="1923" extrusionOk="0">
                  <a:moveTo>
                    <a:pt x="1" y="0"/>
                  </a:moveTo>
                  <a:cubicBezTo>
                    <a:pt x="112" y="703"/>
                    <a:pt x="629" y="1405"/>
                    <a:pt x="1554" y="1923"/>
                  </a:cubicBezTo>
                  <a:lnTo>
                    <a:pt x="1554" y="1147"/>
                  </a:lnTo>
                  <a:cubicBezTo>
                    <a:pt x="1443" y="1073"/>
                    <a:pt x="1332" y="999"/>
                    <a:pt x="1184" y="888"/>
                  </a:cubicBezTo>
                  <a:cubicBezTo>
                    <a:pt x="1147" y="888"/>
                    <a:pt x="1110" y="851"/>
                    <a:pt x="1073" y="814"/>
                  </a:cubicBezTo>
                  <a:cubicBezTo>
                    <a:pt x="999" y="740"/>
                    <a:pt x="925" y="703"/>
                    <a:pt x="888" y="666"/>
                  </a:cubicBezTo>
                  <a:cubicBezTo>
                    <a:pt x="814" y="629"/>
                    <a:pt x="814" y="592"/>
                    <a:pt x="777" y="555"/>
                  </a:cubicBezTo>
                  <a:cubicBezTo>
                    <a:pt x="703" y="481"/>
                    <a:pt x="629" y="444"/>
                    <a:pt x="592" y="370"/>
                  </a:cubicBezTo>
                  <a:cubicBezTo>
                    <a:pt x="555" y="333"/>
                    <a:pt x="519" y="296"/>
                    <a:pt x="519" y="259"/>
                  </a:cubicBezTo>
                  <a:cubicBezTo>
                    <a:pt x="445" y="222"/>
                    <a:pt x="408" y="148"/>
                    <a:pt x="371" y="111"/>
                  </a:cubicBezTo>
                  <a:cubicBezTo>
                    <a:pt x="371" y="74"/>
                    <a:pt x="334" y="74"/>
                    <a:pt x="334" y="37"/>
                  </a:cubicBezTo>
                  <a:cubicBezTo>
                    <a:pt x="223" y="37"/>
                    <a:pt x="112" y="0"/>
                    <a:pt x="1" y="0"/>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885575" y="556712"/>
              <a:ext cx="56888" cy="91023"/>
            </a:xfrm>
            <a:custGeom>
              <a:avLst/>
              <a:gdLst/>
              <a:ahLst/>
              <a:cxnLst/>
              <a:rect l="l" t="t" r="r" b="b"/>
              <a:pathLst>
                <a:path w="740" h="1184" extrusionOk="0">
                  <a:moveTo>
                    <a:pt x="0" y="0"/>
                  </a:moveTo>
                  <a:lnTo>
                    <a:pt x="0" y="777"/>
                  </a:lnTo>
                  <a:lnTo>
                    <a:pt x="740" y="1183"/>
                  </a:lnTo>
                  <a:lnTo>
                    <a:pt x="740" y="407"/>
                  </a:lnTo>
                  <a:lnTo>
                    <a:pt x="0"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365431" y="503436"/>
              <a:ext cx="520213" cy="206800"/>
            </a:xfrm>
            <a:custGeom>
              <a:avLst/>
              <a:gdLst/>
              <a:ahLst/>
              <a:cxnLst/>
              <a:rect l="l" t="t" r="r" b="b"/>
              <a:pathLst>
                <a:path w="6767" h="2690" extrusionOk="0">
                  <a:moveTo>
                    <a:pt x="3961" y="0"/>
                  </a:moveTo>
                  <a:cubicBezTo>
                    <a:pt x="2949" y="0"/>
                    <a:pt x="1942" y="231"/>
                    <a:pt x="1184" y="693"/>
                  </a:cubicBezTo>
                  <a:cubicBezTo>
                    <a:pt x="1073" y="730"/>
                    <a:pt x="999" y="804"/>
                    <a:pt x="888" y="841"/>
                  </a:cubicBezTo>
                  <a:cubicBezTo>
                    <a:pt x="888" y="878"/>
                    <a:pt x="851" y="878"/>
                    <a:pt x="814" y="915"/>
                  </a:cubicBezTo>
                  <a:cubicBezTo>
                    <a:pt x="777" y="952"/>
                    <a:pt x="703" y="989"/>
                    <a:pt x="666" y="1026"/>
                  </a:cubicBezTo>
                  <a:cubicBezTo>
                    <a:pt x="629" y="1063"/>
                    <a:pt x="629" y="1100"/>
                    <a:pt x="592" y="1100"/>
                  </a:cubicBezTo>
                  <a:cubicBezTo>
                    <a:pt x="555" y="1174"/>
                    <a:pt x="518" y="1211"/>
                    <a:pt x="481" y="1248"/>
                  </a:cubicBezTo>
                  <a:cubicBezTo>
                    <a:pt x="444" y="1248"/>
                    <a:pt x="407" y="1285"/>
                    <a:pt x="407" y="1322"/>
                  </a:cubicBezTo>
                  <a:cubicBezTo>
                    <a:pt x="370" y="1359"/>
                    <a:pt x="333" y="1396"/>
                    <a:pt x="296" y="1433"/>
                  </a:cubicBezTo>
                  <a:cubicBezTo>
                    <a:pt x="296" y="1470"/>
                    <a:pt x="260" y="1507"/>
                    <a:pt x="260" y="1544"/>
                  </a:cubicBezTo>
                  <a:cubicBezTo>
                    <a:pt x="223" y="1581"/>
                    <a:pt x="186" y="1618"/>
                    <a:pt x="186" y="1655"/>
                  </a:cubicBezTo>
                  <a:cubicBezTo>
                    <a:pt x="149" y="1692"/>
                    <a:pt x="149" y="1692"/>
                    <a:pt x="149" y="1729"/>
                  </a:cubicBezTo>
                  <a:cubicBezTo>
                    <a:pt x="112" y="1766"/>
                    <a:pt x="112" y="1803"/>
                    <a:pt x="75" y="1876"/>
                  </a:cubicBezTo>
                  <a:cubicBezTo>
                    <a:pt x="75" y="1876"/>
                    <a:pt x="75" y="1913"/>
                    <a:pt x="75" y="1950"/>
                  </a:cubicBezTo>
                  <a:cubicBezTo>
                    <a:pt x="38" y="1987"/>
                    <a:pt x="38" y="2024"/>
                    <a:pt x="38" y="2061"/>
                  </a:cubicBezTo>
                  <a:cubicBezTo>
                    <a:pt x="38" y="2098"/>
                    <a:pt x="38" y="2135"/>
                    <a:pt x="38" y="2172"/>
                  </a:cubicBezTo>
                  <a:cubicBezTo>
                    <a:pt x="1" y="2357"/>
                    <a:pt x="38" y="2505"/>
                    <a:pt x="75" y="2690"/>
                  </a:cubicBezTo>
                  <a:cubicBezTo>
                    <a:pt x="223" y="2246"/>
                    <a:pt x="592" y="1803"/>
                    <a:pt x="1184" y="1470"/>
                  </a:cubicBezTo>
                  <a:cubicBezTo>
                    <a:pt x="1942" y="1026"/>
                    <a:pt x="2949" y="804"/>
                    <a:pt x="3961" y="804"/>
                  </a:cubicBezTo>
                  <a:cubicBezTo>
                    <a:pt x="4973" y="804"/>
                    <a:pt x="5990" y="1026"/>
                    <a:pt x="6766" y="1470"/>
                  </a:cubicBezTo>
                  <a:lnTo>
                    <a:pt x="6766" y="693"/>
                  </a:lnTo>
                  <a:cubicBezTo>
                    <a:pt x="5990" y="231"/>
                    <a:pt x="4973" y="0"/>
                    <a:pt x="3961" y="0"/>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254575" y="693091"/>
              <a:ext cx="122308" cy="218947"/>
            </a:xfrm>
            <a:custGeom>
              <a:avLst/>
              <a:gdLst/>
              <a:ahLst/>
              <a:cxnLst/>
              <a:rect l="l" t="t" r="r" b="b"/>
              <a:pathLst>
                <a:path w="1591" h="2848" extrusionOk="0">
                  <a:moveTo>
                    <a:pt x="1" y="1"/>
                  </a:moveTo>
                  <a:lnTo>
                    <a:pt x="1" y="593"/>
                  </a:lnTo>
                  <a:cubicBezTo>
                    <a:pt x="1" y="1406"/>
                    <a:pt x="518" y="2219"/>
                    <a:pt x="1591" y="2848"/>
                  </a:cubicBezTo>
                  <a:lnTo>
                    <a:pt x="1591" y="2071"/>
                  </a:lnTo>
                  <a:cubicBezTo>
                    <a:pt x="1480" y="1997"/>
                    <a:pt x="1332" y="1886"/>
                    <a:pt x="1221" y="1813"/>
                  </a:cubicBezTo>
                  <a:cubicBezTo>
                    <a:pt x="1184" y="1776"/>
                    <a:pt x="1147" y="1739"/>
                    <a:pt x="1110" y="1739"/>
                  </a:cubicBezTo>
                  <a:cubicBezTo>
                    <a:pt x="1036" y="1665"/>
                    <a:pt x="962" y="1628"/>
                    <a:pt x="888" y="1554"/>
                  </a:cubicBezTo>
                  <a:cubicBezTo>
                    <a:pt x="851" y="1517"/>
                    <a:pt x="814" y="1480"/>
                    <a:pt x="777" y="1443"/>
                  </a:cubicBezTo>
                  <a:cubicBezTo>
                    <a:pt x="740" y="1406"/>
                    <a:pt x="666" y="1332"/>
                    <a:pt x="629" y="1295"/>
                  </a:cubicBezTo>
                  <a:cubicBezTo>
                    <a:pt x="592" y="1258"/>
                    <a:pt x="555" y="1221"/>
                    <a:pt x="518" y="1184"/>
                  </a:cubicBezTo>
                  <a:cubicBezTo>
                    <a:pt x="481" y="1110"/>
                    <a:pt x="445" y="1073"/>
                    <a:pt x="408" y="999"/>
                  </a:cubicBezTo>
                  <a:cubicBezTo>
                    <a:pt x="371" y="962"/>
                    <a:pt x="334" y="925"/>
                    <a:pt x="334" y="888"/>
                  </a:cubicBezTo>
                  <a:cubicBezTo>
                    <a:pt x="297" y="814"/>
                    <a:pt x="260" y="777"/>
                    <a:pt x="223" y="740"/>
                  </a:cubicBezTo>
                  <a:cubicBezTo>
                    <a:pt x="223" y="666"/>
                    <a:pt x="186" y="629"/>
                    <a:pt x="186" y="593"/>
                  </a:cubicBezTo>
                  <a:cubicBezTo>
                    <a:pt x="149" y="519"/>
                    <a:pt x="112" y="482"/>
                    <a:pt x="112" y="445"/>
                  </a:cubicBezTo>
                  <a:cubicBezTo>
                    <a:pt x="75" y="371"/>
                    <a:pt x="75" y="334"/>
                    <a:pt x="75" y="297"/>
                  </a:cubicBezTo>
                  <a:cubicBezTo>
                    <a:pt x="38" y="223"/>
                    <a:pt x="38" y="186"/>
                    <a:pt x="38" y="112"/>
                  </a:cubicBezTo>
                  <a:cubicBezTo>
                    <a:pt x="38" y="75"/>
                    <a:pt x="1" y="38"/>
                    <a:pt x="1"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376809" y="852303"/>
              <a:ext cx="56964" cy="91023"/>
            </a:xfrm>
            <a:custGeom>
              <a:avLst/>
              <a:gdLst/>
              <a:ahLst/>
              <a:cxnLst/>
              <a:rect l="l" t="t" r="r" b="b"/>
              <a:pathLst>
                <a:path w="741" h="1184" extrusionOk="0">
                  <a:moveTo>
                    <a:pt x="1" y="0"/>
                  </a:moveTo>
                  <a:lnTo>
                    <a:pt x="1" y="777"/>
                  </a:lnTo>
                  <a:lnTo>
                    <a:pt x="740" y="1183"/>
                  </a:lnTo>
                  <a:lnTo>
                    <a:pt x="740" y="407"/>
                  </a:lnTo>
                  <a:lnTo>
                    <a:pt x="1"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433697" y="883591"/>
              <a:ext cx="469014" cy="332572"/>
            </a:xfrm>
            <a:custGeom>
              <a:avLst/>
              <a:gdLst/>
              <a:ahLst/>
              <a:cxnLst/>
              <a:rect l="l" t="t" r="r" b="b"/>
              <a:pathLst>
                <a:path w="6101" h="4326" extrusionOk="0">
                  <a:moveTo>
                    <a:pt x="0" y="0"/>
                  </a:moveTo>
                  <a:lnTo>
                    <a:pt x="0" y="776"/>
                  </a:lnTo>
                  <a:lnTo>
                    <a:pt x="6100" y="4326"/>
                  </a:lnTo>
                  <a:lnTo>
                    <a:pt x="6100" y="3512"/>
                  </a:lnTo>
                  <a:lnTo>
                    <a:pt x="0"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521336" y="1119449"/>
              <a:ext cx="429270" cy="110934"/>
            </a:xfrm>
            <a:custGeom>
              <a:avLst/>
              <a:gdLst/>
              <a:ahLst/>
              <a:cxnLst/>
              <a:rect l="l" t="t" r="r" b="b"/>
              <a:pathLst>
                <a:path w="5584" h="1443" extrusionOk="0">
                  <a:moveTo>
                    <a:pt x="2778" y="1"/>
                  </a:moveTo>
                  <a:cubicBezTo>
                    <a:pt x="1766" y="1"/>
                    <a:pt x="759" y="222"/>
                    <a:pt x="1" y="666"/>
                  </a:cubicBezTo>
                  <a:lnTo>
                    <a:pt x="1" y="1442"/>
                  </a:lnTo>
                  <a:cubicBezTo>
                    <a:pt x="759" y="999"/>
                    <a:pt x="1766" y="777"/>
                    <a:pt x="2778" y="777"/>
                  </a:cubicBezTo>
                  <a:cubicBezTo>
                    <a:pt x="3790" y="777"/>
                    <a:pt x="4807" y="999"/>
                    <a:pt x="5583" y="1442"/>
                  </a:cubicBezTo>
                  <a:lnTo>
                    <a:pt x="5583" y="666"/>
                  </a:lnTo>
                  <a:cubicBezTo>
                    <a:pt x="4807" y="222"/>
                    <a:pt x="3790" y="1"/>
                    <a:pt x="2778"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92136" y="1170649"/>
              <a:ext cx="17143" cy="68267"/>
            </a:xfrm>
            <a:custGeom>
              <a:avLst/>
              <a:gdLst/>
              <a:ahLst/>
              <a:cxnLst/>
              <a:rect l="l" t="t" r="r" b="b"/>
              <a:pathLst>
                <a:path w="223" h="888" extrusionOk="0">
                  <a:moveTo>
                    <a:pt x="0" y="0"/>
                  </a:moveTo>
                  <a:lnTo>
                    <a:pt x="0" y="776"/>
                  </a:lnTo>
                  <a:lnTo>
                    <a:pt x="222" y="887"/>
                  </a:lnTo>
                  <a:lnTo>
                    <a:pt x="222" y="111"/>
                  </a:lnTo>
                  <a:lnTo>
                    <a:pt x="0"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902642" y="1153582"/>
              <a:ext cx="56888" cy="93867"/>
            </a:xfrm>
            <a:custGeom>
              <a:avLst/>
              <a:gdLst/>
              <a:ahLst/>
              <a:cxnLst/>
              <a:rect l="l" t="t" r="r" b="b"/>
              <a:pathLst>
                <a:path w="740" h="1221" extrusionOk="0">
                  <a:moveTo>
                    <a:pt x="0" y="0"/>
                  </a:moveTo>
                  <a:lnTo>
                    <a:pt x="0" y="814"/>
                  </a:lnTo>
                  <a:lnTo>
                    <a:pt x="740" y="1220"/>
                  </a:lnTo>
                  <a:lnTo>
                    <a:pt x="740" y="444"/>
                  </a:lnTo>
                  <a:lnTo>
                    <a:pt x="0"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959453" y="1187639"/>
              <a:ext cx="88176" cy="156446"/>
            </a:xfrm>
            <a:custGeom>
              <a:avLst/>
              <a:gdLst/>
              <a:ahLst/>
              <a:cxnLst/>
              <a:rect l="l" t="t" r="r" b="b"/>
              <a:pathLst>
                <a:path w="1147" h="2035" extrusionOk="0">
                  <a:moveTo>
                    <a:pt x="1" y="1"/>
                  </a:moveTo>
                  <a:lnTo>
                    <a:pt x="1" y="777"/>
                  </a:lnTo>
                  <a:cubicBezTo>
                    <a:pt x="592" y="1147"/>
                    <a:pt x="962" y="1554"/>
                    <a:pt x="1110" y="2034"/>
                  </a:cubicBezTo>
                  <a:cubicBezTo>
                    <a:pt x="1147" y="1886"/>
                    <a:pt x="1147" y="1739"/>
                    <a:pt x="1147" y="1628"/>
                  </a:cubicBezTo>
                  <a:cubicBezTo>
                    <a:pt x="1147" y="1591"/>
                    <a:pt x="1147" y="1554"/>
                    <a:pt x="1147" y="1517"/>
                  </a:cubicBezTo>
                  <a:cubicBezTo>
                    <a:pt x="1147" y="1480"/>
                    <a:pt x="1147" y="1443"/>
                    <a:pt x="1147" y="1406"/>
                  </a:cubicBezTo>
                  <a:cubicBezTo>
                    <a:pt x="1147" y="1369"/>
                    <a:pt x="1110" y="1332"/>
                    <a:pt x="1110" y="1295"/>
                  </a:cubicBezTo>
                  <a:cubicBezTo>
                    <a:pt x="1110" y="1258"/>
                    <a:pt x="1110" y="1221"/>
                    <a:pt x="1073" y="1184"/>
                  </a:cubicBezTo>
                  <a:cubicBezTo>
                    <a:pt x="1073" y="1147"/>
                    <a:pt x="1036" y="1110"/>
                    <a:pt x="1036" y="1073"/>
                  </a:cubicBezTo>
                  <a:cubicBezTo>
                    <a:pt x="1036" y="1036"/>
                    <a:pt x="999" y="999"/>
                    <a:pt x="999" y="962"/>
                  </a:cubicBezTo>
                  <a:cubicBezTo>
                    <a:pt x="962" y="925"/>
                    <a:pt x="962" y="888"/>
                    <a:pt x="925" y="851"/>
                  </a:cubicBezTo>
                  <a:cubicBezTo>
                    <a:pt x="888" y="814"/>
                    <a:pt x="888" y="777"/>
                    <a:pt x="851" y="740"/>
                  </a:cubicBezTo>
                  <a:cubicBezTo>
                    <a:pt x="851" y="703"/>
                    <a:pt x="814" y="666"/>
                    <a:pt x="777" y="629"/>
                  </a:cubicBezTo>
                  <a:cubicBezTo>
                    <a:pt x="740" y="592"/>
                    <a:pt x="740" y="555"/>
                    <a:pt x="703" y="555"/>
                  </a:cubicBezTo>
                  <a:cubicBezTo>
                    <a:pt x="666" y="518"/>
                    <a:pt x="629" y="482"/>
                    <a:pt x="592" y="408"/>
                  </a:cubicBezTo>
                  <a:cubicBezTo>
                    <a:pt x="555" y="408"/>
                    <a:pt x="518" y="371"/>
                    <a:pt x="518" y="334"/>
                  </a:cubicBezTo>
                  <a:cubicBezTo>
                    <a:pt x="444" y="297"/>
                    <a:pt x="407" y="260"/>
                    <a:pt x="333" y="223"/>
                  </a:cubicBezTo>
                  <a:cubicBezTo>
                    <a:pt x="333" y="186"/>
                    <a:pt x="296" y="186"/>
                    <a:pt x="259" y="149"/>
                  </a:cubicBezTo>
                  <a:cubicBezTo>
                    <a:pt x="185" y="112"/>
                    <a:pt x="75" y="38"/>
                    <a:pt x="1"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75070" y="1179105"/>
              <a:ext cx="508836" cy="355405"/>
            </a:xfrm>
            <a:custGeom>
              <a:avLst/>
              <a:gdLst/>
              <a:ahLst/>
              <a:cxnLst/>
              <a:rect l="l" t="t" r="r" b="b"/>
              <a:pathLst>
                <a:path w="6619" h="4623" extrusionOk="0">
                  <a:moveTo>
                    <a:pt x="0" y="1"/>
                  </a:moveTo>
                  <a:lnTo>
                    <a:pt x="0" y="777"/>
                  </a:lnTo>
                  <a:lnTo>
                    <a:pt x="6618" y="4622"/>
                  </a:lnTo>
                  <a:lnTo>
                    <a:pt x="6618" y="3846"/>
                  </a:lnTo>
                  <a:lnTo>
                    <a:pt x="0"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433697" y="1474696"/>
              <a:ext cx="17066" cy="68344"/>
            </a:xfrm>
            <a:custGeom>
              <a:avLst/>
              <a:gdLst/>
              <a:ahLst/>
              <a:cxnLst/>
              <a:rect l="l" t="t" r="r" b="b"/>
              <a:pathLst>
                <a:path w="222" h="889" extrusionOk="0">
                  <a:moveTo>
                    <a:pt x="0" y="1"/>
                  </a:moveTo>
                  <a:lnTo>
                    <a:pt x="0" y="777"/>
                  </a:lnTo>
                  <a:lnTo>
                    <a:pt x="222" y="888"/>
                  </a:lnTo>
                  <a:lnTo>
                    <a:pt x="222" y="112"/>
                  </a:lnTo>
                  <a:lnTo>
                    <a:pt x="0"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450687" y="1312717"/>
              <a:ext cx="710633" cy="300668"/>
            </a:xfrm>
            <a:custGeom>
              <a:avLst/>
              <a:gdLst/>
              <a:ahLst/>
              <a:cxnLst/>
              <a:rect l="l" t="t" r="r" b="b"/>
              <a:pathLst>
                <a:path w="9244" h="3911" extrusionOk="0">
                  <a:moveTo>
                    <a:pt x="9244" y="1"/>
                  </a:moveTo>
                  <a:cubicBezTo>
                    <a:pt x="9244" y="38"/>
                    <a:pt x="9244" y="112"/>
                    <a:pt x="9207" y="148"/>
                  </a:cubicBezTo>
                  <a:cubicBezTo>
                    <a:pt x="9207" y="185"/>
                    <a:pt x="9207" y="259"/>
                    <a:pt x="9207" y="296"/>
                  </a:cubicBezTo>
                  <a:cubicBezTo>
                    <a:pt x="9207" y="333"/>
                    <a:pt x="9170" y="407"/>
                    <a:pt x="9170" y="444"/>
                  </a:cubicBezTo>
                  <a:cubicBezTo>
                    <a:pt x="9170" y="481"/>
                    <a:pt x="9170" y="555"/>
                    <a:pt x="9133" y="592"/>
                  </a:cubicBezTo>
                  <a:cubicBezTo>
                    <a:pt x="9133" y="629"/>
                    <a:pt x="9096" y="703"/>
                    <a:pt x="9059" y="740"/>
                  </a:cubicBezTo>
                  <a:cubicBezTo>
                    <a:pt x="9059" y="814"/>
                    <a:pt x="9022" y="851"/>
                    <a:pt x="9022" y="888"/>
                  </a:cubicBezTo>
                  <a:cubicBezTo>
                    <a:pt x="8985" y="925"/>
                    <a:pt x="8948" y="999"/>
                    <a:pt x="8911" y="1036"/>
                  </a:cubicBezTo>
                  <a:cubicBezTo>
                    <a:pt x="8911" y="1073"/>
                    <a:pt x="8874" y="1147"/>
                    <a:pt x="8837" y="1184"/>
                  </a:cubicBezTo>
                  <a:cubicBezTo>
                    <a:pt x="8800" y="1221"/>
                    <a:pt x="8763" y="1258"/>
                    <a:pt x="8726" y="1332"/>
                  </a:cubicBezTo>
                  <a:cubicBezTo>
                    <a:pt x="8689" y="1369"/>
                    <a:pt x="8652" y="1405"/>
                    <a:pt x="8615" y="1442"/>
                  </a:cubicBezTo>
                  <a:cubicBezTo>
                    <a:pt x="8578" y="1516"/>
                    <a:pt x="8504" y="1553"/>
                    <a:pt x="8467" y="1590"/>
                  </a:cubicBezTo>
                  <a:cubicBezTo>
                    <a:pt x="8430" y="1627"/>
                    <a:pt x="8393" y="1664"/>
                    <a:pt x="8356" y="1701"/>
                  </a:cubicBezTo>
                  <a:cubicBezTo>
                    <a:pt x="8282" y="1775"/>
                    <a:pt x="8208" y="1812"/>
                    <a:pt x="8134" y="1886"/>
                  </a:cubicBezTo>
                  <a:cubicBezTo>
                    <a:pt x="8097" y="1923"/>
                    <a:pt x="8060" y="1923"/>
                    <a:pt x="8023" y="1960"/>
                  </a:cubicBezTo>
                  <a:cubicBezTo>
                    <a:pt x="7913" y="2034"/>
                    <a:pt x="7802" y="2145"/>
                    <a:pt x="7654" y="2219"/>
                  </a:cubicBezTo>
                  <a:cubicBezTo>
                    <a:pt x="6600" y="2829"/>
                    <a:pt x="5214" y="3134"/>
                    <a:pt x="3827" y="3134"/>
                  </a:cubicBezTo>
                  <a:cubicBezTo>
                    <a:pt x="2441" y="3134"/>
                    <a:pt x="1055" y="2829"/>
                    <a:pt x="1" y="2219"/>
                  </a:cubicBezTo>
                  <a:lnTo>
                    <a:pt x="1" y="2995"/>
                  </a:lnTo>
                  <a:cubicBezTo>
                    <a:pt x="1055" y="3605"/>
                    <a:pt x="2441" y="3910"/>
                    <a:pt x="3827" y="3910"/>
                  </a:cubicBezTo>
                  <a:cubicBezTo>
                    <a:pt x="5214" y="3910"/>
                    <a:pt x="6600" y="3605"/>
                    <a:pt x="7654" y="2995"/>
                  </a:cubicBezTo>
                  <a:cubicBezTo>
                    <a:pt x="8689" y="2404"/>
                    <a:pt x="9244" y="1590"/>
                    <a:pt x="9244" y="777"/>
                  </a:cubicBezTo>
                  <a:lnTo>
                    <a:pt x="9244"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44319" y="-165237"/>
              <a:ext cx="795810" cy="665144"/>
            </a:xfrm>
            <a:custGeom>
              <a:avLst/>
              <a:gdLst/>
              <a:ahLst/>
              <a:cxnLst/>
              <a:rect l="l" t="t" r="r" b="b"/>
              <a:pathLst>
                <a:path w="10352" h="8652" extrusionOk="0">
                  <a:moveTo>
                    <a:pt x="10352" y="1"/>
                  </a:moveTo>
                  <a:cubicBezTo>
                    <a:pt x="10352" y="75"/>
                    <a:pt x="10315" y="112"/>
                    <a:pt x="10315" y="186"/>
                  </a:cubicBezTo>
                  <a:cubicBezTo>
                    <a:pt x="10315" y="223"/>
                    <a:pt x="10315" y="260"/>
                    <a:pt x="10315" y="297"/>
                  </a:cubicBezTo>
                  <a:cubicBezTo>
                    <a:pt x="10315" y="371"/>
                    <a:pt x="10278" y="408"/>
                    <a:pt x="10278" y="481"/>
                  </a:cubicBezTo>
                  <a:cubicBezTo>
                    <a:pt x="10241" y="518"/>
                    <a:pt x="10241" y="555"/>
                    <a:pt x="10241" y="629"/>
                  </a:cubicBezTo>
                  <a:cubicBezTo>
                    <a:pt x="10204" y="666"/>
                    <a:pt x="10204" y="703"/>
                    <a:pt x="10167" y="777"/>
                  </a:cubicBezTo>
                  <a:cubicBezTo>
                    <a:pt x="10130" y="814"/>
                    <a:pt x="10130" y="851"/>
                    <a:pt x="10093" y="925"/>
                  </a:cubicBezTo>
                  <a:cubicBezTo>
                    <a:pt x="10093" y="962"/>
                    <a:pt x="10056" y="999"/>
                    <a:pt x="10019" y="1073"/>
                  </a:cubicBezTo>
                  <a:cubicBezTo>
                    <a:pt x="9982" y="1110"/>
                    <a:pt x="9945" y="1147"/>
                    <a:pt x="9945" y="1184"/>
                  </a:cubicBezTo>
                  <a:cubicBezTo>
                    <a:pt x="9908" y="1258"/>
                    <a:pt x="9834" y="1295"/>
                    <a:pt x="9797" y="1369"/>
                  </a:cubicBezTo>
                  <a:cubicBezTo>
                    <a:pt x="9760" y="1406"/>
                    <a:pt x="9760" y="1443"/>
                    <a:pt x="9723" y="1480"/>
                  </a:cubicBezTo>
                  <a:cubicBezTo>
                    <a:pt x="9649" y="1517"/>
                    <a:pt x="9612" y="1591"/>
                    <a:pt x="9538" y="1628"/>
                  </a:cubicBezTo>
                  <a:cubicBezTo>
                    <a:pt x="9502" y="1665"/>
                    <a:pt x="9465" y="1701"/>
                    <a:pt x="9428" y="1738"/>
                  </a:cubicBezTo>
                  <a:cubicBezTo>
                    <a:pt x="9354" y="1812"/>
                    <a:pt x="9280" y="1849"/>
                    <a:pt x="9243" y="1923"/>
                  </a:cubicBezTo>
                  <a:cubicBezTo>
                    <a:pt x="9169" y="1923"/>
                    <a:pt x="9169" y="1960"/>
                    <a:pt x="9095" y="1997"/>
                  </a:cubicBezTo>
                  <a:cubicBezTo>
                    <a:pt x="8984" y="2071"/>
                    <a:pt x="8873" y="2182"/>
                    <a:pt x="8725" y="2256"/>
                  </a:cubicBezTo>
                  <a:lnTo>
                    <a:pt x="8023" y="2663"/>
                  </a:lnTo>
                  <a:lnTo>
                    <a:pt x="1886" y="6175"/>
                  </a:lnTo>
                  <a:lnTo>
                    <a:pt x="1183" y="6619"/>
                  </a:lnTo>
                  <a:cubicBezTo>
                    <a:pt x="1072" y="6656"/>
                    <a:pt x="998" y="6730"/>
                    <a:pt x="887" y="6766"/>
                  </a:cubicBezTo>
                  <a:cubicBezTo>
                    <a:pt x="887" y="6803"/>
                    <a:pt x="850" y="6803"/>
                    <a:pt x="813" y="6840"/>
                  </a:cubicBezTo>
                  <a:cubicBezTo>
                    <a:pt x="776" y="6877"/>
                    <a:pt x="702" y="6914"/>
                    <a:pt x="666" y="6951"/>
                  </a:cubicBezTo>
                  <a:cubicBezTo>
                    <a:pt x="629" y="6988"/>
                    <a:pt x="629" y="7025"/>
                    <a:pt x="592" y="7025"/>
                  </a:cubicBezTo>
                  <a:cubicBezTo>
                    <a:pt x="555" y="7099"/>
                    <a:pt x="518" y="7136"/>
                    <a:pt x="481" y="7173"/>
                  </a:cubicBezTo>
                  <a:cubicBezTo>
                    <a:pt x="444" y="7173"/>
                    <a:pt x="407" y="7210"/>
                    <a:pt x="407" y="7247"/>
                  </a:cubicBezTo>
                  <a:cubicBezTo>
                    <a:pt x="370" y="7284"/>
                    <a:pt x="333" y="7321"/>
                    <a:pt x="296" y="7358"/>
                  </a:cubicBezTo>
                  <a:cubicBezTo>
                    <a:pt x="296" y="7395"/>
                    <a:pt x="259" y="7432"/>
                    <a:pt x="259" y="7469"/>
                  </a:cubicBezTo>
                  <a:cubicBezTo>
                    <a:pt x="222" y="7506"/>
                    <a:pt x="185" y="7543"/>
                    <a:pt x="185" y="7580"/>
                  </a:cubicBezTo>
                  <a:cubicBezTo>
                    <a:pt x="148" y="7617"/>
                    <a:pt x="148" y="7654"/>
                    <a:pt x="148" y="7691"/>
                  </a:cubicBezTo>
                  <a:cubicBezTo>
                    <a:pt x="111" y="7728"/>
                    <a:pt x="111" y="7765"/>
                    <a:pt x="74" y="7802"/>
                  </a:cubicBezTo>
                  <a:cubicBezTo>
                    <a:pt x="74" y="7839"/>
                    <a:pt x="74" y="7876"/>
                    <a:pt x="74" y="7913"/>
                  </a:cubicBezTo>
                  <a:cubicBezTo>
                    <a:pt x="37" y="7950"/>
                    <a:pt x="37" y="7987"/>
                    <a:pt x="37" y="8023"/>
                  </a:cubicBezTo>
                  <a:cubicBezTo>
                    <a:pt x="37" y="8060"/>
                    <a:pt x="37" y="8097"/>
                    <a:pt x="0" y="8134"/>
                  </a:cubicBezTo>
                  <a:cubicBezTo>
                    <a:pt x="0" y="8171"/>
                    <a:pt x="0" y="8208"/>
                    <a:pt x="0" y="8245"/>
                  </a:cubicBezTo>
                  <a:cubicBezTo>
                    <a:pt x="0" y="8356"/>
                    <a:pt x="37" y="8504"/>
                    <a:pt x="74" y="8652"/>
                  </a:cubicBezTo>
                  <a:cubicBezTo>
                    <a:pt x="222" y="8171"/>
                    <a:pt x="555" y="7728"/>
                    <a:pt x="1183" y="7395"/>
                  </a:cubicBezTo>
                  <a:lnTo>
                    <a:pt x="1886" y="6988"/>
                  </a:lnTo>
                  <a:lnTo>
                    <a:pt x="8023" y="3439"/>
                  </a:lnTo>
                  <a:lnTo>
                    <a:pt x="8725" y="3032"/>
                  </a:lnTo>
                  <a:cubicBezTo>
                    <a:pt x="9797" y="2404"/>
                    <a:pt x="10352" y="1591"/>
                    <a:pt x="10352" y="777"/>
                  </a:cubicBezTo>
                  <a:lnTo>
                    <a:pt x="10352"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632576" y="-281706"/>
              <a:ext cx="88252" cy="136458"/>
            </a:xfrm>
            <a:custGeom>
              <a:avLst/>
              <a:gdLst/>
              <a:ahLst/>
              <a:cxnLst/>
              <a:rect l="l" t="t" r="r" b="b"/>
              <a:pathLst>
                <a:path w="1148" h="1775" extrusionOk="0">
                  <a:moveTo>
                    <a:pt x="1" y="0"/>
                  </a:moveTo>
                  <a:lnTo>
                    <a:pt x="1" y="666"/>
                  </a:lnTo>
                  <a:cubicBezTo>
                    <a:pt x="38" y="666"/>
                    <a:pt x="38" y="702"/>
                    <a:pt x="75" y="702"/>
                  </a:cubicBezTo>
                  <a:cubicBezTo>
                    <a:pt x="593" y="998"/>
                    <a:pt x="925" y="1368"/>
                    <a:pt x="1110" y="1775"/>
                  </a:cubicBezTo>
                  <a:cubicBezTo>
                    <a:pt x="1147" y="1479"/>
                    <a:pt x="1110" y="1183"/>
                    <a:pt x="962" y="924"/>
                  </a:cubicBezTo>
                  <a:cubicBezTo>
                    <a:pt x="777" y="555"/>
                    <a:pt x="408" y="222"/>
                    <a:pt x="1"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13"/>
            <p:cNvGrpSpPr/>
            <p:nvPr/>
          </p:nvGrpSpPr>
          <p:grpSpPr>
            <a:xfrm>
              <a:off x="-615369" y="-335618"/>
              <a:ext cx="2799557" cy="1895184"/>
              <a:chOff x="5109500" y="4132975"/>
              <a:chExt cx="910425" cy="616300"/>
            </a:xfrm>
          </p:grpSpPr>
          <p:sp>
            <p:nvSpPr>
              <p:cNvPr id="283" name="Google Shape;283;p13"/>
              <p:cNvSpPr/>
              <p:nvPr/>
            </p:nvSpPr>
            <p:spPr>
              <a:xfrm>
                <a:off x="5936725" y="4399175"/>
                <a:ext cx="45325" cy="65650"/>
              </a:xfrm>
              <a:custGeom>
                <a:avLst/>
                <a:gdLst/>
                <a:ahLst/>
                <a:cxnLst/>
                <a:rect l="l" t="t" r="r" b="b"/>
                <a:pathLst>
                  <a:path w="1813" h="2626" extrusionOk="0">
                    <a:moveTo>
                      <a:pt x="1812" y="0"/>
                    </a:moveTo>
                    <a:lnTo>
                      <a:pt x="38" y="1035"/>
                    </a:lnTo>
                    <a:lnTo>
                      <a:pt x="1" y="2625"/>
                    </a:lnTo>
                    <a:lnTo>
                      <a:pt x="1775" y="1590"/>
                    </a:lnTo>
                    <a:lnTo>
                      <a:pt x="1812"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5947825" y="4433375"/>
                <a:ext cx="4650" cy="22200"/>
              </a:xfrm>
              <a:custGeom>
                <a:avLst/>
                <a:gdLst/>
                <a:ahLst/>
                <a:cxnLst/>
                <a:rect l="l" t="t" r="r" b="b"/>
                <a:pathLst>
                  <a:path w="186" h="888" extrusionOk="0">
                    <a:moveTo>
                      <a:pt x="0" y="0"/>
                    </a:moveTo>
                    <a:lnTo>
                      <a:pt x="0" y="776"/>
                    </a:lnTo>
                    <a:lnTo>
                      <a:pt x="185" y="887"/>
                    </a:lnTo>
                    <a:lnTo>
                      <a:pt x="185" y="74"/>
                    </a:lnTo>
                    <a:lnTo>
                      <a:pt x="0"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5952450" y="4435225"/>
                <a:ext cx="29600" cy="50850"/>
              </a:xfrm>
              <a:custGeom>
                <a:avLst/>
                <a:gdLst/>
                <a:ahLst/>
                <a:cxnLst/>
                <a:rect l="l" t="t" r="r" b="b"/>
                <a:pathLst>
                  <a:path w="1184" h="2034" extrusionOk="0">
                    <a:moveTo>
                      <a:pt x="0" y="0"/>
                    </a:moveTo>
                    <a:lnTo>
                      <a:pt x="0" y="813"/>
                    </a:lnTo>
                    <a:cubicBezTo>
                      <a:pt x="592" y="1146"/>
                      <a:pt x="961" y="1590"/>
                      <a:pt x="1109" y="2033"/>
                    </a:cubicBezTo>
                    <a:cubicBezTo>
                      <a:pt x="1146" y="1922"/>
                      <a:pt x="1183" y="1775"/>
                      <a:pt x="1183" y="1664"/>
                    </a:cubicBezTo>
                    <a:cubicBezTo>
                      <a:pt x="1183" y="1627"/>
                      <a:pt x="1146" y="1553"/>
                      <a:pt x="1146" y="1516"/>
                    </a:cubicBezTo>
                    <a:cubicBezTo>
                      <a:pt x="1146" y="1479"/>
                      <a:pt x="1146" y="1479"/>
                      <a:pt x="1146" y="1442"/>
                    </a:cubicBezTo>
                    <a:cubicBezTo>
                      <a:pt x="1146" y="1405"/>
                      <a:pt x="1109" y="1331"/>
                      <a:pt x="1109" y="1294"/>
                    </a:cubicBezTo>
                    <a:cubicBezTo>
                      <a:pt x="1109" y="1294"/>
                      <a:pt x="1109" y="1257"/>
                      <a:pt x="1109" y="1220"/>
                    </a:cubicBezTo>
                    <a:cubicBezTo>
                      <a:pt x="1072" y="1183"/>
                      <a:pt x="1072" y="1146"/>
                      <a:pt x="1035" y="1072"/>
                    </a:cubicBezTo>
                    <a:cubicBezTo>
                      <a:pt x="1035" y="1072"/>
                      <a:pt x="998" y="1035"/>
                      <a:pt x="998" y="998"/>
                    </a:cubicBezTo>
                    <a:cubicBezTo>
                      <a:pt x="961" y="961"/>
                      <a:pt x="961" y="924"/>
                      <a:pt x="924" y="887"/>
                    </a:cubicBezTo>
                    <a:cubicBezTo>
                      <a:pt x="924" y="850"/>
                      <a:pt x="887" y="813"/>
                      <a:pt x="887" y="776"/>
                    </a:cubicBezTo>
                    <a:cubicBezTo>
                      <a:pt x="850" y="739"/>
                      <a:pt x="813" y="702"/>
                      <a:pt x="777" y="665"/>
                    </a:cubicBezTo>
                    <a:cubicBezTo>
                      <a:pt x="740" y="629"/>
                      <a:pt x="740" y="592"/>
                      <a:pt x="703" y="592"/>
                    </a:cubicBezTo>
                    <a:cubicBezTo>
                      <a:pt x="666" y="518"/>
                      <a:pt x="629" y="481"/>
                      <a:pt x="592" y="444"/>
                    </a:cubicBezTo>
                    <a:cubicBezTo>
                      <a:pt x="555" y="444"/>
                      <a:pt x="555" y="407"/>
                      <a:pt x="518" y="370"/>
                    </a:cubicBezTo>
                    <a:cubicBezTo>
                      <a:pt x="444" y="333"/>
                      <a:pt x="407" y="296"/>
                      <a:pt x="333" y="259"/>
                    </a:cubicBezTo>
                    <a:cubicBezTo>
                      <a:pt x="333" y="222"/>
                      <a:pt x="296" y="222"/>
                      <a:pt x="259" y="185"/>
                    </a:cubicBezTo>
                    <a:cubicBezTo>
                      <a:pt x="185" y="148"/>
                      <a:pt x="111" y="74"/>
                      <a:pt x="0" y="0"/>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5616000" y="4433375"/>
                <a:ext cx="152525" cy="108150"/>
              </a:xfrm>
              <a:custGeom>
                <a:avLst/>
                <a:gdLst/>
                <a:ahLst/>
                <a:cxnLst/>
                <a:rect l="l" t="t" r="r" b="b"/>
                <a:pathLst>
                  <a:path w="6101" h="4326" extrusionOk="0">
                    <a:moveTo>
                      <a:pt x="1" y="0"/>
                    </a:moveTo>
                    <a:lnTo>
                      <a:pt x="1" y="776"/>
                    </a:lnTo>
                    <a:lnTo>
                      <a:pt x="6101" y="4326"/>
                    </a:lnTo>
                    <a:lnTo>
                      <a:pt x="6101" y="3512"/>
                    </a:lnTo>
                    <a:lnTo>
                      <a:pt x="1"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5768500" y="4521175"/>
                <a:ext cx="18525" cy="30525"/>
              </a:xfrm>
              <a:custGeom>
                <a:avLst/>
                <a:gdLst/>
                <a:ahLst/>
                <a:cxnLst/>
                <a:rect l="l" t="t" r="r" b="b"/>
                <a:pathLst>
                  <a:path w="741" h="1221" extrusionOk="0">
                    <a:moveTo>
                      <a:pt x="1" y="0"/>
                    </a:moveTo>
                    <a:lnTo>
                      <a:pt x="1" y="814"/>
                    </a:lnTo>
                    <a:lnTo>
                      <a:pt x="740" y="1220"/>
                    </a:lnTo>
                    <a:lnTo>
                      <a:pt x="740" y="444"/>
                    </a:lnTo>
                    <a:lnTo>
                      <a:pt x="1"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5787000" y="4480500"/>
                <a:ext cx="231100" cy="94075"/>
              </a:xfrm>
              <a:custGeom>
                <a:avLst/>
                <a:gdLst/>
                <a:ahLst/>
                <a:cxnLst/>
                <a:rect l="l" t="t" r="r" b="b"/>
                <a:pathLst>
                  <a:path w="9244" h="3763" extrusionOk="0">
                    <a:moveTo>
                      <a:pt x="9243" y="1"/>
                    </a:moveTo>
                    <a:cubicBezTo>
                      <a:pt x="9206" y="38"/>
                      <a:pt x="9206" y="111"/>
                      <a:pt x="9206" y="148"/>
                    </a:cubicBezTo>
                    <a:cubicBezTo>
                      <a:pt x="9206" y="185"/>
                      <a:pt x="9206" y="259"/>
                      <a:pt x="9169" y="296"/>
                    </a:cubicBezTo>
                    <a:cubicBezTo>
                      <a:pt x="9169" y="333"/>
                      <a:pt x="9169" y="407"/>
                      <a:pt x="9132" y="444"/>
                    </a:cubicBezTo>
                    <a:cubicBezTo>
                      <a:pt x="9132" y="481"/>
                      <a:pt x="9095" y="555"/>
                      <a:pt x="9058" y="592"/>
                    </a:cubicBezTo>
                    <a:cubicBezTo>
                      <a:pt x="9058" y="629"/>
                      <a:pt x="9058" y="703"/>
                      <a:pt x="9021" y="740"/>
                    </a:cubicBezTo>
                    <a:cubicBezTo>
                      <a:pt x="8984" y="777"/>
                      <a:pt x="8947" y="851"/>
                      <a:pt x="8910" y="888"/>
                    </a:cubicBezTo>
                    <a:cubicBezTo>
                      <a:pt x="8910" y="925"/>
                      <a:pt x="8873" y="962"/>
                      <a:pt x="8836" y="1036"/>
                    </a:cubicBezTo>
                    <a:cubicBezTo>
                      <a:pt x="8799" y="1073"/>
                      <a:pt x="8762" y="1110"/>
                      <a:pt x="8725" y="1184"/>
                    </a:cubicBezTo>
                    <a:cubicBezTo>
                      <a:pt x="8688" y="1221"/>
                      <a:pt x="8652" y="1258"/>
                      <a:pt x="8615" y="1295"/>
                    </a:cubicBezTo>
                    <a:cubicBezTo>
                      <a:pt x="8578" y="1332"/>
                      <a:pt x="8541" y="1405"/>
                      <a:pt x="8467" y="1442"/>
                    </a:cubicBezTo>
                    <a:cubicBezTo>
                      <a:pt x="8430" y="1479"/>
                      <a:pt x="8393" y="1516"/>
                      <a:pt x="8356" y="1553"/>
                    </a:cubicBezTo>
                    <a:cubicBezTo>
                      <a:pt x="8282" y="1627"/>
                      <a:pt x="8208" y="1664"/>
                      <a:pt x="8134" y="1738"/>
                    </a:cubicBezTo>
                    <a:cubicBezTo>
                      <a:pt x="8097" y="1775"/>
                      <a:pt x="8060" y="1775"/>
                      <a:pt x="8023" y="1812"/>
                    </a:cubicBezTo>
                    <a:cubicBezTo>
                      <a:pt x="7912" y="1886"/>
                      <a:pt x="7801" y="1960"/>
                      <a:pt x="7653" y="2071"/>
                    </a:cubicBezTo>
                    <a:cubicBezTo>
                      <a:pt x="6600" y="2681"/>
                      <a:pt x="5213" y="2986"/>
                      <a:pt x="3827" y="2986"/>
                    </a:cubicBezTo>
                    <a:cubicBezTo>
                      <a:pt x="2440" y="2986"/>
                      <a:pt x="1054" y="2681"/>
                      <a:pt x="0" y="2071"/>
                    </a:cubicBezTo>
                    <a:lnTo>
                      <a:pt x="0" y="2847"/>
                    </a:lnTo>
                    <a:cubicBezTo>
                      <a:pt x="1054" y="3457"/>
                      <a:pt x="2440" y="3762"/>
                      <a:pt x="3827" y="3762"/>
                    </a:cubicBezTo>
                    <a:cubicBezTo>
                      <a:pt x="5213" y="3762"/>
                      <a:pt x="6600" y="3457"/>
                      <a:pt x="7653" y="2847"/>
                    </a:cubicBezTo>
                    <a:cubicBezTo>
                      <a:pt x="8725" y="2256"/>
                      <a:pt x="9243" y="1442"/>
                      <a:pt x="9243" y="629"/>
                    </a:cubicBezTo>
                    <a:lnTo>
                      <a:pt x="9243"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5109500" y="4384600"/>
                <a:ext cx="910425" cy="362800"/>
              </a:xfrm>
              <a:custGeom>
                <a:avLst/>
                <a:gdLst/>
                <a:ahLst/>
                <a:cxnLst/>
                <a:rect l="l" t="t" r="r" b="b"/>
                <a:pathLst>
                  <a:path w="36417" h="14512" extrusionOk="0">
                    <a:moveTo>
                      <a:pt x="16730" y="1"/>
                    </a:moveTo>
                    <a:cubicBezTo>
                      <a:pt x="15344" y="1"/>
                      <a:pt x="13957" y="306"/>
                      <a:pt x="12904" y="916"/>
                    </a:cubicBezTo>
                    <a:cubicBezTo>
                      <a:pt x="11831" y="1544"/>
                      <a:pt x="11314" y="2358"/>
                      <a:pt x="11314" y="3134"/>
                    </a:cubicBezTo>
                    <a:cubicBezTo>
                      <a:pt x="11314" y="3208"/>
                      <a:pt x="11314" y="3245"/>
                      <a:pt x="11314" y="3319"/>
                    </a:cubicBezTo>
                    <a:cubicBezTo>
                      <a:pt x="11314" y="3356"/>
                      <a:pt x="11314" y="3393"/>
                      <a:pt x="11351" y="3430"/>
                    </a:cubicBezTo>
                    <a:cubicBezTo>
                      <a:pt x="11351" y="3504"/>
                      <a:pt x="11351" y="3541"/>
                      <a:pt x="11388" y="3615"/>
                    </a:cubicBezTo>
                    <a:cubicBezTo>
                      <a:pt x="11388" y="3652"/>
                      <a:pt x="11388" y="3689"/>
                      <a:pt x="11425" y="3763"/>
                    </a:cubicBezTo>
                    <a:cubicBezTo>
                      <a:pt x="11425" y="3800"/>
                      <a:pt x="11462" y="3874"/>
                      <a:pt x="11499" y="3911"/>
                    </a:cubicBezTo>
                    <a:cubicBezTo>
                      <a:pt x="11499" y="3947"/>
                      <a:pt x="11536" y="3984"/>
                      <a:pt x="11536" y="4058"/>
                    </a:cubicBezTo>
                    <a:cubicBezTo>
                      <a:pt x="11573" y="4095"/>
                      <a:pt x="11610" y="4132"/>
                      <a:pt x="11647" y="4206"/>
                    </a:cubicBezTo>
                    <a:cubicBezTo>
                      <a:pt x="11647" y="4243"/>
                      <a:pt x="11684" y="4280"/>
                      <a:pt x="11721" y="4317"/>
                    </a:cubicBezTo>
                    <a:cubicBezTo>
                      <a:pt x="11758" y="4391"/>
                      <a:pt x="11794" y="4428"/>
                      <a:pt x="11831" y="4502"/>
                    </a:cubicBezTo>
                    <a:cubicBezTo>
                      <a:pt x="11868" y="4539"/>
                      <a:pt x="11905" y="4576"/>
                      <a:pt x="11942" y="4613"/>
                    </a:cubicBezTo>
                    <a:cubicBezTo>
                      <a:pt x="11979" y="4650"/>
                      <a:pt x="12053" y="4724"/>
                      <a:pt x="12090" y="4761"/>
                    </a:cubicBezTo>
                    <a:cubicBezTo>
                      <a:pt x="12127" y="4798"/>
                      <a:pt x="12164" y="4835"/>
                      <a:pt x="12201" y="4872"/>
                    </a:cubicBezTo>
                    <a:cubicBezTo>
                      <a:pt x="12275" y="4946"/>
                      <a:pt x="12349" y="4983"/>
                      <a:pt x="12423" y="5057"/>
                    </a:cubicBezTo>
                    <a:cubicBezTo>
                      <a:pt x="12460" y="5057"/>
                      <a:pt x="12497" y="5094"/>
                      <a:pt x="12534" y="5131"/>
                    </a:cubicBezTo>
                    <a:cubicBezTo>
                      <a:pt x="12645" y="5204"/>
                      <a:pt x="12793" y="5315"/>
                      <a:pt x="12904" y="5389"/>
                    </a:cubicBezTo>
                    <a:lnTo>
                      <a:pt x="13643" y="5796"/>
                    </a:lnTo>
                    <a:lnTo>
                      <a:pt x="19743" y="9308"/>
                    </a:lnTo>
                    <a:lnTo>
                      <a:pt x="20483" y="9752"/>
                    </a:lnTo>
                    <a:cubicBezTo>
                      <a:pt x="20557" y="9789"/>
                      <a:pt x="20667" y="9863"/>
                      <a:pt x="20741" y="9900"/>
                    </a:cubicBezTo>
                    <a:cubicBezTo>
                      <a:pt x="20778" y="9937"/>
                      <a:pt x="20815" y="9974"/>
                      <a:pt x="20815" y="9974"/>
                    </a:cubicBezTo>
                    <a:cubicBezTo>
                      <a:pt x="20889" y="10011"/>
                      <a:pt x="20926" y="10048"/>
                      <a:pt x="21000" y="10085"/>
                    </a:cubicBezTo>
                    <a:cubicBezTo>
                      <a:pt x="21000" y="10122"/>
                      <a:pt x="21037" y="10159"/>
                      <a:pt x="21074" y="10196"/>
                    </a:cubicBezTo>
                    <a:cubicBezTo>
                      <a:pt x="21111" y="10233"/>
                      <a:pt x="21148" y="10269"/>
                      <a:pt x="21185" y="10306"/>
                    </a:cubicBezTo>
                    <a:cubicBezTo>
                      <a:pt x="21222" y="10343"/>
                      <a:pt x="21222" y="10343"/>
                      <a:pt x="21259" y="10380"/>
                    </a:cubicBezTo>
                    <a:cubicBezTo>
                      <a:pt x="21296" y="10417"/>
                      <a:pt x="21333" y="10454"/>
                      <a:pt x="21333" y="10491"/>
                    </a:cubicBezTo>
                    <a:cubicBezTo>
                      <a:pt x="21370" y="10528"/>
                      <a:pt x="21370" y="10565"/>
                      <a:pt x="21407" y="10602"/>
                    </a:cubicBezTo>
                    <a:cubicBezTo>
                      <a:pt x="21444" y="10639"/>
                      <a:pt x="21444" y="10676"/>
                      <a:pt x="21481" y="10713"/>
                    </a:cubicBezTo>
                    <a:cubicBezTo>
                      <a:pt x="21481" y="10750"/>
                      <a:pt x="21518" y="10787"/>
                      <a:pt x="21518" y="10824"/>
                    </a:cubicBezTo>
                    <a:cubicBezTo>
                      <a:pt x="21518" y="10861"/>
                      <a:pt x="21555" y="10898"/>
                      <a:pt x="21555" y="10935"/>
                    </a:cubicBezTo>
                    <a:cubicBezTo>
                      <a:pt x="21592" y="10972"/>
                      <a:pt x="21592" y="11009"/>
                      <a:pt x="21592" y="11046"/>
                    </a:cubicBezTo>
                    <a:cubicBezTo>
                      <a:pt x="21592" y="11083"/>
                      <a:pt x="21629" y="11120"/>
                      <a:pt x="21629" y="11157"/>
                    </a:cubicBezTo>
                    <a:cubicBezTo>
                      <a:pt x="21629" y="11194"/>
                      <a:pt x="21629" y="11231"/>
                      <a:pt x="21629" y="11268"/>
                    </a:cubicBezTo>
                    <a:cubicBezTo>
                      <a:pt x="21629" y="11305"/>
                      <a:pt x="21629" y="11342"/>
                      <a:pt x="21629" y="11379"/>
                    </a:cubicBezTo>
                    <a:cubicBezTo>
                      <a:pt x="21629" y="11490"/>
                      <a:pt x="21629" y="11637"/>
                      <a:pt x="21592" y="11785"/>
                    </a:cubicBezTo>
                    <a:cubicBezTo>
                      <a:pt x="21444" y="12229"/>
                      <a:pt x="21074" y="12636"/>
                      <a:pt x="20483" y="13005"/>
                    </a:cubicBezTo>
                    <a:cubicBezTo>
                      <a:pt x="19725" y="13449"/>
                      <a:pt x="18708" y="13671"/>
                      <a:pt x="17687" y="13671"/>
                    </a:cubicBezTo>
                    <a:cubicBezTo>
                      <a:pt x="16665" y="13671"/>
                      <a:pt x="15639" y="13449"/>
                      <a:pt x="14863" y="13005"/>
                    </a:cubicBezTo>
                    <a:lnTo>
                      <a:pt x="14678" y="12894"/>
                    </a:lnTo>
                    <a:lnTo>
                      <a:pt x="8023" y="9049"/>
                    </a:lnTo>
                    <a:lnTo>
                      <a:pt x="7839" y="8939"/>
                    </a:lnTo>
                    <a:cubicBezTo>
                      <a:pt x="6785" y="8329"/>
                      <a:pt x="5399" y="8024"/>
                      <a:pt x="4012" y="8024"/>
                    </a:cubicBezTo>
                    <a:cubicBezTo>
                      <a:pt x="2626" y="8024"/>
                      <a:pt x="1239" y="8329"/>
                      <a:pt x="186" y="8939"/>
                    </a:cubicBezTo>
                    <a:lnTo>
                      <a:pt x="1" y="9049"/>
                    </a:lnTo>
                    <a:lnTo>
                      <a:pt x="1036" y="9641"/>
                    </a:lnTo>
                    <a:lnTo>
                      <a:pt x="1221" y="9530"/>
                    </a:lnTo>
                    <a:cubicBezTo>
                      <a:pt x="1979" y="9086"/>
                      <a:pt x="2986" y="8865"/>
                      <a:pt x="3998" y="8865"/>
                    </a:cubicBezTo>
                    <a:cubicBezTo>
                      <a:pt x="5010" y="8865"/>
                      <a:pt x="6027" y="9086"/>
                      <a:pt x="6803" y="9530"/>
                    </a:cubicBezTo>
                    <a:lnTo>
                      <a:pt x="7025" y="9641"/>
                    </a:lnTo>
                    <a:lnTo>
                      <a:pt x="13643" y="13486"/>
                    </a:lnTo>
                    <a:lnTo>
                      <a:pt x="13865" y="13597"/>
                    </a:lnTo>
                    <a:cubicBezTo>
                      <a:pt x="14919" y="14207"/>
                      <a:pt x="16305" y="14512"/>
                      <a:pt x="17691" y="14512"/>
                    </a:cubicBezTo>
                    <a:cubicBezTo>
                      <a:pt x="19078" y="14512"/>
                      <a:pt x="20464" y="14207"/>
                      <a:pt x="21518" y="13597"/>
                    </a:cubicBezTo>
                    <a:cubicBezTo>
                      <a:pt x="21666" y="13523"/>
                      <a:pt x="21777" y="13449"/>
                      <a:pt x="21887" y="13338"/>
                    </a:cubicBezTo>
                    <a:cubicBezTo>
                      <a:pt x="21924" y="13338"/>
                      <a:pt x="21961" y="13301"/>
                      <a:pt x="21998" y="13264"/>
                    </a:cubicBezTo>
                    <a:cubicBezTo>
                      <a:pt x="22072" y="13190"/>
                      <a:pt x="22146" y="13153"/>
                      <a:pt x="22220" y="13079"/>
                    </a:cubicBezTo>
                    <a:cubicBezTo>
                      <a:pt x="22257" y="13042"/>
                      <a:pt x="22294" y="13005"/>
                      <a:pt x="22331" y="12968"/>
                    </a:cubicBezTo>
                    <a:cubicBezTo>
                      <a:pt x="22368" y="12931"/>
                      <a:pt x="22442" y="12894"/>
                      <a:pt x="22479" y="12820"/>
                    </a:cubicBezTo>
                    <a:cubicBezTo>
                      <a:pt x="22516" y="12783"/>
                      <a:pt x="22553" y="12747"/>
                      <a:pt x="22590" y="12710"/>
                    </a:cubicBezTo>
                    <a:cubicBezTo>
                      <a:pt x="22627" y="12673"/>
                      <a:pt x="22664" y="12599"/>
                      <a:pt x="22701" y="12562"/>
                    </a:cubicBezTo>
                    <a:cubicBezTo>
                      <a:pt x="22738" y="12525"/>
                      <a:pt x="22775" y="12451"/>
                      <a:pt x="22775" y="12414"/>
                    </a:cubicBezTo>
                    <a:cubicBezTo>
                      <a:pt x="22812" y="12377"/>
                      <a:pt x="22849" y="12303"/>
                      <a:pt x="22886" y="12266"/>
                    </a:cubicBezTo>
                    <a:cubicBezTo>
                      <a:pt x="22886" y="12229"/>
                      <a:pt x="22923" y="12192"/>
                      <a:pt x="22923" y="12118"/>
                    </a:cubicBezTo>
                    <a:cubicBezTo>
                      <a:pt x="22960" y="12081"/>
                      <a:pt x="22997" y="12007"/>
                      <a:pt x="22997" y="11970"/>
                    </a:cubicBezTo>
                    <a:cubicBezTo>
                      <a:pt x="22997" y="11933"/>
                      <a:pt x="23034" y="11896"/>
                      <a:pt x="23034" y="11822"/>
                    </a:cubicBezTo>
                    <a:cubicBezTo>
                      <a:pt x="23034" y="11785"/>
                      <a:pt x="23071" y="11711"/>
                      <a:pt x="23071" y="11674"/>
                    </a:cubicBezTo>
                    <a:cubicBezTo>
                      <a:pt x="23071" y="11637"/>
                      <a:pt x="23071" y="11563"/>
                      <a:pt x="23071" y="11526"/>
                    </a:cubicBezTo>
                    <a:cubicBezTo>
                      <a:pt x="23144" y="10676"/>
                      <a:pt x="22627" y="9789"/>
                      <a:pt x="21481" y="9160"/>
                    </a:cubicBezTo>
                    <a:lnTo>
                      <a:pt x="20778" y="8717"/>
                    </a:lnTo>
                    <a:lnTo>
                      <a:pt x="14641" y="5204"/>
                    </a:lnTo>
                    <a:lnTo>
                      <a:pt x="13939" y="4798"/>
                    </a:lnTo>
                    <a:cubicBezTo>
                      <a:pt x="13347" y="4428"/>
                      <a:pt x="12978" y="3984"/>
                      <a:pt x="12830" y="3541"/>
                    </a:cubicBezTo>
                    <a:cubicBezTo>
                      <a:pt x="12793" y="3356"/>
                      <a:pt x="12756" y="3208"/>
                      <a:pt x="12793" y="3023"/>
                    </a:cubicBezTo>
                    <a:cubicBezTo>
                      <a:pt x="12793" y="2986"/>
                      <a:pt x="12793" y="2949"/>
                      <a:pt x="12793" y="2912"/>
                    </a:cubicBezTo>
                    <a:cubicBezTo>
                      <a:pt x="12793" y="2875"/>
                      <a:pt x="12793" y="2838"/>
                      <a:pt x="12830" y="2801"/>
                    </a:cubicBezTo>
                    <a:cubicBezTo>
                      <a:pt x="12830" y="2764"/>
                      <a:pt x="12830" y="2727"/>
                      <a:pt x="12830" y="2727"/>
                    </a:cubicBezTo>
                    <a:cubicBezTo>
                      <a:pt x="12867" y="2654"/>
                      <a:pt x="12867" y="2617"/>
                      <a:pt x="12904" y="2580"/>
                    </a:cubicBezTo>
                    <a:cubicBezTo>
                      <a:pt x="12904" y="2543"/>
                      <a:pt x="12904" y="2543"/>
                      <a:pt x="12941" y="2506"/>
                    </a:cubicBezTo>
                    <a:cubicBezTo>
                      <a:pt x="12941" y="2469"/>
                      <a:pt x="12978" y="2432"/>
                      <a:pt x="13015" y="2395"/>
                    </a:cubicBezTo>
                    <a:cubicBezTo>
                      <a:pt x="13015" y="2358"/>
                      <a:pt x="13051" y="2321"/>
                      <a:pt x="13051" y="2284"/>
                    </a:cubicBezTo>
                    <a:cubicBezTo>
                      <a:pt x="13088" y="2247"/>
                      <a:pt x="13125" y="2210"/>
                      <a:pt x="13162" y="2173"/>
                    </a:cubicBezTo>
                    <a:cubicBezTo>
                      <a:pt x="13162" y="2136"/>
                      <a:pt x="13199" y="2099"/>
                      <a:pt x="13236" y="2099"/>
                    </a:cubicBezTo>
                    <a:cubicBezTo>
                      <a:pt x="13273" y="2062"/>
                      <a:pt x="13310" y="1988"/>
                      <a:pt x="13347" y="1951"/>
                    </a:cubicBezTo>
                    <a:cubicBezTo>
                      <a:pt x="13347" y="1951"/>
                      <a:pt x="13384" y="1914"/>
                      <a:pt x="13421" y="1877"/>
                    </a:cubicBezTo>
                    <a:cubicBezTo>
                      <a:pt x="13458" y="1840"/>
                      <a:pt x="13532" y="1803"/>
                      <a:pt x="13569" y="1766"/>
                    </a:cubicBezTo>
                    <a:cubicBezTo>
                      <a:pt x="13606" y="1729"/>
                      <a:pt x="13606" y="1729"/>
                      <a:pt x="13643" y="1692"/>
                    </a:cubicBezTo>
                    <a:cubicBezTo>
                      <a:pt x="13754" y="1655"/>
                      <a:pt x="13828" y="1581"/>
                      <a:pt x="13939" y="1544"/>
                    </a:cubicBezTo>
                    <a:cubicBezTo>
                      <a:pt x="14697" y="1082"/>
                      <a:pt x="15704" y="851"/>
                      <a:pt x="16716" y="851"/>
                    </a:cubicBezTo>
                    <a:cubicBezTo>
                      <a:pt x="17728" y="851"/>
                      <a:pt x="18745" y="1082"/>
                      <a:pt x="19521" y="1544"/>
                    </a:cubicBezTo>
                    <a:lnTo>
                      <a:pt x="20261" y="1951"/>
                    </a:lnTo>
                    <a:lnTo>
                      <a:pt x="26361" y="5463"/>
                    </a:lnTo>
                    <a:lnTo>
                      <a:pt x="27100" y="5907"/>
                    </a:lnTo>
                    <a:cubicBezTo>
                      <a:pt x="28154" y="6517"/>
                      <a:pt x="29540" y="6822"/>
                      <a:pt x="30927" y="6822"/>
                    </a:cubicBezTo>
                    <a:cubicBezTo>
                      <a:pt x="32313" y="6822"/>
                      <a:pt x="33700" y="6517"/>
                      <a:pt x="34753" y="5907"/>
                    </a:cubicBezTo>
                    <a:cubicBezTo>
                      <a:pt x="34901" y="5796"/>
                      <a:pt x="35012" y="5722"/>
                      <a:pt x="35123" y="5648"/>
                    </a:cubicBezTo>
                    <a:cubicBezTo>
                      <a:pt x="35160" y="5611"/>
                      <a:pt x="35197" y="5611"/>
                      <a:pt x="35234" y="5574"/>
                    </a:cubicBezTo>
                    <a:cubicBezTo>
                      <a:pt x="35308" y="5500"/>
                      <a:pt x="35382" y="5463"/>
                      <a:pt x="35456" y="5389"/>
                    </a:cubicBezTo>
                    <a:cubicBezTo>
                      <a:pt x="35493" y="5352"/>
                      <a:pt x="35530" y="5315"/>
                      <a:pt x="35567" y="5278"/>
                    </a:cubicBezTo>
                    <a:cubicBezTo>
                      <a:pt x="35604" y="5241"/>
                      <a:pt x="35678" y="5168"/>
                      <a:pt x="35715" y="5131"/>
                    </a:cubicBezTo>
                    <a:cubicBezTo>
                      <a:pt x="35752" y="5094"/>
                      <a:pt x="35788" y="5057"/>
                      <a:pt x="35825" y="5020"/>
                    </a:cubicBezTo>
                    <a:cubicBezTo>
                      <a:pt x="35862" y="4946"/>
                      <a:pt x="35899" y="4909"/>
                      <a:pt x="35936" y="4872"/>
                    </a:cubicBezTo>
                    <a:cubicBezTo>
                      <a:pt x="35973" y="4798"/>
                      <a:pt x="36010" y="4761"/>
                      <a:pt x="36010" y="4724"/>
                    </a:cubicBezTo>
                    <a:cubicBezTo>
                      <a:pt x="36047" y="4687"/>
                      <a:pt x="36084" y="4613"/>
                      <a:pt x="36121" y="4576"/>
                    </a:cubicBezTo>
                    <a:cubicBezTo>
                      <a:pt x="36158" y="4539"/>
                      <a:pt x="36158" y="4465"/>
                      <a:pt x="36158" y="4428"/>
                    </a:cubicBezTo>
                    <a:cubicBezTo>
                      <a:pt x="36195" y="4391"/>
                      <a:pt x="36232" y="4317"/>
                      <a:pt x="36232" y="4280"/>
                    </a:cubicBezTo>
                    <a:cubicBezTo>
                      <a:pt x="36269" y="4243"/>
                      <a:pt x="36269" y="4169"/>
                      <a:pt x="36269" y="4132"/>
                    </a:cubicBezTo>
                    <a:cubicBezTo>
                      <a:pt x="36306" y="4095"/>
                      <a:pt x="36306" y="4021"/>
                      <a:pt x="36306" y="3984"/>
                    </a:cubicBezTo>
                    <a:cubicBezTo>
                      <a:pt x="36306" y="3911"/>
                      <a:pt x="36306" y="3874"/>
                      <a:pt x="36343" y="3837"/>
                    </a:cubicBezTo>
                    <a:cubicBezTo>
                      <a:pt x="36417" y="2986"/>
                      <a:pt x="35862" y="2099"/>
                      <a:pt x="34753" y="1433"/>
                    </a:cubicBezTo>
                    <a:lnTo>
                      <a:pt x="34568" y="1360"/>
                    </a:lnTo>
                    <a:lnTo>
                      <a:pt x="33533" y="1951"/>
                    </a:lnTo>
                    <a:lnTo>
                      <a:pt x="33718" y="2025"/>
                    </a:lnTo>
                    <a:cubicBezTo>
                      <a:pt x="33829" y="2099"/>
                      <a:pt x="33903" y="2173"/>
                      <a:pt x="33977" y="2210"/>
                    </a:cubicBezTo>
                    <a:cubicBezTo>
                      <a:pt x="34014" y="2247"/>
                      <a:pt x="34051" y="2247"/>
                      <a:pt x="34051" y="2284"/>
                    </a:cubicBezTo>
                    <a:cubicBezTo>
                      <a:pt x="34125" y="2321"/>
                      <a:pt x="34162" y="2358"/>
                      <a:pt x="34236" y="2395"/>
                    </a:cubicBezTo>
                    <a:cubicBezTo>
                      <a:pt x="34273" y="2432"/>
                      <a:pt x="34273" y="2469"/>
                      <a:pt x="34310" y="2469"/>
                    </a:cubicBezTo>
                    <a:cubicBezTo>
                      <a:pt x="34347" y="2506"/>
                      <a:pt x="34384" y="2543"/>
                      <a:pt x="34421" y="2617"/>
                    </a:cubicBezTo>
                    <a:cubicBezTo>
                      <a:pt x="34458" y="2617"/>
                      <a:pt x="34458" y="2654"/>
                      <a:pt x="34495" y="2690"/>
                    </a:cubicBezTo>
                    <a:cubicBezTo>
                      <a:pt x="34531" y="2727"/>
                      <a:pt x="34568" y="2764"/>
                      <a:pt x="34605" y="2801"/>
                    </a:cubicBezTo>
                    <a:cubicBezTo>
                      <a:pt x="34605" y="2838"/>
                      <a:pt x="34642" y="2875"/>
                      <a:pt x="34642" y="2912"/>
                    </a:cubicBezTo>
                    <a:cubicBezTo>
                      <a:pt x="34679" y="2949"/>
                      <a:pt x="34679" y="2986"/>
                      <a:pt x="34716" y="3023"/>
                    </a:cubicBezTo>
                    <a:cubicBezTo>
                      <a:pt x="34716" y="3060"/>
                      <a:pt x="34753" y="3097"/>
                      <a:pt x="34753" y="3097"/>
                    </a:cubicBezTo>
                    <a:cubicBezTo>
                      <a:pt x="34790" y="3171"/>
                      <a:pt x="34790" y="3208"/>
                      <a:pt x="34827" y="3245"/>
                    </a:cubicBezTo>
                    <a:cubicBezTo>
                      <a:pt x="34827" y="3282"/>
                      <a:pt x="34827" y="3319"/>
                      <a:pt x="34827" y="3319"/>
                    </a:cubicBezTo>
                    <a:cubicBezTo>
                      <a:pt x="34827" y="3356"/>
                      <a:pt x="34864" y="3430"/>
                      <a:pt x="34864" y="3467"/>
                    </a:cubicBezTo>
                    <a:cubicBezTo>
                      <a:pt x="34864" y="3504"/>
                      <a:pt x="34864" y="3504"/>
                      <a:pt x="34864" y="3541"/>
                    </a:cubicBezTo>
                    <a:cubicBezTo>
                      <a:pt x="34864" y="3578"/>
                      <a:pt x="34901" y="3652"/>
                      <a:pt x="34901" y="3689"/>
                    </a:cubicBezTo>
                    <a:cubicBezTo>
                      <a:pt x="34901" y="3800"/>
                      <a:pt x="34864" y="3947"/>
                      <a:pt x="34827" y="4095"/>
                    </a:cubicBezTo>
                    <a:cubicBezTo>
                      <a:pt x="34679" y="4539"/>
                      <a:pt x="34310" y="4946"/>
                      <a:pt x="33718" y="5278"/>
                    </a:cubicBezTo>
                    <a:cubicBezTo>
                      <a:pt x="32960" y="5741"/>
                      <a:pt x="31953" y="5972"/>
                      <a:pt x="30941" y="5972"/>
                    </a:cubicBezTo>
                    <a:cubicBezTo>
                      <a:pt x="29929" y="5972"/>
                      <a:pt x="28912" y="5741"/>
                      <a:pt x="28136" y="5278"/>
                    </a:cubicBezTo>
                    <a:lnTo>
                      <a:pt x="27396" y="4872"/>
                    </a:lnTo>
                    <a:lnTo>
                      <a:pt x="21296" y="1360"/>
                    </a:lnTo>
                    <a:lnTo>
                      <a:pt x="20557" y="916"/>
                    </a:lnTo>
                    <a:cubicBezTo>
                      <a:pt x="19503" y="306"/>
                      <a:pt x="18116" y="1"/>
                      <a:pt x="16730"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5135400" y="4403350"/>
                <a:ext cx="883600" cy="345925"/>
              </a:xfrm>
              <a:custGeom>
                <a:avLst/>
                <a:gdLst/>
                <a:ahLst/>
                <a:cxnLst/>
                <a:rect l="l" t="t" r="r" b="b"/>
                <a:pathLst>
                  <a:path w="35344" h="13837" extrusionOk="0">
                    <a:moveTo>
                      <a:pt x="15623" y="0"/>
                    </a:moveTo>
                    <a:cubicBezTo>
                      <a:pt x="14737" y="0"/>
                      <a:pt x="13823" y="174"/>
                      <a:pt x="13014" y="610"/>
                    </a:cubicBezTo>
                    <a:cubicBezTo>
                      <a:pt x="12533" y="868"/>
                      <a:pt x="12089" y="1201"/>
                      <a:pt x="11794" y="1719"/>
                    </a:cubicBezTo>
                    <a:cubicBezTo>
                      <a:pt x="11683" y="1977"/>
                      <a:pt x="11609" y="2273"/>
                      <a:pt x="11646" y="2532"/>
                    </a:cubicBezTo>
                    <a:cubicBezTo>
                      <a:pt x="11683" y="2828"/>
                      <a:pt x="11794" y="3087"/>
                      <a:pt x="11979" y="3308"/>
                    </a:cubicBezTo>
                    <a:cubicBezTo>
                      <a:pt x="12274" y="3789"/>
                      <a:pt x="12792" y="4085"/>
                      <a:pt x="13272" y="4344"/>
                    </a:cubicBezTo>
                    <a:lnTo>
                      <a:pt x="14677" y="5120"/>
                    </a:lnTo>
                    <a:cubicBezTo>
                      <a:pt x="16526" y="6192"/>
                      <a:pt x="18411" y="7264"/>
                      <a:pt x="20260" y="8299"/>
                    </a:cubicBezTo>
                    <a:cubicBezTo>
                      <a:pt x="20704" y="8558"/>
                      <a:pt x="21147" y="8891"/>
                      <a:pt x="21480" y="9261"/>
                    </a:cubicBezTo>
                    <a:cubicBezTo>
                      <a:pt x="21813" y="9667"/>
                      <a:pt x="22035" y="10185"/>
                      <a:pt x="21998" y="10666"/>
                    </a:cubicBezTo>
                    <a:cubicBezTo>
                      <a:pt x="21998" y="11183"/>
                      <a:pt x="21739" y="11664"/>
                      <a:pt x="21406" y="12033"/>
                    </a:cubicBezTo>
                    <a:cubicBezTo>
                      <a:pt x="21073" y="12403"/>
                      <a:pt x="20630" y="12699"/>
                      <a:pt x="20186" y="12921"/>
                    </a:cubicBezTo>
                    <a:cubicBezTo>
                      <a:pt x="19299" y="13364"/>
                      <a:pt x="18337" y="13586"/>
                      <a:pt x="17376" y="13660"/>
                    </a:cubicBezTo>
                    <a:cubicBezTo>
                      <a:pt x="17176" y="13676"/>
                      <a:pt x="16975" y="13683"/>
                      <a:pt x="16775" y="13683"/>
                    </a:cubicBezTo>
                    <a:cubicBezTo>
                      <a:pt x="16017" y="13683"/>
                      <a:pt x="15269" y="13577"/>
                      <a:pt x="14566" y="13401"/>
                    </a:cubicBezTo>
                    <a:cubicBezTo>
                      <a:pt x="14123" y="13290"/>
                      <a:pt x="13679" y="13143"/>
                      <a:pt x="13309" y="12958"/>
                    </a:cubicBezTo>
                    <a:cubicBezTo>
                      <a:pt x="12903" y="12773"/>
                      <a:pt x="12533" y="12551"/>
                      <a:pt x="12126" y="12329"/>
                    </a:cubicBezTo>
                    <a:cubicBezTo>
                      <a:pt x="11387" y="11886"/>
                      <a:pt x="10648" y="11479"/>
                      <a:pt x="9945" y="11072"/>
                    </a:cubicBezTo>
                    <a:cubicBezTo>
                      <a:pt x="8540" y="10259"/>
                      <a:pt x="7246" y="9556"/>
                      <a:pt x="6100" y="8891"/>
                    </a:cubicBezTo>
                    <a:cubicBezTo>
                      <a:pt x="5093" y="8253"/>
                      <a:pt x="3994" y="8072"/>
                      <a:pt x="3108" y="8072"/>
                    </a:cubicBezTo>
                    <a:cubicBezTo>
                      <a:pt x="3019" y="8072"/>
                      <a:pt x="2931" y="8074"/>
                      <a:pt x="2847" y="8078"/>
                    </a:cubicBezTo>
                    <a:cubicBezTo>
                      <a:pt x="1886" y="8115"/>
                      <a:pt x="1146" y="8299"/>
                      <a:pt x="702" y="8521"/>
                    </a:cubicBezTo>
                    <a:cubicBezTo>
                      <a:pt x="222" y="8706"/>
                      <a:pt x="0" y="8854"/>
                      <a:pt x="0" y="8854"/>
                    </a:cubicBezTo>
                    <a:lnTo>
                      <a:pt x="0" y="8891"/>
                    </a:lnTo>
                    <a:cubicBezTo>
                      <a:pt x="0" y="8891"/>
                      <a:pt x="74" y="8854"/>
                      <a:pt x="185" y="8780"/>
                    </a:cubicBezTo>
                    <a:cubicBezTo>
                      <a:pt x="296" y="8743"/>
                      <a:pt x="481" y="8632"/>
                      <a:pt x="702" y="8558"/>
                    </a:cubicBezTo>
                    <a:cubicBezTo>
                      <a:pt x="1183" y="8373"/>
                      <a:pt x="1886" y="8189"/>
                      <a:pt x="2847" y="8152"/>
                    </a:cubicBezTo>
                    <a:cubicBezTo>
                      <a:pt x="3771" y="8152"/>
                      <a:pt x="4917" y="8299"/>
                      <a:pt x="6026" y="9002"/>
                    </a:cubicBezTo>
                    <a:cubicBezTo>
                      <a:pt x="7172" y="9667"/>
                      <a:pt x="8466" y="10444"/>
                      <a:pt x="9834" y="11257"/>
                    </a:cubicBezTo>
                    <a:cubicBezTo>
                      <a:pt x="10537" y="11664"/>
                      <a:pt x="11276" y="12070"/>
                      <a:pt x="12015" y="12514"/>
                    </a:cubicBezTo>
                    <a:cubicBezTo>
                      <a:pt x="12385" y="12736"/>
                      <a:pt x="12792" y="12958"/>
                      <a:pt x="13199" y="13143"/>
                    </a:cubicBezTo>
                    <a:cubicBezTo>
                      <a:pt x="13605" y="13364"/>
                      <a:pt x="14049" y="13512"/>
                      <a:pt x="14530" y="13623"/>
                    </a:cubicBezTo>
                    <a:cubicBezTo>
                      <a:pt x="15188" y="13760"/>
                      <a:pt x="15886" y="13836"/>
                      <a:pt x="16611" y="13836"/>
                    </a:cubicBezTo>
                    <a:cubicBezTo>
                      <a:pt x="16863" y="13836"/>
                      <a:pt x="17118" y="13827"/>
                      <a:pt x="17376" y="13808"/>
                    </a:cubicBezTo>
                    <a:cubicBezTo>
                      <a:pt x="18337" y="13734"/>
                      <a:pt x="19336" y="13512"/>
                      <a:pt x="20260" y="13032"/>
                    </a:cubicBezTo>
                    <a:cubicBezTo>
                      <a:pt x="20704" y="12810"/>
                      <a:pt x="21147" y="12514"/>
                      <a:pt x="21480" y="12107"/>
                    </a:cubicBezTo>
                    <a:cubicBezTo>
                      <a:pt x="21850" y="11738"/>
                      <a:pt x="22108" y="11220"/>
                      <a:pt x="22108" y="10703"/>
                    </a:cubicBezTo>
                    <a:cubicBezTo>
                      <a:pt x="22108" y="10148"/>
                      <a:pt x="21887" y="9630"/>
                      <a:pt x="21554" y="9224"/>
                    </a:cubicBezTo>
                    <a:cubicBezTo>
                      <a:pt x="21184" y="8817"/>
                      <a:pt x="20741" y="8521"/>
                      <a:pt x="20297" y="8262"/>
                    </a:cubicBezTo>
                    <a:cubicBezTo>
                      <a:pt x="18448" y="7190"/>
                      <a:pt x="16600" y="6081"/>
                      <a:pt x="14714" y="5009"/>
                    </a:cubicBezTo>
                    <a:lnTo>
                      <a:pt x="13346" y="4196"/>
                    </a:lnTo>
                    <a:cubicBezTo>
                      <a:pt x="12866" y="3937"/>
                      <a:pt x="12385" y="3678"/>
                      <a:pt x="12089" y="3234"/>
                    </a:cubicBezTo>
                    <a:cubicBezTo>
                      <a:pt x="11794" y="2828"/>
                      <a:pt x="11757" y="2273"/>
                      <a:pt x="11979" y="1793"/>
                    </a:cubicBezTo>
                    <a:cubicBezTo>
                      <a:pt x="12200" y="1349"/>
                      <a:pt x="12644" y="1016"/>
                      <a:pt x="13088" y="794"/>
                    </a:cubicBezTo>
                    <a:cubicBezTo>
                      <a:pt x="13864" y="391"/>
                      <a:pt x="14744" y="222"/>
                      <a:pt x="15620" y="222"/>
                    </a:cubicBezTo>
                    <a:cubicBezTo>
                      <a:pt x="15787" y="222"/>
                      <a:pt x="15953" y="228"/>
                      <a:pt x="16119" y="240"/>
                    </a:cubicBezTo>
                    <a:cubicBezTo>
                      <a:pt x="16637" y="277"/>
                      <a:pt x="17117" y="351"/>
                      <a:pt x="17598" y="536"/>
                    </a:cubicBezTo>
                    <a:cubicBezTo>
                      <a:pt x="18079" y="683"/>
                      <a:pt x="18522" y="942"/>
                      <a:pt x="18929" y="1201"/>
                    </a:cubicBezTo>
                    <a:cubicBezTo>
                      <a:pt x="20704" y="2199"/>
                      <a:pt x="22404" y="3161"/>
                      <a:pt x="23994" y="4085"/>
                    </a:cubicBezTo>
                    <a:cubicBezTo>
                      <a:pt x="24807" y="4565"/>
                      <a:pt x="25547" y="5009"/>
                      <a:pt x="26360" y="5416"/>
                    </a:cubicBezTo>
                    <a:cubicBezTo>
                      <a:pt x="27137" y="5822"/>
                      <a:pt x="27987" y="6007"/>
                      <a:pt x="28800" y="6118"/>
                    </a:cubicBezTo>
                    <a:cubicBezTo>
                      <a:pt x="29129" y="6148"/>
                      <a:pt x="29453" y="6163"/>
                      <a:pt x="29771" y="6163"/>
                    </a:cubicBezTo>
                    <a:cubicBezTo>
                      <a:pt x="31027" y="6163"/>
                      <a:pt x="32189" y="5932"/>
                      <a:pt x="33163" y="5490"/>
                    </a:cubicBezTo>
                    <a:cubicBezTo>
                      <a:pt x="33791" y="5231"/>
                      <a:pt x="34309" y="4898"/>
                      <a:pt x="34716" y="4454"/>
                    </a:cubicBezTo>
                    <a:cubicBezTo>
                      <a:pt x="35085" y="4048"/>
                      <a:pt x="35344" y="3493"/>
                      <a:pt x="35344" y="3013"/>
                    </a:cubicBezTo>
                    <a:cubicBezTo>
                      <a:pt x="35344" y="2532"/>
                      <a:pt x="35196" y="2125"/>
                      <a:pt x="34974" y="1830"/>
                    </a:cubicBezTo>
                    <a:cubicBezTo>
                      <a:pt x="34789" y="1497"/>
                      <a:pt x="34568" y="1275"/>
                      <a:pt x="34346" y="1127"/>
                    </a:cubicBezTo>
                    <a:cubicBezTo>
                      <a:pt x="34161" y="979"/>
                      <a:pt x="33976" y="868"/>
                      <a:pt x="33865" y="794"/>
                    </a:cubicBezTo>
                    <a:cubicBezTo>
                      <a:pt x="33754" y="720"/>
                      <a:pt x="33717" y="683"/>
                      <a:pt x="33717" y="683"/>
                    </a:cubicBezTo>
                    <a:lnTo>
                      <a:pt x="33680" y="720"/>
                    </a:lnTo>
                    <a:cubicBezTo>
                      <a:pt x="33680" y="720"/>
                      <a:pt x="33754" y="757"/>
                      <a:pt x="33865" y="831"/>
                    </a:cubicBezTo>
                    <a:cubicBezTo>
                      <a:pt x="33976" y="905"/>
                      <a:pt x="34124" y="979"/>
                      <a:pt x="34309" y="1164"/>
                    </a:cubicBezTo>
                    <a:cubicBezTo>
                      <a:pt x="34531" y="1312"/>
                      <a:pt x="34752" y="1534"/>
                      <a:pt x="34937" y="1867"/>
                    </a:cubicBezTo>
                    <a:cubicBezTo>
                      <a:pt x="35122" y="2162"/>
                      <a:pt x="35270" y="2569"/>
                      <a:pt x="35233" y="3013"/>
                    </a:cubicBezTo>
                    <a:cubicBezTo>
                      <a:pt x="35233" y="3493"/>
                      <a:pt x="35011" y="3974"/>
                      <a:pt x="34605" y="4381"/>
                    </a:cubicBezTo>
                    <a:cubicBezTo>
                      <a:pt x="34235" y="4787"/>
                      <a:pt x="33717" y="5120"/>
                      <a:pt x="33126" y="5379"/>
                    </a:cubicBezTo>
                    <a:cubicBezTo>
                      <a:pt x="32196" y="5745"/>
                      <a:pt x="31115" y="5961"/>
                      <a:pt x="29949" y="5961"/>
                    </a:cubicBezTo>
                    <a:cubicBezTo>
                      <a:pt x="29586" y="5961"/>
                      <a:pt x="29215" y="5940"/>
                      <a:pt x="28837" y="5896"/>
                    </a:cubicBezTo>
                    <a:cubicBezTo>
                      <a:pt x="28024" y="5785"/>
                      <a:pt x="27210" y="5601"/>
                      <a:pt x="26471" y="5231"/>
                    </a:cubicBezTo>
                    <a:cubicBezTo>
                      <a:pt x="25695" y="4824"/>
                      <a:pt x="24918" y="4344"/>
                      <a:pt x="24105" y="3900"/>
                    </a:cubicBezTo>
                    <a:cubicBezTo>
                      <a:pt x="22515" y="2939"/>
                      <a:pt x="20815" y="1977"/>
                      <a:pt x="19077" y="979"/>
                    </a:cubicBezTo>
                    <a:cubicBezTo>
                      <a:pt x="18633" y="720"/>
                      <a:pt x="18190" y="462"/>
                      <a:pt x="17672" y="277"/>
                    </a:cubicBezTo>
                    <a:cubicBezTo>
                      <a:pt x="17191" y="129"/>
                      <a:pt x="16637" y="55"/>
                      <a:pt x="16119" y="18"/>
                    </a:cubicBezTo>
                    <a:cubicBezTo>
                      <a:pt x="15955" y="6"/>
                      <a:pt x="15790" y="0"/>
                      <a:pt x="15623"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5287900" y="4332625"/>
                <a:ext cx="576750" cy="159675"/>
              </a:xfrm>
              <a:custGeom>
                <a:avLst/>
                <a:gdLst/>
                <a:ahLst/>
                <a:cxnLst/>
                <a:rect l="l" t="t" r="r" b="b"/>
                <a:pathLst>
                  <a:path w="23070" h="6387" extrusionOk="0">
                    <a:moveTo>
                      <a:pt x="19225" y="0"/>
                    </a:moveTo>
                    <a:cubicBezTo>
                      <a:pt x="18375" y="0"/>
                      <a:pt x="17302" y="148"/>
                      <a:pt x="16267" y="703"/>
                    </a:cubicBezTo>
                    <a:cubicBezTo>
                      <a:pt x="16193" y="740"/>
                      <a:pt x="16156" y="777"/>
                      <a:pt x="16082" y="814"/>
                    </a:cubicBezTo>
                    <a:cubicBezTo>
                      <a:pt x="16045" y="851"/>
                      <a:pt x="16045" y="851"/>
                      <a:pt x="16008" y="851"/>
                    </a:cubicBezTo>
                    <a:cubicBezTo>
                      <a:pt x="14862" y="1516"/>
                      <a:pt x="13605" y="2255"/>
                      <a:pt x="12201" y="3069"/>
                    </a:cubicBezTo>
                    <a:cubicBezTo>
                      <a:pt x="11498" y="3476"/>
                      <a:pt x="10796" y="3919"/>
                      <a:pt x="10019" y="4363"/>
                    </a:cubicBezTo>
                    <a:cubicBezTo>
                      <a:pt x="9834" y="4474"/>
                      <a:pt x="9650" y="4585"/>
                      <a:pt x="9428" y="4696"/>
                    </a:cubicBezTo>
                    <a:cubicBezTo>
                      <a:pt x="9354" y="4733"/>
                      <a:pt x="9317" y="4769"/>
                      <a:pt x="9243" y="4806"/>
                    </a:cubicBezTo>
                    <a:cubicBezTo>
                      <a:pt x="9132" y="4880"/>
                      <a:pt x="8984" y="4954"/>
                      <a:pt x="8873" y="4991"/>
                    </a:cubicBezTo>
                    <a:cubicBezTo>
                      <a:pt x="8430" y="5176"/>
                      <a:pt x="7986" y="5361"/>
                      <a:pt x="7542" y="5435"/>
                    </a:cubicBezTo>
                    <a:cubicBezTo>
                      <a:pt x="6849" y="5601"/>
                      <a:pt x="6135" y="5685"/>
                      <a:pt x="5416" y="5685"/>
                    </a:cubicBezTo>
                    <a:cubicBezTo>
                      <a:pt x="5176" y="5685"/>
                      <a:pt x="4936" y="5675"/>
                      <a:pt x="4695" y="5657"/>
                    </a:cubicBezTo>
                    <a:cubicBezTo>
                      <a:pt x="3697" y="5583"/>
                      <a:pt x="2699" y="5361"/>
                      <a:pt x="1812" y="4880"/>
                    </a:cubicBezTo>
                    <a:cubicBezTo>
                      <a:pt x="1331" y="4659"/>
                      <a:pt x="924" y="4363"/>
                      <a:pt x="555" y="3956"/>
                    </a:cubicBezTo>
                    <a:cubicBezTo>
                      <a:pt x="296" y="3660"/>
                      <a:pt x="74" y="3291"/>
                      <a:pt x="0" y="2884"/>
                    </a:cubicBezTo>
                    <a:lnTo>
                      <a:pt x="0" y="3254"/>
                    </a:lnTo>
                    <a:cubicBezTo>
                      <a:pt x="0" y="4067"/>
                      <a:pt x="518" y="4880"/>
                      <a:pt x="1553" y="5472"/>
                    </a:cubicBezTo>
                    <a:cubicBezTo>
                      <a:pt x="2607" y="6082"/>
                      <a:pt x="4002" y="6387"/>
                      <a:pt x="5398" y="6387"/>
                    </a:cubicBezTo>
                    <a:cubicBezTo>
                      <a:pt x="6794" y="6387"/>
                      <a:pt x="8189" y="6082"/>
                      <a:pt x="9243" y="5472"/>
                    </a:cubicBezTo>
                    <a:lnTo>
                      <a:pt x="9428" y="5361"/>
                    </a:lnTo>
                    <a:lnTo>
                      <a:pt x="16082" y="1516"/>
                    </a:lnTo>
                    <a:lnTo>
                      <a:pt x="16267" y="1405"/>
                    </a:lnTo>
                    <a:cubicBezTo>
                      <a:pt x="17044" y="962"/>
                      <a:pt x="18060" y="740"/>
                      <a:pt x="19077" y="740"/>
                    </a:cubicBezTo>
                    <a:cubicBezTo>
                      <a:pt x="20094" y="740"/>
                      <a:pt x="21110" y="962"/>
                      <a:pt x="21887" y="1405"/>
                    </a:cubicBezTo>
                    <a:lnTo>
                      <a:pt x="22072" y="1516"/>
                    </a:lnTo>
                    <a:lnTo>
                      <a:pt x="23070" y="925"/>
                    </a:lnTo>
                    <a:lnTo>
                      <a:pt x="23070" y="111"/>
                    </a:lnTo>
                    <a:lnTo>
                      <a:pt x="22072" y="740"/>
                    </a:lnTo>
                    <a:lnTo>
                      <a:pt x="22035" y="740"/>
                    </a:lnTo>
                    <a:cubicBezTo>
                      <a:pt x="22035" y="740"/>
                      <a:pt x="21998" y="703"/>
                      <a:pt x="21887" y="629"/>
                    </a:cubicBezTo>
                    <a:cubicBezTo>
                      <a:pt x="21739" y="592"/>
                      <a:pt x="21591" y="481"/>
                      <a:pt x="21369" y="407"/>
                    </a:cubicBezTo>
                    <a:cubicBezTo>
                      <a:pt x="20889" y="222"/>
                      <a:pt x="20149" y="0"/>
                      <a:pt x="19225"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5288825" y="4132975"/>
                <a:ext cx="575825" cy="337150"/>
              </a:xfrm>
              <a:custGeom>
                <a:avLst/>
                <a:gdLst/>
                <a:ahLst/>
                <a:cxnLst/>
                <a:rect l="l" t="t" r="r" b="b"/>
                <a:pathLst>
                  <a:path w="23033" h="13486" extrusionOk="0">
                    <a:moveTo>
                      <a:pt x="10167" y="1"/>
                    </a:moveTo>
                    <a:lnTo>
                      <a:pt x="9206" y="555"/>
                    </a:lnTo>
                    <a:cubicBezTo>
                      <a:pt x="9613" y="777"/>
                      <a:pt x="9982" y="1110"/>
                      <a:pt x="10204" y="1553"/>
                    </a:cubicBezTo>
                    <a:cubicBezTo>
                      <a:pt x="10315" y="1775"/>
                      <a:pt x="10389" y="2108"/>
                      <a:pt x="10352" y="2367"/>
                    </a:cubicBezTo>
                    <a:cubicBezTo>
                      <a:pt x="10352" y="2662"/>
                      <a:pt x="10204" y="2921"/>
                      <a:pt x="10056" y="3143"/>
                    </a:cubicBezTo>
                    <a:cubicBezTo>
                      <a:pt x="9723" y="3624"/>
                      <a:pt x="9206" y="3883"/>
                      <a:pt x="8762" y="4141"/>
                    </a:cubicBezTo>
                    <a:lnTo>
                      <a:pt x="7357" y="4955"/>
                    </a:lnTo>
                    <a:cubicBezTo>
                      <a:pt x="5472" y="6027"/>
                      <a:pt x="3623" y="7099"/>
                      <a:pt x="1775" y="8134"/>
                    </a:cubicBezTo>
                    <a:cubicBezTo>
                      <a:pt x="1294" y="8393"/>
                      <a:pt x="887" y="8689"/>
                      <a:pt x="555" y="9095"/>
                    </a:cubicBezTo>
                    <a:cubicBezTo>
                      <a:pt x="222" y="9502"/>
                      <a:pt x="0" y="10020"/>
                      <a:pt x="0" y="10500"/>
                    </a:cubicBezTo>
                    <a:cubicBezTo>
                      <a:pt x="37" y="11018"/>
                      <a:pt x="259" y="11498"/>
                      <a:pt x="629" y="11868"/>
                    </a:cubicBezTo>
                    <a:cubicBezTo>
                      <a:pt x="961" y="12238"/>
                      <a:pt x="1368" y="12534"/>
                      <a:pt x="1812" y="12755"/>
                    </a:cubicBezTo>
                    <a:cubicBezTo>
                      <a:pt x="2699" y="13199"/>
                      <a:pt x="3697" y="13421"/>
                      <a:pt x="4658" y="13458"/>
                    </a:cubicBezTo>
                    <a:cubicBezTo>
                      <a:pt x="4899" y="13476"/>
                      <a:pt x="5139" y="13486"/>
                      <a:pt x="5378" y="13486"/>
                    </a:cubicBezTo>
                    <a:cubicBezTo>
                      <a:pt x="6096" y="13486"/>
                      <a:pt x="6803" y="13402"/>
                      <a:pt x="7468" y="13236"/>
                    </a:cubicBezTo>
                    <a:cubicBezTo>
                      <a:pt x="7912" y="13125"/>
                      <a:pt x="8319" y="12977"/>
                      <a:pt x="8725" y="12792"/>
                    </a:cubicBezTo>
                    <a:cubicBezTo>
                      <a:pt x="9132" y="12608"/>
                      <a:pt x="9502" y="12386"/>
                      <a:pt x="9871" y="12164"/>
                    </a:cubicBezTo>
                    <a:cubicBezTo>
                      <a:pt x="10648" y="11720"/>
                      <a:pt x="11387" y="11314"/>
                      <a:pt x="12090" y="10907"/>
                    </a:cubicBezTo>
                    <a:cubicBezTo>
                      <a:pt x="13494" y="10094"/>
                      <a:pt x="14751" y="9354"/>
                      <a:pt x="15898" y="8726"/>
                    </a:cubicBezTo>
                    <a:cubicBezTo>
                      <a:pt x="16939" y="8088"/>
                      <a:pt x="18041" y="7907"/>
                      <a:pt x="18927" y="7907"/>
                    </a:cubicBezTo>
                    <a:cubicBezTo>
                      <a:pt x="19016" y="7907"/>
                      <a:pt x="19103" y="7909"/>
                      <a:pt x="19188" y="7912"/>
                    </a:cubicBezTo>
                    <a:cubicBezTo>
                      <a:pt x="20149" y="7912"/>
                      <a:pt x="20852" y="8134"/>
                      <a:pt x="21332" y="8356"/>
                    </a:cubicBezTo>
                    <a:cubicBezTo>
                      <a:pt x="21813" y="8541"/>
                      <a:pt x="22035" y="8689"/>
                      <a:pt x="22035" y="8689"/>
                    </a:cubicBezTo>
                    <a:lnTo>
                      <a:pt x="23033" y="8097"/>
                    </a:lnTo>
                    <a:lnTo>
                      <a:pt x="22885" y="8023"/>
                    </a:lnTo>
                    <a:cubicBezTo>
                      <a:pt x="21831" y="7413"/>
                      <a:pt x="20445" y="7108"/>
                      <a:pt x="19054" y="7108"/>
                    </a:cubicBezTo>
                    <a:cubicBezTo>
                      <a:pt x="17663" y="7108"/>
                      <a:pt x="16267" y="7413"/>
                      <a:pt x="15195" y="8023"/>
                    </a:cubicBezTo>
                    <a:lnTo>
                      <a:pt x="15010" y="8134"/>
                    </a:lnTo>
                    <a:lnTo>
                      <a:pt x="8356" y="11979"/>
                    </a:lnTo>
                    <a:lnTo>
                      <a:pt x="8171" y="12053"/>
                    </a:lnTo>
                    <a:cubicBezTo>
                      <a:pt x="7394" y="12515"/>
                      <a:pt x="6378" y="12746"/>
                      <a:pt x="5361" y="12746"/>
                    </a:cubicBezTo>
                    <a:cubicBezTo>
                      <a:pt x="4344" y="12746"/>
                      <a:pt x="3328" y="12515"/>
                      <a:pt x="2551" y="12053"/>
                    </a:cubicBezTo>
                    <a:cubicBezTo>
                      <a:pt x="1960" y="11720"/>
                      <a:pt x="1627" y="11314"/>
                      <a:pt x="1479" y="10870"/>
                    </a:cubicBezTo>
                    <a:cubicBezTo>
                      <a:pt x="1442" y="10722"/>
                      <a:pt x="1405" y="10574"/>
                      <a:pt x="1405" y="10463"/>
                    </a:cubicBezTo>
                    <a:cubicBezTo>
                      <a:pt x="1405" y="10426"/>
                      <a:pt x="1405" y="10389"/>
                      <a:pt x="1405" y="10352"/>
                    </a:cubicBezTo>
                    <a:cubicBezTo>
                      <a:pt x="1442" y="10315"/>
                      <a:pt x="1442" y="10278"/>
                      <a:pt x="1442" y="10241"/>
                    </a:cubicBezTo>
                    <a:cubicBezTo>
                      <a:pt x="1442" y="10205"/>
                      <a:pt x="1442" y="10168"/>
                      <a:pt x="1479" y="10094"/>
                    </a:cubicBezTo>
                    <a:cubicBezTo>
                      <a:pt x="1479" y="10094"/>
                      <a:pt x="1479" y="10057"/>
                      <a:pt x="1479" y="10020"/>
                    </a:cubicBezTo>
                    <a:cubicBezTo>
                      <a:pt x="1516" y="9983"/>
                      <a:pt x="1516" y="9946"/>
                      <a:pt x="1553" y="9872"/>
                    </a:cubicBezTo>
                    <a:cubicBezTo>
                      <a:pt x="1553" y="9872"/>
                      <a:pt x="1553" y="9835"/>
                      <a:pt x="1590" y="9798"/>
                    </a:cubicBezTo>
                    <a:cubicBezTo>
                      <a:pt x="1590" y="9761"/>
                      <a:pt x="1627" y="9724"/>
                      <a:pt x="1664" y="9687"/>
                    </a:cubicBezTo>
                    <a:cubicBezTo>
                      <a:pt x="1664" y="9650"/>
                      <a:pt x="1701" y="9613"/>
                      <a:pt x="1701" y="9576"/>
                    </a:cubicBezTo>
                    <a:cubicBezTo>
                      <a:pt x="1738" y="9539"/>
                      <a:pt x="1775" y="9502"/>
                      <a:pt x="1812" y="9465"/>
                    </a:cubicBezTo>
                    <a:cubicBezTo>
                      <a:pt x="1812" y="9428"/>
                      <a:pt x="1849" y="9391"/>
                      <a:pt x="1886" y="9391"/>
                    </a:cubicBezTo>
                    <a:cubicBezTo>
                      <a:pt x="1923" y="9354"/>
                      <a:pt x="1960" y="9280"/>
                      <a:pt x="1997" y="9243"/>
                    </a:cubicBezTo>
                    <a:cubicBezTo>
                      <a:pt x="2034" y="9243"/>
                      <a:pt x="2034" y="9206"/>
                      <a:pt x="2071" y="9169"/>
                    </a:cubicBezTo>
                    <a:cubicBezTo>
                      <a:pt x="2107" y="9132"/>
                      <a:pt x="2181" y="9095"/>
                      <a:pt x="2218" y="9058"/>
                    </a:cubicBezTo>
                    <a:cubicBezTo>
                      <a:pt x="2255" y="9021"/>
                      <a:pt x="2292" y="9021"/>
                      <a:pt x="2292" y="8984"/>
                    </a:cubicBezTo>
                    <a:cubicBezTo>
                      <a:pt x="2403" y="8948"/>
                      <a:pt x="2477" y="8874"/>
                      <a:pt x="2588" y="8837"/>
                    </a:cubicBezTo>
                    <a:lnTo>
                      <a:pt x="3291" y="8393"/>
                    </a:lnTo>
                    <a:lnTo>
                      <a:pt x="9428" y="4881"/>
                    </a:lnTo>
                    <a:lnTo>
                      <a:pt x="10130" y="4474"/>
                    </a:lnTo>
                    <a:cubicBezTo>
                      <a:pt x="10278" y="4363"/>
                      <a:pt x="10389" y="4289"/>
                      <a:pt x="10500" y="4215"/>
                    </a:cubicBezTo>
                    <a:cubicBezTo>
                      <a:pt x="10574" y="4178"/>
                      <a:pt x="10611" y="4141"/>
                      <a:pt x="10648" y="4141"/>
                    </a:cubicBezTo>
                    <a:cubicBezTo>
                      <a:pt x="10722" y="4067"/>
                      <a:pt x="10759" y="4030"/>
                      <a:pt x="10833" y="3956"/>
                    </a:cubicBezTo>
                    <a:cubicBezTo>
                      <a:pt x="10870" y="3919"/>
                      <a:pt x="10907" y="3883"/>
                      <a:pt x="10943" y="3846"/>
                    </a:cubicBezTo>
                    <a:cubicBezTo>
                      <a:pt x="11017" y="3809"/>
                      <a:pt x="11054" y="3735"/>
                      <a:pt x="11128" y="3698"/>
                    </a:cubicBezTo>
                    <a:cubicBezTo>
                      <a:pt x="11165" y="3661"/>
                      <a:pt x="11165" y="3624"/>
                      <a:pt x="11202" y="3587"/>
                    </a:cubicBezTo>
                    <a:cubicBezTo>
                      <a:pt x="11239" y="3513"/>
                      <a:pt x="11313" y="3476"/>
                      <a:pt x="11350" y="3402"/>
                    </a:cubicBezTo>
                    <a:cubicBezTo>
                      <a:pt x="11350" y="3365"/>
                      <a:pt x="11387" y="3328"/>
                      <a:pt x="11424" y="3291"/>
                    </a:cubicBezTo>
                    <a:cubicBezTo>
                      <a:pt x="11461" y="3217"/>
                      <a:pt x="11498" y="3180"/>
                      <a:pt x="11498" y="3106"/>
                    </a:cubicBezTo>
                    <a:cubicBezTo>
                      <a:pt x="11535" y="3069"/>
                      <a:pt x="11535" y="3032"/>
                      <a:pt x="11572" y="2995"/>
                    </a:cubicBezTo>
                    <a:cubicBezTo>
                      <a:pt x="11609" y="2921"/>
                      <a:pt x="11609" y="2884"/>
                      <a:pt x="11646" y="2810"/>
                    </a:cubicBezTo>
                    <a:cubicBezTo>
                      <a:pt x="11646" y="2773"/>
                      <a:pt x="11646" y="2736"/>
                      <a:pt x="11683" y="2699"/>
                    </a:cubicBezTo>
                    <a:cubicBezTo>
                      <a:pt x="11683" y="2626"/>
                      <a:pt x="11720" y="2589"/>
                      <a:pt x="11720" y="2515"/>
                    </a:cubicBezTo>
                    <a:cubicBezTo>
                      <a:pt x="11720" y="2478"/>
                      <a:pt x="11720" y="2441"/>
                      <a:pt x="11720" y="2404"/>
                    </a:cubicBezTo>
                    <a:cubicBezTo>
                      <a:pt x="11720" y="2330"/>
                      <a:pt x="11757" y="2293"/>
                      <a:pt x="11757" y="2219"/>
                    </a:cubicBezTo>
                    <a:cubicBezTo>
                      <a:pt x="11757" y="1405"/>
                      <a:pt x="11202" y="629"/>
                      <a:pt x="1016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5286050" y="4146850"/>
                <a:ext cx="553650" cy="327900"/>
              </a:xfrm>
              <a:custGeom>
                <a:avLst/>
                <a:gdLst/>
                <a:ahLst/>
                <a:cxnLst/>
                <a:rect l="l" t="t" r="r" b="b"/>
                <a:pathLst>
                  <a:path w="22146" h="13116" extrusionOk="0">
                    <a:moveTo>
                      <a:pt x="9317" y="0"/>
                    </a:moveTo>
                    <a:lnTo>
                      <a:pt x="9169" y="37"/>
                    </a:lnTo>
                    <a:lnTo>
                      <a:pt x="9169" y="148"/>
                    </a:lnTo>
                    <a:cubicBezTo>
                      <a:pt x="9576" y="370"/>
                      <a:pt x="9945" y="703"/>
                      <a:pt x="10130" y="1072"/>
                    </a:cubicBezTo>
                    <a:cubicBezTo>
                      <a:pt x="10278" y="1331"/>
                      <a:pt x="10315" y="1627"/>
                      <a:pt x="10278" y="1923"/>
                    </a:cubicBezTo>
                    <a:cubicBezTo>
                      <a:pt x="10241" y="2144"/>
                      <a:pt x="10167" y="2329"/>
                      <a:pt x="10019" y="2514"/>
                    </a:cubicBezTo>
                    <a:cubicBezTo>
                      <a:pt x="9724" y="2921"/>
                      <a:pt x="9280" y="3217"/>
                      <a:pt x="8799" y="3475"/>
                    </a:cubicBezTo>
                    <a:lnTo>
                      <a:pt x="7394" y="4289"/>
                    </a:lnTo>
                    <a:cubicBezTo>
                      <a:pt x="5546" y="5361"/>
                      <a:pt x="3660" y="6470"/>
                      <a:pt x="1849" y="7542"/>
                    </a:cubicBezTo>
                    <a:cubicBezTo>
                      <a:pt x="1368" y="7801"/>
                      <a:pt x="925" y="8097"/>
                      <a:pt x="592" y="8503"/>
                    </a:cubicBezTo>
                    <a:cubicBezTo>
                      <a:pt x="259" y="8910"/>
                      <a:pt x="0" y="9428"/>
                      <a:pt x="37" y="9982"/>
                    </a:cubicBezTo>
                    <a:cubicBezTo>
                      <a:pt x="37" y="10093"/>
                      <a:pt x="37" y="10204"/>
                      <a:pt x="74" y="10315"/>
                    </a:cubicBezTo>
                    <a:cubicBezTo>
                      <a:pt x="148" y="10722"/>
                      <a:pt x="370" y="11091"/>
                      <a:pt x="629" y="11387"/>
                    </a:cubicBezTo>
                    <a:cubicBezTo>
                      <a:pt x="998" y="11794"/>
                      <a:pt x="1405" y="12090"/>
                      <a:pt x="1886" y="12311"/>
                    </a:cubicBezTo>
                    <a:cubicBezTo>
                      <a:pt x="2773" y="12792"/>
                      <a:pt x="3771" y="13014"/>
                      <a:pt x="4769" y="13088"/>
                    </a:cubicBezTo>
                    <a:cubicBezTo>
                      <a:pt x="5010" y="13106"/>
                      <a:pt x="5250" y="13116"/>
                      <a:pt x="5490" y="13116"/>
                    </a:cubicBezTo>
                    <a:cubicBezTo>
                      <a:pt x="6209" y="13116"/>
                      <a:pt x="6923" y="13032"/>
                      <a:pt x="7616" y="12866"/>
                    </a:cubicBezTo>
                    <a:cubicBezTo>
                      <a:pt x="8060" y="12792"/>
                      <a:pt x="8504" y="12607"/>
                      <a:pt x="8947" y="12422"/>
                    </a:cubicBezTo>
                    <a:cubicBezTo>
                      <a:pt x="9058" y="12385"/>
                      <a:pt x="9206" y="12311"/>
                      <a:pt x="9317" y="12237"/>
                    </a:cubicBezTo>
                    <a:cubicBezTo>
                      <a:pt x="9391" y="12200"/>
                      <a:pt x="9428" y="12164"/>
                      <a:pt x="9502" y="12127"/>
                    </a:cubicBezTo>
                    <a:cubicBezTo>
                      <a:pt x="9724" y="12016"/>
                      <a:pt x="9908" y="11905"/>
                      <a:pt x="10093" y="11794"/>
                    </a:cubicBezTo>
                    <a:cubicBezTo>
                      <a:pt x="10870" y="11350"/>
                      <a:pt x="11572" y="10907"/>
                      <a:pt x="12275" y="10500"/>
                    </a:cubicBezTo>
                    <a:cubicBezTo>
                      <a:pt x="13679" y="9686"/>
                      <a:pt x="14973" y="8947"/>
                      <a:pt x="16082" y="8282"/>
                    </a:cubicBezTo>
                    <a:cubicBezTo>
                      <a:pt x="16119" y="8282"/>
                      <a:pt x="16119" y="8282"/>
                      <a:pt x="16156" y="8245"/>
                    </a:cubicBezTo>
                    <a:cubicBezTo>
                      <a:pt x="16230" y="8208"/>
                      <a:pt x="16267" y="8171"/>
                      <a:pt x="16341" y="8134"/>
                    </a:cubicBezTo>
                    <a:cubicBezTo>
                      <a:pt x="17376" y="7579"/>
                      <a:pt x="18449" y="7431"/>
                      <a:pt x="19299" y="7431"/>
                    </a:cubicBezTo>
                    <a:cubicBezTo>
                      <a:pt x="20223" y="7468"/>
                      <a:pt x="20963" y="7653"/>
                      <a:pt x="21443" y="7838"/>
                    </a:cubicBezTo>
                    <a:cubicBezTo>
                      <a:pt x="21665" y="7912"/>
                      <a:pt x="21850" y="8023"/>
                      <a:pt x="21961" y="8060"/>
                    </a:cubicBezTo>
                    <a:cubicBezTo>
                      <a:pt x="22072" y="8134"/>
                      <a:pt x="22109" y="8171"/>
                      <a:pt x="22109" y="8171"/>
                    </a:cubicBezTo>
                    <a:lnTo>
                      <a:pt x="22146" y="8171"/>
                    </a:lnTo>
                    <a:lnTo>
                      <a:pt x="22146" y="8134"/>
                    </a:lnTo>
                    <a:cubicBezTo>
                      <a:pt x="22146" y="8134"/>
                      <a:pt x="21924" y="7986"/>
                      <a:pt x="21443" y="7801"/>
                    </a:cubicBezTo>
                    <a:cubicBezTo>
                      <a:pt x="20963" y="7579"/>
                      <a:pt x="20260" y="7357"/>
                      <a:pt x="19299" y="7357"/>
                    </a:cubicBezTo>
                    <a:cubicBezTo>
                      <a:pt x="19214" y="7354"/>
                      <a:pt x="19127" y="7352"/>
                      <a:pt x="19038" y="7352"/>
                    </a:cubicBezTo>
                    <a:cubicBezTo>
                      <a:pt x="18152" y="7352"/>
                      <a:pt x="17050" y="7533"/>
                      <a:pt x="16009" y="8171"/>
                    </a:cubicBezTo>
                    <a:cubicBezTo>
                      <a:pt x="14862" y="8836"/>
                      <a:pt x="13605" y="9539"/>
                      <a:pt x="12201" y="10352"/>
                    </a:cubicBezTo>
                    <a:cubicBezTo>
                      <a:pt x="11498" y="10759"/>
                      <a:pt x="10759" y="11165"/>
                      <a:pt x="9982" y="11609"/>
                    </a:cubicBezTo>
                    <a:cubicBezTo>
                      <a:pt x="9613" y="11831"/>
                      <a:pt x="9243" y="12053"/>
                      <a:pt x="8836" y="12237"/>
                    </a:cubicBezTo>
                    <a:cubicBezTo>
                      <a:pt x="8430" y="12422"/>
                      <a:pt x="8023" y="12570"/>
                      <a:pt x="7579" y="12681"/>
                    </a:cubicBezTo>
                    <a:cubicBezTo>
                      <a:pt x="6877" y="12857"/>
                      <a:pt x="6129" y="12963"/>
                      <a:pt x="5371" y="12963"/>
                    </a:cubicBezTo>
                    <a:cubicBezTo>
                      <a:pt x="5171" y="12963"/>
                      <a:pt x="4970" y="12955"/>
                      <a:pt x="4769" y="12940"/>
                    </a:cubicBezTo>
                    <a:cubicBezTo>
                      <a:pt x="3808" y="12866"/>
                      <a:pt x="2810" y="12644"/>
                      <a:pt x="1923" y="12200"/>
                    </a:cubicBezTo>
                    <a:cubicBezTo>
                      <a:pt x="1479" y="11979"/>
                      <a:pt x="1072" y="11683"/>
                      <a:pt x="740" y="11313"/>
                    </a:cubicBezTo>
                    <a:cubicBezTo>
                      <a:pt x="370" y="10943"/>
                      <a:pt x="148" y="10463"/>
                      <a:pt x="111" y="9945"/>
                    </a:cubicBezTo>
                    <a:cubicBezTo>
                      <a:pt x="111" y="9465"/>
                      <a:pt x="333" y="8947"/>
                      <a:pt x="666" y="8540"/>
                    </a:cubicBezTo>
                    <a:cubicBezTo>
                      <a:pt x="998" y="8171"/>
                      <a:pt x="1405" y="7838"/>
                      <a:pt x="1886" y="7579"/>
                    </a:cubicBezTo>
                    <a:cubicBezTo>
                      <a:pt x="3734" y="6544"/>
                      <a:pt x="5583" y="5472"/>
                      <a:pt x="7468" y="4400"/>
                    </a:cubicBezTo>
                    <a:lnTo>
                      <a:pt x="8873" y="3586"/>
                    </a:lnTo>
                    <a:cubicBezTo>
                      <a:pt x="9317" y="3364"/>
                      <a:pt x="9834" y="3069"/>
                      <a:pt x="10167" y="2588"/>
                    </a:cubicBezTo>
                    <a:cubicBezTo>
                      <a:pt x="10315" y="2366"/>
                      <a:pt x="10426" y="2107"/>
                      <a:pt x="10463" y="1812"/>
                    </a:cubicBezTo>
                    <a:cubicBezTo>
                      <a:pt x="10500" y="1553"/>
                      <a:pt x="10426" y="1220"/>
                      <a:pt x="10315" y="998"/>
                    </a:cubicBezTo>
                    <a:cubicBezTo>
                      <a:pt x="10093" y="555"/>
                      <a:pt x="9724" y="222"/>
                      <a:pt x="9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5784225" y="4308600"/>
                <a:ext cx="75825" cy="44375"/>
              </a:xfrm>
              <a:custGeom>
                <a:avLst/>
                <a:gdLst/>
                <a:ahLst/>
                <a:cxnLst/>
                <a:rect l="l" t="t" r="r" b="b"/>
                <a:pathLst>
                  <a:path w="3033" h="1775" extrusionOk="0">
                    <a:moveTo>
                      <a:pt x="1775" y="0"/>
                    </a:moveTo>
                    <a:lnTo>
                      <a:pt x="0" y="1035"/>
                    </a:lnTo>
                    <a:lnTo>
                      <a:pt x="1257" y="1775"/>
                    </a:lnTo>
                    <a:lnTo>
                      <a:pt x="3032" y="739"/>
                    </a:lnTo>
                    <a:lnTo>
                      <a:pt x="2293" y="296"/>
                    </a:lnTo>
                    <a:lnTo>
                      <a:pt x="177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5815650" y="4327075"/>
                <a:ext cx="44400" cy="65650"/>
              </a:xfrm>
              <a:custGeom>
                <a:avLst/>
                <a:gdLst/>
                <a:ahLst/>
                <a:cxnLst/>
                <a:rect l="l" t="t" r="r" b="b"/>
                <a:pathLst>
                  <a:path w="1776" h="2626" extrusionOk="0">
                    <a:moveTo>
                      <a:pt x="1775" y="0"/>
                    </a:moveTo>
                    <a:lnTo>
                      <a:pt x="0" y="1036"/>
                    </a:lnTo>
                    <a:lnTo>
                      <a:pt x="0" y="2625"/>
                    </a:lnTo>
                    <a:lnTo>
                      <a:pt x="1775" y="1590"/>
                    </a:lnTo>
                    <a:lnTo>
                      <a:pt x="177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5784225" y="4334475"/>
                <a:ext cx="31450" cy="58250"/>
              </a:xfrm>
              <a:custGeom>
                <a:avLst/>
                <a:gdLst/>
                <a:ahLst/>
                <a:cxnLst/>
                <a:rect l="l" t="t" r="r" b="b"/>
                <a:pathLst>
                  <a:path w="1258" h="2330" extrusionOk="0">
                    <a:moveTo>
                      <a:pt x="0" y="0"/>
                    </a:moveTo>
                    <a:lnTo>
                      <a:pt x="0" y="1590"/>
                    </a:lnTo>
                    <a:lnTo>
                      <a:pt x="1257" y="2329"/>
                    </a:lnTo>
                    <a:lnTo>
                      <a:pt x="1257" y="740"/>
                    </a:lnTo>
                    <a:lnTo>
                      <a:pt x="0"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5784225" y="4327075"/>
                <a:ext cx="75825" cy="27750"/>
              </a:xfrm>
              <a:custGeom>
                <a:avLst/>
                <a:gdLst/>
                <a:ahLst/>
                <a:cxnLst/>
                <a:rect l="l" t="t" r="r" b="b"/>
                <a:pathLst>
                  <a:path w="3033" h="1110" extrusionOk="0">
                    <a:moveTo>
                      <a:pt x="3032" y="0"/>
                    </a:moveTo>
                    <a:cubicBezTo>
                      <a:pt x="2441" y="296"/>
                      <a:pt x="1849" y="592"/>
                      <a:pt x="1257" y="925"/>
                    </a:cubicBezTo>
                    <a:lnTo>
                      <a:pt x="0" y="296"/>
                    </a:lnTo>
                    <a:lnTo>
                      <a:pt x="1220" y="1110"/>
                    </a:lnTo>
                    <a:lnTo>
                      <a:pt x="1294" y="1110"/>
                    </a:lnTo>
                    <a:cubicBezTo>
                      <a:pt x="1886" y="740"/>
                      <a:pt x="2477" y="370"/>
                      <a:pt x="30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5806400" y="4352950"/>
                <a:ext cx="14825" cy="60100"/>
              </a:xfrm>
              <a:custGeom>
                <a:avLst/>
                <a:gdLst/>
                <a:ahLst/>
                <a:cxnLst/>
                <a:rect l="l" t="t" r="r" b="b"/>
                <a:pathLst>
                  <a:path w="593" h="2404" extrusionOk="0">
                    <a:moveTo>
                      <a:pt x="1" y="1"/>
                    </a:moveTo>
                    <a:lnTo>
                      <a:pt x="1" y="1590"/>
                    </a:lnTo>
                    <a:cubicBezTo>
                      <a:pt x="1" y="1886"/>
                      <a:pt x="186" y="2182"/>
                      <a:pt x="592" y="2404"/>
                    </a:cubicBezTo>
                    <a:lnTo>
                      <a:pt x="592" y="814"/>
                    </a:lnTo>
                    <a:cubicBezTo>
                      <a:pt x="518" y="777"/>
                      <a:pt x="407" y="703"/>
                      <a:pt x="333" y="629"/>
                    </a:cubicBezTo>
                    <a:cubicBezTo>
                      <a:pt x="333" y="629"/>
                      <a:pt x="297" y="592"/>
                      <a:pt x="297" y="555"/>
                    </a:cubicBezTo>
                    <a:cubicBezTo>
                      <a:pt x="223" y="518"/>
                      <a:pt x="186" y="481"/>
                      <a:pt x="149" y="444"/>
                    </a:cubicBezTo>
                    <a:cubicBezTo>
                      <a:pt x="149" y="407"/>
                      <a:pt x="149" y="370"/>
                      <a:pt x="112" y="333"/>
                    </a:cubicBezTo>
                    <a:cubicBezTo>
                      <a:pt x="75" y="296"/>
                      <a:pt x="75" y="259"/>
                      <a:pt x="38" y="222"/>
                    </a:cubicBezTo>
                    <a:cubicBezTo>
                      <a:pt x="38" y="185"/>
                      <a:pt x="38" y="149"/>
                      <a:pt x="38" y="112"/>
                    </a:cubicBezTo>
                    <a:cubicBezTo>
                      <a:pt x="38" y="75"/>
                      <a:pt x="1" y="38"/>
                      <a:pt x="1"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5949675" y="4373275"/>
                <a:ext cx="13875" cy="15750"/>
              </a:xfrm>
              <a:custGeom>
                <a:avLst/>
                <a:gdLst/>
                <a:ahLst/>
                <a:cxnLst/>
                <a:rect l="l" t="t" r="r" b="b"/>
                <a:pathLst>
                  <a:path w="555" h="630" extrusionOk="0">
                    <a:moveTo>
                      <a:pt x="555" y="1"/>
                    </a:moveTo>
                    <a:lnTo>
                      <a:pt x="0" y="297"/>
                    </a:lnTo>
                    <a:lnTo>
                      <a:pt x="555" y="629"/>
                    </a:lnTo>
                    <a:lnTo>
                      <a:pt x="55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5892375" y="4406550"/>
                <a:ext cx="12950" cy="47175"/>
              </a:xfrm>
              <a:custGeom>
                <a:avLst/>
                <a:gdLst/>
                <a:ahLst/>
                <a:cxnLst/>
                <a:rect l="l" t="t" r="r" b="b"/>
                <a:pathLst>
                  <a:path w="518" h="1887" extrusionOk="0">
                    <a:moveTo>
                      <a:pt x="518" y="1"/>
                    </a:moveTo>
                    <a:lnTo>
                      <a:pt x="0" y="334"/>
                    </a:lnTo>
                    <a:lnTo>
                      <a:pt x="0" y="1886"/>
                    </a:lnTo>
                    <a:lnTo>
                      <a:pt x="518" y="1591"/>
                    </a:lnTo>
                    <a:lnTo>
                      <a:pt x="51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5821200" y="4373275"/>
                <a:ext cx="71200" cy="80450"/>
              </a:xfrm>
              <a:custGeom>
                <a:avLst/>
                <a:gdLst/>
                <a:ahLst/>
                <a:cxnLst/>
                <a:rect l="l" t="t" r="r" b="b"/>
                <a:pathLst>
                  <a:path w="2848" h="3218" extrusionOk="0">
                    <a:moveTo>
                      <a:pt x="0" y="1"/>
                    </a:moveTo>
                    <a:lnTo>
                      <a:pt x="0" y="1591"/>
                    </a:lnTo>
                    <a:lnTo>
                      <a:pt x="2847" y="3217"/>
                    </a:lnTo>
                    <a:lnTo>
                      <a:pt x="2847" y="1665"/>
                    </a:lnTo>
                    <a:lnTo>
                      <a:pt x="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5905300" y="4406550"/>
                <a:ext cx="32375" cy="58275"/>
              </a:xfrm>
              <a:custGeom>
                <a:avLst/>
                <a:gdLst/>
                <a:ahLst/>
                <a:cxnLst/>
                <a:rect l="l" t="t" r="r" b="b"/>
                <a:pathLst>
                  <a:path w="1295" h="2331" extrusionOk="0">
                    <a:moveTo>
                      <a:pt x="1" y="1"/>
                    </a:moveTo>
                    <a:lnTo>
                      <a:pt x="1" y="1591"/>
                    </a:lnTo>
                    <a:lnTo>
                      <a:pt x="1258" y="2330"/>
                    </a:lnTo>
                    <a:lnTo>
                      <a:pt x="1295" y="740"/>
                    </a:lnTo>
                    <a:lnTo>
                      <a:pt x="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5806400" y="4323375"/>
                <a:ext cx="175650" cy="101700"/>
              </a:xfrm>
              <a:custGeom>
                <a:avLst/>
                <a:gdLst/>
                <a:ahLst/>
                <a:cxnLst/>
                <a:rect l="l" t="t" r="r" b="b"/>
                <a:pathLst>
                  <a:path w="7026" h="4068" extrusionOk="0">
                    <a:moveTo>
                      <a:pt x="2016" y="1"/>
                    </a:moveTo>
                    <a:cubicBezTo>
                      <a:pt x="1498" y="1"/>
                      <a:pt x="980" y="111"/>
                      <a:pt x="592" y="333"/>
                    </a:cubicBezTo>
                    <a:cubicBezTo>
                      <a:pt x="223" y="592"/>
                      <a:pt x="1" y="888"/>
                      <a:pt x="1" y="1184"/>
                    </a:cubicBezTo>
                    <a:cubicBezTo>
                      <a:pt x="1" y="1221"/>
                      <a:pt x="38" y="1258"/>
                      <a:pt x="38" y="1295"/>
                    </a:cubicBezTo>
                    <a:cubicBezTo>
                      <a:pt x="38" y="1332"/>
                      <a:pt x="38" y="1368"/>
                      <a:pt x="38" y="1405"/>
                    </a:cubicBezTo>
                    <a:cubicBezTo>
                      <a:pt x="75" y="1442"/>
                      <a:pt x="75" y="1479"/>
                      <a:pt x="112" y="1516"/>
                    </a:cubicBezTo>
                    <a:cubicBezTo>
                      <a:pt x="149" y="1553"/>
                      <a:pt x="149" y="1590"/>
                      <a:pt x="149" y="1627"/>
                    </a:cubicBezTo>
                    <a:cubicBezTo>
                      <a:pt x="186" y="1664"/>
                      <a:pt x="223" y="1701"/>
                      <a:pt x="297" y="1738"/>
                    </a:cubicBezTo>
                    <a:cubicBezTo>
                      <a:pt x="297" y="1775"/>
                      <a:pt x="333" y="1775"/>
                      <a:pt x="333" y="1812"/>
                    </a:cubicBezTo>
                    <a:cubicBezTo>
                      <a:pt x="407" y="1886"/>
                      <a:pt x="518" y="1923"/>
                      <a:pt x="592" y="1997"/>
                    </a:cubicBezTo>
                    <a:lnTo>
                      <a:pt x="3439" y="3661"/>
                    </a:lnTo>
                    <a:lnTo>
                      <a:pt x="3957" y="3328"/>
                    </a:lnTo>
                    <a:lnTo>
                      <a:pt x="5251" y="4067"/>
                    </a:lnTo>
                    <a:lnTo>
                      <a:pt x="7025" y="3032"/>
                    </a:lnTo>
                    <a:lnTo>
                      <a:pt x="6286" y="2625"/>
                    </a:lnTo>
                    <a:lnTo>
                      <a:pt x="5731" y="2293"/>
                    </a:lnTo>
                    <a:lnTo>
                      <a:pt x="6286" y="1997"/>
                    </a:lnTo>
                    <a:lnTo>
                      <a:pt x="3439" y="333"/>
                    </a:lnTo>
                    <a:cubicBezTo>
                      <a:pt x="3051" y="111"/>
                      <a:pt x="2533" y="1"/>
                      <a:pt x="2016" y="1"/>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5807325" y="4355725"/>
                <a:ext cx="174725" cy="71200"/>
              </a:xfrm>
              <a:custGeom>
                <a:avLst/>
                <a:gdLst/>
                <a:ahLst/>
                <a:cxnLst/>
                <a:rect l="l" t="t" r="r" b="b"/>
                <a:pathLst>
                  <a:path w="6989" h="2848" extrusionOk="0">
                    <a:moveTo>
                      <a:pt x="1" y="1"/>
                    </a:moveTo>
                    <a:cubicBezTo>
                      <a:pt x="1" y="112"/>
                      <a:pt x="75" y="222"/>
                      <a:pt x="112" y="333"/>
                    </a:cubicBezTo>
                    <a:cubicBezTo>
                      <a:pt x="186" y="407"/>
                      <a:pt x="260" y="555"/>
                      <a:pt x="370" y="592"/>
                    </a:cubicBezTo>
                    <a:cubicBezTo>
                      <a:pt x="444" y="666"/>
                      <a:pt x="555" y="740"/>
                      <a:pt x="666" y="814"/>
                    </a:cubicBezTo>
                    <a:lnTo>
                      <a:pt x="962" y="999"/>
                    </a:lnTo>
                    <a:lnTo>
                      <a:pt x="2182" y="1738"/>
                    </a:lnTo>
                    <a:cubicBezTo>
                      <a:pt x="2995" y="2219"/>
                      <a:pt x="2515" y="1997"/>
                      <a:pt x="3328" y="2441"/>
                    </a:cubicBezTo>
                    <a:lnTo>
                      <a:pt x="3402" y="2478"/>
                    </a:lnTo>
                    <a:lnTo>
                      <a:pt x="3476" y="2441"/>
                    </a:lnTo>
                    <a:lnTo>
                      <a:pt x="3939" y="2176"/>
                    </a:lnTo>
                    <a:lnTo>
                      <a:pt x="3939" y="2176"/>
                    </a:lnTo>
                    <a:cubicBezTo>
                      <a:pt x="4330" y="2387"/>
                      <a:pt x="4752" y="2600"/>
                      <a:pt x="5140" y="2847"/>
                    </a:cubicBezTo>
                    <a:lnTo>
                      <a:pt x="5251" y="2847"/>
                    </a:lnTo>
                    <a:cubicBezTo>
                      <a:pt x="5805" y="2478"/>
                      <a:pt x="6397" y="2108"/>
                      <a:pt x="6988" y="1738"/>
                    </a:cubicBezTo>
                    <a:lnTo>
                      <a:pt x="6988" y="1738"/>
                    </a:lnTo>
                    <a:cubicBezTo>
                      <a:pt x="6379" y="2025"/>
                      <a:pt x="5805" y="2346"/>
                      <a:pt x="5198" y="2669"/>
                    </a:cubicBezTo>
                    <a:lnTo>
                      <a:pt x="5198" y="2669"/>
                    </a:lnTo>
                    <a:cubicBezTo>
                      <a:pt x="4775" y="2420"/>
                      <a:pt x="4384" y="2172"/>
                      <a:pt x="3994" y="1923"/>
                    </a:cubicBezTo>
                    <a:lnTo>
                      <a:pt x="3883" y="1923"/>
                    </a:lnTo>
                    <a:lnTo>
                      <a:pt x="3403" y="2211"/>
                    </a:lnTo>
                    <a:lnTo>
                      <a:pt x="3403" y="2211"/>
                    </a:lnTo>
                    <a:cubicBezTo>
                      <a:pt x="2653" y="1755"/>
                      <a:pt x="3082" y="2019"/>
                      <a:pt x="2293" y="1553"/>
                    </a:cubicBezTo>
                    <a:lnTo>
                      <a:pt x="1036" y="888"/>
                    </a:lnTo>
                    <a:lnTo>
                      <a:pt x="703" y="703"/>
                    </a:lnTo>
                    <a:cubicBezTo>
                      <a:pt x="592" y="666"/>
                      <a:pt x="518" y="592"/>
                      <a:pt x="407" y="555"/>
                    </a:cubicBezTo>
                    <a:cubicBezTo>
                      <a:pt x="296" y="481"/>
                      <a:pt x="223" y="370"/>
                      <a:pt x="149" y="296"/>
                    </a:cubicBezTo>
                    <a:cubicBezTo>
                      <a:pt x="112" y="222"/>
                      <a:pt x="1" y="11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5842450" y="4344625"/>
                <a:ext cx="77675" cy="84150"/>
              </a:xfrm>
              <a:custGeom>
                <a:avLst/>
                <a:gdLst/>
                <a:ahLst/>
                <a:cxnLst/>
                <a:rect l="l" t="t" r="r" b="b"/>
                <a:pathLst>
                  <a:path w="3107" h="3366" extrusionOk="0">
                    <a:moveTo>
                      <a:pt x="2847" y="1"/>
                    </a:moveTo>
                    <a:lnTo>
                      <a:pt x="1" y="1628"/>
                    </a:lnTo>
                    <a:lnTo>
                      <a:pt x="1" y="3217"/>
                    </a:lnTo>
                    <a:lnTo>
                      <a:pt x="222" y="3365"/>
                    </a:lnTo>
                    <a:lnTo>
                      <a:pt x="222" y="1775"/>
                    </a:lnTo>
                    <a:lnTo>
                      <a:pt x="3106" y="149"/>
                    </a:lnTo>
                    <a:lnTo>
                      <a:pt x="2847"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13"/>
            <p:cNvSpPr/>
            <p:nvPr/>
          </p:nvSpPr>
          <p:spPr>
            <a:xfrm>
              <a:off x="-586681" y="1179105"/>
              <a:ext cx="99553" cy="119468"/>
            </a:xfrm>
            <a:custGeom>
              <a:avLst/>
              <a:gdLst/>
              <a:ahLst/>
              <a:cxnLst/>
              <a:rect l="l" t="t" r="r" b="b"/>
              <a:pathLst>
                <a:path w="1295" h="1554" extrusionOk="0">
                  <a:moveTo>
                    <a:pt x="740" y="1"/>
                  </a:moveTo>
                  <a:cubicBezTo>
                    <a:pt x="703" y="38"/>
                    <a:pt x="666" y="38"/>
                    <a:pt x="629" y="75"/>
                  </a:cubicBezTo>
                  <a:cubicBezTo>
                    <a:pt x="407" y="260"/>
                    <a:pt x="222" y="519"/>
                    <a:pt x="111" y="666"/>
                  </a:cubicBezTo>
                  <a:cubicBezTo>
                    <a:pt x="1" y="962"/>
                    <a:pt x="38" y="1295"/>
                    <a:pt x="74" y="1554"/>
                  </a:cubicBezTo>
                  <a:cubicBezTo>
                    <a:pt x="259" y="1184"/>
                    <a:pt x="592" y="814"/>
                    <a:pt x="1110" y="482"/>
                  </a:cubicBezTo>
                  <a:cubicBezTo>
                    <a:pt x="1184" y="445"/>
                    <a:pt x="1258" y="445"/>
                    <a:pt x="1295" y="408"/>
                  </a:cubicBezTo>
                  <a:lnTo>
                    <a:pt x="740"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703225" y="1304184"/>
              <a:ext cx="523058" cy="415062"/>
            </a:xfrm>
            <a:custGeom>
              <a:avLst/>
              <a:gdLst/>
              <a:ahLst/>
              <a:cxnLst/>
              <a:rect l="l" t="t" r="r" b="b"/>
              <a:pathLst>
                <a:path w="6804" h="5399" extrusionOk="0">
                  <a:moveTo>
                    <a:pt x="38" y="1"/>
                  </a:moveTo>
                  <a:lnTo>
                    <a:pt x="38" y="481"/>
                  </a:lnTo>
                  <a:cubicBezTo>
                    <a:pt x="1" y="1295"/>
                    <a:pt x="555" y="2108"/>
                    <a:pt x="1627" y="2700"/>
                  </a:cubicBezTo>
                  <a:lnTo>
                    <a:pt x="2330" y="3143"/>
                  </a:lnTo>
                  <a:lnTo>
                    <a:pt x="6286" y="5398"/>
                  </a:lnTo>
                  <a:lnTo>
                    <a:pt x="6803" y="4918"/>
                  </a:lnTo>
                  <a:lnTo>
                    <a:pt x="2330" y="2330"/>
                  </a:lnTo>
                  <a:lnTo>
                    <a:pt x="1627" y="1923"/>
                  </a:lnTo>
                  <a:cubicBezTo>
                    <a:pt x="1480" y="1849"/>
                    <a:pt x="1369" y="1775"/>
                    <a:pt x="1258" y="1664"/>
                  </a:cubicBezTo>
                  <a:cubicBezTo>
                    <a:pt x="1221" y="1664"/>
                    <a:pt x="1184" y="1627"/>
                    <a:pt x="1147" y="1590"/>
                  </a:cubicBezTo>
                  <a:cubicBezTo>
                    <a:pt x="1073" y="1516"/>
                    <a:pt x="999" y="1480"/>
                    <a:pt x="925" y="1443"/>
                  </a:cubicBezTo>
                  <a:cubicBezTo>
                    <a:pt x="888" y="1406"/>
                    <a:pt x="851" y="1369"/>
                    <a:pt x="814" y="1332"/>
                  </a:cubicBezTo>
                  <a:cubicBezTo>
                    <a:pt x="740" y="1258"/>
                    <a:pt x="703" y="1221"/>
                    <a:pt x="666" y="1147"/>
                  </a:cubicBezTo>
                  <a:cubicBezTo>
                    <a:pt x="629" y="1110"/>
                    <a:pt x="592" y="1073"/>
                    <a:pt x="555" y="1036"/>
                  </a:cubicBezTo>
                  <a:cubicBezTo>
                    <a:pt x="518" y="999"/>
                    <a:pt x="481" y="925"/>
                    <a:pt x="407" y="888"/>
                  </a:cubicBezTo>
                  <a:cubicBezTo>
                    <a:pt x="407" y="851"/>
                    <a:pt x="370" y="777"/>
                    <a:pt x="333" y="740"/>
                  </a:cubicBezTo>
                  <a:cubicBezTo>
                    <a:pt x="297" y="703"/>
                    <a:pt x="297" y="629"/>
                    <a:pt x="260" y="592"/>
                  </a:cubicBezTo>
                  <a:cubicBezTo>
                    <a:pt x="223" y="555"/>
                    <a:pt x="223" y="481"/>
                    <a:pt x="186" y="444"/>
                  </a:cubicBezTo>
                  <a:cubicBezTo>
                    <a:pt x="186" y="407"/>
                    <a:pt x="149" y="333"/>
                    <a:pt x="112" y="296"/>
                  </a:cubicBezTo>
                  <a:cubicBezTo>
                    <a:pt x="112" y="259"/>
                    <a:pt x="112" y="186"/>
                    <a:pt x="75" y="149"/>
                  </a:cubicBezTo>
                  <a:cubicBezTo>
                    <a:pt x="75" y="112"/>
                    <a:pt x="75" y="38"/>
                    <a:pt x="38"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700381" y="1130827"/>
              <a:ext cx="585557" cy="551442"/>
            </a:xfrm>
            <a:custGeom>
              <a:avLst/>
              <a:gdLst/>
              <a:ahLst/>
              <a:cxnLst/>
              <a:rect l="l" t="t" r="r" b="b"/>
              <a:pathLst>
                <a:path w="7617" h="7173" extrusionOk="0">
                  <a:moveTo>
                    <a:pt x="1147" y="0"/>
                  </a:moveTo>
                  <a:cubicBezTo>
                    <a:pt x="370" y="555"/>
                    <a:pt x="1" y="1257"/>
                    <a:pt x="1" y="1960"/>
                  </a:cubicBezTo>
                  <a:cubicBezTo>
                    <a:pt x="1" y="1997"/>
                    <a:pt x="1" y="2071"/>
                    <a:pt x="1" y="2108"/>
                  </a:cubicBezTo>
                  <a:cubicBezTo>
                    <a:pt x="1" y="2145"/>
                    <a:pt x="1" y="2219"/>
                    <a:pt x="1" y="2256"/>
                  </a:cubicBezTo>
                  <a:cubicBezTo>
                    <a:pt x="38" y="2293"/>
                    <a:pt x="38" y="2367"/>
                    <a:pt x="38" y="2404"/>
                  </a:cubicBezTo>
                  <a:cubicBezTo>
                    <a:pt x="75" y="2441"/>
                    <a:pt x="75" y="2514"/>
                    <a:pt x="75" y="2551"/>
                  </a:cubicBezTo>
                  <a:cubicBezTo>
                    <a:pt x="112" y="2588"/>
                    <a:pt x="149" y="2662"/>
                    <a:pt x="149" y="2699"/>
                  </a:cubicBezTo>
                  <a:cubicBezTo>
                    <a:pt x="186" y="2736"/>
                    <a:pt x="186" y="2810"/>
                    <a:pt x="223" y="2847"/>
                  </a:cubicBezTo>
                  <a:cubicBezTo>
                    <a:pt x="260" y="2884"/>
                    <a:pt x="260" y="2958"/>
                    <a:pt x="296" y="2995"/>
                  </a:cubicBezTo>
                  <a:cubicBezTo>
                    <a:pt x="333" y="3032"/>
                    <a:pt x="370" y="3106"/>
                    <a:pt x="370" y="3143"/>
                  </a:cubicBezTo>
                  <a:cubicBezTo>
                    <a:pt x="444" y="3180"/>
                    <a:pt x="481" y="3254"/>
                    <a:pt x="518" y="3291"/>
                  </a:cubicBezTo>
                  <a:cubicBezTo>
                    <a:pt x="555" y="3328"/>
                    <a:pt x="592" y="3365"/>
                    <a:pt x="629" y="3402"/>
                  </a:cubicBezTo>
                  <a:cubicBezTo>
                    <a:pt x="666" y="3476"/>
                    <a:pt x="703" y="3513"/>
                    <a:pt x="777" y="3587"/>
                  </a:cubicBezTo>
                  <a:cubicBezTo>
                    <a:pt x="814" y="3624"/>
                    <a:pt x="851" y="3661"/>
                    <a:pt x="888" y="3698"/>
                  </a:cubicBezTo>
                  <a:cubicBezTo>
                    <a:pt x="962" y="3735"/>
                    <a:pt x="1036" y="3808"/>
                    <a:pt x="1110" y="3845"/>
                  </a:cubicBezTo>
                  <a:cubicBezTo>
                    <a:pt x="1147" y="3882"/>
                    <a:pt x="1184" y="3919"/>
                    <a:pt x="1221" y="3919"/>
                  </a:cubicBezTo>
                  <a:cubicBezTo>
                    <a:pt x="1332" y="4030"/>
                    <a:pt x="1443" y="4104"/>
                    <a:pt x="1590" y="4178"/>
                  </a:cubicBezTo>
                  <a:lnTo>
                    <a:pt x="2293" y="4585"/>
                  </a:lnTo>
                  <a:lnTo>
                    <a:pt x="6766" y="7173"/>
                  </a:lnTo>
                  <a:lnTo>
                    <a:pt x="7617" y="6581"/>
                  </a:lnTo>
                  <a:cubicBezTo>
                    <a:pt x="6618" y="5990"/>
                    <a:pt x="5398" y="5250"/>
                    <a:pt x="4363" y="4659"/>
                  </a:cubicBezTo>
                  <a:lnTo>
                    <a:pt x="2958" y="3882"/>
                  </a:lnTo>
                  <a:cubicBezTo>
                    <a:pt x="2515" y="3624"/>
                    <a:pt x="1997" y="3328"/>
                    <a:pt x="1664" y="2884"/>
                  </a:cubicBezTo>
                  <a:cubicBezTo>
                    <a:pt x="1517" y="2662"/>
                    <a:pt x="1406" y="2367"/>
                    <a:pt x="1369" y="2108"/>
                  </a:cubicBezTo>
                  <a:cubicBezTo>
                    <a:pt x="1332" y="1812"/>
                    <a:pt x="1332" y="1627"/>
                    <a:pt x="1517" y="1294"/>
                  </a:cubicBezTo>
                  <a:cubicBezTo>
                    <a:pt x="1664" y="1073"/>
                    <a:pt x="1997" y="777"/>
                    <a:pt x="2219" y="592"/>
                  </a:cubicBezTo>
                  <a:lnTo>
                    <a:pt x="1147"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598058" y="1170649"/>
              <a:ext cx="477548" cy="454807"/>
            </a:xfrm>
            <a:custGeom>
              <a:avLst/>
              <a:gdLst/>
              <a:ahLst/>
              <a:cxnLst/>
              <a:rect l="l" t="t" r="r" b="b"/>
              <a:pathLst>
                <a:path w="6212" h="5916" extrusionOk="0">
                  <a:moveTo>
                    <a:pt x="925" y="0"/>
                  </a:moveTo>
                  <a:cubicBezTo>
                    <a:pt x="925" y="37"/>
                    <a:pt x="888" y="37"/>
                    <a:pt x="888" y="74"/>
                  </a:cubicBezTo>
                  <a:cubicBezTo>
                    <a:pt x="666" y="259"/>
                    <a:pt x="333" y="555"/>
                    <a:pt x="186" y="776"/>
                  </a:cubicBezTo>
                  <a:cubicBezTo>
                    <a:pt x="1" y="1109"/>
                    <a:pt x="1" y="1294"/>
                    <a:pt x="38" y="1590"/>
                  </a:cubicBezTo>
                  <a:cubicBezTo>
                    <a:pt x="75" y="1849"/>
                    <a:pt x="186" y="2144"/>
                    <a:pt x="333" y="2366"/>
                  </a:cubicBezTo>
                  <a:cubicBezTo>
                    <a:pt x="666" y="2810"/>
                    <a:pt x="1184" y="3106"/>
                    <a:pt x="1627" y="3364"/>
                  </a:cubicBezTo>
                  <a:lnTo>
                    <a:pt x="3032" y="4141"/>
                  </a:lnTo>
                  <a:cubicBezTo>
                    <a:pt x="4067" y="4732"/>
                    <a:pt x="5103" y="5324"/>
                    <a:pt x="6138" y="5915"/>
                  </a:cubicBezTo>
                  <a:lnTo>
                    <a:pt x="6212" y="5841"/>
                  </a:lnTo>
                  <a:cubicBezTo>
                    <a:pt x="5177" y="5250"/>
                    <a:pt x="4141" y="4658"/>
                    <a:pt x="3106" y="4030"/>
                  </a:cubicBezTo>
                  <a:lnTo>
                    <a:pt x="1701" y="3217"/>
                  </a:lnTo>
                  <a:cubicBezTo>
                    <a:pt x="1258" y="2958"/>
                    <a:pt x="777" y="2699"/>
                    <a:pt x="481" y="2255"/>
                  </a:cubicBezTo>
                  <a:cubicBezTo>
                    <a:pt x="370" y="2070"/>
                    <a:pt x="259" y="1886"/>
                    <a:pt x="222" y="1664"/>
                  </a:cubicBezTo>
                  <a:cubicBezTo>
                    <a:pt x="186" y="1405"/>
                    <a:pt x="149" y="1072"/>
                    <a:pt x="259" y="776"/>
                  </a:cubicBezTo>
                  <a:cubicBezTo>
                    <a:pt x="370" y="629"/>
                    <a:pt x="555" y="370"/>
                    <a:pt x="777" y="185"/>
                  </a:cubicBezTo>
                  <a:cubicBezTo>
                    <a:pt x="851" y="111"/>
                    <a:pt x="925" y="37"/>
                    <a:pt x="999"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3"/>
          <p:cNvGrpSpPr/>
          <p:nvPr/>
        </p:nvGrpSpPr>
        <p:grpSpPr>
          <a:xfrm flipH="1">
            <a:off x="7023144" y="-183936"/>
            <a:ext cx="2279995" cy="1446858"/>
            <a:chOff x="1157362" y="2870724"/>
            <a:chExt cx="1602583" cy="1016981"/>
          </a:xfrm>
        </p:grpSpPr>
        <p:sp>
          <p:nvSpPr>
            <p:cNvPr id="311" name="Google Shape;311;p13"/>
            <p:cNvSpPr/>
            <p:nvPr/>
          </p:nvSpPr>
          <p:spPr>
            <a:xfrm>
              <a:off x="1157362" y="2941578"/>
              <a:ext cx="1602583" cy="946128"/>
            </a:xfrm>
            <a:custGeom>
              <a:avLst/>
              <a:gdLst/>
              <a:ahLst/>
              <a:cxnLst/>
              <a:rect l="l" t="t" r="r" b="b"/>
              <a:pathLst>
                <a:path w="37637" h="22220" extrusionOk="0">
                  <a:moveTo>
                    <a:pt x="37636" y="0"/>
                  </a:moveTo>
                  <a:lnTo>
                    <a:pt x="0" y="21813"/>
                  </a:lnTo>
                  <a:lnTo>
                    <a:pt x="0" y="22220"/>
                  </a:lnTo>
                  <a:lnTo>
                    <a:pt x="37636" y="444"/>
                  </a:lnTo>
                  <a:lnTo>
                    <a:pt x="37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1157362" y="2906917"/>
              <a:ext cx="1602583" cy="946170"/>
            </a:xfrm>
            <a:custGeom>
              <a:avLst/>
              <a:gdLst/>
              <a:ahLst/>
              <a:cxnLst/>
              <a:rect l="l" t="t" r="r" b="b"/>
              <a:pathLst>
                <a:path w="37637" h="22221" extrusionOk="0">
                  <a:moveTo>
                    <a:pt x="37636" y="1"/>
                  </a:moveTo>
                  <a:lnTo>
                    <a:pt x="0" y="21777"/>
                  </a:lnTo>
                  <a:lnTo>
                    <a:pt x="0" y="22220"/>
                  </a:lnTo>
                  <a:lnTo>
                    <a:pt x="37636" y="407"/>
                  </a:lnTo>
                  <a:lnTo>
                    <a:pt x="376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1157362" y="2870724"/>
              <a:ext cx="1602583" cy="946128"/>
            </a:xfrm>
            <a:custGeom>
              <a:avLst/>
              <a:gdLst/>
              <a:ahLst/>
              <a:cxnLst/>
              <a:rect l="l" t="t" r="r" b="b"/>
              <a:pathLst>
                <a:path w="37637" h="22220" extrusionOk="0">
                  <a:moveTo>
                    <a:pt x="37636" y="0"/>
                  </a:moveTo>
                  <a:lnTo>
                    <a:pt x="0" y="21776"/>
                  </a:lnTo>
                  <a:lnTo>
                    <a:pt x="0" y="22220"/>
                  </a:lnTo>
                  <a:lnTo>
                    <a:pt x="37636" y="407"/>
                  </a:lnTo>
                  <a:lnTo>
                    <a:pt x="37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314"/>
        <p:cNvGrpSpPr/>
        <p:nvPr/>
      </p:nvGrpSpPr>
      <p:grpSpPr>
        <a:xfrm>
          <a:off x="0" y="0"/>
          <a:ext cx="0" cy="0"/>
          <a:chOff x="0" y="0"/>
          <a:chExt cx="0" cy="0"/>
        </a:xfrm>
      </p:grpSpPr>
      <p:sp>
        <p:nvSpPr>
          <p:cNvPr id="315" name="Google Shape;315;p14"/>
          <p:cNvSpPr txBox="1">
            <a:spLocks noGrp="1"/>
          </p:cNvSpPr>
          <p:nvPr>
            <p:ph type="title"/>
          </p:nvPr>
        </p:nvSpPr>
        <p:spPr>
          <a:xfrm>
            <a:off x="5056125" y="2710725"/>
            <a:ext cx="3389100" cy="476700"/>
          </a:xfrm>
          <a:prstGeom prst="rect">
            <a:avLst/>
          </a:prstGeom>
        </p:spPr>
        <p:txBody>
          <a:bodyPr spcFirstLastPara="1" wrap="square" lIns="91425" tIns="91425" rIns="91425" bIns="91425" anchor="t" anchorCtr="0">
            <a:noAutofit/>
          </a:bodyPr>
          <a:lstStyle>
            <a:lvl1pPr lvl="0" algn="r" rtl="0">
              <a:lnSpc>
                <a:spcPct val="90000"/>
              </a:lnSpc>
              <a:spcBef>
                <a:spcPts val="0"/>
              </a:spcBef>
              <a:spcAft>
                <a:spcPts val="0"/>
              </a:spcAft>
              <a:buSzPts val="2000"/>
              <a:buNone/>
              <a:defRPr sz="2500">
                <a:solidFill>
                  <a:schemeClr val="lt2"/>
                </a:solidFill>
                <a:highlight>
                  <a:schemeClr val="accent6"/>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6" name="Google Shape;316;p14"/>
          <p:cNvSpPr txBox="1">
            <a:spLocks noGrp="1"/>
          </p:cNvSpPr>
          <p:nvPr>
            <p:ph type="subTitle" idx="1"/>
          </p:nvPr>
        </p:nvSpPr>
        <p:spPr>
          <a:xfrm>
            <a:off x="2027025" y="555375"/>
            <a:ext cx="6418200" cy="1419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400"/>
              <a:buNone/>
              <a:defRPr sz="2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317"/>
        <p:cNvGrpSpPr/>
        <p:nvPr/>
      </p:nvGrpSpPr>
      <p:grpSpPr>
        <a:xfrm>
          <a:off x="0" y="0"/>
          <a:ext cx="0" cy="0"/>
          <a:chOff x="0" y="0"/>
          <a:chExt cx="0" cy="0"/>
        </a:xfrm>
      </p:grpSpPr>
      <p:sp>
        <p:nvSpPr>
          <p:cNvPr id="318" name="Google Shape;318;p15"/>
          <p:cNvSpPr txBox="1">
            <a:spLocks noGrp="1"/>
          </p:cNvSpPr>
          <p:nvPr>
            <p:ph type="title"/>
          </p:nvPr>
        </p:nvSpPr>
        <p:spPr>
          <a:xfrm flipH="1">
            <a:off x="913362" y="2534713"/>
            <a:ext cx="4307400" cy="875100"/>
          </a:xfrm>
          <a:prstGeom prst="rect">
            <a:avLst/>
          </a:prstGeom>
          <a:ln>
            <a:noFill/>
          </a:ln>
        </p:spPr>
        <p:txBody>
          <a:bodyPr spcFirstLastPara="1" wrap="square" lIns="91425" tIns="91425" rIns="91425" bIns="91425" anchor="b" anchorCtr="0">
            <a:noAutofit/>
          </a:bodyPr>
          <a:lstStyle>
            <a:lvl1pPr lvl="0" algn="l" rtl="0">
              <a:spcBef>
                <a:spcPts val="0"/>
              </a:spcBef>
              <a:spcAft>
                <a:spcPts val="0"/>
              </a:spcAft>
              <a:buSzPts val="3600"/>
              <a:buNone/>
              <a:defRPr sz="36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319" name="Google Shape;319;p15"/>
          <p:cNvSpPr txBox="1">
            <a:spLocks noGrp="1"/>
          </p:cNvSpPr>
          <p:nvPr>
            <p:ph type="title" idx="2" hasCustomPrompt="1"/>
          </p:nvPr>
        </p:nvSpPr>
        <p:spPr>
          <a:xfrm flipH="1">
            <a:off x="913362" y="864288"/>
            <a:ext cx="1297500" cy="1298400"/>
          </a:xfrm>
          <a:prstGeom prst="rect">
            <a:avLst/>
          </a:prstGeom>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20" name="Google Shape;320;p15"/>
          <p:cNvSpPr txBox="1">
            <a:spLocks noGrp="1"/>
          </p:cNvSpPr>
          <p:nvPr>
            <p:ph type="subTitle" idx="1"/>
          </p:nvPr>
        </p:nvSpPr>
        <p:spPr>
          <a:xfrm flipH="1">
            <a:off x="913350" y="3830409"/>
            <a:ext cx="4307400" cy="448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grpSp>
        <p:nvGrpSpPr>
          <p:cNvPr id="321" name="Google Shape;321;p15"/>
          <p:cNvGrpSpPr/>
          <p:nvPr/>
        </p:nvGrpSpPr>
        <p:grpSpPr>
          <a:xfrm>
            <a:off x="6703494" y="3830396"/>
            <a:ext cx="920095" cy="1054140"/>
            <a:chOff x="5591050" y="3654050"/>
            <a:chExt cx="405775" cy="464850"/>
          </a:xfrm>
        </p:grpSpPr>
        <p:sp>
          <p:nvSpPr>
            <p:cNvPr id="322" name="Google Shape;322;p15"/>
            <p:cNvSpPr/>
            <p:nvPr/>
          </p:nvSpPr>
          <p:spPr>
            <a:xfrm>
              <a:off x="5748175" y="3701350"/>
              <a:ext cx="108175" cy="176550"/>
            </a:xfrm>
            <a:custGeom>
              <a:avLst/>
              <a:gdLst/>
              <a:ahLst/>
              <a:cxnLst/>
              <a:rect l="l" t="t" r="r" b="b"/>
              <a:pathLst>
                <a:path w="4327" h="7062" extrusionOk="0">
                  <a:moveTo>
                    <a:pt x="3402" y="0"/>
                  </a:moveTo>
                  <a:cubicBezTo>
                    <a:pt x="3291" y="0"/>
                    <a:pt x="3143" y="37"/>
                    <a:pt x="3032" y="111"/>
                  </a:cubicBezTo>
                  <a:cubicBezTo>
                    <a:pt x="2699" y="222"/>
                    <a:pt x="2404" y="518"/>
                    <a:pt x="2293" y="666"/>
                  </a:cubicBezTo>
                  <a:cubicBezTo>
                    <a:pt x="2182" y="814"/>
                    <a:pt x="2108" y="925"/>
                    <a:pt x="1997" y="1109"/>
                  </a:cubicBezTo>
                  <a:cubicBezTo>
                    <a:pt x="1849" y="1368"/>
                    <a:pt x="1775" y="1553"/>
                    <a:pt x="1775" y="1627"/>
                  </a:cubicBezTo>
                  <a:cubicBezTo>
                    <a:pt x="1701" y="1775"/>
                    <a:pt x="1553" y="2182"/>
                    <a:pt x="1627" y="2625"/>
                  </a:cubicBezTo>
                  <a:cubicBezTo>
                    <a:pt x="1442" y="2736"/>
                    <a:pt x="1295" y="2884"/>
                    <a:pt x="1258" y="2921"/>
                  </a:cubicBezTo>
                  <a:cubicBezTo>
                    <a:pt x="1073" y="3106"/>
                    <a:pt x="1073" y="3106"/>
                    <a:pt x="999" y="3180"/>
                  </a:cubicBezTo>
                  <a:cubicBezTo>
                    <a:pt x="851" y="3328"/>
                    <a:pt x="777" y="3476"/>
                    <a:pt x="777" y="3476"/>
                  </a:cubicBezTo>
                  <a:cubicBezTo>
                    <a:pt x="666" y="3586"/>
                    <a:pt x="518" y="3808"/>
                    <a:pt x="407" y="4067"/>
                  </a:cubicBezTo>
                  <a:cubicBezTo>
                    <a:pt x="222" y="4437"/>
                    <a:pt x="148" y="4696"/>
                    <a:pt x="148" y="4733"/>
                  </a:cubicBezTo>
                  <a:cubicBezTo>
                    <a:pt x="38" y="5065"/>
                    <a:pt x="38" y="5176"/>
                    <a:pt x="1" y="5398"/>
                  </a:cubicBezTo>
                  <a:cubicBezTo>
                    <a:pt x="1" y="5546"/>
                    <a:pt x="1" y="5768"/>
                    <a:pt x="38" y="5916"/>
                  </a:cubicBezTo>
                  <a:cubicBezTo>
                    <a:pt x="75" y="5990"/>
                    <a:pt x="112" y="6211"/>
                    <a:pt x="222" y="6396"/>
                  </a:cubicBezTo>
                  <a:cubicBezTo>
                    <a:pt x="259" y="6470"/>
                    <a:pt x="296" y="6507"/>
                    <a:pt x="370" y="6581"/>
                  </a:cubicBezTo>
                  <a:cubicBezTo>
                    <a:pt x="407" y="6618"/>
                    <a:pt x="444" y="6655"/>
                    <a:pt x="518" y="6692"/>
                  </a:cubicBezTo>
                  <a:lnTo>
                    <a:pt x="1110" y="7062"/>
                  </a:lnTo>
                  <a:cubicBezTo>
                    <a:pt x="814" y="6877"/>
                    <a:pt x="629" y="6470"/>
                    <a:pt x="592" y="5916"/>
                  </a:cubicBezTo>
                  <a:cubicBezTo>
                    <a:pt x="592" y="4843"/>
                    <a:pt x="1332" y="3586"/>
                    <a:pt x="2256" y="2958"/>
                  </a:cubicBezTo>
                  <a:cubicBezTo>
                    <a:pt x="2219" y="2884"/>
                    <a:pt x="2219" y="2810"/>
                    <a:pt x="2219" y="2736"/>
                  </a:cubicBezTo>
                  <a:cubicBezTo>
                    <a:pt x="2219" y="1923"/>
                    <a:pt x="2810" y="925"/>
                    <a:pt x="3513" y="518"/>
                  </a:cubicBezTo>
                  <a:cubicBezTo>
                    <a:pt x="3735" y="370"/>
                    <a:pt x="3956" y="333"/>
                    <a:pt x="4141" y="333"/>
                  </a:cubicBezTo>
                  <a:cubicBezTo>
                    <a:pt x="4215" y="333"/>
                    <a:pt x="4289" y="370"/>
                    <a:pt x="4326" y="370"/>
                  </a:cubicBezTo>
                  <a:lnTo>
                    <a:pt x="3735" y="37"/>
                  </a:lnTo>
                  <a:lnTo>
                    <a:pt x="3698" y="37"/>
                  </a:lnTo>
                  <a:cubicBezTo>
                    <a:pt x="3698" y="37"/>
                    <a:pt x="3661" y="0"/>
                    <a:pt x="3661"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5762975" y="3654050"/>
              <a:ext cx="233850" cy="226625"/>
            </a:xfrm>
            <a:custGeom>
              <a:avLst/>
              <a:gdLst/>
              <a:ahLst/>
              <a:cxnLst/>
              <a:rect l="l" t="t" r="r" b="b"/>
              <a:pathLst>
                <a:path w="9354" h="9065" extrusionOk="0">
                  <a:moveTo>
                    <a:pt x="9317" y="2529"/>
                  </a:moveTo>
                  <a:cubicBezTo>
                    <a:pt x="9316" y="2859"/>
                    <a:pt x="9242" y="3226"/>
                    <a:pt x="9095" y="3556"/>
                  </a:cubicBezTo>
                  <a:cubicBezTo>
                    <a:pt x="9242" y="3189"/>
                    <a:pt x="9316" y="2859"/>
                    <a:pt x="9317" y="2529"/>
                  </a:cubicBezTo>
                  <a:close/>
                  <a:moveTo>
                    <a:pt x="6332" y="0"/>
                  </a:moveTo>
                  <a:cubicBezTo>
                    <a:pt x="6064" y="0"/>
                    <a:pt x="5760" y="82"/>
                    <a:pt x="5435" y="266"/>
                  </a:cubicBezTo>
                  <a:cubicBezTo>
                    <a:pt x="4732" y="672"/>
                    <a:pt x="4104" y="1449"/>
                    <a:pt x="3734" y="2262"/>
                  </a:cubicBezTo>
                  <a:cubicBezTo>
                    <a:pt x="3697" y="2262"/>
                    <a:pt x="3623" y="2225"/>
                    <a:pt x="3549" y="2225"/>
                  </a:cubicBezTo>
                  <a:cubicBezTo>
                    <a:pt x="3364" y="2225"/>
                    <a:pt x="3143" y="2262"/>
                    <a:pt x="2921" y="2410"/>
                  </a:cubicBezTo>
                  <a:cubicBezTo>
                    <a:pt x="2218" y="2817"/>
                    <a:pt x="1627" y="3815"/>
                    <a:pt x="1627" y="4628"/>
                  </a:cubicBezTo>
                  <a:cubicBezTo>
                    <a:pt x="1627" y="4702"/>
                    <a:pt x="1627" y="4776"/>
                    <a:pt x="1664" y="4850"/>
                  </a:cubicBezTo>
                  <a:cubicBezTo>
                    <a:pt x="740" y="5478"/>
                    <a:pt x="0" y="6735"/>
                    <a:pt x="0" y="7808"/>
                  </a:cubicBezTo>
                  <a:cubicBezTo>
                    <a:pt x="37" y="8362"/>
                    <a:pt x="222" y="8769"/>
                    <a:pt x="518" y="8954"/>
                  </a:cubicBezTo>
                  <a:cubicBezTo>
                    <a:pt x="592" y="8954"/>
                    <a:pt x="666" y="9028"/>
                    <a:pt x="813" y="9028"/>
                  </a:cubicBezTo>
                  <a:cubicBezTo>
                    <a:pt x="961" y="9065"/>
                    <a:pt x="1072" y="9065"/>
                    <a:pt x="1146" y="9065"/>
                  </a:cubicBezTo>
                  <a:cubicBezTo>
                    <a:pt x="1183" y="9065"/>
                    <a:pt x="1257" y="9028"/>
                    <a:pt x="1294" y="9028"/>
                  </a:cubicBezTo>
                  <a:cubicBezTo>
                    <a:pt x="1368" y="9028"/>
                    <a:pt x="1442" y="8991"/>
                    <a:pt x="1516" y="8954"/>
                  </a:cubicBezTo>
                  <a:cubicBezTo>
                    <a:pt x="1590" y="8917"/>
                    <a:pt x="1664" y="8880"/>
                    <a:pt x="1812" y="8806"/>
                  </a:cubicBezTo>
                  <a:lnTo>
                    <a:pt x="2329" y="8510"/>
                  </a:lnTo>
                  <a:lnTo>
                    <a:pt x="2847" y="8214"/>
                  </a:lnTo>
                  <a:lnTo>
                    <a:pt x="3327" y="7918"/>
                  </a:lnTo>
                  <a:lnTo>
                    <a:pt x="3845" y="7623"/>
                  </a:lnTo>
                  <a:lnTo>
                    <a:pt x="4363" y="7327"/>
                  </a:lnTo>
                  <a:lnTo>
                    <a:pt x="4880" y="7031"/>
                  </a:lnTo>
                  <a:lnTo>
                    <a:pt x="5398" y="6735"/>
                  </a:lnTo>
                  <a:lnTo>
                    <a:pt x="5915" y="6440"/>
                  </a:lnTo>
                  <a:lnTo>
                    <a:pt x="6433" y="6144"/>
                  </a:lnTo>
                  <a:lnTo>
                    <a:pt x="6951" y="5848"/>
                  </a:lnTo>
                  <a:lnTo>
                    <a:pt x="7025" y="5811"/>
                  </a:lnTo>
                  <a:lnTo>
                    <a:pt x="7062" y="5774"/>
                  </a:lnTo>
                  <a:lnTo>
                    <a:pt x="7135" y="5737"/>
                  </a:lnTo>
                  <a:lnTo>
                    <a:pt x="7209" y="5700"/>
                  </a:lnTo>
                  <a:lnTo>
                    <a:pt x="7283" y="5663"/>
                  </a:lnTo>
                  <a:lnTo>
                    <a:pt x="7357" y="5626"/>
                  </a:lnTo>
                  <a:lnTo>
                    <a:pt x="7431" y="5589"/>
                  </a:lnTo>
                  <a:lnTo>
                    <a:pt x="7505" y="5515"/>
                  </a:lnTo>
                  <a:lnTo>
                    <a:pt x="7542" y="5478"/>
                  </a:lnTo>
                  <a:lnTo>
                    <a:pt x="7616" y="5441"/>
                  </a:lnTo>
                  <a:cubicBezTo>
                    <a:pt x="7653" y="5441"/>
                    <a:pt x="7690" y="5404"/>
                    <a:pt x="7727" y="5368"/>
                  </a:cubicBezTo>
                  <a:cubicBezTo>
                    <a:pt x="7912" y="5257"/>
                    <a:pt x="8023" y="5183"/>
                    <a:pt x="8060" y="5146"/>
                  </a:cubicBezTo>
                  <a:cubicBezTo>
                    <a:pt x="8208" y="4998"/>
                    <a:pt x="8208" y="4998"/>
                    <a:pt x="8319" y="4887"/>
                  </a:cubicBezTo>
                  <a:cubicBezTo>
                    <a:pt x="8429" y="4776"/>
                    <a:pt x="8540" y="4628"/>
                    <a:pt x="8540" y="4628"/>
                  </a:cubicBezTo>
                  <a:cubicBezTo>
                    <a:pt x="8614" y="4517"/>
                    <a:pt x="8799" y="4295"/>
                    <a:pt x="8947" y="4000"/>
                  </a:cubicBezTo>
                  <a:cubicBezTo>
                    <a:pt x="9095" y="3667"/>
                    <a:pt x="9206" y="3408"/>
                    <a:pt x="9206" y="3334"/>
                  </a:cubicBezTo>
                  <a:cubicBezTo>
                    <a:pt x="9317" y="2964"/>
                    <a:pt x="9317" y="2780"/>
                    <a:pt x="9354" y="2632"/>
                  </a:cubicBezTo>
                  <a:cubicBezTo>
                    <a:pt x="9354" y="2484"/>
                    <a:pt x="9354" y="2262"/>
                    <a:pt x="9317" y="2114"/>
                  </a:cubicBezTo>
                  <a:cubicBezTo>
                    <a:pt x="9317" y="2040"/>
                    <a:pt x="9280" y="1818"/>
                    <a:pt x="9169" y="1633"/>
                  </a:cubicBezTo>
                  <a:cubicBezTo>
                    <a:pt x="9058" y="1486"/>
                    <a:pt x="8984" y="1412"/>
                    <a:pt x="8836" y="1301"/>
                  </a:cubicBezTo>
                  <a:cubicBezTo>
                    <a:pt x="8799" y="1301"/>
                    <a:pt x="8762" y="1264"/>
                    <a:pt x="8688" y="1264"/>
                  </a:cubicBezTo>
                  <a:cubicBezTo>
                    <a:pt x="8586" y="1225"/>
                    <a:pt x="8475" y="1205"/>
                    <a:pt x="8356" y="1205"/>
                  </a:cubicBezTo>
                  <a:cubicBezTo>
                    <a:pt x="8128" y="1205"/>
                    <a:pt x="7870" y="1279"/>
                    <a:pt x="7579" y="1449"/>
                  </a:cubicBezTo>
                  <a:lnTo>
                    <a:pt x="7542" y="1449"/>
                  </a:lnTo>
                  <a:cubicBezTo>
                    <a:pt x="7542" y="1449"/>
                    <a:pt x="7542" y="1449"/>
                    <a:pt x="7542" y="1412"/>
                  </a:cubicBezTo>
                  <a:cubicBezTo>
                    <a:pt x="7542" y="1301"/>
                    <a:pt x="7542" y="1190"/>
                    <a:pt x="7505" y="1079"/>
                  </a:cubicBezTo>
                  <a:cubicBezTo>
                    <a:pt x="7505" y="1005"/>
                    <a:pt x="7468" y="968"/>
                    <a:pt x="7468" y="894"/>
                  </a:cubicBezTo>
                  <a:cubicBezTo>
                    <a:pt x="7431" y="783"/>
                    <a:pt x="7394" y="709"/>
                    <a:pt x="7357" y="635"/>
                  </a:cubicBezTo>
                  <a:cubicBezTo>
                    <a:pt x="7320" y="561"/>
                    <a:pt x="7246" y="413"/>
                    <a:pt x="7209" y="376"/>
                  </a:cubicBezTo>
                  <a:cubicBezTo>
                    <a:pt x="7172" y="339"/>
                    <a:pt x="7135" y="303"/>
                    <a:pt x="7099" y="266"/>
                  </a:cubicBezTo>
                  <a:cubicBezTo>
                    <a:pt x="7025" y="229"/>
                    <a:pt x="6988" y="155"/>
                    <a:pt x="6914" y="155"/>
                  </a:cubicBezTo>
                  <a:cubicBezTo>
                    <a:pt x="6747" y="55"/>
                    <a:pt x="6551" y="0"/>
                    <a:pt x="6332"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5860950" y="3843275"/>
              <a:ext cx="45300" cy="19850"/>
            </a:xfrm>
            <a:custGeom>
              <a:avLst/>
              <a:gdLst/>
              <a:ahLst/>
              <a:cxnLst/>
              <a:rect l="l" t="t" r="r" b="b"/>
              <a:pathLst>
                <a:path w="1812" h="794" extrusionOk="0">
                  <a:moveTo>
                    <a:pt x="493" y="0"/>
                  </a:moveTo>
                  <a:cubicBezTo>
                    <a:pt x="386" y="0"/>
                    <a:pt x="296" y="17"/>
                    <a:pt x="222" y="17"/>
                  </a:cubicBezTo>
                  <a:cubicBezTo>
                    <a:pt x="148" y="17"/>
                    <a:pt x="74" y="54"/>
                    <a:pt x="0" y="54"/>
                  </a:cubicBezTo>
                  <a:cubicBezTo>
                    <a:pt x="0" y="54"/>
                    <a:pt x="0" y="54"/>
                    <a:pt x="0" y="91"/>
                  </a:cubicBezTo>
                  <a:cubicBezTo>
                    <a:pt x="0" y="128"/>
                    <a:pt x="37" y="202"/>
                    <a:pt x="37" y="313"/>
                  </a:cubicBezTo>
                  <a:cubicBezTo>
                    <a:pt x="74" y="460"/>
                    <a:pt x="74" y="645"/>
                    <a:pt x="111" y="756"/>
                  </a:cubicBezTo>
                  <a:lnTo>
                    <a:pt x="148" y="793"/>
                  </a:lnTo>
                  <a:cubicBezTo>
                    <a:pt x="547" y="568"/>
                    <a:pt x="913" y="462"/>
                    <a:pt x="1234" y="462"/>
                  </a:cubicBezTo>
                  <a:cubicBezTo>
                    <a:pt x="1388" y="462"/>
                    <a:pt x="1532" y="486"/>
                    <a:pt x="1664" y="534"/>
                  </a:cubicBezTo>
                  <a:cubicBezTo>
                    <a:pt x="1701" y="571"/>
                    <a:pt x="1775" y="608"/>
                    <a:pt x="1812" y="608"/>
                  </a:cubicBezTo>
                  <a:lnTo>
                    <a:pt x="1035" y="165"/>
                  </a:lnTo>
                  <a:cubicBezTo>
                    <a:pt x="998" y="165"/>
                    <a:pt x="924" y="128"/>
                    <a:pt x="887" y="91"/>
                  </a:cubicBezTo>
                  <a:lnTo>
                    <a:pt x="850" y="91"/>
                  </a:lnTo>
                  <a:cubicBezTo>
                    <a:pt x="813" y="54"/>
                    <a:pt x="739" y="54"/>
                    <a:pt x="665" y="17"/>
                  </a:cubicBezTo>
                  <a:cubicBezTo>
                    <a:pt x="604" y="4"/>
                    <a:pt x="546" y="0"/>
                    <a:pt x="493"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5863700" y="3862175"/>
              <a:ext cx="950" cy="1875"/>
            </a:xfrm>
            <a:custGeom>
              <a:avLst/>
              <a:gdLst/>
              <a:ahLst/>
              <a:cxnLst/>
              <a:rect l="l" t="t" r="r" b="b"/>
              <a:pathLst>
                <a:path w="38" h="75" extrusionOk="0">
                  <a:moveTo>
                    <a:pt x="1" y="0"/>
                  </a:moveTo>
                  <a:cubicBezTo>
                    <a:pt x="1" y="37"/>
                    <a:pt x="1" y="37"/>
                    <a:pt x="1" y="74"/>
                  </a:cubicBezTo>
                  <a:lnTo>
                    <a:pt x="38" y="37"/>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5715825" y="3803025"/>
              <a:ext cx="126650" cy="87825"/>
            </a:xfrm>
            <a:custGeom>
              <a:avLst/>
              <a:gdLst/>
              <a:ahLst/>
              <a:cxnLst/>
              <a:rect l="l" t="t" r="r" b="b"/>
              <a:pathLst>
                <a:path w="5066" h="3513" extrusionOk="0">
                  <a:moveTo>
                    <a:pt x="3291" y="0"/>
                  </a:moveTo>
                  <a:cubicBezTo>
                    <a:pt x="3254" y="37"/>
                    <a:pt x="3143" y="37"/>
                    <a:pt x="3069" y="74"/>
                  </a:cubicBezTo>
                  <a:cubicBezTo>
                    <a:pt x="2958" y="74"/>
                    <a:pt x="2810" y="148"/>
                    <a:pt x="2699" y="185"/>
                  </a:cubicBezTo>
                  <a:cubicBezTo>
                    <a:pt x="2589" y="222"/>
                    <a:pt x="2478" y="259"/>
                    <a:pt x="2256" y="407"/>
                  </a:cubicBezTo>
                  <a:cubicBezTo>
                    <a:pt x="1775" y="666"/>
                    <a:pt x="1369" y="1035"/>
                    <a:pt x="962" y="1516"/>
                  </a:cubicBezTo>
                  <a:cubicBezTo>
                    <a:pt x="925" y="1553"/>
                    <a:pt x="888" y="1627"/>
                    <a:pt x="851" y="1664"/>
                  </a:cubicBezTo>
                  <a:cubicBezTo>
                    <a:pt x="814" y="1701"/>
                    <a:pt x="777" y="1738"/>
                    <a:pt x="740" y="1812"/>
                  </a:cubicBezTo>
                  <a:cubicBezTo>
                    <a:pt x="592" y="1959"/>
                    <a:pt x="518" y="2070"/>
                    <a:pt x="407" y="2255"/>
                  </a:cubicBezTo>
                  <a:cubicBezTo>
                    <a:pt x="222" y="2588"/>
                    <a:pt x="75" y="2847"/>
                    <a:pt x="1" y="3069"/>
                  </a:cubicBezTo>
                  <a:lnTo>
                    <a:pt x="814" y="3512"/>
                  </a:lnTo>
                  <a:cubicBezTo>
                    <a:pt x="1295" y="2403"/>
                    <a:pt x="2145" y="1405"/>
                    <a:pt x="3069" y="850"/>
                  </a:cubicBezTo>
                  <a:cubicBezTo>
                    <a:pt x="3516" y="595"/>
                    <a:pt x="3938" y="474"/>
                    <a:pt x="4315" y="474"/>
                  </a:cubicBezTo>
                  <a:cubicBezTo>
                    <a:pt x="4593" y="474"/>
                    <a:pt x="4846" y="540"/>
                    <a:pt x="5066" y="666"/>
                  </a:cubicBezTo>
                  <a:lnTo>
                    <a:pt x="4289" y="185"/>
                  </a:lnTo>
                  <a:cubicBezTo>
                    <a:pt x="4215" y="148"/>
                    <a:pt x="4141" y="148"/>
                    <a:pt x="4067" y="111"/>
                  </a:cubicBezTo>
                  <a:cubicBezTo>
                    <a:pt x="3993" y="74"/>
                    <a:pt x="3920" y="37"/>
                    <a:pt x="3846" y="37"/>
                  </a:cubicBezTo>
                  <a:cubicBezTo>
                    <a:pt x="3587" y="0"/>
                    <a:pt x="3439" y="0"/>
                    <a:pt x="3291"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5713975" y="3878800"/>
              <a:ext cx="1875" cy="950"/>
            </a:xfrm>
            <a:custGeom>
              <a:avLst/>
              <a:gdLst/>
              <a:ahLst/>
              <a:cxnLst/>
              <a:rect l="l" t="t" r="r" b="b"/>
              <a:pathLst>
                <a:path w="75" h="38" extrusionOk="0">
                  <a:moveTo>
                    <a:pt x="1" y="1"/>
                  </a:moveTo>
                  <a:cubicBezTo>
                    <a:pt x="38" y="1"/>
                    <a:pt x="75" y="38"/>
                    <a:pt x="75" y="38"/>
                  </a:cubicBezTo>
                  <a:cubicBezTo>
                    <a:pt x="38" y="1"/>
                    <a:pt x="38"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5591050" y="3877875"/>
              <a:ext cx="145125" cy="236650"/>
            </a:xfrm>
            <a:custGeom>
              <a:avLst/>
              <a:gdLst/>
              <a:ahLst/>
              <a:cxnLst/>
              <a:rect l="l" t="t" r="r" b="b"/>
              <a:pathLst>
                <a:path w="5805" h="9466" extrusionOk="0">
                  <a:moveTo>
                    <a:pt x="4511" y="1"/>
                  </a:moveTo>
                  <a:cubicBezTo>
                    <a:pt x="4400" y="1"/>
                    <a:pt x="4215" y="75"/>
                    <a:pt x="4030" y="149"/>
                  </a:cubicBezTo>
                  <a:cubicBezTo>
                    <a:pt x="3624" y="333"/>
                    <a:pt x="3217" y="703"/>
                    <a:pt x="3069" y="925"/>
                  </a:cubicBezTo>
                  <a:cubicBezTo>
                    <a:pt x="2921" y="1073"/>
                    <a:pt x="2810" y="1221"/>
                    <a:pt x="2662" y="1516"/>
                  </a:cubicBezTo>
                  <a:cubicBezTo>
                    <a:pt x="2478" y="1812"/>
                    <a:pt x="2367" y="2071"/>
                    <a:pt x="2330" y="2182"/>
                  </a:cubicBezTo>
                  <a:cubicBezTo>
                    <a:pt x="2256" y="2404"/>
                    <a:pt x="2071" y="2921"/>
                    <a:pt x="2182" y="3550"/>
                  </a:cubicBezTo>
                  <a:cubicBezTo>
                    <a:pt x="1923" y="3698"/>
                    <a:pt x="1738" y="3883"/>
                    <a:pt x="1664" y="3957"/>
                  </a:cubicBezTo>
                  <a:cubicBezTo>
                    <a:pt x="1442" y="4178"/>
                    <a:pt x="1442" y="4178"/>
                    <a:pt x="1332" y="4289"/>
                  </a:cubicBezTo>
                  <a:cubicBezTo>
                    <a:pt x="1147" y="4474"/>
                    <a:pt x="999" y="4659"/>
                    <a:pt x="999" y="4659"/>
                  </a:cubicBezTo>
                  <a:cubicBezTo>
                    <a:pt x="888" y="4844"/>
                    <a:pt x="703" y="5103"/>
                    <a:pt x="518" y="5472"/>
                  </a:cubicBezTo>
                  <a:cubicBezTo>
                    <a:pt x="259" y="5953"/>
                    <a:pt x="185" y="6323"/>
                    <a:pt x="148" y="6360"/>
                  </a:cubicBezTo>
                  <a:cubicBezTo>
                    <a:pt x="38" y="6803"/>
                    <a:pt x="38" y="6951"/>
                    <a:pt x="1" y="7284"/>
                  </a:cubicBezTo>
                  <a:cubicBezTo>
                    <a:pt x="1" y="7432"/>
                    <a:pt x="1" y="7765"/>
                    <a:pt x="38" y="7949"/>
                  </a:cubicBezTo>
                  <a:cubicBezTo>
                    <a:pt x="38" y="8060"/>
                    <a:pt x="111" y="8356"/>
                    <a:pt x="259" y="8578"/>
                  </a:cubicBezTo>
                  <a:cubicBezTo>
                    <a:pt x="333" y="8689"/>
                    <a:pt x="370" y="8763"/>
                    <a:pt x="444" y="8837"/>
                  </a:cubicBezTo>
                  <a:cubicBezTo>
                    <a:pt x="555" y="8911"/>
                    <a:pt x="592" y="8948"/>
                    <a:pt x="703" y="9022"/>
                  </a:cubicBezTo>
                  <a:lnTo>
                    <a:pt x="1449" y="9448"/>
                  </a:lnTo>
                  <a:lnTo>
                    <a:pt x="1449" y="9448"/>
                  </a:lnTo>
                  <a:cubicBezTo>
                    <a:pt x="1060" y="9215"/>
                    <a:pt x="814" y="8670"/>
                    <a:pt x="814" y="7949"/>
                  </a:cubicBezTo>
                  <a:cubicBezTo>
                    <a:pt x="777" y="6544"/>
                    <a:pt x="1775" y="4807"/>
                    <a:pt x="2995" y="3994"/>
                  </a:cubicBezTo>
                  <a:cubicBezTo>
                    <a:pt x="2958" y="3920"/>
                    <a:pt x="2958" y="3809"/>
                    <a:pt x="2958" y="3661"/>
                  </a:cubicBezTo>
                  <a:cubicBezTo>
                    <a:pt x="2958" y="2589"/>
                    <a:pt x="3735" y="1258"/>
                    <a:pt x="4696" y="703"/>
                  </a:cubicBezTo>
                  <a:cubicBezTo>
                    <a:pt x="4942" y="549"/>
                    <a:pt x="5189" y="472"/>
                    <a:pt x="5414" y="472"/>
                  </a:cubicBezTo>
                  <a:cubicBezTo>
                    <a:pt x="5459" y="472"/>
                    <a:pt x="5503" y="475"/>
                    <a:pt x="5546" y="481"/>
                  </a:cubicBezTo>
                  <a:cubicBezTo>
                    <a:pt x="5620" y="481"/>
                    <a:pt x="5731" y="481"/>
                    <a:pt x="5805" y="518"/>
                  </a:cubicBezTo>
                  <a:lnTo>
                    <a:pt x="4992" y="75"/>
                  </a:lnTo>
                  <a:cubicBezTo>
                    <a:pt x="4992" y="75"/>
                    <a:pt x="4955" y="38"/>
                    <a:pt x="4918" y="38"/>
                  </a:cubicBezTo>
                  <a:lnTo>
                    <a:pt x="4881" y="38"/>
                  </a:lnTo>
                  <a:cubicBezTo>
                    <a:pt x="4733" y="1"/>
                    <a:pt x="4585" y="1"/>
                    <a:pt x="4511" y="1"/>
                  </a:cubicBezTo>
                  <a:close/>
                  <a:moveTo>
                    <a:pt x="1449" y="9448"/>
                  </a:moveTo>
                  <a:lnTo>
                    <a:pt x="1449" y="9448"/>
                  </a:lnTo>
                  <a:cubicBezTo>
                    <a:pt x="1459" y="9454"/>
                    <a:pt x="1469" y="9460"/>
                    <a:pt x="1479" y="9465"/>
                  </a:cubicBezTo>
                  <a:lnTo>
                    <a:pt x="1449" y="9448"/>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5610450" y="3814875"/>
              <a:ext cx="314275" cy="304025"/>
            </a:xfrm>
            <a:custGeom>
              <a:avLst/>
              <a:gdLst/>
              <a:ahLst/>
              <a:cxnLst/>
              <a:rect l="l" t="t" r="r" b="b"/>
              <a:pathLst>
                <a:path w="12571" h="12161" extrusionOk="0">
                  <a:moveTo>
                    <a:pt x="8530" y="0"/>
                  </a:moveTo>
                  <a:cubicBezTo>
                    <a:pt x="8153" y="0"/>
                    <a:pt x="7731" y="121"/>
                    <a:pt x="7284" y="376"/>
                  </a:cubicBezTo>
                  <a:cubicBezTo>
                    <a:pt x="6360" y="931"/>
                    <a:pt x="5510" y="1929"/>
                    <a:pt x="5029" y="3038"/>
                  </a:cubicBezTo>
                  <a:cubicBezTo>
                    <a:pt x="4955" y="3001"/>
                    <a:pt x="4844" y="3001"/>
                    <a:pt x="4770" y="3001"/>
                  </a:cubicBezTo>
                  <a:cubicBezTo>
                    <a:pt x="4727" y="2995"/>
                    <a:pt x="4683" y="2992"/>
                    <a:pt x="4638" y="2992"/>
                  </a:cubicBezTo>
                  <a:cubicBezTo>
                    <a:pt x="4413" y="2992"/>
                    <a:pt x="4166" y="3069"/>
                    <a:pt x="3920" y="3223"/>
                  </a:cubicBezTo>
                  <a:cubicBezTo>
                    <a:pt x="2959" y="3778"/>
                    <a:pt x="2182" y="5109"/>
                    <a:pt x="2182" y="6181"/>
                  </a:cubicBezTo>
                  <a:cubicBezTo>
                    <a:pt x="2182" y="6329"/>
                    <a:pt x="2182" y="6440"/>
                    <a:pt x="2219" y="6514"/>
                  </a:cubicBezTo>
                  <a:cubicBezTo>
                    <a:pt x="999" y="7327"/>
                    <a:pt x="1" y="9064"/>
                    <a:pt x="38" y="10469"/>
                  </a:cubicBezTo>
                  <a:cubicBezTo>
                    <a:pt x="38" y="11209"/>
                    <a:pt x="297" y="11763"/>
                    <a:pt x="703" y="11985"/>
                  </a:cubicBezTo>
                  <a:cubicBezTo>
                    <a:pt x="777" y="12022"/>
                    <a:pt x="925" y="12096"/>
                    <a:pt x="1073" y="12133"/>
                  </a:cubicBezTo>
                  <a:cubicBezTo>
                    <a:pt x="1184" y="12152"/>
                    <a:pt x="1267" y="12161"/>
                    <a:pt x="1337" y="12161"/>
                  </a:cubicBezTo>
                  <a:cubicBezTo>
                    <a:pt x="1406" y="12161"/>
                    <a:pt x="1461" y="12152"/>
                    <a:pt x="1517" y="12133"/>
                  </a:cubicBezTo>
                  <a:cubicBezTo>
                    <a:pt x="1591" y="12133"/>
                    <a:pt x="1665" y="12133"/>
                    <a:pt x="1739" y="12096"/>
                  </a:cubicBezTo>
                  <a:cubicBezTo>
                    <a:pt x="1813" y="12096"/>
                    <a:pt x="1960" y="12059"/>
                    <a:pt x="2034" y="12022"/>
                  </a:cubicBezTo>
                  <a:cubicBezTo>
                    <a:pt x="2145" y="11985"/>
                    <a:pt x="2219" y="11911"/>
                    <a:pt x="2404" y="11837"/>
                  </a:cubicBezTo>
                  <a:lnTo>
                    <a:pt x="3106" y="11431"/>
                  </a:lnTo>
                  <a:lnTo>
                    <a:pt x="3809" y="11024"/>
                  </a:lnTo>
                  <a:lnTo>
                    <a:pt x="4474" y="10617"/>
                  </a:lnTo>
                  <a:lnTo>
                    <a:pt x="5177" y="10248"/>
                  </a:lnTo>
                  <a:lnTo>
                    <a:pt x="5879" y="9841"/>
                  </a:lnTo>
                  <a:lnTo>
                    <a:pt x="6545" y="9434"/>
                  </a:lnTo>
                  <a:lnTo>
                    <a:pt x="7247" y="9028"/>
                  </a:lnTo>
                  <a:lnTo>
                    <a:pt x="7950" y="8658"/>
                  </a:lnTo>
                  <a:lnTo>
                    <a:pt x="8615" y="8251"/>
                  </a:lnTo>
                  <a:lnTo>
                    <a:pt x="9318" y="7844"/>
                  </a:lnTo>
                  <a:lnTo>
                    <a:pt x="9392" y="7807"/>
                  </a:lnTo>
                  <a:lnTo>
                    <a:pt x="9502" y="7734"/>
                  </a:lnTo>
                  <a:lnTo>
                    <a:pt x="9576" y="7697"/>
                  </a:lnTo>
                  <a:lnTo>
                    <a:pt x="9687" y="7623"/>
                  </a:lnTo>
                  <a:lnTo>
                    <a:pt x="9761" y="7586"/>
                  </a:lnTo>
                  <a:lnTo>
                    <a:pt x="9872" y="7549"/>
                  </a:lnTo>
                  <a:lnTo>
                    <a:pt x="9946" y="7475"/>
                  </a:lnTo>
                  <a:lnTo>
                    <a:pt x="10057" y="7438"/>
                  </a:lnTo>
                  <a:lnTo>
                    <a:pt x="10131" y="7364"/>
                  </a:lnTo>
                  <a:lnTo>
                    <a:pt x="10242" y="7327"/>
                  </a:lnTo>
                  <a:cubicBezTo>
                    <a:pt x="10279" y="7290"/>
                    <a:pt x="10353" y="7253"/>
                    <a:pt x="10390" y="7216"/>
                  </a:cubicBezTo>
                  <a:cubicBezTo>
                    <a:pt x="10612" y="7068"/>
                    <a:pt x="10759" y="6957"/>
                    <a:pt x="10796" y="6920"/>
                  </a:cubicBezTo>
                  <a:cubicBezTo>
                    <a:pt x="11018" y="6735"/>
                    <a:pt x="11018" y="6698"/>
                    <a:pt x="11129" y="6587"/>
                  </a:cubicBezTo>
                  <a:cubicBezTo>
                    <a:pt x="11314" y="6403"/>
                    <a:pt x="11462" y="6218"/>
                    <a:pt x="11462" y="6218"/>
                  </a:cubicBezTo>
                  <a:cubicBezTo>
                    <a:pt x="11573" y="6033"/>
                    <a:pt x="11795" y="5774"/>
                    <a:pt x="11979" y="5367"/>
                  </a:cubicBezTo>
                  <a:cubicBezTo>
                    <a:pt x="12201" y="4924"/>
                    <a:pt x="12349" y="4591"/>
                    <a:pt x="12386" y="4443"/>
                  </a:cubicBezTo>
                  <a:cubicBezTo>
                    <a:pt x="12497" y="4000"/>
                    <a:pt x="12534" y="3741"/>
                    <a:pt x="12534" y="3519"/>
                  </a:cubicBezTo>
                  <a:cubicBezTo>
                    <a:pt x="12571" y="3297"/>
                    <a:pt x="12534" y="3001"/>
                    <a:pt x="12497" y="2816"/>
                  </a:cubicBezTo>
                  <a:cubicBezTo>
                    <a:pt x="12497" y="2742"/>
                    <a:pt x="12423" y="2447"/>
                    <a:pt x="12275" y="2188"/>
                  </a:cubicBezTo>
                  <a:cubicBezTo>
                    <a:pt x="12164" y="2003"/>
                    <a:pt x="12053" y="1892"/>
                    <a:pt x="11832" y="1744"/>
                  </a:cubicBezTo>
                  <a:cubicBezTo>
                    <a:pt x="11795" y="1744"/>
                    <a:pt x="11721" y="1707"/>
                    <a:pt x="11684" y="1670"/>
                  </a:cubicBezTo>
                  <a:cubicBezTo>
                    <a:pt x="11552" y="1622"/>
                    <a:pt x="11408" y="1598"/>
                    <a:pt x="11254" y="1598"/>
                  </a:cubicBezTo>
                  <a:cubicBezTo>
                    <a:pt x="10933" y="1598"/>
                    <a:pt x="10567" y="1704"/>
                    <a:pt x="10168" y="1929"/>
                  </a:cubicBezTo>
                  <a:lnTo>
                    <a:pt x="10131" y="1966"/>
                  </a:lnTo>
                  <a:cubicBezTo>
                    <a:pt x="10131" y="1929"/>
                    <a:pt x="10131" y="1929"/>
                    <a:pt x="10131" y="1892"/>
                  </a:cubicBezTo>
                  <a:cubicBezTo>
                    <a:pt x="10094" y="1781"/>
                    <a:pt x="10094" y="1596"/>
                    <a:pt x="10057" y="1449"/>
                  </a:cubicBezTo>
                  <a:cubicBezTo>
                    <a:pt x="10057" y="1338"/>
                    <a:pt x="10020" y="1264"/>
                    <a:pt x="10020" y="1227"/>
                  </a:cubicBezTo>
                  <a:cubicBezTo>
                    <a:pt x="10020" y="1190"/>
                    <a:pt x="10020" y="1190"/>
                    <a:pt x="10020" y="1190"/>
                  </a:cubicBezTo>
                  <a:cubicBezTo>
                    <a:pt x="9983" y="1042"/>
                    <a:pt x="9909" y="968"/>
                    <a:pt x="9872" y="857"/>
                  </a:cubicBezTo>
                  <a:cubicBezTo>
                    <a:pt x="9835" y="746"/>
                    <a:pt x="9724" y="561"/>
                    <a:pt x="9687" y="524"/>
                  </a:cubicBezTo>
                  <a:cubicBezTo>
                    <a:pt x="9613" y="450"/>
                    <a:pt x="9576" y="376"/>
                    <a:pt x="9502" y="339"/>
                  </a:cubicBezTo>
                  <a:cubicBezTo>
                    <a:pt x="9428" y="302"/>
                    <a:pt x="9355" y="228"/>
                    <a:pt x="9281" y="192"/>
                  </a:cubicBezTo>
                  <a:cubicBezTo>
                    <a:pt x="9061" y="66"/>
                    <a:pt x="8808" y="0"/>
                    <a:pt x="8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15"/>
          <p:cNvGrpSpPr/>
          <p:nvPr/>
        </p:nvGrpSpPr>
        <p:grpSpPr>
          <a:xfrm>
            <a:off x="4153950" y="419047"/>
            <a:ext cx="961575" cy="676376"/>
            <a:chOff x="4153950" y="419047"/>
            <a:chExt cx="961575" cy="676376"/>
          </a:xfrm>
        </p:grpSpPr>
        <p:sp>
          <p:nvSpPr>
            <p:cNvPr id="331" name="Google Shape;331;p15"/>
            <p:cNvSpPr/>
            <p:nvPr/>
          </p:nvSpPr>
          <p:spPr>
            <a:xfrm>
              <a:off x="4378306" y="560096"/>
              <a:ext cx="413511" cy="407108"/>
            </a:xfrm>
            <a:custGeom>
              <a:avLst/>
              <a:gdLst/>
              <a:ahLst/>
              <a:cxnLst/>
              <a:rect l="l" t="t" r="r" b="b"/>
              <a:pathLst>
                <a:path w="4770" h="4696" extrusionOk="0">
                  <a:moveTo>
                    <a:pt x="2367" y="1405"/>
                  </a:moveTo>
                  <a:cubicBezTo>
                    <a:pt x="2921" y="1405"/>
                    <a:pt x="3328" y="1849"/>
                    <a:pt x="3328" y="2367"/>
                  </a:cubicBezTo>
                  <a:cubicBezTo>
                    <a:pt x="3328" y="2884"/>
                    <a:pt x="2921" y="3328"/>
                    <a:pt x="2367" y="3328"/>
                  </a:cubicBezTo>
                  <a:cubicBezTo>
                    <a:pt x="1849" y="3328"/>
                    <a:pt x="1406" y="2884"/>
                    <a:pt x="1406" y="2367"/>
                  </a:cubicBezTo>
                  <a:cubicBezTo>
                    <a:pt x="1406" y="1849"/>
                    <a:pt x="1849" y="1405"/>
                    <a:pt x="2367" y="1405"/>
                  </a:cubicBezTo>
                  <a:close/>
                  <a:moveTo>
                    <a:pt x="2071" y="1"/>
                  </a:moveTo>
                  <a:lnTo>
                    <a:pt x="1997" y="518"/>
                  </a:lnTo>
                  <a:cubicBezTo>
                    <a:pt x="1812" y="555"/>
                    <a:pt x="1627" y="629"/>
                    <a:pt x="1480" y="703"/>
                  </a:cubicBezTo>
                  <a:lnTo>
                    <a:pt x="1073" y="333"/>
                  </a:lnTo>
                  <a:lnTo>
                    <a:pt x="629" y="740"/>
                  </a:lnTo>
                  <a:lnTo>
                    <a:pt x="888" y="1184"/>
                  </a:lnTo>
                  <a:cubicBezTo>
                    <a:pt x="777" y="1332"/>
                    <a:pt x="703" y="1479"/>
                    <a:pt x="629" y="1664"/>
                  </a:cubicBezTo>
                  <a:lnTo>
                    <a:pt x="75" y="1664"/>
                  </a:lnTo>
                  <a:lnTo>
                    <a:pt x="1" y="2256"/>
                  </a:lnTo>
                  <a:lnTo>
                    <a:pt x="481" y="2404"/>
                  </a:lnTo>
                  <a:cubicBezTo>
                    <a:pt x="481" y="2625"/>
                    <a:pt x="518" y="2773"/>
                    <a:pt x="592" y="2958"/>
                  </a:cubicBezTo>
                  <a:lnTo>
                    <a:pt x="149" y="3291"/>
                  </a:lnTo>
                  <a:lnTo>
                    <a:pt x="481" y="3809"/>
                  </a:lnTo>
                  <a:lnTo>
                    <a:pt x="962" y="3624"/>
                  </a:lnTo>
                  <a:cubicBezTo>
                    <a:pt x="1073" y="3772"/>
                    <a:pt x="1221" y="3882"/>
                    <a:pt x="1369" y="3993"/>
                  </a:cubicBezTo>
                  <a:lnTo>
                    <a:pt x="1258" y="4474"/>
                  </a:lnTo>
                  <a:lnTo>
                    <a:pt x="1849" y="4696"/>
                  </a:lnTo>
                  <a:lnTo>
                    <a:pt x="2108" y="4252"/>
                  </a:lnTo>
                  <a:lnTo>
                    <a:pt x="2663" y="4252"/>
                  </a:lnTo>
                  <a:lnTo>
                    <a:pt x="2884" y="4696"/>
                  </a:lnTo>
                  <a:lnTo>
                    <a:pt x="3476" y="4474"/>
                  </a:lnTo>
                  <a:lnTo>
                    <a:pt x="3365" y="3993"/>
                  </a:lnTo>
                  <a:cubicBezTo>
                    <a:pt x="3513" y="3882"/>
                    <a:pt x="3661" y="3772"/>
                    <a:pt x="3772" y="3624"/>
                  </a:cubicBezTo>
                  <a:lnTo>
                    <a:pt x="4289" y="3809"/>
                  </a:lnTo>
                  <a:lnTo>
                    <a:pt x="4585" y="3291"/>
                  </a:lnTo>
                  <a:lnTo>
                    <a:pt x="4178" y="2958"/>
                  </a:lnTo>
                  <a:cubicBezTo>
                    <a:pt x="4215" y="2773"/>
                    <a:pt x="4252" y="2625"/>
                    <a:pt x="4252" y="2404"/>
                  </a:cubicBezTo>
                  <a:lnTo>
                    <a:pt x="4770" y="2256"/>
                  </a:lnTo>
                  <a:lnTo>
                    <a:pt x="4659" y="1664"/>
                  </a:lnTo>
                  <a:lnTo>
                    <a:pt x="4141" y="1664"/>
                  </a:lnTo>
                  <a:cubicBezTo>
                    <a:pt x="4067" y="1479"/>
                    <a:pt x="3957" y="1332"/>
                    <a:pt x="3846" y="1184"/>
                  </a:cubicBezTo>
                  <a:lnTo>
                    <a:pt x="4141" y="740"/>
                  </a:lnTo>
                  <a:lnTo>
                    <a:pt x="3661" y="333"/>
                  </a:lnTo>
                  <a:lnTo>
                    <a:pt x="3291" y="703"/>
                  </a:lnTo>
                  <a:cubicBezTo>
                    <a:pt x="3106" y="629"/>
                    <a:pt x="2921" y="555"/>
                    <a:pt x="2737" y="518"/>
                  </a:cubicBezTo>
                  <a:lnTo>
                    <a:pt x="270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4153950" y="492822"/>
              <a:ext cx="166792" cy="166710"/>
            </a:xfrm>
            <a:custGeom>
              <a:avLst/>
              <a:gdLst/>
              <a:ahLst/>
              <a:cxnLst/>
              <a:rect l="l" t="t" r="r" b="b"/>
              <a:pathLst>
                <a:path w="1924" h="1923" extrusionOk="0">
                  <a:moveTo>
                    <a:pt x="962" y="592"/>
                  </a:moveTo>
                  <a:cubicBezTo>
                    <a:pt x="1184" y="592"/>
                    <a:pt x="1332" y="740"/>
                    <a:pt x="1332" y="961"/>
                  </a:cubicBezTo>
                  <a:cubicBezTo>
                    <a:pt x="1332" y="1183"/>
                    <a:pt x="1184" y="1368"/>
                    <a:pt x="962" y="1368"/>
                  </a:cubicBezTo>
                  <a:cubicBezTo>
                    <a:pt x="740" y="1368"/>
                    <a:pt x="592" y="1183"/>
                    <a:pt x="592" y="961"/>
                  </a:cubicBezTo>
                  <a:cubicBezTo>
                    <a:pt x="592" y="740"/>
                    <a:pt x="740" y="592"/>
                    <a:pt x="962" y="592"/>
                  </a:cubicBezTo>
                  <a:close/>
                  <a:moveTo>
                    <a:pt x="851" y="0"/>
                  </a:moveTo>
                  <a:lnTo>
                    <a:pt x="814" y="222"/>
                  </a:lnTo>
                  <a:cubicBezTo>
                    <a:pt x="740" y="222"/>
                    <a:pt x="666" y="259"/>
                    <a:pt x="592" y="296"/>
                  </a:cubicBezTo>
                  <a:lnTo>
                    <a:pt x="444" y="148"/>
                  </a:lnTo>
                  <a:lnTo>
                    <a:pt x="260" y="296"/>
                  </a:lnTo>
                  <a:lnTo>
                    <a:pt x="370" y="481"/>
                  </a:lnTo>
                  <a:cubicBezTo>
                    <a:pt x="297" y="555"/>
                    <a:pt x="260" y="629"/>
                    <a:pt x="260" y="703"/>
                  </a:cubicBezTo>
                  <a:lnTo>
                    <a:pt x="38" y="666"/>
                  </a:lnTo>
                  <a:lnTo>
                    <a:pt x="1" y="924"/>
                  </a:lnTo>
                  <a:lnTo>
                    <a:pt x="186" y="998"/>
                  </a:lnTo>
                  <a:cubicBezTo>
                    <a:pt x="186" y="1072"/>
                    <a:pt x="223" y="1146"/>
                    <a:pt x="223" y="1220"/>
                  </a:cubicBezTo>
                  <a:lnTo>
                    <a:pt x="75" y="1331"/>
                  </a:lnTo>
                  <a:lnTo>
                    <a:pt x="186" y="1553"/>
                  </a:lnTo>
                  <a:lnTo>
                    <a:pt x="370" y="1479"/>
                  </a:lnTo>
                  <a:cubicBezTo>
                    <a:pt x="444" y="1516"/>
                    <a:pt x="481" y="1590"/>
                    <a:pt x="555" y="1627"/>
                  </a:cubicBezTo>
                  <a:lnTo>
                    <a:pt x="518" y="1812"/>
                  </a:lnTo>
                  <a:lnTo>
                    <a:pt x="740" y="1923"/>
                  </a:lnTo>
                  <a:lnTo>
                    <a:pt x="851" y="1738"/>
                  </a:lnTo>
                  <a:lnTo>
                    <a:pt x="1073" y="1738"/>
                  </a:lnTo>
                  <a:lnTo>
                    <a:pt x="1184" y="1923"/>
                  </a:lnTo>
                  <a:lnTo>
                    <a:pt x="1406" y="1812"/>
                  </a:lnTo>
                  <a:lnTo>
                    <a:pt x="1369" y="1627"/>
                  </a:lnTo>
                  <a:cubicBezTo>
                    <a:pt x="1443" y="1590"/>
                    <a:pt x="1480" y="1516"/>
                    <a:pt x="1517" y="1479"/>
                  </a:cubicBezTo>
                  <a:lnTo>
                    <a:pt x="1738" y="1553"/>
                  </a:lnTo>
                  <a:lnTo>
                    <a:pt x="1849" y="1331"/>
                  </a:lnTo>
                  <a:lnTo>
                    <a:pt x="1701" y="1220"/>
                  </a:lnTo>
                  <a:cubicBezTo>
                    <a:pt x="1701" y="1146"/>
                    <a:pt x="1738" y="1072"/>
                    <a:pt x="1738" y="998"/>
                  </a:cubicBezTo>
                  <a:lnTo>
                    <a:pt x="1923" y="924"/>
                  </a:lnTo>
                  <a:lnTo>
                    <a:pt x="1886" y="666"/>
                  </a:lnTo>
                  <a:lnTo>
                    <a:pt x="1664" y="703"/>
                  </a:lnTo>
                  <a:cubicBezTo>
                    <a:pt x="1627" y="629"/>
                    <a:pt x="1590" y="555"/>
                    <a:pt x="1554" y="481"/>
                  </a:cubicBezTo>
                  <a:lnTo>
                    <a:pt x="1664" y="296"/>
                  </a:lnTo>
                  <a:lnTo>
                    <a:pt x="1480" y="148"/>
                  </a:lnTo>
                  <a:lnTo>
                    <a:pt x="1332" y="296"/>
                  </a:lnTo>
                  <a:cubicBezTo>
                    <a:pt x="1258" y="259"/>
                    <a:pt x="1184" y="222"/>
                    <a:pt x="1110" y="222"/>
                  </a:cubicBez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4785321" y="928714"/>
              <a:ext cx="169999" cy="166710"/>
            </a:xfrm>
            <a:custGeom>
              <a:avLst/>
              <a:gdLst/>
              <a:ahLst/>
              <a:cxnLst/>
              <a:rect l="l" t="t" r="r" b="b"/>
              <a:pathLst>
                <a:path w="1961" h="1923" extrusionOk="0">
                  <a:moveTo>
                    <a:pt x="962" y="592"/>
                  </a:moveTo>
                  <a:cubicBezTo>
                    <a:pt x="1184" y="592"/>
                    <a:pt x="1369" y="777"/>
                    <a:pt x="1369" y="961"/>
                  </a:cubicBezTo>
                  <a:cubicBezTo>
                    <a:pt x="1369" y="1183"/>
                    <a:pt x="1184" y="1368"/>
                    <a:pt x="962" y="1368"/>
                  </a:cubicBezTo>
                  <a:cubicBezTo>
                    <a:pt x="777" y="1368"/>
                    <a:pt x="593" y="1183"/>
                    <a:pt x="593" y="961"/>
                  </a:cubicBezTo>
                  <a:cubicBezTo>
                    <a:pt x="593" y="740"/>
                    <a:pt x="777" y="592"/>
                    <a:pt x="962" y="592"/>
                  </a:cubicBezTo>
                  <a:close/>
                  <a:moveTo>
                    <a:pt x="851" y="0"/>
                  </a:moveTo>
                  <a:lnTo>
                    <a:pt x="814" y="222"/>
                  </a:lnTo>
                  <a:cubicBezTo>
                    <a:pt x="740" y="222"/>
                    <a:pt x="666" y="259"/>
                    <a:pt x="629" y="296"/>
                  </a:cubicBezTo>
                  <a:lnTo>
                    <a:pt x="482" y="148"/>
                  </a:lnTo>
                  <a:lnTo>
                    <a:pt x="260" y="296"/>
                  </a:lnTo>
                  <a:lnTo>
                    <a:pt x="371" y="481"/>
                  </a:lnTo>
                  <a:cubicBezTo>
                    <a:pt x="334" y="555"/>
                    <a:pt x="297" y="629"/>
                    <a:pt x="260" y="703"/>
                  </a:cubicBezTo>
                  <a:lnTo>
                    <a:pt x="38" y="666"/>
                  </a:lnTo>
                  <a:lnTo>
                    <a:pt x="1" y="924"/>
                  </a:lnTo>
                  <a:lnTo>
                    <a:pt x="223" y="998"/>
                  </a:lnTo>
                  <a:cubicBezTo>
                    <a:pt x="223" y="1072"/>
                    <a:pt x="223" y="1146"/>
                    <a:pt x="260" y="1220"/>
                  </a:cubicBezTo>
                  <a:lnTo>
                    <a:pt x="75" y="1331"/>
                  </a:lnTo>
                  <a:lnTo>
                    <a:pt x="186" y="1553"/>
                  </a:lnTo>
                  <a:lnTo>
                    <a:pt x="408" y="1479"/>
                  </a:lnTo>
                  <a:cubicBezTo>
                    <a:pt x="445" y="1516"/>
                    <a:pt x="519" y="1590"/>
                    <a:pt x="556" y="1627"/>
                  </a:cubicBezTo>
                  <a:lnTo>
                    <a:pt x="519" y="1812"/>
                  </a:lnTo>
                  <a:lnTo>
                    <a:pt x="740" y="1923"/>
                  </a:lnTo>
                  <a:lnTo>
                    <a:pt x="851" y="1738"/>
                  </a:lnTo>
                  <a:lnTo>
                    <a:pt x="1073" y="1738"/>
                  </a:lnTo>
                  <a:lnTo>
                    <a:pt x="1184" y="1923"/>
                  </a:lnTo>
                  <a:lnTo>
                    <a:pt x="1406" y="1849"/>
                  </a:lnTo>
                  <a:lnTo>
                    <a:pt x="1369" y="1627"/>
                  </a:lnTo>
                  <a:cubicBezTo>
                    <a:pt x="1443" y="1590"/>
                    <a:pt x="1480" y="1553"/>
                    <a:pt x="1554" y="1479"/>
                  </a:cubicBezTo>
                  <a:lnTo>
                    <a:pt x="1739" y="1553"/>
                  </a:lnTo>
                  <a:lnTo>
                    <a:pt x="1850" y="1368"/>
                  </a:lnTo>
                  <a:lnTo>
                    <a:pt x="1702" y="1220"/>
                  </a:lnTo>
                  <a:cubicBezTo>
                    <a:pt x="1739" y="1146"/>
                    <a:pt x="1739" y="1072"/>
                    <a:pt x="1739" y="998"/>
                  </a:cubicBezTo>
                  <a:lnTo>
                    <a:pt x="1960" y="924"/>
                  </a:lnTo>
                  <a:lnTo>
                    <a:pt x="1886" y="703"/>
                  </a:lnTo>
                  <a:lnTo>
                    <a:pt x="1702" y="703"/>
                  </a:lnTo>
                  <a:cubicBezTo>
                    <a:pt x="1665" y="629"/>
                    <a:pt x="1628" y="555"/>
                    <a:pt x="1591" y="518"/>
                  </a:cubicBezTo>
                  <a:lnTo>
                    <a:pt x="1702" y="333"/>
                  </a:lnTo>
                  <a:lnTo>
                    <a:pt x="1517" y="148"/>
                  </a:lnTo>
                  <a:lnTo>
                    <a:pt x="1332" y="296"/>
                  </a:lnTo>
                  <a:cubicBezTo>
                    <a:pt x="1295" y="259"/>
                    <a:pt x="1221" y="259"/>
                    <a:pt x="1147" y="222"/>
                  </a:cubicBezTo>
                  <a:lnTo>
                    <a:pt x="1110"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4897499" y="566511"/>
              <a:ext cx="218025" cy="166710"/>
            </a:xfrm>
            <a:custGeom>
              <a:avLst/>
              <a:gdLst/>
              <a:ahLst/>
              <a:cxnLst/>
              <a:rect l="l" t="t" r="r" b="b"/>
              <a:pathLst>
                <a:path w="2515" h="1923" extrusionOk="0">
                  <a:moveTo>
                    <a:pt x="1258" y="1"/>
                  </a:moveTo>
                  <a:cubicBezTo>
                    <a:pt x="556" y="1"/>
                    <a:pt x="1" y="555"/>
                    <a:pt x="1" y="1258"/>
                  </a:cubicBezTo>
                  <a:lnTo>
                    <a:pt x="1" y="1923"/>
                  </a:lnTo>
                  <a:lnTo>
                    <a:pt x="2478" y="1923"/>
                  </a:lnTo>
                  <a:lnTo>
                    <a:pt x="2478" y="1258"/>
                  </a:lnTo>
                  <a:cubicBezTo>
                    <a:pt x="2515" y="555"/>
                    <a:pt x="1960" y="1"/>
                    <a:pt x="1258"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4932782" y="419047"/>
              <a:ext cx="147546" cy="147551"/>
            </a:xfrm>
            <a:custGeom>
              <a:avLst/>
              <a:gdLst/>
              <a:ahLst/>
              <a:cxnLst/>
              <a:rect l="l" t="t" r="r" b="b"/>
              <a:pathLst>
                <a:path w="1702" h="1702" extrusionOk="0">
                  <a:moveTo>
                    <a:pt x="851" y="1"/>
                  </a:moveTo>
                  <a:cubicBezTo>
                    <a:pt x="370" y="1"/>
                    <a:pt x="1" y="408"/>
                    <a:pt x="1" y="851"/>
                  </a:cubicBezTo>
                  <a:cubicBezTo>
                    <a:pt x="1" y="1332"/>
                    <a:pt x="370" y="1702"/>
                    <a:pt x="851" y="1702"/>
                  </a:cubicBezTo>
                  <a:cubicBezTo>
                    <a:pt x="1332" y="1702"/>
                    <a:pt x="1701" y="1332"/>
                    <a:pt x="1701" y="851"/>
                  </a:cubicBezTo>
                  <a:cubicBezTo>
                    <a:pt x="1701" y="408"/>
                    <a:pt x="1332" y="1"/>
                    <a:pt x="851" y="1"/>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4900707" y="566511"/>
              <a:ext cx="105848" cy="166710"/>
            </a:xfrm>
            <a:custGeom>
              <a:avLst/>
              <a:gdLst/>
              <a:ahLst/>
              <a:cxnLst/>
              <a:rect l="l" t="t" r="r" b="b"/>
              <a:pathLst>
                <a:path w="1221" h="1923" extrusionOk="0">
                  <a:moveTo>
                    <a:pt x="1221" y="1"/>
                  </a:moveTo>
                  <a:cubicBezTo>
                    <a:pt x="519" y="1"/>
                    <a:pt x="1" y="555"/>
                    <a:pt x="1" y="1258"/>
                  </a:cubicBezTo>
                  <a:lnTo>
                    <a:pt x="1" y="1923"/>
                  </a:lnTo>
                  <a:lnTo>
                    <a:pt x="1221" y="1923"/>
                  </a:lnTo>
                  <a:lnTo>
                    <a:pt x="1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15"/>
          <p:cNvGrpSpPr/>
          <p:nvPr/>
        </p:nvGrpSpPr>
        <p:grpSpPr>
          <a:xfrm>
            <a:off x="8111837" y="4120272"/>
            <a:ext cx="637868" cy="474382"/>
            <a:chOff x="4153950" y="492822"/>
            <a:chExt cx="637868" cy="474382"/>
          </a:xfrm>
        </p:grpSpPr>
        <p:sp>
          <p:nvSpPr>
            <p:cNvPr id="338" name="Google Shape;338;p15"/>
            <p:cNvSpPr/>
            <p:nvPr/>
          </p:nvSpPr>
          <p:spPr>
            <a:xfrm>
              <a:off x="4378306" y="560096"/>
              <a:ext cx="413511" cy="407108"/>
            </a:xfrm>
            <a:custGeom>
              <a:avLst/>
              <a:gdLst/>
              <a:ahLst/>
              <a:cxnLst/>
              <a:rect l="l" t="t" r="r" b="b"/>
              <a:pathLst>
                <a:path w="4770" h="4696" extrusionOk="0">
                  <a:moveTo>
                    <a:pt x="2367" y="1405"/>
                  </a:moveTo>
                  <a:cubicBezTo>
                    <a:pt x="2921" y="1405"/>
                    <a:pt x="3328" y="1849"/>
                    <a:pt x="3328" y="2367"/>
                  </a:cubicBezTo>
                  <a:cubicBezTo>
                    <a:pt x="3328" y="2884"/>
                    <a:pt x="2921" y="3328"/>
                    <a:pt x="2367" y="3328"/>
                  </a:cubicBezTo>
                  <a:cubicBezTo>
                    <a:pt x="1849" y="3328"/>
                    <a:pt x="1406" y="2884"/>
                    <a:pt x="1406" y="2367"/>
                  </a:cubicBezTo>
                  <a:cubicBezTo>
                    <a:pt x="1406" y="1849"/>
                    <a:pt x="1849" y="1405"/>
                    <a:pt x="2367" y="1405"/>
                  </a:cubicBezTo>
                  <a:close/>
                  <a:moveTo>
                    <a:pt x="2071" y="1"/>
                  </a:moveTo>
                  <a:lnTo>
                    <a:pt x="1997" y="518"/>
                  </a:lnTo>
                  <a:cubicBezTo>
                    <a:pt x="1812" y="555"/>
                    <a:pt x="1627" y="629"/>
                    <a:pt x="1480" y="703"/>
                  </a:cubicBezTo>
                  <a:lnTo>
                    <a:pt x="1073" y="333"/>
                  </a:lnTo>
                  <a:lnTo>
                    <a:pt x="629" y="740"/>
                  </a:lnTo>
                  <a:lnTo>
                    <a:pt x="888" y="1184"/>
                  </a:lnTo>
                  <a:cubicBezTo>
                    <a:pt x="777" y="1332"/>
                    <a:pt x="703" y="1479"/>
                    <a:pt x="629" y="1664"/>
                  </a:cubicBezTo>
                  <a:lnTo>
                    <a:pt x="75" y="1664"/>
                  </a:lnTo>
                  <a:lnTo>
                    <a:pt x="1" y="2256"/>
                  </a:lnTo>
                  <a:lnTo>
                    <a:pt x="481" y="2404"/>
                  </a:lnTo>
                  <a:cubicBezTo>
                    <a:pt x="481" y="2625"/>
                    <a:pt x="518" y="2773"/>
                    <a:pt x="592" y="2958"/>
                  </a:cubicBezTo>
                  <a:lnTo>
                    <a:pt x="149" y="3291"/>
                  </a:lnTo>
                  <a:lnTo>
                    <a:pt x="481" y="3809"/>
                  </a:lnTo>
                  <a:lnTo>
                    <a:pt x="962" y="3624"/>
                  </a:lnTo>
                  <a:cubicBezTo>
                    <a:pt x="1073" y="3772"/>
                    <a:pt x="1221" y="3882"/>
                    <a:pt x="1369" y="3993"/>
                  </a:cubicBezTo>
                  <a:lnTo>
                    <a:pt x="1258" y="4474"/>
                  </a:lnTo>
                  <a:lnTo>
                    <a:pt x="1849" y="4696"/>
                  </a:lnTo>
                  <a:lnTo>
                    <a:pt x="2108" y="4252"/>
                  </a:lnTo>
                  <a:lnTo>
                    <a:pt x="2663" y="4252"/>
                  </a:lnTo>
                  <a:lnTo>
                    <a:pt x="2884" y="4696"/>
                  </a:lnTo>
                  <a:lnTo>
                    <a:pt x="3476" y="4474"/>
                  </a:lnTo>
                  <a:lnTo>
                    <a:pt x="3365" y="3993"/>
                  </a:lnTo>
                  <a:cubicBezTo>
                    <a:pt x="3513" y="3882"/>
                    <a:pt x="3661" y="3772"/>
                    <a:pt x="3772" y="3624"/>
                  </a:cubicBezTo>
                  <a:lnTo>
                    <a:pt x="4289" y="3809"/>
                  </a:lnTo>
                  <a:lnTo>
                    <a:pt x="4585" y="3291"/>
                  </a:lnTo>
                  <a:lnTo>
                    <a:pt x="4178" y="2958"/>
                  </a:lnTo>
                  <a:cubicBezTo>
                    <a:pt x="4215" y="2773"/>
                    <a:pt x="4252" y="2625"/>
                    <a:pt x="4252" y="2404"/>
                  </a:cubicBezTo>
                  <a:lnTo>
                    <a:pt x="4770" y="2256"/>
                  </a:lnTo>
                  <a:lnTo>
                    <a:pt x="4659" y="1664"/>
                  </a:lnTo>
                  <a:lnTo>
                    <a:pt x="4141" y="1664"/>
                  </a:lnTo>
                  <a:cubicBezTo>
                    <a:pt x="4067" y="1479"/>
                    <a:pt x="3957" y="1332"/>
                    <a:pt x="3846" y="1184"/>
                  </a:cubicBezTo>
                  <a:lnTo>
                    <a:pt x="4141" y="740"/>
                  </a:lnTo>
                  <a:lnTo>
                    <a:pt x="3661" y="333"/>
                  </a:lnTo>
                  <a:lnTo>
                    <a:pt x="3291" y="703"/>
                  </a:lnTo>
                  <a:cubicBezTo>
                    <a:pt x="3106" y="629"/>
                    <a:pt x="2921" y="555"/>
                    <a:pt x="2737" y="518"/>
                  </a:cubicBezTo>
                  <a:lnTo>
                    <a:pt x="270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4153950" y="492822"/>
              <a:ext cx="166792" cy="166710"/>
            </a:xfrm>
            <a:custGeom>
              <a:avLst/>
              <a:gdLst/>
              <a:ahLst/>
              <a:cxnLst/>
              <a:rect l="l" t="t" r="r" b="b"/>
              <a:pathLst>
                <a:path w="1924" h="1923" extrusionOk="0">
                  <a:moveTo>
                    <a:pt x="962" y="592"/>
                  </a:moveTo>
                  <a:cubicBezTo>
                    <a:pt x="1184" y="592"/>
                    <a:pt x="1332" y="740"/>
                    <a:pt x="1332" y="961"/>
                  </a:cubicBezTo>
                  <a:cubicBezTo>
                    <a:pt x="1332" y="1183"/>
                    <a:pt x="1184" y="1368"/>
                    <a:pt x="962" y="1368"/>
                  </a:cubicBezTo>
                  <a:cubicBezTo>
                    <a:pt x="740" y="1368"/>
                    <a:pt x="592" y="1183"/>
                    <a:pt x="592" y="961"/>
                  </a:cubicBezTo>
                  <a:cubicBezTo>
                    <a:pt x="592" y="740"/>
                    <a:pt x="740" y="592"/>
                    <a:pt x="962" y="592"/>
                  </a:cubicBezTo>
                  <a:close/>
                  <a:moveTo>
                    <a:pt x="851" y="0"/>
                  </a:moveTo>
                  <a:lnTo>
                    <a:pt x="814" y="222"/>
                  </a:lnTo>
                  <a:cubicBezTo>
                    <a:pt x="740" y="222"/>
                    <a:pt x="666" y="259"/>
                    <a:pt x="592" y="296"/>
                  </a:cubicBezTo>
                  <a:lnTo>
                    <a:pt x="444" y="148"/>
                  </a:lnTo>
                  <a:lnTo>
                    <a:pt x="260" y="296"/>
                  </a:lnTo>
                  <a:lnTo>
                    <a:pt x="370" y="481"/>
                  </a:lnTo>
                  <a:cubicBezTo>
                    <a:pt x="297" y="555"/>
                    <a:pt x="260" y="629"/>
                    <a:pt x="260" y="703"/>
                  </a:cubicBezTo>
                  <a:lnTo>
                    <a:pt x="38" y="666"/>
                  </a:lnTo>
                  <a:lnTo>
                    <a:pt x="1" y="924"/>
                  </a:lnTo>
                  <a:lnTo>
                    <a:pt x="186" y="998"/>
                  </a:lnTo>
                  <a:cubicBezTo>
                    <a:pt x="186" y="1072"/>
                    <a:pt x="223" y="1146"/>
                    <a:pt x="223" y="1220"/>
                  </a:cubicBezTo>
                  <a:lnTo>
                    <a:pt x="75" y="1331"/>
                  </a:lnTo>
                  <a:lnTo>
                    <a:pt x="186" y="1553"/>
                  </a:lnTo>
                  <a:lnTo>
                    <a:pt x="370" y="1479"/>
                  </a:lnTo>
                  <a:cubicBezTo>
                    <a:pt x="444" y="1516"/>
                    <a:pt x="481" y="1590"/>
                    <a:pt x="555" y="1627"/>
                  </a:cubicBezTo>
                  <a:lnTo>
                    <a:pt x="518" y="1812"/>
                  </a:lnTo>
                  <a:lnTo>
                    <a:pt x="740" y="1923"/>
                  </a:lnTo>
                  <a:lnTo>
                    <a:pt x="851" y="1738"/>
                  </a:lnTo>
                  <a:lnTo>
                    <a:pt x="1073" y="1738"/>
                  </a:lnTo>
                  <a:lnTo>
                    <a:pt x="1184" y="1923"/>
                  </a:lnTo>
                  <a:lnTo>
                    <a:pt x="1406" y="1812"/>
                  </a:lnTo>
                  <a:lnTo>
                    <a:pt x="1369" y="1627"/>
                  </a:lnTo>
                  <a:cubicBezTo>
                    <a:pt x="1443" y="1590"/>
                    <a:pt x="1480" y="1516"/>
                    <a:pt x="1517" y="1479"/>
                  </a:cubicBezTo>
                  <a:lnTo>
                    <a:pt x="1738" y="1553"/>
                  </a:lnTo>
                  <a:lnTo>
                    <a:pt x="1849" y="1331"/>
                  </a:lnTo>
                  <a:lnTo>
                    <a:pt x="1701" y="1220"/>
                  </a:lnTo>
                  <a:cubicBezTo>
                    <a:pt x="1701" y="1146"/>
                    <a:pt x="1738" y="1072"/>
                    <a:pt x="1738" y="998"/>
                  </a:cubicBezTo>
                  <a:lnTo>
                    <a:pt x="1923" y="924"/>
                  </a:lnTo>
                  <a:lnTo>
                    <a:pt x="1886" y="666"/>
                  </a:lnTo>
                  <a:lnTo>
                    <a:pt x="1664" y="703"/>
                  </a:lnTo>
                  <a:cubicBezTo>
                    <a:pt x="1627" y="629"/>
                    <a:pt x="1590" y="555"/>
                    <a:pt x="1554" y="481"/>
                  </a:cubicBezTo>
                  <a:lnTo>
                    <a:pt x="1664" y="296"/>
                  </a:lnTo>
                  <a:lnTo>
                    <a:pt x="1480" y="148"/>
                  </a:lnTo>
                  <a:lnTo>
                    <a:pt x="1332" y="296"/>
                  </a:lnTo>
                  <a:cubicBezTo>
                    <a:pt x="1258" y="259"/>
                    <a:pt x="1184" y="222"/>
                    <a:pt x="1110" y="222"/>
                  </a:cubicBezTo>
                  <a:lnTo>
                    <a:pt x="10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340"/>
        <p:cNvGrpSpPr/>
        <p:nvPr/>
      </p:nvGrpSpPr>
      <p:grpSpPr>
        <a:xfrm>
          <a:off x="0" y="0"/>
          <a:ext cx="0" cy="0"/>
          <a:chOff x="0" y="0"/>
          <a:chExt cx="0" cy="0"/>
        </a:xfrm>
      </p:grpSpPr>
      <p:sp>
        <p:nvSpPr>
          <p:cNvPr id="341" name="Google Shape;341;p16"/>
          <p:cNvSpPr txBox="1">
            <a:spLocks noGrp="1"/>
          </p:cNvSpPr>
          <p:nvPr>
            <p:ph type="title"/>
          </p:nvPr>
        </p:nvSpPr>
        <p:spPr>
          <a:xfrm flipH="1">
            <a:off x="3219462" y="539500"/>
            <a:ext cx="4307400" cy="875100"/>
          </a:xfrm>
          <a:prstGeom prst="rect">
            <a:avLst/>
          </a:prstGeom>
          <a:ln>
            <a:noFill/>
          </a:ln>
        </p:spPr>
        <p:txBody>
          <a:bodyPr spcFirstLastPara="1" wrap="square" lIns="91425" tIns="91425" rIns="91425" bIns="91425" anchor="b" anchorCtr="0">
            <a:noAutofit/>
          </a:bodyPr>
          <a:lstStyle>
            <a:lvl1pPr lvl="0" algn="l" rtl="0">
              <a:spcBef>
                <a:spcPts val="0"/>
              </a:spcBef>
              <a:spcAft>
                <a:spcPts val="0"/>
              </a:spcAft>
              <a:buSzPts val="3600"/>
              <a:buNone/>
              <a:defRPr sz="36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342" name="Google Shape;342;p16"/>
          <p:cNvSpPr txBox="1">
            <a:spLocks noGrp="1"/>
          </p:cNvSpPr>
          <p:nvPr>
            <p:ph type="title" idx="2" hasCustomPrompt="1"/>
          </p:nvPr>
        </p:nvSpPr>
        <p:spPr>
          <a:xfrm flipH="1">
            <a:off x="1617162" y="914325"/>
            <a:ext cx="1297500" cy="1298400"/>
          </a:xfrm>
          <a:prstGeom prst="rect">
            <a:avLst/>
          </a:prstGeom>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43" name="Google Shape;343;p16"/>
          <p:cNvSpPr txBox="1">
            <a:spLocks noGrp="1"/>
          </p:cNvSpPr>
          <p:nvPr>
            <p:ph type="subTitle" idx="1"/>
          </p:nvPr>
        </p:nvSpPr>
        <p:spPr>
          <a:xfrm flipH="1">
            <a:off x="3219450" y="1835197"/>
            <a:ext cx="4307400" cy="448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Barlow Semi Condensed"/>
              <a:buNone/>
              <a:defRPr sz="3000">
                <a:solidFill>
                  <a:schemeClr val="accent6"/>
                </a:solidFill>
                <a:latin typeface="Barlow Semi Condensed"/>
                <a:ea typeface="Barlow Semi Condensed"/>
                <a:cs typeface="Barlow Semi Condensed"/>
                <a:sym typeface="Barlow Semi Condensed"/>
              </a:defRPr>
            </a:lvl1pPr>
            <a:lvl2pPr lvl="1" algn="ctr" rtl="0">
              <a:spcBef>
                <a:spcPts val="0"/>
              </a:spcBef>
              <a:spcAft>
                <a:spcPts val="0"/>
              </a:spcAft>
              <a:buClr>
                <a:schemeClr val="accent6"/>
              </a:buClr>
              <a:buSzPts val="2800"/>
              <a:buFont typeface="Barlow Semi Condensed"/>
              <a:buNone/>
              <a:defRPr sz="2800">
                <a:solidFill>
                  <a:schemeClr val="accent6"/>
                </a:solidFill>
                <a:latin typeface="Barlow Semi Condensed"/>
                <a:ea typeface="Barlow Semi Condensed"/>
                <a:cs typeface="Barlow Semi Condensed"/>
                <a:sym typeface="Barlow Semi Condensed"/>
              </a:defRPr>
            </a:lvl2pPr>
            <a:lvl3pPr lvl="2" algn="ctr" rtl="0">
              <a:spcBef>
                <a:spcPts val="0"/>
              </a:spcBef>
              <a:spcAft>
                <a:spcPts val="0"/>
              </a:spcAft>
              <a:buClr>
                <a:schemeClr val="accent6"/>
              </a:buClr>
              <a:buSzPts val="2800"/>
              <a:buFont typeface="Barlow Semi Condensed"/>
              <a:buNone/>
              <a:defRPr sz="2800">
                <a:solidFill>
                  <a:schemeClr val="accent6"/>
                </a:solidFill>
                <a:latin typeface="Barlow Semi Condensed"/>
                <a:ea typeface="Barlow Semi Condensed"/>
                <a:cs typeface="Barlow Semi Condensed"/>
                <a:sym typeface="Barlow Semi Condensed"/>
              </a:defRPr>
            </a:lvl3pPr>
            <a:lvl4pPr lvl="3" algn="ctr" rtl="0">
              <a:spcBef>
                <a:spcPts val="0"/>
              </a:spcBef>
              <a:spcAft>
                <a:spcPts val="0"/>
              </a:spcAft>
              <a:buClr>
                <a:schemeClr val="accent6"/>
              </a:buClr>
              <a:buSzPts val="2800"/>
              <a:buFont typeface="Barlow Semi Condensed"/>
              <a:buNone/>
              <a:defRPr sz="2800">
                <a:solidFill>
                  <a:schemeClr val="accent6"/>
                </a:solidFill>
                <a:latin typeface="Barlow Semi Condensed"/>
                <a:ea typeface="Barlow Semi Condensed"/>
                <a:cs typeface="Barlow Semi Condensed"/>
                <a:sym typeface="Barlow Semi Condensed"/>
              </a:defRPr>
            </a:lvl4pPr>
            <a:lvl5pPr lvl="4" algn="ctr" rtl="0">
              <a:spcBef>
                <a:spcPts val="0"/>
              </a:spcBef>
              <a:spcAft>
                <a:spcPts val="0"/>
              </a:spcAft>
              <a:buClr>
                <a:schemeClr val="accent6"/>
              </a:buClr>
              <a:buSzPts val="2800"/>
              <a:buFont typeface="Barlow Semi Condensed"/>
              <a:buNone/>
              <a:defRPr sz="2800">
                <a:solidFill>
                  <a:schemeClr val="accent6"/>
                </a:solidFill>
                <a:latin typeface="Barlow Semi Condensed"/>
                <a:ea typeface="Barlow Semi Condensed"/>
                <a:cs typeface="Barlow Semi Condensed"/>
                <a:sym typeface="Barlow Semi Condensed"/>
              </a:defRPr>
            </a:lvl5pPr>
            <a:lvl6pPr lvl="5" algn="ctr" rtl="0">
              <a:spcBef>
                <a:spcPts val="0"/>
              </a:spcBef>
              <a:spcAft>
                <a:spcPts val="0"/>
              </a:spcAft>
              <a:buClr>
                <a:schemeClr val="accent6"/>
              </a:buClr>
              <a:buSzPts val="2800"/>
              <a:buFont typeface="Barlow Semi Condensed"/>
              <a:buNone/>
              <a:defRPr sz="2800">
                <a:solidFill>
                  <a:schemeClr val="accent6"/>
                </a:solidFill>
                <a:latin typeface="Barlow Semi Condensed"/>
                <a:ea typeface="Barlow Semi Condensed"/>
                <a:cs typeface="Barlow Semi Condensed"/>
                <a:sym typeface="Barlow Semi Condensed"/>
              </a:defRPr>
            </a:lvl6pPr>
            <a:lvl7pPr lvl="6" algn="ctr" rtl="0">
              <a:spcBef>
                <a:spcPts val="0"/>
              </a:spcBef>
              <a:spcAft>
                <a:spcPts val="0"/>
              </a:spcAft>
              <a:buClr>
                <a:schemeClr val="accent6"/>
              </a:buClr>
              <a:buSzPts val="2800"/>
              <a:buFont typeface="Barlow Semi Condensed"/>
              <a:buNone/>
              <a:defRPr sz="2800">
                <a:solidFill>
                  <a:schemeClr val="accent6"/>
                </a:solidFill>
                <a:latin typeface="Barlow Semi Condensed"/>
                <a:ea typeface="Barlow Semi Condensed"/>
                <a:cs typeface="Barlow Semi Condensed"/>
                <a:sym typeface="Barlow Semi Condensed"/>
              </a:defRPr>
            </a:lvl7pPr>
            <a:lvl8pPr lvl="7" algn="ctr" rtl="0">
              <a:spcBef>
                <a:spcPts val="0"/>
              </a:spcBef>
              <a:spcAft>
                <a:spcPts val="0"/>
              </a:spcAft>
              <a:buClr>
                <a:schemeClr val="accent6"/>
              </a:buClr>
              <a:buSzPts val="2800"/>
              <a:buFont typeface="Barlow Semi Condensed"/>
              <a:buNone/>
              <a:defRPr sz="2800">
                <a:solidFill>
                  <a:schemeClr val="accent6"/>
                </a:solidFill>
                <a:latin typeface="Barlow Semi Condensed"/>
                <a:ea typeface="Barlow Semi Condensed"/>
                <a:cs typeface="Barlow Semi Condensed"/>
                <a:sym typeface="Barlow Semi Condensed"/>
              </a:defRPr>
            </a:lvl8pPr>
            <a:lvl9pPr lvl="8" algn="ctr" rtl="0">
              <a:spcBef>
                <a:spcPts val="0"/>
              </a:spcBef>
              <a:spcAft>
                <a:spcPts val="0"/>
              </a:spcAft>
              <a:buClr>
                <a:schemeClr val="accent6"/>
              </a:buClr>
              <a:buSzPts val="2800"/>
              <a:buFont typeface="Barlow Semi Condensed"/>
              <a:buNone/>
              <a:defRPr sz="2800">
                <a:solidFill>
                  <a:schemeClr val="accent6"/>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713225" y="1077700"/>
            <a:ext cx="7717500" cy="3491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6"/>
              </a:buClr>
              <a:buSzPts val="1400"/>
              <a:buFont typeface="Barlow"/>
              <a:buChar char="●"/>
              <a:defRPr>
                <a:solidFill>
                  <a:schemeClr val="accent6"/>
                </a:solidFill>
                <a:latin typeface="Barlow"/>
                <a:ea typeface="Barlow"/>
                <a:cs typeface="Barlow"/>
                <a:sym typeface="Barlow"/>
              </a:defRPr>
            </a:lvl1pPr>
            <a:lvl2pPr marL="914400" lvl="1" indent="-317500" rtl="0">
              <a:lnSpc>
                <a:spcPct val="100000"/>
              </a:lnSpc>
              <a:spcBef>
                <a:spcPts val="0"/>
              </a:spcBef>
              <a:spcAft>
                <a:spcPts val="0"/>
              </a:spcAft>
              <a:buClr>
                <a:schemeClr val="accent6"/>
              </a:buClr>
              <a:buSzPts val="1400"/>
              <a:buFont typeface="Barlow"/>
              <a:buChar char="○"/>
              <a:defRPr>
                <a:solidFill>
                  <a:schemeClr val="accent6"/>
                </a:solidFill>
                <a:latin typeface="Barlow"/>
                <a:ea typeface="Barlow"/>
                <a:cs typeface="Barlow"/>
                <a:sym typeface="Barlow"/>
              </a:defRPr>
            </a:lvl2pPr>
            <a:lvl3pPr marL="1371600" lvl="2" indent="-317500" rtl="0">
              <a:lnSpc>
                <a:spcPct val="100000"/>
              </a:lnSpc>
              <a:spcBef>
                <a:spcPts val="0"/>
              </a:spcBef>
              <a:spcAft>
                <a:spcPts val="0"/>
              </a:spcAft>
              <a:buClr>
                <a:schemeClr val="accent6"/>
              </a:buClr>
              <a:buSzPts val="1400"/>
              <a:buFont typeface="Barlow"/>
              <a:buChar char="■"/>
              <a:defRPr>
                <a:solidFill>
                  <a:schemeClr val="accent6"/>
                </a:solidFill>
                <a:latin typeface="Barlow"/>
                <a:ea typeface="Barlow"/>
                <a:cs typeface="Barlow"/>
                <a:sym typeface="Barlow"/>
              </a:defRPr>
            </a:lvl3pPr>
            <a:lvl4pPr marL="1828800" lvl="3" indent="-317500" rtl="0">
              <a:lnSpc>
                <a:spcPct val="100000"/>
              </a:lnSpc>
              <a:spcBef>
                <a:spcPts val="0"/>
              </a:spcBef>
              <a:spcAft>
                <a:spcPts val="0"/>
              </a:spcAft>
              <a:buClr>
                <a:schemeClr val="accent6"/>
              </a:buClr>
              <a:buSzPts val="1400"/>
              <a:buFont typeface="Barlow"/>
              <a:buChar char="●"/>
              <a:defRPr>
                <a:solidFill>
                  <a:schemeClr val="accent6"/>
                </a:solidFill>
                <a:latin typeface="Barlow"/>
                <a:ea typeface="Barlow"/>
                <a:cs typeface="Barlow"/>
                <a:sym typeface="Barlow"/>
              </a:defRPr>
            </a:lvl4pPr>
            <a:lvl5pPr marL="2286000" lvl="4" indent="-317500" rtl="0">
              <a:lnSpc>
                <a:spcPct val="100000"/>
              </a:lnSpc>
              <a:spcBef>
                <a:spcPts val="0"/>
              </a:spcBef>
              <a:spcAft>
                <a:spcPts val="0"/>
              </a:spcAft>
              <a:buClr>
                <a:schemeClr val="accent6"/>
              </a:buClr>
              <a:buSzPts val="1400"/>
              <a:buFont typeface="Barlow"/>
              <a:buChar char="○"/>
              <a:defRPr>
                <a:solidFill>
                  <a:schemeClr val="accent6"/>
                </a:solidFill>
                <a:latin typeface="Barlow"/>
                <a:ea typeface="Barlow"/>
                <a:cs typeface="Barlow"/>
                <a:sym typeface="Barlow"/>
              </a:defRPr>
            </a:lvl5pPr>
            <a:lvl6pPr marL="2743200" lvl="5" indent="-317500" rtl="0">
              <a:lnSpc>
                <a:spcPct val="100000"/>
              </a:lnSpc>
              <a:spcBef>
                <a:spcPts val="0"/>
              </a:spcBef>
              <a:spcAft>
                <a:spcPts val="0"/>
              </a:spcAft>
              <a:buClr>
                <a:schemeClr val="accent6"/>
              </a:buClr>
              <a:buSzPts val="1400"/>
              <a:buFont typeface="Barlow"/>
              <a:buChar char="■"/>
              <a:defRPr>
                <a:solidFill>
                  <a:schemeClr val="accent6"/>
                </a:solidFill>
                <a:latin typeface="Barlow"/>
                <a:ea typeface="Barlow"/>
                <a:cs typeface="Barlow"/>
                <a:sym typeface="Barlow"/>
              </a:defRPr>
            </a:lvl6pPr>
            <a:lvl7pPr marL="3200400" lvl="6" indent="-317500" rtl="0">
              <a:lnSpc>
                <a:spcPct val="100000"/>
              </a:lnSpc>
              <a:spcBef>
                <a:spcPts val="0"/>
              </a:spcBef>
              <a:spcAft>
                <a:spcPts val="0"/>
              </a:spcAft>
              <a:buClr>
                <a:schemeClr val="accent6"/>
              </a:buClr>
              <a:buSzPts val="1400"/>
              <a:buFont typeface="Barlow"/>
              <a:buChar char="●"/>
              <a:defRPr>
                <a:solidFill>
                  <a:schemeClr val="accent6"/>
                </a:solidFill>
                <a:latin typeface="Barlow"/>
                <a:ea typeface="Barlow"/>
                <a:cs typeface="Barlow"/>
                <a:sym typeface="Barlow"/>
              </a:defRPr>
            </a:lvl7pPr>
            <a:lvl8pPr marL="3657600" lvl="7" indent="-317500" rtl="0">
              <a:lnSpc>
                <a:spcPct val="100000"/>
              </a:lnSpc>
              <a:spcBef>
                <a:spcPts val="0"/>
              </a:spcBef>
              <a:spcAft>
                <a:spcPts val="0"/>
              </a:spcAft>
              <a:buClr>
                <a:schemeClr val="accent6"/>
              </a:buClr>
              <a:buSzPts val="1400"/>
              <a:buFont typeface="Barlow"/>
              <a:buChar char="○"/>
              <a:defRPr>
                <a:solidFill>
                  <a:schemeClr val="accent6"/>
                </a:solidFill>
                <a:latin typeface="Barlow"/>
                <a:ea typeface="Barlow"/>
                <a:cs typeface="Barlow"/>
                <a:sym typeface="Barlow"/>
              </a:defRPr>
            </a:lvl8pPr>
            <a:lvl9pPr marL="4114800" lvl="8" indent="-317500" rtl="0">
              <a:lnSpc>
                <a:spcPct val="100000"/>
              </a:lnSpc>
              <a:spcBef>
                <a:spcPts val="0"/>
              </a:spcBef>
              <a:spcAft>
                <a:spcPts val="0"/>
              </a:spcAft>
              <a:buClr>
                <a:schemeClr val="accent6"/>
              </a:buClr>
              <a:buSzPts val="1400"/>
              <a:buFont typeface="Barlow"/>
              <a:buChar char="■"/>
              <a:defRPr>
                <a:solidFill>
                  <a:schemeClr val="accent6"/>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59" r:id="rId6"/>
    <p:sldLayoutId id="2147483660" r:id="rId7"/>
    <p:sldLayoutId id="2147483661" r:id="rId8"/>
    <p:sldLayoutId id="2147483662" r:id="rId9"/>
    <p:sldLayoutId id="2147483663" r:id="rId10"/>
    <p:sldLayoutId id="2147483666" r:id="rId11"/>
    <p:sldLayoutId id="2147483670" r:id="rId12"/>
    <p:sldLayoutId id="2147483671" r:id="rId13"/>
    <p:sldLayoutId id="2147483672" r:id="rId14"/>
    <p:sldLayoutId id="2147483674" r:id="rId15"/>
    <p:sldLayoutId id="2147483680" r:id="rId16"/>
    <p:sldLayoutId id="2147483682" r:id="rId17"/>
    <p:sldLayoutId id="2147483703" r:id="rId18"/>
    <p:sldLayoutId id="214748370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orient="horz" pos="2897">
          <p15:clr>
            <a:srgbClr val="EA4335"/>
          </p15:clr>
        </p15:guide>
        <p15:guide id="3" orient="horz" pos="340">
          <p15:clr>
            <a:srgbClr val="EA4335"/>
          </p15:clr>
        </p15:guide>
        <p15:guide id="4" pos="2880">
          <p15:clr>
            <a:srgbClr val="EA4335"/>
          </p15:clr>
        </p15:guide>
        <p15:guide id="5" pos="5311">
          <p15:clr>
            <a:srgbClr val="EA4335"/>
          </p15:clr>
        </p15:guide>
        <p15:guide id="6" pos="44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62"/>
          <p:cNvSpPr txBox="1">
            <a:spLocks noGrp="1"/>
          </p:cNvSpPr>
          <p:nvPr>
            <p:ph type="ctrTitle"/>
          </p:nvPr>
        </p:nvSpPr>
        <p:spPr>
          <a:xfrm>
            <a:off x="3138550" y="539500"/>
            <a:ext cx="5413200" cy="275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dirty="0"/>
              <a:t>Syriatel</a:t>
            </a:r>
            <a:r>
              <a:rPr lang="en-US" dirty="0">
                <a:solidFill>
                  <a:schemeClr val="accent2"/>
                </a:solidFill>
              </a:rPr>
              <a:t> </a:t>
            </a:r>
            <a:r>
              <a:rPr lang="en-US" dirty="0"/>
              <a:t>Churn Predictions</a:t>
            </a:r>
          </a:p>
        </p:txBody>
      </p:sp>
      <p:grpSp>
        <p:nvGrpSpPr>
          <p:cNvPr id="1457" name="Google Shape;1457;p62"/>
          <p:cNvGrpSpPr/>
          <p:nvPr/>
        </p:nvGrpSpPr>
        <p:grpSpPr>
          <a:xfrm>
            <a:off x="-871637" y="3073669"/>
            <a:ext cx="2279963" cy="1427247"/>
            <a:chOff x="-871637" y="3073669"/>
            <a:chExt cx="2279963" cy="1427247"/>
          </a:xfrm>
        </p:grpSpPr>
        <p:sp>
          <p:nvSpPr>
            <p:cNvPr id="1458" name="Google Shape;1458;p62"/>
            <p:cNvSpPr/>
            <p:nvPr/>
          </p:nvSpPr>
          <p:spPr>
            <a:xfrm>
              <a:off x="-871637" y="3164345"/>
              <a:ext cx="2279963" cy="1336571"/>
            </a:xfrm>
            <a:custGeom>
              <a:avLst/>
              <a:gdLst/>
              <a:ahLst/>
              <a:cxnLst/>
              <a:rect l="l" t="t" r="r" b="b"/>
              <a:pathLst>
                <a:path w="41815" h="24513" extrusionOk="0">
                  <a:moveTo>
                    <a:pt x="1" y="1"/>
                  </a:moveTo>
                  <a:lnTo>
                    <a:pt x="1" y="408"/>
                  </a:lnTo>
                  <a:lnTo>
                    <a:pt x="41815" y="24513"/>
                  </a:lnTo>
                  <a:lnTo>
                    <a:pt x="41815" y="24069"/>
                  </a:lnTo>
                  <a:lnTo>
                    <a:pt x="1"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2"/>
            <p:cNvSpPr/>
            <p:nvPr/>
          </p:nvSpPr>
          <p:spPr>
            <a:xfrm>
              <a:off x="-871637" y="3117999"/>
              <a:ext cx="2279963" cy="1336571"/>
            </a:xfrm>
            <a:custGeom>
              <a:avLst/>
              <a:gdLst/>
              <a:ahLst/>
              <a:cxnLst/>
              <a:rect l="l" t="t" r="r" b="b"/>
              <a:pathLst>
                <a:path w="41815" h="24513" extrusionOk="0">
                  <a:moveTo>
                    <a:pt x="1" y="1"/>
                  </a:moveTo>
                  <a:lnTo>
                    <a:pt x="1" y="444"/>
                  </a:lnTo>
                  <a:lnTo>
                    <a:pt x="41815" y="24512"/>
                  </a:lnTo>
                  <a:lnTo>
                    <a:pt x="41815" y="24106"/>
                  </a:lnTo>
                  <a:lnTo>
                    <a:pt x="1"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2"/>
            <p:cNvSpPr/>
            <p:nvPr/>
          </p:nvSpPr>
          <p:spPr>
            <a:xfrm>
              <a:off x="-871637" y="3073669"/>
              <a:ext cx="2279963" cy="1334499"/>
            </a:xfrm>
            <a:custGeom>
              <a:avLst/>
              <a:gdLst/>
              <a:ahLst/>
              <a:cxnLst/>
              <a:rect l="l" t="t" r="r" b="b"/>
              <a:pathLst>
                <a:path w="41815" h="24475" extrusionOk="0">
                  <a:moveTo>
                    <a:pt x="1" y="0"/>
                  </a:moveTo>
                  <a:lnTo>
                    <a:pt x="1" y="407"/>
                  </a:lnTo>
                  <a:lnTo>
                    <a:pt x="41815" y="24475"/>
                  </a:lnTo>
                  <a:lnTo>
                    <a:pt x="41815" y="24068"/>
                  </a:lnTo>
                  <a:lnTo>
                    <a:pt x="1"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1" name="Google Shape;1461;p62"/>
          <p:cNvGrpSpPr/>
          <p:nvPr/>
        </p:nvGrpSpPr>
        <p:grpSpPr>
          <a:xfrm>
            <a:off x="216862" y="3075619"/>
            <a:ext cx="3418936" cy="2427071"/>
            <a:chOff x="1982700" y="4048875"/>
            <a:chExt cx="1567600" cy="1112825"/>
          </a:xfrm>
        </p:grpSpPr>
        <p:sp>
          <p:nvSpPr>
            <p:cNvPr id="1462" name="Google Shape;1462;p62"/>
            <p:cNvSpPr/>
            <p:nvPr/>
          </p:nvSpPr>
          <p:spPr>
            <a:xfrm>
              <a:off x="2773875" y="4090450"/>
              <a:ext cx="776425" cy="456625"/>
            </a:xfrm>
            <a:custGeom>
              <a:avLst/>
              <a:gdLst/>
              <a:ahLst/>
              <a:cxnLst/>
              <a:rect l="l" t="t" r="r" b="b"/>
              <a:pathLst>
                <a:path w="31057" h="18265" extrusionOk="0">
                  <a:moveTo>
                    <a:pt x="1" y="1"/>
                  </a:moveTo>
                  <a:lnTo>
                    <a:pt x="1" y="445"/>
                  </a:lnTo>
                  <a:lnTo>
                    <a:pt x="31056" y="18264"/>
                  </a:lnTo>
                  <a:lnTo>
                    <a:pt x="31056" y="17858"/>
                  </a:lnTo>
                  <a:lnTo>
                    <a:pt x="1"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2"/>
            <p:cNvSpPr/>
            <p:nvPr/>
          </p:nvSpPr>
          <p:spPr>
            <a:xfrm>
              <a:off x="2773875" y="4070125"/>
              <a:ext cx="776425" cy="456625"/>
            </a:xfrm>
            <a:custGeom>
              <a:avLst/>
              <a:gdLst/>
              <a:ahLst/>
              <a:cxnLst/>
              <a:rect l="l" t="t" r="r" b="b"/>
              <a:pathLst>
                <a:path w="31057" h="18265" extrusionOk="0">
                  <a:moveTo>
                    <a:pt x="1" y="1"/>
                  </a:moveTo>
                  <a:lnTo>
                    <a:pt x="1" y="407"/>
                  </a:lnTo>
                  <a:lnTo>
                    <a:pt x="31056" y="18264"/>
                  </a:lnTo>
                  <a:lnTo>
                    <a:pt x="31056" y="17820"/>
                  </a:lnTo>
                  <a:lnTo>
                    <a:pt x="1"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2"/>
            <p:cNvSpPr/>
            <p:nvPr/>
          </p:nvSpPr>
          <p:spPr>
            <a:xfrm>
              <a:off x="2773875" y="4048875"/>
              <a:ext cx="776425" cy="456600"/>
            </a:xfrm>
            <a:custGeom>
              <a:avLst/>
              <a:gdLst/>
              <a:ahLst/>
              <a:cxnLst/>
              <a:rect l="l" t="t" r="r" b="b"/>
              <a:pathLst>
                <a:path w="31057" h="18264" extrusionOk="0">
                  <a:moveTo>
                    <a:pt x="1" y="0"/>
                  </a:moveTo>
                  <a:lnTo>
                    <a:pt x="1" y="407"/>
                  </a:lnTo>
                  <a:lnTo>
                    <a:pt x="31056" y="18264"/>
                  </a:lnTo>
                  <a:lnTo>
                    <a:pt x="31056" y="17820"/>
                  </a:lnTo>
                  <a:lnTo>
                    <a:pt x="1"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2"/>
            <p:cNvSpPr/>
            <p:nvPr/>
          </p:nvSpPr>
          <p:spPr>
            <a:xfrm>
              <a:off x="3231400" y="4536875"/>
              <a:ext cx="318900" cy="195050"/>
            </a:xfrm>
            <a:custGeom>
              <a:avLst/>
              <a:gdLst/>
              <a:ahLst/>
              <a:cxnLst/>
              <a:rect l="l" t="t" r="r" b="b"/>
              <a:pathLst>
                <a:path w="12756" h="7802" extrusionOk="0">
                  <a:moveTo>
                    <a:pt x="12755" y="1"/>
                  </a:moveTo>
                  <a:lnTo>
                    <a:pt x="0" y="7395"/>
                  </a:lnTo>
                  <a:lnTo>
                    <a:pt x="0" y="7802"/>
                  </a:lnTo>
                  <a:lnTo>
                    <a:pt x="12755" y="407"/>
                  </a:lnTo>
                  <a:lnTo>
                    <a:pt x="127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2"/>
            <p:cNvSpPr/>
            <p:nvPr/>
          </p:nvSpPr>
          <p:spPr>
            <a:xfrm>
              <a:off x="3231400" y="4515625"/>
              <a:ext cx="318900" cy="195050"/>
            </a:xfrm>
            <a:custGeom>
              <a:avLst/>
              <a:gdLst/>
              <a:ahLst/>
              <a:cxnLst/>
              <a:rect l="l" t="t" r="r" b="b"/>
              <a:pathLst>
                <a:path w="12756" h="7802" extrusionOk="0">
                  <a:moveTo>
                    <a:pt x="12755" y="0"/>
                  </a:moveTo>
                  <a:lnTo>
                    <a:pt x="0" y="7395"/>
                  </a:lnTo>
                  <a:lnTo>
                    <a:pt x="0" y="7801"/>
                  </a:lnTo>
                  <a:lnTo>
                    <a:pt x="12755" y="444"/>
                  </a:lnTo>
                  <a:lnTo>
                    <a:pt x="127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2"/>
            <p:cNvSpPr/>
            <p:nvPr/>
          </p:nvSpPr>
          <p:spPr>
            <a:xfrm>
              <a:off x="3231400" y="4494375"/>
              <a:ext cx="318900" cy="195025"/>
            </a:xfrm>
            <a:custGeom>
              <a:avLst/>
              <a:gdLst/>
              <a:ahLst/>
              <a:cxnLst/>
              <a:rect l="l" t="t" r="r" b="b"/>
              <a:pathLst>
                <a:path w="12756" h="7801" extrusionOk="0">
                  <a:moveTo>
                    <a:pt x="12755" y="0"/>
                  </a:moveTo>
                  <a:lnTo>
                    <a:pt x="0" y="7394"/>
                  </a:lnTo>
                  <a:lnTo>
                    <a:pt x="0" y="7801"/>
                  </a:lnTo>
                  <a:lnTo>
                    <a:pt x="12755" y="444"/>
                  </a:lnTo>
                  <a:lnTo>
                    <a:pt x="127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2"/>
            <p:cNvSpPr/>
            <p:nvPr/>
          </p:nvSpPr>
          <p:spPr>
            <a:xfrm>
              <a:off x="3231400" y="4720800"/>
              <a:ext cx="103550" cy="70275"/>
            </a:xfrm>
            <a:custGeom>
              <a:avLst/>
              <a:gdLst/>
              <a:ahLst/>
              <a:cxnLst/>
              <a:rect l="l" t="t" r="r" b="b"/>
              <a:pathLst>
                <a:path w="4142" h="2811" extrusionOk="0">
                  <a:moveTo>
                    <a:pt x="0" y="1"/>
                  </a:moveTo>
                  <a:lnTo>
                    <a:pt x="0" y="445"/>
                  </a:lnTo>
                  <a:lnTo>
                    <a:pt x="4141" y="2811"/>
                  </a:lnTo>
                  <a:lnTo>
                    <a:pt x="4141" y="2367"/>
                  </a:lnTo>
                  <a:lnTo>
                    <a:pt x="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2"/>
            <p:cNvSpPr/>
            <p:nvPr/>
          </p:nvSpPr>
          <p:spPr>
            <a:xfrm>
              <a:off x="3231400" y="4700475"/>
              <a:ext cx="103550" cy="69350"/>
            </a:xfrm>
            <a:custGeom>
              <a:avLst/>
              <a:gdLst/>
              <a:ahLst/>
              <a:cxnLst/>
              <a:rect l="l" t="t" r="r" b="b"/>
              <a:pathLst>
                <a:path w="4142" h="2774" extrusionOk="0">
                  <a:moveTo>
                    <a:pt x="0" y="1"/>
                  </a:moveTo>
                  <a:lnTo>
                    <a:pt x="0" y="407"/>
                  </a:lnTo>
                  <a:lnTo>
                    <a:pt x="4141" y="2773"/>
                  </a:lnTo>
                  <a:lnTo>
                    <a:pt x="4141" y="2367"/>
                  </a:lnTo>
                  <a:lnTo>
                    <a:pt x="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2"/>
            <p:cNvSpPr/>
            <p:nvPr/>
          </p:nvSpPr>
          <p:spPr>
            <a:xfrm>
              <a:off x="3231400" y="4679225"/>
              <a:ext cx="103550" cy="69350"/>
            </a:xfrm>
            <a:custGeom>
              <a:avLst/>
              <a:gdLst/>
              <a:ahLst/>
              <a:cxnLst/>
              <a:rect l="l" t="t" r="r" b="b"/>
              <a:pathLst>
                <a:path w="4142" h="2774" extrusionOk="0">
                  <a:moveTo>
                    <a:pt x="0" y="0"/>
                  </a:moveTo>
                  <a:lnTo>
                    <a:pt x="0" y="407"/>
                  </a:lnTo>
                  <a:lnTo>
                    <a:pt x="4141" y="2773"/>
                  </a:lnTo>
                  <a:lnTo>
                    <a:pt x="4141" y="2366"/>
                  </a:lnTo>
                  <a:lnTo>
                    <a:pt x="0"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2"/>
            <p:cNvSpPr/>
            <p:nvPr/>
          </p:nvSpPr>
          <p:spPr>
            <a:xfrm>
              <a:off x="2861700" y="4779975"/>
              <a:ext cx="473250" cy="285625"/>
            </a:xfrm>
            <a:custGeom>
              <a:avLst/>
              <a:gdLst/>
              <a:ahLst/>
              <a:cxnLst/>
              <a:rect l="l" t="t" r="r" b="b"/>
              <a:pathLst>
                <a:path w="18930" h="11425" extrusionOk="0">
                  <a:moveTo>
                    <a:pt x="18929" y="0"/>
                  </a:moveTo>
                  <a:lnTo>
                    <a:pt x="0" y="10980"/>
                  </a:lnTo>
                  <a:lnTo>
                    <a:pt x="0" y="11424"/>
                  </a:lnTo>
                  <a:lnTo>
                    <a:pt x="18929" y="407"/>
                  </a:lnTo>
                  <a:lnTo>
                    <a:pt x="18929"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2"/>
            <p:cNvSpPr/>
            <p:nvPr/>
          </p:nvSpPr>
          <p:spPr>
            <a:xfrm>
              <a:off x="2861700" y="4758700"/>
              <a:ext cx="473250" cy="285625"/>
            </a:xfrm>
            <a:custGeom>
              <a:avLst/>
              <a:gdLst/>
              <a:ahLst/>
              <a:cxnLst/>
              <a:rect l="l" t="t" r="r" b="b"/>
              <a:pathLst>
                <a:path w="18930" h="11425" extrusionOk="0">
                  <a:moveTo>
                    <a:pt x="18929" y="1"/>
                  </a:moveTo>
                  <a:lnTo>
                    <a:pt x="0" y="11018"/>
                  </a:lnTo>
                  <a:lnTo>
                    <a:pt x="0" y="11425"/>
                  </a:lnTo>
                  <a:lnTo>
                    <a:pt x="18929" y="444"/>
                  </a:lnTo>
                  <a:lnTo>
                    <a:pt x="18929"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2"/>
            <p:cNvSpPr/>
            <p:nvPr/>
          </p:nvSpPr>
          <p:spPr>
            <a:xfrm>
              <a:off x="2861700" y="4738375"/>
              <a:ext cx="473250" cy="284700"/>
            </a:xfrm>
            <a:custGeom>
              <a:avLst/>
              <a:gdLst/>
              <a:ahLst/>
              <a:cxnLst/>
              <a:rect l="l" t="t" r="r" b="b"/>
              <a:pathLst>
                <a:path w="18930" h="11388" extrusionOk="0">
                  <a:moveTo>
                    <a:pt x="18929" y="0"/>
                  </a:moveTo>
                  <a:lnTo>
                    <a:pt x="0" y="10981"/>
                  </a:lnTo>
                  <a:lnTo>
                    <a:pt x="0" y="11387"/>
                  </a:lnTo>
                  <a:lnTo>
                    <a:pt x="18929" y="407"/>
                  </a:lnTo>
                  <a:lnTo>
                    <a:pt x="18929"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2"/>
            <p:cNvSpPr/>
            <p:nvPr/>
          </p:nvSpPr>
          <p:spPr>
            <a:xfrm>
              <a:off x="2131525" y="4090450"/>
              <a:ext cx="642375" cy="382675"/>
            </a:xfrm>
            <a:custGeom>
              <a:avLst/>
              <a:gdLst/>
              <a:ahLst/>
              <a:cxnLst/>
              <a:rect l="l" t="t" r="r" b="b"/>
              <a:pathLst>
                <a:path w="25695" h="15307" extrusionOk="0">
                  <a:moveTo>
                    <a:pt x="25695" y="1"/>
                  </a:moveTo>
                  <a:lnTo>
                    <a:pt x="0" y="14900"/>
                  </a:lnTo>
                  <a:lnTo>
                    <a:pt x="0" y="15307"/>
                  </a:lnTo>
                  <a:lnTo>
                    <a:pt x="25695" y="445"/>
                  </a:lnTo>
                  <a:lnTo>
                    <a:pt x="25695"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2"/>
            <p:cNvSpPr/>
            <p:nvPr/>
          </p:nvSpPr>
          <p:spPr>
            <a:xfrm>
              <a:off x="2131525" y="4070125"/>
              <a:ext cx="642375" cy="382675"/>
            </a:xfrm>
            <a:custGeom>
              <a:avLst/>
              <a:gdLst/>
              <a:ahLst/>
              <a:cxnLst/>
              <a:rect l="l" t="t" r="r" b="b"/>
              <a:pathLst>
                <a:path w="25695" h="15307" extrusionOk="0">
                  <a:moveTo>
                    <a:pt x="25695" y="1"/>
                  </a:moveTo>
                  <a:lnTo>
                    <a:pt x="0" y="14863"/>
                  </a:lnTo>
                  <a:lnTo>
                    <a:pt x="0" y="15306"/>
                  </a:lnTo>
                  <a:lnTo>
                    <a:pt x="25695" y="407"/>
                  </a:lnTo>
                  <a:lnTo>
                    <a:pt x="25695"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2"/>
            <p:cNvSpPr/>
            <p:nvPr/>
          </p:nvSpPr>
          <p:spPr>
            <a:xfrm>
              <a:off x="2131525" y="4048875"/>
              <a:ext cx="642375" cy="382675"/>
            </a:xfrm>
            <a:custGeom>
              <a:avLst/>
              <a:gdLst/>
              <a:ahLst/>
              <a:cxnLst/>
              <a:rect l="l" t="t" r="r" b="b"/>
              <a:pathLst>
                <a:path w="25695" h="15307" extrusionOk="0">
                  <a:moveTo>
                    <a:pt x="25695" y="0"/>
                  </a:moveTo>
                  <a:lnTo>
                    <a:pt x="0" y="14899"/>
                  </a:lnTo>
                  <a:lnTo>
                    <a:pt x="0" y="15306"/>
                  </a:lnTo>
                  <a:lnTo>
                    <a:pt x="25695" y="407"/>
                  </a:lnTo>
                  <a:lnTo>
                    <a:pt x="25695"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2"/>
            <p:cNvSpPr/>
            <p:nvPr/>
          </p:nvSpPr>
          <p:spPr>
            <a:xfrm>
              <a:off x="2528950" y="4598800"/>
              <a:ext cx="159925" cy="103550"/>
            </a:xfrm>
            <a:custGeom>
              <a:avLst/>
              <a:gdLst/>
              <a:ahLst/>
              <a:cxnLst/>
              <a:rect l="l" t="t" r="r" b="b"/>
              <a:pathLst>
                <a:path w="6397" h="4142" extrusionOk="0">
                  <a:moveTo>
                    <a:pt x="6397" y="1"/>
                  </a:moveTo>
                  <a:lnTo>
                    <a:pt x="1" y="3698"/>
                  </a:lnTo>
                  <a:lnTo>
                    <a:pt x="1" y="4142"/>
                  </a:lnTo>
                  <a:lnTo>
                    <a:pt x="6397" y="444"/>
                  </a:lnTo>
                  <a:lnTo>
                    <a:pt x="6397"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2"/>
            <p:cNvSpPr/>
            <p:nvPr/>
          </p:nvSpPr>
          <p:spPr>
            <a:xfrm>
              <a:off x="2528950" y="4578475"/>
              <a:ext cx="159925" cy="102625"/>
            </a:xfrm>
            <a:custGeom>
              <a:avLst/>
              <a:gdLst/>
              <a:ahLst/>
              <a:cxnLst/>
              <a:rect l="l" t="t" r="r" b="b"/>
              <a:pathLst>
                <a:path w="6397" h="4105" extrusionOk="0">
                  <a:moveTo>
                    <a:pt x="6397" y="0"/>
                  </a:moveTo>
                  <a:lnTo>
                    <a:pt x="1" y="3698"/>
                  </a:lnTo>
                  <a:lnTo>
                    <a:pt x="1" y="4104"/>
                  </a:lnTo>
                  <a:lnTo>
                    <a:pt x="6397" y="407"/>
                  </a:lnTo>
                  <a:lnTo>
                    <a:pt x="6397"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2"/>
            <p:cNvSpPr/>
            <p:nvPr/>
          </p:nvSpPr>
          <p:spPr>
            <a:xfrm>
              <a:off x="2528950" y="4557225"/>
              <a:ext cx="159925" cy="102600"/>
            </a:xfrm>
            <a:custGeom>
              <a:avLst/>
              <a:gdLst/>
              <a:ahLst/>
              <a:cxnLst/>
              <a:rect l="l" t="t" r="r" b="b"/>
              <a:pathLst>
                <a:path w="6397" h="4104" extrusionOk="0">
                  <a:moveTo>
                    <a:pt x="6397" y="0"/>
                  </a:moveTo>
                  <a:lnTo>
                    <a:pt x="1" y="3697"/>
                  </a:lnTo>
                  <a:lnTo>
                    <a:pt x="1" y="4104"/>
                  </a:lnTo>
                  <a:lnTo>
                    <a:pt x="6397" y="407"/>
                  </a:lnTo>
                  <a:lnTo>
                    <a:pt x="6397"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2"/>
            <p:cNvSpPr/>
            <p:nvPr/>
          </p:nvSpPr>
          <p:spPr>
            <a:xfrm>
              <a:off x="2751700" y="4724500"/>
              <a:ext cx="248650" cy="86450"/>
            </a:xfrm>
            <a:custGeom>
              <a:avLst/>
              <a:gdLst/>
              <a:ahLst/>
              <a:cxnLst/>
              <a:rect l="l" t="t" r="r" b="b"/>
              <a:pathLst>
                <a:path w="9946" h="3458" extrusionOk="0">
                  <a:moveTo>
                    <a:pt x="1" y="1"/>
                  </a:moveTo>
                  <a:lnTo>
                    <a:pt x="1" y="555"/>
                  </a:lnTo>
                  <a:cubicBezTo>
                    <a:pt x="1" y="1295"/>
                    <a:pt x="481" y="2034"/>
                    <a:pt x="1479" y="2626"/>
                  </a:cubicBezTo>
                  <a:cubicBezTo>
                    <a:pt x="2459" y="3180"/>
                    <a:pt x="3735" y="3458"/>
                    <a:pt x="5005" y="3458"/>
                  </a:cubicBezTo>
                  <a:cubicBezTo>
                    <a:pt x="6276" y="3458"/>
                    <a:pt x="7543" y="3180"/>
                    <a:pt x="8504" y="2626"/>
                  </a:cubicBezTo>
                  <a:cubicBezTo>
                    <a:pt x="9465" y="2034"/>
                    <a:pt x="9946" y="1332"/>
                    <a:pt x="9946" y="592"/>
                  </a:cubicBezTo>
                  <a:lnTo>
                    <a:pt x="9946" y="149"/>
                  </a:lnTo>
                  <a:cubicBezTo>
                    <a:pt x="9909" y="223"/>
                    <a:pt x="9909" y="260"/>
                    <a:pt x="9909" y="297"/>
                  </a:cubicBezTo>
                  <a:cubicBezTo>
                    <a:pt x="9872" y="334"/>
                    <a:pt x="9872" y="408"/>
                    <a:pt x="9872" y="444"/>
                  </a:cubicBezTo>
                  <a:cubicBezTo>
                    <a:pt x="9835" y="481"/>
                    <a:pt x="9835" y="518"/>
                    <a:pt x="9798" y="592"/>
                  </a:cubicBezTo>
                  <a:cubicBezTo>
                    <a:pt x="9798" y="629"/>
                    <a:pt x="9761" y="666"/>
                    <a:pt x="9761" y="703"/>
                  </a:cubicBezTo>
                  <a:cubicBezTo>
                    <a:pt x="9724" y="740"/>
                    <a:pt x="9687" y="814"/>
                    <a:pt x="9650" y="851"/>
                  </a:cubicBezTo>
                  <a:cubicBezTo>
                    <a:pt x="9650" y="888"/>
                    <a:pt x="9613" y="925"/>
                    <a:pt x="9613" y="962"/>
                  </a:cubicBezTo>
                  <a:cubicBezTo>
                    <a:pt x="9576" y="999"/>
                    <a:pt x="9502" y="1073"/>
                    <a:pt x="9465" y="1110"/>
                  </a:cubicBezTo>
                  <a:cubicBezTo>
                    <a:pt x="9465" y="1147"/>
                    <a:pt x="9428" y="1184"/>
                    <a:pt x="9391" y="1221"/>
                  </a:cubicBezTo>
                  <a:cubicBezTo>
                    <a:pt x="9354" y="1258"/>
                    <a:pt x="9280" y="1332"/>
                    <a:pt x="9243" y="1369"/>
                  </a:cubicBezTo>
                  <a:cubicBezTo>
                    <a:pt x="9206" y="1406"/>
                    <a:pt x="9169" y="1443"/>
                    <a:pt x="9132" y="1480"/>
                  </a:cubicBezTo>
                  <a:cubicBezTo>
                    <a:pt x="9095" y="1517"/>
                    <a:pt x="9021" y="1554"/>
                    <a:pt x="8947" y="1628"/>
                  </a:cubicBezTo>
                  <a:cubicBezTo>
                    <a:pt x="8910" y="1628"/>
                    <a:pt x="8874" y="1665"/>
                    <a:pt x="8837" y="1702"/>
                  </a:cubicBezTo>
                  <a:cubicBezTo>
                    <a:pt x="8763" y="1775"/>
                    <a:pt x="8615" y="1849"/>
                    <a:pt x="8504" y="1923"/>
                  </a:cubicBezTo>
                  <a:cubicBezTo>
                    <a:pt x="7543" y="2478"/>
                    <a:pt x="6276" y="2755"/>
                    <a:pt x="5005" y="2755"/>
                  </a:cubicBezTo>
                  <a:cubicBezTo>
                    <a:pt x="3735" y="2755"/>
                    <a:pt x="2459" y="2478"/>
                    <a:pt x="1479" y="1923"/>
                  </a:cubicBezTo>
                  <a:cubicBezTo>
                    <a:pt x="1368" y="1849"/>
                    <a:pt x="1221" y="1775"/>
                    <a:pt x="1147" y="1702"/>
                  </a:cubicBezTo>
                  <a:cubicBezTo>
                    <a:pt x="1073" y="1665"/>
                    <a:pt x="1073" y="1628"/>
                    <a:pt x="1036" y="1628"/>
                  </a:cubicBezTo>
                  <a:cubicBezTo>
                    <a:pt x="962" y="1554"/>
                    <a:pt x="888" y="1517"/>
                    <a:pt x="814" y="1443"/>
                  </a:cubicBezTo>
                  <a:cubicBezTo>
                    <a:pt x="814" y="1443"/>
                    <a:pt x="777" y="1406"/>
                    <a:pt x="740" y="1369"/>
                  </a:cubicBezTo>
                  <a:cubicBezTo>
                    <a:pt x="666" y="1332"/>
                    <a:pt x="629" y="1258"/>
                    <a:pt x="592" y="1221"/>
                  </a:cubicBezTo>
                  <a:cubicBezTo>
                    <a:pt x="555" y="1184"/>
                    <a:pt x="518" y="1147"/>
                    <a:pt x="481" y="1110"/>
                  </a:cubicBezTo>
                  <a:cubicBezTo>
                    <a:pt x="444" y="1073"/>
                    <a:pt x="407" y="999"/>
                    <a:pt x="370" y="962"/>
                  </a:cubicBezTo>
                  <a:cubicBezTo>
                    <a:pt x="333" y="925"/>
                    <a:pt x="333" y="888"/>
                    <a:pt x="296" y="851"/>
                  </a:cubicBezTo>
                  <a:cubicBezTo>
                    <a:pt x="259" y="777"/>
                    <a:pt x="222" y="740"/>
                    <a:pt x="222" y="703"/>
                  </a:cubicBezTo>
                  <a:cubicBezTo>
                    <a:pt x="185" y="666"/>
                    <a:pt x="185" y="592"/>
                    <a:pt x="148" y="555"/>
                  </a:cubicBezTo>
                  <a:cubicBezTo>
                    <a:pt x="148" y="518"/>
                    <a:pt x="111" y="481"/>
                    <a:pt x="111" y="408"/>
                  </a:cubicBezTo>
                  <a:cubicBezTo>
                    <a:pt x="74" y="371"/>
                    <a:pt x="74" y="334"/>
                    <a:pt x="74" y="297"/>
                  </a:cubicBezTo>
                  <a:cubicBezTo>
                    <a:pt x="38" y="260"/>
                    <a:pt x="38" y="186"/>
                    <a:pt x="38" y="149"/>
                  </a:cubicBezTo>
                  <a:cubicBezTo>
                    <a:pt x="38" y="112"/>
                    <a:pt x="38" y="75"/>
                    <a:pt x="1"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2"/>
            <p:cNvSpPr/>
            <p:nvPr/>
          </p:nvSpPr>
          <p:spPr>
            <a:xfrm>
              <a:off x="2751700" y="4649175"/>
              <a:ext cx="250500" cy="144225"/>
            </a:xfrm>
            <a:custGeom>
              <a:avLst/>
              <a:gdLst/>
              <a:ahLst/>
              <a:cxnLst/>
              <a:rect l="l" t="t" r="r" b="b"/>
              <a:pathLst>
                <a:path w="10020" h="5769" extrusionOk="0">
                  <a:moveTo>
                    <a:pt x="4968" y="1"/>
                  </a:moveTo>
                  <a:cubicBezTo>
                    <a:pt x="3698" y="1"/>
                    <a:pt x="2422" y="278"/>
                    <a:pt x="1442" y="833"/>
                  </a:cubicBezTo>
                  <a:cubicBezTo>
                    <a:pt x="481" y="1424"/>
                    <a:pt x="1" y="2164"/>
                    <a:pt x="1" y="2866"/>
                  </a:cubicBezTo>
                  <a:cubicBezTo>
                    <a:pt x="1" y="2940"/>
                    <a:pt x="1" y="2977"/>
                    <a:pt x="1" y="3014"/>
                  </a:cubicBezTo>
                  <a:cubicBezTo>
                    <a:pt x="1" y="3088"/>
                    <a:pt x="38" y="3125"/>
                    <a:pt x="38" y="3162"/>
                  </a:cubicBezTo>
                  <a:cubicBezTo>
                    <a:pt x="38" y="3199"/>
                    <a:pt x="38" y="3273"/>
                    <a:pt x="74" y="3310"/>
                  </a:cubicBezTo>
                  <a:cubicBezTo>
                    <a:pt x="74" y="3347"/>
                    <a:pt x="74" y="3384"/>
                    <a:pt x="111" y="3421"/>
                  </a:cubicBezTo>
                  <a:cubicBezTo>
                    <a:pt x="111" y="3494"/>
                    <a:pt x="148" y="3531"/>
                    <a:pt x="148" y="3568"/>
                  </a:cubicBezTo>
                  <a:cubicBezTo>
                    <a:pt x="185" y="3605"/>
                    <a:pt x="185" y="3679"/>
                    <a:pt x="222" y="3716"/>
                  </a:cubicBezTo>
                  <a:cubicBezTo>
                    <a:pt x="222" y="3753"/>
                    <a:pt x="259" y="3790"/>
                    <a:pt x="296" y="3864"/>
                  </a:cubicBezTo>
                  <a:cubicBezTo>
                    <a:pt x="333" y="3901"/>
                    <a:pt x="333" y="3938"/>
                    <a:pt x="370" y="3975"/>
                  </a:cubicBezTo>
                  <a:cubicBezTo>
                    <a:pt x="407" y="4012"/>
                    <a:pt x="444" y="4086"/>
                    <a:pt x="481" y="4123"/>
                  </a:cubicBezTo>
                  <a:cubicBezTo>
                    <a:pt x="518" y="4160"/>
                    <a:pt x="555" y="4197"/>
                    <a:pt x="592" y="4234"/>
                  </a:cubicBezTo>
                  <a:cubicBezTo>
                    <a:pt x="629" y="4271"/>
                    <a:pt x="666" y="4345"/>
                    <a:pt x="740" y="4382"/>
                  </a:cubicBezTo>
                  <a:cubicBezTo>
                    <a:pt x="777" y="4419"/>
                    <a:pt x="777" y="4456"/>
                    <a:pt x="814" y="4456"/>
                  </a:cubicBezTo>
                  <a:cubicBezTo>
                    <a:pt x="888" y="4530"/>
                    <a:pt x="962" y="4567"/>
                    <a:pt x="1036" y="4641"/>
                  </a:cubicBezTo>
                  <a:cubicBezTo>
                    <a:pt x="1073" y="4641"/>
                    <a:pt x="1073" y="4678"/>
                    <a:pt x="1110" y="4715"/>
                  </a:cubicBezTo>
                  <a:cubicBezTo>
                    <a:pt x="1221" y="4788"/>
                    <a:pt x="1331" y="4862"/>
                    <a:pt x="1479" y="4936"/>
                  </a:cubicBezTo>
                  <a:cubicBezTo>
                    <a:pt x="2441" y="5491"/>
                    <a:pt x="3716" y="5768"/>
                    <a:pt x="4992" y="5768"/>
                  </a:cubicBezTo>
                  <a:cubicBezTo>
                    <a:pt x="6267" y="5768"/>
                    <a:pt x="7543" y="5491"/>
                    <a:pt x="8504" y="4936"/>
                  </a:cubicBezTo>
                  <a:cubicBezTo>
                    <a:pt x="8615" y="4862"/>
                    <a:pt x="8726" y="4788"/>
                    <a:pt x="8837" y="4715"/>
                  </a:cubicBezTo>
                  <a:cubicBezTo>
                    <a:pt x="8874" y="4678"/>
                    <a:pt x="8910" y="4641"/>
                    <a:pt x="8947" y="4641"/>
                  </a:cubicBezTo>
                  <a:cubicBezTo>
                    <a:pt x="9021" y="4567"/>
                    <a:pt x="9095" y="4530"/>
                    <a:pt x="9132" y="4456"/>
                  </a:cubicBezTo>
                  <a:cubicBezTo>
                    <a:pt x="9169" y="4456"/>
                    <a:pt x="9206" y="4419"/>
                    <a:pt x="9243" y="4382"/>
                  </a:cubicBezTo>
                  <a:cubicBezTo>
                    <a:pt x="9280" y="4345"/>
                    <a:pt x="9354" y="4271"/>
                    <a:pt x="9391" y="4234"/>
                  </a:cubicBezTo>
                  <a:cubicBezTo>
                    <a:pt x="9428" y="4197"/>
                    <a:pt x="9465" y="4160"/>
                    <a:pt x="9465" y="4123"/>
                  </a:cubicBezTo>
                  <a:cubicBezTo>
                    <a:pt x="9502" y="4086"/>
                    <a:pt x="9576" y="4012"/>
                    <a:pt x="9576" y="3975"/>
                  </a:cubicBezTo>
                  <a:cubicBezTo>
                    <a:pt x="9613" y="3938"/>
                    <a:pt x="9650" y="3901"/>
                    <a:pt x="9650" y="3864"/>
                  </a:cubicBezTo>
                  <a:cubicBezTo>
                    <a:pt x="9687" y="3827"/>
                    <a:pt x="9724" y="3753"/>
                    <a:pt x="9761" y="3716"/>
                  </a:cubicBezTo>
                  <a:cubicBezTo>
                    <a:pt x="9761" y="3679"/>
                    <a:pt x="9798" y="3642"/>
                    <a:pt x="9798" y="3605"/>
                  </a:cubicBezTo>
                  <a:cubicBezTo>
                    <a:pt x="9835" y="3531"/>
                    <a:pt x="9835" y="3494"/>
                    <a:pt x="9872" y="3457"/>
                  </a:cubicBezTo>
                  <a:cubicBezTo>
                    <a:pt x="9872" y="3384"/>
                    <a:pt x="9872" y="3347"/>
                    <a:pt x="9909" y="3310"/>
                  </a:cubicBezTo>
                  <a:cubicBezTo>
                    <a:pt x="9909" y="3273"/>
                    <a:pt x="9909" y="3236"/>
                    <a:pt x="9946" y="3162"/>
                  </a:cubicBezTo>
                  <a:cubicBezTo>
                    <a:pt x="9946" y="3125"/>
                    <a:pt x="9946" y="3088"/>
                    <a:pt x="9946" y="3051"/>
                  </a:cubicBezTo>
                  <a:cubicBezTo>
                    <a:pt x="10020" y="2237"/>
                    <a:pt x="9539" y="1461"/>
                    <a:pt x="8467" y="833"/>
                  </a:cubicBezTo>
                  <a:cubicBezTo>
                    <a:pt x="7506" y="278"/>
                    <a:pt x="6239" y="1"/>
                    <a:pt x="4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2"/>
            <p:cNvSpPr/>
            <p:nvPr/>
          </p:nvSpPr>
          <p:spPr>
            <a:xfrm>
              <a:off x="2827500" y="4535950"/>
              <a:ext cx="97075" cy="210775"/>
            </a:xfrm>
            <a:custGeom>
              <a:avLst/>
              <a:gdLst/>
              <a:ahLst/>
              <a:cxnLst/>
              <a:rect l="l" t="t" r="r" b="b"/>
              <a:pathLst>
                <a:path w="3883" h="8431" extrusionOk="0">
                  <a:moveTo>
                    <a:pt x="3882" y="1"/>
                  </a:moveTo>
                  <a:lnTo>
                    <a:pt x="3882" y="3"/>
                  </a:lnTo>
                  <a:lnTo>
                    <a:pt x="3882" y="3"/>
                  </a:lnTo>
                  <a:cubicBezTo>
                    <a:pt x="3882" y="2"/>
                    <a:pt x="3882" y="2"/>
                    <a:pt x="3882" y="1"/>
                  </a:cubicBezTo>
                  <a:close/>
                  <a:moveTo>
                    <a:pt x="37" y="1"/>
                  </a:moveTo>
                  <a:lnTo>
                    <a:pt x="0" y="7321"/>
                  </a:lnTo>
                  <a:cubicBezTo>
                    <a:pt x="0" y="7580"/>
                    <a:pt x="185" y="7876"/>
                    <a:pt x="592" y="8097"/>
                  </a:cubicBezTo>
                  <a:cubicBezTo>
                    <a:pt x="961" y="8319"/>
                    <a:pt x="1451" y="8430"/>
                    <a:pt x="1941" y="8430"/>
                  </a:cubicBezTo>
                  <a:cubicBezTo>
                    <a:pt x="2431" y="8430"/>
                    <a:pt x="2921" y="8319"/>
                    <a:pt x="3291" y="8097"/>
                  </a:cubicBezTo>
                  <a:cubicBezTo>
                    <a:pt x="3660" y="7876"/>
                    <a:pt x="3845" y="7617"/>
                    <a:pt x="3845" y="7321"/>
                  </a:cubicBezTo>
                  <a:lnTo>
                    <a:pt x="3882" y="3"/>
                  </a:lnTo>
                  <a:lnTo>
                    <a:pt x="3882" y="3"/>
                  </a:lnTo>
                  <a:cubicBezTo>
                    <a:pt x="3881" y="76"/>
                    <a:pt x="3845" y="112"/>
                    <a:pt x="3845" y="149"/>
                  </a:cubicBezTo>
                  <a:cubicBezTo>
                    <a:pt x="3845" y="149"/>
                    <a:pt x="3845" y="186"/>
                    <a:pt x="3845" y="223"/>
                  </a:cubicBezTo>
                  <a:cubicBezTo>
                    <a:pt x="3808" y="260"/>
                    <a:pt x="3808" y="297"/>
                    <a:pt x="3771" y="334"/>
                  </a:cubicBezTo>
                  <a:cubicBezTo>
                    <a:pt x="3771" y="371"/>
                    <a:pt x="3771" y="408"/>
                    <a:pt x="3734" y="444"/>
                  </a:cubicBezTo>
                  <a:cubicBezTo>
                    <a:pt x="3697" y="481"/>
                    <a:pt x="3660" y="518"/>
                    <a:pt x="3623" y="555"/>
                  </a:cubicBezTo>
                  <a:cubicBezTo>
                    <a:pt x="3586" y="592"/>
                    <a:pt x="3586" y="592"/>
                    <a:pt x="3549" y="629"/>
                  </a:cubicBezTo>
                  <a:cubicBezTo>
                    <a:pt x="3475" y="703"/>
                    <a:pt x="3401" y="740"/>
                    <a:pt x="3328" y="814"/>
                  </a:cubicBezTo>
                  <a:cubicBezTo>
                    <a:pt x="2939" y="1018"/>
                    <a:pt x="2449" y="1119"/>
                    <a:pt x="1960" y="1119"/>
                  </a:cubicBezTo>
                  <a:cubicBezTo>
                    <a:pt x="1470" y="1119"/>
                    <a:pt x="980" y="1018"/>
                    <a:pt x="592" y="814"/>
                  </a:cubicBezTo>
                  <a:cubicBezTo>
                    <a:pt x="518" y="740"/>
                    <a:pt x="444" y="703"/>
                    <a:pt x="370" y="629"/>
                  </a:cubicBezTo>
                  <a:cubicBezTo>
                    <a:pt x="333" y="592"/>
                    <a:pt x="333" y="592"/>
                    <a:pt x="296" y="555"/>
                  </a:cubicBezTo>
                  <a:cubicBezTo>
                    <a:pt x="259" y="518"/>
                    <a:pt x="222" y="481"/>
                    <a:pt x="185" y="444"/>
                  </a:cubicBezTo>
                  <a:cubicBezTo>
                    <a:pt x="148" y="408"/>
                    <a:pt x="148" y="371"/>
                    <a:pt x="148" y="334"/>
                  </a:cubicBezTo>
                  <a:cubicBezTo>
                    <a:pt x="111" y="297"/>
                    <a:pt x="74" y="260"/>
                    <a:pt x="74" y="223"/>
                  </a:cubicBezTo>
                  <a:cubicBezTo>
                    <a:pt x="74" y="186"/>
                    <a:pt x="74" y="149"/>
                    <a:pt x="37" y="149"/>
                  </a:cubicBezTo>
                  <a:cubicBezTo>
                    <a:pt x="37" y="75"/>
                    <a:pt x="37" y="38"/>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2"/>
            <p:cNvSpPr/>
            <p:nvPr/>
          </p:nvSpPr>
          <p:spPr>
            <a:xfrm>
              <a:off x="2828425" y="4508225"/>
              <a:ext cx="97075" cy="55725"/>
            </a:xfrm>
            <a:custGeom>
              <a:avLst/>
              <a:gdLst/>
              <a:ahLst/>
              <a:cxnLst/>
              <a:rect l="l" t="t" r="r" b="b"/>
              <a:pathLst>
                <a:path w="3883" h="2229" extrusionOk="0">
                  <a:moveTo>
                    <a:pt x="1904" y="1"/>
                  </a:moveTo>
                  <a:cubicBezTo>
                    <a:pt x="1414" y="1"/>
                    <a:pt x="924" y="112"/>
                    <a:pt x="555" y="333"/>
                  </a:cubicBezTo>
                  <a:cubicBezTo>
                    <a:pt x="185" y="555"/>
                    <a:pt x="0" y="851"/>
                    <a:pt x="0" y="1110"/>
                  </a:cubicBezTo>
                  <a:cubicBezTo>
                    <a:pt x="0" y="1147"/>
                    <a:pt x="0" y="1184"/>
                    <a:pt x="37" y="1258"/>
                  </a:cubicBezTo>
                  <a:cubicBezTo>
                    <a:pt x="37" y="1258"/>
                    <a:pt x="37" y="1295"/>
                    <a:pt x="37" y="1332"/>
                  </a:cubicBezTo>
                  <a:cubicBezTo>
                    <a:pt x="37" y="1369"/>
                    <a:pt x="74" y="1406"/>
                    <a:pt x="111" y="1443"/>
                  </a:cubicBezTo>
                  <a:cubicBezTo>
                    <a:pt x="111" y="1480"/>
                    <a:pt x="111" y="1517"/>
                    <a:pt x="148" y="1553"/>
                  </a:cubicBezTo>
                  <a:cubicBezTo>
                    <a:pt x="185" y="1590"/>
                    <a:pt x="222" y="1627"/>
                    <a:pt x="259" y="1664"/>
                  </a:cubicBezTo>
                  <a:cubicBezTo>
                    <a:pt x="296" y="1701"/>
                    <a:pt x="296" y="1701"/>
                    <a:pt x="333" y="1738"/>
                  </a:cubicBezTo>
                  <a:cubicBezTo>
                    <a:pt x="407" y="1775"/>
                    <a:pt x="481" y="1849"/>
                    <a:pt x="555" y="1923"/>
                  </a:cubicBezTo>
                  <a:cubicBezTo>
                    <a:pt x="943" y="2127"/>
                    <a:pt x="1442" y="2228"/>
                    <a:pt x="1936" y="2228"/>
                  </a:cubicBezTo>
                  <a:cubicBezTo>
                    <a:pt x="2431" y="2228"/>
                    <a:pt x="2921" y="2127"/>
                    <a:pt x="3291" y="1923"/>
                  </a:cubicBezTo>
                  <a:cubicBezTo>
                    <a:pt x="3364" y="1849"/>
                    <a:pt x="3438" y="1812"/>
                    <a:pt x="3512" y="1738"/>
                  </a:cubicBezTo>
                  <a:cubicBezTo>
                    <a:pt x="3549" y="1701"/>
                    <a:pt x="3549" y="1701"/>
                    <a:pt x="3586" y="1664"/>
                  </a:cubicBezTo>
                  <a:cubicBezTo>
                    <a:pt x="3623" y="1627"/>
                    <a:pt x="3660" y="1590"/>
                    <a:pt x="3697" y="1553"/>
                  </a:cubicBezTo>
                  <a:cubicBezTo>
                    <a:pt x="3734" y="1517"/>
                    <a:pt x="3734" y="1480"/>
                    <a:pt x="3734" y="1443"/>
                  </a:cubicBezTo>
                  <a:cubicBezTo>
                    <a:pt x="3771" y="1406"/>
                    <a:pt x="3771" y="1369"/>
                    <a:pt x="3808" y="1332"/>
                  </a:cubicBezTo>
                  <a:cubicBezTo>
                    <a:pt x="3808" y="1295"/>
                    <a:pt x="3808" y="1258"/>
                    <a:pt x="3808" y="1258"/>
                  </a:cubicBezTo>
                  <a:cubicBezTo>
                    <a:pt x="3882" y="925"/>
                    <a:pt x="3697" y="592"/>
                    <a:pt x="3254" y="333"/>
                  </a:cubicBezTo>
                  <a:cubicBezTo>
                    <a:pt x="2884" y="112"/>
                    <a:pt x="2394" y="1"/>
                    <a:pt x="1904" y="1"/>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2"/>
            <p:cNvSpPr/>
            <p:nvPr/>
          </p:nvSpPr>
          <p:spPr>
            <a:xfrm>
              <a:off x="2626925" y="4457400"/>
              <a:ext cx="513925" cy="302250"/>
            </a:xfrm>
            <a:custGeom>
              <a:avLst/>
              <a:gdLst/>
              <a:ahLst/>
              <a:cxnLst/>
              <a:rect l="l" t="t" r="r" b="b"/>
              <a:pathLst>
                <a:path w="20557" h="12090" extrusionOk="0">
                  <a:moveTo>
                    <a:pt x="20223" y="0"/>
                  </a:moveTo>
                  <a:lnTo>
                    <a:pt x="0" y="11683"/>
                  </a:lnTo>
                  <a:lnTo>
                    <a:pt x="0" y="12090"/>
                  </a:lnTo>
                  <a:lnTo>
                    <a:pt x="20556" y="185"/>
                  </a:lnTo>
                  <a:lnTo>
                    <a:pt x="202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2"/>
            <p:cNvSpPr/>
            <p:nvPr/>
          </p:nvSpPr>
          <p:spPr>
            <a:xfrm>
              <a:off x="2581625" y="4762400"/>
              <a:ext cx="27775" cy="24050"/>
            </a:xfrm>
            <a:custGeom>
              <a:avLst/>
              <a:gdLst/>
              <a:ahLst/>
              <a:cxnLst/>
              <a:rect l="l" t="t" r="r" b="b"/>
              <a:pathLst>
                <a:path w="1111" h="962" extrusionOk="0">
                  <a:moveTo>
                    <a:pt x="1" y="1"/>
                  </a:moveTo>
                  <a:cubicBezTo>
                    <a:pt x="1" y="222"/>
                    <a:pt x="75" y="370"/>
                    <a:pt x="223" y="444"/>
                  </a:cubicBezTo>
                  <a:lnTo>
                    <a:pt x="1110" y="962"/>
                  </a:lnTo>
                  <a:cubicBezTo>
                    <a:pt x="1110" y="962"/>
                    <a:pt x="1073" y="925"/>
                    <a:pt x="1073" y="925"/>
                  </a:cubicBezTo>
                  <a:cubicBezTo>
                    <a:pt x="1073" y="925"/>
                    <a:pt x="1036" y="925"/>
                    <a:pt x="1036" y="888"/>
                  </a:cubicBezTo>
                  <a:cubicBezTo>
                    <a:pt x="1036" y="888"/>
                    <a:pt x="999" y="851"/>
                    <a:pt x="999" y="851"/>
                  </a:cubicBezTo>
                  <a:cubicBezTo>
                    <a:pt x="999" y="814"/>
                    <a:pt x="962" y="814"/>
                    <a:pt x="962" y="814"/>
                  </a:cubicBezTo>
                  <a:cubicBezTo>
                    <a:pt x="962" y="777"/>
                    <a:pt x="962" y="740"/>
                    <a:pt x="925" y="703"/>
                  </a:cubicBezTo>
                  <a:cubicBezTo>
                    <a:pt x="925" y="703"/>
                    <a:pt x="925" y="703"/>
                    <a:pt x="925" y="666"/>
                  </a:cubicBezTo>
                  <a:cubicBezTo>
                    <a:pt x="925" y="629"/>
                    <a:pt x="925" y="555"/>
                    <a:pt x="925" y="518"/>
                  </a:cubicBezTo>
                  <a:lnTo>
                    <a:pt x="1" y="1"/>
                  </a:lnTo>
                  <a:close/>
                </a:path>
              </a:pathLst>
            </a:custGeom>
            <a:solidFill>
              <a:srgbClr val="13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2"/>
            <p:cNvSpPr/>
            <p:nvPr/>
          </p:nvSpPr>
          <p:spPr>
            <a:xfrm>
              <a:off x="2626925" y="4749475"/>
              <a:ext cx="25" cy="10175"/>
            </a:xfrm>
            <a:custGeom>
              <a:avLst/>
              <a:gdLst/>
              <a:ahLst/>
              <a:cxnLst/>
              <a:rect l="l" t="t" r="r" b="b"/>
              <a:pathLst>
                <a:path w="1" h="407" extrusionOk="0">
                  <a:moveTo>
                    <a:pt x="0" y="0"/>
                  </a:moveTo>
                  <a:lnTo>
                    <a:pt x="0" y="4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2"/>
            <p:cNvSpPr/>
            <p:nvPr/>
          </p:nvSpPr>
          <p:spPr>
            <a:xfrm>
              <a:off x="2625075" y="4108025"/>
              <a:ext cx="507450" cy="641475"/>
            </a:xfrm>
            <a:custGeom>
              <a:avLst/>
              <a:gdLst/>
              <a:ahLst/>
              <a:cxnLst/>
              <a:rect l="l" t="t" r="r" b="b"/>
              <a:pathLst>
                <a:path w="20298" h="25659" extrusionOk="0">
                  <a:moveTo>
                    <a:pt x="20261" y="0"/>
                  </a:moveTo>
                  <a:lnTo>
                    <a:pt x="1" y="11683"/>
                  </a:lnTo>
                  <a:lnTo>
                    <a:pt x="74" y="25658"/>
                  </a:lnTo>
                  <a:lnTo>
                    <a:pt x="20297" y="13975"/>
                  </a:lnTo>
                  <a:lnTo>
                    <a:pt x="202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2"/>
            <p:cNvSpPr/>
            <p:nvPr/>
          </p:nvSpPr>
          <p:spPr>
            <a:xfrm>
              <a:off x="2580700" y="4397325"/>
              <a:ext cx="24075" cy="378050"/>
            </a:xfrm>
            <a:custGeom>
              <a:avLst/>
              <a:gdLst/>
              <a:ahLst/>
              <a:cxnLst/>
              <a:rect l="l" t="t" r="r" b="b"/>
              <a:pathLst>
                <a:path w="963" h="15122" extrusionOk="0">
                  <a:moveTo>
                    <a:pt x="1" y="0"/>
                  </a:moveTo>
                  <a:lnTo>
                    <a:pt x="38" y="14604"/>
                  </a:lnTo>
                  <a:lnTo>
                    <a:pt x="962" y="15121"/>
                  </a:lnTo>
                  <a:lnTo>
                    <a:pt x="962" y="15121"/>
                  </a:lnTo>
                  <a:lnTo>
                    <a:pt x="925" y="518"/>
                  </a:lnTo>
                  <a:lnTo>
                    <a:pt x="1" y="0"/>
                  </a:lnTo>
                  <a:close/>
                </a:path>
              </a:pathLst>
            </a:custGeom>
            <a:solidFill>
              <a:srgbClr val="13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2"/>
            <p:cNvSpPr/>
            <p:nvPr/>
          </p:nvSpPr>
          <p:spPr>
            <a:xfrm>
              <a:off x="2598275" y="4064575"/>
              <a:ext cx="546275" cy="315200"/>
            </a:xfrm>
            <a:custGeom>
              <a:avLst/>
              <a:gdLst/>
              <a:ahLst/>
              <a:cxnLst/>
              <a:rect l="l" t="t" r="r" b="b"/>
              <a:pathLst>
                <a:path w="21851" h="12608" extrusionOk="0">
                  <a:moveTo>
                    <a:pt x="20926" y="1"/>
                  </a:moveTo>
                  <a:lnTo>
                    <a:pt x="0" y="12053"/>
                  </a:lnTo>
                  <a:lnTo>
                    <a:pt x="925" y="12608"/>
                  </a:lnTo>
                  <a:lnTo>
                    <a:pt x="21850" y="518"/>
                  </a:lnTo>
                  <a:lnTo>
                    <a:pt x="20926" y="1"/>
                  </a:lnTo>
                  <a:close/>
                </a:path>
              </a:pathLst>
            </a:custGeom>
            <a:solidFill>
              <a:srgbClr val="13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2"/>
            <p:cNvSpPr/>
            <p:nvPr/>
          </p:nvSpPr>
          <p:spPr>
            <a:xfrm>
              <a:off x="2602900" y="4074750"/>
              <a:ext cx="560125" cy="712875"/>
            </a:xfrm>
            <a:custGeom>
              <a:avLst/>
              <a:gdLst/>
              <a:ahLst/>
              <a:cxnLst/>
              <a:rect l="l" t="t" r="r" b="b"/>
              <a:pathLst>
                <a:path w="22405" h="28515" extrusionOk="0">
                  <a:moveTo>
                    <a:pt x="21480" y="1147"/>
                  </a:moveTo>
                  <a:lnTo>
                    <a:pt x="21517" y="15491"/>
                  </a:lnTo>
                  <a:lnTo>
                    <a:pt x="961" y="27396"/>
                  </a:lnTo>
                  <a:lnTo>
                    <a:pt x="961" y="26989"/>
                  </a:lnTo>
                  <a:lnTo>
                    <a:pt x="888" y="13014"/>
                  </a:lnTo>
                  <a:lnTo>
                    <a:pt x="21148" y="1331"/>
                  </a:lnTo>
                  <a:lnTo>
                    <a:pt x="21480" y="1147"/>
                  </a:lnTo>
                  <a:close/>
                  <a:moveTo>
                    <a:pt x="21924" y="0"/>
                  </a:moveTo>
                  <a:cubicBezTo>
                    <a:pt x="21887" y="0"/>
                    <a:pt x="21850" y="37"/>
                    <a:pt x="21813" y="37"/>
                  </a:cubicBezTo>
                  <a:cubicBezTo>
                    <a:pt x="21739" y="37"/>
                    <a:pt x="21702" y="74"/>
                    <a:pt x="21665" y="111"/>
                  </a:cubicBezTo>
                  <a:lnTo>
                    <a:pt x="740" y="12201"/>
                  </a:lnTo>
                  <a:cubicBezTo>
                    <a:pt x="333" y="12423"/>
                    <a:pt x="0" y="12977"/>
                    <a:pt x="37" y="13421"/>
                  </a:cubicBezTo>
                  <a:lnTo>
                    <a:pt x="74" y="28024"/>
                  </a:lnTo>
                  <a:cubicBezTo>
                    <a:pt x="74" y="28061"/>
                    <a:pt x="74" y="28135"/>
                    <a:pt x="74" y="28172"/>
                  </a:cubicBezTo>
                  <a:cubicBezTo>
                    <a:pt x="74" y="28209"/>
                    <a:pt x="74" y="28209"/>
                    <a:pt x="74" y="28209"/>
                  </a:cubicBezTo>
                  <a:cubicBezTo>
                    <a:pt x="111" y="28246"/>
                    <a:pt x="111" y="28283"/>
                    <a:pt x="111" y="28320"/>
                  </a:cubicBezTo>
                  <a:cubicBezTo>
                    <a:pt x="111" y="28320"/>
                    <a:pt x="148" y="28320"/>
                    <a:pt x="148" y="28357"/>
                  </a:cubicBezTo>
                  <a:cubicBezTo>
                    <a:pt x="148" y="28357"/>
                    <a:pt x="185" y="28394"/>
                    <a:pt x="185" y="28394"/>
                  </a:cubicBezTo>
                  <a:cubicBezTo>
                    <a:pt x="185" y="28431"/>
                    <a:pt x="222" y="28431"/>
                    <a:pt x="222" y="28431"/>
                  </a:cubicBezTo>
                  <a:cubicBezTo>
                    <a:pt x="296" y="28486"/>
                    <a:pt x="379" y="28514"/>
                    <a:pt x="472" y="28514"/>
                  </a:cubicBezTo>
                  <a:cubicBezTo>
                    <a:pt x="564" y="28514"/>
                    <a:pt x="666" y="28486"/>
                    <a:pt x="777" y="28431"/>
                  </a:cubicBezTo>
                  <a:lnTo>
                    <a:pt x="21702" y="16341"/>
                  </a:lnTo>
                  <a:cubicBezTo>
                    <a:pt x="22109" y="16120"/>
                    <a:pt x="22405" y="15565"/>
                    <a:pt x="22405" y="15121"/>
                  </a:cubicBezTo>
                  <a:lnTo>
                    <a:pt x="22368" y="518"/>
                  </a:lnTo>
                  <a:cubicBezTo>
                    <a:pt x="22368" y="296"/>
                    <a:pt x="22294" y="111"/>
                    <a:pt x="22146" y="37"/>
                  </a:cubicBezTo>
                  <a:lnTo>
                    <a:pt x="22109" y="37"/>
                  </a:lnTo>
                  <a:cubicBezTo>
                    <a:pt x="22072" y="37"/>
                    <a:pt x="22072" y="0"/>
                    <a:pt x="22035" y="0"/>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2"/>
            <p:cNvSpPr/>
            <p:nvPr/>
          </p:nvSpPr>
          <p:spPr>
            <a:xfrm>
              <a:off x="2580700" y="4365900"/>
              <a:ext cx="40700" cy="44375"/>
            </a:xfrm>
            <a:custGeom>
              <a:avLst/>
              <a:gdLst/>
              <a:ahLst/>
              <a:cxnLst/>
              <a:rect l="l" t="t" r="r" b="b"/>
              <a:pathLst>
                <a:path w="1628" h="1775" extrusionOk="0">
                  <a:moveTo>
                    <a:pt x="703" y="0"/>
                  </a:moveTo>
                  <a:cubicBezTo>
                    <a:pt x="334" y="222"/>
                    <a:pt x="1" y="777"/>
                    <a:pt x="1" y="1257"/>
                  </a:cubicBezTo>
                  <a:lnTo>
                    <a:pt x="925" y="1775"/>
                  </a:lnTo>
                  <a:cubicBezTo>
                    <a:pt x="888" y="1331"/>
                    <a:pt x="1221" y="777"/>
                    <a:pt x="1628" y="555"/>
                  </a:cubicBezTo>
                  <a:lnTo>
                    <a:pt x="703" y="0"/>
                  </a:lnTo>
                  <a:close/>
                </a:path>
              </a:pathLst>
            </a:custGeom>
            <a:solidFill>
              <a:srgbClr val="13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2"/>
            <p:cNvSpPr/>
            <p:nvPr/>
          </p:nvSpPr>
          <p:spPr>
            <a:xfrm>
              <a:off x="2739675" y="4260900"/>
              <a:ext cx="268075" cy="343475"/>
            </a:xfrm>
            <a:custGeom>
              <a:avLst/>
              <a:gdLst/>
              <a:ahLst/>
              <a:cxnLst/>
              <a:rect l="l" t="t" r="r" b="b"/>
              <a:pathLst>
                <a:path w="10723" h="13739" extrusionOk="0">
                  <a:moveTo>
                    <a:pt x="7711" y="0"/>
                  </a:moveTo>
                  <a:cubicBezTo>
                    <a:pt x="6989" y="0"/>
                    <a:pt x="6182" y="232"/>
                    <a:pt x="5325" y="725"/>
                  </a:cubicBezTo>
                  <a:cubicBezTo>
                    <a:pt x="2367" y="2426"/>
                    <a:pt x="1" y="6566"/>
                    <a:pt x="1" y="9931"/>
                  </a:cubicBezTo>
                  <a:cubicBezTo>
                    <a:pt x="1" y="11631"/>
                    <a:pt x="592" y="12814"/>
                    <a:pt x="1554" y="13369"/>
                  </a:cubicBezTo>
                  <a:cubicBezTo>
                    <a:pt x="1776" y="13480"/>
                    <a:pt x="1923" y="13554"/>
                    <a:pt x="2219" y="13628"/>
                  </a:cubicBezTo>
                  <a:cubicBezTo>
                    <a:pt x="2441" y="13702"/>
                    <a:pt x="2737" y="13739"/>
                    <a:pt x="2959" y="13739"/>
                  </a:cubicBezTo>
                  <a:cubicBezTo>
                    <a:pt x="3217" y="13739"/>
                    <a:pt x="3476" y="13702"/>
                    <a:pt x="3735" y="13665"/>
                  </a:cubicBezTo>
                  <a:cubicBezTo>
                    <a:pt x="4179" y="13554"/>
                    <a:pt x="4474" y="13443"/>
                    <a:pt x="4659" y="13369"/>
                  </a:cubicBezTo>
                  <a:cubicBezTo>
                    <a:pt x="4918" y="13258"/>
                    <a:pt x="5140" y="13184"/>
                    <a:pt x="5510" y="12962"/>
                  </a:cubicBezTo>
                  <a:cubicBezTo>
                    <a:pt x="5953" y="12667"/>
                    <a:pt x="6323" y="12371"/>
                    <a:pt x="6323" y="12371"/>
                  </a:cubicBezTo>
                  <a:cubicBezTo>
                    <a:pt x="6730" y="12038"/>
                    <a:pt x="6914" y="11890"/>
                    <a:pt x="7136" y="11705"/>
                  </a:cubicBezTo>
                  <a:cubicBezTo>
                    <a:pt x="7358" y="11446"/>
                    <a:pt x="7654" y="11151"/>
                    <a:pt x="7876" y="10892"/>
                  </a:cubicBezTo>
                  <a:cubicBezTo>
                    <a:pt x="7987" y="10781"/>
                    <a:pt x="8134" y="10596"/>
                    <a:pt x="8245" y="10448"/>
                  </a:cubicBezTo>
                  <a:cubicBezTo>
                    <a:pt x="8319" y="10337"/>
                    <a:pt x="8467" y="10152"/>
                    <a:pt x="8578" y="10005"/>
                  </a:cubicBezTo>
                  <a:cubicBezTo>
                    <a:pt x="8763" y="9709"/>
                    <a:pt x="8985" y="9339"/>
                    <a:pt x="9170" y="9043"/>
                  </a:cubicBezTo>
                  <a:cubicBezTo>
                    <a:pt x="9318" y="8785"/>
                    <a:pt x="9465" y="8563"/>
                    <a:pt x="9687" y="8045"/>
                  </a:cubicBezTo>
                  <a:cubicBezTo>
                    <a:pt x="9687" y="8008"/>
                    <a:pt x="9909" y="7565"/>
                    <a:pt x="10131" y="6973"/>
                  </a:cubicBezTo>
                  <a:cubicBezTo>
                    <a:pt x="10279" y="6566"/>
                    <a:pt x="10353" y="6345"/>
                    <a:pt x="10464" y="5938"/>
                  </a:cubicBezTo>
                  <a:cubicBezTo>
                    <a:pt x="10464" y="5901"/>
                    <a:pt x="10575" y="5420"/>
                    <a:pt x="10648" y="4866"/>
                  </a:cubicBezTo>
                  <a:cubicBezTo>
                    <a:pt x="10685" y="4644"/>
                    <a:pt x="10722" y="4274"/>
                    <a:pt x="10722" y="3831"/>
                  </a:cubicBezTo>
                  <a:cubicBezTo>
                    <a:pt x="10722" y="3424"/>
                    <a:pt x="10685" y="2795"/>
                    <a:pt x="10427" y="2056"/>
                  </a:cubicBezTo>
                  <a:cubicBezTo>
                    <a:pt x="10390" y="1908"/>
                    <a:pt x="10316" y="1723"/>
                    <a:pt x="10242" y="1612"/>
                  </a:cubicBezTo>
                  <a:cubicBezTo>
                    <a:pt x="10205" y="1538"/>
                    <a:pt x="10168" y="1427"/>
                    <a:pt x="10131" y="1353"/>
                  </a:cubicBezTo>
                  <a:cubicBezTo>
                    <a:pt x="10057" y="1206"/>
                    <a:pt x="9946" y="1095"/>
                    <a:pt x="9835" y="984"/>
                  </a:cubicBezTo>
                  <a:cubicBezTo>
                    <a:pt x="9761" y="873"/>
                    <a:pt x="9650" y="725"/>
                    <a:pt x="9539" y="651"/>
                  </a:cubicBezTo>
                  <a:cubicBezTo>
                    <a:pt x="9428" y="540"/>
                    <a:pt x="9244" y="429"/>
                    <a:pt x="9133" y="355"/>
                  </a:cubicBezTo>
                  <a:cubicBezTo>
                    <a:pt x="8713" y="122"/>
                    <a:pt x="8235" y="0"/>
                    <a:pt x="77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2"/>
            <p:cNvSpPr/>
            <p:nvPr/>
          </p:nvSpPr>
          <p:spPr>
            <a:xfrm>
              <a:off x="2784050" y="4314850"/>
              <a:ext cx="187650" cy="240550"/>
            </a:xfrm>
            <a:custGeom>
              <a:avLst/>
              <a:gdLst/>
              <a:ahLst/>
              <a:cxnLst/>
              <a:rect l="l" t="t" r="r" b="b"/>
              <a:pathLst>
                <a:path w="7506" h="9622" extrusionOk="0">
                  <a:moveTo>
                    <a:pt x="5397" y="1"/>
                  </a:moveTo>
                  <a:cubicBezTo>
                    <a:pt x="4895" y="1"/>
                    <a:pt x="4327" y="167"/>
                    <a:pt x="3735" y="526"/>
                  </a:cubicBezTo>
                  <a:cubicBezTo>
                    <a:pt x="1664" y="1709"/>
                    <a:pt x="1" y="4593"/>
                    <a:pt x="37" y="6959"/>
                  </a:cubicBezTo>
                  <a:cubicBezTo>
                    <a:pt x="37" y="8142"/>
                    <a:pt x="444" y="8956"/>
                    <a:pt x="1110" y="9362"/>
                  </a:cubicBezTo>
                  <a:cubicBezTo>
                    <a:pt x="1258" y="9436"/>
                    <a:pt x="1368" y="9473"/>
                    <a:pt x="1590" y="9547"/>
                  </a:cubicBezTo>
                  <a:cubicBezTo>
                    <a:pt x="1738" y="9584"/>
                    <a:pt x="1923" y="9621"/>
                    <a:pt x="2071" y="9621"/>
                  </a:cubicBezTo>
                  <a:cubicBezTo>
                    <a:pt x="2293" y="9621"/>
                    <a:pt x="2478" y="9584"/>
                    <a:pt x="2625" y="9547"/>
                  </a:cubicBezTo>
                  <a:cubicBezTo>
                    <a:pt x="2921" y="9510"/>
                    <a:pt x="3143" y="9436"/>
                    <a:pt x="3291" y="9362"/>
                  </a:cubicBezTo>
                  <a:cubicBezTo>
                    <a:pt x="3439" y="9288"/>
                    <a:pt x="3624" y="9215"/>
                    <a:pt x="3882" y="9067"/>
                  </a:cubicBezTo>
                  <a:cubicBezTo>
                    <a:pt x="4178" y="8882"/>
                    <a:pt x="4437" y="8660"/>
                    <a:pt x="4437" y="8660"/>
                  </a:cubicBezTo>
                  <a:cubicBezTo>
                    <a:pt x="4733" y="8438"/>
                    <a:pt x="4881" y="8327"/>
                    <a:pt x="4992" y="8179"/>
                  </a:cubicBezTo>
                  <a:cubicBezTo>
                    <a:pt x="5176" y="8031"/>
                    <a:pt x="5361" y="7810"/>
                    <a:pt x="5509" y="7625"/>
                  </a:cubicBezTo>
                  <a:cubicBezTo>
                    <a:pt x="5620" y="7551"/>
                    <a:pt x="5694" y="7403"/>
                    <a:pt x="5768" y="7329"/>
                  </a:cubicBezTo>
                  <a:cubicBezTo>
                    <a:pt x="5842" y="7218"/>
                    <a:pt x="5953" y="7107"/>
                    <a:pt x="6027" y="6996"/>
                  </a:cubicBezTo>
                  <a:cubicBezTo>
                    <a:pt x="6138" y="6811"/>
                    <a:pt x="6323" y="6553"/>
                    <a:pt x="6433" y="6331"/>
                  </a:cubicBezTo>
                  <a:cubicBezTo>
                    <a:pt x="6544" y="6146"/>
                    <a:pt x="6618" y="5998"/>
                    <a:pt x="6803" y="5628"/>
                  </a:cubicBezTo>
                  <a:cubicBezTo>
                    <a:pt x="6803" y="5628"/>
                    <a:pt x="6951" y="5296"/>
                    <a:pt x="7099" y="4889"/>
                  </a:cubicBezTo>
                  <a:cubicBezTo>
                    <a:pt x="7210" y="4593"/>
                    <a:pt x="7247" y="4445"/>
                    <a:pt x="7321" y="4150"/>
                  </a:cubicBezTo>
                  <a:cubicBezTo>
                    <a:pt x="7321" y="4150"/>
                    <a:pt x="7432" y="3817"/>
                    <a:pt x="7469" y="3410"/>
                  </a:cubicBezTo>
                  <a:cubicBezTo>
                    <a:pt x="7506" y="3262"/>
                    <a:pt x="7506" y="3003"/>
                    <a:pt x="7506" y="2671"/>
                  </a:cubicBezTo>
                  <a:cubicBezTo>
                    <a:pt x="7506" y="2412"/>
                    <a:pt x="7506" y="1968"/>
                    <a:pt x="7321" y="1451"/>
                  </a:cubicBezTo>
                  <a:cubicBezTo>
                    <a:pt x="7284" y="1340"/>
                    <a:pt x="7247" y="1229"/>
                    <a:pt x="7210" y="1118"/>
                  </a:cubicBezTo>
                  <a:cubicBezTo>
                    <a:pt x="7173" y="1081"/>
                    <a:pt x="7136" y="1007"/>
                    <a:pt x="7099" y="933"/>
                  </a:cubicBezTo>
                  <a:cubicBezTo>
                    <a:pt x="7062" y="859"/>
                    <a:pt x="6988" y="748"/>
                    <a:pt x="6914" y="674"/>
                  </a:cubicBezTo>
                  <a:cubicBezTo>
                    <a:pt x="6840" y="600"/>
                    <a:pt x="6766" y="526"/>
                    <a:pt x="6692" y="452"/>
                  </a:cubicBezTo>
                  <a:cubicBezTo>
                    <a:pt x="6618" y="379"/>
                    <a:pt x="6507" y="305"/>
                    <a:pt x="6396" y="268"/>
                  </a:cubicBezTo>
                  <a:cubicBezTo>
                    <a:pt x="6112" y="94"/>
                    <a:pt x="5773" y="1"/>
                    <a:pt x="53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2"/>
            <p:cNvSpPr/>
            <p:nvPr/>
          </p:nvSpPr>
          <p:spPr>
            <a:xfrm>
              <a:off x="2828425" y="4369800"/>
              <a:ext cx="102600" cy="132900"/>
            </a:xfrm>
            <a:custGeom>
              <a:avLst/>
              <a:gdLst/>
              <a:ahLst/>
              <a:cxnLst/>
              <a:rect l="l" t="t" r="r" b="b"/>
              <a:pathLst>
                <a:path w="4104" h="5316" extrusionOk="0">
                  <a:moveTo>
                    <a:pt x="2979" y="0"/>
                  </a:moveTo>
                  <a:cubicBezTo>
                    <a:pt x="2699" y="0"/>
                    <a:pt x="2379" y="94"/>
                    <a:pt x="2033" y="288"/>
                  </a:cubicBezTo>
                  <a:cubicBezTo>
                    <a:pt x="924" y="953"/>
                    <a:pt x="0" y="2543"/>
                    <a:pt x="0" y="3837"/>
                  </a:cubicBezTo>
                  <a:cubicBezTo>
                    <a:pt x="0" y="4503"/>
                    <a:pt x="222" y="4946"/>
                    <a:pt x="592" y="5168"/>
                  </a:cubicBezTo>
                  <a:cubicBezTo>
                    <a:pt x="666" y="5205"/>
                    <a:pt x="740" y="5242"/>
                    <a:pt x="850" y="5279"/>
                  </a:cubicBezTo>
                  <a:cubicBezTo>
                    <a:pt x="924" y="5279"/>
                    <a:pt x="1035" y="5316"/>
                    <a:pt x="1109" y="5316"/>
                  </a:cubicBezTo>
                  <a:cubicBezTo>
                    <a:pt x="1220" y="5316"/>
                    <a:pt x="1331" y="5279"/>
                    <a:pt x="1442" y="5279"/>
                  </a:cubicBezTo>
                  <a:cubicBezTo>
                    <a:pt x="1590" y="5242"/>
                    <a:pt x="1701" y="5205"/>
                    <a:pt x="1775" y="5168"/>
                  </a:cubicBezTo>
                  <a:cubicBezTo>
                    <a:pt x="1886" y="5131"/>
                    <a:pt x="1960" y="5094"/>
                    <a:pt x="2107" y="4983"/>
                  </a:cubicBezTo>
                  <a:cubicBezTo>
                    <a:pt x="2292" y="4909"/>
                    <a:pt x="2440" y="4798"/>
                    <a:pt x="2440" y="4798"/>
                  </a:cubicBezTo>
                  <a:cubicBezTo>
                    <a:pt x="2588" y="4650"/>
                    <a:pt x="2662" y="4613"/>
                    <a:pt x="2736" y="4503"/>
                  </a:cubicBezTo>
                  <a:cubicBezTo>
                    <a:pt x="2810" y="4429"/>
                    <a:pt x="2921" y="4318"/>
                    <a:pt x="3032" y="4207"/>
                  </a:cubicBezTo>
                  <a:cubicBezTo>
                    <a:pt x="3069" y="4170"/>
                    <a:pt x="3106" y="4096"/>
                    <a:pt x="3143" y="4059"/>
                  </a:cubicBezTo>
                  <a:cubicBezTo>
                    <a:pt x="3217" y="3985"/>
                    <a:pt x="3254" y="3911"/>
                    <a:pt x="3291" y="3874"/>
                  </a:cubicBezTo>
                  <a:cubicBezTo>
                    <a:pt x="3364" y="3763"/>
                    <a:pt x="3438" y="3615"/>
                    <a:pt x="3512" y="3504"/>
                  </a:cubicBezTo>
                  <a:cubicBezTo>
                    <a:pt x="3586" y="3393"/>
                    <a:pt x="3623" y="3319"/>
                    <a:pt x="3734" y="3098"/>
                  </a:cubicBezTo>
                  <a:cubicBezTo>
                    <a:pt x="3734" y="3098"/>
                    <a:pt x="3808" y="2913"/>
                    <a:pt x="3882" y="2691"/>
                  </a:cubicBezTo>
                  <a:cubicBezTo>
                    <a:pt x="3956" y="2543"/>
                    <a:pt x="3956" y="2469"/>
                    <a:pt x="4030" y="2284"/>
                  </a:cubicBezTo>
                  <a:cubicBezTo>
                    <a:pt x="4030" y="2284"/>
                    <a:pt x="4067" y="2099"/>
                    <a:pt x="4104" y="1878"/>
                  </a:cubicBezTo>
                  <a:cubicBezTo>
                    <a:pt x="4104" y="1804"/>
                    <a:pt x="4104" y="1656"/>
                    <a:pt x="4104" y="1508"/>
                  </a:cubicBezTo>
                  <a:cubicBezTo>
                    <a:pt x="4104" y="1323"/>
                    <a:pt x="4104" y="1101"/>
                    <a:pt x="4030" y="805"/>
                  </a:cubicBezTo>
                  <a:cubicBezTo>
                    <a:pt x="3993" y="768"/>
                    <a:pt x="3956" y="695"/>
                    <a:pt x="3956" y="658"/>
                  </a:cubicBezTo>
                  <a:cubicBezTo>
                    <a:pt x="3919" y="621"/>
                    <a:pt x="3919" y="584"/>
                    <a:pt x="3882" y="547"/>
                  </a:cubicBezTo>
                  <a:cubicBezTo>
                    <a:pt x="3845" y="473"/>
                    <a:pt x="3808" y="436"/>
                    <a:pt x="3771" y="399"/>
                  </a:cubicBezTo>
                  <a:cubicBezTo>
                    <a:pt x="3771" y="362"/>
                    <a:pt x="3697" y="288"/>
                    <a:pt x="3660" y="288"/>
                  </a:cubicBezTo>
                  <a:cubicBezTo>
                    <a:pt x="3623" y="214"/>
                    <a:pt x="3549" y="177"/>
                    <a:pt x="3512" y="140"/>
                  </a:cubicBezTo>
                  <a:cubicBezTo>
                    <a:pt x="3358" y="48"/>
                    <a:pt x="3179" y="0"/>
                    <a:pt x="29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2"/>
            <p:cNvSpPr/>
            <p:nvPr/>
          </p:nvSpPr>
          <p:spPr>
            <a:xfrm>
              <a:off x="2863525" y="4412675"/>
              <a:ext cx="39775" cy="50300"/>
            </a:xfrm>
            <a:custGeom>
              <a:avLst/>
              <a:gdLst/>
              <a:ahLst/>
              <a:cxnLst/>
              <a:rect l="l" t="t" r="r" b="b"/>
              <a:pathLst>
                <a:path w="1591" h="2012" extrusionOk="0">
                  <a:moveTo>
                    <a:pt x="1110" y="0"/>
                  </a:moveTo>
                  <a:cubicBezTo>
                    <a:pt x="1010" y="0"/>
                    <a:pt x="899" y="28"/>
                    <a:pt x="777" y="89"/>
                  </a:cubicBezTo>
                  <a:cubicBezTo>
                    <a:pt x="334" y="347"/>
                    <a:pt x="1" y="976"/>
                    <a:pt x="1" y="1457"/>
                  </a:cubicBezTo>
                  <a:cubicBezTo>
                    <a:pt x="1" y="1715"/>
                    <a:pt x="75" y="1900"/>
                    <a:pt x="223" y="1974"/>
                  </a:cubicBezTo>
                  <a:cubicBezTo>
                    <a:pt x="260" y="1974"/>
                    <a:pt x="260" y="2011"/>
                    <a:pt x="334" y="2011"/>
                  </a:cubicBezTo>
                  <a:lnTo>
                    <a:pt x="556" y="2011"/>
                  </a:lnTo>
                  <a:cubicBezTo>
                    <a:pt x="593" y="2011"/>
                    <a:pt x="666" y="1974"/>
                    <a:pt x="666" y="1974"/>
                  </a:cubicBezTo>
                  <a:cubicBezTo>
                    <a:pt x="703" y="1937"/>
                    <a:pt x="740" y="1937"/>
                    <a:pt x="814" y="1900"/>
                  </a:cubicBezTo>
                  <a:cubicBezTo>
                    <a:pt x="888" y="1863"/>
                    <a:pt x="925" y="1826"/>
                    <a:pt x="925" y="1826"/>
                  </a:cubicBezTo>
                  <a:cubicBezTo>
                    <a:pt x="999" y="1789"/>
                    <a:pt x="999" y="1752"/>
                    <a:pt x="1036" y="1715"/>
                  </a:cubicBezTo>
                  <a:cubicBezTo>
                    <a:pt x="1073" y="1678"/>
                    <a:pt x="1110" y="1641"/>
                    <a:pt x="1147" y="1604"/>
                  </a:cubicBezTo>
                  <a:cubicBezTo>
                    <a:pt x="1184" y="1567"/>
                    <a:pt x="1184" y="1567"/>
                    <a:pt x="1221" y="1531"/>
                  </a:cubicBezTo>
                  <a:cubicBezTo>
                    <a:pt x="1221" y="1531"/>
                    <a:pt x="1258" y="1494"/>
                    <a:pt x="1258" y="1457"/>
                  </a:cubicBezTo>
                  <a:cubicBezTo>
                    <a:pt x="1295" y="1420"/>
                    <a:pt x="1332" y="1383"/>
                    <a:pt x="1332" y="1346"/>
                  </a:cubicBezTo>
                  <a:cubicBezTo>
                    <a:pt x="1369" y="1309"/>
                    <a:pt x="1369" y="1272"/>
                    <a:pt x="1406" y="1198"/>
                  </a:cubicBezTo>
                  <a:cubicBezTo>
                    <a:pt x="1406" y="1198"/>
                    <a:pt x="1443" y="1124"/>
                    <a:pt x="1480" y="1013"/>
                  </a:cubicBezTo>
                  <a:cubicBezTo>
                    <a:pt x="1517" y="976"/>
                    <a:pt x="1517" y="939"/>
                    <a:pt x="1517" y="865"/>
                  </a:cubicBezTo>
                  <a:cubicBezTo>
                    <a:pt x="1517" y="865"/>
                    <a:pt x="1554" y="791"/>
                    <a:pt x="1554" y="717"/>
                  </a:cubicBezTo>
                  <a:cubicBezTo>
                    <a:pt x="1554" y="680"/>
                    <a:pt x="1591" y="643"/>
                    <a:pt x="1554" y="569"/>
                  </a:cubicBezTo>
                  <a:cubicBezTo>
                    <a:pt x="1554" y="495"/>
                    <a:pt x="1554" y="421"/>
                    <a:pt x="1517" y="310"/>
                  </a:cubicBezTo>
                  <a:cubicBezTo>
                    <a:pt x="1517" y="274"/>
                    <a:pt x="1517" y="274"/>
                    <a:pt x="1517" y="237"/>
                  </a:cubicBezTo>
                  <a:cubicBezTo>
                    <a:pt x="1517" y="237"/>
                    <a:pt x="1480" y="200"/>
                    <a:pt x="1480" y="200"/>
                  </a:cubicBezTo>
                  <a:cubicBezTo>
                    <a:pt x="1480" y="163"/>
                    <a:pt x="1443" y="163"/>
                    <a:pt x="1443" y="126"/>
                  </a:cubicBezTo>
                  <a:cubicBezTo>
                    <a:pt x="1443" y="126"/>
                    <a:pt x="1406" y="126"/>
                    <a:pt x="1406" y="89"/>
                  </a:cubicBezTo>
                  <a:cubicBezTo>
                    <a:pt x="1369" y="89"/>
                    <a:pt x="1369" y="52"/>
                    <a:pt x="1332" y="52"/>
                  </a:cubicBezTo>
                  <a:cubicBezTo>
                    <a:pt x="1265" y="18"/>
                    <a:pt x="1192" y="0"/>
                    <a:pt x="1110"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2"/>
            <p:cNvSpPr/>
            <p:nvPr/>
          </p:nvSpPr>
          <p:spPr>
            <a:xfrm>
              <a:off x="2875550" y="4429675"/>
              <a:ext cx="69350" cy="51775"/>
            </a:xfrm>
            <a:custGeom>
              <a:avLst/>
              <a:gdLst/>
              <a:ahLst/>
              <a:cxnLst/>
              <a:rect l="l" t="t" r="r" b="b"/>
              <a:pathLst>
                <a:path w="2774" h="2071" extrusionOk="0">
                  <a:moveTo>
                    <a:pt x="333" y="0"/>
                  </a:moveTo>
                  <a:cubicBezTo>
                    <a:pt x="333" y="0"/>
                    <a:pt x="296" y="37"/>
                    <a:pt x="296" y="37"/>
                  </a:cubicBezTo>
                  <a:lnTo>
                    <a:pt x="259" y="37"/>
                  </a:lnTo>
                  <a:cubicBezTo>
                    <a:pt x="259" y="37"/>
                    <a:pt x="259" y="37"/>
                    <a:pt x="259" y="74"/>
                  </a:cubicBezTo>
                  <a:lnTo>
                    <a:pt x="222" y="74"/>
                  </a:lnTo>
                  <a:cubicBezTo>
                    <a:pt x="222" y="74"/>
                    <a:pt x="222" y="111"/>
                    <a:pt x="222" y="111"/>
                  </a:cubicBezTo>
                  <a:lnTo>
                    <a:pt x="185" y="111"/>
                  </a:lnTo>
                  <a:cubicBezTo>
                    <a:pt x="185" y="111"/>
                    <a:pt x="185" y="148"/>
                    <a:pt x="185" y="148"/>
                  </a:cubicBezTo>
                  <a:lnTo>
                    <a:pt x="148" y="148"/>
                  </a:lnTo>
                  <a:cubicBezTo>
                    <a:pt x="148" y="185"/>
                    <a:pt x="148" y="185"/>
                    <a:pt x="112" y="185"/>
                  </a:cubicBezTo>
                  <a:cubicBezTo>
                    <a:pt x="112" y="185"/>
                    <a:pt x="112" y="222"/>
                    <a:pt x="112" y="222"/>
                  </a:cubicBezTo>
                  <a:cubicBezTo>
                    <a:pt x="75" y="259"/>
                    <a:pt x="75" y="259"/>
                    <a:pt x="75" y="259"/>
                  </a:cubicBezTo>
                  <a:cubicBezTo>
                    <a:pt x="75" y="296"/>
                    <a:pt x="75" y="296"/>
                    <a:pt x="75" y="296"/>
                  </a:cubicBezTo>
                  <a:cubicBezTo>
                    <a:pt x="38" y="296"/>
                    <a:pt x="38" y="296"/>
                    <a:pt x="38" y="333"/>
                  </a:cubicBezTo>
                  <a:cubicBezTo>
                    <a:pt x="38" y="333"/>
                    <a:pt x="38" y="333"/>
                    <a:pt x="38" y="370"/>
                  </a:cubicBezTo>
                  <a:cubicBezTo>
                    <a:pt x="38" y="370"/>
                    <a:pt x="38" y="407"/>
                    <a:pt x="38" y="407"/>
                  </a:cubicBezTo>
                  <a:lnTo>
                    <a:pt x="1" y="407"/>
                  </a:lnTo>
                  <a:lnTo>
                    <a:pt x="1" y="444"/>
                  </a:lnTo>
                  <a:cubicBezTo>
                    <a:pt x="1" y="481"/>
                    <a:pt x="1" y="481"/>
                    <a:pt x="1" y="481"/>
                  </a:cubicBezTo>
                  <a:cubicBezTo>
                    <a:pt x="1" y="481"/>
                    <a:pt x="1" y="481"/>
                    <a:pt x="1" y="518"/>
                  </a:cubicBezTo>
                  <a:cubicBezTo>
                    <a:pt x="1" y="518"/>
                    <a:pt x="1" y="555"/>
                    <a:pt x="1" y="555"/>
                  </a:cubicBezTo>
                  <a:cubicBezTo>
                    <a:pt x="1" y="555"/>
                    <a:pt x="1" y="592"/>
                    <a:pt x="1" y="592"/>
                  </a:cubicBezTo>
                  <a:cubicBezTo>
                    <a:pt x="1" y="592"/>
                    <a:pt x="1" y="629"/>
                    <a:pt x="1" y="629"/>
                  </a:cubicBezTo>
                  <a:cubicBezTo>
                    <a:pt x="1" y="629"/>
                    <a:pt x="1" y="629"/>
                    <a:pt x="1" y="666"/>
                  </a:cubicBezTo>
                  <a:lnTo>
                    <a:pt x="38" y="666"/>
                  </a:lnTo>
                  <a:cubicBezTo>
                    <a:pt x="38" y="703"/>
                    <a:pt x="38" y="703"/>
                    <a:pt x="38" y="703"/>
                  </a:cubicBezTo>
                  <a:cubicBezTo>
                    <a:pt x="38" y="703"/>
                    <a:pt x="38" y="703"/>
                    <a:pt x="38" y="740"/>
                  </a:cubicBezTo>
                  <a:lnTo>
                    <a:pt x="75" y="740"/>
                  </a:lnTo>
                  <a:lnTo>
                    <a:pt x="2256" y="2027"/>
                  </a:lnTo>
                  <a:lnTo>
                    <a:pt x="2256" y="2027"/>
                  </a:lnTo>
                  <a:cubicBezTo>
                    <a:pt x="2256" y="2016"/>
                    <a:pt x="2256" y="1997"/>
                    <a:pt x="2256" y="1997"/>
                  </a:cubicBezTo>
                  <a:cubicBezTo>
                    <a:pt x="2256" y="1997"/>
                    <a:pt x="2256" y="1960"/>
                    <a:pt x="2256" y="1960"/>
                  </a:cubicBezTo>
                  <a:cubicBezTo>
                    <a:pt x="2256" y="1960"/>
                    <a:pt x="2256" y="1960"/>
                    <a:pt x="2256" y="1923"/>
                  </a:cubicBezTo>
                  <a:lnTo>
                    <a:pt x="2219" y="1923"/>
                  </a:lnTo>
                  <a:cubicBezTo>
                    <a:pt x="2219" y="1886"/>
                    <a:pt x="2219" y="1886"/>
                    <a:pt x="2219" y="1886"/>
                  </a:cubicBezTo>
                  <a:cubicBezTo>
                    <a:pt x="2219" y="1849"/>
                    <a:pt x="2219" y="1849"/>
                    <a:pt x="2256" y="1849"/>
                  </a:cubicBezTo>
                  <a:cubicBezTo>
                    <a:pt x="2256" y="1849"/>
                    <a:pt x="2256" y="1812"/>
                    <a:pt x="2256" y="1812"/>
                  </a:cubicBezTo>
                  <a:cubicBezTo>
                    <a:pt x="2256" y="1775"/>
                    <a:pt x="2256" y="1775"/>
                    <a:pt x="2256" y="1775"/>
                  </a:cubicBezTo>
                  <a:cubicBezTo>
                    <a:pt x="2256" y="1775"/>
                    <a:pt x="2256" y="1775"/>
                    <a:pt x="2256" y="1738"/>
                  </a:cubicBezTo>
                  <a:cubicBezTo>
                    <a:pt x="2256" y="1738"/>
                    <a:pt x="2256" y="1738"/>
                    <a:pt x="2256" y="1701"/>
                  </a:cubicBezTo>
                  <a:cubicBezTo>
                    <a:pt x="2256" y="1701"/>
                    <a:pt x="2256" y="1701"/>
                    <a:pt x="2293" y="1664"/>
                  </a:cubicBezTo>
                  <a:cubicBezTo>
                    <a:pt x="2293" y="1664"/>
                    <a:pt x="2293" y="1664"/>
                    <a:pt x="2293" y="1627"/>
                  </a:cubicBezTo>
                  <a:cubicBezTo>
                    <a:pt x="2293" y="1627"/>
                    <a:pt x="2293" y="1590"/>
                    <a:pt x="2330" y="1590"/>
                  </a:cubicBezTo>
                  <a:cubicBezTo>
                    <a:pt x="2330" y="1590"/>
                    <a:pt x="2330" y="1553"/>
                    <a:pt x="2330" y="1553"/>
                  </a:cubicBezTo>
                  <a:cubicBezTo>
                    <a:pt x="2367" y="1516"/>
                    <a:pt x="2367" y="1516"/>
                    <a:pt x="2367" y="1516"/>
                  </a:cubicBezTo>
                  <a:cubicBezTo>
                    <a:pt x="2367" y="1479"/>
                    <a:pt x="2367" y="1479"/>
                    <a:pt x="2404" y="1479"/>
                  </a:cubicBezTo>
                  <a:cubicBezTo>
                    <a:pt x="2404" y="1479"/>
                    <a:pt x="2404" y="1479"/>
                    <a:pt x="2404" y="1442"/>
                  </a:cubicBezTo>
                  <a:cubicBezTo>
                    <a:pt x="2441" y="1442"/>
                    <a:pt x="2441" y="1442"/>
                    <a:pt x="2441" y="1405"/>
                  </a:cubicBezTo>
                  <a:lnTo>
                    <a:pt x="2478" y="1405"/>
                  </a:lnTo>
                  <a:cubicBezTo>
                    <a:pt x="2478" y="1368"/>
                    <a:pt x="2478" y="1368"/>
                    <a:pt x="2478" y="1368"/>
                  </a:cubicBezTo>
                  <a:lnTo>
                    <a:pt x="2515" y="1368"/>
                  </a:lnTo>
                  <a:cubicBezTo>
                    <a:pt x="2515" y="1368"/>
                    <a:pt x="2515" y="1368"/>
                    <a:pt x="2552" y="1331"/>
                  </a:cubicBezTo>
                  <a:lnTo>
                    <a:pt x="2626" y="1331"/>
                  </a:lnTo>
                  <a:cubicBezTo>
                    <a:pt x="2626" y="1331"/>
                    <a:pt x="2626" y="1331"/>
                    <a:pt x="2626" y="1294"/>
                  </a:cubicBezTo>
                  <a:lnTo>
                    <a:pt x="2699" y="1294"/>
                  </a:lnTo>
                  <a:cubicBezTo>
                    <a:pt x="2699" y="1294"/>
                    <a:pt x="2736" y="1331"/>
                    <a:pt x="2736" y="1331"/>
                  </a:cubicBezTo>
                  <a:lnTo>
                    <a:pt x="2773" y="1331"/>
                  </a:lnTo>
                  <a:lnTo>
                    <a:pt x="518" y="0"/>
                  </a:lnTo>
                  <a:close/>
                  <a:moveTo>
                    <a:pt x="2256" y="2027"/>
                  </a:moveTo>
                  <a:cubicBezTo>
                    <a:pt x="2256" y="2031"/>
                    <a:pt x="2256" y="2034"/>
                    <a:pt x="2256" y="2034"/>
                  </a:cubicBezTo>
                  <a:lnTo>
                    <a:pt x="2267" y="2034"/>
                  </a:lnTo>
                  <a:lnTo>
                    <a:pt x="2256" y="2027"/>
                  </a:lnTo>
                  <a:close/>
                  <a:moveTo>
                    <a:pt x="2267" y="2034"/>
                  </a:moveTo>
                  <a:lnTo>
                    <a:pt x="2293" y="2049"/>
                  </a:lnTo>
                  <a:lnTo>
                    <a:pt x="2293" y="2049"/>
                  </a:lnTo>
                  <a:cubicBezTo>
                    <a:pt x="2293" y="2034"/>
                    <a:pt x="2293" y="2034"/>
                    <a:pt x="2293" y="2034"/>
                  </a:cubicBezTo>
                  <a:close/>
                  <a:moveTo>
                    <a:pt x="2293" y="2049"/>
                  </a:moveTo>
                  <a:cubicBezTo>
                    <a:pt x="2293" y="2054"/>
                    <a:pt x="2293" y="2061"/>
                    <a:pt x="2293" y="2071"/>
                  </a:cubicBezTo>
                  <a:lnTo>
                    <a:pt x="2330" y="2071"/>
                  </a:lnTo>
                  <a:lnTo>
                    <a:pt x="2293" y="2049"/>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2"/>
            <p:cNvSpPr/>
            <p:nvPr/>
          </p:nvSpPr>
          <p:spPr>
            <a:xfrm>
              <a:off x="2931000" y="4462025"/>
              <a:ext cx="15750" cy="20025"/>
            </a:xfrm>
            <a:custGeom>
              <a:avLst/>
              <a:gdLst/>
              <a:ahLst/>
              <a:cxnLst/>
              <a:rect l="l" t="t" r="r" b="b"/>
              <a:pathLst>
                <a:path w="630" h="801" extrusionOk="0">
                  <a:moveTo>
                    <a:pt x="408" y="0"/>
                  </a:moveTo>
                  <a:cubicBezTo>
                    <a:pt x="408" y="0"/>
                    <a:pt x="408" y="0"/>
                    <a:pt x="408" y="37"/>
                  </a:cubicBezTo>
                  <a:lnTo>
                    <a:pt x="334" y="37"/>
                  </a:lnTo>
                  <a:cubicBezTo>
                    <a:pt x="297" y="74"/>
                    <a:pt x="297" y="74"/>
                    <a:pt x="297" y="74"/>
                  </a:cubicBezTo>
                  <a:lnTo>
                    <a:pt x="260" y="74"/>
                  </a:lnTo>
                  <a:cubicBezTo>
                    <a:pt x="260" y="74"/>
                    <a:pt x="260" y="74"/>
                    <a:pt x="260" y="111"/>
                  </a:cubicBezTo>
                  <a:lnTo>
                    <a:pt x="223" y="111"/>
                  </a:lnTo>
                  <a:cubicBezTo>
                    <a:pt x="223" y="148"/>
                    <a:pt x="223" y="148"/>
                    <a:pt x="186" y="148"/>
                  </a:cubicBezTo>
                  <a:cubicBezTo>
                    <a:pt x="186" y="185"/>
                    <a:pt x="186" y="185"/>
                    <a:pt x="186" y="185"/>
                  </a:cubicBezTo>
                  <a:cubicBezTo>
                    <a:pt x="149" y="185"/>
                    <a:pt x="149" y="185"/>
                    <a:pt x="149" y="222"/>
                  </a:cubicBezTo>
                  <a:cubicBezTo>
                    <a:pt x="149" y="222"/>
                    <a:pt x="112" y="222"/>
                    <a:pt x="112" y="259"/>
                  </a:cubicBezTo>
                  <a:cubicBezTo>
                    <a:pt x="112" y="259"/>
                    <a:pt x="112" y="296"/>
                    <a:pt x="112" y="296"/>
                  </a:cubicBezTo>
                  <a:lnTo>
                    <a:pt x="75" y="296"/>
                  </a:lnTo>
                  <a:cubicBezTo>
                    <a:pt x="75" y="296"/>
                    <a:pt x="75" y="333"/>
                    <a:pt x="75" y="333"/>
                  </a:cubicBezTo>
                  <a:cubicBezTo>
                    <a:pt x="75" y="370"/>
                    <a:pt x="75" y="370"/>
                    <a:pt x="75" y="370"/>
                  </a:cubicBezTo>
                  <a:lnTo>
                    <a:pt x="38" y="370"/>
                  </a:lnTo>
                  <a:cubicBezTo>
                    <a:pt x="38" y="407"/>
                    <a:pt x="38" y="407"/>
                    <a:pt x="38" y="407"/>
                  </a:cubicBezTo>
                  <a:cubicBezTo>
                    <a:pt x="38" y="444"/>
                    <a:pt x="38" y="444"/>
                    <a:pt x="38" y="444"/>
                  </a:cubicBezTo>
                  <a:cubicBezTo>
                    <a:pt x="38" y="481"/>
                    <a:pt x="38" y="481"/>
                    <a:pt x="38" y="481"/>
                  </a:cubicBezTo>
                  <a:cubicBezTo>
                    <a:pt x="38" y="481"/>
                    <a:pt x="38" y="481"/>
                    <a:pt x="38" y="518"/>
                  </a:cubicBezTo>
                  <a:lnTo>
                    <a:pt x="1" y="518"/>
                  </a:lnTo>
                  <a:cubicBezTo>
                    <a:pt x="1" y="518"/>
                    <a:pt x="1" y="555"/>
                    <a:pt x="1" y="555"/>
                  </a:cubicBezTo>
                  <a:cubicBezTo>
                    <a:pt x="1" y="555"/>
                    <a:pt x="1" y="555"/>
                    <a:pt x="1" y="592"/>
                  </a:cubicBezTo>
                  <a:cubicBezTo>
                    <a:pt x="1" y="592"/>
                    <a:pt x="1" y="592"/>
                    <a:pt x="1" y="629"/>
                  </a:cubicBezTo>
                  <a:lnTo>
                    <a:pt x="38" y="629"/>
                  </a:lnTo>
                  <a:cubicBezTo>
                    <a:pt x="38" y="666"/>
                    <a:pt x="38" y="666"/>
                    <a:pt x="38" y="666"/>
                  </a:cubicBezTo>
                  <a:cubicBezTo>
                    <a:pt x="38" y="703"/>
                    <a:pt x="38" y="703"/>
                    <a:pt x="38" y="703"/>
                  </a:cubicBezTo>
                  <a:cubicBezTo>
                    <a:pt x="38" y="703"/>
                    <a:pt x="38" y="703"/>
                    <a:pt x="38" y="740"/>
                  </a:cubicBezTo>
                  <a:lnTo>
                    <a:pt x="75" y="740"/>
                  </a:lnTo>
                  <a:cubicBezTo>
                    <a:pt x="75" y="740"/>
                    <a:pt x="75" y="740"/>
                    <a:pt x="75" y="777"/>
                  </a:cubicBezTo>
                  <a:cubicBezTo>
                    <a:pt x="105" y="792"/>
                    <a:pt x="136" y="801"/>
                    <a:pt x="169" y="801"/>
                  </a:cubicBezTo>
                  <a:cubicBezTo>
                    <a:pt x="216" y="801"/>
                    <a:pt x="269" y="783"/>
                    <a:pt x="334" y="740"/>
                  </a:cubicBezTo>
                  <a:cubicBezTo>
                    <a:pt x="481" y="666"/>
                    <a:pt x="629" y="407"/>
                    <a:pt x="629" y="222"/>
                  </a:cubicBezTo>
                  <a:cubicBezTo>
                    <a:pt x="629" y="148"/>
                    <a:pt x="592" y="74"/>
                    <a:pt x="518" y="37"/>
                  </a:cubicBezTo>
                  <a:cubicBezTo>
                    <a:pt x="518" y="37"/>
                    <a:pt x="481" y="0"/>
                    <a:pt x="481" y="0"/>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2"/>
            <p:cNvSpPr/>
            <p:nvPr/>
          </p:nvSpPr>
          <p:spPr>
            <a:xfrm>
              <a:off x="2912525" y="4447225"/>
              <a:ext cx="55475" cy="51775"/>
            </a:xfrm>
            <a:custGeom>
              <a:avLst/>
              <a:gdLst/>
              <a:ahLst/>
              <a:cxnLst/>
              <a:rect l="l" t="t" r="r" b="b"/>
              <a:pathLst>
                <a:path w="2219" h="2071" extrusionOk="0">
                  <a:moveTo>
                    <a:pt x="629" y="1"/>
                  </a:moveTo>
                  <a:cubicBezTo>
                    <a:pt x="629" y="1"/>
                    <a:pt x="592" y="38"/>
                    <a:pt x="592" y="38"/>
                  </a:cubicBezTo>
                  <a:cubicBezTo>
                    <a:pt x="555" y="38"/>
                    <a:pt x="555" y="38"/>
                    <a:pt x="518" y="75"/>
                  </a:cubicBezTo>
                  <a:lnTo>
                    <a:pt x="481" y="75"/>
                  </a:lnTo>
                  <a:cubicBezTo>
                    <a:pt x="481" y="112"/>
                    <a:pt x="444" y="112"/>
                    <a:pt x="444" y="112"/>
                  </a:cubicBezTo>
                  <a:cubicBezTo>
                    <a:pt x="444" y="112"/>
                    <a:pt x="444" y="112"/>
                    <a:pt x="444" y="149"/>
                  </a:cubicBezTo>
                  <a:lnTo>
                    <a:pt x="370" y="149"/>
                  </a:lnTo>
                  <a:cubicBezTo>
                    <a:pt x="370" y="185"/>
                    <a:pt x="370" y="185"/>
                    <a:pt x="370" y="185"/>
                  </a:cubicBezTo>
                  <a:cubicBezTo>
                    <a:pt x="370" y="185"/>
                    <a:pt x="333" y="222"/>
                    <a:pt x="333" y="222"/>
                  </a:cubicBezTo>
                  <a:cubicBezTo>
                    <a:pt x="333" y="222"/>
                    <a:pt x="296" y="222"/>
                    <a:pt x="296" y="259"/>
                  </a:cubicBezTo>
                  <a:cubicBezTo>
                    <a:pt x="296" y="259"/>
                    <a:pt x="296" y="259"/>
                    <a:pt x="259" y="296"/>
                  </a:cubicBezTo>
                  <a:cubicBezTo>
                    <a:pt x="259" y="296"/>
                    <a:pt x="259" y="333"/>
                    <a:pt x="222" y="333"/>
                  </a:cubicBezTo>
                  <a:cubicBezTo>
                    <a:pt x="222" y="370"/>
                    <a:pt x="185" y="370"/>
                    <a:pt x="185" y="407"/>
                  </a:cubicBezTo>
                  <a:cubicBezTo>
                    <a:pt x="148" y="444"/>
                    <a:pt x="148" y="444"/>
                    <a:pt x="148" y="481"/>
                  </a:cubicBezTo>
                  <a:cubicBezTo>
                    <a:pt x="111" y="518"/>
                    <a:pt x="111" y="518"/>
                    <a:pt x="111" y="555"/>
                  </a:cubicBezTo>
                  <a:cubicBezTo>
                    <a:pt x="74" y="592"/>
                    <a:pt x="74" y="592"/>
                    <a:pt x="74" y="592"/>
                  </a:cubicBezTo>
                  <a:cubicBezTo>
                    <a:pt x="74" y="629"/>
                    <a:pt x="74" y="629"/>
                    <a:pt x="74" y="629"/>
                  </a:cubicBezTo>
                  <a:cubicBezTo>
                    <a:pt x="74" y="666"/>
                    <a:pt x="74" y="666"/>
                    <a:pt x="74" y="666"/>
                  </a:cubicBezTo>
                  <a:lnTo>
                    <a:pt x="37" y="666"/>
                  </a:lnTo>
                  <a:cubicBezTo>
                    <a:pt x="37" y="703"/>
                    <a:pt x="37" y="703"/>
                    <a:pt x="37" y="703"/>
                  </a:cubicBezTo>
                  <a:cubicBezTo>
                    <a:pt x="37" y="703"/>
                    <a:pt x="37" y="740"/>
                    <a:pt x="37" y="740"/>
                  </a:cubicBezTo>
                  <a:cubicBezTo>
                    <a:pt x="37" y="740"/>
                    <a:pt x="37" y="740"/>
                    <a:pt x="37" y="777"/>
                  </a:cubicBezTo>
                  <a:cubicBezTo>
                    <a:pt x="37" y="777"/>
                    <a:pt x="37" y="814"/>
                    <a:pt x="0" y="814"/>
                  </a:cubicBezTo>
                  <a:cubicBezTo>
                    <a:pt x="0" y="814"/>
                    <a:pt x="0" y="814"/>
                    <a:pt x="0" y="851"/>
                  </a:cubicBezTo>
                  <a:cubicBezTo>
                    <a:pt x="0" y="851"/>
                    <a:pt x="0" y="888"/>
                    <a:pt x="0" y="888"/>
                  </a:cubicBezTo>
                  <a:cubicBezTo>
                    <a:pt x="0" y="888"/>
                    <a:pt x="0" y="888"/>
                    <a:pt x="0" y="925"/>
                  </a:cubicBezTo>
                  <a:cubicBezTo>
                    <a:pt x="0" y="925"/>
                    <a:pt x="0" y="962"/>
                    <a:pt x="0" y="962"/>
                  </a:cubicBezTo>
                  <a:cubicBezTo>
                    <a:pt x="0" y="962"/>
                    <a:pt x="0" y="999"/>
                    <a:pt x="0" y="999"/>
                  </a:cubicBezTo>
                  <a:cubicBezTo>
                    <a:pt x="0" y="999"/>
                    <a:pt x="0" y="999"/>
                    <a:pt x="0" y="1036"/>
                  </a:cubicBezTo>
                  <a:cubicBezTo>
                    <a:pt x="0" y="1073"/>
                    <a:pt x="0" y="1073"/>
                    <a:pt x="0" y="1110"/>
                  </a:cubicBezTo>
                  <a:cubicBezTo>
                    <a:pt x="0" y="1110"/>
                    <a:pt x="37" y="1147"/>
                    <a:pt x="37" y="1147"/>
                  </a:cubicBezTo>
                  <a:cubicBezTo>
                    <a:pt x="37" y="1147"/>
                    <a:pt x="37" y="1147"/>
                    <a:pt x="37" y="1184"/>
                  </a:cubicBezTo>
                  <a:cubicBezTo>
                    <a:pt x="37" y="1221"/>
                    <a:pt x="37" y="1221"/>
                    <a:pt x="37" y="1221"/>
                  </a:cubicBezTo>
                  <a:cubicBezTo>
                    <a:pt x="74" y="1221"/>
                    <a:pt x="74" y="1221"/>
                    <a:pt x="74" y="1258"/>
                  </a:cubicBezTo>
                  <a:lnTo>
                    <a:pt x="111" y="1258"/>
                  </a:lnTo>
                  <a:cubicBezTo>
                    <a:pt x="111" y="1258"/>
                    <a:pt x="111" y="1258"/>
                    <a:pt x="111" y="1295"/>
                  </a:cubicBezTo>
                  <a:cubicBezTo>
                    <a:pt x="148" y="1295"/>
                    <a:pt x="148" y="1295"/>
                    <a:pt x="148" y="1332"/>
                  </a:cubicBezTo>
                  <a:lnTo>
                    <a:pt x="1368" y="2029"/>
                  </a:lnTo>
                  <a:lnTo>
                    <a:pt x="1368" y="2029"/>
                  </a:lnTo>
                  <a:cubicBezTo>
                    <a:pt x="1368" y="1997"/>
                    <a:pt x="1368" y="1997"/>
                    <a:pt x="1368" y="1997"/>
                  </a:cubicBezTo>
                  <a:cubicBezTo>
                    <a:pt x="1368" y="1997"/>
                    <a:pt x="1368" y="1997"/>
                    <a:pt x="1368" y="1960"/>
                  </a:cubicBezTo>
                  <a:lnTo>
                    <a:pt x="1331" y="1960"/>
                  </a:lnTo>
                  <a:cubicBezTo>
                    <a:pt x="1331" y="1960"/>
                    <a:pt x="1331" y="1923"/>
                    <a:pt x="1331" y="1923"/>
                  </a:cubicBezTo>
                  <a:cubicBezTo>
                    <a:pt x="1331" y="1923"/>
                    <a:pt x="1331" y="1923"/>
                    <a:pt x="1331" y="1886"/>
                  </a:cubicBezTo>
                  <a:lnTo>
                    <a:pt x="1294" y="1886"/>
                  </a:lnTo>
                  <a:cubicBezTo>
                    <a:pt x="1294" y="1886"/>
                    <a:pt x="1294" y="1849"/>
                    <a:pt x="1294" y="1849"/>
                  </a:cubicBezTo>
                  <a:cubicBezTo>
                    <a:pt x="1294" y="1849"/>
                    <a:pt x="1294" y="1812"/>
                    <a:pt x="1294" y="1812"/>
                  </a:cubicBezTo>
                  <a:cubicBezTo>
                    <a:pt x="1294" y="1775"/>
                    <a:pt x="1294" y="1775"/>
                    <a:pt x="1294" y="1775"/>
                  </a:cubicBezTo>
                  <a:cubicBezTo>
                    <a:pt x="1294" y="1775"/>
                    <a:pt x="1294" y="1775"/>
                    <a:pt x="1294" y="1738"/>
                  </a:cubicBezTo>
                  <a:cubicBezTo>
                    <a:pt x="1294" y="1701"/>
                    <a:pt x="1294" y="1701"/>
                    <a:pt x="1294" y="1664"/>
                  </a:cubicBezTo>
                  <a:cubicBezTo>
                    <a:pt x="1294" y="1627"/>
                    <a:pt x="1294" y="1627"/>
                    <a:pt x="1294" y="1590"/>
                  </a:cubicBezTo>
                  <a:cubicBezTo>
                    <a:pt x="1294" y="1590"/>
                    <a:pt x="1294" y="1590"/>
                    <a:pt x="1331" y="1553"/>
                  </a:cubicBezTo>
                  <a:cubicBezTo>
                    <a:pt x="1331" y="1553"/>
                    <a:pt x="1331" y="1553"/>
                    <a:pt x="1331" y="1516"/>
                  </a:cubicBezTo>
                  <a:cubicBezTo>
                    <a:pt x="1331" y="1479"/>
                    <a:pt x="1331" y="1479"/>
                    <a:pt x="1331" y="1442"/>
                  </a:cubicBezTo>
                  <a:cubicBezTo>
                    <a:pt x="1368" y="1442"/>
                    <a:pt x="1368" y="1442"/>
                    <a:pt x="1368" y="1406"/>
                  </a:cubicBezTo>
                  <a:cubicBezTo>
                    <a:pt x="1368" y="1369"/>
                    <a:pt x="1368" y="1369"/>
                    <a:pt x="1368" y="1369"/>
                  </a:cubicBezTo>
                  <a:cubicBezTo>
                    <a:pt x="1368" y="1369"/>
                    <a:pt x="1405" y="1332"/>
                    <a:pt x="1405" y="1332"/>
                  </a:cubicBezTo>
                  <a:cubicBezTo>
                    <a:pt x="1405" y="1332"/>
                    <a:pt x="1405" y="1295"/>
                    <a:pt x="1405" y="1295"/>
                  </a:cubicBezTo>
                  <a:cubicBezTo>
                    <a:pt x="1405" y="1295"/>
                    <a:pt x="1405" y="1258"/>
                    <a:pt x="1442" y="1258"/>
                  </a:cubicBezTo>
                  <a:cubicBezTo>
                    <a:pt x="1442" y="1258"/>
                    <a:pt x="1442" y="1221"/>
                    <a:pt x="1442" y="1221"/>
                  </a:cubicBezTo>
                  <a:cubicBezTo>
                    <a:pt x="1442" y="1221"/>
                    <a:pt x="1479" y="1184"/>
                    <a:pt x="1479" y="1184"/>
                  </a:cubicBezTo>
                  <a:cubicBezTo>
                    <a:pt x="1479" y="1184"/>
                    <a:pt x="1479" y="1184"/>
                    <a:pt x="1479" y="1147"/>
                  </a:cubicBezTo>
                  <a:cubicBezTo>
                    <a:pt x="1479" y="1147"/>
                    <a:pt x="1516" y="1110"/>
                    <a:pt x="1516" y="1110"/>
                  </a:cubicBezTo>
                  <a:cubicBezTo>
                    <a:pt x="1553" y="1073"/>
                    <a:pt x="1553" y="1073"/>
                    <a:pt x="1553" y="1036"/>
                  </a:cubicBezTo>
                  <a:cubicBezTo>
                    <a:pt x="1590" y="1036"/>
                    <a:pt x="1590" y="1036"/>
                    <a:pt x="1590" y="999"/>
                  </a:cubicBezTo>
                  <a:lnTo>
                    <a:pt x="1627" y="999"/>
                  </a:lnTo>
                  <a:cubicBezTo>
                    <a:pt x="1627" y="962"/>
                    <a:pt x="1664" y="962"/>
                    <a:pt x="1664" y="925"/>
                  </a:cubicBezTo>
                  <a:lnTo>
                    <a:pt x="1701" y="925"/>
                  </a:lnTo>
                  <a:cubicBezTo>
                    <a:pt x="1701" y="925"/>
                    <a:pt x="1701" y="888"/>
                    <a:pt x="1738" y="888"/>
                  </a:cubicBezTo>
                  <a:cubicBezTo>
                    <a:pt x="1775" y="851"/>
                    <a:pt x="1775" y="851"/>
                    <a:pt x="1775" y="851"/>
                  </a:cubicBezTo>
                  <a:cubicBezTo>
                    <a:pt x="1812" y="851"/>
                    <a:pt x="1812" y="814"/>
                    <a:pt x="1812" y="814"/>
                  </a:cubicBezTo>
                  <a:lnTo>
                    <a:pt x="1886" y="814"/>
                  </a:lnTo>
                  <a:cubicBezTo>
                    <a:pt x="1886" y="777"/>
                    <a:pt x="1886" y="777"/>
                    <a:pt x="1886" y="777"/>
                  </a:cubicBezTo>
                  <a:lnTo>
                    <a:pt x="1997" y="777"/>
                  </a:lnTo>
                  <a:cubicBezTo>
                    <a:pt x="1997" y="740"/>
                    <a:pt x="1997" y="740"/>
                    <a:pt x="1997" y="740"/>
                  </a:cubicBezTo>
                  <a:lnTo>
                    <a:pt x="2145" y="740"/>
                  </a:lnTo>
                  <a:cubicBezTo>
                    <a:pt x="2145" y="777"/>
                    <a:pt x="2145" y="777"/>
                    <a:pt x="2145" y="777"/>
                  </a:cubicBezTo>
                  <a:lnTo>
                    <a:pt x="2219" y="777"/>
                  </a:lnTo>
                  <a:lnTo>
                    <a:pt x="888" y="38"/>
                  </a:lnTo>
                  <a:cubicBezTo>
                    <a:pt x="888" y="1"/>
                    <a:pt x="888" y="1"/>
                    <a:pt x="851" y="1"/>
                  </a:cubicBezTo>
                  <a:close/>
                  <a:moveTo>
                    <a:pt x="1368" y="2029"/>
                  </a:moveTo>
                  <a:cubicBezTo>
                    <a:pt x="1368" y="2030"/>
                    <a:pt x="1368" y="2032"/>
                    <a:pt x="1368" y="2034"/>
                  </a:cubicBezTo>
                  <a:lnTo>
                    <a:pt x="1378" y="2034"/>
                  </a:lnTo>
                  <a:lnTo>
                    <a:pt x="1368" y="2029"/>
                  </a:lnTo>
                  <a:close/>
                  <a:moveTo>
                    <a:pt x="1378" y="2034"/>
                  </a:moveTo>
                  <a:lnTo>
                    <a:pt x="1405" y="2050"/>
                  </a:lnTo>
                  <a:lnTo>
                    <a:pt x="1405" y="2050"/>
                  </a:lnTo>
                  <a:cubicBezTo>
                    <a:pt x="1405" y="2042"/>
                    <a:pt x="1405" y="2034"/>
                    <a:pt x="1405" y="2034"/>
                  </a:cubicBezTo>
                  <a:close/>
                  <a:moveTo>
                    <a:pt x="1405" y="2050"/>
                  </a:moveTo>
                  <a:cubicBezTo>
                    <a:pt x="1405" y="2060"/>
                    <a:pt x="1405" y="2071"/>
                    <a:pt x="1405" y="2071"/>
                  </a:cubicBezTo>
                  <a:lnTo>
                    <a:pt x="1442" y="2071"/>
                  </a:lnTo>
                  <a:lnTo>
                    <a:pt x="1405" y="205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2"/>
            <p:cNvSpPr/>
            <p:nvPr/>
          </p:nvSpPr>
          <p:spPr>
            <a:xfrm>
              <a:off x="2944875" y="4465725"/>
              <a:ext cx="26825" cy="34575"/>
            </a:xfrm>
            <a:custGeom>
              <a:avLst/>
              <a:gdLst/>
              <a:ahLst/>
              <a:cxnLst/>
              <a:rect l="l" t="t" r="r" b="b"/>
              <a:pathLst>
                <a:path w="1073" h="1383" extrusionOk="0">
                  <a:moveTo>
                    <a:pt x="703" y="0"/>
                  </a:moveTo>
                  <a:cubicBezTo>
                    <a:pt x="703" y="37"/>
                    <a:pt x="703" y="37"/>
                    <a:pt x="703" y="37"/>
                  </a:cubicBezTo>
                  <a:lnTo>
                    <a:pt x="592" y="37"/>
                  </a:lnTo>
                  <a:cubicBezTo>
                    <a:pt x="555" y="74"/>
                    <a:pt x="555" y="74"/>
                    <a:pt x="518" y="74"/>
                  </a:cubicBezTo>
                  <a:cubicBezTo>
                    <a:pt x="518" y="74"/>
                    <a:pt x="518" y="111"/>
                    <a:pt x="481" y="111"/>
                  </a:cubicBezTo>
                  <a:cubicBezTo>
                    <a:pt x="481" y="111"/>
                    <a:pt x="481" y="111"/>
                    <a:pt x="444" y="148"/>
                  </a:cubicBezTo>
                  <a:cubicBezTo>
                    <a:pt x="407" y="148"/>
                    <a:pt x="407" y="185"/>
                    <a:pt x="407" y="185"/>
                  </a:cubicBezTo>
                  <a:lnTo>
                    <a:pt x="370" y="185"/>
                  </a:lnTo>
                  <a:cubicBezTo>
                    <a:pt x="370" y="222"/>
                    <a:pt x="333" y="222"/>
                    <a:pt x="333" y="259"/>
                  </a:cubicBezTo>
                  <a:lnTo>
                    <a:pt x="296" y="259"/>
                  </a:lnTo>
                  <a:cubicBezTo>
                    <a:pt x="296" y="259"/>
                    <a:pt x="296" y="296"/>
                    <a:pt x="259" y="296"/>
                  </a:cubicBezTo>
                  <a:cubicBezTo>
                    <a:pt x="259" y="333"/>
                    <a:pt x="259" y="333"/>
                    <a:pt x="222" y="370"/>
                  </a:cubicBezTo>
                  <a:cubicBezTo>
                    <a:pt x="222" y="370"/>
                    <a:pt x="222" y="407"/>
                    <a:pt x="185" y="407"/>
                  </a:cubicBezTo>
                  <a:cubicBezTo>
                    <a:pt x="185" y="444"/>
                    <a:pt x="185" y="444"/>
                    <a:pt x="185" y="444"/>
                  </a:cubicBezTo>
                  <a:cubicBezTo>
                    <a:pt x="185" y="444"/>
                    <a:pt x="148" y="481"/>
                    <a:pt x="148" y="481"/>
                  </a:cubicBezTo>
                  <a:cubicBezTo>
                    <a:pt x="148" y="481"/>
                    <a:pt x="148" y="518"/>
                    <a:pt x="148" y="518"/>
                  </a:cubicBezTo>
                  <a:cubicBezTo>
                    <a:pt x="148" y="518"/>
                    <a:pt x="111" y="555"/>
                    <a:pt x="111" y="555"/>
                  </a:cubicBezTo>
                  <a:cubicBezTo>
                    <a:pt x="111" y="555"/>
                    <a:pt x="111" y="592"/>
                    <a:pt x="111" y="592"/>
                  </a:cubicBezTo>
                  <a:cubicBezTo>
                    <a:pt x="111" y="592"/>
                    <a:pt x="74" y="629"/>
                    <a:pt x="74" y="629"/>
                  </a:cubicBezTo>
                  <a:cubicBezTo>
                    <a:pt x="74" y="629"/>
                    <a:pt x="74" y="666"/>
                    <a:pt x="74" y="666"/>
                  </a:cubicBezTo>
                  <a:cubicBezTo>
                    <a:pt x="74" y="702"/>
                    <a:pt x="74" y="702"/>
                    <a:pt x="37" y="702"/>
                  </a:cubicBezTo>
                  <a:cubicBezTo>
                    <a:pt x="37" y="739"/>
                    <a:pt x="37" y="739"/>
                    <a:pt x="37" y="776"/>
                  </a:cubicBezTo>
                  <a:cubicBezTo>
                    <a:pt x="37" y="813"/>
                    <a:pt x="37" y="813"/>
                    <a:pt x="37" y="813"/>
                  </a:cubicBezTo>
                  <a:cubicBezTo>
                    <a:pt x="37" y="850"/>
                    <a:pt x="37" y="850"/>
                    <a:pt x="0" y="850"/>
                  </a:cubicBezTo>
                  <a:cubicBezTo>
                    <a:pt x="0" y="887"/>
                    <a:pt x="0" y="887"/>
                    <a:pt x="0" y="887"/>
                  </a:cubicBezTo>
                  <a:cubicBezTo>
                    <a:pt x="0" y="924"/>
                    <a:pt x="0" y="924"/>
                    <a:pt x="0" y="924"/>
                  </a:cubicBezTo>
                  <a:cubicBezTo>
                    <a:pt x="0" y="961"/>
                    <a:pt x="0" y="961"/>
                    <a:pt x="0" y="998"/>
                  </a:cubicBezTo>
                  <a:cubicBezTo>
                    <a:pt x="0" y="1035"/>
                    <a:pt x="0" y="1035"/>
                    <a:pt x="0" y="1072"/>
                  </a:cubicBezTo>
                  <a:cubicBezTo>
                    <a:pt x="0" y="1072"/>
                    <a:pt x="0" y="1109"/>
                    <a:pt x="0" y="1109"/>
                  </a:cubicBezTo>
                  <a:cubicBezTo>
                    <a:pt x="0" y="1109"/>
                    <a:pt x="37" y="1146"/>
                    <a:pt x="37" y="1146"/>
                  </a:cubicBezTo>
                  <a:cubicBezTo>
                    <a:pt x="37" y="1183"/>
                    <a:pt x="37" y="1183"/>
                    <a:pt x="37" y="1183"/>
                  </a:cubicBezTo>
                  <a:cubicBezTo>
                    <a:pt x="37" y="1183"/>
                    <a:pt x="37" y="1183"/>
                    <a:pt x="37" y="1220"/>
                  </a:cubicBezTo>
                  <a:cubicBezTo>
                    <a:pt x="74" y="1220"/>
                    <a:pt x="74" y="1257"/>
                    <a:pt x="74" y="1257"/>
                  </a:cubicBezTo>
                  <a:cubicBezTo>
                    <a:pt x="74" y="1257"/>
                    <a:pt x="74" y="1294"/>
                    <a:pt x="111" y="1294"/>
                  </a:cubicBezTo>
                  <a:cubicBezTo>
                    <a:pt x="111" y="1294"/>
                    <a:pt x="111" y="1294"/>
                    <a:pt x="111" y="1331"/>
                  </a:cubicBezTo>
                  <a:cubicBezTo>
                    <a:pt x="161" y="1364"/>
                    <a:pt x="219" y="1383"/>
                    <a:pt x="280" y="1383"/>
                  </a:cubicBezTo>
                  <a:cubicBezTo>
                    <a:pt x="355" y="1383"/>
                    <a:pt x="437" y="1355"/>
                    <a:pt x="518" y="1294"/>
                  </a:cubicBezTo>
                  <a:cubicBezTo>
                    <a:pt x="814" y="1146"/>
                    <a:pt x="1073" y="739"/>
                    <a:pt x="1073" y="370"/>
                  </a:cubicBezTo>
                  <a:cubicBezTo>
                    <a:pt x="1073" y="222"/>
                    <a:pt x="999" y="111"/>
                    <a:pt x="925" y="37"/>
                  </a:cubicBezTo>
                  <a:lnTo>
                    <a:pt x="851" y="37"/>
                  </a:lnTo>
                  <a:cubicBezTo>
                    <a:pt x="851" y="37"/>
                    <a:pt x="851" y="0"/>
                    <a:pt x="814" y="0"/>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2"/>
            <p:cNvSpPr/>
            <p:nvPr/>
          </p:nvSpPr>
          <p:spPr>
            <a:xfrm>
              <a:off x="2992000" y="4466650"/>
              <a:ext cx="11125" cy="27750"/>
            </a:xfrm>
            <a:custGeom>
              <a:avLst/>
              <a:gdLst/>
              <a:ahLst/>
              <a:cxnLst/>
              <a:rect l="l" t="t" r="r" b="b"/>
              <a:pathLst>
                <a:path w="445" h="1110" extrusionOk="0">
                  <a:moveTo>
                    <a:pt x="1" y="0"/>
                  </a:moveTo>
                  <a:lnTo>
                    <a:pt x="1" y="998"/>
                  </a:lnTo>
                  <a:cubicBezTo>
                    <a:pt x="75" y="1035"/>
                    <a:pt x="149" y="1072"/>
                    <a:pt x="186" y="1109"/>
                  </a:cubicBezTo>
                  <a:cubicBezTo>
                    <a:pt x="371" y="961"/>
                    <a:pt x="445" y="813"/>
                    <a:pt x="445" y="629"/>
                  </a:cubicBezTo>
                  <a:cubicBezTo>
                    <a:pt x="445" y="407"/>
                    <a:pt x="297" y="185"/>
                    <a:pt x="1"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2"/>
            <p:cNvSpPr/>
            <p:nvPr/>
          </p:nvSpPr>
          <p:spPr>
            <a:xfrm>
              <a:off x="3032675" y="4442600"/>
              <a:ext cx="28675" cy="52725"/>
            </a:xfrm>
            <a:custGeom>
              <a:avLst/>
              <a:gdLst/>
              <a:ahLst/>
              <a:cxnLst/>
              <a:rect l="l" t="t" r="r" b="b"/>
              <a:pathLst>
                <a:path w="1147" h="2109" extrusionOk="0">
                  <a:moveTo>
                    <a:pt x="1" y="1"/>
                  </a:moveTo>
                  <a:lnTo>
                    <a:pt x="1" y="999"/>
                  </a:lnTo>
                  <a:cubicBezTo>
                    <a:pt x="1" y="1036"/>
                    <a:pt x="1" y="1036"/>
                    <a:pt x="38" y="1073"/>
                  </a:cubicBezTo>
                  <a:cubicBezTo>
                    <a:pt x="149" y="1110"/>
                    <a:pt x="333" y="1221"/>
                    <a:pt x="518" y="1369"/>
                  </a:cubicBezTo>
                  <a:cubicBezTo>
                    <a:pt x="703" y="1591"/>
                    <a:pt x="777" y="1664"/>
                    <a:pt x="888" y="1812"/>
                  </a:cubicBezTo>
                  <a:cubicBezTo>
                    <a:pt x="888" y="1812"/>
                    <a:pt x="925" y="1849"/>
                    <a:pt x="925" y="1849"/>
                  </a:cubicBezTo>
                  <a:cubicBezTo>
                    <a:pt x="925" y="1886"/>
                    <a:pt x="962" y="1923"/>
                    <a:pt x="962" y="1960"/>
                  </a:cubicBezTo>
                  <a:cubicBezTo>
                    <a:pt x="999" y="1997"/>
                    <a:pt x="999" y="2034"/>
                    <a:pt x="1036" y="2034"/>
                  </a:cubicBezTo>
                  <a:cubicBezTo>
                    <a:pt x="1036" y="2071"/>
                    <a:pt x="1036" y="2071"/>
                    <a:pt x="1036" y="2108"/>
                  </a:cubicBezTo>
                  <a:cubicBezTo>
                    <a:pt x="1147" y="1886"/>
                    <a:pt x="1147" y="1701"/>
                    <a:pt x="1147" y="1591"/>
                  </a:cubicBezTo>
                  <a:cubicBezTo>
                    <a:pt x="1147" y="1036"/>
                    <a:pt x="777" y="444"/>
                    <a:pt x="1"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2"/>
            <p:cNvSpPr/>
            <p:nvPr/>
          </p:nvSpPr>
          <p:spPr>
            <a:xfrm>
              <a:off x="2954125" y="4474950"/>
              <a:ext cx="24050" cy="12975"/>
            </a:xfrm>
            <a:custGeom>
              <a:avLst/>
              <a:gdLst/>
              <a:ahLst/>
              <a:cxnLst/>
              <a:rect l="l" t="t" r="r" b="b"/>
              <a:pathLst>
                <a:path w="962" h="519" extrusionOk="0">
                  <a:moveTo>
                    <a:pt x="37" y="481"/>
                  </a:moveTo>
                  <a:cubicBezTo>
                    <a:pt x="37" y="488"/>
                    <a:pt x="36" y="493"/>
                    <a:pt x="34" y="497"/>
                  </a:cubicBezTo>
                  <a:lnTo>
                    <a:pt x="34" y="497"/>
                  </a:lnTo>
                  <a:cubicBezTo>
                    <a:pt x="43" y="492"/>
                    <a:pt x="51" y="487"/>
                    <a:pt x="60" y="481"/>
                  </a:cubicBezTo>
                  <a:close/>
                  <a:moveTo>
                    <a:pt x="887" y="1"/>
                  </a:moveTo>
                  <a:cubicBezTo>
                    <a:pt x="612" y="173"/>
                    <a:pt x="336" y="313"/>
                    <a:pt x="60" y="481"/>
                  </a:cubicBezTo>
                  <a:lnTo>
                    <a:pt x="222" y="481"/>
                  </a:lnTo>
                  <a:cubicBezTo>
                    <a:pt x="235" y="495"/>
                    <a:pt x="289" y="503"/>
                    <a:pt x="360" y="503"/>
                  </a:cubicBezTo>
                  <a:cubicBezTo>
                    <a:pt x="483" y="503"/>
                    <a:pt x="659" y="478"/>
                    <a:pt x="777" y="407"/>
                  </a:cubicBezTo>
                  <a:cubicBezTo>
                    <a:pt x="961" y="297"/>
                    <a:pt x="961" y="112"/>
                    <a:pt x="887" y="75"/>
                  </a:cubicBezTo>
                  <a:cubicBezTo>
                    <a:pt x="887" y="38"/>
                    <a:pt x="887" y="1"/>
                    <a:pt x="887" y="1"/>
                  </a:cubicBezTo>
                  <a:close/>
                  <a:moveTo>
                    <a:pt x="34" y="497"/>
                  </a:moveTo>
                  <a:lnTo>
                    <a:pt x="34" y="497"/>
                  </a:lnTo>
                  <a:cubicBezTo>
                    <a:pt x="23" y="504"/>
                    <a:pt x="12" y="511"/>
                    <a:pt x="0" y="518"/>
                  </a:cubicBezTo>
                  <a:cubicBezTo>
                    <a:pt x="0" y="518"/>
                    <a:pt x="26" y="518"/>
                    <a:pt x="34" y="497"/>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2"/>
            <p:cNvSpPr/>
            <p:nvPr/>
          </p:nvSpPr>
          <p:spPr>
            <a:xfrm>
              <a:off x="2953200" y="4482350"/>
              <a:ext cx="27750" cy="21525"/>
            </a:xfrm>
            <a:custGeom>
              <a:avLst/>
              <a:gdLst/>
              <a:ahLst/>
              <a:cxnLst/>
              <a:rect l="l" t="t" r="r" b="b"/>
              <a:pathLst>
                <a:path w="1110" h="861" extrusionOk="0">
                  <a:moveTo>
                    <a:pt x="1109" y="1"/>
                  </a:moveTo>
                  <a:cubicBezTo>
                    <a:pt x="1109" y="111"/>
                    <a:pt x="1072" y="185"/>
                    <a:pt x="924" y="259"/>
                  </a:cubicBezTo>
                  <a:cubicBezTo>
                    <a:pt x="786" y="342"/>
                    <a:pt x="585" y="384"/>
                    <a:pt x="399" y="384"/>
                  </a:cubicBezTo>
                  <a:cubicBezTo>
                    <a:pt x="338" y="384"/>
                    <a:pt x="277" y="379"/>
                    <a:pt x="222" y="370"/>
                  </a:cubicBezTo>
                  <a:cubicBezTo>
                    <a:pt x="148" y="333"/>
                    <a:pt x="74" y="296"/>
                    <a:pt x="0" y="259"/>
                  </a:cubicBezTo>
                  <a:lnTo>
                    <a:pt x="0" y="814"/>
                  </a:lnTo>
                  <a:cubicBezTo>
                    <a:pt x="37" y="851"/>
                    <a:pt x="74" y="851"/>
                    <a:pt x="111" y="851"/>
                  </a:cubicBezTo>
                  <a:cubicBezTo>
                    <a:pt x="185" y="851"/>
                    <a:pt x="305" y="860"/>
                    <a:pt x="467" y="860"/>
                  </a:cubicBezTo>
                  <a:cubicBezTo>
                    <a:pt x="629" y="860"/>
                    <a:pt x="832" y="851"/>
                    <a:pt x="1072" y="814"/>
                  </a:cubicBezTo>
                  <a:cubicBezTo>
                    <a:pt x="1072" y="777"/>
                    <a:pt x="1109" y="777"/>
                    <a:pt x="1109" y="777"/>
                  </a:cubicBezTo>
                  <a:lnTo>
                    <a:pt x="1109"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2"/>
            <p:cNvSpPr/>
            <p:nvPr/>
          </p:nvSpPr>
          <p:spPr>
            <a:xfrm>
              <a:off x="2953200" y="4474950"/>
              <a:ext cx="27750" cy="17025"/>
            </a:xfrm>
            <a:custGeom>
              <a:avLst/>
              <a:gdLst/>
              <a:ahLst/>
              <a:cxnLst/>
              <a:rect l="l" t="t" r="r" b="b"/>
              <a:pathLst>
                <a:path w="1110" h="681" extrusionOk="0">
                  <a:moveTo>
                    <a:pt x="924" y="1"/>
                  </a:moveTo>
                  <a:cubicBezTo>
                    <a:pt x="924" y="1"/>
                    <a:pt x="924" y="38"/>
                    <a:pt x="924" y="75"/>
                  </a:cubicBezTo>
                  <a:cubicBezTo>
                    <a:pt x="998" y="112"/>
                    <a:pt x="998" y="297"/>
                    <a:pt x="814" y="407"/>
                  </a:cubicBezTo>
                  <a:cubicBezTo>
                    <a:pt x="696" y="478"/>
                    <a:pt x="520" y="503"/>
                    <a:pt x="397" y="503"/>
                  </a:cubicBezTo>
                  <a:cubicBezTo>
                    <a:pt x="326" y="503"/>
                    <a:pt x="272" y="495"/>
                    <a:pt x="259" y="481"/>
                  </a:cubicBezTo>
                  <a:lnTo>
                    <a:pt x="74" y="481"/>
                  </a:lnTo>
                  <a:cubicBezTo>
                    <a:pt x="74" y="518"/>
                    <a:pt x="37" y="518"/>
                    <a:pt x="37" y="518"/>
                  </a:cubicBezTo>
                  <a:cubicBezTo>
                    <a:pt x="0" y="518"/>
                    <a:pt x="0" y="555"/>
                    <a:pt x="0" y="555"/>
                  </a:cubicBezTo>
                  <a:cubicBezTo>
                    <a:pt x="74" y="592"/>
                    <a:pt x="148" y="629"/>
                    <a:pt x="222" y="666"/>
                  </a:cubicBezTo>
                  <a:cubicBezTo>
                    <a:pt x="277" y="675"/>
                    <a:pt x="338" y="680"/>
                    <a:pt x="399" y="680"/>
                  </a:cubicBezTo>
                  <a:cubicBezTo>
                    <a:pt x="585" y="680"/>
                    <a:pt x="786" y="638"/>
                    <a:pt x="924" y="555"/>
                  </a:cubicBezTo>
                  <a:cubicBezTo>
                    <a:pt x="1072" y="481"/>
                    <a:pt x="1109" y="407"/>
                    <a:pt x="1109" y="297"/>
                  </a:cubicBezTo>
                  <a:cubicBezTo>
                    <a:pt x="1109" y="149"/>
                    <a:pt x="998" y="38"/>
                    <a:pt x="924" y="1"/>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2"/>
            <p:cNvSpPr/>
            <p:nvPr/>
          </p:nvSpPr>
          <p:spPr>
            <a:xfrm>
              <a:off x="2920850" y="4455550"/>
              <a:ext cx="108150" cy="58725"/>
            </a:xfrm>
            <a:custGeom>
              <a:avLst/>
              <a:gdLst/>
              <a:ahLst/>
              <a:cxnLst/>
              <a:rect l="l" t="t" r="r" b="b"/>
              <a:pathLst>
                <a:path w="4326" h="2349" extrusionOk="0">
                  <a:moveTo>
                    <a:pt x="37" y="2034"/>
                  </a:moveTo>
                  <a:cubicBezTo>
                    <a:pt x="37" y="2034"/>
                    <a:pt x="0" y="2034"/>
                    <a:pt x="0" y="2071"/>
                  </a:cubicBezTo>
                  <a:cubicBezTo>
                    <a:pt x="19" y="2058"/>
                    <a:pt x="38" y="2046"/>
                    <a:pt x="57" y="2034"/>
                  </a:cubicBezTo>
                  <a:close/>
                  <a:moveTo>
                    <a:pt x="3549" y="0"/>
                  </a:moveTo>
                  <a:cubicBezTo>
                    <a:pt x="3328" y="148"/>
                    <a:pt x="3106" y="259"/>
                    <a:pt x="2884" y="370"/>
                  </a:cubicBezTo>
                  <a:cubicBezTo>
                    <a:pt x="2847" y="407"/>
                    <a:pt x="2847" y="407"/>
                    <a:pt x="2847" y="444"/>
                  </a:cubicBezTo>
                  <a:cubicBezTo>
                    <a:pt x="3143" y="629"/>
                    <a:pt x="3291" y="851"/>
                    <a:pt x="3291" y="1073"/>
                  </a:cubicBezTo>
                  <a:cubicBezTo>
                    <a:pt x="3291" y="1257"/>
                    <a:pt x="3217" y="1405"/>
                    <a:pt x="3032" y="1553"/>
                  </a:cubicBezTo>
                  <a:cubicBezTo>
                    <a:pt x="2995" y="1516"/>
                    <a:pt x="2921" y="1479"/>
                    <a:pt x="2847" y="1442"/>
                  </a:cubicBezTo>
                  <a:lnTo>
                    <a:pt x="2847" y="1442"/>
                  </a:lnTo>
                  <a:cubicBezTo>
                    <a:pt x="2847" y="1442"/>
                    <a:pt x="2847" y="1479"/>
                    <a:pt x="2884" y="1479"/>
                  </a:cubicBezTo>
                  <a:cubicBezTo>
                    <a:pt x="2958" y="1516"/>
                    <a:pt x="2995" y="1553"/>
                    <a:pt x="3032" y="1590"/>
                  </a:cubicBezTo>
                  <a:cubicBezTo>
                    <a:pt x="2884" y="1701"/>
                    <a:pt x="2662" y="1775"/>
                    <a:pt x="2403" y="1849"/>
                  </a:cubicBezTo>
                  <a:cubicBezTo>
                    <a:pt x="2403" y="1849"/>
                    <a:pt x="2366" y="1849"/>
                    <a:pt x="2366" y="1886"/>
                  </a:cubicBezTo>
                  <a:cubicBezTo>
                    <a:pt x="2126" y="1923"/>
                    <a:pt x="1923" y="1932"/>
                    <a:pt x="1761" y="1932"/>
                  </a:cubicBezTo>
                  <a:cubicBezTo>
                    <a:pt x="1599" y="1932"/>
                    <a:pt x="1479" y="1923"/>
                    <a:pt x="1405" y="1923"/>
                  </a:cubicBezTo>
                  <a:cubicBezTo>
                    <a:pt x="1368" y="1923"/>
                    <a:pt x="1331" y="1923"/>
                    <a:pt x="1294" y="1886"/>
                  </a:cubicBezTo>
                  <a:cubicBezTo>
                    <a:pt x="1146" y="1886"/>
                    <a:pt x="998" y="1849"/>
                    <a:pt x="961" y="1812"/>
                  </a:cubicBezTo>
                  <a:cubicBezTo>
                    <a:pt x="851" y="1775"/>
                    <a:pt x="740" y="1738"/>
                    <a:pt x="666" y="1664"/>
                  </a:cubicBezTo>
                  <a:cubicBezTo>
                    <a:pt x="463" y="1799"/>
                    <a:pt x="260" y="1904"/>
                    <a:pt x="57" y="2034"/>
                  </a:cubicBezTo>
                  <a:lnTo>
                    <a:pt x="148" y="2034"/>
                  </a:lnTo>
                  <a:cubicBezTo>
                    <a:pt x="185" y="1997"/>
                    <a:pt x="185" y="1997"/>
                    <a:pt x="222" y="1997"/>
                  </a:cubicBezTo>
                  <a:cubicBezTo>
                    <a:pt x="596" y="2229"/>
                    <a:pt x="1142" y="2349"/>
                    <a:pt x="1707" y="2349"/>
                  </a:cubicBezTo>
                  <a:cubicBezTo>
                    <a:pt x="2314" y="2349"/>
                    <a:pt x="2942" y="2210"/>
                    <a:pt x="3401" y="1923"/>
                  </a:cubicBezTo>
                  <a:cubicBezTo>
                    <a:pt x="4326" y="1405"/>
                    <a:pt x="4326" y="555"/>
                    <a:pt x="3549" y="74"/>
                  </a:cubicBezTo>
                  <a:cubicBezTo>
                    <a:pt x="3549" y="74"/>
                    <a:pt x="3549" y="37"/>
                    <a:pt x="3549" y="37"/>
                  </a:cubicBezTo>
                  <a:lnTo>
                    <a:pt x="3549" y="0"/>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2"/>
            <p:cNvSpPr/>
            <p:nvPr/>
          </p:nvSpPr>
          <p:spPr>
            <a:xfrm>
              <a:off x="2919925" y="4455550"/>
              <a:ext cx="109075" cy="63800"/>
            </a:xfrm>
            <a:custGeom>
              <a:avLst/>
              <a:gdLst/>
              <a:ahLst/>
              <a:cxnLst/>
              <a:rect l="l" t="t" r="r" b="b"/>
              <a:pathLst>
                <a:path w="4363" h="2552" extrusionOk="0">
                  <a:moveTo>
                    <a:pt x="3586" y="0"/>
                  </a:moveTo>
                  <a:cubicBezTo>
                    <a:pt x="3586" y="0"/>
                    <a:pt x="3586" y="0"/>
                    <a:pt x="3586" y="37"/>
                  </a:cubicBezTo>
                  <a:cubicBezTo>
                    <a:pt x="3586" y="37"/>
                    <a:pt x="3586" y="74"/>
                    <a:pt x="3586" y="74"/>
                  </a:cubicBezTo>
                  <a:cubicBezTo>
                    <a:pt x="4363" y="555"/>
                    <a:pt x="4363" y="1405"/>
                    <a:pt x="3438" y="1923"/>
                  </a:cubicBezTo>
                  <a:cubicBezTo>
                    <a:pt x="2979" y="2210"/>
                    <a:pt x="2351" y="2349"/>
                    <a:pt x="1744" y="2349"/>
                  </a:cubicBezTo>
                  <a:cubicBezTo>
                    <a:pt x="1179" y="2349"/>
                    <a:pt x="633" y="2229"/>
                    <a:pt x="259" y="1997"/>
                  </a:cubicBezTo>
                  <a:cubicBezTo>
                    <a:pt x="222" y="1997"/>
                    <a:pt x="222" y="1997"/>
                    <a:pt x="185" y="2034"/>
                  </a:cubicBezTo>
                  <a:lnTo>
                    <a:pt x="74" y="2034"/>
                  </a:lnTo>
                  <a:cubicBezTo>
                    <a:pt x="74" y="2034"/>
                    <a:pt x="37" y="2034"/>
                    <a:pt x="37" y="2071"/>
                  </a:cubicBezTo>
                  <a:cubicBezTo>
                    <a:pt x="0" y="2071"/>
                    <a:pt x="0" y="2108"/>
                    <a:pt x="0" y="2108"/>
                  </a:cubicBezTo>
                  <a:cubicBezTo>
                    <a:pt x="74" y="2145"/>
                    <a:pt x="111" y="2182"/>
                    <a:pt x="185" y="2219"/>
                  </a:cubicBezTo>
                  <a:cubicBezTo>
                    <a:pt x="333" y="2293"/>
                    <a:pt x="481" y="2330"/>
                    <a:pt x="629" y="2366"/>
                  </a:cubicBezTo>
                  <a:cubicBezTo>
                    <a:pt x="851" y="2440"/>
                    <a:pt x="1072" y="2477"/>
                    <a:pt x="1294" y="2514"/>
                  </a:cubicBezTo>
                  <a:cubicBezTo>
                    <a:pt x="1479" y="2514"/>
                    <a:pt x="1627" y="2551"/>
                    <a:pt x="1812" y="2551"/>
                  </a:cubicBezTo>
                  <a:cubicBezTo>
                    <a:pt x="1960" y="2551"/>
                    <a:pt x="2108" y="2514"/>
                    <a:pt x="2292" y="2514"/>
                  </a:cubicBezTo>
                  <a:cubicBezTo>
                    <a:pt x="2773" y="2477"/>
                    <a:pt x="3217" y="2330"/>
                    <a:pt x="3586" y="2108"/>
                  </a:cubicBezTo>
                  <a:cubicBezTo>
                    <a:pt x="3882" y="1923"/>
                    <a:pt x="4104" y="1738"/>
                    <a:pt x="4215" y="1479"/>
                  </a:cubicBezTo>
                  <a:cubicBezTo>
                    <a:pt x="4289" y="1368"/>
                    <a:pt x="4326" y="1220"/>
                    <a:pt x="4326" y="1073"/>
                  </a:cubicBezTo>
                  <a:cubicBezTo>
                    <a:pt x="4326" y="999"/>
                    <a:pt x="4326" y="888"/>
                    <a:pt x="4252" y="777"/>
                  </a:cubicBezTo>
                  <a:cubicBezTo>
                    <a:pt x="4215" y="629"/>
                    <a:pt x="4141" y="555"/>
                    <a:pt x="4104" y="444"/>
                  </a:cubicBezTo>
                  <a:cubicBezTo>
                    <a:pt x="4030" y="333"/>
                    <a:pt x="3919" y="222"/>
                    <a:pt x="3845" y="185"/>
                  </a:cubicBezTo>
                  <a:cubicBezTo>
                    <a:pt x="3771" y="148"/>
                    <a:pt x="3734" y="111"/>
                    <a:pt x="35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2"/>
            <p:cNvSpPr/>
            <p:nvPr/>
          </p:nvSpPr>
          <p:spPr>
            <a:xfrm>
              <a:off x="2919925" y="4482350"/>
              <a:ext cx="108150" cy="54950"/>
            </a:xfrm>
            <a:custGeom>
              <a:avLst/>
              <a:gdLst/>
              <a:ahLst/>
              <a:cxnLst/>
              <a:rect l="l" t="t" r="r" b="b"/>
              <a:pathLst>
                <a:path w="4326" h="2198" extrusionOk="0">
                  <a:moveTo>
                    <a:pt x="4326" y="1"/>
                  </a:moveTo>
                  <a:cubicBezTo>
                    <a:pt x="4326" y="148"/>
                    <a:pt x="4289" y="296"/>
                    <a:pt x="4215" y="407"/>
                  </a:cubicBezTo>
                  <a:cubicBezTo>
                    <a:pt x="4104" y="666"/>
                    <a:pt x="3882" y="851"/>
                    <a:pt x="3586" y="1036"/>
                  </a:cubicBezTo>
                  <a:cubicBezTo>
                    <a:pt x="3217" y="1258"/>
                    <a:pt x="2773" y="1405"/>
                    <a:pt x="2292" y="1442"/>
                  </a:cubicBezTo>
                  <a:cubicBezTo>
                    <a:pt x="2108" y="1442"/>
                    <a:pt x="1960" y="1479"/>
                    <a:pt x="1812" y="1479"/>
                  </a:cubicBezTo>
                  <a:cubicBezTo>
                    <a:pt x="1627" y="1479"/>
                    <a:pt x="1479" y="1442"/>
                    <a:pt x="1294" y="1442"/>
                  </a:cubicBezTo>
                  <a:cubicBezTo>
                    <a:pt x="1072" y="1405"/>
                    <a:pt x="851" y="1368"/>
                    <a:pt x="629" y="1294"/>
                  </a:cubicBezTo>
                  <a:cubicBezTo>
                    <a:pt x="481" y="1258"/>
                    <a:pt x="333" y="1221"/>
                    <a:pt x="185" y="1147"/>
                  </a:cubicBezTo>
                  <a:cubicBezTo>
                    <a:pt x="111" y="1110"/>
                    <a:pt x="74" y="1073"/>
                    <a:pt x="0" y="1036"/>
                  </a:cubicBezTo>
                  <a:lnTo>
                    <a:pt x="0" y="1960"/>
                  </a:lnTo>
                  <a:cubicBezTo>
                    <a:pt x="148" y="1997"/>
                    <a:pt x="185" y="1997"/>
                    <a:pt x="333" y="2034"/>
                  </a:cubicBezTo>
                  <a:cubicBezTo>
                    <a:pt x="629" y="2108"/>
                    <a:pt x="888" y="2145"/>
                    <a:pt x="924" y="2145"/>
                  </a:cubicBezTo>
                  <a:cubicBezTo>
                    <a:pt x="1107" y="2171"/>
                    <a:pt x="1346" y="2197"/>
                    <a:pt x="1666" y="2197"/>
                  </a:cubicBezTo>
                  <a:cubicBezTo>
                    <a:pt x="1799" y="2197"/>
                    <a:pt x="1945" y="2193"/>
                    <a:pt x="2108" y="2182"/>
                  </a:cubicBezTo>
                  <a:cubicBezTo>
                    <a:pt x="2514" y="2182"/>
                    <a:pt x="2884" y="2108"/>
                    <a:pt x="3254" y="2034"/>
                  </a:cubicBezTo>
                  <a:cubicBezTo>
                    <a:pt x="3475" y="1997"/>
                    <a:pt x="3660" y="1923"/>
                    <a:pt x="3808" y="1886"/>
                  </a:cubicBezTo>
                  <a:cubicBezTo>
                    <a:pt x="4104" y="1664"/>
                    <a:pt x="4252" y="1405"/>
                    <a:pt x="4289" y="1147"/>
                  </a:cubicBezTo>
                  <a:cubicBezTo>
                    <a:pt x="4289" y="1147"/>
                    <a:pt x="4289" y="1147"/>
                    <a:pt x="4326" y="1110"/>
                  </a:cubicBezTo>
                  <a:cubicBezTo>
                    <a:pt x="4326" y="1073"/>
                    <a:pt x="4326" y="1036"/>
                    <a:pt x="4326" y="999"/>
                  </a:cubicBezTo>
                  <a:lnTo>
                    <a:pt x="4326"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2"/>
            <p:cNvSpPr/>
            <p:nvPr/>
          </p:nvSpPr>
          <p:spPr>
            <a:xfrm>
              <a:off x="2880175" y="4432450"/>
              <a:ext cx="212600" cy="114850"/>
            </a:xfrm>
            <a:custGeom>
              <a:avLst/>
              <a:gdLst/>
              <a:ahLst/>
              <a:cxnLst/>
              <a:rect l="l" t="t" r="r" b="b"/>
              <a:pathLst>
                <a:path w="8504" h="4594" extrusionOk="0">
                  <a:moveTo>
                    <a:pt x="6803" y="0"/>
                  </a:moveTo>
                  <a:cubicBezTo>
                    <a:pt x="6581" y="111"/>
                    <a:pt x="6359" y="222"/>
                    <a:pt x="6138" y="370"/>
                  </a:cubicBezTo>
                  <a:cubicBezTo>
                    <a:pt x="6138" y="370"/>
                    <a:pt x="6101" y="407"/>
                    <a:pt x="6101" y="407"/>
                  </a:cubicBezTo>
                  <a:cubicBezTo>
                    <a:pt x="6877" y="850"/>
                    <a:pt x="7247" y="1442"/>
                    <a:pt x="7247" y="1997"/>
                  </a:cubicBezTo>
                  <a:cubicBezTo>
                    <a:pt x="7247" y="2070"/>
                    <a:pt x="7247" y="2292"/>
                    <a:pt x="7136" y="2514"/>
                  </a:cubicBezTo>
                  <a:cubicBezTo>
                    <a:pt x="7136" y="2551"/>
                    <a:pt x="7099" y="2588"/>
                    <a:pt x="7062" y="2662"/>
                  </a:cubicBezTo>
                  <a:cubicBezTo>
                    <a:pt x="6988" y="2810"/>
                    <a:pt x="6877" y="2921"/>
                    <a:pt x="6840" y="2958"/>
                  </a:cubicBezTo>
                  <a:cubicBezTo>
                    <a:pt x="6729" y="3106"/>
                    <a:pt x="6655" y="3180"/>
                    <a:pt x="6544" y="3254"/>
                  </a:cubicBezTo>
                  <a:cubicBezTo>
                    <a:pt x="6433" y="3364"/>
                    <a:pt x="6064" y="3623"/>
                    <a:pt x="5472" y="3845"/>
                  </a:cubicBezTo>
                  <a:cubicBezTo>
                    <a:pt x="5509" y="3808"/>
                    <a:pt x="5694" y="3660"/>
                    <a:pt x="5768" y="3475"/>
                  </a:cubicBezTo>
                  <a:cubicBezTo>
                    <a:pt x="5842" y="3327"/>
                    <a:pt x="5879" y="3254"/>
                    <a:pt x="5879" y="3143"/>
                  </a:cubicBezTo>
                  <a:lnTo>
                    <a:pt x="5879" y="3143"/>
                  </a:lnTo>
                  <a:cubicBezTo>
                    <a:pt x="5842" y="3401"/>
                    <a:pt x="5694" y="3660"/>
                    <a:pt x="5398" y="3882"/>
                  </a:cubicBezTo>
                  <a:cubicBezTo>
                    <a:pt x="5250" y="3919"/>
                    <a:pt x="5065" y="3993"/>
                    <a:pt x="4844" y="4030"/>
                  </a:cubicBezTo>
                  <a:cubicBezTo>
                    <a:pt x="4474" y="4104"/>
                    <a:pt x="4104" y="4178"/>
                    <a:pt x="3698" y="4178"/>
                  </a:cubicBezTo>
                  <a:cubicBezTo>
                    <a:pt x="3535" y="4189"/>
                    <a:pt x="3389" y="4193"/>
                    <a:pt x="3256" y="4193"/>
                  </a:cubicBezTo>
                  <a:cubicBezTo>
                    <a:pt x="2936" y="4193"/>
                    <a:pt x="2697" y="4167"/>
                    <a:pt x="2514" y="4141"/>
                  </a:cubicBezTo>
                  <a:cubicBezTo>
                    <a:pt x="2478" y="4141"/>
                    <a:pt x="2219" y="4104"/>
                    <a:pt x="1923" y="4030"/>
                  </a:cubicBezTo>
                  <a:cubicBezTo>
                    <a:pt x="1775" y="3993"/>
                    <a:pt x="1738" y="3993"/>
                    <a:pt x="1590" y="3956"/>
                  </a:cubicBezTo>
                  <a:cubicBezTo>
                    <a:pt x="1553" y="3919"/>
                    <a:pt x="1479" y="3919"/>
                    <a:pt x="1368" y="3882"/>
                  </a:cubicBezTo>
                  <a:cubicBezTo>
                    <a:pt x="1257" y="3845"/>
                    <a:pt x="1184" y="3808"/>
                    <a:pt x="888" y="3660"/>
                  </a:cubicBezTo>
                  <a:cubicBezTo>
                    <a:pt x="814" y="3660"/>
                    <a:pt x="703" y="3586"/>
                    <a:pt x="666" y="3549"/>
                  </a:cubicBezTo>
                  <a:cubicBezTo>
                    <a:pt x="444" y="3660"/>
                    <a:pt x="222" y="3808"/>
                    <a:pt x="0" y="3919"/>
                  </a:cubicBezTo>
                  <a:lnTo>
                    <a:pt x="37" y="3919"/>
                  </a:lnTo>
                  <a:cubicBezTo>
                    <a:pt x="74" y="3919"/>
                    <a:pt x="74" y="3919"/>
                    <a:pt x="74" y="3882"/>
                  </a:cubicBezTo>
                  <a:lnTo>
                    <a:pt x="222" y="3882"/>
                  </a:lnTo>
                  <a:cubicBezTo>
                    <a:pt x="1057" y="4354"/>
                    <a:pt x="2194" y="4594"/>
                    <a:pt x="3350" y="4594"/>
                  </a:cubicBezTo>
                  <a:cubicBezTo>
                    <a:pt x="4550" y="4594"/>
                    <a:pt x="5770" y="4335"/>
                    <a:pt x="6692" y="3808"/>
                  </a:cubicBezTo>
                  <a:cubicBezTo>
                    <a:pt x="8504" y="2773"/>
                    <a:pt x="8504" y="1035"/>
                    <a:pt x="6803" y="74"/>
                  </a:cubicBezTo>
                  <a:cubicBezTo>
                    <a:pt x="6803" y="0"/>
                    <a:pt x="6803" y="0"/>
                    <a:pt x="6803"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2"/>
            <p:cNvSpPr/>
            <p:nvPr/>
          </p:nvSpPr>
          <p:spPr>
            <a:xfrm>
              <a:off x="2879250" y="4432450"/>
              <a:ext cx="213525" cy="119950"/>
            </a:xfrm>
            <a:custGeom>
              <a:avLst/>
              <a:gdLst/>
              <a:ahLst/>
              <a:cxnLst/>
              <a:rect l="l" t="t" r="r" b="b"/>
              <a:pathLst>
                <a:path w="8541" h="4798" extrusionOk="0">
                  <a:moveTo>
                    <a:pt x="6840" y="0"/>
                  </a:moveTo>
                  <a:cubicBezTo>
                    <a:pt x="6840" y="0"/>
                    <a:pt x="6840" y="0"/>
                    <a:pt x="6840" y="74"/>
                  </a:cubicBezTo>
                  <a:cubicBezTo>
                    <a:pt x="8541" y="1035"/>
                    <a:pt x="8541" y="2773"/>
                    <a:pt x="6729" y="3808"/>
                  </a:cubicBezTo>
                  <a:cubicBezTo>
                    <a:pt x="5807" y="4335"/>
                    <a:pt x="4587" y="4594"/>
                    <a:pt x="3387" y="4594"/>
                  </a:cubicBezTo>
                  <a:cubicBezTo>
                    <a:pt x="2231" y="4594"/>
                    <a:pt x="1094" y="4354"/>
                    <a:pt x="259" y="3882"/>
                  </a:cubicBezTo>
                  <a:lnTo>
                    <a:pt x="111" y="3882"/>
                  </a:lnTo>
                  <a:cubicBezTo>
                    <a:pt x="111" y="3919"/>
                    <a:pt x="111" y="3919"/>
                    <a:pt x="74" y="3919"/>
                  </a:cubicBezTo>
                  <a:lnTo>
                    <a:pt x="37" y="3919"/>
                  </a:lnTo>
                  <a:cubicBezTo>
                    <a:pt x="0" y="3956"/>
                    <a:pt x="0" y="3956"/>
                    <a:pt x="0" y="3993"/>
                  </a:cubicBezTo>
                  <a:cubicBezTo>
                    <a:pt x="943" y="4529"/>
                    <a:pt x="2182" y="4797"/>
                    <a:pt x="3420" y="4797"/>
                  </a:cubicBezTo>
                  <a:cubicBezTo>
                    <a:pt x="4659" y="4797"/>
                    <a:pt x="5897" y="4529"/>
                    <a:pt x="6840" y="3993"/>
                  </a:cubicBezTo>
                  <a:cubicBezTo>
                    <a:pt x="7801" y="3438"/>
                    <a:pt x="8245" y="2736"/>
                    <a:pt x="8245" y="1997"/>
                  </a:cubicBezTo>
                  <a:cubicBezTo>
                    <a:pt x="8245" y="1923"/>
                    <a:pt x="8245" y="1812"/>
                    <a:pt x="8245" y="1701"/>
                  </a:cubicBezTo>
                  <a:cubicBezTo>
                    <a:pt x="8208" y="1627"/>
                    <a:pt x="8171" y="1516"/>
                    <a:pt x="8171" y="1405"/>
                  </a:cubicBezTo>
                  <a:cubicBezTo>
                    <a:pt x="8060" y="1146"/>
                    <a:pt x="7949" y="998"/>
                    <a:pt x="7838" y="850"/>
                  </a:cubicBezTo>
                  <a:cubicBezTo>
                    <a:pt x="7801" y="776"/>
                    <a:pt x="7727" y="703"/>
                    <a:pt x="7690" y="666"/>
                  </a:cubicBezTo>
                  <a:cubicBezTo>
                    <a:pt x="7579" y="555"/>
                    <a:pt x="7432" y="407"/>
                    <a:pt x="7321" y="333"/>
                  </a:cubicBezTo>
                  <a:cubicBezTo>
                    <a:pt x="7210" y="222"/>
                    <a:pt x="7136" y="185"/>
                    <a:pt x="68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2"/>
            <p:cNvSpPr/>
            <p:nvPr/>
          </p:nvSpPr>
          <p:spPr>
            <a:xfrm>
              <a:off x="2879250" y="4482350"/>
              <a:ext cx="206125" cy="96150"/>
            </a:xfrm>
            <a:custGeom>
              <a:avLst/>
              <a:gdLst/>
              <a:ahLst/>
              <a:cxnLst/>
              <a:rect l="l" t="t" r="r" b="b"/>
              <a:pathLst>
                <a:path w="8245" h="3846" extrusionOk="0">
                  <a:moveTo>
                    <a:pt x="8245" y="1"/>
                  </a:moveTo>
                  <a:cubicBezTo>
                    <a:pt x="8245" y="740"/>
                    <a:pt x="7801" y="1442"/>
                    <a:pt x="6840" y="1997"/>
                  </a:cubicBezTo>
                  <a:cubicBezTo>
                    <a:pt x="5897" y="2533"/>
                    <a:pt x="4659" y="2801"/>
                    <a:pt x="3420" y="2801"/>
                  </a:cubicBezTo>
                  <a:cubicBezTo>
                    <a:pt x="2182" y="2801"/>
                    <a:pt x="943" y="2533"/>
                    <a:pt x="0" y="1997"/>
                  </a:cubicBezTo>
                  <a:lnTo>
                    <a:pt x="0" y="2995"/>
                  </a:lnTo>
                  <a:cubicBezTo>
                    <a:pt x="0" y="2995"/>
                    <a:pt x="0" y="3032"/>
                    <a:pt x="37" y="3032"/>
                  </a:cubicBezTo>
                  <a:cubicBezTo>
                    <a:pt x="444" y="3254"/>
                    <a:pt x="666" y="3328"/>
                    <a:pt x="999" y="3476"/>
                  </a:cubicBezTo>
                  <a:cubicBezTo>
                    <a:pt x="1479" y="3624"/>
                    <a:pt x="1997" y="3735"/>
                    <a:pt x="1997" y="3735"/>
                  </a:cubicBezTo>
                  <a:cubicBezTo>
                    <a:pt x="1997" y="3735"/>
                    <a:pt x="2293" y="3772"/>
                    <a:pt x="2699" y="3809"/>
                  </a:cubicBezTo>
                  <a:cubicBezTo>
                    <a:pt x="3106" y="3845"/>
                    <a:pt x="3439" y="3845"/>
                    <a:pt x="3439" y="3845"/>
                  </a:cubicBezTo>
                  <a:cubicBezTo>
                    <a:pt x="3698" y="3845"/>
                    <a:pt x="4474" y="3845"/>
                    <a:pt x="5250" y="3624"/>
                  </a:cubicBezTo>
                  <a:cubicBezTo>
                    <a:pt x="5435" y="3587"/>
                    <a:pt x="5620" y="3550"/>
                    <a:pt x="5916" y="3439"/>
                  </a:cubicBezTo>
                  <a:cubicBezTo>
                    <a:pt x="6175" y="3328"/>
                    <a:pt x="6212" y="3328"/>
                    <a:pt x="6544" y="3180"/>
                  </a:cubicBezTo>
                  <a:cubicBezTo>
                    <a:pt x="6840" y="3032"/>
                    <a:pt x="7173" y="2810"/>
                    <a:pt x="7395" y="2625"/>
                  </a:cubicBezTo>
                  <a:cubicBezTo>
                    <a:pt x="7506" y="2515"/>
                    <a:pt x="7838" y="2256"/>
                    <a:pt x="8023" y="1886"/>
                  </a:cubicBezTo>
                  <a:cubicBezTo>
                    <a:pt x="8134" y="1701"/>
                    <a:pt x="8171" y="1590"/>
                    <a:pt x="8208" y="1442"/>
                  </a:cubicBezTo>
                  <a:cubicBezTo>
                    <a:pt x="8208" y="1405"/>
                    <a:pt x="8208" y="1368"/>
                    <a:pt x="8245" y="1294"/>
                  </a:cubicBezTo>
                  <a:cubicBezTo>
                    <a:pt x="8245" y="1294"/>
                    <a:pt x="8245" y="1258"/>
                    <a:pt x="8245" y="1258"/>
                  </a:cubicBezTo>
                  <a:cubicBezTo>
                    <a:pt x="8245" y="1221"/>
                    <a:pt x="8245" y="1184"/>
                    <a:pt x="8245" y="1147"/>
                  </a:cubicBezTo>
                  <a:cubicBezTo>
                    <a:pt x="8245" y="1147"/>
                    <a:pt x="8245" y="1147"/>
                    <a:pt x="8245" y="1110"/>
                  </a:cubicBezTo>
                  <a:cubicBezTo>
                    <a:pt x="8245" y="1073"/>
                    <a:pt x="8245" y="1036"/>
                    <a:pt x="8245" y="999"/>
                  </a:cubicBezTo>
                  <a:lnTo>
                    <a:pt x="8245"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2"/>
            <p:cNvSpPr/>
            <p:nvPr/>
          </p:nvSpPr>
          <p:spPr>
            <a:xfrm>
              <a:off x="2971675" y="4256825"/>
              <a:ext cx="159925" cy="103550"/>
            </a:xfrm>
            <a:custGeom>
              <a:avLst/>
              <a:gdLst/>
              <a:ahLst/>
              <a:cxnLst/>
              <a:rect l="l" t="t" r="r" b="b"/>
              <a:pathLst>
                <a:path w="6397" h="4142" extrusionOk="0">
                  <a:moveTo>
                    <a:pt x="6397" y="1"/>
                  </a:moveTo>
                  <a:lnTo>
                    <a:pt x="1" y="3698"/>
                  </a:lnTo>
                  <a:lnTo>
                    <a:pt x="1" y="4141"/>
                  </a:lnTo>
                  <a:lnTo>
                    <a:pt x="6397" y="407"/>
                  </a:lnTo>
                  <a:lnTo>
                    <a:pt x="6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2"/>
            <p:cNvSpPr/>
            <p:nvPr/>
          </p:nvSpPr>
          <p:spPr>
            <a:xfrm>
              <a:off x="2971675" y="4235575"/>
              <a:ext cx="159925" cy="103550"/>
            </a:xfrm>
            <a:custGeom>
              <a:avLst/>
              <a:gdLst/>
              <a:ahLst/>
              <a:cxnLst/>
              <a:rect l="l" t="t" r="r" b="b"/>
              <a:pathLst>
                <a:path w="6397" h="4142" extrusionOk="0">
                  <a:moveTo>
                    <a:pt x="6397" y="0"/>
                  </a:moveTo>
                  <a:lnTo>
                    <a:pt x="1" y="3734"/>
                  </a:lnTo>
                  <a:lnTo>
                    <a:pt x="1" y="4141"/>
                  </a:lnTo>
                  <a:lnTo>
                    <a:pt x="6397" y="444"/>
                  </a:lnTo>
                  <a:lnTo>
                    <a:pt x="63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2"/>
            <p:cNvSpPr/>
            <p:nvPr/>
          </p:nvSpPr>
          <p:spPr>
            <a:xfrm>
              <a:off x="2971675" y="4215225"/>
              <a:ext cx="159925" cy="102625"/>
            </a:xfrm>
            <a:custGeom>
              <a:avLst/>
              <a:gdLst/>
              <a:ahLst/>
              <a:cxnLst/>
              <a:rect l="l" t="t" r="r" b="b"/>
              <a:pathLst>
                <a:path w="6397" h="4105" extrusionOk="0">
                  <a:moveTo>
                    <a:pt x="6397" y="1"/>
                  </a:moveTo>
                  <a:lnTo>
                    <a:pt x="1" y="3698"/>
                  </a:lnTo>
                  <a:lnTo>
                    <a:pt x="1" y="4105"/>
                  </a:lnTo>
                  <a:lnTo>
                    <a:pt x="6397" y="408"/>
                  </a:lnTo>
                  <a:lnTo>
                    <a:pt x="6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2"/>
            <p:cNvSpPr/>
            <p:nvPr/>
          </p:nvSpPr>
          <p:spPr>
            <a:xfrm>
              <a:off x="2971675" y="4193975"/>
              <a:ext cx="159925" cy="103550"/>
            </a:xfrm>
            <a:custGeom>
              <a:avLst/>
              <a:gdLst/>
              <a:ahLst/>
              <a:cxnLst/>
              <a:rect l="l" t="t" r="r" b="b"/>
              <a:pathLst>
                <a:path w="6397" h="4142" extrusionOk="0">
                  <a:moveTo>
                    <a:pt x="6397" y="1"/>
                  </a:moveTo>
                  <a:lnTo>
                    <a:pt x="1" y="3698"/>
                  </a:lnTo>
                  <a:lnTo>
                    <a:pt x="1" y="4141"/>
                  </a:lnTo>
                  <a:lnTo>
                    <a:pt x="6397" y="444"/>
                  </a:lnTo>
                  <a:lnTo>
                    <a:pt x="6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2"/>
            <p:cNvSpPr/>
            <p:nvPr/>
          </p:nvSpPr>
          <p:spPr>
            <a:xfrm>
              <a:off x="2894950" y="4173650"/>
              <a:ext cx="236650" cy="146975"/>
            </a:xfrm>
            <a:custGeom>
              <a:avLst/>
              <a:gdLst/>
              <a:ahLst/>
              <a:cxnLst/>
              <a:rect l="l" t="t" r="r" b="b"/>
              <a:pathLst>
                <a:path w="9466" h="5879" extrusionOk="0">
                  <a:moveTo>
                    <a:pt x="9466" y="0"/>
                  </a:moveTo>
                  <a:lnTo>
                    <a:pt x="1" y="5472"/>
                  </a:lnTo>
                  <a:lnTo>
                    <a:pt x="1" y="5879"/>
                  </a:lnTo>
                  <a:lnTo>
                    <a:pt x="9466" y="407"/>
                  </a:lnTo>
                  <a:lnTo>
                    <a:pt x="9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2"/>
            <p:cNvSpPr/>
            <p:nvPr/>
          </p:nvSpPr>
          <p:spPr>
            <a:xfrm>
              <a:off x="2894950" y="4152375"/>
              <a:ext cx="236650" cy="147925"/>
            </a:xfrm>
            <a:custGeom>
              <a:avLst/>
              <a:gdLst/>
              <a:ahLst/>
              <a:cxnLst/>
              <a:rect l="l" t="t" r="r" b="b"/>
              <a:pathLst>
                <a:path w="9466" h="5917" extrusionOk="0">
                  <a:moveTo>
                    <a:pt x="9466" y="1"/>
                  </a:moveTo>
                  <a:lnTo>
                    <a:pt x="1" y="5473"/>
                  </a:lnTo>
                  <a:lnTo>
                    <a:pt x="1" y="5916"/>
                  </a:lnTo>
                  <a:lnTo>
                    <a:pt x="9466" y="445"/>
                  </a:lnTo>
                  <a:lnTo>
                    <a:pt x="94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2"/>
            <p:cNvSpPr/>
            <p:nvPr/>
          </p:nvSpPr>
          <p:spPr>
            <a:xfrm>
              <a:off x="2894950" y="4131125"/>
              <a:ext cx="236650" cy="147900"/>
            </a:xfrm>
            <a:custGeom>
              <a:avLst/>
              <a:gdLst/>
              <a:ahLst/>
              <a:cxnLst/>
              <a:rect l="l" t="t" r="r" b="b"/>
              <a:pathLst>
                <a:path w="9466" h="5916" extrusionOk="0">
                  <a:moveTo>
                    <a:pt x="9466" y="1"/>
                  </a:moveTo>
                  <a:lnTo>
                    <a:pt x="1" y="5472"/>
                  </a:lnTo>
                  <a:lnTo>
                    <a:pt x="1" y="5916"/>
                  </a:lnTo>
                  <a:lnTo>
                    <a:pt x="9466" y="444"/>
                  </a:lnTo>
                  <a:lnTo>
                    <a:pt x="94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2"/>
            <p:cNvSpPr/>
            <p:nvPr/>
          </p:nvSpPr>
          <p:spPr>
            <a:xfrm>
              <a:off x="2626000" y="4581250"/>
              <a:ext cx="237550" cy="147900"/>
            </a:xfrm>
            <a:custGeom>
              <a:avLst/>
              <a:gdLst/>
              <a:ahLst/>
              <a:cxnLst/>
              <a:rect l="l" t="t" r="r" b="b"/>
              <a:pathLst>
                <a:path w="9502" h="5916" extrusionOk="0">
                  <a:moveTo>
                    <a:pt x="9502" y="0"/>
                  </a:moveTo>
                  <a:lnTo>
                    <a:pt x="1" y="5472"/>
                  </a:lnTo>
                  <a:lnTo>
                    <a:pt x="1" y="5916"/>
                  </a:lnTo>
                  <a:lnTo>
                    <a:pt x="9502" y="407"/>
                  </a:lnTo>
                  <a:lnTo>
                    <a:pt x="9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2"/>
            <p:cNvSpPr/>
            <p:nvPr/>
          </p:nvSpPr>
          <p:spPr>
            <a:xfrm>
              <a:off x="2626000" y="4571075"/>
              <a:ext cx="218150" cy="136825"/>
            </a:xfrm>
            <a:custGeom>
              <a:avLst/>
              <a:gdLst/>
              <a:ahLst/>
              <a:cxnLst/>
              <a:rect l="l" t="t" r="r" b="b"/>
              <a:pathLst>
                <a:path w="8726" h="5473" extrusionOk="0">
                  <a:moveTo>
                    <a:pt x="8726" y="1"/>
                  </a:moveTo>
                  <a:lnTo>
                    <a:pt x="1" y="5066"/>
                  </a:lnTo>
                  <a:lnTo>
                    <a:pt x="1" y="5472"/>
                  </a:lnTo>
                  <a:lnTo>
                    <a:pt x="8726" y="444"/>
                  </a:lnTo>
                  <a:lnTo>
                    <a:pt x="87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2"/>
            <p:cNvSpPr/>
            <p:nvPr/>
          </p:nvSpPr>
          <p:spPr>
            <a:xfrm>
              <a:off x="2626000" y="4584025"/>
              <a:ext cx="159925" cy="102625"/>
            </a:xfrm>
            <a:custGeom>
              <a:avLst/>
              <a:gdLst/>
              <a:ahLst/>
              <a:cxnLst/>
              <a:rect l="l" t="t" r="r" b="b"/>
              <a:pathLst>
                <a:path w="6397" h="4105" extrusionOk="0">
                  <a:moveTo>
                    <a:pt x="6396" y="0"/>
                  </a:moveTo>
                  <a:lnTo>
                    <a:pt x="1" y="3697"/>
                  </a:lnTo>
                  <a:lnTo>
                    <a:pt x="1" y="4104"/>
                  </a:lnTo>
                  <a:lnTo>
                    <a:pt x="6396" y="407"/>
                  </a:lnTo>
                  <a:lnTo>
                    <a:pt x="6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2"/>
            <p:cNvSpPr/>
            <p:nvPr/>
          </p:nvSpPr>
          <p:spPr>
            <a:xfrm>
              <a:off x="2626000" y="4563675"/>
              <a:ext cx="159925" cy="102625"/>
            </a:xfrm>
            <a:custGeom>
              <a:avLst/>
              <a:gdLst/>
              <a:ahLst/>
              <a:cxnLst/>
              <a:rect l="l" t="t" r="r" b="b"/>
              <a:pathLst>
                <a:path w="6397" h="4105" extrusionOk="0">
                  <a:moveTo>
                    <a:pt x="6396" y="1"/>
                  </a:moveTo>
                  <a:lnTo>
                    <a:pt x="1" y="3698"/>
                  </a:lnTo>
                  <a:lnTo>
                    <a:pt x="1" y="4105"/>
                  </a:lnTo>
                  <a:lnTo>
                    <a:pt x="6396" y="408"/>
                  </a:lnTo>
                  <a:lnTo>
                    <a:pt x="6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2"/>
            <p:cNvSpPr/>
            <p:nvPr/>
          </p:nvSpPr>
          <p:spPr>
            <a:xfrm>
              <a:off x="2626000" y="4542425"/>
              <a:ext cx="159925" cy="102625"/>
            </a:xfrm>
            <a:custGeom>
              <a:avLst/>
              <a:gdLst/>
              <a:ahLst/>
              <a:cxnLst/>
              <a:rect l="l" t="t" r="r" b="b"/>
              <a:pathLst>
                <a:path w="6397" h="4105" extrusionOk="0">
                  <a:moveTo>
                    <a:pt x="6396" y="1"/>
                  </a:moveTo>
                  <a:lnTo>
                    <a:pt x="1" y="3698"/>
                  </a:lnTo>
                  <a:lnTo>
                    <a:pt x="1" y="4104"/>
                  </a:lnTo>
                  <a:lnTo>
                    <a:pt x="6396" y="407"/>
                  </a:lnTo>
                  <a:lnTo>
                    <a:pt x="6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2"/>
            <p:cNvSpPr/>
            <p:nvPr/>
          </p:nvSpPr>
          <p:spPr>
            <a:xfrm>
              <a:off x="2626000" y="4521175"/>
              <a:ext cx="159925" cy="103525"/>
            </a:xfrm>
            <a:custGeom>
              <a:avLst/>
              <a:gdLst/>
              <a:ahLst/>
              <a:cxnLst/>
              <a:rect l="l" t="t" r="r" b="b"/>
              <a:pathLst>
                <a:path w="6397" h="4141" extrusionOk="0">
                  <a:moveTo>
                    <a:pt x="6396" y="0"/>
                  </a:moveTo>
                  <a:lnTo>
                    <a:pt x="1" y="3697"/>
                  </a:lnTo>
                  <a:lnTo>
                    <a:pt x="1" y="4141"/>
                  </a:lnTo>
                  <a:lnTo>
                    <a:pt x="6396" y="407"/>
                  </a:lnTo>
                  <a:lnTo>
                    <a:pt x="6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2"/>
            <p:cNvSpPr/>
            <p:nvPr/>
          </p:nvSpPr>
          <p:spPr>
            <a:xfrm>
              <a:off x="2626000" y="4501750"/>
              <a:ext cx="155300" cy="101700"/>
            </a:xfrm>
            <a:custGeom>
              <a:avLst/>
              <a:gdLst/>
              <a:ahLst/>
              <a:cxnLst/>
              <a:rect l="l" t="t" r="r" b="b"/>
              <a:pathLst>
                <a:path w="6212" h="4068" extrusionOk="0">
                  <a:moveTo>
                    <a:pt x="6212" y="1"/>
                  </a:moveTo>
                  <a:lnTo>
                    <a:pt x="1" y="3624"/>
                  </a:lnTo>
                  <a:lnTo>
                    <a:pt x="1" y="4068"/>
                  </a:lnTo>
                  <a:lnTo>
                    <a:pt x="6212" y="445"/>
                  </a:lnTo>
                  <a:lnTo>
                    <a:pt x="62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2"/>
            <p:cNvSpPr/>
            <p:nvPr/>
          </p:nvSpPr>
          <p:spPr>
            <a:xfrm>
              <a:off x="1982700" y="4548900"/>
              <a:ext cx="1046300" cy="612800"/>
            </a:xfrm>
            <a:custGeom>
              <a:avLst/>
              <a:gdLst/>
              <a:ahLst/>
              <a:cxnLst/>
              <a:rect l="l" t="t" r="r" b="b"/>
              <a:pathLst>
                <a:path w="41852" h="24512" extrusionOk="0">
                  <a:moveTo>
                    <a:pt x="1" y="0"/>
                  </a:moveTo>
                  <a:lnTo>
                    <a:pt x="1" y="407"/>
                  </a:lnTo>
                  <a:lnTo>
                    <a:pt x="41852" y="24512"/>
                  </a:lnTo>
                  <a:lnTo>
                    <a:pt x="41852" y="24068"/>
                  </a:lnTo>
                  <a:lnTo>
                    <a:pt x="1"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2"/>
            <p:cNvSpPr/>
            <p:nvPr/>
          </p:nvSpPr>
          <p:spPr>
            <a:xfrm>
              <a:off x="1982700" y="4527650"/>
              <a:ext cx="1046300" cy="612800"/>
            </a:xfrm>
            <a:custGeom>
              <a:avLst/>
              <a:gdLst/>
              <a:ahLst/>
              <a:cxnLst/>
              <a:rect l="l" t="t" r="r" b="b"/>
              <a:pathLst>
                <a:path w="41852" h="24512" extrusionOk="0">
                  <a:moveTo>
                    <a:pt x="1" y="0"/>
                  </a:moveTo>
                  <a:lnTo>
                    <a:pt x="1" y="444"/>
                  </a:lnTo>
                  <a:lnTo>
                    <a:pt x="41852" y="24512"/>
                  </a:lnTo>
                  <a:lnTo>
                    <a:pt x="41852" y="24105"/>
                  </a:lnTo>
                  <a:lnTo>
                    <a:pt x="1"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2"/>
            <p:cNvSpPr/>
            <p:nvPr/>
          </p:nvSpPr>
          <p:spPr>
            <a:xfrm>
              <a:off x="1982700" y="4506375"/>
              <a:ext cx="1046300" cy="612825"/>
            </a:xfrm>
            <a:custGeom>
              <a:avLst/>
              <a:gdLst/>
              <a:ahLst/>
              <a:cxnLst/>
              <a:rect l="l" t="t" r="r" b="b"/>
              <a:pathLst>
                <a:path w="41852" h="24513" extrusionOk="0">
                  <a:moveTo>
                    <a:pt x="1" y="1"/>
                  </a:moveTo>
                  <a:lnTo>
                    <a:pt x="1" y="444"/>
                  </a:lnTo>
                  <a:lnTo>
                    <a:pt x="41852" y="24512"/>
                  </a:lnTo>
                  <a:lnTo>
                    <a:pt x="41852" y="24106"/>
                  </a:lnTo>
                  <a:lnTo>
                    <a:pt x="1"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2"/>
            <p:cNvSpPr/>
            <p:nvPr/>
          </p:nvSpPr>
          <p:spPr>
            <a:xfrm>
              <a:off x="3193500" y="4466650"/>
              <a:ext cx="84125" cy="83200"/>
            </a:xfrm>
            <a:custGeom>
              <a:avLst/>
              <a:gdLst/>
              <a:ahLst/>
              <a:cxnLst/>
              <a:rect l="l" t="t" r="r" b="b"/>
              <a:pathLst>
                <a:path w="3365" h="3328" extrusionOk="0">
                  <a:moveTo>
                    <a:pt x="1664" y="998"/>
                  </a:moveTo>
                  <a:cubicBezTo>
                    <a:pt x="2034" y="998"/>
                    <a:pt x="2330" y="1294"/>
                    <a:pt x="2367" y="1664"/>
                  </a:cubicBezTo>
                  <a:cubicBezTo>
                    <a:pt x="2367" y="2033"/>
                    <a:pt x="2071" y="2329"/>
                    <a:pt x="1701" y="2366"/>
                  </a:cubicBezTo>
                  <a:cubicBezTo>
                    <a:pt x="1331" y="2366"/>
                    <a:pt x="1036" y="2070"/>
                    <a:pt x="999" y="1701"/>
                  </a:cubicBezTo>
                  <a:cubicBezTo>
                    <a:pt x="999" y="1331"/>
                    <a:pt x="1295" y="1035"/>
                    <a:pt x="1664" y="998"/>
                  </a:cubicBezTo>
                  <a:close/>
                  <a:moveTo>
                    <a:pt x="1849" y="0"/>
                  </a:moveTo>
                  <a:lnTo>
                    <a:pt x="1627" y="37"/>
                  </a:lnTo>
                  <a:lnTo>
                    <a:pt x="1405" y="37"/>
                  </a:lnTo>
                  <a:lnTo>
                    <a:pt x="1368" y="407"/>
                  </a:lnTo>
                  <a:cubicBezTo>
                    <a:pt x="1258" y="444"/>
                    <a:pt x="1110" y="481"/>
                    <a:pt x="1036" y="555"/>
                  </a:cubicBezTo>
                  <a:lnTo>
                    <a:pt x="740" y="296"/>
                  </a:lnTo>
                  <a:lnTo>
                    <a:pt x="407" y="592"/>
                  </a:lnTo>
                  <a:lnTo>
                    <a:pt x="629" y="887"/>
                  </a:lnTo>
                  <a:cubicBezTo>
                    <a:pt x="555" y="998"/>
                    <a:pt x="481" y="1109"/>
                    <a:pt x="444" y="1220"/>
                  </a:cubicBezTo>
                  <a:lnTo>
                    <a:pt x="74" y="1220"/>
                  </a:lnTo>
                  <a:lnTo>
                    <a:pt x="1" y="1664"/>
                  </a:lnTo>
                  <a:lnTo>
                    <a:pt x="370" y="1775"/>
                  </a:lnTo>
                  <a:cubicBezTo>
                    <a:pt x="370" y="1886"/>
                    <a:pt x="407" y="2033"/>
                    <a:pt x="444" y="2144"/>
                  </a:cubicBezTo>
                  <a:lnTo>
                    <a:pt x="148" y="2366"/>
                  </a:lnTo>
                  <a:lnTo>
                    <a:pt x="370" y="2736"/>
                  </a:lnTo>
                  <a:lnTo>
                    <a:pt x="740" y="2588"/>
                  </a:lnTo>
                  <a:cubicBezTo>
                    <a:pt x="814" y="2699"/>
                    <a:pt x="925" y="2773"/>
                    <a:pt x="1036" y="2847"/>
                  </a:cubicBezTo>
                  <a:lnTo>
                    <a:pt x="962" y="3180"/>
                  </a:lnTo>
                  <a:lnTo>
                    <a:pt x="1368" y="3327"/>
                  </a:lnTo>
                  <a:lnTo>
                    <a:pt x="1516" y="2995"/>
                  </a:lnTo>
                  <a:lnTo>
                    <a:pt x="1923" y="2995"/>
                  </a:lnTo>
                  <a:lnTo>
                    <a:pt x="2108" y="3290"/>
                  </a:lnTo>
                  <a:lnTo>
                    <a:pt x="2515" y="3143"/>
                  </a:lnTo>
                  <a:lnTo>
                    <a:pt x="2404" y="2773"/>
                  </a:lnTo>
                  <a:cubicBezTo>
                    <a:pt x="2515" y="2699"/>
                    <a:pt x="2625" y="2625"/>
                    <a:pt x="2699" y="2514"/>
                  </a:cubicBezTo>
                  <a:lnTo>
                    <a:pt x="3032" y="2662"/>
                  </a:lnTo>
                  <a:lnTo>
                    <a:pt x="3254" y="2292"/>
                  </a:lnTo>
                  <a:lnTo>
                    <a:pt x="2958" y="2070"/>
                  </a:lnTo>
                  <a:cubicBezTo>
                    <a:pt x="2995" y="1922"/>
                    <a:pt x="2995" y="1812"/>
                    <a:pt x="2995" y="1664"/>
                  </a:cubicBezTo>
                  <a:lnTo>
                    <a:pt x="3365" y="1553"/>
                  </a:lnTo>
                  <a:lnTo>
                    <a:pt x="3254" y="1146"/>
                  </a:lnTo>
                  <a:lnTo>
                    <a:pt x="2884" y="1146"/>
                  </a:lnTo>
                  <a:cubicBezTo>
                    <a:pt x="2847" y="1035"/>
                    <a:pt x="2773" y="924"/>
                    <a:pt x="2699" y="813"/>
                  </a:cubicBezTo>
                  <a:lnTo>
                    <a:pt x="2884" y="518"/>
                  </a:lnTo>
                  <a:lnTo>
                    <a:pt x="2552" y="259"/>
                  </a:lnTo>
                  <a:lnTo>
                    <a:pt x="2293" y="518"/>
                  </a:lnTo>
                  <a:cubicBezTo>
                    <a:pt x="2145" y="444"/>
                    <a:pt x="2034" y="407"/>
                    <a:pt x="1923" y="370"/>
                  </a:cubicBezTo>
                  <a:lnTo>
                    <a:pt x="18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62"/>
          <p:cNvGrpSpPr/>
          <p:nvPr/>
        </p:nvGrpSpPr>
        <p:grpSpPr>
          <a:xfrm>
            <a:off x="-871675" y="1548756"/>
            <a:ext cx="2624670" cy="1823207"/>
            <a:chOff x="1483600" y="3348800"/>
            <a:chExt cx="1203425" cy="835950"/>
          </a:xfrm>
        </p:grpSpPr>
        <p:sp>
          <p:nvSpPr>
            <p:cNvPr id="1530" name="Google Shape;1530;p62"/>
            <p:cNvSpPr/>
            <p:nvPr/>
          </p:nvSpPr>
          <p:spPr>
            <a:xfrm>
              <a:off x="2535425" y="3860325"/>
              <a:ext cx="1875" cy="3725"/>
            </a:xfrm>
            <a:custGeom>
              <a:avLst/>
              <a:gdLst/>
              <a:ahLst/>
              <a:cxnLst/>
              <a:rect l="l" t="t" r="r" b="b"/>
              <a:pathLst>
                <a:path w="75" h="149" extrusionOk="0">
                  <a:moveTo>
                    <a:pt x="74" y="0"/>
                  </a:moveTo>
                  <a:lnTo>
                    <a:pt x="74" y="0"/>
                  </a:lnTo>
                  <a:cubicBezTo>
                    <a:pt x="74" y="19"/>
                    <a:pt x="65" y="37"/>
                    <a:pt x="51" y="60"/>
                  </a:cubicBezTo>
                  <a:lnTo>
                    <a:pt x="51" y="60"/>
                  </a:lnTo>
                  <a:cubicBezTo>
                    <a:pt x="74" y="36"/>
                    <a:pt x="74" y="32"/>
                    <a:pt x="74" y="0"/>
                  </a:cubicBezTo>
                  <a:close/>
                  <a:moveTo>
                    <a:pt x="51" y="60"/>
                  </a:moveTo>
                  <a:cubicBezTo>
                    <a:pt x="47" y="64"/>
                    <a:pt x="43" y="69"/>
                    <a:pt x="37" y="74"/>
                  </a:cubicBezTo>
                  <a:cubicBezTo>
                    <a:pt x="37" y="74"/>
                    <a:pt x="0" y="111"/>
                    <a:pt x="0" y="111"/>
                  </a:cubicBezTo>
                  <a:cubicBezTo>
                    <a:pt x="0" y="111"/>
                    <a:pt x="0" y="111"/>
                    <a:pt x="0" y="148"/>
                  </a:cubicBezTo>
                  <a:cubicBezTo>
                    <a:pt x="19" y="111"/>
                    <a:pt x="38" y="83"/>
                    <a:pt x="51" y="60"/>
                  </a:cubicBezTo>
                  <a:close/>
                </a:path>
              </a:pathLst>
            </a:custGeom>
            <a:solidFill>
              <a:srgbClr val="567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2"/>
            <p:cNvSpPr/>
            <p:nvPr/>
          </p:nvSpPr>
          <p:spPr>
            <a:xfrm>
              <a:off x="1901375" y="3722825"/>
              <a:ext cx="776400" cy="449000"/>
            </a:xfrm>
            <a:custGeom>
              <a:avLst/>
              <a:gdLst/>
              <a:ahLst/>
              <a:cxnLst/>
              <a:rect l="l" t="t" r="r" b="b"/>
              <a:pathLst>
                <a:path w="31056" h="17960" extrusionOk="0">
                  <a:moveTo>
                    <a:pt x="20464" y="9780"/>
                  </a:moveTo>
                  <a:cubicBezTo>
                    <a:pt x="20575" y="9780"/>
                    <a:pt x="20686" y="9807"/>
                    <a:pt x="20778" y="9863"/>
                  </a:cubicBezTo>
                  <a:lnTo>
                    <a:pt x="22922" y="11120"/>
                  </a:lnTo>
                  <a:cubicBezTo>
                    <a:pt x="23070" y="11231"/>
                    <a:pt x="23070" y="11379"/>
                    <a:pt x="22922" y="11453"/>
                  </a:cubicBezTo>
                  <a:lnTo>
                    <a:pt x="19817" y="13264"/>
                  </a:lnTo>
                  <a:cubicBezTo>
                    <a:pt x="19724" y="13320"/>
                    <a:pt x="19613" y="13347"/>
                    <a:pt x="19503" y="13347"/>
                  </a:cubicBezTo>
                  <a:cubicBezTo>
                    <a:pt x="19392" y="13347"/>
                    <a:pt x="19281" y="13320"/>
                    <a:pt x="19188" y="13264"/>
                  </a:cubicBezTo>
                  <a:lnTo>
                    <a:pt x="17044" y="12007"/>
                  </a:lnTo>
                  <a:cubicBezTo>
                    <a:pt x="16859" y="11933"/>
                    <a:pt x="16859" y="11748"/>
                    <a:pt x="17044" y="11674"/>
                  </a:cubicBezTo>
                  <a:lnTo>
                    <a:pt x="20150" y="9863"/>
                  </a:lnTo>
                  <a:cubicBezTo>
                    <a:pt x="20242" y="9807"/>
                    <a:pt x="20353" y="9780"/>
                    <a:pt x="20464" y="9780"/>
                  </a:cubicBezTo>
                  <a:close/>
                  <a:moveTo>
                    <a:pt x="18084" y="1110"/>
                  </a:moveTo>
                  <a:cubicBezTo>
                    <a:pt x="18264" y="1110"/>
                    <a:pt x="18449" y="1156"/>
                    <a:pt x="18597" y="1249"/>
                  </a:cubicBezTo>
                  <a:lnTo>
                    <a:pt x="19706" y="1914"/>
                  </a:lnTo>
                  <a:lnTo>
                    <a:pt x="19706" y="1877"/>
                  </a:lnTo>
                  <a:lnTo>
                    <a:pt x="20002" y="2062"/>
                  </a:lnTo>
                  <a:lnTo>
                    <a:pt x="21628" y="3023"/>
                  </a:lnTo>
                  <a:lnTo>
                    <a:pt x="21924" y="3171"/>
                  </a:lnTo>
                  <a:lnTo>
                    <a:pt x="23551" y="4132"/>
                  </a:lnTo>
                  <a:lnTo>
                    <a:pt x="23847" y="4280"/>
                  </a:lnTo>
                  <a:lnTo>
                    <a:pt x="25251" y="5131"/>
                  </a:lnTo>
                  <a:cubicBezTo>
                    <a:pt x="25399" y="5204"/>
                    <a:pt x="25473" y="5315"/>
                    <a:pt x="25473" y="5389"/>
                  </a:cubicBezTo>
                  <a:lnTo>
                    <a:pt x="25473" y="5426"/>
                  </a:lnTo>
                  <a:lnTo>
                    <a:pt x="25473" y="5870"/>
                  </a:lnTo>
                  <a:cubicBezTo>
                    <a:pt x="25473" y="5907"/>
                    <a:pt x="25473" y="5907"/>
                    <a:pt x="25473" y="5907"/>
                  </a:cubicBezTo>
                  <a:cubicBezTo>
                    <a:pt x="25473" y="5907"/>
                    <a:pt x="25473" y="5944"/>
                    <a:pt x="25473" y="5944"/>
                  </a:cubicBezTo>
                  <a:cubicBezTo>
                    <a:pt x="25436" y="5944"/>
                    <a:pt x="25436" y="5981"/>
                    <a:pt x="25436" y="5981"/>
                  </a:cubicBezTo>
                  <a:cubicBezTo>
                    <a:pt x="25436" y="5981"/>
                    <a:pt x="25436" y="6018"/>
                    <a:pt x="25399" y="6018"/>
                  </a:cubicBezTo>
                  <a:cubicBezTo>
                    <a:pt x="25399" y="6055"/>
                    <a:pt x="25399" y="6055"/>
                    <a:pt x="25399" y="6055"/>
                  </a:cubicBezTo>
                  <a:cubicBezTo>
                    <a:pt x="25399" y="6055"/>
                    <a:pt x="25399" y="6092"/>
                    <a:pt x="25362" y="6092"/>
                  </a:cubicBezTo>
                  <a:cubicBezTo>
                    <a:pt x="25325" y="6129"/>
                    <a:pt x="25288" y="6166"/>
                    <a:pt x="25251" y="6166"/>
                  </a:cubicBezTo>
                  <a:lnTo>
                    <a:pt x="10759" y="14558"/>
                  </a:lnTo>
                  <a:lnTo>
                    <a:pt x="10722" y="14558"/>
                  </a:lnTo>
                  <a:cubicBezTo>
                    <a:pt x="10685" y="14595"/>
                    <a:pt x="10611" y="14595"/>
                    <a:pt x="10574" y="14632"/>
                  </a:cubicBezTo>
                  <a:lnTo>
                    <a:pt x="10463" y="14632"/>
                  </a:lnTo>
                  <a:cubicBezTo>
                    <a:pt x="10463" y="14669"/>
                    <a:pt x="10426" y="14669"/>
                    <a:pt x="10389" y="14669"/>
                  </a:cubicBezTo>
                  <a:lnTo>
                    <a:pt x="10167" y="14669"/>
                  </a:lnTo>
                  <a:cubicBezTo>
                    <a:pt x="10130" y="14669"/>
                    <a:pt x="10093" y="14669"/>
                    <a:pt x="10057" y="14632"/>
                  </a:cubicBezTo>
                  <a:lnTo>
                    <a:pt x="9983" y="14632"/>
                  </a:lnTo>
                  <a:cubicBezTo>
                    <a:pt x="9946" y="14632"/>
                    <a:pt x="9909" y="14595"/>
                    <a:pt x="9872" y="14595"/>
                  </a:cubicBezTo>
                  <a:cubicBezTo>
                    <a:pt x="9835" y="14595"/>
                    <a:pt x="9798" y="14558"/>
                    <a:pt x="9761" y="14558"/>
                  </a:cubicBezTo>
                  <a:lnTo>
                    <a:pt x="3069" y="10676"/>
                  </a:lnTo>
                  <a:cubicBezTo>
                    <a:pt x="2958" y="10602"/>
                    <a:pt x="2884" y="10491"/>
                    <a:pt x="2884" y="10380"/>
                  </a:cubicBezTo>
                  <a:lnTo>
                    <a:pt x="2884" y="9937"/>
                  </a:lnTo>
                  <a:cubicBezTo>
                    <a:pt x="2847" y="9826"/>
                    <a:pt x="2921" y="9715"/>
                    <a:pt x="3069" y="9604"/>
                  </a:cubicBezTo>
                  <a:lnTo>
                    <a:pt x="3845" y="9160"/>
                  </a:lnTo>
                  <a:lnTo>
                    <a:pt x="4178" y="8975"/>
                  </a:lnTo>
                  <a:lnTo>
                    <a:pt x="5435" y="8236"/>
                  </a:lnTo>
                  <a:lnTo>
                    <a:pt x="5768" y="8051"/>
                  </a:lnTo>
                  <a:lnTo>
                    <a:pt x="5768" y="8088"/>
                  </a:lnTo>
                  <a:lnTo>
                    <a:pt x="7025" y="7349"/>
                  </a:lnTo>
                  <a:lnTo>
                    <a:pt x="7321" y="7164"/>
                  </a:lnTo>
                  <a:lnTo>
                    <a:pt x="8615" y="6424"/>
                  </a:lnTo>
                  <a:lnTo>
                    <a:pt x="8910" y="6240"/>
                  </a:lnTo>
                  <a:lnTo>
                    <a:pt x="10167" y="5500"/>
                  </a:lnTo>
                  <a:lnTo>
                    <a:pt x="10500" y="5315"/>
                  </a:lnTo>
                  <a:lnTo>
                    <a:pt x="11757" y="4613"/>
                  </a:lnTo>
                  <a:lnTo>
                    <a:pt x="12090" y="4428"/>
                  </a:lnTo>
                  <a:lnTo>
                    <a:pt x="13347" y="3689"/>
                  </a:lnTo>
                  <a:lnTo>
                    <a:pt x="13643" y="3504"/>
                  </a:lnTo>
                  <a:lnTo>
                    <a:pt x="13680" y="3504"/>
                  </a:lnTo>
                  <a:lnTo>
                    <a:pt x="14937" y="2764"/>
                  </a:lnTo>
                  <a:lnTo>
                    <a:pt x="15232" y="2580"/>
                  </a:lnTo>
                  <a:lnTo>
                    <a:pt x="16526" y="1877"/>
                  </a:lnTo>
                  <a:lnTo>
                    <a:pt x="16822" y="1692"/>
                  </a:lnTo>
                  <a:lnTo>
                    <a:pt x="17599" y="1249"/>
                  </a:lnTo>
                  <a:cubicBezTo>
                    <a:pt x="17728" y="1156"/>
                    <a:pt x="17904" y="1110"/>
                    <a:pt x="18084" y="1110"/>
                  </a:cubicBezTo>
                  <a:close/>
                  <a:moveTo>
                    <a:pt x="18740" y="1"/>
                  </a:moveTo>
                  <a:cubicBezTo>
                    <a:pt x="18523" y="1"/>
                    <a:pt x="18301" y="47"/>
                    <a:pt x="18116" y="139"/>
                  </a:cubicBezTo>
                  <a:cubicBezTo>
                    <a:pt x="18079" y="176"/>
                    <a:pt x="18042" y="213"/>
                    <a:pt x="18005" y="213"/>
                  </a:cubicBezTo>
                  <a:lnTo>
                    <a:pt x="148" y="10528"/>
                  </a:lnTo>
                  <a:cubicBezTo>
                    <a:pt x="37" y="10602"/>
                    <a:pt x="0" y="10713"/>
                    <a:pt x="0" y="10824"/>
                  </a:cubicBezTo>
                  <a:cubicBezTo>
                    <a:pt x="0" y="10861"/>
                    <a:pt x="0" y="10861"/>
                    <a:pt x="0" y="10898"/>
                  </a:cubicBezTo>
                  <a:cubicBezTo>
                    <a:pt x="37" y="11009"/>
                    <a:pt x="111" y="11083"/>
                    <a:pt x="259" y="11157"/>
                  </a:cubicBezTo>
                  <a:lnTo>
                    <a:pt x="11646" y="17811"/>
                  </a:lnTo>
                  <a:cubicBezTo>
                    <a:pt x="11720" y="17848"/>
                    <a:pt x="11831" y="17885"/>
                    <a:pt x="11942" y="17922"/>
                  </a:cubicBezTo>
                  <a:cubicBezTo>
                    <a:pt x="12053" y="17922"/>
                    <a:pt x="12164" y="17959"/>
                    <a:pt x="12275" y="17959"/>
                  </a:cubicBezTo>
                  <a:cubicBezTo>
                    <a:pt x="12386" y="17959"/>
                    <a:pt x="12460" y="17922"/>
                    <a:pt x="12571" y="17922"/>
                  </a:cubicBezTo>
                  <a:cubicBezTo>
                    <a:pt x="12571" y="17922"/>
                    <a:pt x="12607" y="17885"/>
                    <a:pt x="12607" y="17885"/>
                  </a:cubicBezTo>
                  <a:cubicBezTo>
                    <a:pt x="12718" y="17885"/>
                    <a:pt x="12792" y="17848"/>
                    <a:pt x="12866" y="17811"/>
                  </a:cubicBezTo>
                  <a:lnTo>
                    <a:pt x="30760" y="7460"/>
                  </a:lnTo>
                  <a:cubicBezTo>
                    <a:pt x="30797" y="7460"/>
                    <a:pt x="30834" y="7423"/>
                    <a:pt x="30871" y="7423"/>
                  </a:cubicBezTo>
                  <a:cubicBezTo>
                    <a:pt x="30871" y="7386"/>
                    <a:pt x="30871" y="7386"/>
                    <a:pt x="30871" y="7386"/>
                  </a:cubicBezTo>
                  <a:cubicBezTo>
                    <a:pt x="30908" y="7386"/>
                    <a:pt x="30908" y="7349"/>
                    <a:pt x="30945" y="7312"/>
                  </a:cubicBezTo>
                  <a:cubicBezTo>
                    <a:pt x="30982" y="7275"/>
                    <a:pt x="30982" y="7238"/>
                    <a:pt x="30982" y="7238"/>
                  </a:cubicBezTo>
                  <a:cubicBezTo>
                    <a:pt x="30982" y="7238"/>
                    <a:pt x="30982" y="7201"/>
                    <a:pt x="30982" y="7201"/>
                  </a:cubicBezTo>
                  <a:cubicBezTo>
                    <a:pt x="31056" y="7053"/>
                    <a:pt x="30982" y="6905"/>
                    <a:pt x="30760" y="6757"/>
                  </a:cubicBezTo>
                  <a:lnTo>
                    <a:pt x="19336" y="139"/>
                  </a:lnTo>
                  <a:cubicBezTo>
                    <a:pt x="19170" y="47"/>
                    <a:pt x="18957" y="1"/>
                    <a:pt x="18740"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2"/>
            <p:cNvSpPr/>
            <p:nvPr/>
          </p:nvSpPr>
          <p:spPr>
            <a:xfrm>
              <a:off x="1976250" y="3975850"/>
              <a:ext cx="1875" cy="1875"/>
            </a:xfrm>
            <a:custGeom>
              <a:avLst/>
              <a:gdLst/>
              <a:ahLst/>
              <a:cxnLst/>
              <a:rect l="l" t="t" r="r" b="b"/>
              <a:pathLst>
                <a:path w="75" h="75" extrusionOk="0">
                  <a:moveTo>
                    <a:pt x="0" y="1"/>
                  </a:moveTo>
                  <a:cubicBezTo>
                    <a:pt x="0" y="38"/>
                    <a:pt x="37" y="38"/>
                    <a:pt x="74" y="75"/>
                  </a:cubicBezTo>
                  <a:cubicBezTo>
                    <a:pt x="37" y="38"/>
                    <a:pt x="0" y="38"/>
                    <a:pt x="0" y="1"/>
                  </a:cubicBezTo>
                  <a:close/>
                </a:path>
              </a:pathLst>
            </a:custGeom>
            <a:solidFill>
              <a:srgbClr val="567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2"/>
            <p:cNvSpPr/>
            <p:nvPr/>
          </p:nvSpPr>
          <p:spPr>
            <a:xfrm>
              <a:off x="2537275" y="3858475"/>
              <a:ext cx="950" cy="1875"/>
            </a:xfrm>
            <a:custGeom>
              <a:avLst/>
              <a:gdLst/>
              <a:ahLst/>
              <a:cxnLst/>
              <a:rect l="l" t="t" r="r" b="b"/>
              <a:pathLst>
                <a:path w="38" h="75" extrusionOk="0">
                  <a:moveTo>
                    <a:pt x="37" y="0"/>
                  </a:moveTo>
                  <a:cubicBezTo>
                    <a:pt x="37" y="0"/>
                    <a:pt x="37" y="16"/>
                    <a:pt x="27" y="37"/>
                  </a:cubicBezTo>
                  <a:lnTo>
                    <a:pt x="37" y="37"/>
                  </a:lnTo>
                  <a:cubicBezTo>
                    <a:pt x="37" y="0"/>
                    <a:pt x="37" y="0"/>
                    <a:pt x="37" y="0"/>
                  </a:cubicBezTo>
                  <a:close/>
                  <a:moveTo>
                    <a:pt x="0" y="37"/>
                  </a:moveTo>
                  <a:cubicBezTo>
                    <a:pt x="0" y="37"/>
                    <a:pt x="0" y="37"/>
                    <a:pt x="0" y="74"/>
                  </a:cubicBezTo>
                  <a:cubicBezTo>
                    <a:pt x="13" y="61"/>
                    <a:pt x="22" y="49"/>
                    <a:pt x="27" y="37"/>
                  </a:cubicBezTo>
                  <a:close/>
                </a:path>
              </a:pathLst>
            </a:custGeom>
            <a:solidFill>
              <a:srgbClr val="567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2"/>
            <p:cNvSpPr/>
            <p:nvPr/>
          </p:nvSpPr>
          <p:spPr>
            <a:xfrm>
              <a:off x="1974400" y="3974000"/>
              <a:ext cx="950" cy="1875"/>
            </a:xfrm>
            <a:custGeom>
              <a:avLst/>
              <a:gdLst/>
              <a:ahLst/>
              <a:cxnLst/>
              <a:rect l="l" t="t" r="r" b="b"/>
              <a:pathLst>
                <a:path w="38" h="75" extrusionOk="0">
                  <a:moveTo>
                    <a:pt x="37" y="75"/>
                  </a:moveTo>
                  <a:cubicBezTo>
                    <a:pt x="37" y="38"/>
                    <a:pt x="0" y="38"/>
                    <a:pt x="0" y="1"/>
                  </a:cubicBezTo>
                  <a:cubicBezTo>
                    <a:pt x="0" y="38"/>
                    <a:pt x="37" y="38"/>
                    <a:pt x="37" y="75"/>
                  </a:cubicBezTo>
                  <a:close/>
                </a:path>
              </a:pathLst>
            </a:custGeom>
            <a:solidFill>
              <a:srgbClr val="567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2"/>
            <p:cNvSpPr/>
            <p:nvPr/>
          </p:nvSpPr>
          <p:spPr>
            <a:xfrm>
              <a:off x="1973475" y="3972150"/>
              <a:ext cx="950" cy="1875"/>
            </a:xfrm>
            <a:custGeom>
              <a:avLst/>
              <a:gdLst/>
              <a:ahLst/>
              <a:cxnLst/>
              <a:rect l="l" t="t" r="r" b="b"/>
              <a:pathLst>
                <a:path w="38" h="75" extrusionOk="0">
                  <a:moveTo>
                    <a:pt x="37" y="75"/>
                  </a:moveTo>
                  <a:cubicBezTo>
                    <a:pt x="0" y="38"/>
                    <a:pt x="0" y="38"/>
                    <a:pt x="0" y="1"/>
                  </a:cubicBezTo>
                  <a:cubicBezTo>
                    <a:pt x="0" y="38"/>
                    <a:pt x="0" y="38"/>
                    <a:pt x="37" y="75"/>
                  </a:cubicBezTo>
                  <a:close/>
                </a:path>
              </a:pathLst>
            </a:custGeom>
            <a:solidFill>
              <a:srgbClr val="567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2"/>
            <p:cNvSpPr/>
            <p:nvPr/>
          </p:nvSpPr>
          <p:spPr>
            <a:xfrm>
              <a:off x="2327450" y="3970300"/>
              <a:ext cx="147000" cy="83225"/>
            </a:xfrm>
            <a:custGeom>
              <a:avLst/>
              <a:gdLst/>
              <a:ahLst/>
              <a:cxnLst/>
              <a:rect l="l" t="t" r="r" b="b"/>
              <a:pathLst>
                <a:path w="5880" h="3329" extrusionOk="0">
                  <a:moveTo>
                    <a:pt x="3402" y="1"/>
                  </a:moveTo>
                  <a:cubicBezTo>
                    <a:pt x="3328" y="1"/>
                    <a:pt x="3217" y="38"/>
                    <a:pt x="3180" y="75"/>
                  </a:cubicBezTo>
                  <a:lnTo>
                    <a:pt x="75" y="1886"/>
                  </a:lnTo>
                  <a:cubicBezTo>
                    <a:pt x="38" y="1886"/>
                    <a:pt x="1" y="1923"/>
                    <a:pt x="1" y="1960"/>
                  </a:cubicBezTo>
                  <a:cubicBezTo>
                    <a:pt x="1" y="1960"/>
                    <a:pt x="1" y="1997"/>
                    <a:pt x="75" y="1997"/>
                  </a:cubicBezTo>
                  <a:lnTo>
                    <a:pt x="2219" y="3254"/>
                  </a:lnTo>
                  <a:cubicBezTo>
                    <a:pt x="2256" y="3291"/>
                    <a:pt x="2367" y="3328"/>
                    <a:pt x="2441" y="3328"/>
                  </a:cubicBezTo>
                  <a:cubicBezTo>
                    <a:pt x="2552" y="3328"/>
                    <a:pt x="2626" y="3291"/>
                    <a:pt x="2700" y="3254"/>
                  </a:cubicBezTo>
                  <a:lnTo>
                    <a:pt x="5805" y="1480"/>
                  </a:lnTo>
                  <a:cubicBezTo>
                    <a:pt x="5842" y="1443"/>
                    <a:pt x="5879" y="1406"/>
                    <a:pt x="5879" y="1406"/>
                  </a:cubicBezTo>
                  <a:cubicBezTo>
                    <a:pt x="5879" y="1369"/>
                    <a:pt x="5842" y="1332"/>
                    <a:pt x="5805" y="1332"/>
                  </a:cubicBezTo>
                  <a:lnTo>
                    <a:pt x="3661" y="75"/>
                  </a:lnTo>
                  <a:cubicBezTo>
                    <a:pt x="3587" y="38"/>
                    <a:pt x="3513" y="1"/>
                    <a:pt x="3402" y="1"/>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2"/>
            <p:cNvSpPr/>
            <p:nvPr/>
          </p:nvSpPr>
          <p:spPr>
            <a:xfrm>
              <a:off x="2322850" y="3967525"/>
              <a:ext cx="155300" cy="88775"/>
            </a:xfrm>
            <a:custGeom>
              <a:avLst/>
              <a:gdLst/>
              <a:ahLst/>
              <a:cxnLst/>
              <a:rect l="l" t="t" r="r" b="b"/>
              <a:pathLst>
                <a:path w="6212" h="3551" extrusionOk="0">
                  <a:moveTo>
                    <a:pt x="3586" y="112"/>
                  </a:moveTo>
                  <a:cubicBezTo>
                    <a:pt x="3697" y="112"/>
                    <a:pt x="3771" y="149"/>
                    <a:pt x="3845" y="186"/>
                  </a:cubicBezTo>
                  <a:lnTo>
                    <a:pt x="5989" y="1443"/>
                  </a:lnTo>
                  <a:cubicBezTo>
                    <a:pt x="6026" y="1443"/>
                    <a:pt x="6063" y="1480"/>
                    <a:pt x="6063" y="1517"/>
                  </a:cubicBezTo>
                  <a:cubicBezTo>
                    <a:pt x="6063" y="1517"/>
                    <a:pt x="6026" y="1554"/>
                    <a:pt x="5989" y="1591"/>
                  </a:cubicBezTo>
                  <a:lnTo>
                    <a:pt x="2884" y="3365"/>
                  </a:lnTo>
                  <a:cubicBezTo>
                    <a:pt x="2810" y="3402"/>
                    <a:pt x="2736" y="3439"/>
                    <a:pt x="2625" y="3439"/>
                  </a:cubicBezTo>
                  <a:cubicBezTo>
                    <a:pt x="2551" y="3439"/>
                    <a:pt x="2440" y="3402"/>
                    <a:pt x="2403" y="3365"/>
                  </a:cubicBezTo>
                  <a:lnTo>
                    <a:pt x="259" y="2108"/>
                  </a:lnTo>
                  <a:cubicBezTo>
                    <a:pt x="185" y="2108"/>
                    <a:pt x="185" y="2071"/>
                    <a:pt x="185" y="2071"/>
                  </a:cubicBezTo>
                  <a:cubicBezTo>
                    <a:pt x="185" y="2034"/>
                    <a:pt x="185" y="1997"/>
                    <a:pt x="259" y="1997"/>
                  </a:cubicBezTo>
                  <a:lnTo>
                    <a:pt x="3364" y="186"/>
                  </a:lnTo>
                  <a:cubicBezTo>
                    <a:pt x="3401" y="149"/>
                    <a:pt x="3512" y="112"/>
                    <a:pt x="3586" y="112"/>
                  </a:cubicBezTo>
                  <a:close/>
                  <a:moveTo>
                    <a:pt x="3586" y="1"/>
                  </a:moveTo>
                  <a:cubicBezTo>
                    <a:pt x="3475" y="1"/>
                    <a:pt x="3364" y="38"/>
                    <a:pt x="3291" y="75"/>
                  </a:cubicBezTo>
                  <a:lnTo>
                    <a:pt x="185" y="1886"/>
                  </a:lnTo>
                  <a:cubicBezTo>
                    <a:pt x="0" y="1960"/>
                    <a:pt x="0" y="2145"/>
                    <a:pt x="185" y="2219"/>
                  </a:cubicBezTo>
                  <a:lnTo>
                    <a:pt x="2329" y="3476"/>
                  </a:lnTo>
                  <a:cubicBezTo>
                    <a:pt x="2403" y="3513"/>
                    <a:pt x="2514" y="3550"/>
                    <a:pt x="2625" y="3550"/>
                  </a:cubicBezTo>
                  <a:cubicBezTo>
                    <a:pt x="2736" y="3550"/>
                    <a:pt x="2847" y="3513"/>
                    <a:pt x="2958" y="3476"/>
                  </a:cubicBezTo>
                  <a:lnTo>
                    <a:pt x="6063" y="1665"/>
                  </a:lnTo>
                  <a:cubicBezTo>
                    <a:pt x="6211" y="1591"/>
                    <a:pt x="6211" y="1443"/>
                    <a:pt x="6063" y="1332"/>
                  </a:cubicBezTo>
                  <a:lnTo>
                    <a:pt x="3919" y="75"/>
                  </a:lnTo>
                  <a:cubicBezTo>
                    <a:pt x="3808" y="38"/>
                    <a:pt x="3697" y="1"/>
                    <a:pt x="35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2"/>
            <p:cNvSpPr/>
            <p:nvPr/>
          </p:nvSpPr>
          <p:spPr>
            <a:xfrm>
              <a:off x="1901375" y="3902825"/>
              <a:ext cx="775475" cy="281925"/>
            </a:xfrm>
            <a:custGeom>
              <a:avLst/>
              <a:gdLst/>
              <a:ahLst/>
              <a:cxnLst/>
              <a:rect l="l" t="t" r="r" b="b"/>
              <a:pathLst>
                <a:path w="31019" h="11277" extrusionOk="0">
                  <a:moveTo>
                    <a:pt x="30982" y="1"/>
                  </a:moveTo>
                  <a:cubicBezTo>
                    <a:pt x="30982" y="1"/>
                    <a:pt x="30982" y="38"/>
                    <a:pt x="30982" y="38"/>
                  </a:cubicBezTo>
                  <a:cubicBezTo>
                    <a:pt x="30982" y="75"/>
                    <a:pt x="30982" y="75"/>
                    <a:pt x="30945" y="112"/>
                  </a:cubicBezTo>
                  <a:cubicBezTo>
                    <a:pt x="30945" y="149"/>
                    <a:pt x="30908" y="149"/>
                    <a:pt x="30908" y="149"/>
                  </a:cubicBezTo>
                  <a:cubicBezTo>
                    <a:pt x="30908" y="149"/>
                    <a:pt x="30908" y="186"/>
                    <a:pt x="30871" y="186"/>
                  </a:cubicBezTo>
                  <a:cubicBezTo>
                    <a:pt x="30871" y="186"/>
                    <a:pt x="30871" y="186"/>
                    <a:pt x="30871" y="223"/>
                  </a:cubicBezTo>
                  <a:lnTo>
                    <a:pt x="30834" y="223"/>
                  </a:lnTo>
                  <a:cubicBezTo>
                    <a:pt x="30834" y="223"/>
                    <a:pt x="30797" y="260"/>
                    <a:pt x="30760" y="260"/>
                  </a:cubicBezTo>
                  <a:lnTo>
                    <a:pt x="12866" y="10611"/>
                  </a:lnTo>
                  <a:cubicBezTo>
                    <a:pt x="12792" y="10648"/>
                    <a:pt x="12718" y="10685"/>
                    <a:pt x="12607" y="10685"/>
                  </a:cubicBezTo>
                  <a:cubicBezTo>
                    <a:pt x="12607" y="10685"/>
                    <a:pt x="12571" y="10722"/>
                    <a:pt x="12571" y="10722"/>
                  </a:cubicBezTo>
                  <a:lnTo>
                    <a:pt x="12497" y="10722"/>
                  </a:lnTo>
                  <a:cubicBezTo>
                    <a:pt x="12460" y="10722"/>
                    <a:pt x="12423" y="10722"/>
                    <a:pt x="12349" y="10759"/>
                  </a:cubicBezTo>
                  <a:lnTo>
                    <a:pt x="12238" y="10759"/>
                  </a:lnTo>
                  <a:cubicBezTo>
                    <a:pt x="12238" y="10759"/>
                    <a:pt x="12201" y="10759"/>
                    <a:pt x="12164" y="10722"/>
                  </a:cubicBezTo>
                  <a:lnTo>
                    <a:pt x="11942" y="10722"/>
                  </a:lnTo>
                  <a:cubicBezTo>
                    <a:pt x="11905" y="10685"/>
                    <a:pt x="11905" y="10685"/>
                    <a:pt x="11868" y="10685"/>
                  </a:cubicBezTo>
                  <a:cubicBezTo>
                    <a:pt x="11831" y="10685"/>
                    <a:pt x="11794" y="10648"/>
                    <a:pt x="11757" y="10648"/>
                  </a:cubicBezTo>
                  <a:cubicBezTo>
                    <a:pt x="11720" y="10648"/>
                    <a:pt x="11683" y="10611"/>
                    <a:pt x="11646" y="10611"/>
                  </a:cubicBezTo>
                  <a:lnTo>
                    <a:pt x="259" y="3957"/>
                  </a:lnTo>
                  <a:cubicBezTo>
                    <a:pt x="111" y="3883"/>
                    <a:pt x="37" y="3809"/>
                    <a:pt x="0" y="3698"/>
                  </a:cubicBezTo>
                  <a:cubicBezTo>
                    <a:pt x="0" y="4076"/>
                    <a:pt x="0" y="4425"/>
                    <a:pt x="0" y="4807"/>
                  </a:cubicBezTo>
                  <a:cubicBezTo>
                    <a:pt x="0" y="4955"/>
                    <a:pt x="74" y="5066"/>
                    <a:pt x="259" y="5177"/>
                  </a:cubicBezTo>
                  <a:lnTo>
                    <a:pt x="11646" y="11129"/>
                  </a:lnTo>
                  <a:cubicBezTo>
                    <a:pt x="11683" y="11166"/>
                    <a:pt x="11720" y="11166"/>
                    <a:pt x="11757" y="11166"/>
                  </a:cubicBezTo>
                  <a:cubicBezTo>
                    <a:pt x="11794" y="11203"/>
                    <a:pt x="11831" y="11203"/>
                    <a:pt x="11868" y="11240"/>
                  </a:cubicBezTo>
                  <a:lnTo>
                    <a:pt x="11979" y="11240"/>
                  </a:lnTo>
                  <a:cubicBezTo>
                    <a:pt x="11979" y="11277"/>
                    <a:pt x="12016" y="11277"/>
                    <a:pt x="12053" y="11277"/>
                  </a:cubicBezTo>
                  <a:lnTo>
                    <a:pt x="12497" y="11277"/>
                  </a:lnTo>
                  <a:cubicBezTo>
                    <a:pt x="12534" y="11277"/>
                    <a:pt x="12534" y="11277"/>
                    <a:pt x="12571" y="11240"/>
                  </a:cubicBezTo>
                  <a:lnTo>
                    <a:pt x="12644" y="11240"/>
                  </a:lnTo>
                  <a:cubicBezTo>
                    <a:pt x="12718" y="11203"/>
                    <a:pt x="12792" y="11203"/>
                    <a:pt x="12866" y="11129"/>
                  </a:cubicBezTo>
                  <a:lnTo>
                    <a:pt x="30760" y="814"/>
                  </a:lnTo>
                  <a:cubicBezTo>
                    <a:pt x="30797" y="814"/>
                    <a:pt x="30834" y="777"/>
                    <a:pt x="30834" y="777"/>
                  </a:cubicBezTo>
                  <a:cubicBezTo>
                    <a:pt x="30834" y="740"/>
                    <a:pt x="30871" y="740"/>
                    <a:pt x="30871" y="740"/>
                  </a:cubicBezTo>
                  <a:cubicBezTo>
                    <a:pt x="30908" y="703"/>
                    <a:pt x="30908" y="703"/>
                    <a:pt x="30908" y="703"/>
                  </a:cubicBezTo>
                  <a:cubicBezTo>
                    <a:pt x="30908" y="703"/>
                    <a:pt x="30945" y="666"/>
                    <a:pt x="30945" y="666"/>
                  </a:cubicBezTo>
                  <a:cubicBezTo>
                    <a:pt x="30945" y="666"/>
                    <a:pt x="30945" y="629"/>
                    <a:pt x="30945" y="629"/>
                  </a:cubicBezTo>
                  <a:cubicBezTo>
                    <a:pt x="30982" y="629"/>
                    <a:pt x="30982" y="592"/>
                    <a:pt x="30982" y="592"/>
                  </a:cubicBezTo>
                  <a:cubicBezTo>
                    <a:pt x="30982" y="592"/>
                    <a:pt x="30982" y="592"/>
                    <a:pt x="30982" y="555"/>
                  </a:cubicBezTo>
                  <a:lnTo>
                    <a:pt x="31019" y="555"/>
                  </a:lnTo>
                  <a:cubicBezTo>
                    <a:pt x="31019" y="555"/>
                    <a:pt x="31019" y="518"/>
                    <a:pt x="31019" y="518"/>
                  </a:cubicBezTo>
                  <a:cubicBezTo>
                    <a:pt x="31019" y="518"/>
                    <a:pt x="31019" y="482"/>
                    <a:pt x="31019" y="482"/>
                  </a:cubicBezTo>
                  <a:lnTo>
                    <a:pt x="31019" y="223"/>
                  </a:lnTo>
                  <a:cubicBezTo>
                    <a:pt x="31019" y="186"/>
                    <a:pt x="31019" y="186"/>
                    <a:pt x="31019" y="149"/>
                  </a:cubicBezTo>
                  <a:cubicBezTo>
                    <a:pt x="31019" y="149"/>
                    <a:pt x="31019" y="112"/>
                    <a:pt x="310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2"/>
            <p:cNvSpPr/>
            <p:nvPr/>
          </p:nvSpPr>
          <p:spPr>
            <a:xfrm>
              <a:off x="2308050" y="3921325"/>
              <a:ext cx="79525" cy="46225"/>
            </a:xfrm>
            <a:custGeom>
              <a:avLst/>
              <a:gdLst/>
              <a:ahLst/>
              <a:cxnLst/>
              <a:rect l="l" t="t" r="r" b="b"/>
              <a:pathLst>
                <a:path w="3181" h="1849" extrusionOk="0">
                  <a:moveTo>
                    <a:pt x="1258" y="0"/>
                  </a:moveTo>
                  <a:lnTo>
                    <a:pt x="1" y="740"/>
                  </a:lnTo>
                  <a:lnTo>
                    <a:pt x="1886" y="1849"/>
                  </a:lnTo>
                  <a:lnTo>
                    <a:pt x="3180" y="1109"/>
                  </a:lnTo>
                  <a:lnTo>
                    <a:pt x="1258"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2"/>
            <p:cNvSpPr/>
            <p:nvPr/>
          </p:nvSpPr>
          <p:spPr>
            <a:xfrm>
              <a:off x="2268300" y="3944425"/>
              <a:ext cx="79525" cy="46250"/>
            </a:xfrm>
            <a:custGeom>
              <a:avLst/>
              <a:gdLst/>
              <a:ahLst/>
              <a:cxnLst/>
              <a:rect l="l" t="t" r="r" b="b"/>
              <a:pathLst>
                <a:path w="3181" h="1850" extrusionOk="0">
                  <a:moveTo>
                    <a:pt x="1258" y="1"/>
                  </a:moveTo>
                  <a:lnTo>
                    <a:pt x="1" y="740"/>
                  </a:lnTo>
                  <a:lnTo>
                    <a:pt x="1923" y="1849"/>
                  </a:lnTo>
                  <a:lnTo>
                    <a:pt x="3180" y="1110"/>
                  </a:lnTo>
                  <a:lnTo>
                    <a:pt x="1258"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2"/>
            <p:cNvSpPr/>
            <p:nvPr/>
          </p:nvSpPr>
          <p:spPr>
            <a:xfrm>
              <a:off x="2014125" y="3979550"/>
              <a:ext cx="72125" cy="42550"/>
            </a:xfrm>
            <a:custGeom>
              <a:avLst/>
              <a:gdLst/>
              <a:ahLst/>
              <a:cxnLst/>
              <a:rect l="l" t="t" r="r" b="b"/>
              <a:pathLst>
                <a:path w="2885" h="1702" extrusionOk="0">
                  <a:moveTo>
                    <a:pt x="1258" y="0"/>
                  </a:moveTo>
                  <a:lnTo>
                    <a:pt x="1" y="740"/>
                  </a:lnTo>
                  <a:lnTo>
                    <a:pt x="1628" y="1701"/>
                  </a:lnTo>
                  <a:lnTo>
                    <a:pt x="2885" y="962"/>
                  </a:lnTo>
                  <a:lnTo>
                    <a:pt x="1258"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2"/>
            <p:cNvSpPr/>
            <p:nvPr/>
          </p:nvSpPr>
          <p:spPr>
            <a:xfrm>
              <a:off x="2346875" y="3898225"/>
              <a:ext cx="79500" cy="46225"/>
            </a:xfrm>
            <a:custGeom>
              <a:avLst/>
              <a:gdLst/>
              <a:ahLst/>
              <a:cxnLst/>
              <a:rect l="l" t="t" r="r" b="b"/>
              <a:pathLst>
                <a:path w="3180" h="1849" extrusionOk="0">
                  <a:moveTo>
                    <a:pt x="1294" y="0"/>
                  </a:moveTo>
                  <a:lnTo>
                    <a:pt x="0" y="739"/>
                  </a:lnTo>
                  <a:lnTo>
                    <a:pt x="1923" y="1849"/>
                  </a:lnTo>
                  <a:lnTo>
                    <a:pt x="3180" y="1146"/>
                  </a:lnTo>
                  <a:lnTo>
                    <a:pt x="1294"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2"/>
            <p:cNvSpPr/>
            <p:nvPr/>
          </p:nvSpPr>
          <p:spPr>
            <a:xfrm>
              <a:off x="2426350" y="3852925"/>
              <a:ext cx="79525" cy="46225"/>
            </a:xfrm>
            <a:custGeom>
              <a:avLst/>
              <a:gdLst/>
              <a:ahLst/>
              <a:cxnLst/>
              <a:rect l="l" t="t" r="r" b="b"/>
              <a:pathLst>
                <a:path w="3181" h="1849" extrusionOk="0">
                  <a:moveTo>
                    <a:pt x="1258" y="0"/>
                  </a:moveTo>
                  <a:lnTo>
                    <a:pt x="1" y="740"/>
                  </a:lnTo>
                  <a:lnTo>
                    <a:pt x="1923" y="1849"/>
                  </a:lnTo>
                  <a:lnTo>
                    <a:pt x="3180" y="1110"/>
                  </a:lnTo>
                  <a:lnTo>
                    <a:pt x="1258"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2"/>
            <p:cNvSpPr/>
            <p:nvPr/>
          </p:nvSpPr>
          <p:spPr>
            <a:xfrm>
              <a:off x="2386625" y="3876025"/>
              <a:ext cx="79500" cy="46250"/>
            </a:xfrm>
            <a:custGeom>
              <a:avLst/>
              <a:gdLst/>
              <a:ahLst/>
              <a:cxnLst/>
              <a:rect l="l" t="t" r="r" b="b"/>
              <a:pathLst>
                <a:path w="3180" h="1850" extrusionOk="0">
                  <a:moveTo>
                    <a:pt x="1257" y="1"/>
                  </a:moveTo>
                  <a:lnTo>
                    <a:pt x="0" y="703"/>
                  </a:lnTo>
                  <a:lnTo>
                    <a:pt x="1923" y="1849"/>
                  </a:lnTo>
                  <a:lnTo>
                    <a:pt x="3180" y="1110"/>
                  </a:lnTo>
                  <a:lnTo>
                    <a:pt x="1257"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2"/>
            <p:cNvSpPr/>
            <p:nvPr/>
          </p:nvSpPr>
          <p:spPr>
            <a:xfrm>
              <a:off x="2290500" y="3819650"/>
              <a:ext cx="73025" cy="42550"/>
            </a:xfrm>
            <a:custGeom>
              <a:avLst/>
              <a:gdLst/>
              <a:ahLst/>
              <a:cxnLst/>
              <a:rect l="l" t="t" r="r" b="b"/>
              <a:pathLst>
                <a:path w="2921" h="1702" extrusionOk="0">
                  <a:moveTo>
                    <a:pt x="1294" y="1"/>
                  </a:moveTo>
                  <a:lnTo>
                    <a:pt x="0" y="740"/>
                  </a:lnTo>
                  <a:lnTo>
                    <a:pt x="1627" y="1701"/>
                  </a:lnTo>
                  <a:lnTo>
                    <a:pt x="2921" y="962"/>
                  </a:lnTo>
                  <a:lnTo>
                    <a:pt x="1294"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2"/>
            <p:cNvSpPr/>
            <p:nvPr/>
          </p:nvSpPr>
          <p:spPr>
            <a:xfrm>
              <a:off x="2369975" y="3774350"/>
              <a:ext cx="72125" cy="41625"/>
            </a:xfrm>
            <a:custGeom>
              <a:avLst/>
              <a:gdLst/>
              <a:ahLst/>
              <a:cxnLst/>
              <a:rect l="l" t="t" r="r" b="b"/>
              <a:pathLst>
                <a:path w="2885" h="1665" extrusionOk="0">
                  <a:moveTo>
                    <a:pt x="1258" y="1"/>
                  </a:moveTo>
                  <a:lnTo>
                    <a:pt x="1" y="740"/>
                  </a:lnTo>
                  <a:lnTo>
                    <a:pt x="1627" y="1665"/>
                  </a:lnTo>
                  <a:lnTo>
                    <a:pt x="2884" y="962"/>
                  </a:lnTo>
                  <a:lnTo>
                    <a:pt x="1258"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2"/>
            <p:cNvSpPr/>
            <p:nvPr/>
          </p:nvSpPr>
          <p:spPr>
            <a:xfrm>
              <a:off x="2211925" y="3865875"/>
              <a:ext cx="72125" cy="41600"/>
            </a:xfrm>
            <a:custGeom>
              <a:avLst/>
              <a:gdLst/>
              <a:ahLst/>
              <a:cxnLst/>
              <a:rect l="l" t="t" r="r" b="b"/>
              <a:pathLst>
                <a:path w="2885" h="1664" extrusionOk="0">
                  <a:moveTo>
                    <a:pt x="1258" y="0"/>
                  </a:moveTo>
                  <a:lnTo>
                    <a:pt x="1" y="739"/>
                  </a:lnTo>
                  <a:lnTo>
                    <a:pt x="1627" y="1664"/>
                  </a:lnTo>
                  <a:lnTo>
                    <a:pt x="2884" y="924"/>
                  </a:lnTo>
                  <a:lnTo>
                    <a:pt x="1258"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2"/>
            <p:cNvSpPr/>
            <p:nvPr/>
          </p:nvSpPr>
          <p:spPr>
            <a:xfrm>
              <a:off x="2172175" y="3888050"/>
              <a:ext cx="72125" cy="42525"/>
            </a:xfrm>
            <a:custGeom>
              <a:avLst/>
              <a:gdLst/>
              <a:ahLst/>
              <a:cxnLst/>
              <a:rect l="l" t="t" r="r" b="b"/>
              <a:pathLst>
                <a:path w="2885" h="1701" extrusionOk="0">
                  <a:moveTo>
                    <a:pt x="1258" y="0"/>
                  </a:moveTo>
                  <a:lnTo>
                    <a:pt x="1" y="740"/>
                  </a:lnTo>
                  <a:lnTo>
                    <a:pt x="1628" y="1701"/>
                  </a:lnTo>
                  <a:lnTo>
                    <a:pt x="2885" y="962"/>
                  </a:lnTo>
                  <a:lnTo>
                    <a:pt x="1258"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2"/>
            <p:cNvSpPr/>
            <p:nvPr/>
          </p:nvSpPr>
          <p:spPr>
            <a:xfrm>
              <a:off x="2092700" y="3934250"/>
              <a:ext cx="73050" cy="41625"/>
            </a:xfrm>
            <a:custGeom>
              <a:avLst/>
              <a:gdLst/>
              <a:ahLst/>
              <a:cxnLst/>
              <a:rect l="l" t="t" r="r" b="b"/>
              <a:pathLst>
                <a:path w="2922" h="1665" extrusionOk="0">
                  <a:moveTo>
                    <a:pt x="1294" y="1"/>
                  </a:moveTo>
                  <a:lnTo>
                    <a:pt x="0" y="740"/>
                  </a:lnTo>
                  <a:lnTo>
                    <a:pt x="1664" y="1665"/>
                  </a:lnTo>
                  <a:lnTo>
                    <a:pt x="2921" y="962"/>
                  </a:lnTo>
                  <a:lnTo>
                    <a:pt x="1294"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2"/>
            <p:cNvSpPr/>
            <p:nvPr/>
          </p:nvSpPr>
          <p:spPr>
            <a:xfrm>
              <a:off x="2282175" y="3769750"/>
              <a:ext cx="73050" cy="41600"/>
            </a:xfrm>
            <a:custGeom>
              <a:avLst/>
              <a:gdLst/>
              <a:ahLst/>
              <a:cxnLst/>
              <a:rect l="l" t="t" r="r" b="b"/>
              <a:pathLst>
                <a:path w="2922" h="1664" extrusionOk="0">
                  <a:moveTo>
                    <a:pt x="1294" y="0"/>
                  </a:moveTo>
                  <a:lnTo>
                    <a:pt x="0" y="703"/>
                  </a:lnTo>
                  <a:lnTo>
                    <a:pt x="1627" y="1664"/>
                  </a:lnTo>
                  <a:lnTo>
                    <a:pt x="2921" y="924"/>
                  </a:lnTo>
                  <a:lnTo>
                    <a:pt x="1294"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2"/>
            <p:cNvSpPr/>
            <p:nvPr/>
          </p:nvSpPr>
          <p:spPr>
            <a:xfrm>
              <a:off x="2251675" y="3842750"/>
              <a:ext cx="72125" cy="41625"/>
            </a:xfrm>
            <a:custGeom>
              <a:avLst/>
              <a:gdLst/>
              <a:ahLst/>
              <a:cxnLst/>
              <a:rect l="l" t="t" r="r" b="b"/>
              <a:pathLst>
                <a:path w="2885" h="1665" extrusionOk="0">
                  <a:moveTo>
                    <a:pt x="1257" y="1"/>
                  </a:moveTo>
                  <a:lnTo>
                    <a:pt x="0" y="740"/>
                  </a:lnTo>
                  <a:lnTo>
                    <a:pt x="1627" y="1664"/>
                  </a:lnTo>
                  <a:lnTo>
                    <a:pt x="2884" y="962"/>
                  </a:lnTo>
                  <a:lnTo>
                    <a:pt x="1257"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2"/>
            <p:cNvSpPr/>
            <p:nvPr/>
          </p:nvSpPr>
          <p:spPr>
            <a:xfrm>
              <a:off x="2418050" y="3802100"/>
              <a:ext cx="72100" cy="42525"/>
            </a:xfrm>
            <a:custGeom>
              <a:avLst/>
              <a:gdLst/>
              <a:ahLst/>
              <a:cxnLst/>
              <a:rect l="l" t="t" r="r" b="b"/>
              <a:pathLst>
                <a:path w="2884" h="1701" extrusionOk="0">
                  <a:moveTo>
                    <a:pt x="1257" y="0"/>
                  </a:moveTo>
                  <a:lnTo>
                    <a:pt x="0" y="739"/>
                  </a:lnTo>
                  <a:lnTo>
                    <a:pt x="1627" y="1701"/>
                  </a:lnTo>
                  <a:lnTo>
                    <a:pt x="2884" y="961"/>
                  </a:lnTo>
                  <a:lnTo>
                    <a:pt x="1257"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2"/>
            <p:cNvSpPr/>
            <p:nvPr/>
          </p:nvSpPr>
          <p:spPr>
            <a:xfrm>
              <a:off x="2053875" y="3957375"/>
              <a:ext cx="72125" cy="41600"/>
            </a:xfrm>
            <a:custGeom>
              <a:avLst/>
              <a:gdLst/>
              <a:ahLst/>
              <a:cxnLst/>
              <a:rect l="l" t="t" r="r" b="b"/>
              <a:pathLst>
                <a:path w="2885" h="1664" extrusionOk="0">
                  <a:moveTo>
                    <a:pt x="1258" y="0"/>
                  </a:moveTo>
                  <a:lnTo>
                    <a:pt x="1" y="703"/>
                  </a:lnTo>
                  <a:lnTo>
                    <a:pt x="1627" y="1664"/>
                  </a:lnTo>
                  <a:lnTo>
                    <a:pt x="2884" y="924"/>
                  </a:lnTo>
                  <a:lnTo>
                    <a:pt x="1258"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2"/>
            <p:cNvSpPr/>
            <p:nvPr/>
          </p:nvSpPr>
          <p:spPr>
            <a:xfrm>
              <a:off x="2101025" y="3985100"/>
              <a:ext cx="73025" cy="41600"/>
            </a:xfrm>
            <a:custGeom>
              <a:avLst/>
              <a:gdLst/>
              <a:ahLst/>
              <a:cxnLst/>
              <a:rect l="l" t="t" r="r" b="b"/>
              <a:pathLst>
                <a:path w="2921" h="1664" extrusionOk="0">
                  <a:moveTo>
                    <a:pt x="1294" y="0"/>
                  </a:moveTo>
                  <a:lnTo>
                    <a:pt x="0" y="740"/>
                  </a:lnTo>
                  <a:lnTo>
                    <a:pt x="1664" y="1664"/>
                  </a:lnTo>
                  <a:lnTo>
                    <a:pt x="2921" y="925"/>
                  </a:lnTo>
                  <a:lnTo>
                    <a:pt x="1294"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2"/>
            <p:cNvSpPr/>
            <p:nvPr/>
          </p:nvSpPr>
          <p:spPr>
            <a:xfrm>
              <a:off x="2243350" y="3791925"/>
              <a:ext cx="72125" cy="42550"/>
            </a:xfrm>
            <a:custGeom>
              <a:avLst/>
              <a:gdLst/>
              <a:ahLst/>
              <a:cxnLst/>
              <a:rect l="l" t="t" r="r" b="b"/>
              <a:pathLst>
                <a:path w="2885" h="1702" extrusionOk="0">
                  <a:moveTo>
                    <a:pt x="1258" y="0"/>
                  </a:moveTo>
                  <a:lnTo>
                    <a:pt x="1" y="740"/>
                  </a:lnTo>
                  <a:lnTo>
                    <a:pt x="1627" y="1701"/>
                  </a:lnTo>
                  <a:lnTo>
                    <a:pt x="2884" y="962"/>
                  </a:lnTo>
                  <a:lnTo>
                    <a:pt x="1258"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2"/>
            <p:cNvSpPr/>
            <p:nvPr/>
          </p:nvSpPr>
          <p:spPr>
            <a:xfrm>
              <a:off x="2338550" y="3848300"/>
              <a:ext cx="73050" cy="41625"/>
            </a:xfrm>
            <a:custGeom>
              <a:avLst/>
              <a:gdLst/>
              <a:ahLst/>
              <a:cxnLst/>
              <a:rect l="l" t="t" r="r" b="b"/>
              <a:pathLst>
                <a:path w="2922" h="1665" extrusionOk="0">
                  <a:moveTo>
                    <a:pt x="1295" y="1"/>
                  </a:moveTo>
                  <a:lnTo>
                    <a:pt x="1" y="703"/>
                  </a:lnTo>
                  <a:lnTo>
                    <a:pt x="1627" y="1664"/>
                  </a:lnTo>
                  <a:lnTo>
                    <a:pt x="2921" y="925"/>
                  </a:lnTo>
                  <a:lnTo>
                    <a:pt x="1295"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2"/>
            <p:cNvSpPr/>
            <p:nvPr/>
          </p:nvSpPr>
          <p:spPr>
            <a:xfrm>
              <a:off x="2132450" y="3911150"/>
              <a:ext cx="73025" cy="42550"/>
            </a:xfrm>
            <a:custGeom>
              <a:avLst/>
              <a:gdLst/>
              <a:ahLst/>
              <a:cxnLst/>
              <a:rect l="l" t="t" r="r" b="b"/>
              <a:pathLst>
                <a:path w="2921" h="1702" extrusionOk="0">
                  <a:moveTo>
                    <a:pt x="1257" y="1"/>
                  </a:moveTo>
                  <a:lnTo>
                    <a:pt x="0" y="740"/>
                  </a:lnTo>
                  <a:lnTo>
                    <a:pt x="1627" y="1701"/>
                  </a:lnTo>
                  <a:lnTo>
                    <a:pt x="2921" y="962"/>
                  </a:lnTo>
                  <a:lnTo>
                    <a:pt x="1257"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2"/>
            <p:cNvSpPr/>
            <p:nvPr/>
          </p:nvSpPr>
          <p:spPr>
            <a:xfrm>
              <a:off x="2140750" y="3962000"/>
              <a:ext cx="73050" cy="41600"/>
            </a:xfrm>
            <a:custGeom>
              <a:avLst/>
              <a:gdLst/>
              <a:ahLst/>
              <a:cxnLst/>
              <a:rect l="l" t="t" r="r" b="b"/>
              <a:pathLst>
                <a:path w="2922" h="1664" extrusionOk="0">
                  <a:moveTo>
                    <a:pt x="1295" y="0"/>
                  </a:moveTo>
                  <a:lnTo>
                    <a:pt x="1" y="739"/>
                  </a:lnTo>
                  <a:lnTo>
                    <a:pt x="1628" y="1664"/>
                  </a:lnTo>
                  <a:lnTo>
                    <a:pt x="2922" y="961"/>
                  </a:lnTo>
                  <a:lnTo>
                    <a:pt x="1295"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2"/>
            <p:cNvSpPr/>
            <p:nvPr/>
          </p:nvSpPr>
          <p:spPr>
            <a:xfrm>
              <a:off x="2220250" y="3916700"/>
              <a:ext cx="72125" cy="41625"/>
            </a:xfrm>
            <a:custGeom>
              <a:avLst/>
              <a:gdLst/>
              <a:ahLst/>
              <a:cxnLst/>
              <a:rect l="l" t="t" r="r" b="b"/>
              <a:pathLst>
                <a:path w="2885" h="1665" extrusionOk="0">
                  <a:moveTo>
                    <a:pt x="1257" y="0"/>
                  </a:moveTo>
                  <a:lnTo>
                    <a:pt x="0" y="703"/>
                  </a:lnTo>
                  <a:lnTo>
                    <a:pt x="1627" y="1664"/>
                  </a:lnTo>
                  <a:lnTo>
                    <a:pt x="2884" y="925"/>
                  </a:lnTo>
                  <a:lnTo>
                    <a:pt x="1257"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2"/>
            <p:cNvSpPr/>
            <p:nvPr/>
          </p:nvSpPr>
          <p:spPr>
            <a:xfrm>
              <a:off x="2180500" y="3938875"/>
              <a:ext cx="72125" cy="42550"/>
            </a:xfrm>
            <a:custGeom>
              <a:avLst/>
              <a:gdLst/>
              <a:ahLst/>
              <a:cxnLst/>
              <a:rect l="l" t="t" r="r" b="b"/>
              <a:pathLst>
                <a:path w="2885" h="1702" extrusionOk="0">
                  <a:moveTo>
                    <a:pt x="1258" y="1"/>
                  </a:moveTo>
                  <a:lnTo>
                    <a:pt x="1" y="740"/>
                  </a:lnTo>
                  <a:lnTo>
                    <a:pt x="1627" y="1701"/>
                  </a:lnTo>
                  <a:lnTo>
                    <a:pt x="2884" y="962"/>
                  </a:lnTo>
                  <a:lnTo>
                    <a:pt x="1258"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2"/>
            <p:cNvSpPr/>
            <p:nvPr/>
          </p:nvSpPr>
          <p:spPr>
            <a:xfrm>
              <a:off x="2321925" y="3750550"/>
              <a:ext cx="72100" cy="37700"/>
            </a:xfrm>
            <a:custGeom>
              <a:avLst/>
              <a:gdLst/>
              <a:ahLst/>
              <a:cxnLst/>
              <a:rect l="l" t="t" r="r" b="b"/>
              <a:pathLst>
                <a:path w="2884" h="1508" extrusionOk="0">
                  <a:moveTo>
                    <a:pt x="1257" y="1"/>
                  </a:moveTo>
                  <a:cubicBezTo>
                    <a:pt x="1082" y="1"/>
                    <a:pt x="906" y="47"/>
                    <a:pt x="777" y="140"/>
                  </a:cubicBezTo>
                  <a:lnTo>
                    <a:pt x="0" y="583"/>
                  </a:lnTo>
                  <a:lnTo>
                    <a:pt x="1627" y="1508"/>
                  </a:lnTo>
                  <a:lnTo>
                    <a:pt x="2884" y="805"/>
                  </a:lnTo>
                  <a:lnTo>
                    <a:pt x="1738" y="140"/>
                  </a:lnTo>
                  <a:cubicBezTo>
                    <a:pt x="1608" y="47"/>
                    <a:pt x="1433" y="1"/>
                    <a:pt x="1257" y="1"/>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2"/>
            <p:cNvSpPr/>
            <p:nvPr/>
          </p:nvSpPr>
          <p:spPr>
            <a:xfrm>
              <a:off x="2298800" y="3870475"/>
              <a:ext cx="73050" cy="42550"/>
            </a:xfrm>
            <a:custGeom>
              <a:avLst/>
              <a:gdLst/>
              <a:ahLst/>
              <a:cxnLst/>
              <a:rect l="l" t="t" r="r" b="b"/>
              <a:pathLst>
                <a:path w="2922" h="1702" extrusionOk="0">
                  <a:moveTo>
                    <a:pt x="1295" y="1"/>
                  </a:moveTo>
                  <a:lnTo>
                    <a:pt x="1" y="740"/>
                  </a:lnTo>
                  <a:lnTo>
                    <a:pt x="1665" y="1702"/>
                  </a:lnTo>
                  <a:lnTo>
                    <a:pt x="2922" y="962"/>
                  </a:lnTo>
                  <a:lnTo>
                    <a:pt x="1295"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2"/>
            <p:cNvSpPr/>
            <p:nvPr/>
          </p:nvSpPr>
          <p:spPr>
            <a:xfrm>
              <a:off x="1972550" y="3951825"/>
              <a:ext cx="65650" cy="42525"/>
            </a:xfrm>
            <a:custGeom>
              <a:avLst/>
              <a:gdLst/>
              <a:ahLst/>
              <a:cxnLst/>
              <a:rect l="l" t="t" r="r" b="b"/>
              <a:pathLst>
                <a:path w="2626" h="1701" extrusionOk="0">
                  <a:moveTo>
                    <a:pt x="998" y="0"/>
                  </a:moveTo>
                  <a:lnTo>
                    <a:pt x="222" y="444"/>
                  </a:lnTo>
                  <a:cubicBezTo>
                    <a:pt x="74" y="555"/>
                    <a:pt x="0" y="666"/>
                    <a:pt x="37" y="777"/>
                  </a:cubicBezTo>
                  <a:cubicBezTo>
                    <a:pt x="37" y="777"/>
                    <a:pt x="37" y="814"/>
                    <a:pt x="37" y="814"/>
                  </a:cubicBezTo>
                  <a:cubicBezTo>
                    <a:pt x="37" y="851"/>
                    <a:pt x="37" y="851"/>
                    <a:pt x="74" y="888"/>
                  </a:cubicBezTo>
                  <a:cubicBezTo>
                    <a:pt x="74" y="925"/>
                    <a:pt x="111" y="925"/>
                    <a:pt x="111" y="962"/>
                  </a:cubicBezTo>
                  <a:lnTo>
                    <a:pt x="148" y="962"/>
                  </a:lnTo>
                  <a:cubicBezTo>
                    <a:pt x="148" y="999"/>
                    <a:pt x="185" y="999"/>
                    <a:pt x="222" y="1036"/>
                  </a:cubicBezTo>
                  <a:lnTo>
                    <a:pt x="1368" y="1701"/>
                  </a:lnTo>
                  <a:lnTo>
                    <a:pt x="2625" y="962"/>
                  </a:lnTo>
                  <a:lnTo>
                    <a:pt x="998"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2"/>
            <p:cNvSpPr/>
            <p:nvPr/>
          </p:nvSpPr>
          <p:spPr>
            <a:xfrm>
              <a:off x="2466100" y="3829825"/>
              <a:ext cx="72125" cy="46225"/>
            </a:xfrm>
            <a:custGeom>
              <a:avLst/>
              <a:gdLst/>
              <a:ahLst/>
              <a:cxnLst/>
              <a:rect l="l" t="t" r="r" b="b"/>
              <a:pathLst>
                <a:path w="2885" h="1849" extrusionOk="0">
                  <a:moveTo>
                    <a:pt x="1258" y="0"/>
                  </a:moveTo>
                  <a:lnTo>
                    <a:pt x="1" y="740"/>
                  </a:lnTo>
                  <a:lnTo>
                    <a:pt x="1923" y="1849"/>
                  </a:lnTo>
                  <a:lnTo>
                    <a:pt x="2662" y="1405"/>
                  </a:lnTo>
                  <a:cubicBezTo>
                    <a:pt x="2699" y="1405"/>
                    <a:pt x="2736" y="1368"/>
                    <a:pt x="2773" y="1368"/>
                  </a:cubicBezTo>
                  <a:cubicBezTo>
                    <a:pt x="2810" y="1294"/>
                    <a:pt x="2847" y="1257"/>
                    <a:pt x="2847" y="1220"/>
                  </a:cubicBezTo>
                  <a:cubicBezTo>
                    <a:pt x="2884" y="1183"/>
                    <a:pt x="2884" y="1146"/>
                    <a:pt x="2884" y="1146"/>
                  </a:cubicBezTo>
                  <a:lnTo>
                    <a:pt x="2884" y="1109"/>
                  </a:lnTo>
                  <a:cubicBezTo>
                    <a:pt x="2884" y="1035"/>
                    <a:pt x="2810" y="924"/>
                    <a:pt x="2662" y="851"/>
                  </a:cubicBezTo>
                  <a:lnTo>
                    <a:pt x="1258"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2"/>
            <p:cNvSpPr/>
            <p:nvPr/>
          </p:nvSpPr>
          <p:spPr>
            <a:xfrm>
              <a:off x="2045550" y="3906525"/>
              <a:ext cx="72125" cy="41625"/>
            </a:xfrm>
            <a:custGeom>
              <a:avLst/>
              <a:gdLst/>
              <a:ahLst/>
              <a:cxnLst/>
              <a:rect l="l" t="t" r="r" b="b"/>
              <a:pathLst>
                <a:path w="2885" h="1665" extrusionOk="0">
                  <a:moveTo>
                    <a:pt x="1258" y="1"/>
                  </a:moveTo>
                  <a:lnTo>
                    <a:pt x="1" y="740"/>
                  </a:lnTo>
                  <a:lnTo>
                    <a:pt x="1628" y="1664"/>
                  </a:lnTo>
                  <a:lnTo>
                    <a:pt x="2885" y="925"/>
                  </a:lnTo>
                  <a:lnTo>
                    <a:pt x="1258"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2"/>
            <p:cNvSpPr/>
            <p:nvPr/>
          </p:nvSpPr>
          <p:spPr>
            <a:xfrm>
              <a:off x="2005825" y="3928725"/>
              <a:ext cx="72100" cy="42525"/>
            </a:xfrm>
            <a:custGeom>
              <a:avLst/>
              <a:gdLst/>
              <a:ahLst/>
              <a:cxnLst/>
              <a:rect l="l" t="t" r="r" b="b"/>
              <a:pathLst>
                <a:path w="2884" h="1701" extrusionOk="0">
                  <a:moveTo>
                    <a:pt x="1257" y="0"/>
                  </a:moveTo>
                  <a:lnTo>
                    <a:pt x="0" y="739"/>
                  </a:lnTo>
                  <a:lnTo>
                    <a:pt x="1627" y="1701"/>
                  </a:lnTo>
                  <a:lnTo>
                    <a:pt x="2884" y="961"/>
                  </a:lnTo>
                  <a:lnTo>
                    <a:pt x="1257"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2"/>
            <p:cNvSpPr/>
            <p:nvPr/>
          </p:nvSpPr>
          <p:spPr>
            <a:xfrm>
              <a:off x="2538200" y="3857550"/>
              <a:ext cx="25" cy="950"/>
            </a:xfrm>
            <a:custGeom>
              <a:avLst/>
              <a:gdLst/>
              <a:ahLst/>
              <a:cxnLst/>
              <a:rect l="l" t="t" r="r" b="b"/>
              <a:pathLst>
                <a:path w="1" h="38" extrusionOk="0">
                  <a:moveTo>
                    <a:pt x="0" y="37"/>
                  </a:move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2"/>
            <p:cNvSpPr/>
            <p:nvPr/>
          </p:nvSpPr>
          <p:spPr>
            <a:xfrm>
              <a:off x="2124125" y="3860325"/>
              <a:ext cx="72125" cy="42525"/>
            </a:xfrm>
            <a:custGeom>
              <a:avLst/>
              <a:gdLst/>
              <a:ahLst/>
              <a:cxnLst/>
              <a:rect l="l" t="t" r="r" b="b"/>
              <a:pathLst>
                <a:path w="2885" h="1701" extrusionOk="0">
                  <a:moveTo>
                    <a:pt x="1257" y="0"/>
                  </a:moveTo>
                  <a:lnTo>
                    <a:pt x="0" y="740"/>
                  </a:lnTo>
                  <a:lnTo>
                    <a:pt x="1627" y="1701"/>
                  </a:lnTo>
                  <a:lnTo>
                    <a:pt x="2884" y="961"/>
                  </a:lnTo>
                  <a:lnTo>
                    <a:pt x="1257"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2"/>
            <p:cNvSpPr/>
            <p:nvPr/>
          </p:nvSpPr>
          <p:spPr>
            <a:xfrm>
              <a:off x="2084375" y="3883425"/>
              <a:ext cx="73050" cy="41625"/>
            </a:xfrm>
            <a:custGeom>
              <a:avLst/>
              <a:gdLst/>
              <a:ahLst/>
              <a:cxnLst/>
              <a:rect l="l" t="t" r="r" b="b"/>
              <a:pathLst>
                <a:path w="2922" h="1665" extrusionOk="0">
                  <a:moveTo>
                    <a:pt x="1295" y="0"/>
                  </a:moveTo>
                  <a:lnTo>
                    <a:pt x="1" y="740"/>
                  </a:lnTo>
                  <a:lnTo>
                    <a:pt x="1627" y="1664"/>
                  </a:lnTo>
                  <a:lnTo>
                    <a:pt x="2921" y="962"/>
                  </a:lnTo>
                  <a:lnTo>
                    <a:pt x="1295"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2"/>
            <p:cNvSpPr/>
            <p:nvPr/>
          </p:nvSpPr>
          <p:spPr>
            <a:xfrm>
              <a:off x="2163875" y="3838125"/>
              <a:ext cx="72100" cy="41625"/>
            </a:xfrm>
            <a:custGeom>
              <a:avLst/>
              <a:gdLst/>
              <a:ahLst/>
              <a:cxnLst/>
              <a:rect l="l" t="t" r="r" b="b"/>
              <a:pathLst>
                <a:path w="2884" h="1665" extrusionOk="0">
                  <a:moveTo>
                    <a:pt x="1257" y="1"/>
                  </a:moveTo>
                  <a:lnTo>
                    <a:pt x="0" y="703"/>
                  </a:lnTo>
                  <a:lnTo>
                    <a:pt x="1627" y="1665"/>
                  </a:lnTo>
                  <a:lnTo>
                    <a:pt x="2884" y="925"/>
                  </a:lnTo>
                  <a:lnTo>
                    <a:pt x="1257"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2"/>
            <p:cNvSpPr/>
            <p:nvPr/>
          </p:nvSpPr>
          <p:spPr>
            <a:xfrm>
              <a:off x="2228575" y="3966600"/>
              <a:ext cx="79500" cy="46250"/>
            </a:xfrm>
            <a:custGeom>
              <a:avLst/>
              <a:gdLst/>
              <a:ahLst/>
              <a:cxnLst/>
              <a:rect l="l" t="t" r="r" b="b"/>
              <a:pathLst>
                <a:path w="3180" h="1850" extrusionOk="0">
                  <a:moveTo>
                    <a:pt x="1257" y="1"/>
                  </a:moveTo>
                  <a:lnTo>
                    <a:pt x="0" y="740"/>
                  </a:lnTo>
                  <a:lnTo>
                    <a:pt x="1923" y="1849"/>
                  </a:lnTo>
                  <a:lnTo>
                    <a:pt x="3180" y="1147"/>
                  </a:lnTo>
                  <a:lnTo>
                    <a:pt x="1257"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2"/>
            <p:cNvSpPr/>
            <p:nvPr/>
          </p:nvSpPr>
          <p:spPr>
            <a:xfrm>
              <a:off x="2260000" y="3893600"/>
              <a:ext cx="72100" cy="41600"/>
            </a:xfrm>
            <a:custGeom>
              <a:avLst/>
              <a:gdLst/>
              <a:ahLst/>
              <a:cxnLst/>
              <a:rect l="l" t="t" r="r" b="b"/>
              <a:pathLst>
                <a:path w="2884" h="1664" extrusionOk="0">
                  <a:moveTo>
                    <a:pt x="1257" y="0"/>
                  </a:moveTo>
                  <a:lnTo>
                    <a:pt x="0" y="740"/>
                  </a:lnTo>
                  <a:lnTo>
                    <a:pt x="1627" y="1664"/>
                  </a:lnTo>
                  <a:lnTo>
                    <a:pt x="2884" y="961"/>
                  </a:lnTo>
                  <a:lnTo>
                    <a:pt x="1257"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2"/>
            <p:cNvSpPr/>
            <p:nvPr/>
          </p:nvSpPr>
          <p:spPr>
            <a:xfrm>
              <a:off x="2203600" y="3815025"/>
              <a:ext cx="72125" cy="41625"/>
            </a:xfrm>
            <a:custGeom>
              <a:avLst/>
              <a:gdLst/>
              <a:ahLst/>
              <a:cxnLst/>
              <a:rect l="l" t="t" r="r" b="b"/>
              <a:pathLst>
                <a:path w="2885" h="1665" extrusionOk="0">
                  <a:moveTo>
                    <a:pt x="1258" y="1"/>
                  </a:moveTo>
                  <a:lnTo>
                    <a:pt x="1" y="740"/>
                  </a:lnTo>
                  <a:lnTo>
                    <a:pt x="1628" y="1664"/>
                  </a:lnTo>
                  <a:lnTo>
                    <a:pt x="2885" y="962"/>
                  </a:lnTo>
                  <a:lnTo>
                    <a:pt x="1258"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2"/>
            <p:cNvSpPr/>
            <p:nvPr/>
          </p:nvSpPr>
          <p:spPr>
            <a:xfrm>
              <a:off x="2330225" y="3797475"/>
              <a:ext cx="73050" cy="41600"/>
            </a:xfrm>
            <a:custGeom>
              <a:avLst/>
              <a:gdLst/>
              <a:ahLst/>
              <a:cxnLst/>
              <a:rect l="l" t="t" r="r" b="b"/>
              <a:pathLst>
                <a:path w="2922" h="1664" extrusionOk="0">
                  <a:moveTo>
                    <a:pt x="1258" y="0"/>
                  </a:moveTo>
                  <a:lnTo>
                    <a:pt x="1" y="703"/>
                  </a:lnTo>
                  <a:lnTo>
                    <a:pt x="1628" y="1664"/>
                  </a:lnTo>
                  <a:lnTo>
                    <a:pt x="2922" y="924"/>
                  </a:lnTo>
                  <a:lnTo>
                    <a:pt x="1258"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2"/>
            <p:cNvSpPr/>
            <p:nvPr/>
          </p:nvSpPr>
          <p:spPr>
            <a:xfrm>
              <a:off x="2378300" y="3825200"/>
              <a:ext cx="72125" cy="41625"/>
            </a:xfrm>
            <a:custGeom>
              <a:avLst/>
              <a:gdLst/>
              <a:ahLst/>
              <a:cxnLst/>
              <a:rect l="l" t="t" r="r" b="b"/>
              <a:pathLst>
                <a:path w="2885" h="1665" extrusionOk="0">
                  <a:moveTo>
                    <a:pt x="1257" y="0"/>
                  </a:moveTo>
                  <a:lnTo>
                    <a:pt x="0" y="740"/>
                  </a:lnTo>
                  <a:lnTo>
                    <a:pt x="1627" y="1664"/>
                  </a:lnTo>
                  <a:lnTo>
                    <a:pt x="2884" y="925"/>
                  </a:lnTo>
                  <a:lnTo>
                    <a:pt x="1257"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2"/>
            <p:cNvSpPr/>
            <p:nvPr/>
          </p:nvSpPr>
          <p:spPr>
            <a:xfrm>
              <a:off x="1997500" y="3765125"/>
              <a:ext cx="516700" cy="298550"/>
            </a:xfrm>
            <a:custGeom>
              <a:avLst/>
              <a:gdLst/>
              <a:ahLst/>
              <a:cxnLst/>
              <a:rect l="l" t="t" r="r" b="b"/>
              <a:pathLst>
                <a:path w="20668" h="11942" extrusionOk="0">
                  <a:moveTo>
                    <a:pt x="14567" y="1294"/>
                  </a:moveTo>
                  <a:lnTo>
                    <a:pt x="16231" y="2218"/>
                  </a:lnTo>
                  <a:lnTo>
                    <a:pt x="14937" y="2958"/>
                  </a:lnTo>
                  <a:lnTo>
                    <a:pt x="13310" y="1997"/>
                  </a:lnTo>
                  <a:lnTo>
                    <a:pt x="14567" y="1294"/>
                  </a:lnTo>
                  <a:close/>
                  <a:moveTo>
                    <a:pt x="13014" y="2182"/>
                  </a:moveTo>
                  <a:lnTo>
                    <a:pt x="14641" y="3143"/>
                  </a:lnTo>
                  <a:lnTo>
                    <a:pt x="13347" y="3882"/>
                  </a:lnTo>
                  <a:lnTo>
                    <a:pt x="11720" y="2921"/>
                  </a:lnTo>
                  <a:lnTo>
                    <a:pt x="13014" y="2182"/>
                  </a:lnTo>
                  <a:close/>
                  <a:moveTo>
                    <a:pt x="16489" y="2403"/>
                  </a:moveTo>
                  <a:lnTo>
                    <a:pt x="18116" y="3328"/>
                  </a:lnTo>
                  <a:lnTo>
                    <a:pt x="16859" y="4067"/>
                  </a:lnTo>
                  <a:lnTo>
                    <a:pt x="15232" y="3143"/>
                  </a:lnTo>
                  <a:lnTo>
                    <a:pt x="16489" y="2403"/>
                  </a:lnTo>
                  <a:close/>
                  <a:moveTo>
                    <a:pt x="11424" y="3106"/>
                  </a:moveTo>
                  <a:lnTo>
                    <a:pt x="13051" y="4067"/>
                  </a:lnTo>
                  <a:lnTo>
                    <a:pt x="11794" y="4769"/>
                  </a:lnTo>
                  <a:lnTo>
                    <a:pt x="10167" y="3845"/>
                  </a:lnTo>
                  <a:lnTo>
                    <a:pt x="11424" y="3106"/>
                  </a:lnTo>
                  <a:close/>
                  <a:moveTo>
                    <a:pt x="14900" y="3328"/>
                  </a:moveTo>
                  <a:lnTo>
                    <a:pt x="16563" y="4252"/>
                  </a:lnTo>
                  <a:lnTo>
                    <a:pt x="15269" y="4991"/>
                  </a:lnTo>
                  <a:lnTo>
                    <a:pt x="13643" y="4030"/>
                  </a:lnTo>
                  <a:lnTo>
                    <a:pt x="14900" y="3328"/>
                  </a:lnTo>
                  <a:close/>
                  <a:moveTo>
                    <a:pt x="9835" y="4030"/>
                  </a:moveTo>
                  <a:lnTo>
                    <a:pt x="11461" y="4954"/>
                  </a:lnTo>
                  <a:lnTo>
                    <a:pt x="10204" y="5694"/>
                  </a:lnTo>
                  <a:lnTo>
                    <a:pt x="8578" y="4769"/>
                  </a:lnTo>
                  <a:lnTo>
                    <a:pt x="9835" y="4030"/>
                  </a:lnTo>
                  <a:close/>
                  <a:moveTo>
                    <a:pt x="13347" y="4215"/>
                  </a:moveTo>
                  <a:lnTo>
                    <a:pt x="14974" y="5176"/>
                  </a:lnTo>
                  <a:lnTo>
                    <a:pt x="13717" y="5916"/>
                  </a:lnTo>
                  <a:lnTo>
                    <a:pt x="12053" y="4954"/>
                  </a:lnTo>
                  <a:lnTo>
                    <a:pt x="13347" y="4215"/>
                  </a:lnTo>
                  <a:close/>
                  <a:moveTo>
                    <a:pt x="8245" y="4917"/>
                  </a:moveTo>
                  <a:lnTo>
                    <a:pt x="9872" y="5879"/>
                  </a:lnTo>
                  <a:lnTo>
                    <a:pt x="8615" y="6618"/>
                  </a:lnTo>
                  <a:lnTo>
                    <a:pt x="6988" y="5657"/>
                  </a:lnTo>
                  <a:lnTo>
                    <a:pt x="8245" y="4917"/>
                  </a:lnTo>
                  <a:close/>
                  <a:moveTo>
                    <a:pt x="11757" y="5139"/>
                  </a:moveTo>
                  <a:lnTo>
                    <a:pt x="13384" y="6100"/>
                  </a:lnTo>
                  <a:lnTo>
                    <a:pt x="12127" y="6803"/>
                  </a:lnTo>
                  <a:lnTo>
                    <a:pt x="10500" y="5879"/>
                  </a:lnTo>
                  <a:lnTo>
                    <a:pt x="11757" y="5139"/>
                  </a:lnTo>
                  <a:close/>
                  <a:moveTo>
                    <a:pt x="6655" y="5842"/>
                  </a:moveTo>
                  <a:lnTo>
                    <a:pt x="8319" y="6803"/>
                  </a:lnTo>
                  <a:lnTo>
                    <a:pt x="7025" y="7542"/>
                  </a:lnTo>
                  <a:lnTo>
                    <a:pt x="5398" y="6581"/>
                  </a:lnTo>
                  <a:lnTo>
                    <a:pt x="6655" y="5842"/>
                  </a:lnTo>
                  <a:close/>
                  <a:moveTo>
                    <a:pt x="10167" y="6063"/>
                  </a:moveTo>
                  <a:lnTo>
                    <a:pt x="11794" y="6988"/>
                  </a:lnTo>
                  <a:lnTo>
                    <a:pt x="10537" y="7727"/>
                  </a:lnTo>
                  <a:lnTo>
                    <a:pt x="8910" y="6766"/>
                  </a:lnTo>
                  <a:lnTo>
                    <a:pt x="10167" y="6063"/>
                  </a:lnTo>
                  <a:close/>
                  <a:moveTo>
                    <a:pt x="5102" y="6766"/>
                  </a:moveTo>
                  <a:lnTo>
                    <a:pt x="6729" y="7727"/>
                  </a:lnTo>
                  <a:lnTo>
                    <a:pt x="5472" y="8430"/>
                  </a:lnTo>
                  <a:lnTo>
                    <a:pt x="3808" y="7505"/>
                  </a:lnTo>
                  <a:lnTo>
                    <a:pt x="5102" y="6766"/>
                  </a:lnTo>
                  <a:close/>
                  <a:moveTo>
                    <a:pt x="8578" y="6951"/>
                  </a:moveTo>
                  <a:lnTo>
                    <a:pt x="10204" y="7912"/>
                  </a:lnTo>
                  <a:lnTo>
                    <a:pt x="8947" y="8651"/>
                  </a:lnTo>
                  <a:lnTo>
                    <a:pt x="7321" y="7690"/>
                  </a:lnTo>
                  <a:lnTo>
                    <a:pt x="8578" y="6951"/>
                  </a:lnTo>
                  <a:close/>
                  <a:moveTo>
                    <a:pt x="3513" y="7690"/>
                  </a:moveTo>
                  <a:lnTo>
                    <a:pt x="5139" y="8614"/>
                  </a:lnTo>
                  <a:lnTo>
                    <a:pt x="3882" y="9354"/>
                  </a:lnTo>
                  <a:lnTo>
                    <a:pt x="2256" y="8393"/>
                  </a:lnTo>
                  <a:lnTo>
                    <a:pt x="3513" y="7690"/>
                  </a:lnTo>
                  <a:close/>
                  <a:moveTo>
                    <a:pt x="7025" y="7875"/>
                  </a:moveTo>
                  <a:lnTo>
                    <a:pt x="8652" y="8836"/>
                  </a:lnTo>
                  <a:lnTo>
                    <a:pt x="7358" y="9539"/>
                  </a:lnTo>
                  <a:lnTo>
                    <a:pt x="5731" y="8614"/>
                  </a:lnTo>
                  <a:lnTo>
                    <a:pt x="7025" y="7875"/>
                  </a:lnTo>
                  <a:close/>
                  <a:moveTo>
                    <a:pt x="5435" y="8799"/>
                  </a:moveTo>
                  <a:lnTo>
                    <a:pt x="7062" y="9724"/>
                  </a:lnTo>
                  <a:lnTo>
                    <a:pt x="5805" y="10463"/>
                  </a:lnTo>
                  <a:lnTo>
                    <a:pt x="4141" y="9539"/>
                  </a:lnTo>
                  <a:lnTo>
                    <a:pt x="5435" y="8799"/>
                  </a:lnTo>
                  <a:close/>
                  <a:moveTo>
                    <a:pt x="12977" y="0"/>
                  </a:moveTo>
                  <a:lnTo>
                    <a:pt x="12644" y="185"/>
                  </a:lnTo>
                  <a:lnTo>
                    <a:pt x="12681" y="185"/>
                  </a:lnTo>
                  <a:lnTo>
                    <a:pt x="14308" y="1109"/>
                  </a:lnTo>
                  <a:lnTo>
                    <a:pt x="13014" y="1849"/>
                  </a:lnTo>
                  <a:lnTo>
                    <a:pt x="11387" y="888"/>
                  </a:lnTo>
                  <a:lnTo>
                    <a:pt x="11092" y="1072"/>
                  </a:lnTo>
                  <a:lnTo>
                    <a:pt x="12718" y="2034"/>
                  </a:lnTo>
                  <a:lnTo>
                    <a:pt x="11461" y="2773"/>
                  </a:lnTo>
                  <a:lnTo>
                    <a:pt x="9798" y="1812"/>
                  </a:lnTo>
                  <a:lnTo>
                    <a:pt x="9502" y="1997"/>
                  </a:lnTo>
                  <a:lnTo>
                    <a:pt x="11129" y="2958"/>
                  </a:lnTo>
                  <a:lnTo>
                    <a:pt x="9872" y="3660"/>
                  </a:lnTo>
                  <a:lnTo>
                    <a:pt x="8245" y="2736"/>
                  </a:lnTo>
                  <a:lnTo>
                    <a:pt x="7912" y="2921"/>
                  </a:lnTo>
                  <a:lnTo>
                    <a:pt x="9539" y="3845"/>
                  </a:lnTo>
                  <a:lnTo>
                    <a:pt x="8282" y="4585"/>
                  </a:lnTo>
                  <a:lnTo>
                    <a:pt x="6655" y="3623"/>
                  </a:lnTo>
                  <a:lnTo>
                    <a:pt x="6322" y="3808"/>
                  </a:lnTo>
                  <a:lnTo>
                    <a:pt x="7949" y="4769"/>
                  </a:lnTo>
                  <a:lnTo>
                    <a:pt x="6692" y="5509"/>
                  </a:lnTo>
                  <a:lnTo>
                    <a:pt x="5065" y="4548"/>
                  </a:lnTo>
                  <a:lnTo>
                    <a:pt x="4770" y="4732"/>
                  </a:lnTo>
                  <a:lnTo>
                    <a:pt x="6396" y="5694"/>
                  </a:lnTo>
                  <a:lnTo>
                    <a:pt x="5102" y="6396"/>
                  </a:lnTo>
                  <a:lnTo>
                    <a:pt x="3476" y="5472"/>
                  </a:lnTo>
                  <a:lnTo>
                    <a:pt x="3180" y="5657"/>
                  </a:lnTo>
                  <a:lnTo>
                    <a:pt x="4807" y="6581"/>
                  </a:lnTo>
                  <a:lnTo>
                    <a:pt x="3550" y="7320"/>
                  </a:lnTo>
                  <a:lnTo>
                    <a:pt x="1923" y="6359"/>
                  </a:lnTo>
                  <a:lnTo>
                    <a:pt x="1886" y="6359"/>
                  </a:lnTo>
                  <a:lnTo>
                    <a:pt x="1590" y="6544"/>
                  </a:lnTo>
                  <a:lnTo>
                    <a:pt x="3217" y="7505"/>
                  </a:lnTo>
                  <a:lnTo>
                    <a:pt x="1960" y="8245"/>
                  </a:lnTo>
                  <a:lnTo>
                    <a:pt x="333" y="7283"/>
                  </a:lnTo>
                  <a:lnTo>
                    <a:pt x="0" y="7468"/>
                  </a:lnTo>
                  <a:lnTo>
                    <a:pt x="1627" y="8430"/>
                  </a:lnTo>
                  <a:lnTo>
                    <a:pt x="370" y="9169"/>
                  </a:lnTo>
                  <a:lnTo>
                    <a:pt x="666" y="9317"/>
                  </a:lnTo>
                  <a:lnTo>
                    <a:pt x="1923" y="8577"/>
                  </a:lnTo>
                  <a:lnTo>
                    <a:pt x="3550" y="9539"/>
                  </a:lnTo>
                  <a:lnTo>
                    <a:pt x="2293" y="10278"/>
                  </a:lnTo>
                  <a:lnTo>
                    <a:pt x="2551" y="10426"/>
                  </a:lnTo>
                  <a:lnTo>
                    <a:pt x="2588" y="10426"/>
                  </a:lnTo>
                  <a:lnTo>
                    <a:pt x="3845" y="9687"/>
                  </a:lnTo>
                  <a:lnTo>
                    <a:pt x="5472" y="10648"/>
                  </a:lnTo>
                  <a:lnTo>
                    <a:pt x="4215" y="11387"/>
                  </a:lnTo>
                  <a:lnTo>
                    <a:pt x="4474" y="11535"/>
                  </a:lnTo>
                  <a:lnTo>
                    <a:pt x="5768" y="10833"/>
                  </a:lnTo>
                  <a:lnTo>
                    <a:pt x="7690" y="11942"/>
                  </a:lnTo>
                  <a:lnTo>
                    <a:pt x="7986" y="11757"/>
                  </a:lnTo>
                  <a:lnTo>
                    <a:pt x="6064" y="10648"/>
                  </a:lnTo>
                  <a:lnTo>
                    <a:pt x="7358" y="9908"/>
                  </a:lnTo>
                  <a:lnTo>
                    <a:pt x="9243" y="11018"/>
                  </a:lnTo>
                  <a:lnTo>
                    <a:pt x="9576" y="10833"/>
                  </a:lnTo>
                  <a:lnTo>
                    <a:pt x="7653" y="9724"/>
                  </a:lnTo>
                  <a:lnTo>
                    <a:pt x="8910" y="8984"/>
                  </a:lnTo>
                  <a:lnTo>
                    <a:pt x="10833" y="10093"/>
                  </a:lnTo>
                  <a:lnTo>
                    <a:pt x="11166" y="9908"/>
                  </a:lnTo>
                  <a:lnTo>
                    <a:pt x="9243" y="8799"/>
                  </a:lnTo>
                  <a:lnTo>
                    <a:pt x="10500" y="8060"/>
                  </a:lnTo>
                  <a:lnTo>
                    <a:pt x="12423" y="9206"/>
                  </a:lnTo>
                  <a:lnTo>
                    <a:pt x="12755" y="9021"/>
                  </a:lnTo>
                  <a:lnTo>
                    <a:pt x="10833" y="7875"/>
                  </a:lnTo>
                  <a:lnTo>
                    <a:pt x="12090" y="7173"/>
                  </a:lnTo>
                  <a:lnTo>
                    <a:pt x="14012" y="8282"/>
                  </a:lnTo>
                  <a:lnTo>
                    <a:pt x="14308" y="8097"/>
                  </a:lnTo>
                  <a:lnTo>
                    <a:pt x="12423" y="6988"/>
                  </a:lnTo>
                  <a:lnTo>
                    <a:pt x="13680" y="6248"/>
                  </a:lnTo>
                  <a:lnTo>
                    <a:pt x="15602" y="7357"/>
                  </a:lnTo>
                  <a:lnTo>
                    <a:pt x="15898" y="7173"/>
                  </a:lnTo>
                  <a:lnTo>
                    <a:pt x="13975" y="6063"/>
                  </a:lnTo>
                  <a:lnTo>
                    <a:pt x="15269" y="5324"/>
                  </a:lnTo>
                  <a:lnTo>
                    <a:pt x="17155" y="6433"/>
                  </a:lnTo>
                  <a:lnTo>
                    <a:pt x="17488" y="6285"/>
                  </a:lnTo>
                  <a:lnTo>
                    <a:pt x="15565" y="5139"/>
                  </a:lnTo>
                  <a:lnTo>
                    <a:pt x="16822" y="4437"/>
                  </a:lnTo>
                  <a:lnTo>
                    <a:pt x="18745" y="5546"/>
                  </a:lnTo>
                  <a:lnTo>
                    <a:pt x="19077" y="5361"/>
                  </a:lnTo>
                  <a:lnTo>
                    <a:pt x="17155" y="4252"/>
                  </a:lnTo>
                  <a:lnTo>
                    <a:pt x="18412" y="3512"/>
                  </a:lnTo>
                  <a:lnTo>
                    <a:pt x="20334" y="4622"/>
                  </a:lnTo>
                  <a:lnTo>
                    <a:pt x="20667" y="4437"/>
                  </a:lnTo>
                  <a:lnTo>
                    <a:pt x="18745" y="3328"/>
                  </a:lnTo>
                  <a:lnTo>
                    <a:pt x="20002" y="2588"/>
                  </a:lnTo>
                  <a:lnTo>
                    <a:pt x="19706" y="2440"/>
                  </a:lnTo>
                  <a:lnTo>
                    <a:pt x="18449" y="3180"/>
                  </a:lnTo>
                  <a:lnTo>
                    <a:pt x="16822" y="2218"/>
                  </a:lnTo>
                  <a:lnTo>
                    <a:pt x="18079" y="1479"/>
                  </a:lnTo>
                  <a:lnTo>
                    <a:pt x="17783" y="1331"/>
                  </a:lnTo>
                  <a:lnTo>
                    <a:pt x="16526" y="2034"/>
                  </a:lnTo>
                  <a:lnTo>
                    <a:pt x="14900" y="1109"/>
                  </a:lnTo>
                  <a:lnTo>
                    <a:pt x="16157" y="370"/>
                  </a:lnTo>
                  <a:lnTo>
                    <a:pt x="15861" y="185"/>
                  </a:lnTo>
                  <a:lnTo>
                    <a:pt x="15861" y="222"/>
                  </a:lnTo>
                  <a:lnTo>
                    <a:pt x="14604" y="925"/>
                  </a:lnTo>
                  <a:lnTo>
                    <a:pt x="1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2"/>
            <p:cNvSpPr/>
            <p:nvPr/>
          </p:nvSpPr>
          <p:spPr>
            <a:xfrm>
              <a:off x="1973475" y="3859400"/>
              <a:ext cx="564750" cy="230150"/>
            </a:xfrm>
            <a:custGeom>
              <a:avLst/>
              <a:gdLst/>
              <a:ahLst/>
              <a:cxnLst/>
              <a:rect l="l" t="t" r="r" b="b"/>
              <a:pathLst>
                <a:path w="22590" h="9206" extrusionOk="0">
                  <a:moveTo>
                    <a:pt x="22552" y="0"/>
                  </a:moveTo>
                  <a:cubicBezTo>
                    <a:pt x="22552" y="0"/>
                    <a:pt x="22552" y="0"/>
                    <a:pt x="22552" y="37"/>
                  </a:cubicBezTo>
                  <a:cubicBezTo>
                    <a:pt x="22552" y="74"/>
                    <a:pt x="22552" y="74"/>
                    <a:pt x="22515" y="111"/>
                  </a:cubicBezTo>
                  <a:cubicBezTo>
                    <a:pt x="22515" y="111"/>
                    <a:pt x="22478" y="148"/>
                    <a:pt x="22478" y="148"/>
                  </a:cubicBezTo>
                  <a:cubicBezTo>
                    <a:pt x="22441" y="185"/>
                    <a:pt x="22404" y="222"/>
                    <a:pt x="22367" y="222"/>
                  </a:cubicBezTo>
                  <a:lnTo>
                    <a:pt x="21628" y="666"/>
                  </a:lnTo>
                  <a:lnTo>
                    <a:pt x="21295" y="851"/>
                  </a:lnTo>
                  <a:lnTo>
                    <a:pt x="20038" y="1590"/>
                  </a:lnTo>
                  <a:lnTo>
                    <a:pt x="19706" y="1775"/>
                  </a:lnTo>
                  <a:lnTo>
                    <a:pt x="18449" y="2514"/>
                  </a:lnTo>
                  <a:lnTo>
                    <a:pt x="18116" y="2662"/>
                  </a:lnTo>
                  <a:lnTo>
                    <a:pt x="16859" y="3402"/>
                  </a:lnTo>
                  <a:lnTo>
                    <a:pt x="16563" y="3586"/>
                  </a:lnTo>
                  <a:lnTo>
                    <a:pt x="15269" y="4326"/>
                  </a:lnTo>
                  <a:lnTo>
                    <a:pt x="14973" y="4511"/>
                  </a:lnTo>
                  <a:lnTo>
                    <a:pt x="13716" y="5250"/>
                  </a:lnTo>
                  <a:lnTo>
                    <a:pt x="13384" y="5435"/>
                  </a:lnTo>
                  <a:lnTo>
                    <a:pt x="12127" y="6137"/>
                  </a:lnTo>
                  <a:lnTo>
                    <a:pt x="11794" y="6322"/>
                  </a:lnTo>
                  <a:lnTo>
                    <a:pt x="10537" y="7062"/>
                  </a:lnTo>
                  <a:lnTo>
                    <a:pt x="10204" y="7247"/>
                  </a:lnTo>
                  <a:lnTo>
                    <a:pt x="8947" y="7986"/>
                  </a:lnTo>
                  <a:lnTo>
                    <a:pt x="8651" y="8171"/>
                  </a:lnTo>
                  <a:lnTo>
                    <a:pt x="7875" y="8614"/>
                  </a:lnTo>
                  <a:lnTo>
                    <a:pt x="7838" y="8614"/>
                  </a:lnTo>
                  <a:cubicBezTo>
                    <a:pt x="7801" y="8651"/>
                    <a:pt x="7727" y="8651"/>
                    <a:pt x="7690" y="8688"/>
                  </a:cubicBezTo>
                  <a:lnTo>
                    <a:pt x="7579" y="8688"/>
                  </a:lnTo>
                  <a:cubicBezTo>
                    <a:pt x="7542" y="8725"/>
                    <a:pt x="7542" y="8725"/>
                    <a:pt x="7505" y="8725"/>
                  </a:cubicBezTo>
                  <a:lnTo>
                    <a:pt x="7173" y="8725"/>
                  </a:lnTo>
                  <a:cubicBezTo>
                    <a:pt x="7173" y="8725"/>
                    <a:pt x="7136" y="8688"/>
                    <a:pt x="7099" y="8688"/>
                  </a:cubicBezTo>
                  <a:cubicBezTo>
                    <a:pt x="7062" y="8688"/>
                    <a:pt x="7025" y="8688"/>
                    <a:pt x="6988" y="8651"/>
                  </a:cubicBezTo>
                  <a:cubicBezTo>
                    <a:pt x="6951" y="8651"/>
                    <a:pt x="6914" y="8614"/>
                    <a:pt x="6877" y="8614"/>
                  </a:cubicBezTo>
                  <a:lnTo>
                    <a:pt x="5435" y="7801"/>
                  </a:lnTo>
                  <a:lnTo>
                    <a:pt x="5176" y="7616"/>
                  </a:lnTo>
                  <a:lnTo>
                    <a:pt x="3512" y="6655"/>
                  </a:lnTo>
                  <a:lnTo>
                    <a:pt x="3254" y="6507"/>
                  </a:lnTo>
                  <a:lnTo>
                    <a:pt x="1627" y="5546"/>
                  </a:lnTo>
                  <a:lnTo>
                    <a:pt x="1331" y="5398"/>
                  </a:lnTo>
                  <a:lnTo>
                    <a:pt x="185" y="4733"/>
                  </a:lnTo>
                  <a:cubicBezTo>
                    <a:pt x="148" y="4696"/>
                    <a:pt x="111" y="4696"/>
                    <a:pt x="111" y="4659"/>
                  </a:cubicBezTo>
                  <a:lnTo>
                    <a:pt x="74" y="4659"/>
                  </a:lnTo>
                  <a:cubicBezTo>
                    <a:pt x="74" y="4622"/>
                    <a:pt x="37" y="4622"/>
                    <a:pt x="37" y="4585"/>
                  </a:cubicBezTo>
                  <a:cubicBezTo>
                    <a:pt x="0" y="4548"/>
                    <a:pt x="0" y="4548"/>
                    <a:pt x="0" y="4511"/>
                  </a:cubicBezTo>
                  <a:lnTo>
                    <a:pt x="0" y="4917"/>
                  </a:lnTo>
                  <a:cubicBezTo>
                    <a:pt x="0" y="5028"/>
                    <a:pt x="74" y="5139"/>
                    <a:pt x="185" y="5213"/>
                  </a:cubicBezTo>
                  <a:lnTo>
                    <a:pt x="6877" y="9095"/>
                  </a:lnTo>
                  <a:cubicBezTo>
                    <a:pt x="6914" y="9095"/>
                    <a:pt x="6951" y="9132"/>
                    <a:pt x="6988" y="9132"/>
                  </a:cubicBezTo>
                  <a:cubicBezTo>
                    <a:pt x="7025" y="9132"/>
                    <a:pt x="7062" y="9169"/>
                    <a:pt x="7099" y="9169"/>
                  </a:cubicBezTo>
                  <a:lnTo>
                    <a:pt x="7173" y="9169"/>
                  </a:lnTo>
                  <a:cubicBezTo>
                    <a:pt x="7209" y="9206"/>
                    <a:pt x="7246" y="9206"/>
                    <a:pt x="7283" y="9206"/>
                  </a:cubicBezTo>
                  <a:lnTo>
                    <a:pt x="7505" y="9206"/>
                  </a:lnTo>
                  <a:cubicBezTo>
                    <a:pt x="7542" y="9206"/>
                    <a:pt x="7579" y="9169"/>
                    <a:pt x="7579" y="9169"/>
                  </a:cubicBezTo>
                  <a:lnTo>
                    <a:pt x="7690" y="9169"/>
                  </a:lnTo>
                  <a:cubicBezTo>
                    <a:pt x="7727" y="9132"/>
                    <a:pt x="7801" y="9132"/>
                    <a:pt x="7838" y="9095"/>
                  </a:cubicBezTo>
                  <a:lnTo>
                    <a:pt x="7875" y="9095"/>
                  </a:lnTo>
                  <a:lnTo>
                    <a:pt x="22367" y="703"/>
                  </a:lnTo>
                  <a:cubicBezTo>
                    <a:pt x="22404" y="703"/>
                    <a:pt x="22441" y="666"/>
                    <a:pt x="22478" y="629"/>
                  </a:cubicBezTo>
                  <a:cubicBezTo>
                    <a:pt x="22515" y="629"/>
                    <a:pt x="22515" y="592"/>
                    <a:pt x="22515" y="592"/>
                  </a:cubicBezTo>
                  <a:cubicBezTo>
                    <a:pt x="22515" y="555"/>
                    <a:pt x="22515" y="555"/>
                    <a:pt x="22515" y="555"/>
                  </a:cubicBezTo>
                  <a:cubicBezTo>
                    <a:pt x="22552" y="555"/>
                    <a:pt x="22552" y="518"/>
                    <a:pt x="22552" y="518"/>
                  </a:cubicBezTo>
                  <a:cubicBezTo>
                    <a:pt x="22552" y="518"/>
                    <a:pt x="22552" y="481"/>
                    <a:pt x="22589" y="481"/>
                  </a:cubicBezTo>
                  <a:cubicBezTo>
                    <a:pt x="22589" y="481"/>
                    <a:pt x="22589" y="444"/>
                    <a:pt x="22589" y="444"/>
                  </a:cubicBezTo>
                  <a:cubicBezTo>
                    <a:pt x="22589" y="444"/>
                    <a:pt x="22589" y="444"/>
                    <a:pt x="22589" y="407"/>
                  </a:cubicBezTo>
                  <a:lnTo>
                    <a:pt x="225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2"/>
            <p:cNvSpPr/>
            <p:nvPr/>
          </p:nvSpPr>
          <p:spPr>
            <a:xfrm>
              <a:off x="1863475" y="3353825"/>
              <a:ext cx="498200" cy="633150"/>
            </a:xfrm>
            <a:custGeom>
              <a:avLst/>
              <a:gdLst/>
              <a:ahLst/>
              <a:cxnLst/>
              <a:rect l="l" t="t" r="r" b="b"/>
              <a:pathLst>
                <a:path w="19928" h="25326" extrusionOk="0">
                  <a:moveTo>
                    <a:pt x="19891" y="296"/>
                  </a:moveTo>
                  <a:cubicBezTo>
                    <a:pt x="19891" y="333"/>
                    <a:pt x="19891" y="333"/>
                    <a:pt x="19928" y="333"/>
                  </a:cubicBezTo>
                  <a:lnTo>
                    <a:pt x="19891" y="296"/>
                  </a:lnTo>
                  <a:close/>
                  <a:moveTo>
                    <a:pt x="19188" y="0"/>
                  </a:moveTo>
                  <a:cubicBezTo>
                    <a:pt x="19188" y="0"/>
                    <a:pt x="19152" y="0"/>
                    <a:pt x="19152" y="37"/>
                  </a:cubicBezTo>
                  <a:lnTo>
                    <a:pt x="19078" y="37"/>
                  </a:lnTo>
                  <a:cubicBezTo>
                    <a:pt x="19078" y="37"/>
                    <a:pt x="19041" y="74"/>
                    <a:pt x="19004" y="74"/>
                  </a:cubicBezTo>
                  <a:lnTo>
                    <a:pt x="1110" y="10426"/>
                  </a:lnTo>
                  <a:cubicBezTo>
                    <a:pt x="1073" y="10426"/>
                    <a:pt x="999" y="10463"/>
                    <a:pt x="962" y="10537"/>
                  </a:cubicBezTo>
                  <a:lnTo>
                    <a:pt x="925" y="10537"/>
                  </a:lnTo>
                  <a:cubicBezTo>
                    <a:pt x="925" y="10537"/>
                    <a:pt x="925" y="10574"/>
                    <a:pt x="888" y="10574"/>
                  </a:cubicBezTo>
                  <a:cubicBezTo>
                    <a:pt x="888" y="10611"/>
                    <a:pt x="888" y="10611"/>
                    <a:pt x="851" y="10611"/>
                  </a:cubicBezTo>
                  <a:cubicBezTo>
                    <a:pt x="851" y="10648"/>
                    <a:pt x="814" y="10648"/>
                    <a:pt x="814" y="10685"/>
                  </a:cubicBezTo>
                  <a:cubicBezTo>
                    <a:pt x="814" y="10685"/>
                    <a:pt x="777" y="10722"/>
                    <a:pt x="777" y="10722"/>
                  </a:cubicBezTo>
                  <a:cubicBezTo>
                    <a:pt x="740" y="10759"/>
                    <a:pt x="740" y="10759"/>
                    <a:pt x="740" y="10796"/>
                  </a:cubicBezTo>
                  <a:cubicBezTo>
                    <a:pt x="703" y="10796"/>
                    <a:pt x="703" y="10833"/>
                    <a:pt x="703" y="10833"/>
                  </a:cubicBezTo>
                  <a:cubicBezTo>
                    <a:pt x="703" y="10833"/>
                    <a:pt x="703" y="10833"/>
                    <a:pt x="703" y="10870"/>
                  </a:cubicBezTo>
                  <a:lnTo>
                    <a:pt x="666" y="10870"/>
                  </a:lnTo>
                  <a:cubicBezTo>
                    <a:pt x="666" y="10907"/>
                    <a:pt x="666" y="10907"/>
                    <a:pt x="666" y="10944"/>
                  </a:cubicBezTo>
                  <a:cubicBezTo>
                    <a:pt x="629" y="10944"/>
                    <a:pt x="629" y="10981"/>
                    <a:pt x="629" y="10981"/>
                  </a:cubicBezTo>
                  <a:cubicBezTo>
                    <a:pt x="629" y="10981"/>
                    <a:pt x="592" y="11018"/>
                    <a:pt x="592" y="11018"/>
                  </a:cubicBezTo>
                  <a:cubicBezTo>
                    <a:pt x="592" y="11055"/>
                    <a:pt x="592" y="11055"/>
                    <a:pt x="592" y="11091"/>
                  </a:cubicBezTo>
                  <a:cubicBezTo>
                    <a:pt x="592" y="11091"/>
                    <a:pt x="555" y="11128"/>
                    <a:pt x="555" y="11128"/>
                  </a:cubicBezTo>
                  <a:cubicBezTo>
                    <a:pt x="555" y="11128"/>
                    <a:pt x="555" y="11165"/>
                    <a:pt x="555" y="11165"/>
                  </a:cubicBezTo>
                  <a:cubicBezTo>
                    <a:pt x="555" y="11202"/>
                    <a:pt x="555" y="11239"/>
                    <a:pt x="518" y="11239"/>
                  </a:cubicBezTo>
                  <a:cubicBezTo>
                    <a:pt x="518" y="11276"/>
                    <a:pt x="518" y="11276"/>
                    <a:pt x="518" y="11313"/>
                  </a:cubicBezTo>
                  <a:cubicBezTo>
                    <a:pt x="518" y="11350"/>
                    <a:pt x="518" y="11350"/>
                    <a:pt x="518" y="11387"/>
                  </a:cubicBezTo>
                  <a:cubicBezTo>
                    <a:pt x="518" y="11424"/>
                    <a:pt x="518" y="11424"/>
                    <a:pt x="518" y="11461"/>
                  </a:cubicBezTo>
                  <a:lnTo>
                    <a:pt x="1" y="24364"/>
                  </a:lnTo>
                  <a:cubicBezTo>
                    <a:pt x="1" y="24549"/>
                    <a:pt x="75" y="24660"/>
                    <a:pt x="186" y="24734"/>
                  </a:cubicBezTo>
                  <a:cubicBezTo>
                    <a:pt x="504" y="24946"/>
                    <a:pt x="823" y="25125"/>
                    <a:pt x="1174" y="25302"/>
                  </a:cubicBezTo>
                  <a:lnTo>
                    <a:pt x="1174" y="25302"/>
                  </a:lnTo>
                  <a:cubicBezTo>
                    <a:pt x="1090" y="25244"/>
                    <a:pt x="1036" y="25113"/>
                    <a:pt x="1036" y="24956"/>
                  </a:cubicBezTo>
                  <a:lnTo>
                    <a:pt x="1036" y="22774"/>
                  </a:lnTo>
                  <a:lnTo>
                    <a:pt x="999" y="11757"/>
                  </a:lnTo>
                  <a:cubicBezTo>
                    <a:pt x="999" y="11720"/>
                    <a:pt x="999" y="11683"/>
                    <a:pt x="999" y="11683"/>
                  </a:cubicBezTo>
                  <a:cubicBezTo>
                    <a:pt x="999" y="11646"/>
                    <a:pt x="999" y="11646"/>
                    <a:pt x="999" y="11609"/>
                  </a:cubicBezTo>
                  <a:cubicBezTo>
                    <a:pt x="999" y="11572"/>
                    <a:pt x="999" y="11535"/>
                    <a:pt x="999" y="11535"/>
                  </a:cubicBezTo>
                  <a:cubicBezTo>
                    <a:pt x="1036" y="11498"/>
                    <a:pt x="1036" y="11498"/>
                    <a:pt x="1036" y="11461"/>
                  </a:cubicBezTo>
                  <a:cubicBezTo>
                    <a:pt x="1036" y="11461"/>
                    <a:pt x="1036" y="11424"/>
                    <a:pt x="1036" y="11424"/>
                  </a:cubicBezTo>
                  <a:cubicBezTo>
                    <a:pt x="1036" y="11387"/>
                    <a:pt x="1073" y="11387"/>
                    <a:pt x="1073" y="11350"/>
                  </a:cubicBezTo>
                  <a:cubicBezTo>
                    <a:pt x="1073" y="11350"/>
                    <a:pt x="1073" y="11313"/>
                    <a:pt x="1073" y="11313"/>
                  </a:cubicBezTo>
                  <a:cubicBezTo>
                    <a:pt x="1110" y="11276"/>
                    <a:pt x="1110" y="11276"/>
                    <a:pt x="1110" y="11276"/>
                  </a:cubicBezTo>
                  <a:cubicBezTo>
                    <a:pt x="1110" y="11239"/>
                    <a:pt x="1110" y="11239"/>
                    <a:pt x="1110" y="11202"/>
                  </a:cubicBezTo>
                  <a:cubicBezTo>
                    <a:pt x="1147" y="11202"/>
                    <a:pt x="1147" y="11202"/>
                    <a:pt x="1147" y="11165"/>
                  </a:cubicBezTo>
                  <a:cubicBezTo>
                    <a:pt x="1147" y="11165"/>
                    <a:pt x="1184" y="11165"/>
                    <a:pt x="1184" y="11128"/>
                  </a:cubicBezTo>
                  <a:cubicBezTo>
                    <a:pt x="1184" y="11091"/>
                    <a:pt x="1184" y="11091"/>
                    <a:pt x="1221" y="11091"/>
                  </a:cubicBezTo>
                  <a:cubicBezTo>
                    <a:pt x="1221" y="11055"/>
                    <a:pt x="1221" y="11055"/>
                    <a:pt x="1258" y="11018"/>
                  </a:cubicBezTo>
                  <a:cubicBezTo>
                    <a:pt x="1258" y="10981"/>
                    <a:pt x="1295" y="10981"/>
                    <a:pt x="1295" y="10981"/>
                  </a:cubicBezTo>
                  <a:cubicBezTo>
                    <a:pt x="1295" y="10944"/>
                    <a:pt x="1332" y="10944"/>
                    <a:pt x="1332" y="10907"/>
                  </a:cubicBezTo>
                  <a:lnTo>
                    <a:pt x="1369" y="10907"/>
                  </a:lnTo>
                  <a:cubicBezTo>
                    <a:pt x="1369" y="10870"/>
                    <a:pt x="1369" y="10870"/>
                    <a:pt x="1369" y="10870"/>
                  </a:cubicBezTo>
                  <a:cubicBezTo>
                    <a:pt x="1406" y="10870"/>
                    <a:pt x="1406" y="10833"/>
                    <a:pt x="1406" y="10833"/>
                  </a:cubicBezTo>
                  <a:cubicBezTo>
                    <a:pt x="1443" y="10833"/>
                    <a:pt x="1443" y="10833"/>
                    <a:pt x="1443" y="10796"/>
                  </a:cubicBezTo>
                  <a:cubicBezTo>
                    <a:pt x="1480" y="10759"/>
                    <a:pt x="1553" y="10722"/>
                    <a:pt x="1590" y="10685"/>
                  </a:cubicBezTo>
                  <a:lnTo>
                    <a:pt x="17562" y="1479"/>
                  </a:lnTo>
                  <a:lnTo>
                    <a:pt x="19484" y="370"/>
                  </a:lnTo>
                  <a:cubicBezTo>
                    <a:pt x="19521" y="333"/>
                    <a:pt x="19558" y="333"/>
                    <a:pt x="19558" y="333"/>
                  </a:cubicBezTo>
                  <a:lnTo>
                    <a:pt x="19595" y="333"/>
                  </a:lnTo>
                  <a:cubicBezTo>
                    <a:pt x="19595" y="296"/>
                    <a:pt x="19595" y="296"/>
                    <a:pt x="19595" y="296"/>
                  </a:cubicBezTo>
                  <a:lnTo>
                    <a:pt x="19891" y="296"/>
                  </a:lnTo>
                  <a:cubicBezTo>
                    <a:pt x="19743" y="222"/>
                    <a:pt x="19706" y="222"/>
                    <a:pt x="19669" y="185"/>
                  </a:cubicBezTo>
                  <a:lnTo>
                    <a:pt x="19595" y="148"/>
                  </a:lnTo>
                  <a:lnTo>
                    <a:pt x="19447" y="37"/>
                  </a:lnTo>
                  <a:lnTo>
                    <a:pt x="19373" y="37"/>
                  </a:lnTo>
                  <a:cubicBezTo>
                    <a:pt x="19373" y="37"/>
                    <a:pt x="19373" y="0"/>
                    <a:pt x="19336" y="0"/>
                  </a:cubicBezTo>
                  <a:close/>
                  <a:moveTo>
                    <a:pt x="1174" y="25302"/>
                  </a:moveTo>
                  <a:lnTo>
                    <a:pt x="1174" y="25302"/>
                  </a:lnTo>
                  <a:cubicBezTo>
                    <a:pt x="1189" y="25312"/>
                    <a:pt x="1204" y="25320"/>
                    <a:pt x="1221" y="25325"/>
                  </a:cubicBezTo>
                  <a:cubicBezTo>
                    <a:pt x="1205" y="25317"/>
                    <a:pt x="1190" y="25310"/>
                    <a:pt x="1174" y="25302"/>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2"/>
            <p:cNvSpPr/>
            <p:nvPr/>
          </p:nvSpPr>
          <p:spPr>
            <a:xfrm>
              <a:off x="1888425" y="3361225"/>
              <a:ext cx="478800" cy="627600"/>
            </a:xfrm>
            <a:custGeom>
              <a:avLst/>
              <a:gdLst/>
              <a:ahLst/>
              <a:cxnLst/>
              <a:rect l="l" t="t" r="r" b="b"/>
              <a:pathLst>
                <a:path w="19152" h="25104" extrusionOk="0">
                  <a:moveTo>
                    <a:pt x="17755" y="1749"/>
                  </a:moveTo>
                  <a:cubicBezTo>
                    <a:pt x="17870" y="1749"/>
                    <a:pt x="17959" y="1807"/>
                    <a:pt x="18006" y="1923"/>
                  </a:cubicBezTo>
                  <a:lnTo>
                    <a:pt x="18043" y="1923"/>
                  </a:lnTo>
                  <a:cubicBezTo>
                    <a:pt x="18043" y="1959"/>
                    <a:pt x="18043" y="1996"/>
                    <a:pt x="18043" y="1996"/>
                  </a:cubicBezTo>
                  <a:cubicBezTo>
                    <a:pt x="18043" y="2033"/>
                    <a:pt x="18080" y="2070"/>
                    <a:pt x="18080" y="2144"/>
                  </a:cubicBezTo>
                  <a:lnTo>
                    <a:pt x="18080" y="13125"/>
                  </a:lnTo>
                  <a:cubicBezTo>
                    <a:pt x="18080" y="13457"/>
                    <a:pt x="17858" y="13901"/>
                    <a:pt x="17562" y="14049"/>
                  </a:cubicBezTo>
                  <a:lnTo>
                    <a:pt x="1591" y="23292"/>
                  </a:lnTo>
                  <a:cubicBezTo>
                    <a:pt x="1509" y="23338"/>
                    <a:pt x="1432" y="23359"/>
                    <a:pt x="1362" y="23359"/>
                  </a:cubicBezTo>
                  <a:cubicBezTo>
                    <a:pt x="1211" y="23359"/>
                    <a:pt x="1098" y="23259"/>
                    <a:pt x="1073" y="23107"/>
                  </a:cubicBezTo>
                  <a:cubicBezTo>
                    <a:pt x="1036" y="23070"/>
                    <a:pt x="1036" y="22996"/>
                    <a:pt x="1036" y="22959"/>
                  </a:cubicBezTo>
                  <a:lnTo>
                    <a:pt x="1036" y="22404"/>
                  </a:lnTo>
                  <a:lnTo>
                    <a:pt x="999" y="11979"/>
                  </a:lnTo>
                  <a:cubicBezTo>
                    <a:pt x="999" y="11609"/>
                    <a:pt x="1258" y="11202"/>
                    <a:pt x="1554" y="11054"/>
                  </a:cubicBezTo>
                  <a:lnTo>
                    <a:pt x="17007" y="2107"/>
                  </a:lnTo>
                  <a:lnTo>
                    <a:pt x="17525" y="1812"/>
                  </a:lnTo>
                  <a:cubicBezTo>
                    <a:pt x="17608" y="1770"/>
                    <a:pt x="17686" y="1749"/>
                    <a:pt x="17755" y="1749"/>
                  </a:cubicBezTo>
                  <a:close/>
                  <a:moveTo>
                    <a:pt x="18782" y="0"/>
                  </a:moveTo>
                  <a:cubicBezTo>
                    <a:pt x="18708" y="0"/>
                    <a:pt x="18597" y="0"/>
                    <a:pt x="18486" y="74"/>
                  </a:cubicBezTo>
                  <a:lnTo>
                    <a:pt x="16564" y="1183"/>
                  </a:lnTo>
                  <a:lnTo>
                    <a:pt x="592" y="10389"/>
                  </a:lnTo>
                  <a:cubicBezTo>
                    <a:pt x="555" y="10426"/>
                    <a:pt x="482" y="10463"/>
                    <a:pt x="445" y="10500"/>
                  </a:cubicBezTo>
                  <a:cubicBezTo>
                    <a:pt x="408" y="10537"/>
                    <a:pt x="408" y="10537"/>
                    <a:pt x="371" y="10574"/>
                  </a:cubicBezTo>
                  <a:cubicBezTo>
                    <a:pt x="371" y="10574"/>
                    <a:pt x="371" y="10574"/>
                    <a:pt x="371" y="10611"/>
                  </a:cubicBezTo>
                  <a:cubicBezTo>
                    <a:pt x="334" y="10648"/>
                    <a:pt x="297" y="10685"/>
                    <a:pt x="260" y="10722"/>
                  </a:cubicBezTo>
                  <a:cubicBezTo>
                    <a:pt x="223" y="10759"/>
                    <a:pt x="186" y="10795"/>
                    <a:pt x="186" y="10832"/>
                  </a:cubicBezTo>
                  <a:cubicBezTo>
                    <a:pt x="186" y="10869"/>
                    <a:pt x="186" y="10869"/>
                    <a:pt x="149" y="10869"/>
                  </a:cubicBezTo>
                  <a:cubicBezTo>
                    <a:pt x="149" y="10906"/>
                    <a:pt x="112" y="10943"/>
                    <a:pt x="112" y="11017"/>
                  </a:cubicBezTo>
                  <a:cubicBezTo>
                    <a:pt x="38" y="11091"/>
                    <a:pt x="1" y="11202"/>
                    <a:pt x="1" y="11313"/>
                  </a:cubicBezTo>
                  <a:cubicBezTo>
                    <a:pt x="1" y="11350"/>
                    <a:pt x="1" y="11424"/>
                    <a:pt x="1" y="11461"/>
                  </a:cubicBezTo>
                  <a:lnTo>
                    <a:pt x="38" y="22478"/>
                  </a:lnTo>
                  <a:lnTo>
                    <a:pt x="38" y="24660"/>
                  </a:lnTo>
                  <a:cubicBezTo>
                    <a:pt x="38" y="24955"/>
                    <a:pt x="186" y="25103"/>
                    <a:pt x="408" y="25103"/>
                  </a:cubicBezTo>
                  <a:cubicBezTo>
                    <a:pt x="482" y="25066"/>
                    <a:pt x="555" y="25066"/>
                    <a:pt x="629" y="24992"/>
                  </a:cubicBezTo>
                  <a:lnTo>
                    <a:pt x="666" y="24992"/>
                  </a:lnTo>
                  <a:lnTo>
                    <a:pt x="18523" y="14677"/>
                  </a:lnTo>
                  <a:cubicBezTo>
                    <a:pt x="18560" y="14677"/>
                    <a:pt x="18597" y="14640"/>
                    <a:pt x="18634" y="14603"/>
                  </a:cubicBezTo>
                  <a:cubicBezTo>
                    <a:pt x="18930" y="14382"/>
                    <a:pt x="19152" y="13975"/>
                    <a:pt x="19152" y="13605"/>
                  </a:cubicBezTo>
                  <a:lnTo>
                    <a:pt x="19078" y="407"/>
                  </a:lnTo>
                  <a:cubicBezTo>
                    <a:pt x="19078" y="222"/>
                    <a:pt x="19041" y="111"/>
                    <a:pt x="18930" y="37"/>
                  </a:cubicBezTo>
                  <a:cubicBezTo>
                    <a:pt x="18893" y="0"/>
                    <a:pt x="18819" y="0"/>
                    <a:pt x="18782" y="0"/>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2"/>
            <p:cNvSpPr/>
            <p:nvPr/>
          </p:nvSpPr>
          <p:spPr>
            <a:xfrm>
              <a:off x="1913400" y="3406500"/>
              <a:ext cx="414075" cy="532400"/>
            </a:xfrm>
            <a:custGeom>
              <a:avLst/>
              <a:gdLst/>
              <a:ahLst/>
              <a:cxnLst/>
              <a:rect l="l" t="t" r="r" b="b"/>
              <a:pathLst>
                <a:path w="16563" h="21296" extrusionOk="0">
                  <a:moveTo>
                    <a:pt x="16526" y="1"/>
                  </a:moveTo>
                  <a:lnTo>
                    <a:pt x="16008" y="296"/>
                  </a:lnTo>
                  <a:lnTo>
                    <a:pt x="555" y="9243"/>
                  </a:lnTo>
                  <a:cubicBezTo>
                    <a:pt x="259" y="9391"/>
                    <a:pt x="0" y="9798"/>
                    <a:pt x="0" y="10168"/>
                  </a:cubicBezTo>
                  <a:lnTo>
                    <a:pt x="37" y="20593"/>
                  </a:lnTo>
                  <a:lnTo>
                    <a:pt x="37" y="21148"/>
                  </a:lnTo>
                  <a:lnTo>
                    <a:pt x="15971" y="11942"/>
                  </a:lnTo>
                  <a:cubicBezTo>
                    <a:pt x="16304" y="11757"/>
                    <a:pt x="16563" y="11277"/>
                    <a:pt x="16563" y="10870"/>
                  </a:cubicBezTo>
                  <a:lnTo>
                    <a:pt x="16526" y="1"/>
                  </a:lnTo>
                  <a:close/>
                  <a:moveTo>
                    <a:pt x="37" y="21149"/>
                  </a:moveTo>
                  <a:cubicBezTo>
                    <a:pt x="37" y="21222"/>
                    <a:pt x="37" y="21259"/>
                    <a:pt x="74" y="21296"/>
                  </a:cubicBezTo>
                  <a:cubicBezTo>
                    <a:pt x="37" y="21259"/>
                    <a:pt x="37" y="21186"/>
                    <a:pt x="37" y="21149"/>
                  </a:cubicBez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2"/>
            <p:cNvSpPr/>
            <p:nvPr/>
          </p:nvSpPr>
          <p:spPr>
            <a:xfrm>
              <a:off x="1959600" y="3380625"/>
              <a:ext cx="335525" cy="526850"/>
            </a:xfrm>
            <a:custGeom>
              <a:avLst/>
              <a:gdLst/>
              <a:ahLst/>
              <a:cxnLst/>
              <a:rect l="l" t="t" r="r" b="b"/>
              <a:pathLst>
                <a:path w="13421" h="21074" extrusionOk="0">
                  <a:moveTo>
                    <a:pt x="13384" y="0"/>
                  </a:moveTo>
                  <a:lnTo>
                    <a:pt x="1" y="7727"/>
                  </a:lnTo>
                  <a:lnTo>
                    <a:pt x="38" y="21074"/>
                  </a:lnTo>
                  <a:lnTo>
                    <a:pt x="13421" y="13347"/>
                  </a:lnTo>
                  <a:lnTo>
                    <a:pt x="13384"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2"/>
            <p:cNvSpPr/>
            <p:nvPr/>
          </p:nvSpPr>
          <p:spPr>
            <a:xfrm>
              <a:off x="1959600" y="3348800"/>
              <a:ext cx="334625" cy="225025"/>
            </a:xfrm>
            <a:custGeom>
              <a:avLst/>
              <a:gdLst/>
              <a:ahLst/>
              <a:cxnLst/>
              <a:rect l="l" t="t" r="r" b="b"/>
              <a:pathLst>
                <a:path w="13385" h="9001" extrusionOk="0">
                  <a:moveTo>
                    <a:pt x="12713" y="1"/>
                  </a:moveTo>
                  <a:cubicBezTo>
                    <a:pt x="12604" y="1"/>
                    <a:pt x="12492" y="29"/>
                    <a:pt x="12386" y="90"/>
                  </a:cubicBezTo>
                  <a:lnTo>
                    <a:pt x="925" y="6708"/>
                  </a:lnTo>
                  <a:cubicBezTo>
                    <a:pt x="333" y="7041"/>
                    <a:pt x="1" y="7632"/>
                    <a:pt x="1" y="8261"/>
                  </a:cubicBezTo>
                  <a:lnTo>
                    <a:pt x="1" y="9000"/>
                  </a:lnTo>
                  <a:lnTo>
                    <a:pt x="13384" y="1273"/>
                  </a:lnTo>
                  <a:lnTo>
                    <a:pt x="13384" y="682"/>
                  </a:lnTo>
                  <a:cubicBezTo>
                    <a:pt x="13384" y="288"/>
                    <a:pt x="13062" y="1"/>
                    <a:pt x="12713" y="1"/>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2"/>
            <p:cNvSpPr/>
            <p:nvPr/>
          </p:nvSpPr>
          <p:spPr>
            <a:xfrm>
              <a:off x="1988250" y="3462875"/>
              <a:ext cx="324450" cy="198750"/>
            </a:xfrm>
            <a:custGeom>
              <a:avLst/>
              <a:gdLst/>
              <a:ahLst/>
              <a:cxnLst/>
              <a:rect l="l" t="t" r="r" b="b"/>
              <a:pathLst>
                <a:path w="12978" h="7950" extrusionOk="0">
                  <a:moveTo>
                    <a:pt x="12977" y="1"/>
                  </a:moveTo>
                  <a:lnTo>
                    <a:pt x="1" y="7506"/>
                  </a:lnTo>
                  <a:lnTo>
                    <a:pt x="1" y="7950"/>
                  </a:lnTo>
                  <a:lnTo>
                    <a:pt x="12977" y="408"/>
                  </a:lnTo>
                  <a:lnTo>
                    <a:pt x="12977"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2"/>
            <p:cNvSpPr/>
            <p:nvPr/>
          </p:nvSpPr>
          <p:spPr>
            <a:xfrm>
              <a:off x="1988250" y="3441625"/>
              <a:ext cx="324450" cy="198750"/>
            </a:xfrm>
            <a:custGeom>
              <a:avLst/>
              <a:gdLst/>
              <a:ahLst/>
              <a:cxnLst/>
              <a:rect l="l" t="t" r="r" b="b"/>
              <a:pathLst>
                <a:path w="12978" h="7950" extrusionOk="0">
                  <a:moveTo>
                    <a:pt x="12977" y="0"/>
                  </a:moveTo>
                  <a:lnTo>
                    <a:pt x="1" y="7543"/>
                  </a:lnTo>
                  <a:lnTo>
                    <a:pt x="1" y="7949"/>
                  </a:lnTo>
                  <a:lnTo>
                    <a:pt x="12977" y="444"/>
                  </a:lnTo>
                  <a:lnTo>
                    <a:pt x="12977" y="0"/>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2"/>
            <p:cNvSpPr/>
            <p:nvPr/>
          </p:nvSpPr>
          <p:spPr>
            <a:xfrm>
              <a:off x="1988250" y="3439775"/>
              <a:ext cx="291175" cy="179325"/>
            </a:xfrm>
            <a:custGeom>
              <a:avLst/>
              <a:gdLst/>
              <a:ahLst/>
              <a:cxnLst/>
              <a:rect l="l" t="t" r="r" b="b"/>
              <a:pathLst>
                <a:path w="11647" h="7173" extrusionOk="0">
                  <a:moveTo>
                    <a:pt x="11647" y="1"/>
                  </a:moveTo>
                  <a:lnTo>
                    <a:pt x="1" y="6766"/>
                  </a:lnTo>
                  <a:lnTo>
                    <a:pt x="1" y="7173"/>
                  </a:lnTo>
                  <a:lnTo>
                    <a:pt x="11647" y="444"/>
                  </a:lnTo>
                  <a:lnTo>
                    <a:pt x="11647"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2"/>
            <p:cNvSpPr/>
            <p:nvPr/>
          </p:nvSpPr>
          <p:spPr>
            <a:xfrm>
              <a:off x="2037250" y="3419450"/>
              <a:ext cx="242175" cy="151600"/>
            </a:xfrm>
            <a:custGeom>
              <a:avLst/>
              <a:gdLst/>
              <a:ahLst/>
              <a:cxnLst/>
              <a:rect l="l" t="t" r="r" b="b"/>
              <a:pathLst>
                <a:path w="9687" h="6064" extrusionOk="0">
                  <a:moveTo>
                    <a:pt x="9687" y="0"/>
                  </a:moveTo>
                  <a:lnTo>
                    <a:pt x="0" y="5620"/>
                  </a:lnTo>
                  <a:lnTo>
                    <a:pt x="0" y="6063"/>
                  </a:lnTo>
                  <a:lnTo>
                    <a:pt x="9687" y="407"/>
                  </a:lnTo>
                  <a:lnTo>
                    <a:pt x="9687" y="0"/>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2"/>
            <p:cNvSpPr/>
            <p:nvPr/>
          </p:nvSpPr>
          <p:spPr>
            <a:xfrm>
              <a:off x="1914325" y="3404950"/>
              <a:ext cx="426100" cy="540250"/>
            </a:xfrm>
            <a:custGeom>
              <a:avLst/>
              <a:gdLst/>
              <a:ahLst/>
              <a:cxnLst/>
              <a:rect l="l" t="t" r="r" b="b"/>
              <a:pathLst>
                <a:path w="17044" h="21610" extrusionOk="0">
                  <a:moveTo>
                    <a:pt x="16719" y="0"/>
                  </a:moveTo>
                  <a:cubicBezTo>
                    <a:pt x="16650" y="0"/>
                    <a:pt x="16572" y="21"/>
                    <a:pt x="16489" y="63"/>
                  </a:cubicBezTo>
                  <a:lnTo>
                    <a:pt x="16526" y="10932"/>
                  </a:lnTo>
                  <a:cubicBezTo>
                    <a:pt x="16526" y="11339"/>
                    <a:pt x="16267" y="11819"/>
                    <a:pt x="15934" y="12004"/>
                  </a:cubicBezTo>
                  <a:lnTo>
                    <a:pt x="0" y="21210"/>
                  </a:lnTo>
                  <a:cubicBezTo>
                    <a:pt x="0" y="21284"/>
                    <a:pt x="0" y="21321"/>
                    <a:pt x="37" y="21358"/>
                  </a:cubicBezTo>
                  <a:cubicBezTo>
                    <a:pt x="62" y="21510"/>
                    <a:pt x="175" y="21610"/>
                    <a:pt x="326" y="21610"/>
                  </a:cubicBezTo>
                  <a:cubicBezTo>
                    <a:pt x="396" y="21610"/>
                    <a:pt x="473" y="21589"/>
                    <a:pt x="555" y="21543"/>
                  </a:cubicBezTo>
                  <a:lnTo>
                    <a:pt x="16526" y="12300"/>
                  </a:lnTo>
                  <a:cubicBezTo>
                    <a:pt x="16822" y="12152"/>
                    <a:pt x="17044" y="11708"/>
                    <a:pt x="17044" y="11376"/>
                  </a:cubicBezTo>
                  <a:lnTo>
                    <a:pt x="17044" y="395"/>
                  </a:lnTo>
                  <a:cubicBezTo>
                    <a:pt x="17044" y="321"/>
                    <a:pt x="17007" y="284"/>
                    <a:pt x="17007" y="247"/>
                  </a:cubicBezTo>
                  <a:cubicBezTo>
                    <a:pt x="17007" y="247"/>
                    <a:pt x="17007" y="210"/>
                    <a:pt x="17007" y="174"/>
                  </a:cubicBezTo>
                  <a:lnTo>
                    <a:pt x="16970" y="174"/>
                  </a:lnTo>
                  <a:cubicBezTo>
                    <a:pt x="16923" y="58"/>
                    <a:pt x="16834" y="0"/>
                    <a:pt x="16719" y="0"/>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2"/>
            <p:cNvSpPr/>
            <p:nvPr/>
          </p:nvSpPr>
          <p:spPr>
            <a:xfrm>
              <a:off x="1906925" y="3909300"/>
              <a:ext cx="763475" cy="262525"/>
            </a:xfrm>
            <a:custGeom>
              <a:avLst/>
              <a:gdLst/>
              <a:ahLst/>
              <a:cxnLst/>
              <a:rect l="l" t="t" r="r" b="b"/>
              <a:pathLst>
                <a:path w="30539" h="10501" extrusionOk="0">
                  <a:moveTo>
                    <a:pt x="30538" y="1"/>
                  </a:moveTo>
                  <a:lnTo>
                    <a:pt x="28172" y="1295"/>
                  </a:lnTo>
                  <a:cubicBezTo>
                    <a:pt x="27359" y="1701"/>
                    <a:pt x="26582" y="2145"/>
                    <a:pt x="25769" y="2589"/>
                  </a:cubicBezTo>
                  <a:lnTo>
                    <a:pt x="23440" y="3883"/>
                  </a:lnTo>
                  <a:cubicBezTo>
                    <a:pt x="22626" y="4326"/>
                    <a:pt x="21850" y="4770"/>
                    <a:pt x="21074" y="5214"/>
                  </a:cubicBezTo>
                  <a:lnTo>
                    <a:pt x="16378" y="7875"/>
                  </a:lnTo>
                  <a:cubicBezTo>
                    <a:pt x="15602" y="8319"/>
                    <a:pt x="14826" y="8763"/>
                    <a:pt x="14049" y="9243"/>
                  </a:cubicBezTo>
                  <a:lnTo>
                    <a:pt x="12866" y="9909"/>
                  </a:lnTo>
                  <a:lnTo>
                    <a:pt x="12570" y="10094"/>
                  </a:lnTo>
                  <a:cubicBezTo>
                    <a:pt x="12570" y="10094"/>
                    <a:pt x="12349" y="10168"/>
                    <a:pt x="12349" y="10205"/>
                  </a:cubicBezTo>
                  <a:lnTo>
                    <a:pt x="12201" y="10205"/>
                  </a:lnTo>
                  <a:lnTo>
                    <a:pt x="12053" y="10242"/>
                  </a:lnTo>
                  <a:cubicBezTo>
                    <a:pt x="11979" y="10242"/>
                    <a:pt x="11868" y="10205"/>
                    <a:pt x="11794" y="10205"/>
                  </a:cubicBezTo>
                  <a:cubicBezTo>
                    <a:pt x="11646" y="10168"/>
                    <a:pt x="11609" y="10168"/>
                    <a:pt x="11461" y="10057"/>
                  </a:cubicBezTo>
                  <a:lnTo>
                    <a:pt x="11092" y="9872"/>
                  </a:lnTo>
                  <a:lnTo>
                    <a:pt x="10352" y="9428"/>
                  </a:lnTo>
                  <a:lnTo>
                    <a:pt x="8910" y="8615"/>
                  </a:lnTo>
                  <a:lnTo>
                    <a:pt x="5953" y="6951"/>
                  </a:lnTo>
                  <a:cubicBezTo>
                    <a:pt x="4954" y="6397"/>
                    <a:pt x="3993" y="5842"/>
                    <a:pt x="2995" y="5324"/>
                  </a:cubicBezTo>
                  <a:lnTo>
                    <a:pt x="37" y="3698"/>
                  </a:lnTo>
                  <a:lnTo>
                    <a:pt x="0" y="3735"/>
                  </a:lnTo>
                  <a:lnTo>
                    <a:pt x="5842" y="7136"/>
                  </a:lnTo>
                  <a:lnTo>
                    <a:pt x="8762" y="8800"/>
                  </a:lnTo>
                  <a:lnTo>
                    <a:pt x="10241" y="9650"/>
                  </a:lnTo>
                  <a:lnTo>
                    <a:pt x="10944" y="10094"/>
                  </a:lnTo>
                  <a:lnTo>
                    <a:pt x="11313" y="10316"/>
                  </a:lnTo>
                  <a:cubicBezTo>
                    <a:pt x="11461" y="10389"/>
                    <a:pt x="11572" y="10463"/>
                    <a:pt x="11720" y="10463"/>
                  </a:cubicBezTo>
                  <a:cubicBezTo>
                    <a:pt x="11831" y="10500"/>
                    <a:pt x="11942" y="10500"/>
                    <a:pt x="12053" y="10500"/>
                  </a:cubicBezTo>
                  <a:cubicBezTo>
                    <a:pt x="12164" y="10500"/>
                    <a:pt x="12275" y="10500"/>
                    <a:pt x="12385" y="10463"/>
                  </a:cubicBezTo>
                  <a:cubicBezTo>
                    <a:pt x="12533" y="10426"/>
                    <a:pt x="12607" y="10389"/>
                    <a:pt x="12718" y="10316"/>
                  </a:cubicBezTo>
                  <a:lnTo>
                    <a:pt x="13014" y="10168"/>
                  </a:lnTo>
                  <a:lnTo>
                    <a:pt x="14197" y="9502"/>
                  </a:lnTo>
                  <a:lnTo>
                    <a:pt x="16526" y="8134"/>
                  </a:lnTo>
                  <a:lnTo>
                    <a:pt x="21185" y="5435"/>
                  </a:lnTo>
                  <a:lnTo>
                    <a:pt x="30538" y="38"/>
                  </a:lnTo>
                  <a:lnTo>
                    <a:pt x="30538"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2"/>
            <p:cNvSpPr/>
            <p:nvPr/>
          </p:nvSpPr>
          <p:spPr>
            <a:xfrm>
              <a:off x="2335775" y="3787300"/>
              <a:ext cx="106325" cy="2800"/>
            </a:xfrm>
            <a:custGeom>
              <a:avLst/>
              <a:gdLst/>
              <a:ahLst/>
              <a:cxnLst/>
              <a:rect l="l" t="t" r="r" b="b"/>
              <a:pathLst>
                <a:path w="4253" h="112" extrusionOk="0">
                  <a:moveTo>
                    <a:pt x="1" y="111"/>
                  </a:moveTo>
                  <a:lnTo>
                    <a:pt x="4252"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2"/>
            <p:cNvSpPr/>
            <p:nvPr/>
          </p:nvSpPr>
          <p:spPr>
            <a:xfrm>
              <a:off x="2333000" y="3790075"/>
              <a:ext cx="2800" cy="950"/>
            </a:xfrm>
            <a:custGeom>
              <a:avLst/>
              <a:gdLst/>
              <a:ahLst/>
              <a:cxnLst/>
              <a:rect l="l" t="t" r="r" b="b"/>
              <a:pathLst>
                <a:path w="112" h="38" extrusionOk="0">
                  <a:moveTo>
                    <a:pt x="112" y="0"/>
                  </a:moveTo>
                  <a:cubicBezTo>
                    <a:pt x="38" y="0"/>
                    <a:pt x="1" y="37"/>
                    <a:pt x="1" y="37"/>
                  </a:cubicBezTo>
                  <a:cubicBezTo>
                    <a:pt x="1" y="37"/>
                    <a:pt x="38" y="0"/>
                    <a:pt x="112"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2"/>
            <p:cNvSpPr/>
            <p:nvPr/>
          </p:nvSpPr>
          <p:spPr>
            <a:xfrm>
              <a:off x="2331150" y="3791000"/>
              <a:ext cx="1875" cy="950"/>
            </a:xfrm>
            <a:custGeom>
              <a:avLst/>
              <a:gdLst/>
              <a:ahLst/>
              <a:cxnLst/>
              <a:rect l="l" t="t" r="r" b="b"/>
              <a:pathLst>
                <a:path w="75" h="38" extrusionOk="0">
                  <a:moveTo>
                    <a:pt x="1" y="37"/>
                  </a:moveTo>
                  <a:cubicBezTo>
                    <a:pt x="38" y="37"/>
                    <a:pt x="38" y="0"/>
                    <a:pt x="75" y="0"/>
                  </a:cubicBezTo>
                  <a:cubicBezTo>
                    <a:pt x="38" y="0"/>
                    <a:pt x="38" y="37"/>
                    <a:pt x="1" y="37"/>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2"/>
            <p:cNvSpPr/>
            <p:nvPr/>
          </p:nvSpPr>
          <p:spPr>
            <a:xfrm>
              <a:off x="2331150" y="3791925"/>
              <a:ext cx="25" cy="1875"/>
            </a:xfrm>
            <a:custGeom>
              <a:avLst/>
              <a:gdLst/>
              <a:ahLst/>
              <a:cxnLst/>
              <a:rect l="l" t="t" r="r" b="b"/>
              <a:pathLst>
                <a:path w="1" h="75" extrusionOk="0">
                  <a:moveTo>
                    <a:pt x="1" y="0"/>
                  </a:moveTo>
                  <a:lnTo>
                    <a:pt x="1" y="0"/>
                  </a:lnTo>
                  <a:cubicBezTo>
                    <a:pt x="1" y="37"/>
                    <a:pt x="1" y="37"/>
                    <a:pt x="1" y="74"/>
                  </a:cubicBezTo>
                  <a:cubicBezTo>
                    <a:pt x="1" y="37"/>
                    <a:pt x="1" y="37"/>
                    <a:pt x="1"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2"/>
            <p:cNvSpPr/>
            <p:nvPr/>
          </p:nvSpPr>
          <p:spPr>
            <a:xfrm>
              <a:off x="2449475" y="3791000"/>
              <a:ext cx="16650" cy="18500"/>
            </a:xfrm>
            <a:custGeom>
              <a:avLst/>
              <a:gdLst/>
              <a:ahLst/>
              <a:cxnLst/>
              <a:rect l="l" t="t" r="r" b="b"/>
              <a:pathLst>
                <a:path w="666" h="740" extrusionOk="0">
                  <a:moveTo>
                    <a:pt x="629" y="0"/>
                  </a:moveTo>
                  <a:cubicBezTo>
                    <a:pt x="629" y="37"/>
                    <a:pt x="629" y="111"/>
                    <a:pt x="592" y="148"/>
                  </a:cubicBezTo>
                  <a:cubicBezTo>
                    <a:pt x="555" y="185"/>
                    <a:pt x="518" y="222"/>
                    <a:pt x="481" y="296"/>
                  </a:cubicBezTo>
                  <a:lnTo>
                    <a:pt x="0" y="629"/>
                  </a:lnTo>
                  <a:lnTo>
                    <a:pt x="481" y="740"/>
                  </a:lnTo>
                  <a:lnTo>
                    <a:pt x="629" y="740"/>
                  </a:lnTo>
                  <a:cubicBezTo>
                    <a:pt x="629" y="703"/>
                    <a:pt x="666" y="666"/>
                    <a:pt x="666" y="592"/>
                  </a:cubicBezTo>
                  <a:lnTo>
                    <a:pt x="66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2"/>
            <p:cNvSpPr/>
            <p:nvPr/>
          </p:nvSpPr>
          <p:spPr>
            <a:xfrm>
              <a:off x="2421725" y="3809475"/>
              <a:ext cx="25" cy="950"/>
            </a:xfrm>
            <a:custGeom>
              <a:avLst/>
              <a:gdLst/>
              <a:ahLst/>
              <a:cxnLst/>
              <a:rect l="l" t="t" r="r" b="b"/>
              <a:pathLst>
                <a:path w="1" h="38" extrusionOk="0">
                  <a:moveTo>
                    <a:pt x="1" y="38"/>
                  </a:moveTo>
                  <a:lnTo>
                    <a:pt x="1" y="3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2"/>
            <p:cNvSpPr/>
            <p:nvPr/>
          </p:nvSpPr>
          <p:spPr>
            <a:xfrm>
              <a:off x="2421725" y="3810400"/>
              <a:ext cx="25" cy="25"/>
            </a:xfrm>
            <a:custGeom>
              <a:avLst/>
              <a:gdLst/>
              <a:ahLst/>
              <a:cxnLst/>
              <a:rect l="l" t="t" r="r" b="b"/>
              <a:pathLst>
                <a:path w="1" h="1" extrusionOk="0">
                  <a:moveTo>
                    <a:pt x="1" y="1"/>
                  </a:moveTo>
                  <a:lnTo>
                    <a:pt x="1" y="1"/>
                  </a:lnTo>
                  <a:lnTo>
                    <a:pt x="1"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2"/>
            <p:cNvSpPr/>
            <p:nvPr/>
          </p:nvSpPr>
          <p:spPr>
            <a:xfrm>
              <a:off x="2331150" y="3787300"/>
              <a:ext cx="115575" cy="23125"/>
            </a:xfrm>
            <a:custGeom>
              <a:avLst/>
              <a:gdLst/>
              <a:ahLst/>
              <a:cxnLst/>
              <a:rect l="l" t="t" r="r" b="b"/>
              <a:pathLst>
                <a:path w="4623" h="925" extrusionOk="0">
                  <a:moveTo>
                    <a:pt x="4437" y="1"/>
                  </a:moveTo>
                  <a:lnTo>
                    <a:pt x="186" y="111"/>
                  </a:lnTo>
                  <a:cubicBezTo>
                    <a:pt x="112" y="111"/>
                    <a:pt x="75" y="148"/>
                    <a:pt x="75" y="148"/>
                  </a:cubicBezTo>
                  <a:cubicBezTo>
                    <a:pt x="38" y="148"/>
                    <a:pt x="38" y="185"/>
                    <a:pt x="1" y="185"/>
                  </a:cubicBezTo>
                  <a:lnTo>
                    <a:pt x="3624" y="925"/>
                  </a:lnTo>
                  <a:lnTo>
                    <a:pt x="3624" y="888"/>
                  </a:lnTo>
                  <a:lnTo>
                    <a:pt x="4585" y="148"/>
                  </a:lnTo>
                  <a:lnTo>
                    <a:pt x="4622" y="148"/>
                  </a:lnTo>
                  <a:cubicBezTo>
                    <a:pt x="4622" y="111"/>
                    <a:pt x="4622" y="111"/>
                    <a:pt x="4622" y="74"/>
                  </a:cubicBezTo>
                  <a:cubicBezTo>
                    <a:pt x="4622" y="74"/>
                    <a:pt x="4585" y="38"/>
                    <a:pt x="4585" y="38"/>
                  </a:cubicBezTo>
                  <a:cubicBezTo>
                    <a:pt x="4548" y="1"/>
                    <a:pt x="4511" y="1"/>
                    <a:pt x="44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2"/>
            <p:cNvSpPr/>
            <p:nvPr/>
          </p:nvSpPr>
          <p:spPr>
            <a:xfrm>
              <a:off x="2440225" y="3823350"/>
              <a:ext cx="25" cy="15725"/>
            </a:xfrm>
            <a:custGeom>
              <a:avLst/>
              <a:gdLst/>
              <a:ahLst/>
              <a:cxnLst/>
              <a:rect l="l" t="t" r="r" b="b"/>
              <a:pathLst>
                <a:path w="1" h="629" extrusionOk="0">
                  <a:moveTo>
                    <a:pt x="0" y="629"/>
                  </a:moveTo>
                  <a:lnTo>
                    <a:pt x="0" y="629"/>
                  </a:lnTo>
                  <a:lnTo>
                    <a:pt x="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2"/>
            <p:cNvSpPr/>
            <p:nvPr/>
          </p:nvSpPr>
          <p:spPr>
            <a:xfrm>
              <a:off x="2311750" y="3776200"/>
              <a:ext cx="188575" cy="71525"/>
            </a:xfrm>
            <a:custGeom>
              <a:avLst/>
              <a:gdLst/>
              <a:ahLst/>
              <a:cxnLst/>
              <a:rect l="l" t="t" r="r" b="b"/>
              <a:pathLst>
                <a:path w="7543" h="2861" extrusionOk="0">
                  <a:moveTo>
                    <a:pt x="5213" y="445"/>
                  </a:moveTo>
                  <a:cubicBezTo>
                    <a:pt x="5287" y="445"/>
                    <a:pt x="5324" y="445"/>
                    <a:pt x="5361" y="482"/>
                  </a:cubicBezTo>
                  <a:cubicBezTo>
                    <a:pt x="5361" y="482"/>
                    <a:pt x="5398" y="518"/>
                    <a:pt x="5398" y="518"/>
                  </a:cubicBezTo>
                  <a:cubicBezTo>
                    <a:pt x="5398" y="555"/>
                    <a:pt x="5398" y="555"/>
                    <a:pt x="5398" y="592"/>
                  </a:cubicBezTo>
                  <a:lnTo>
                    <a:pt x="5361" y="592"/>
                  </a:lnTo>
                  <a:lnTo>
                    <a:pt x="4400" y="1332"/>
                  </a:lnTo>
                  <a:lnTo>
                    <a:pt x="4400" y="1369"/>
                  </a:lnTo>
                  <a:lnTo>
                    <a:pt x="4363" y="1406"/>
                  </a:lnTo>
                  <a:lnTo>
                    <a:pt x="4363" y="2293"/>
                  </a:lnTo>
                  <a:lnTo>
                    <a:pt x="4326" y="2330"/>
                  </a:lnTo>
                  <a:cubicBezTo>
                    <a:pt x="4326" y="2367"/>
                    <a:pt x="4326" y="2367"/>
                    <a:pt x="4289" y="2367"/>
                  </a:cubicBezTo>
                  <a:cubicBezTo>
                    <a:pt x="4252" y="2404"/>
                    <a:pt x="4215" y="2404"/>
                    <a:pt x="4178" y="2404"/>
                  </a:cubicBezTo>
                  <a:cubicBezTo>
                    <a:pt x="4141" y="2404"/>
                    <a:pt x="4104" y="2404"/>
                    <a:pt x="4067" y="2367"/>
                  </a:cubicBezTo>
                  <a:lnTo>
                    <a:pt x="851" y="740"/>
                  </a:lnTo>
                  <a:lnTo>
                    <a:pt x="814" y="740"/>
                  </a:lnTo>
                  <a:cubicBezTo>
                    <a:pt x="814" y="740"/>
                    <a:pt x="777" y="703"/>
                    <a:pt x="777" y="703"/>
                  </a:cubicBezTo>
                  <a:cubicBezTo>
                    <a:pt x="777" y="666"/>
                    <a:pt x="777" y="666"/>
                    <a:pt x="777" y="629"/>
                  </a:cubicBezTo>
                  <a:cubicBezTo>
                    <a:pt x="814" y="629"/>
                    <a:pt x="814" y="592"/>
                    <a:pt x="851" y="592"/>
                  </a:cubicBezTo>
                  <a:cubicBezTo>
                    <a:pt x="851" y="592"/>
                    <a:pt x="888" y="555"/>
                    <a:pt x="962" y="555"/>
                  </a:cubicBezTo>
                  <a:lnTo>
                    <a:pt x="5213" y="445"/>
                  </a:lnTo>
                  <a:close/>
                  <a:moveTo>
                    <a:pt x="5176" y="1"/>
                  </a:moveTo>
                  <a:lnTo>
                    <a:pt x="888" y="112"/>
                  </a:lnTo>
                  <a:cubicBezTo>
                    <a:pt x="518" y="149"/>
                    <a:pt x="185" y="297"/>
                    <a:pt x="74" y="482"/>
                  </a:cubicBezTo>
                  <a:cubicBezTo>
                    <a:pt x="0" y="592"/>
                    <a:pt x="0" y="703"/>
                    <a:pt x="37" y="777"/>
                  </a:cubicBezTo>
                  <a:cubicBezTo>
                    <a:pt x="37" y="777"/>
                    <a:pt x="37" y="814"/>
                    <a:pt x="37" y="814"/>
                  </a:cubicBezTo>
                  <a:cubicBezTo>
                    <a:pt x="74" y="851"/>
                    <a:pt x="111" y="888"/>
                    <a:pt x="111" y="925"/>
                  </a:cubicBezTo>
                  <a:cubicBezTo>
                    <a:pt x="148" y="925"/>
                    <a:pt x="148" y="925"/>
                    <a:pt x="148" y="962"/>
                  </a:cubicBezTo>
                  <a:cubicBezTo>
                    <a:pt x="185" y="999"/>
                    <a:pt x="222" y="1036"/>
                    <a:pt x="296" y="1036"/>
                  </a:cubicBezTo>
                  <a:cubicBezTo>
                    <a:pt x="296" y="1073"/>
                    <a:pt x="333" y="1073"/>
                    <a:pt x="333" y="1073"/>
                  </a:cubicBezTo>
                  <a:lnTo>
                    <a:pt x="3550" y="2700"/>
                  </a:lnTo>
                  <a:cubicBezTo>
                    <a:pt x="3747" y="2813"/>
                    <a:pt x="3967" y="2861"/>
                    <a:pt x="4191" y="2861"/>
                  </a:cubicBezTo>
                  <a:cubicBezTo>
                    <a:pt x="4260" y="2861"/>
                    <a:pt x="4330" y="2856"/>
                    <a:pt x="4400" y="2848"/>
                  </a:cubicBezTo>
                  <a:cubicBezTo>
                    <a:pt x="4733" y="2774"/>
                    <a:pt x="4955" y="2663"/>
                    <a:pt x="5065" y="2478"/>
                  </a:cubicBezTo>
                  <a:cubicBezTo>
                    <a:pt x="5102" y="2441"/>
                    <a:pt x="5102" y="2367"/>
                    <a:pt x="5102" y="2330"/>
                  </a:cubicBezTo>
                  <a:lnTo>
                    <a:pt x="5139" y="1886"/>
                  </a:lnTo>
                  <a:lnTo>
                    <a:pt x="6877" y="2219"/>
                  </a:lnTo>
                  <a:cubicBezTo>
                    <a:pt x="6921" y="2228"/>
                    <a:pt x="6968" y="2232"/>
                    <a:pt x="7017" y="2232"/>
                  </a:cubicBezTo>
                  <a:cubicBezTo>
                    <a:pt x="7174" y="2232"/>
                    <a:pt x="7338" y="2184"/>
                    <a:pt x="7395" y="2071"/>
                  </a:cubicBezTo>
                  <a:lnTo>
                    <a:pt x="7506" y="1886"/>
                  </a:lnTo>
                  <a:cubicBezTo>
                    <a:pt x="7506" y="1849"/>
                    <a:pt x="7543" y="1849"/>
                    <a:pt x="7543" y="1812"/>
                  </a:cubicBezTo>
                  <a:cubicBezTo>
                    <a:pt x="7543" y="1739"/>
                    <a:pt x="7469" y="1665"/>
                    <a:pt x="7395" y="1628"/>
                  </a:cubicBezTo>
                  <a:cubicBezTo>
                    <a:pt x="7358" y="1591"/>
                    <a:pt x="7321" y="1591"/>
                    <a:pt x="7247" y="1591"/>
                  </a:cubicBezTo>
                  <a:lnTo>
                    <a:pt x="6138" y="1332"/>
                  </a:lnTo>
                  <a:lnTo>
                    <a:pt x="5990" y="1332"/>
                  </a:lnTo>
                  <a:lnTo>
                    <a:pt x="5509" y="1221"/>
                  </a:lnTo>
                  <a:lnTo>
                    <a:pt x="5990" y="888"/>
                  </a:lnTo>
                  <a:cubicBezTo>
                    <a:pt x="6027" y="814"/>
                    <a:pt x="6064" y="777"/>
                    <a:pt x="6101" y="740"/>
                  </a:cubicBezTo>
                  <a:cubicBezTo>
                    <a:pt x="6138" y="703"/>
                    <a:pt x="6138" y="629"/>
                    <a:pt x="6138" y="592"/>
                  </a:cubicBezTo>
                  <a:lnTo>
                    <a:pt x="6175" y="592"/>
                  </a:lnTo>
                  <a:cubicBezTo>
                    <a:pt x="6175" y="445"/>
                    <a:pt x="6101" y="334"/>
                    <a:pt x="5990" y="223"/>
                  </a:cubicBezTo>
                  <a:cubicBezTo>
                    <a:pt x="5953" y="186"/>
                    <a:pt x="5916" y="186"/>
                    <a:pt x="5879" y="149"/>
                  </a:cubicBezTo>
                  <a:cubicBezTo>
                    <a:pt x="5694" y="38"/>
                    <a:pt x="5435" y="1"/>
                    <a:pt x="5176"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2"/>
            <p:cNvSpPr/>
            <p:nvPr/>
          </p:nvSpPr>
          <p:spPr>
            <a:xfrm>
              <a:off x="2331150" y="3791925"/>
              <a:ext cx="90600" cy="44375"/>
            </a:xfrm>
            <a:custGeom>
              <a:avLst/>
              <a:gdLst/>
              <a:ahLst/>
              <a:cxnLst/>
              <a:rect l="l" t="t" r="r" b="b"/>
              <a:pathLst>
                <a:path w="3624" h="1775" extrusionOk="0">
                  <a:moveTo>
                    <a:pt x="1" y="0"/>
                  </a:moveTo>
                  <a:cubicBezTo>
                    <a:pt x="1" y="37"/>
                    <a:pt x="1" y="37"/>
                    <a:pt x="1" y="74"/>
                  </a:cubicBezTo>
                  <a:cubicBezTo>
                    <a:pt x="1" y="74"/>
                    <a:pt x="38" y="111"/>
                    <a:pt x="38" y="111"/>
                  </a:cubicBezTo>
                  <a:lnTo>
                    <a:pt x="75" y="111"/>
                  </a:lnTo>
                  <a:lnTo>
                    <a:pt x="3291" y="1738"/>
                  </a:lnTo>
                  <a:cubicBezTo>
                    <a:pt x="3328" y="1775"/>
                    <a:pt x="3365" y="1775"/>
                    <a:pt x="3402" y="1775"/>
                  </a:cubicBezTo>
                  <a:cubicBezTo>
                    <a:pt x="3439" y="1775"/>
                    <a:pt x="3476" y="1775"/>
                    <a:pt x="3513" y="1738"/>
                  </a:cubicBezTo>
                  <a:cubicBezTo>
                    <a:pt x="3550" y="1738"/>
                    <a:pt x="3550" y="1738"/>
                    <a:pt x="3550" y="1701"/>
                  </a:cubicBezTo>
                  <a:lnTo>
                    <a:pt x="3587" y="1664"/>
                  </a:lnTo>
                  <a:lnTo>
                    <a:pt x="3587" y="777"/>
                  </a:lnTo>
                  <a:lnTo>
                    <a:pt x="3624" y="74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2"/>
            <p:cNvSpPr/>
            <p:nvPr/>
          </p:nvSpPr>
          <p:spPr>
            <a:xfrm>
              <a:off x="2311750" y="3792850"/>
              <a:ext cx="188575" cy="70600"/>
            </a:xfrm>
            <a:custGeom>
              <a:avLst/>
              <a:gdLst/>
              <a:ahLst/>
              <a:cxnLst/>
              <a:rect l="l" t="t" r="r" b="b"/>
              <a:pathLst>
                <a:path w="7543" h="2824" extrusionOk="0">
                  <a:moveTo>
                    <a:pt x="0" y="0"/>
                  </a:moveTo>
                  <a:lnTo>
                    <a:pt x="0" y="666"/>
                  </a:lnTo>
                  <a:cubicBezTo>
                    <a:pt x="0" y="777"/>
                    <a:pt x="111" y="925"/>
                    <a:pt x="296" y="1036"/>
                  </a:cubicBezTo>
                  <a:cubicBezTo>
                    <a:pt x="296" y="1036"/>
                    <a:pt x="333" y="1036"/>
                    <a:pt x="333" y="1073"/>
                  </a:cubicBezTo>
                  <a:lnTo>
                    <a:pt x="3550" y="2699"/>
                  </a:lnTo>
                  <a:cubicBezTo>
                    <a:pt x="3744" y="2782"/>
                    <a:pt x="3959" y="2824"/>
                    <a:pt x="4179" y="2824"/>
                  </a:cubicBezTo>
                  <a:cubicBezTo>
                    <a:pt x="4252" y="2824"/>
                    <a:pt x="4326" y="2819"/>
                    <a:pt x="4400" y="2810"/>
                  </a:cubicBezTo>
                  <a:cubicBezTo>
                    <a:pt x="4733" y="2773"/>
                    <a:pt x="4955" y="2625"/>
                    <a:pt x="5065" y="2477"/>
                  </a:cubicBezTo>
                  <a:cubicBezTo>
                    <a:pt x="5102" y="2403"/>
                    <a:pt x="5102" y="2366"/>
                    <a:pt x="5102" y="2293"/>
                  </a:cubicBezTo>
                  <a:lnTo>
                    <a:pt x="5139" y="1849"/>
                  </a:lnTo>
                  <a:lnTo>
                    <a:pt x="6840" y="2219"/>
                  </a:lnTo>
                  <a:cubicBezTo>
                    <a:pt x="6879" y="2225"/>
                    <a:pt x="6920" y="2228"/>
                    <a:pt x="6960" y="2228"/>
                  </a:cubicBezTo>
                  <a:cubicBezTo>
                    <a:pt x="7148" y="2228"/>
                    <a:pt x="7334" y="2162"/>
                    <a:pt x="7395" y="2071"/>
                  </a:cubicBezTo>
                  <a:lnTo>
                    <a:pt x="7506" y="1886"/>
                  </a:lnTo>
                  <a:cubicBezTo>
                    <a:pt x="7506" y="1849"/>
                    <a:pt x="7543" y="1812"/>
                    <a:pt x="7543" y="1775"/>
                  </a:cubicBezTo>
                  <a:lnTo>
                    <a:pt x="7543" y="1146"/>
                  </a:lnTo>
                  <a:cubicBezTo>
                    <a:pt x="7543" y="1183"/>
                    <a:pt x="7506" y="1183"/>
                    <a:pt x="7506" y="1220"/>
                  </a:cubicBezTo>
                  <a:lnTo>
                    <a:pt x="7395" y="1405"/>
                  </a:lnTo>
                  <a:cubicBezTo>
                    <a:pt x="7338" y="1518"/>
                    <a:pt x="7174" y="1566"/>
                    <a:pt x="7017" y="1566"/>
                  </a:cubicBezTo>
                  <a:cubicBezTo>
                    <a:pt x="6968" y="1566"/>
                    <a:pt x="6921" y="1562"/>
                    <a:pt x="6877" y="1553"/>
                  </a:cubicBezTo>
                  <a:lnTo>
                    <a:pt x="5139" y="1220"/>
                  </a:lnTo>
                  <a:lnTo>
                    <a:pt x="5102" y="1664"/>
                  </a:lnTo>
                  <a:cubicBezTo>
                    <a:pt x="5102" y="1701"/>
                    <a:pt x="5102" y="1775"/>
                    <a:pt x="5065" y="1812"/>
                  </a:cubicBezTo>
                  <a:cubicBezTo>
                    <a:pt x="4955" y="1997"/>
                    <a:pt x="4733" y="2108"/>
                    <a:pt x="4400" y="2145"/>
                  </a:cubicBezTo>
                  <a:cubicBezTo>
                    <a:pt x="4301" y="2169"/>
                    <a:pt x="4203" y="2182"/>
                    <a:pt x="4106" y="2182"/>
                  </a:cubicBezTo>
                  <a:cubicBezTo>
                    <a:pt x="3911" y="2182"/>
                    <a:pt x="3722" y="2132"/>
                    <a:pt x="3550" y="2034"/>
                  </a:cubicBezTo>
                  <a:lnTo>
                    <a:pt x="333" y="407"/>
                  </a:lnTo>
                  <a:cubicBezTo>
                    <a:pt x="333" y="407"/>
                    <a:pt x="296" y="407"/>
                    <a:pt x="296" y="370"/>
                  </a:cubicBezTo>
                  <a:cubicBezTo>
                    <a:pt x="222" y="370"/>
                    <a:pt x="185" y="333"/>
                    <a:pt x="148" y="259"/>
                  </a:cubicBezTo>
                  <a:lnTo>
                    <a:pt x="111" y="259"/>
                  </a:lnTo>
                  <a:cubicBezTo>
                    <a:pt x="111" y="222"/>
                    <a:pt x="74" y="185"/>
                    <a:pt x="37" y="148"/>
                  </a:cubicBezTo>
                  <a:cubicBezTo>
                    <a:pt x="37" y="148"/>
                    <a:pt x="37" y="111"/>
                    <a:pt x="37" y="111"/>
                  </a:cubicBezTo>
                  <a:cubicBezTo>
                    <a:pt x="37" y="74"/>
                    <a:pt x="0" y="37"/>
                    <a:pt x="0"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2"/>
            <p:cNvSpPr/>
            <p:nvPr/>
          </p:nvSpPr>
          <p:spPr>
            <a:xfrm>
              <a:off x="1988250" y="3565475"/>
              <a:ext cx="291175" cy="179325"/>
            </a:xfrm>
            <a:custGeom>
              <a:avLst/>
              <a:gdLst/>
              <a:ahLst/>
              <a:cxnLst/>
              <a:rect l="l" t="t" r="r" b="b"/>
              <a:pathLst>
                <a:path w="11647" h="7173" extrusionOk="0">
                  <a:moveTo>
                    <a:pt x="11647" y="1"/>
                  </a:moveTo>
                  <a:lnTo>
                    <a:pt x="1" y="6766"/>
                  </a:lnTo>
                  <a:lnTo>
                    <a:pt x="1" y="7173"/>
                  </a:lnTo>
                  <a:lnTo>
                    <a:pt x="11647" y="444"/>
                  </a:lnTo>
                  <a:lnTo>
                    <a:pt x="11647"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2"/>
            <p:cNvSpPr/>
            <p:nvPr/>
          </p:nvSpPr>
          <p:spPr>
            <a:xfrm>
              <a:off x="1988250" y="3545150"/>
              <a:ext cx="291175" cy="178400"/>
            </a:xfrm>
            <a:custGeom>
              <a:avLst/>
              <a:gdLst/>
              <a:ahLst/>
              <a:cxnLst/>
              <a:rect l="l" t="t" r="r" b="b"/>
              <a:pathLst>
                <a:path w="11647" h="7136" extrusionOk="0">
                  <a:moveTo>
                    <a:pt x="11647" y="0"/>
                  </a:moveTo>
                  <a:lnTo>
                    <a:pt x="1" y="6729"/>
                  </a:lnTo>
                  <a:lnTo>
                    <a:pt x="1" y="7136"/>
                  </a:lnTo>
                  <a:lnTo>
                    <a:pt x="11647" y="407"/>
                  </a:lnTo>
                  <a:lnTo>
                    <a:pt x="11647" y="0"/>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2"/>
            <p:cNvSpPr/>
            <p:nvPr/>
          </p:nvSpPr>
          <p:spPr>
            <a:xfrm>
              <a:off x="1988250" y="3523875"/>
              <a:ext cx="291175" cy="178425"/>
            </a:xfrm>
            <a:custGeom>
              <a:avLst/>
              <a:gdLst/>
              <a:ahLst/>
              <a:cxnLst/>
              <a:rect l="l" t="t" r="r" b="b"/>
              <a:pathLst>
                <a:path w="11647" h="7137" extrusionOk="0">
                  <a:moveTo>
                    <a:pt x="11647" y="1"/>
                  </a:moveTo>
                  <a:lnTo>
                    <a:pt x="1" y="6730"/>
                  </a:lnTo>
                  <a:lnTo>
                    <a:pt x="1" y="7136"/>
                  </a:lnTo>
                  <a:lnTo>
                    <a:pt x="11647" y="408"/>
                  </a:lnTo>
                  <a:lnTo>
                    <a:pt x="11647"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2"/>
            <p:cNvSpPr/>
            <p:nvPr/>
          </p:nvSpPr>
          <p:spPr>
            <a:xfrm>
              <a:off x="1988250" y="3502625"/>
              <a:ext cx="291175" cy="179325"/>
            </a:xfrm>
            <a:custGeom>
              <a:avLst/>
              <a:gdLst/>
              <a:ahLst/>
              <a:cxnLst/>
              <a:rect l="l" t="t" r="r" b="b"/>
              <a:pathLst>
                <a:path w="11647" h="7173" extrusionOk="0">
                  <a:moveTo>
                    <a:pt x="11647" y="1"/>
                  </a:moveTo>
                  <a:lnTo>
                    <a:pt x="1" y="6766"/>
                  </a:lnTo>
                  <a:lnTo>
                    <a:pt x="1" y="7173"/>
                  </a:lnTo>
                  <a:lnTo>
                    <a:pt x="11647" y="444"/>
                  </a:lnTo>
                  <a:lnTo>
                    <a:pt x="11647"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2"/>
            <p:cNvSpPr/>
            <p:nvPr/>
          </p:nvSpPr>
          <p:spPr>
            <a:xfrm>
              <a:off x="1937425" y="3648650"/>
              <a:ext cx="342000" cy="208925"/>
            </a:xfrm>
            <a:custGeom>
              <a:avLst/>
              <a:gdLst/>
              <a:ahLst/>
              <a:cxnLst/>
              <a:rect l="l" t="t" r="r" b="b"/>
              <a:pathLst>
                <a:path w="13680" h="8357" extrusionOk="0">
                  <a:moveTo>
                    <a:pt x="13680" y="1"/>
                  </a:moveTo>
                  <a:lnTo>
                    <a:pt x="0" y="7950"/>
                  </a:lnTo>
                  <a:lnTo>
                    <a:pt x="0" y="8356"/>
                  </a:lnTo>
                  <a:lnTo>
                    <a:pt x="13680" y="445"/>
                  </a:lnTo>
                  <a:lnTo>
                    <a:pt x="13680"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2"/>
            <p:cNvSpPr/>
            <p:nvPr/>
          </p:nvSpPr>
          <p:spPr>
            <a:xfrm>
              <a:off x="1937425" y="3628325"/>
              <a:ext cx="342000" cy="208900"/>
            </a:xfrm>
            <a:custGeom>
              <a:avLst/>
              <a:gdLst/>
              <a:ahLst/>
              <a:cxnLst/>
              <a:rect l="l" t="t" r="r" b="b"/>
              <a:pathLst>
                <a:path w="13680" h="8356" extrusionOk="0">
                  <a:moveTo>
                    <a:pt x="13680" y="1"/>
                  </a:moveTo>
                  <a:lnTo>
                    <a:pt x="0" y="7949"/>
                  </a:lnTo>
                  <a:lnTo>
                    <a:pt x="0" y="8356"/>
                  </a:lnTo>
                  <a:lnTo>
                    <a:pt x="13680" y="407"/>
                  </a:lnTo>
                  <a:lnTo>
                    <a:pt x="13680"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2"/>
            <p:cNvSpPr/>
            <p:nvPr/>
          </p:nvSpPr>
          <p:spPr>
            <a:xfrm>
              <a:off x="1937425" y="3607075"/>
              <a:ext cx="342000" cy="208900"/>
            </a:xfrm>
            <a:custGeom>
              <a:avLst/>
              <a:gdLst/>
              <a:ahLst/>
              <a:cxnLst/>
              <a:rect l="l" t="t" r="r" b="b"/>
              <a:pathLst>
                <a:path w="13680" h="8356" extrusionOk="0">
                  <a:moveTo>
                    <a:pt x="13680" y="0"/>
                  </a:moveTo>
                  <a:lnTo>
                    <a:pt x="0" y="7949"/>
                  </a:lnTo>
                  <a:lnTo>
                    <a:pt x="0" y="8356"/>
                  </a:lnTo>
                  <a:lnTo>
                    <a:pt x="13680" y="407"/>
                  </a:lnTo>
                  <a:lnTo>
                    <a:pt x="13680" y="0"/>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2"/>
            <p:cNvSpPr/>
            <p:nvPr/>
          </p:nvSpPr>
          <p:spPr>
            <a:xfrm>
              <a:off x="1937425" y="3585800"/>
              <a:ext cx="342000" cy="209850"/>
            </a:xfrm>
            <a:custGeom>
              <a:avLst/>
              <a:gdLst/>
              <a:ahLst/>
              <a:cxnLst/>
              <a:rect l="l" t="t" r="r" b="b"/>
              <a:pathLst>
                <a:path w="13680" h="8394" extrusionOk="0">
                  <a:moveTo>
                    <a:pt x="13680" y="1"/>
                  </a:moveTo>
                  <a:lnTo>
                    <a:pt x="0" y="7950"/>
                  </a:lnTo>
                  <a:lnTo>
                    <a:pt x="0" y="8393"/>
                  </a:lnTo>
                  <a:lnTo>
                    <a:pt x="13680" y="445"/>
                  </a:lnTo>
                  <a:lnTo>
                    <a:pt x="13680"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2"/>
            <p:cNvSpPr/>
            <p:nvPr/>
          </p:nvSpPr>
          <p:spPr>
            <a:xfrm>
              <a:off x="1988250" y="3666225"/>
              <a:ext cx="331850" cy="203350"/>
            </a:xfrm>
            <a:custGeom>
              <a:avLst/>
              <a:gdLst/>
              <a:ahLst/>
              <a:cxnLst/>
              <a:rect l="l" t="t" r="r" b="b"/>
              <a:pathLst>
                <a:path w="13274" h="8134" extrusionOk="0">
                  <a:moveTo>
                    <a:pt x="13273" y="0"/>
                  </a:moveTo>
                  <a:lnTo>
                    <a:pt x="1" y="7690"/>
                  </a:lnTo>
                  <a:lnTo>
                    <a:pt x="1" y="8134"/>
                  </a:lnTo>
                  <a:lnTo>
                    <a:pt x="13273" y="444"/>
                  </a:lnTo>
                  <a:lnTo>
                    <a:pt x="13273" y="0"/>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2"/>
            <p:cNvSpPr/>
            <p:nvPr/>
          </p:nvSpPr>
          <p:spPr>
            <a:xfrm>
              <a:off x="1988250" y="3669925"/>
              <a:ext cx="291175" cy="178400"/>
            </a:xfrm>
            <a:custGeom>
              <a:avLst/>
              <a:gdLst/>
              <a:ahLst/>
              <a:cxnLst/>
              <a:rect l="l" t="t" r="r" b="b"/>
              <a:pathLst>
                <a:path w="11647" h="7136" extrusionOk="0">
                  <a:moveTo>
                    <a:pt x="11647" y="0"/>
                  </a:moveTo>
                  <a:lnTo>
                    <a:pt x="1" y="6729"/>
                  </a:lnTo>
                  <a:lnTo>
                    <a:pt x="1" y="7136"/>
                  </a:lnTo>
                  <a:lnTo>
                    <a:pt x="11647" y="407"/>
                  </a:lnTo>
                  <a:lnTo>
                    <a:pt x="11647" y="0"/>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2"/>
            <p:cNvSpPr/>
            <p:nvPr/>
          </p:nvSpPr>
          <p:spPr>
            <a:xfrm>
              <a:off x="1483600" y="3813175"/>
              <a:ext cx="476025" cy="286550"/>
            </a:xfrm>
            <a:custGeom>
              <a:avLst/>
              <a:gdLst/>
              <a:ahLst/>
              <a:cxnLst/>
              <a:rect l="l" t="t" r="r" b="b"/>
              <a:pathLst>
                <a:path w="19041" h="11462" extrusionOk="0">
                  <a:moveTo>
                    <a:pt x="19041" y="1"/>
                  </a:moveTo>
                  <a:lnTo>
                    <a:pt x="1" y="11055"/>
                  </a:lnTo>
                  <a:lnTo>
                    <a:pt x="1" y="11462"/>
                  </a:lnTo>
                  <a:lnTo>
                    <a:pt x="19041" y="444"/>
                  </a:lnTo>
                  <a:lnTo>
                    <a:pt x="19041"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2"/>
            <p:cNvSpPr/>
            <p:nvPr/>
          </p:nvSpPr>
          <p:spPr>
            <a:xfrm>
              <a:off x="1483600" y="3792850"/>
              <a:ext cx="476025" cy="286550"/>
            </a:xfrm>
            <a:custGeom>
              <a:avLst/>
              <a:gdLst/>
              <a:ahLst/>
              <a:cxnLst/>
              <a:rect l="l" t="t" r="r" b="b"/>
              <a:pathLst>
                <a:path w="19041" h="11462" extrusionOk="0">
                  <a:moveTo>
                    <a:pt x="19041" y="0"/>
                  </a:moveTo>
                  <a:lnTo>
                    <a:pt x="1" y="11018"/>
                  </a:lnTo>
                  <a:lnTo>
                    <a:pt x="1" y="11461"/>
                  </a:lnTo>
                  <a:lnTo>
                    <a:pt x="19041" y="407"/>
                  </a:lnTo>
                  <a:lnTo>
                    <a:pt x="19041"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2"/>
            <p:cNvSpPr/>
            <p:nvPr/>
          </p:nvSpPr>
          <p:spPr>
            <a:xfrm>
              <a:off x="1483600" y="3771600"/>
              <a:ext cx="476025" cy="286525"/>
            </a:xfrm>
            <a:custGeom>
              <a:avLst/>
              <a:gdLst/>
              <a:ahLst/>
              <a:cxnLst/>
              <a:rect l="l" t="t" r="r" b="b"/>
              <a:pathLst>
                <a:path w="19041" h="11461" extrusionOk="0">
                  <a:moveTo>
                    <a:pt x="19041" y="0"/>
                  </a:moveTo>
                  <a:lnTo>
                    <a:pt x="1" y="11054"/>
                  </a:lnTo>
                  <a:lnTo>
                    <a:pt x="1" y="11461"/>
                  </a:lnTo>
                  <a:lnTo>
                    <a:pt x="19041" y="407"/>
                  </a:lnTo>
                  <a:lnTo>
                    <a:pt x="19041"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2"/>
            <p:cNvSpPr/>
            <p:nvPr/>
          </p:nvSpPr>
          <p:spPr>
            <a:xfrm>
              <a:off x="2603825" y="3717975"/>
              <a:ext cx="83200" cy="82300"/>
            </a:xfrm>
            <a:custGeom>
              <a:avLst/>
              <a:gdLst/>
              <a:ahLst/>
              <a:cxnLst/>
              <a:rect l="l" t="t" r="r" b="b"/>
              <a:pathLst>
                <a:path w="3328" h="3292" extrusionOk="0">
                  <a:moveTo>
                    <a:pt x="1664" y="999"/>
                  </a:moveTo>
                  <a:cubicBezTo>
                    <a:pt x="2034" y="999"/>
                    <a:pt x="2329" y="1295"/>
                    <a:pt x="2329" y="1664"/>
                  </a:cubicBezTo>
                  <a:cubicBezTo>
                    <a:pt x="2329" y="2034"/>
                    <a:pt x="2034" y="2330"/>
                    <a:pt x="1664" y="2330"/>
                  </a:cubicBezTo>
                  <a:cubicBezTo>
                    <a:pt x="1294" y="2330"/>
                    <a:pt x="998" y="2034"/>
                    <a:pt x="998" y="1664"/>
                  </a:cubicBezTo>
                  <a:cubicBezTo>
                    <a:pt x="998" y="1295"/>
                    <a:pt x="1294" y="999"/>
                    <a:pt x="1664" y="999"/>
                  </a:cubicBezTo>
                  <a:close/>
                  <a:moveTo>
                    <a:pt x="1442" y="1"/>
                  </a:moveTo>
                  <a:lnTo>
                    <a:pt x="1405" y="370"/>
                  </a:lnTo>
                  <a:cubicBezTo>
                    <a:pt x="1257" y="370"/>
                    <a:pt x="1146" y="444"/>
                    <a:pt x="1035" y="481"/>
                  </a:cubicBezTo>
                  <a:lnTo>
                    <a:pt x="740" y="260"/>
                  </a:lnTo>
                  <a:lnTo>
                    <a:pt x="407" y="518"/>
                  </a:lnTo>
                  <a:lnTo>
                    <a:pt x="629" y="851"/>
                  </a:lnTo>
                  <a:cubicBezTo>
                    <a:pt x="555" y="925"/>
                    <a:pt x="481" y="1036"/>
                    <a:pt x="444" y="1184"/>
                  </a:cubicBezTo>
                  <a:lnTo>
                    <a:pt x="74" y="1147"/>
                  </a:lnTo>
                  <a:lnTo>
                    <a:pt x="0" y="1590"/>
                  </a:lnTo>
                  <a:lnTo>
                    <a:pt x="333" y="1701"/>
                  </a:lnTo>
                  <a:cubicBezTo>
                    <a:pt x="333" y="1812"/>
                    <a:pt x="370" y="1960"/>
                    <a:pt x="407" y="2071"/>
                  </a:cubicBezTo>
                  <a:lnTo>
                    <a:pt x="111" y="2293"/>
                  </a:lnTo>
                  <a:lnTo>
                    <a:pt x="333" y="2663"/>
                  </a:lnTo>
                  <a:lnTo>
                    <a:pt x="666" y="2552"/>
                  </a:lnTo>
                  <a:cubicBezTo>
                    <a:pt x="740" y="2626"/>
                    <a:pt x="851" y="2700"/>
                    <a:pt x="961" y="2774"/>
                  </a:cubicBezTo>
                  <a:lnTo>
                    <a:pt x="888" y="3143"/>
                  </a:lnTo>
                  <a:lnTo>
                    <a:pt x="1294" y="3291"/>
                  </a:lnTo>
                  <a:lnTo>
                    <a:pt x="1479" y="2958"/>
                  </a:lnTo>
                  <a:cubicBezTo>
                    <a:pt x="1516" y="2995"/>
                    <a:pt x="1590" y="2995"/>
                    <a:pt x="1664" y="2995"/>
                  </a:cubicBezTo>
                  <a:cubicBezTo>
                    <a:pt x="1738" y="2995"/>
                    <a:pt x="1775" y="2995"/>
                    <a:pt x="1849" y="2958"/>
                  </a:cubicBezTo>
                  <a:lnTo>
                    <a:pt x="2034" y="3291"/>
                  </a:lnTo>
                  <a:lnTo>
                    <a:pt x="2440" y="3143"/>
                  </a:lnTo>
                  <a:lnTo>
                    <a:pt x="2366" y="2774"/>
                  </a:lnTo>
                  <a:cubicBezTo>
                    <a:pt x="2477" y="2700"/>
                    <a:pt x="2551" y="2626"/>
                    <a:pt x="2662" y="2552"/>
                  </a:cubicBezTo>
                  <a:lnTo>
                    <a:pt x="2995" y="2663"/>
                  </a:lnTo>
                  <a:lnTo>
                    <a:pt x="3217" y="2293"/>
                  </a:lnTo>
                  <a:lnTo>
                    <a:pt x="2921" y="2071"/>
                  </a:lnTo>
                  <a:cubicBezTo>
                    <a:pt x="2958" y="1960"/>
                    <a:pt x="2995" y="1812"/>
                    <a:pt x="2995" y="1701"/>
                  </a:cubicBezTo>
                  <a:lnTo>
                    <a:pt x="3328" y="1590"/>
                  </a:lnTo>
                  <a:lnTo>
                    <a:pt x="3254" y="1147"/>
                  </a:lnTo>
                  <a:lnTo>
                    <a:pt x="2884" y="1184"/>
                  </a:lnTo>
                  <a:cubicBezTo>
                    <a:pt x="2847" y="1036"/>
                    <a:pt x="2773" y="925"/>
                    <a:pt x="2699" y="851"/>
                  </a:cubicBezTo>
                  <a:lnTo>
                    <a:pt x="2884" y="518"/>
                  </a:lnTo>
                  <a:lnTo>
                    <a:pt x="2551" y="260"/>
                  </a:lnTo>
                  <a:lnTo>
                    <a:pt x="2292" y="481"/>
                  </a:lnTo>
                  <a:cubicBezTo>
                    <a:pt x="2181" y="444"/>
                    <a:pt x="2071" y="370"/>
                    <a:pt x="1923" y="370"/>
                  </a:cubicBezTo>
                  <a:lnTo>
                    <a:pt x="18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2"/>
            <p:cNvSpPr/>
            <p:nvPr/>
          </p:nvSpPr>
          <p:spPr>
            <a:xfrm>
              <a:off x="2480900" y="3595050"/>
              <a:ext cx="64725" cy="44400"/>
            </a:xfrm>
            <a:custGeom>
              <a:avLst/>
              <a:gdLst/>
              <a:ahLst/>
              <a:cxnLst/>
              <a:rect l="l" t="t" r="r" b="b"/>
              <a:pathLst>
                <a:path w="2589" h="1776" extrusionOk="0">
                  <a:moveTo>
                    <a:pt x="74" y="1"/>
                  </a:moveTo>
                  <a:cubicBezTo>
                    <a:pt x="37" y="1"/>
                    <a:pt x="0" y="38"/>
                    <a:pt x="0" y="75"/>
                  </a:cubicBezTo>
                  <a:lnTo>
                    <a:pt x="0" y="1775"/>
                  </a:lnTo>
                  <a:lnTo>
                    <a:pt x="2588" y="1775"/>
                  </a:lnTo>
                  <a:lnTo>
                    <a:pt x="2588" y="75"/>
                  </a:lnTo>
                  <a:cubicBezTo>
                    <a:pt x="2588" y="38"/>
                    <a:pt x="2551" y="1"/>
                    <a:pt x="2514"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2"/>
            <p:cNvSpPr/>
            <p:nvPr/>
          </p:nvSpPr>
          <p:spPr>
            <a:xfrm>
              <a:off x="2483675" y="3597825"/>
              <a:ext cx="59175" cy="36075"/>
            </a:xfrm>
            <a:custGeom>
              <a:avLst/>
              <a:gdLst/>
              <a:ahLst/>
              <a:cxnLst/>
              <a:rect l="l" t="t" r="r" b="b"/>
              <a:pathLst>
                <a:path w="2367" h="1443" extrusionOk="0">
                  <a:moveTo>
                    <a:pt x="0" y="1"/>
                  </a:moveTo>
                  <a:lnTo>
                    <a:pt x="0" y="1442"/>
                  </a:lnTo>
                  <a:lnTo>
                    <a:pt x="2366" y="1442"/>
                  </a:lnTo>
                  <a:lnTo>
                    <a:pt x="2366" y="3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2"/>
            <p:cNvSpPr/>
            <p:nvPr/>
          </p:nvSpPr>
          <p:spPr>
            <a:xfrm>
              <a:off x="2476275" y="3639425"/>
              <a:ext cx="73025" cy="10175"/>
            </a:xfrm>
            <a:custGeom>
              <a:avLst/>
              <a:gdLst/>
              <a:ahLst/>
              <a:cxnLst/>
              <a:rect l="l" t="t" r="r" b="b"/>
              <a:pathLst>
                <a:path w="2921" h="407" extrusionOk="0">
                  <a:moveTo>
                    <a:pt x="0" y="0"/>
                  </a:moveTo>
                  <a:lnTo>
                    <a:pt x="0" y="74"/>
                  </a:lnTo>
                  <a:cubicBezTo>
                    <a:pt x="0" y="259"/>
                    <a:pt x="148" y="407"/>
                    <a:pt x="333" y="407"/>
                  </a:cubicBezTo>
                  <a:lnTo>
                    <a:pt x="2588" y="407"/>
                  </a:lnTo>
                  <a:cubicBezTo>
                    <a:pt x="2773" y="407"/>
                    <a:pt x="2921" y="259"/>
                    <a:pt x="2921" y="74"/>
                  </a:cubicBezTo>
                  <a:lnTo>
                    <a:pt x="2921"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8" name="Google Shape;1618;p62"/>
          <p:cNvSpPr/>
          <p:nvPr/>
        </p:nvSpPr>
        <p:spPr>
          <a:xfrm>
            <a:off x="-1510608" y="3976872"/>
            <a:ext cx="2052157" cy="1211546"/>
          </a:xfrm>
          <a:custGeom>
            <a:avLst/>
            <a:gdLst/>
            <a:ahLst/>
            <a:cxnLst/>
            <a:rect l="l" t="t" r="r" b="b"/>
            <a:pathLst>
              <a:path w="37637" h="22220" extrusionOk="0">
                <a:moveTo>
                  <a:pt x="37636" y="0"/>
                </a:moveTo>
                <a:lnTo>
                  <a:pt x="0" y="21813"/>
                </a:lnTo>
                <a:lnTo>
                  <a:pt x="0" y="22220"/>
                </a:lnTo>
                <a:lnTo>
                  <a:pt x="37636" y="444"/>
                </a:lnTo>
                <a:lnTo>
                  <a:pt x="37636"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2"/>
          <p:cNvSpPr/>
          <p:nvPr/>
        </p:nvSpPr>
        <p:spPr>
          <a:xfrm>
            <a:off x="-1510608" y="3932488"/>
            <a:ext cx="2052157" cy="1211600"/>
          </a:xfrm>
          <a:custGeom>
            <a:avLst/>
            <a:gdLst/>
            <a:ahLst/>
            <a:cxnLst/>
            <a:rect l="l" t="t" r="r" b="b"/>
            <a:pathLst>
              <a:path w="37637" h="22221" extrusionOk="0">
                <a:moveTo>
                  <a:pt x="37636" y="1"/>
                </a:moveTo>
                <a:lnTo>
                  <a:pt x="0" y="21777"/>
                </a:lnTo>
                <a:lnTo>
                  <a:pt x="0" y="22220"/>
                </a:lnTo>
                <a:lnTo>
                  <a:pt x="37636" y="407"/>
                </a:lnTo>
                <a:lnTo>
                  <a:pt x="37636"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2"/>
          <p:cNvSpPr/>
          <p:nvPr/>
        </p:nvSpPr>
        <p:spPr>
          <a:xfrm>
            <a:off x="-1510608" y="3886141"/>
            <a:ext cx="2052157" cy="1211546"/>
          </a:xfrm>
          <a:custGeom>
            <a:avLst/>
            <a:gdLst/>
            <a:ahLst/>
            <a:cxnLst/>
            <a:rect l="l" t="t" r="r" b="b"/>
            <a:pathLst>
              <a:path w="37637" h="22220" extrusionOk="0">
                <a:moveTo>
                  <a:pt x="37636" y="0"/>
                </a:moveTo>
                <a:lnTo>
                  <a:pt x="0" y="21776"/>
                </a:lnTo>
                <a:lnTo>
                  <a:pt x="0" y="22220"/>
                </a:lnTo>
                <a:lnTo>
                  <a:pt x="37636" y="407"/>
                </a:lnTo>
                <a:lnTo>
                  <a:pt x="37636"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2"/>
          <p:cNvSpPr/>
          <p:nvPr/>
        </p:nvSpPr>
        <p:spPr>
          <a:xfrm>
            <a:off x="216858" y="1101870"/>
            <a:ext cx="270186" cy="266151"/>
          </a:xfrm>
          <a:custGeom>
            <a:avLst/>
            <a:gdLst/>
            <a:ahLst/>
            <a:cxnLst/>
            <a:rect l="l" t="t" r="r" b="b"/>
            <a:pathLst>
              <a:path w="4955" h="4881" extrusionOk="0">
                <a:moveTo>
                  <a:pt x="2477" y="1480"/>
                </a:moveTo>
                <a:cubicBezTo>
                  <a:pt x="3032" y="1480"/>
                  <a:pt x="3475" y="1923"/>
                  <a:pt x="3475" y="2478"/>
                </a:cubicBezTo>
                <a:cubicBezTo>
                  <a:pt x="3475" y="3032"/>
                  <a:pt x="3032" y="3476"/>
                  <a:pt x="2477" y="3476"/>
                </a:cubicBezTo>
                <a:cubicBezTo>
                  <a:pt x="1923" y="3476"/>
                  <a:pt x="1479" y="3032"/>
                  <a:pt x="1479" y="2478"/>
                </a:cubicBezTo>
                <a:cubicBezTo>
                  <a:pt x="1479" y="1923"/>
                  <a:pt x="1923" y="1480"/>
                  <a:pt x="2477" y="1480"/>
                </a:cubicBezTo>
                <a:close/>
                <a:moveTo>
                  <a:pt x="2144" y="1"/>
                </a:moveTo>
                <a:lnTo>
                  <a:pt x="2070" y="555"/>
                </a:lnTo>
                <a:cubicBezTo>
                  <a:pt x="1886" y="592"/>
                  <a:pt x="1701" y="666"/>
                  <a:pt x="1516" y="740"/>
                </a:cubicBezTo>
                <a:lnTo>
                  <a:pt x="1146" y="370"/>
                </a:lnTo>
                <a:lnTo>
                  <a:pt x="629" y="777"/>
                </a:lnTo>
                <a:lnTo>
                  <a:pt x="924" y="1258"/>
                </a:lnTo>
                <a:cubicBezTo>
                  <a:pt x="813" y="1406"/>
                  <a:pt x="703" y="1553"/>
                  <a:pt x="629" y="1738"/>
                </a:cubicBezTo>
                <a:lnTo>
                  <a:pt x="111" y="1738"/>
                </a:lnTo>
                <a:lnTo>
                  <a:pt x="0" y="2367"/>
                </a:lnTo>
                <a:lnTo>
                  <a:pt x="518" y="2515"/>
                </a:lnTo>
                <a:cubicBezTo>
                  <a:pt x="518" y="2737"/>
                  <a:pt x="555" y="2921"/>
                  <a:pt x="592" y="3106"/>
                </a:cubicBezTo>
                <a:lnTo>
                  <a:pt x="185" y="3439"/>
                </a:lnTo>
                <a:lnTo>
                  <a:pt x="481" y="3994"/>
                </a:lnTo>
                <a:lnTo>
                  <a:pt x="998" y="3772"/>
                </a:lnTo>
                <a:cubicBezTo>
                  <a:pt x="1109" y="3920"/>
                  <a:pt x="1257" y="4030"/>
                  <a:pt x="1442" y="4141"/>
                </a:cubicBezTo>
                <a:lnTo>
                  <a:pt x="1331" y="4659"/>
                </a:lnTo>
                <a:lnTo>
                  <a:pt x="1923" y="4881"/>
                </a:lnTo>
                <a:lnTo>
                  <a:pt x="2181" y="4400"/>
                </a:lnTo>
                <a:cubicBezTo>
                  <a:pt x="2255" y="4437"/>
                  <a:pt x="2366" y="4437"/>
                  <a:pt x="2477" y="4437"/>
                </a:cubicBezTo>
                <a:cubicBezTo>
                  <a:pt x="2551" y="4437"/>
                  <a:pt x="2662" y="4437"/>
                  <a:pt x="2736" y="4400"/>
                </a:cubicBezTo>
                <a:lnTo>
                  <a:pt x="2995" y="4881"/>
                </a:lnTo>
                <a:lnTo>
                  <a:pt x="3623" y="4659"/>
                </a:lnTo>
                <a:lnTo>
                  <a:pt x="3512" y="4141"/>
                </a:lnTo>
                <a:cubicBezTo>
                  <a:pt x="3660" y="4030"/>
                  <a:pt x="3808" y="3920"/>
                  <a:pt x="3919" y="3772"/>
                </a:cubicBezTo>
                <a:lnTo>
                  <a:pt x="4437" y="3994"/>
                </a:lnTo>
                <a:lnTo>
                  <a:pt x="4769" y="3439"/>
                </a:lnTo>
                <a:lnTo>
                  <a:pt x="4326" y="3106"/>
                </a:lnTo>
                <a:cubicBezTo>
                  <a:pt x="4400" y="2921"/>
                  <a:pt x="4437" y="2737"/>
                  <a:pt x="4437" y="2515"/>
                </a:cubicBezTo>
                <a:lnTo>
                  <a:pt x="4954" y="2367"/>
                </a:lnTo>
                <a:lnTo>
                  <a:pt x="4843" y="1738"/>
                </a:lnTo>
                <a:lnTo>
                  <a:pt x="4289" y="1738"/>
                </a:lnTo>
                <a:cubicBezTo>
                  <a:pt x="4215" y="1553"/>
                  <a:pt x="4141" y="1406"/>
                  <a:pt x="3993" y="1258"/>
                </a:cubicBezTo>
                <a:lnTo>
                  <a:pt x="4289" y="777"/>
                </a:lnTo>
                <a:lnTo>
                  <a:pt x="3808" y="370"/>
                </a:lnTo>
                <a:lnTo>
                  <a:pt x="3401" y="740"/>
                </a:lnTo>
                <a:cubicBezTo>
                  <a:pt x="3217" y="666"/>
                  <a:pt x="3069" y="592"/>
                  <a:pt x="2847" y="555"/>
                </a:cubicBezTo>
                <a:lnTo>
                  <a:pt x="27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2"/>
          <p:cNvSpPr/>
          <p:nvPr/>
        </p:nvSpPr>
        <p:spPr>
          <a:xfrm>
            <a:off x="412395" y="938614"/>
            <a:ext cx="106875" cy="102840"/>
          </a:xfrm>
          <a:custGeom>
            <a:avLst/>
            <a:gdLst/>
            <a:ahLst/>
            <a:cxnLst/>
            <a:rect l="l" t="t" r="r" b="b"/>
            <a:pathLst>
              <a:path w="1960" h="1886" extrusionOk="0">
                <a:moveTo>
                  <a:pt x="961" y="555"/>
                </a:moveTo>
                <a:cubicBezTo>
                  <a:pt x="1183" y="555"/>
                  <a:pt x="1368" y="739"/>
                  <a:pt x="1368" y="961"/>
                </a:cubicBezTo>
                <a:cubicBezTo>
                  <a:pt x="1368" y="1183"/>
                  <a:pt x="1183" y="1331"/>
                  <a:pt x="961" y="1331"/>
                </a:cubicBezTo>
                <a:cubicBezTo>
                  <a:pt x="777" y="1331"/>
                  <a:pt x="592" y="1183"/>
                  <a:pt x="592" y="961"/>
                </a:cubicBezTo>
                <a:cubicBezTo>
                  <a:pt x="592" y="739"/>
                  <a:pt x="777" y="555"/>
                  <a:pt x="961" y="555"/>
                </a:cubicBezTo>
                <a:close/>
                <a:moveTo>
                  <a:pt x="851" y="0"/>
                </a:moveTo>
                <a:lnTo>
                  <a:pt x="814" y="222"/>
                </a:lnTo>
                <a:cubicBezTo>
                  <a:pt x="740" y="222"/>
                  <a:pt x="666" y="259"/>
                  <a:pt x="629" y="296"/>
                </a:cubicBezTo>
                <a:lnTo>
                  <a:pt x="444" y="148"/>
                </a:lnTo>
                <a:lnTo>
                  <a:pt x="259" y="296"/>
                </a:lnTo>
                <a:lnTo>
                  <a:pt x="370" y="481"/>
                </a:lnTo>
                <a:cubicBezTo>
                  <a:pt x="333" y="555"/>
                  <a:pt x="296" y="592"/>
                  <a:pt x="259" y="666"/>
                </a:cubicBezTo>
                <a:lnTo>
                  <a:pt x="37" y="666"/>
                </a:lnTo>
                <a:lnTo>
                  <a:pt x="0" y="924"/>
                </a:lnTo>
                <a:lnTo>
                  <a:pt x="222" y="961"/>
                </a:lnTo>
                <a:cubicBezTo>
                  <a:pt x="222" y="1072"/>
                  <a:pt x="222" y="1146"/>
                  <a:pt x="259" y="1183"/>
                </a:cubicBezTo>
                <a:lnTo>
                  <a:pt x="74" y="1331"/>
                </a:lnTo>
                <a:lnTo>
                  <a:pt x="222" y="1553"/>
                </a:lnTo>
                <a:lnTo>
                  <a:pt x="407" y="1479"/>
                </a:lnTo>
                <a:cubicBezTo>
                  <a:pt x="444" y="1516"/>
                  <a:pt x="518" y="1553"/>
                  <a:pt x="592" y="1627"/>
                </a:cubicBezTo>
                <a:lnTo>
                  <a:pt x="518" y="1812"/>
                </a:lnTo>
                <a:lnTo>
                  <a:pt x="777" y="1886"/>
                </a:lnTo>
                <a:lnTo>
                  <a:pt x="851" y="1701"/>
                </a:lnTo>
                <a:cubicBezTo>
                  <a:pt x="888" y="1738"/>
                  <a:pt x="924" y="1738"/>
                  <a:pt x="961" y="1738"/>
                </a:cubicBezTo>
                <a:cubicBezTo>
                  <a:pt x="998" y="1738"/>
                  <a:pt x="1035" y="1738"/>
                  <a:pt x="1072" y="1701"/>
                </a:cubicBezTo>
                <a:lnTo>
                  <a:pt x="1183" y="1886"/>
                </a:lnTo>
                <a:lnTo>
                  <a:pt x="1405" y="1812"/>
                </a:lnTo>
                <a:lnTo>
                  <a:pt x="1368" y="1627"/>
                </a:lnTo>
                <a:cubicBezTo>
                  <a:pt x="1442" y="1553"/>
                  <a:pt x="1516" y="1516"/>
                  <a:pt x="1553" y="1479"/>
                </a:cubicBezTo>
                <a:lnTo>
                  <a:pt x="1738" y="1553"/>
                </a:lnTo>
                <a:lnTo>
                  <a:pt x="1886" y="1331"/>
                </a:lnTo>
                <a:lnTo>
                  <a:pt x="1701" y="1183"/>
                </a:lnTo>
                <a:cubicBezTo>
                  <a:pt x="1738" y="1146"/>
                  <a:pt x="1738" y="1072"/>
                  <a:pt x="1738" y="961"/>
                </a:cubicBezTo>
                <a:lnTo>
                  <a:pt x="1960" y="924"/>
                </a:lnTo>
                <a:lnTo>
                  <a:pt x="1886" y="666"/>
                </a:lnTo>
                <a:lnTo>
                  <a:pt x="1701" y="666"/>
                </a:lnTo>
                <a:cubicBezTo>
                  <a:pt x="1664" y="592"/>
                  <a:pt x="1627" y="555"/>
                  <a:pt x="1590" y="481"/>
                </a:cubicBezTo>
                <a:lnTo>
                  <a:pt x="1701" y="296"/>
                </a:lnTo>
                <a:lnTo>
                  <a:pt x="1516" y="148"/>
                </a:lnTo>
                <a:lnTo>
                  <a:pt x="1331" y="296"/>
                </a:lnTo>
                <a:cubicBezTo>
                  <a:pt x="1294" y="259"/>
                  <a:pt x="1220" y="222"/>
                  <a:pt x="1146" y="222"/>
                </a:cubicBezTo>
                <a:lnTo>
                  <a:pt x="11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3" name="Google Shape;1623;p62"/>
          <p:cNvGrpSpPr/>
          <p:nvPr/>
        </p:nvGrpSpPr>
        <p:grpSpPr>
          <a:xfrm flipH="1">
            <a:off x="-337354" y="176263"/>
            <a:ext cx="2279995" cy="1446858"/>
            <a:chOff x="1157362" y="2870724"/>
            <a:chExt cx="1602583" cy="1016981"/>
          </a:xfrm>
        </p:grpSpPr>
        <p:sp>
          <p:nvSpPr>
            <p:cNvPr id="1624" name="Google Shape;1624;p62"/>
            <p:cNvSpPr/>
            <p:nvPr/>
          </p:nvSpPr>
          <p:spPr>
            <a:xfrm>
              <a:off x="1157362" y="2941578"/>
              <a:ext cx="1602583" cy="946128"/>
            </a:xfrm>
            <a:custGeom>
              <a:avLst/>
              <a:gdLst/>
              <a:ahLst/>
              <a:cxnLst/>
              <a:rect l="l" t="t" r="r" b="b"/>
              <a:pathLst>
                <a:path w="37637" h="22220" extrusionOk="0">
                  <a:moveTo>
                    <a:pt x="37636" y="0"/>
                  </a:moveTo>
                  <a:lnTo>
                    <a:pt x="0" y="21813"/>
                  </a:lnTo>
                  <a:lnTo>
                    <a:pt x="0" y="22220"/>
                  </a:lnTo>
                  <a:lnTo>
                    <a:pt x="37636" y="444"/>
                  </a:lnTo>
                  <a:lnTo>
                    <a:pt x="37636"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2"/>
            <p:cNvSpPr/>
            <p:nvPr/>
          </p:nvSpPr>
          <p:spPr>
            <a:xfrm>
              <a:off x="1157362" y="2906917"/>
              <a:ext cx="1602583" cy="946170"/>
            </a:xfrm>
            <a:custGeom>
              <a:avLst/>
              <a:gdLst/>
              <a:ahLst/>
              <a:cxnLst/>
              <a:rect l="l" t="t" r="r" b="b"/>
              <a:pathLst>
                <a:path w="37637" h="22221" extrusionOk="0">
                  <a:moveTo>
                    <a:pt x="37636" y="1"/>
                  </a:moveTo>
                  <a:lnTo>
                    <a:pt x="0" y="21777"/>
                  </a:lnTo>
                  <a:lnTo>
                    <a:pt x="0" y="22220"/>
                  </a:lnTo>
                  <a:lnTo>
                    <a:pt x="37636" y="407"/>
                  </a:lnTo>
                  <a:lnTo>
                    <a:pt x="37636"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2"/>
            <p:cNvSpPr/>
            <p:nvPr/>
          </p:nvSpPr>
          <p:spPr>
            <a:xfrm>
              <a:off x="1157362" y="2870724"/>
              <a:ext cx="1602583" cy="946128"/>
            </a:xfrm>
            <a:custGeom>
              <a:avLst/>
              <a:gdLst/>
              <a:ahLst/>
              <a:cxnLst/>
              <a:rect l="l" t="t" r="r" b="b"/>
              <a:pathLst>
                <a:path w="37637" h="22220" extrusionOk="0">
                  <a:moveTo>
                    <a:pt x="37636" y="0"/>
                  </a:moveTo>
                  <a:lnTo>
                    <a:pt x="0" y="21776"/>
                  </a:lnTo>
                  <a:lnTo>
                    <a:pt x="0" y="22220"/>
                  </a:lnTo>
                  <a:lnTo>
                    <a:pt x="37636" y="407"/>
                  </a:lnTo>
                  <a:lnTo>
                    <a:pt x="37636"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62"/>
          <p:cNvGrpSpPr/>
          <p:nvPr/>
        </p:nvGrpSpPr>
        <p:grpSpPr>
          <a:xfrm>
            <a:off x="904475" y="1505333"/>
            <a:ext cx="1038211" cy="715641"/>
            <a:chOff x="1483600" y="3771600"/>
            <a:chExt cx="476025" cy="328125"/>
          </a:xfrm>
        </p:grpSpPr>
        <p:sp>
          <p:nvSpPr>
            <p:cNvPr id="1628" name="Google Shape;1628;p62"/>
            <p:cNvSpPr/>
            <p:nvPr/>
          </p:nvSpPr>
          <p:spPr>
            <a:xfrm>
              <a:off x="1483600" y="3813175"/>
              <a:ext cx="476025" cy="286550"/>
            </a:xfrm>
            <a:custGeom>
              <a:avLst/>
              <a:gdLst/>
              <a:ahLst/>
              <a:cxnLst/>
              <a:rect l="l" t="t" r="r" b="b"/>
              <a:pathLst>
                <a:path w="19041" h="11462" extrusionOk="0">
                  <a:moveTo>
                    <a:pt x="19041" y="1"/>
                  </a:moveTo>
                  <a:lnTo>
                    <a:pt x="1" y="11055"/>
                  </a:lnTo>
                  <a:lnTo>
                    <a:pt x="1" y="11462"/>
                  </a:lnTo>
                  <a:lnTo>
                    <a:pt x="19041" y="444"/>
                  </a:lnTo>
                  <a:lnTo>
                    <a:pt x="19041"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2"/>
            <p:cNvSpPr/>
            <p:nvPr/>
          </p:nvSpPr>
          <p:spPr>
            <a:xfrm>
              <a:off x="1483600" y="3792850"/>
              <a:ext cx="476025" cy="286550"/>
            </a:xfrm>
            <a:custGeom>
              <a:avLst/>
              <a:gdLst/>
              <a:ahLst/>
              <a:cxnLst/>
              <a:rect l="l" t="t" r="r" b="b"/>
              <a:pathLst>
                <a:path w="19041" h="11462" extrusionOk="0">
                  <a:moveTo>
                    <a:pt x="19041" y="0"/>
                  </a:moveTo>
                  <a:lnTo>
                    <a:pt x="1" y="11018"/>
                  </a:lnTo>
                  <a:lnTo>
                    <a:pt x="1" y="11461"/>
                  </a:lnTo>
                  <a:lnTo>
                    <a:pt x="19041" y="407"/>
                  </a:lnTo>
                  <a:lnTo>
                    <a:pt x="19041"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2"/>
            <p:cNvSpPr/>
            <p:nvPr/>
          </p:nvSpPr>
          <p:spPr>
            <a:xfrm>
              <a:off x="1483600" y="3771600"/>
              <a:ext cx="476025" cy="286525"/>
            </a:xfrm>
            <a:custGeom>
              <a:avLst/>
              <a:gdLst/>
              <a:ahLst/>
              <a:cxnLst/>
              <a:rect l="l" t="t" r="r" b="b"/>
              <a:pathLst>
                <a:path w="19041" h="11461" extrusionOk="0">
                  <a:moveTo>
                    <a:pt x="19041" y="0"/>
                  </a:moveTo>
                  <a:lnTo>
                    <a:pt x="1" y="11054"/>
                  </a:lnTo>
                  <a:lnTo>
                    <a:pt x="1" y="11461"/>
                  </a:lnTo>
                  <a:lnTo>
                    <a:pt x="19041" y="407"/>
                  </a:lnTo>
                  <a:lnTo>
                    <a:pt x="19041"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1" name="Google Shape;1631;p62"/>
          <p:cNvGrpSpPr/>
          <p:nvPr/>
        </p:nvGrpSpPr>
        <p:grpSpPr>
          <a:xfrm>
            <a:off x="4622050" y="3616425"/>
            <a:ext cx="2446200" cy="115796"/>
            <a:chOff x="4445150" y="277600"/>
            <a:chExt cx="2446200" cy="115796"/>
          </a:xfrm>
        </p:grpSpPr>
        <p:cxnSp>
          <p:nvCxnSpPr>
            <p:cNvPr id="1632" name="Google Shape;1632;p62"/>
            <p:cNvCxnSpPr/>
            <p:nvPr/>
          </p:nvCxnSpPr>
          <p:spPr>
            <a:xfrm>
              <a:off x="4445150" y="277600"/>
              <a:ext cx="2446200" cy="0"/>
            </a:xfrm>
            <a:prstGeom prst="straightConnector1">
              <a:avLst/>
            </a:prstGeom>
            <a:noFill/>
            <a:ln w="19050" cap="flat" cmpd="sng">
              <a:solidFill>
                <a:schemeClr val="accent6"/>
              </a:solidFill>
              <a:prstDash val="solid"/>
              <a:round/>
              <a:headEnd type="none" w="med" len="med"/>
              <a:tailEnd type="none" w="med" len="med"/>
            </a:ln>
          </p:spPr>
        </p:cxnSp>
        <p:cxnSp>
          <p:nvCxnSpPr>
            <p:cNvPr id="1633" name="Google Shape;1633;p62"/>
            <p:cNvCxnSpPr/>
            <p:nvPr/>
          </p:nvCxnSpPr>
          <p:spPr>
            <a:xfrm>
              <a:off x="4445150" y="335498"/>
              <a:ext cx="2446200" cy="0"/>
            </a:xfrm>
            <a:prstGeom prst="straightConnector1">
              <a:avLst/>
            </a:prstGeom>
            <a:noFill/>
            <a:ln w="19050" cap="flat" cmpd="sng">
              <a:solidFill>
                <a:schemeClr val="accent6"/>
              </a:solidFill>
              <a:prstDash val="solid"/>
              <a:round/>
              <a:headEnd type="none" w="med" len="med"/>
              <a:tailEnd type="none" w="med" len="med"/>
            </a:ln>
          </p:spPr>
        </p:cxnSp>
        <p:cxnSp>
          <p:nvCxnSpPr>
            <p:cNvPr id="1634" name="Google Shape;1634;p62"/>
            <p:cNvCxnSpPr/>
            <p:nvPr/>
          </p:nvCxnSpPr>
          <p:spPr>
            <a:xfrm>
              <a:off x="4445150" y="393396"/>
              <a:ext cx="2446200" cy="0"/>
            </a:xfrm>
            <a:prstGeom prst="straightConnector1">
              <a:avLst/>
            </a:prstGeom>
            <a:noFill/>
            <a:ln w="19050" cap="flat" cmpd="sng">
              <a:solidFill>
                <a:schemeClr val="accent6"/>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4">
          <a:extLst>
            <a:ext uri="{FF2B5EF4-FFF2-40B4-BE49-F238E27FC236}">
              <a16:creationId xmlns:a16="http://schemas.microsoft.com/office/drawing/2014/main" id="{D07EBE18-FB6D-E238-2FBC-3FEF9F2FF661}"/>
            </a:ext>
          </a:extLst>
        </p:cNvPr>
        <p:cNvGrpSpPr/>
        <p:nvPr/>
      </p:nvGrpSpPr>
      <p:grpSpPr>
        <a:xfrm>
          <a:off x="0" y="0"/>
          <a:ext cx="0" cy="0"/>
          <a:chOff x="0" y="0"/>
          <a:chExt cx="0" cy="0"/>
        </a:xfrm>
      </p:grpSpPr>
      <p:sp>
        <p:nvSpPr>
          <p:cNvPr id="2579" name="Google Shape;2579;p76">
            <a:extLst>
              <a:ext uri="{FF2B5EF4-FFF2-40B4-BE49-F238E27FC236}">
                <a16:creationId xmlns:a16="http://schemas.microsoft.com/office/drawing/2014/main" id="{FA2B0213-B5FE-B52E-0D16-50356502CF23}"/>
              </a:ext>
            </a:extLst>
          </p:cNvPr>
          <p:cNvSpPr txBox="1">
            <a:spLocks noGrp="1"/>
          </p:cNvSpPr>
          <p:nvPr>
            <p:ph type="subTitle" idx="6"/>
          </p:nvPr>
        </p:nvSpPr>
        <p:spPr>
          <a:xfrm>
            <a:off x="5336005" y="1573566"/>
            <a:ext cx="3530416" cy="2823976"/>
          </a:xfrm>
          <a:prstGeom prst="rect">
            <a:avLst/>
          </a:prstGeom>
        </p:spPr>
        <p:txBody>
          <a:bodyPr spcFirstLastPara="1" wrap="square" lIns="91425" tIns="91425" rIns="91425" bIns="91425" anchor="t" anchorCtr="0">
            <a:noAutofit/>
          </a:bodyPr>
          <a:lstStyle/>
          <a:p>
            <a:r>
              <a:rPr lang="en-US" sz="1200" dirty="0"/>
              <a:t>The superimposed histograms for Day Minutes, Evening Minutes, and International Minutes show that churners are more likely to be customers who use the service a lot, especially during the day. All three usage indicators go up for churners, but the daytime usage distribution shows the biggest change to the right, followed by the nighttime minutes and then the overseas minutes. This picture shows that as customers use more services, they are more likely to leave. This means that high-usage groups need special retention efforts, like personalized pricing plans or proactive engagement to deal with possible cost concerns or service problems before they decide to leave.</a:t>
            </a:r>
          </a:p>
          <a:p>
            <a:r>
              <a:rPr lang="en-US" sz="1100" dirty="0"/>
              <a:t> </a:t>
            </a:r>
          </a:p>
          <a:p>
            <a:pPr marL="0" lvl="0" indent="0" algn="ctr" rtl="0">
              <a:spcBef>
                <a:spcPts val="0"/>
              </a:spcBef>
              <a:spcAft>
                <a:spcPts val="0"/>
              </a:spcAft>
              <a:buNone/>
            </a:pPr>
            <a:endParaRPr sz="1100" dirty="0"/>
          </a:p>
        </p:txBody>
      </p:sp>
      <p:sp>
        <p:nvSpPr>
          <p:cNvPr id="2581" name="Google Shape;2581;p76">
            <a:extLst>
              <a:ext uri="{FF2B5EF4-FFF2-40B4-BE49-F238E27FC236}">
                <a16:creationId xmlns:a16="http://schemas.microsoft.com/office/drawing/2014/main" id="{3515AA21-2F77-5436-F3D6-8254CD05A58C}"/>
              </a:ext>
            </a:extLst>
          </p:cNvPr>
          <p:cNvSpPr txBox="1">
            <a:spLocks noGrp="1"/>
          </p:cNvSpPr>
          <p:nvPr>
            <p:ph type="title"/>
          </p:nvPr>
        </p:nvSpPr>
        <p:spPr>
          <a:xfrm>
            <a:off x="702043" y="798179"/>
            <a:ext cx="7717500" cy="538200"/>
          </a:xfrm>
          <a:prstGeom prst="rect">
            <a:avLst/>
          </a:prstGeom>
        </p:spPr>
        <p:txBody>
          <a:bodyPr spcFirstLastPara="1" wrap="square" lIns="91425" tIns="91425" rIns="91425" bIns="91425" anchor="b" anchorCtr="0">
            <a:noAutofit/>
          </a:bodyPr>
          <a:lstStyle/>
          <a:p>
            <a:r>
              <a:rPr lang="en-US" dirty="0"/>
              <a:t>Distribution of Key Usage Metrics</a:t>
            </a:r>
            <a:endParaRPr dirty="0"/>
          </a:p>
        </p:txBody>
      </p:sp>
      <p:sp>
        <p:nvSpPr>
          <p:cNvPr id="2582" name="Google Shape;2582;p76">
            <a:extLst>
              <a:ext uri="{FF2B5EF4-FFF2-40B4-BE49-F238E27FC236}">
                <a16:creationId xmlns:a16="http://schemas.microsoft.com/office/drawing/2014/main" id="{254E65F1-0FBA-14B1-81C7-7E9B9C2AB51A}"/>
              </a:ext>
            </a:extLst>
          </p:cNvPr>
          <p:cNvSpPr/>
          <p:nvPr/>
        </p:nvSpPr>
        <p:spPr>
          <a:xfrm>
            <a:off x="150395" y="1401680"/>
            <a:ext cx="4608094" cy="3236494"/>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A3BF316-0C28-E0F1-4179-6AE371D5665D}"/>
              </a:ext>
            </a:extLst>
          </p:cNvPr>
          <p:cNvPicPr>
            <a:picLocks noChangeAspect="1"/>
          </p:cNvPicPr>
          <p:nvPr/>
        </p:nvPicPr>
        <p:blipFill>
          <a:blip r:embed="rId3"/>
          <a:stretch>
            <a:fillRect/>
          </a:stretch>
        </p:blipFill>
        <p:spPr>
          <a:xfrm>
            <a:off x="277578" y="1573566"/>
            <a:ext cx="4353728" cy="2892721"/>
          </a:xfrm>
          <a:prstGeom prst="rect">
            <a:avLst/>
          </a:prstGeom>
        </p:spPr>
      </p:pic>
    </p:spTree>
    <p:extLst>
      <p:ext uri="{BB962C8B-B14F-4D97-AF65-F5344CB8AC3E}">
        <p14:creationId xmlns:p14="http://schemas.microsoft.com/office/powerpoint/2010/main" val="202190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5">
          <a:extLst>
            <a:ext uri="{FF2B5EF4-FFF2-40B4-BE49-F238E27FC236}">
              <a16:creationId xmlns:a16="http://schemas.microsoft.com/office/drawing/2014/main" id="{D731DC6C-814D-36A8-1563-78C4253D6D41}"/>
            </a:ext>
          </a:extLst>
        </p:cNvPr>
        <p:cNvGrpSpPr/>
        <p:nvPr/>
      </p:nvGrpSpPr>
      <p:grpSpPr>
        <a:xfrm>
          <a:off x="0" y="0"/>
          <a:ext cx="0" cy="0"/>
          <a:chOff x="0" y="0"/>
          <a:chExt cx="0" cy="0"/>
        </a:xfrm>
      </p:grpSpPr>
      <p:sp>
        <p:nvSpPr>
          <p:cNvPr id="1666" name="Google Shape;1666;p65">
            <a:extLst>
              <a:ext uri="{FF2B5EF4-FFF2-40B4-BE49-F238E27FC236}">
                <a16:creationId xmlns:a16="http://schemas.microsoft.com/office/drawing/2014/main" id="{FDA3615C-538A-A721-F368-722179D025BE}"/>
              </a:ext>
            </a:extLst>
          </p:cNvPr>
          <p:cNvSpPr txBox="1">
            <a:spLocks noGrp="1"/>
          </p:cNvSpPr>
          <p:nvPr>
            <p:ph type="subTitle" idx="1"/>
          </p:nvPr>
        </p:nvSpPr>
        <p:spPr>
          <a:xfrm>
            <a:off x="2027025" y="555375"/>
            <a:ext cx="6418200" cy="1419900"/>
          </a:xfrm>
          <a:prstGeom prst="rect">
            <a:avLst/>
          </a:prstGeom>
        </p:spPr>
        <p:txBody>
          <a:bodyPr spcFirstLastPara="1" wrap="square" lIns="91425" tIns="91425" rIns="91425" bIns="91425" anchor="b" anchorCtr="0">
            <a:noAutofit/>
          </a:bodyPr>
          <a:lstStyle/>
          <a:p>
            <a:r>
              <a:rPr lang="en-US" sz="1400" dirty="0"/>
              <a:t>Set up automatic alerts for clients who make three or more service calls so that you can reach out to them personally and speed up the resolution of their support issue. To lower the risk of losing heavy users, offer tailored retention packages, such as discounted daytime minute bundles or loyalty prizes depending on usage.</a:t>
            </a:r>
          </a:p>
        </p:txBody>
      </p:sp>
      <p:sp>
        <p:nvSpPr>
          <p:cNvPr id="1667" name="Google Shape;1667;p65">
            <a:extLst>
              <a:ext uri="{FF2B5EF4-FFF2-40B4-BE49-F238E27FC236}">
                <a16:creationId xmlns:a16="http://schemas.microsoft.com/office/drawing/2014/main" id="{5FC5739A-8DB9-710E-CC10-E1DF20D36071}"/>
              </a:ext>
            </a:extLst>
          </p:cNvPr>
          <p:cNvSpPr txBox="1">
            <a:spLocks noGrp="1"/>
          </p:cNvSpPr>
          <p:nvPr>
            <p:ph type="title"/>
          </p:nvPr>
        </p:nvSpPr>
        <p:spPr>
          <a:xfrm>
            <a:off x="5056125" y="2710725"/>
            <a:ext cx="3389100" cy="476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Actionable Insight</a:t>
            </a:r>
            <a:endParaRPr dirty="0"/>
          </a:p>
        </p:txBody>
      </p:sp>
      <p:grpSp>
        <p:nvGrpSpPr>
          <p:cNvPr id="1668" name="Google Shape;1668;p65">
            <a:extLst>
              <a:ext uri="{FF2B5EF4-FFF2-40B4-BE49-F238E27FC236}">
                <a16:creationId xmlns:a16="http://schemas.microsoft.com/office/drawing/2014/main" id="{AFA951DD-E079-074A-8885-34E551F8D2DA}"/>
              </a:ext>
            </a:extLst>
          </p:cNvPr>
          <p:cNvGrpSpPr/>
          <p:nvPr/>
        </p:nvGrpSpPr>
        <p:grpSpPr>
          <a:xfrm>
            <a:off x="6882840" y="2285107"/>
            <a:ext cx="1484110" cy="115773"/>
            <a:chOff x="4445150" y="277600"/>
            <a:chExt cx="2446200" cy="115796"/>
          </a:xfrm>
        </p:grpSpPr>
        <p:cxnSp>
          <p:nvCxnSpPr>
            <p:cNvPr id="1669" name="Google Shape;1669;p65">
              <a:extLst>
                <a:ext uri="{FF2B5EF4-FFF2-40B4-BE49-F238E27FC236}">
                  <a16:creationId xmlns:a16="http://schemas.microsoft.com/office/drawing/2014/main" id="{2422BBEF-C33A-9AB4-DCB3-0396118A4F79}"/>
                </a:ext>
              </a:extLst>
            </p:cNvPr>
            <p:cNvCxnSpPr/>
            <p:nvPr/>
          </p:nvCxnSpPr>
          <p:spPr>
            <a:xfrm>
              <a:off x="4445150" y="277600"/>
              <a:ext cx="2446200" cy="0"/>
            </a:xfrm>
            <a:prstGeom prst="straightConnector1">
              <a:avLst/>
            </a:prstGeom>
            <a:noFill/>
            <a:ln w="19050" cap="flat" cmpd="sng">
              <a:solidFill>
                <a:schemeClr val="accent6"/>
              </a:solidFill>
              <a:prstDash val="solid"/>
              <a:round/>
              <a:headEnd type="none" w="med" len="med"/>
              <a:tailEnd type="none" w="med" len="med"/>
            </a:ln>
          </p:spPr>
        </p:cxnSp>
        <p:cxnSp>
          <p:nvCxnSpPr>
            <p:cNvPr id="1670" name="Google Shape;1670;p65">
              <a:extLst>
                <a:ext uri="{FF2B5EF4-FFF2-40B4-BE49-F238E27FC236}">
                  <a16:creationId xmlns:a16="http://schemas.microsoft.com/office/drawing/2014/main" id="{D7CAFB78-3287-D500-E4E0-550A2C563586}"/>
                </a:ext>
              </a:extLst>
            </p:cNvPr>
            <p:cNvCxnSpPr/>
            <p:nvPr/>
          </p:nvCxnSpPr>
          <p:spPr>
            <a:xfrm>
              <a:off x="4445150" y="335498"/>
              <a:ext cx="2446200" cy="0"/>
            </a:xfrm>
            <a:prstGeom prst="straightConnector1">
              <a:avLst/>
            </a:prstGeom>
            <a:noFill/>
            <a:ln w="19050" cap="flat" cmpd="sng">
              <a:solidFill>
                <a:schemeClr val="accent6"/>
              </a:solidFill>
              <a:prstDash val="solid"/>
              <a:round/>
              <a:headEnd type="none" w="med" len="med"/>
              <a:tailEnd type="none" w="med" len="med"/>
            </a:ln>
          </p:spPr>
        </p:cxnSp>
        <p:cxnSp>
          <p:nvCxnSpPr>
            <p:cNvPr id="1671" name="Google Shape;1671;p65">
              <a:extLst>
                <a:ext uri="{FF2B5EF4-FFF2-40B4-BE49-F238E27FC236}">
                  <a16:creationId xmlns:a16="http://schemas.microsoft.com/office/drawing/2014/main" id="{412B87B2-4C7E-A9AB-F598-2970D80BB38B}"/>
                </a:ext>
              </a:extLst>
            </p:cNvPr>
            <p:cNvCxnSpPr/>
            <p:nvPr/>
          </p:nvCxnSpPr>
          <p:spPr>
            <a:xfrm>
              <a:off x="4445150" y="393396"/>
              <a:ext cx="2446200" cy="0"/>
            </a:xfrm>
            <a:prstGeom prst="straightConnector1">
              <a:avLst/>
            </a:prstGeom>
            <a:noFill/>
            <a:ln w="19050" cap="flat" cmpd="sng">
              <a:solidFill>
                <a:schemeClr val="accent6"/>
              </a:solidFill>
              <a:prstDash val="solid"/>
              <a:round/>
              <a:headEnd type="none" w="med" len="med"/>
              <a:tailEnd type="none" w="med" len="med"/>
            </a:ln>
          </p:spPr>
        </p:cxnSp>
      </p:grpSp>
      <p:sp>
        <p:nvSpPr>
          <p:cNvPr id="1672" name="Google Shape;1672;p65">
            <a:extLst>
              <a:ext uri="{FF2B5EF4-FFF2-40B4-BE49-F238E27FC236}">
                <a16:creationId xmlns:a16="http://schemas.microsoft.com/office/drawing/2014/main" id="{B07EF55C-7B5E-FD39-76B4-6F21A654E8C9}"/>
              </a:ext>
            </a:extLst>
          </p:cNvPr>
          <p:cNvSpPr/>
          <p:nvPr/>
        </p:nvSpPr>
        <p:spPr>
          <a:xfrm>
            <a:off x="1174345" y="2103825"/>
            <a:ext cx="53" cy="2008"/>
          </a:xfrm>
          <a:custGeom>
            <a:avLst/>
            <a:gdLst/>
            <a:ahLst/>
            <a:cxnLst/>
            <a:rect l="l" t="t" r="r" b="b"/>
            <a:pathLst>
              <a:path w="1" h="38" extrusionOk="0">
                <a:moveTo>
                  <a:pt x="1" y="37"/>
                </a:moveTo>
                <a:cubicBezTo>
                  <a:pt x="1" y="37"/>
                  <a:pt x="1" y="37"/>
                  <a:pt x="1" y="0"/>
                </a:cubicBezTo>
                <a:lnTo>
                  <a:pt x="1" y="0"/>
                </a:lnTo>
                <a:cubicBezTo>
                  <a:pt x="1" y="37"/>
                  <a:pt x="1" y="37"/>
                  <a:pt x="1" y="37"/>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5">
            <a:extLst>
              <a:ext uri="{FF2B5EF4-FFF2-40B4-BE49-F238E27FC236}">
                <a16:creationId xmlns:a16="http://schemas.microsoft.com/office/drawing/2014/main" id="{EF7F4733-11CF-BFF8-03F1-68B15A4E51C3}"/>
              </a:ext>
            </a:extLst>
          </p:cNvPr>
          <p:cNvSpPr/>
          <p:nvPr/>
        </p:nvSpPr>
        <p:spPr>
          <a:xfrm>
            <a:off x="1178255" y="2096005"/>
            <a:ext cx="53" cy="2008"/>
          </a:xfrm>
          <a:custGeom>
            <a:avLst/>
            <a:gdLst/>
            <a:ahLst/>
            <a:cxnLst/>
            <a:rect l="l" t="t" r="r" b="b"/>
            <a:pathLst>
              <a:path w="1" h="38" extrusionOk="0">
                <a:moveTo>
                  <a:pt x="1" y="38"/>
                </a:moveTo>
                <a:lnTo>
                  <a:pt x="1" y="38"/>
                </a:lnTo>
                <a:cubicBezTo>
                  <a:pt x="1" y="1"/>
                  <a:pt x="1" y="1"/>
                  <a:pt x="1" y="1"/>
                </a:cubicBezTo>
                <a:lnTo>
                  <a:pt x="1" y="1"/>
                </a:lnTo>
                <a:cubicBezTo>
                  <a:pt x="1" y="1"/>
                  <a:pt x="1" y="1"/>
                  <a:pt x="1" y="38"/>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5">
            <a:extLst>
              <a:ext uri="{FF2B5EF4-FFF2-40B4-BE49-F238E27FC236}">
                <a16:creationId xmlns:a16="http://schemas.microsoft.com/office/drawing/2014/main" id="{BCA7571B-A9D5-F7FA-381E-702D997BE045}"/>
              </a:ext>
            </a:extLst>
          </p:cNvPr>
          <p:cNvSpPr/>
          <p:nvPr/>
        </p:nvSpPr>
        <p:spPr>
          <a:xfrm>
            <a:off x="1178255" y="2086230"/>
            <a:ext cx="2008" cy="9828"/>
          </a:xfrm>
          <a:custGeom>
            <a:avLst/>
            <a:gdLst/>
            <a:ahLst/>
            <a:cxnLst/>
            <a:rect l="l" t="t" r="r" b="b"/>
            <a:pathLst>
              <a:path w="38" h="186" extrusionOk="0">
                <a:moveTo>
                  <a:pt x="1" y="186"/>
                </a:moveTo>
                <a:lnTo>
                  <a:pt x="1" y="186"/>
                </a:lnTo>
                <a:cubicBezTo>
                  <a:pt x="38" y="112"/>
                  <a:pt x="38" y="75"/>
                  <a:pt x="38" y="1"/>
                </a:cubicBezTo>
                <a:lnTo>
                  <a:pt x="38" y="1"/>
                </a:lnTo>
                <a:cubicBezTo>
                  <a:pt x="38" y="75"/>
                  <a:pt x="38" y="112"/>
                  <a:pt x="1" y="186"/>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5">
            <a:extLst>
              <a:ext uri="{FF2B5EF4-FFF2-40B4-BE49-F238E27FC236}">
                <a16:creationId xmlns:a16="http://schemas.microsoft.com/office/drawing/2014/main" id="{D1823A8B-058D-D548-010F-BA2A103AB49F}"/>
              </a:ext>
            </a:extLst>
          </p:cNvPr>
          <p:cNvSpPr/>
          <p:nvPr/>
        </p:nvSpPr>
        <p:spPr>
          <a:xfrm>
            <a:off x="1174345" y="2097960"/>
            <a:ext cx="3963" cy="5918"/>
          </a:xfrm>
          <a:custGeom>
            <a:avLst/>
            <a:gdLst/>
            <a:ahLst/>
            <a:cxnLst/>
            <a:rect l="l" t="t" r="r" b="b"/>
            <a:pathLst>
              <a:path w="75" h="112" extrusionOk="0">
                <a:moveTo>
                  <a:pt x="1" y="111"/>
                </a:moveTo>
                <a:lnTo>
                  <a:pt x="1" y="111"/>
                </a:lnTo>
                <a:cubicBezTo>
                  <a:pt x="38" y="74"/>
                  <a:pt x="75" y="38"/>
                  <a:pt x="75" y="1"/>
                </a:cubicBezTo>
                <a:lnTo>
                  <a:pt x="75" y="1"/>
                </a:lnTo>
                <a:cubicBezTo>
                  <a:pt x="75" y="38"/>
                  <a:pt x="38" y="74"/>
                  <a:pt x="1" y="11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5">
            <a:extLst>
              <a:ext uri="{FF2B5EF4-FFF2-40B4-BE49-F238E27FC236}">
                <a16:creationId xmlns:a16="http://schemas.microsoft.com/office/drawing/2014/main" id="{2FE3C94C-A82C-1132-BE9D-AA21FC2EAD7A}"/>
              </a:ext>
            </a:extLst>
          </p:cNvPr>
          <p:cNvSpPr/>
          <p:nvPr/>
        </p:nvSpPr>
        <p:spPr>
          <a:xfrm>
            <a:off x="4148538" y="3982416"/>
            <a:ext cx="11783" cy="25469"/>
          </a:xfrm>
          <a:custGeom>
            <a:avLst/>
            <a:gdLst/>
            <a:ahLst/>
            <a:cxnLst/>
            <a:rect l="l" t="t" r="r" b="b"/>
            <a:pathLst>
              <a:path w="223" h="482" extrusionOk="0">
                <a:moveTo>
                  <a:pt x="222" y="1"/>
                </a:moveTo>
                <a:lnTo>
                  <a:pt x="222" y="1"/>
                </a:lnTo>
                <a:cubicBezTo>
                  <a:pt x="148" y="149"/>
                  <a:pt x="74" y="333"/>
                  <a:pt x="0" y="481"/>
                </a:cubicBezTo>
                <a:cubicBezTo>
                  <a:pt x="111" y="260"/>
                  <a:pt x="185" y="112"/>
                  <a:pt x="222" y="1"/>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7" name="Google Shape;1677;p65">
            <a:extLst>
              <a:ext uri="{FF2B5EF4-FFF2-40B4-BE49-F238E27FC236}">
                <a16:creationId xmlns:a16="http://schemas.microsoft.com/office/drawing/2014/main" id="{BA161F20-E2BC-581A-CB99-55CA5049AAC2}"/>
              </a:ext>
            </a:extLst>
          </p:cNvPr>
          <p:cNvGrpSpPr/>
          <p:nvPr/>
        </p:nvGrpSpPr>
        <p:grpSpPr>
          <a:xfrm>
            <a:off x="-760492" y="2396220"/>
            <a:ext cx="4961843" cy="3309259"/>
            <a:chOff x="-760492" y="2396220"/>
            <a:chExt cx="4961843" cy="3309259"/>
          </a:xfrm>
        </p:grpSpPr>
        <p:sp>
          <p:nvSpPr>
            <p:cNvPr id="1678" name="Google Shape;1678;p65">
              <a:extLst>
                <a:ext uri="{FF2B5EF4-FFF2-40B4-BE49-F238E27FC236}">
                  <a16:creationId xmlns:a16="http://schemas.microsoft.com/office/drawing/2014/main" id="{AC114CDB-0753-6754-322D-194A141855D7}"/>
                </a:ext>
              </a:extLst>
            </p:cNvPr>
            <p:cNvSpPr/>
            <p:nvPr/>
          </p:nvSpPr>
          <p:spPr>
            <a:xfrm>
              <a:off x="663548" y="3957054"/>
              <a:ext cx="15693" cy="27371"/>
            </a:xfrm>
            <a:custGeom>
              <a:avLst/>
              <a:gdLst/>
              <a:ahLst/>
              <a:cxnLst/>
              <a:rect l="l" t="t" r="r" b="b"/>
              <a:pathLst>
                <a:path w="297" h="518" extrusionOk="0">
                  <a:moveTo>
                    <a:pt x="1" y="0"/>
                  </a:moveTo>
                  <a:lnTo>
                    <a:pt x="1" y="333"/>
                  </a:lnTo>
                  <a:lnTo>
                    <a:pt x="296" y="518"/>
                  </a:lnTo>
                  <a:lnTo>
                    <a:pt x="296" y="148"/>
                  </a:lnTo>
                  <a:lnTo>
                    <a:pt x="1"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5">
              <a:extLst>
                <a:ext uri="{FF2B5EF4-FFF2-40B4-BE49-F238E27FC236}">
                  <a16:creationId xmlns:a16="http://schemas.microsoft.com/office/drawing/2014/main" id="{78303022-F6F8-FD32-D531-6E9DA5609CBF}"/>
                </a:ext>
              </a:extLst>
            </p:cNvPr>
            <p:cNvSpPr/>
            <p:nvPr/>
          </p:nvSpPr>
          <p:spPr>
            <a:xfrm>
              <a:off x="663548" y="3650330"/>
              <a:ext cx="547053" cy="314557"/>
            </a:xfrm>
            <a:custGeom>
              <a:avLst/>
              <a:gdLst/>
              <a:ahLst/>
              <a:cxnLst/>
              <a:rect l="l" t="t" r="r" b="b"/>
              <a:pathLst>
                <a:path w="10353" h="5953" extrusionOk="0">
                  <a:moveTo>
                    <a:pt x="10057" y="1"/>
                  </a:moveTo>
                  <a:lnTo>
                    <a:pt x="1" y="5805"/>
                  </a:lnTo>
                  <a:lnTo>
                    <a:pt x="296" y="5953"/>
                  </a:lnTo>
                  <a:lnTo>
                    <a:pt x="10352" y="186"/>
                  </a:lnTo>
                  <a:lnTo>
                    <a:pt x="10057"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5">
              <a:extLst>
                <a:ext uri="{FF2B5EF4-FFF2-40B4-BE49-F238E27FC236}">
                  <a16:creationId xmlns:a16="http://schemas.microsoft.com/office/drawing/2014/main" id="{53F3B190-E12D-9D1B-713A-E6842C7734DF}"/>
                </a:ext>
              </a:extLst>
            </p:cNvPr>
            <p:cNvSpPr/>
            <p:nvPr/>
          </p:nvSpPr>
          <p:spPr>
            <a:xfrm>
              <a:off x="679188" y="3660105"/>
              <a:ext cx="531412" cy="324332"/>
            </a:xfrm>
            <a:custGeom>
              <a:avLst/>
              <a:gdLst/>
              <a:ahLst/>
              <a:cxnLst/>
              <a:rect l="l" t="t" r="r" b="b"/>
              <a:pathLst>
                <a:path w="10057" h="6138" extrusionOk="0">
                  <a:moveTo>
                    <a:pt x="10056" y="1"/>
                  </a:moveTo>
                  <a:lnTo>
                    <a:pt x="0" y="5768"/>
                  </a:lnTo>
                  <a:lnTo>
                    <a:pt x="0" y="6138"/>
                  </a:lnTo>
                  <a:lnTo>
                    <a:pt x="10056" y="333"/>
                  </a:lnTo>
                  <a:lnTo>
                    <a:pt x="1005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5">
              <a:extLst>
                <a:ext uri="{FF2B5EF4-FFF2-40B4-BE49-F238E27FC236}">
                  <a16:creationId xmlns:a16="http://schemas.microsoft.com/office/drawing/2014/main" id="{1F60E2E8-0AA3-7C93-6EDF-D3C49A400F11}"/>
                </a:ext>
              </a:extLst>
            </p:cNvPr>
            <p:cNvSpPr/>
            <p:nvPr/>
          </p:nvSpPr>
          <p:spPr>
            <a:xfrm>
              <a:off x="663548" y="3900359"/>
              <a:ext cx="15693" cy="27424"/>
            </a:xfrm>
            <a:custGeom>
              <a:avLst/>
              <a:gdLst/>
              <a:ahLst/>
              <a:cxnLst/>
              <a:rect l="l" t="t" r="r" b="b"/>
              <a:pathLst>
                <a:path w="297" h="519" extrusionOk="0">
                  <a:moveTo>
                    <a:pt x="1" y="1"/>
                  </a:moveTo>
                  <a:lnTo>
                    <a:pt x="1" y="371"/>
                  </a:lnTo>
                  <a:lnTo>
                    <a:pt x="296" y="519"/>
                  </a:lnTo>
                  <a:lnTo>
                    <a:pt x="296" y="186"/>
                  </a:lnTo>
                  <a:lnTo>
                    <a:pt x="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5">
              <a:extLst>
                <a:ext uri="{FF2B5EF4-FFF2-40B4-BE49-F238E27FC236}">
                  <a16:creationId xmlns:a16="http://schemas.microsoft.com/office/drawing/2014/main" id="{9AB0696F-1F0E-BAB2-32B7-C3653821F1B9}"/>
                </a:ext>
              </a:extLst>
            </p:cNvPr>
            <p:cNvSpPr/>
            <p:nvPr/>
          </p:nvSpPr>
          <p:spPr>
            <a:xfrm>
              <a:off x="663548" y="3593687"/>
              <a:ext cx="547053" cy="316512"/>
            </a:xfrm>
            <a:custGeom>
              <a:avLst/>
              <a:gdLst/>
              <a:ahLst/>
              <a:cxnLst/>
              <a:rect l="l" t="t" r="r" b="b"/>
              <a:pathLst>
                <a:path w="10353" h="5990" extrusionOk="0">
                  <a:moveTo>
                    <a:pt x="10057" y="1"/>
                  </a:moveTo>
                  <a:lnTo>
                    <a:pt x="1" y="5805"/>
                  </a:lnTo>
                  <a:lnTo>
                    <a:pt x="296" y="5990"/>
                  </a:lnTo>
                  <a:lnTo>
                    <a:pt x="10352" y="185"/>
                  </a:lnTo>
                  <a:lnTo>
                    <a:pt x="10057"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5">
              <a:extLst>
                <a:ext uri="{FF2B5EF4-FFF2-40B4-BE49-F238E27FC236}">
                  <a16:creationId xmlns:a16="http://schemas.microsoft.com/office/drawing/2014/main" id="{E64C773B-304A-8CBA-C548-028D39EC3F77}"/>
                </a:ext>
              </a:extLst>
            </p:cNvPr>
            <p:cNvSpPr/>
            <p:nvPr/>
          </p:nvSpPr>
          <p:spPr>
            <a:xfrm>
              <a:off x="679188" y="3603462"/>
              <a:ext cx="531412" cy="324332"/>
            </a:xfrm>
            <a:custGeom>
              <a:avLst/>
              <a:gdLst/>
              <a:ahLst/>
              <a:cxnLst/>
              <a:rect l="l" t="t" r="r" b="b"/>
              <a:pathLst>
                <a:path w="10057" h="6138" extrusionOk="0">
                  <a:moveTo>
                    <a:pt x="10056" y="0"/>
                  </a:moveTo>
                  <a:lnTo>
                    <a:pt x="0" y="5805"/>
                  </a:lnTo>
                  <a:lnTo>
                    <a:pt x="0" y="6138"/>
                  </a:lnTo>
                  <a:lnTo>
                    <a:pt x="10056" y="333"/>
                  </a:lnTo>
                  <a:lnTo>
                    <a:pt x="1005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5">
              <a:extLst>
                <a:ext uri="{FF2B5EF4-FFF2-40B4-BE49-F238E27FC236}">
                  <a16:creationId xmlns:a16="http://schemas.microsoft.com/office/drawing/2014/main" id="{07DCEAD9-7544-087B-2181-AA4537E8A10C}"/>
                </a:ext>
              </a:extLst>
            </p:cNvPr>
            <p:cNvSpPr/>
            <p:nvPr/>
          </p:nvSpPr>
          <p:spPr>
            <a:xfrm>
              <a:off x="661593" y="3849582"/>
              <a:ext cx="17649" cy="25469"/>
            </a:xfrm>
            <a:custGeom>
              <a:avLst/>
              <a:gdLst/>
              <a:ahLst/>
              <a:cxnLst/>
              <a:rect l="l" t="t" r="r" b="b"/>
              <a:pathLst>
                <a:path w="334" h="482" extrusionOk="0">
                  <a:moveTo>
                    <a:pt x="1" y="1"/>
                  </a:moveTo>
                  <a:lnTo>
                    <a:pt x="38" y="333"/>
                  </a:lnTo>
                  <a:lnTo>
                    <a:pt x="333" y="481"/>
                  </a:lnTo>
                  <a:lnTo>
                    <a:pt x="333" y="149"/>
                  </a:lnTo>
                  <a:lnTo>
                    <a:pt x="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5">
              <a:extLst>
                <a:ext uri="{FF2B5EF4-FFF2-40B4-BE49-F238E27FC236}">
                  <a16:creationId xmlns:a16="http://schemas.microsoft.com/office/drawing/2014/main" id="{FDE767B9-C7DA-6775-49D8-8A7A2E4E1377}"/>
                </a:ext>
              </a:extLst>
            </p:cNvPr>
            <p:cNvSpPr/>
            <p:nvPr/>
          </p:nvSpPr>
          <p:spPr>
            <a:xfrm>
              <a:off x="661593" y="3542910"/>
              <a:ext cx="549008" cy="314557"/>
            </a:xfrm>
            <a:custGeom>
              <a:avLst/>
              <a:gdLst/>
              <a:ahLst/>
              <a:cxnLst/>
              <a:rect l="l" t="t" r="r" b="b"/>
              <a:pathLst>
                <a:path w="10390" h="5953" extrusionOk="0">
                  <a:moveTo>
                    <a:pt x="10094" y="0"/>
                  </a:moveTo>
                  <a:lnTo>
                    <a:pt x="1" y="5805"/>
                  </a:lnTo>
                  <a:lnTo>
                    <a:pt x="333" y="5953"/>
                  </a:lnTo>
                  <a:lnTo>
                    <a:pt x="10389" y="148"/>
                  </a:lnTo>
                  <a:lnTo>
                    <a:pt x="10094"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5">
              <a:extLst>
                <a:ext uri="{FF2B5EF4-FFF2-40B4-BE49-F238E27FC236}">
                  <a16:creationId xmlns:a16="http://schemas.microsoft.com/office/drawing/2014/main" id="{8B090B4A-03F5-FA09-C6DF-095F094B1B92}"/>
                </a:ext>
              </a:extLst>
            </p:cNvPr>
            <p:cNvSpPr/>
            <p:nvPr/>
          </p:nvSpPr>
          <p:spPr>
            <a:xfrm>
              <a:off x="679188" y="3550730"/>
              <a:ext cx="531412" cy="324332"/>
            </a:xfrm>
            <a:custGeom>
              <a:avLst/>
              <a:gdLst/>
              <a:ahLst/>
              <a:cxnLst/>
              <a:rect l="l" t="t" r="r" b="b"/>
              <a:pathLst>
                <a:path w="10057" h="6138" extrusionOk="0">
                  <a:moveTo>
                    <a:pt x="10056" y="0"/>
                  </a:moveTo>
                  <a:lnTo>
                    <a:pt x="0" y="5805"/>
                  </a:lnTo>
                  <a:lnTo>
                    <a:pt x="0" y="6137"/>
                  </a:lnTo>
                  <a:lnTo>
                    <a:pt x="10056" y="370"/>
                  </a:lnTo>
                  <a:lnTo>
                    <a:pt x="1005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5">
              <a:extLst>
                <a:ext uri="{FF2B5EF4-FFF2-40B4-BE49-F238E27FC236}">
                  <a16:creationId xmlns:a16="http://schemas.microsoft.com/office/drawing/2014/main" id="{51C78685-6B28-1F11-0BC5-82E9B02A5812}"/>
                </a:ext>
              </a:extLst>
            </p:cNvPr>
            <p:cNvSpPr/>
            <p:nvPr/>
          </p:nvSpPr>
          <p:spPr>
            <a:xfrm>
              <a:off x="710415" y="3765569"/>
              <a:ext cx="15693" cy="27424"/>
            </a:xfrm>
            <a:custGeom>
              <a:avLst/>
              <a:gdLst/>
              <a:ahLst/>
              <a:cxnLst/>
              <a:rect l="l" t="t" r="r" b="b"/>
              <a:pathLst>
                <a:path w="297" h="519" extrusionOk="0">
                  <a:moveTo>
                    <a:pt x="1" y="1"/>
                  </a:moveTo>
                  <a:lnTo>
                    <a:pt x="1" y="334"/>
                  </a:lnTo>
                  <a:lnTo>
                    <a:pt x="297" y="519"/>
                  </a:lnTo>
                  <a:lnTo>
                    <a:pt x="297" y="186"/>
                  </a:lnTo>
                  <a:lnTo>
                    <a:pt x="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5">
              <a:extLst>
                <a:ext uri="{FF2B5EF4-FFF2-40B4-BE49-F238E27FC236}">
                  <a16:creationId xmlns:a16="http://schemas.microsoft.com/office/drawing/2014/main" id="{B0B74CDE-75AE-32A4-EA2A-6CD3C274D8FD}"/>
                </a:ext>
              </a:extLst>
            </p:cNvPr>
            <p:cNvSpPr/>
            <p:nvPr/>
          </p:nvSpPr>
          <p:spPr>
            <a:xfrm>
              <a:off x="710415" y="3486268"/>
              <a:ext cx="500183" cy="289140"/>
            </a:xfrm>
            <a:custGeom>
              <a:avLst/>
              <a:gdLst/>
              <a:ahLst/>
              <a:cxnLst/>
              <a:rect l="l" t="t" r="r" b="b"/>
              <a:pathLst>
                <a:path w="9466" h="5472" extrusionOk="0">
                  <a:moveTo>
                    <a:pt x="9170" y="0"/>
                  </a:moveTo>
                  <a:lnTo>
                    <a:pt x="1" y="5287"/>
                  </a:lnTo>
                  <a:lnTo>
                    <a:pt x="297" y="5472"/>
                  </a:lnTo>
                  <a:lnTo>
                    <a:pt x="9465" y="185"/>
                  </a:lnTo>
                  <a:lnTo>
                    <a:pt x="9170"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5">
              <a:extLst>
                <a:ext uri="{FF2B5EF4-FFF2-40B4-BE49-F238E27FC236}">
                  <a16:creationId xmlns:a16="http://schemas.microsoft.com/office/drawing/2014/main" id="{CBD0C74B-5A7B-5571-DE7C-3EDE81CF9DB1}"/>
                </a:ext>
              </a:extLst>
            </p:cNvPr>
            <p:cNvSpPr/>
            <p:nvPr/>
          </p:nvSpPr>
          <p:spPr>
            <a:xfrm>
              <a:off x="726055" y="3496043"/>
              <a:ext cx="484543" cy="296961"/>
            </a:xfrm>
            <a:custGeom>
              <a:avLst/>
              <a:gdLst/>
              <a:ahLst/>
              <a:cxnLst/>
              <a:rect l="l" t="t" r="r" b="b"/>
              <a:pathLst>
                <a:path w="9170" h="5620" extrusionOk="0">
                  <a:moveTo>
                    <a:pt x="9169" y="0"/>
                  </a:moveTo>
                  <a:lnTo>
                    <a:pt x="1" y="5287"/>
                  </a:lnTo>
                  <a:lnTo>
                    <a:pt x="1" y="5620"/>
                  </a:lnTo>
                  <a:lnTo>
                    <a:pt x="9169" y="333"/>
                  </a:lnTo>
                  <a:lnTo>
                    <a:pt x="9169"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5">
              <a:extLst>
                <a:ext uri="{FF2B5EF4-FFF2-40B4-BE49-F238E27FC236}">
                  <a16:creationId xmlns:a16="http://schemas.microsoft.com/office/drawing/2014/main" id="{A3C5818D-E6C7-2895-768C-DFC49D13F12B}"/>
                </a:ext>
              </a:extLst>
            </p:cNvPr>
            <p:cNvSpPr/>
            <p:nvPr/>
          </p:nvSpPr>
          <p:spPr>
            <a:xfrm>
              <a:off x="710415" y="3710882"/>
              <a:ext cx="15693" cy="27424"/>
            </a:xfrm>
            <a:custGeom>
              <a:avLst/>
              <a:gdLst/>
              <a:ahLst/>
              <a:cxnLst/>
              <a:rect l="l" t="t" r="r" b="b"/>
              <a:pathLst>
                <a:path w="297" h="519" extrusionOk="0">
                  <a:moveTo>
                    <a:pt x="1" y="1"/>
                  </a:moveTo>
                  <a:lnTo>
                    <a:pt x="1" y="334"/>
                  </a:lnTo>
                  <a:lnTo>
                    <a:pt x="297" y="518"/>
                  </a:lnTo>
                  <a:lnTo>
                    <a:pt x="297" y="186"/>
                  </a:lnTo>
                  <a:lnTo>
                    <a:pt x="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5">
              <a:extLst>
                <a:ext uri="{FF2B5EF4-FFF2-40B4-BE49-F238E27FC236}">
                  <a16:creationId xmlns:a16="http://schemas.microsoft.com/office/drawing/2014/main" id="{99EBBE93-CDD1-C1AB-5F04-FC28415A86D4}"/>
                </a:ext>
              </a:extLst>
            </p:cNvPr>
            <p:cNvSpPr/>
            <p:nvPr/>
          </p:nvSpPr>
          <p:spPr>
            <a:xfrm>
              <a:off x="710415" y="3431528"/>
              <a:ext cx="500183" cy="289193"/>
            </a:xfrm>
            <a:custGeom>
              <a:avLst/>
              <a:gdLst/>
              <a:ahLst/>
              <a:cxnLst/>
              <a:rect l="l" t="t" r="r" b="b"/>
              <a:pathLst>
                <a:path w="9466" h="5473" extrusionOk="0">
                  <a:moveTo>
                    <a:pt x="9170" y="1"/>
                  </a:moveTo>
                  <a:lnTo>
                    <a:pt x="1" y="5288"/>
                  </a:lnTo>
                  <a:lnTo>
                    <a:pt x="297" y="5473"/>
                  </a:lnTo>
                  <a:lnTo>
                    <a:pt x="9465" y="186"/>
                  </a:lnTo>
                  <a:lnTo>
                    <a:pt x="917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5">
              <a:extLst>
                <a:ext uri="{FF2B5EF4-FFF2-40B4-BE49-F238E27FC236}">
                  <a16:creationId xmlns:a16="http://schemas.microsoft.com/office/drawing/2014/main" id="{91F07BDC-08FD-54B5-930B-80AB5C059A92}"/>
                </a:ext>
              </a:extLst>
            </p:cNvPr>
            <p:cNvSpPr/>
            <p:nvPr/>
          </p:nvSpPr>
          <p:spPr>
            <a:xfrm>
              <a:off x="726055" y="3441303"/>
              <a:ext cx="484543" cy="297014"/>
            </a:xfrm>
            <a:custGeom>
              <a:avLst/>
              <a:gdLst/>
              <a:ahLst/>
              <a:cxnLst/>
              <a:rect l="l" t="t" r="r" b="b"/>
              <a:pathLst>
                <a:path w="9170" h="5621" extrusionOk="0">
                  <a:moveTo>
                    <a:pt x="9169" y="1"/>
                  </a:moveTo>
                  <a:lnTo>
                    <a:pt x="1" y="5288"/>
                  </a:lnTo>
                  <a:lnTo>
                    <a:pt x="1" y="5620"/>
                  </a:lnTo>
                  <a:lnTo>
                    <a:pt x="9169" y="334"/>
                  </a:lnTo>
                  <a:lnTo>
                    <a:pt x="9169"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5">
              <a:extLst>
                <a:ext uri="{FF2B5EF4-FFF2-40B4-BE49-F238E27FC236}">
                  <a16:creationId xmlns:a16="http://schemas.microsoft.com/office/drawing/2014/main" id="{A78539F9-11A7-60FB-AA86-71617BF40134}"/>
                </a:ext>
              </a:extLst>
            </p:cNvPr>
            <p:cNvSpPr/>
            <p:nvPr/>
          </p:nvSpPr>
          <p:spPr>
            <a:xfrm>
              <a:off x="710415" y="3654240"/>
              <a:ext cx="15693" cy="27424"/>
            </a:xfrm>
            <a:custGeom>
              <a:avLst/>
              <a:gdLst/>
              <a:ahLst/>
              <a:cxnLst/>
              <a:rect l="l" t="t" r="r" b="b"/>
              <a:pathLst>
                <a:path w="297" h="519" extrusionOk="0">
                  <a:moveTo>
                    <a:pt x="1" y="1"/>
                  </a:moveTo>
                  <a:lnTo>
                    <a:pt x="1" y="370"/>
                  </a:lnTo>
                  <a:lnTo>
                    <a:pt x="297" y="518"/>
                  </a:lnTo>
                  <a:lnTo>
                    <a:pt x="297" y="185"/>
                  </a:lnTo>
                  <a:lnTo>
                    <a:pt x="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5">
              <a:extLst>
                <a:ext uri="{FF2B5EF4-FFF2-40B4-BE49-F238E27FC236}">
                  <a16:creationId xmlns:a16="http://schemas.microsoft.com/office/drawing/2014/main" id="{B04E2339-8349-A194-4961-15993A30B485}"/>
                </a:ext>
              </a:extLst>
            </p:cNvPr>
            <p:cNvSpPr/>
            <p:nvPr/>
          </p:nvSpPr>
          <p:spPr>
            <a:xfrm>
              <a:off x="710415" y="3376840"/>
              <a:ext cx="500183" cy="287238"/>
            </a:xfrm>
            <a:custGeom>
              <a:avLst/>
              <a:gdLst/>
              <a:ahLst/>
              <a:cxnLst/>
              <a:rect l="l" t="t" r="r" b="b"/>
              <a:pathLst>
                <a:path w="9466" h="5436" extrusionOk="0">
                  <a:moveTo>
                    <a:pt x="9170" y="1"/>
                  </a:moveTo>
                  <a:lnTo>
                    <a:pt x="1" y="5251"/>
                  </a:lnTo>
                  <a:lnTo>
                    <a:pt x="297" y="5435"/>
                  </a:lnTo>
                  <a:lnTo>
                    <a:pt x="9465" y="149"/>
                  </a:lnTo>
                  <a:lnTo>
                    <a:pt x="917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5">
              <a:extLst>
                <a:ext uri="{FF2B5EF4-FFF2-40B4-BE49-F238E27FC236}">
                  <a16:creationId xmlns:a16="http://schemas.microsoft.com/office/drawing/2014/main" id="{5232BCD9-D896-27E7-B1D3-D36AD0C93D81}"/>
                </a:ext>
              </a:extLst>
            </p:cNvPr>
            <p:cNvSpPr/>
            <p:nvPr/>
          </p:nvSpPr>
          <p:spPr>
            <a:xfrm>
              <a:off x="726055" y="3384660"/>
              <a:ext cx="484543" cy="297014"/>
            </a:xfrm>
            <a:custGeom>
              <a:avLst/>
              <a:gdLst/>
              <a:ahLst/>
              <a:cxnLst/>
              <a:rect l="l" t="t" r="r" b="b"/>
              <a:pathLst>
                <a:path w="9170" h="5621" extrusionOk="0">
                  <a:moveTo>
                    <a:pt x="9169" y="1"/>
                  </a:moveTo>
                  <a:lnTo>
                    <a:pt x="1" y="5287"/>
                  </a:lnTo>
                  <a:lnTo>
                    <a:pt x="1" y="5620"/>
                  </a:lnTo>
                  <a:lnTo>
                    <a:pt x="9169" y="370"/>
                  </a:lnTo>
                  <a:lnTo>
                    <a:pt x="9169"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5">
              <a:extLst>
                <a:ext uri="{FF2B5EF4-FFF2-40B4-BE49-F238E27FC236}">
                  <a16:creationId xmlns:a16="http://schemas.microsoft.com/office/drawing/2014/main" id="{3C33527E-5D19-E8BD-DA06-1B7C0EEC31BF}"/>
                </a:ext>
              </a:extLst>
            </p:cNvPr>
            <p:cNvSpPr/>
            <p:nvPr/>
          </p:nvSpPr>
          <p:spPr>
            <a:xfrm>
              <a:off x="710415" y="3603462"/>
              <a:ext cx="15693" cy="27371"/>
            </a:xfrm>
            <a:custGeom>
              <a:avLst/>
              <a:gdLst/>
              <a:ahLst/>
              <a:cxnLst/>
              <a:rect l="l" t="t" r="r" b="b"/>
              <a:pathLst>
                <a:path w="297" h="518" extrusionOk="0">
                  <a:moveTo>
                    <a:pt x="1" y="0"/>
                  </a:moveTo>
                  <a:lnTo>
                    <a:pt x="1" y="333"/>
                  </a:lnTo>
                  <a:lnTo>
                    <a:pt x="297" y="518"/>
                  </a:lnTo>
                  <a:lnTo>
                    <a:pt x="297" y="148"/>
                  </a:lnTo>
                  <a:lnTo>
                    <a:pt x="1"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5">
              <a:extLst>
                <a:ext uri="{FF2B5EF4-FFF2-40B4-BE49-F238E27FC236}">
                  <a16:creationId xmlns:a16="http://schemas.microsoft.com/office/drawing/2014/main" id="{B8F34118-496F-75BD-D1A1-8AA39FA2DE01}"/>
                </a:ext>
              </a:extLst>
            </p:cNvPr>
            <p:cNvSpPr/>
            <p:nvPr/>
          </p:nvSpPr>
          <p:spPr>
            <a:xfrm>
              <a:off x="710415" y="3324108"/>
              <a:ext cx="500183" cy="287238"/>
            </a:xfrm>
            <a:custGeom>
              <a:avLst/>
              <a:gdLst/>
              <a:ahLst/>
              <a:cxnLst/>
              <a:rect l="l" t="t" r="r" b="b"/>
              <a:pathLst>
                <a:path w="9466" h="5436" extrusionOk="0">
                  <a:moveTo>
                    <a:pt x="9170" y="1"/>
                  </a:moveTo>
                  <a:lnTo>
                    <a:pt x="1" y="5287"/>
                  </a:lnTo>
                  <a:lnTo>
                    <a:pt x="297" y="5435"/>
                  </a:lnTo>
                  <a:lnTo>
                    <a:pt x="9465" y="185"/>
                  </a:lnTo>
                  <a:lnTo>
                    <a:pt x="917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5">
              <a:extLst>
                <a:ext uri="{FF2B5EF4-FFF2-40B4-BE49-F238E27FC236}">
                  <a16:creationId xmlns:a16="http://schemas.microsoft.com/office/drawing/2014/main" id="{92DD9136-394A-57DA-AFFC-3679D1823FEA}"/>
                </a:ext>
              </a:extLst>
            </p:cNvPr>
            <p:cNvSpPr/>
            <p:nvPr/>
          </p:nvSpPr>
          <p:spPr>
            <a:xfrm>
              <a:off x="726055" y="3333883"/>
              <a:ext cx="484543" cy="296961"/>
            </a:xfrm>
            <a:custGeom>
              <a:avLst/>
              <a:gdLst/>
              <a:ahLst/>
              <a:cxnLst/>
              <a:rect l="l" t="t" r="r" b="b"/>
              <a:pathLst>
                <a:path w="9170" h="5620" extrusionOk="0">
                  <a:moveTo>
                    <a:pt x="9169" y="0"/>
                  </a:moveTo>
                  <a:lnTo>
                    <a:pt x="1" y="5250"/>
                  </a:lnTo>
                  <a:lnTo>
                    <a:pt x="1" y="5620"/>
                  </a:lnTo>
                  <a:lnTo>
                    <a:pt x="9169" y="333"/>
                  </a:lnTo>
                  <a:lnTo>
                    <a:pt x="9169"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5">
              <a:extLst>
                <a:ext uri="{FF2B5EF4-FFF2-40B4-BE49-F238E27FC236}">
                  <a16:creationId xmlns:a16="http://schemas.microsoft.com/office/drawing/2014/main" id="{D7A1EA1A-993B-833A-96C7-93D1BF88EB17}"/>
                </a:ext>
              </a:extLst>
            </p:cNvPr>
            <p:cNvSpPr/>
            <p:nvPr/>
          </p:nvSpPr>
          <p:spPr>
            <a:xfrm>
              <a:off x="710415" y="3546820"/>
              <a:ext cx="15693" cy="27371"/>
            </a:xfrm>
            <a:custGeom>
              <a:avLst/>
              <a:gdLst/>
              <a:ahLst/>
              <a:cxnLst/>
              <a:rect l="l" t="t" r="r" b="b"/>
              <a:pathLst>
                <a:path w="297" h="518" extrusionOk="0">
                  <a:moveTo>
                    <a:pt x="1" y="0"/>
                  </a:moveTo>
                  <a:lnTo>
                    <a:pt x="1" y="370"/>
                  </a:lnTo>
                  <a:lnTo>
                    <a:pt x="297" y="518"/>
                  </a:lnTo>
                  <a:lnTo>
                    <a:pt x="297" y="185"/>
                  </a:lnTo>
                  <a:lnTo>
                    <a:pt x="1"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5">
              <a:extLst>
                <a:ext uri="{FF2B5EF4-FFF2-40B4-BE49-F238E27FC236}">
                  <a16:creationId xmlns:a16="http://schemas.microsoft.com/office/drawing/2014/main" id="{F9D6CD93-20B7-EA57-36E3-B4FB623728BB}"/>
                </a:ext>
              </a:extLst>
            </p:cNvPr>
            <p:cNvSpPr/>
            <p:nvPr/>
          </p:nvSpPr>
          <p:spPr>
            <a:xfrm>
              <a:off x="710415" y="3267466"/>
              <a:ext cx="500183" cy="289193"/>
            </a:xfrm>
            <a:custGeom>
              <a:avLst/>
              <a:gdLst/>
              <a:ahLst/>
              <a:cxnLst/>
              <a:rect l="l" t="t" r="r" b="b"/>
              <a:pathLst>
                <a:path w="9466" h="5473" extrusionOk="0">
                  <a:moveTo>
                    <a:pt x="9170" y="0"/>
                  </a:moveTo>
                  <a:lnTo>
                    <a:pt x="1" y="5287"/>
                  </a:lnTo>
                  <a:lnTo>
                    <a:pt x="297" y="5472"/>
                  </a:lnTo>
                  <a:lnTo>
                    <a:pt x="9465" y="185"/>
                  </a:lnTo>
                  <a:lnTo>
                    <a:pt x="9170"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5">
              <a:extLst>
                <a:ext uri="{FF2B5EF4-FFF2-40B4-BE49-F238E27FC236}">
                  <a16:creationId xmlns:a16="http://schemas.microsoft.com/office/drawing/2014/main" id="{F38ABD01-C3B0-1DA6-909D-27F1EC4DF8B9}"/>
                </a:ext>
              </a:extLst>
            </p:cNvPr>
            <p:cNvSpPr/>
            <p:nvPr/>
          </p:nvSpPr>
          <p:spPr>
            <a:xfrm>
              <a:off x="726055" y="3277241"/>
              <a:ext cx="484543" cy="296961"/>
            </a:xfrm>
            <a:custGeom>
              <a:avLst/>
              <a:gdLst/>
              <a:ahLst/>
              <a:cxnLst/>
              <a:rect l="l" t="t" r="r" b="b"/>
              <a:pathLst>
                <a:path w="9170" h="5620" extrusionOk="0">
                  <a:moveTo>
                    <a:pt x="9169" y="0"/>
                  </a:moveTo>
                  <a:lnTo>
                    <a:pt x="1" y="5287"/>
                  </a:lnTo>
                  <a:lnTo>
                    <a:pt x="1" y="5620"/>
                  </a:lnTo>
                  <a:lnTo>
                    <a:pt x="9169" y="333"/>
                  </a:lnTo>
                  <a:lnTo>
                    <a:pt x="9169"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5">
              <a:extLst>
                <a:ext uri="{FF2B5EF4-FFF2-40B4-BE49-F238E27FC236}">
                  <a16:creationId xmlns:a16="http://schemas.microsoft.com/office/drawing/2014/main" id="{811C5464-7B85-797D-7F77-8850D341197F}"/>
                </a:ext>
              </a:extLst>
            </p:cNvPr>
            <p:cNvSpPr/>
            <p:nvPr/>
          </p:nvSpPr>
          <p:spPr>
            <a:xfrm>
              <a:off x="786608" y="2728307"/>
              <a:ext cx="1142876" cy="1267896"/>
            </a:xfrm>
            <a:custGeom>
              <a:avLst/>
              <a:gdLst/>
              <a:ahLst/>
              <a:cxnLst/>
              <a:rect l="l" t="t" r="r" b="b"/>
              <a:pathLst>
                <a:path w="21629" h="23995" extrusionOk="0">
                  <a:moveTo>
                    <a:pt x="19817" y="1"/>
                  </a:moveTo>
                  <a:lnTo>
                    <a:pt x="38" y="11498"/>
                  </a:lnTo>
                  <a:lnTo>
                    <a:pt x="1" y="23995"/>
                  </a:lnTo>
                  <a:lnTo>
                    <a:pt x="14752" y="15417"/>
                  </a:lnTo>
                  <a:lnTo>
                    <a:pt x="14789" y="5029"/>
                  </a:lnTo>
                  <a:lnTo>
                    <a:pt x="19817" y="2108"/>
                  </a:lnTo>
                  <a:lnTo>
                    <a:pt x="21629" y="1036"/>
                  </a:lnTo>
                  <a:lnTo>
                    <a:pt x="21629"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5">
              <a:extLst>
                <a:ext uri="{FF2B5EF4-FFF2-40B4-BE49-F238E27FC236}">
                  <a16:creationId xmlns:a16="http://schemas.microsoft.com/office/drawing/2014/main" id="{24525452-D7E6-A65F-EF39-192DF5EAA319}"/>
                </a:ext>
              </a:extLst>
            </p:cNvPr>
            <p:cNvSpPr/>
            <p:nvPr/>
          </p:nvSpPr>
          <p:spPr>
            <a:xfrm>
              <a:off x="753426" y="3316288"/>
              <a:ext cx="35191" cy="679892"/>
            </a:xfrm>
            <a:custGeom>
              <a:avLst/>
              <a:gdLst/>
              <a:ahLst/>
              <a:cxnLst/>
              <a:rect l="l" t="t" r="r" b="b"/>
              <a:pathLst>
                <a:path w="666" h="12867" extrusionOk="0">
                  <a:moveTo>
                    <a:pt x="37" y="1"/>
                  </a:moveTo>
                  <a:lnTo>
                    <a:pt x="0" y="12534"/>
                  </a:lnTo>
                  <a:lnTo>
                    <a:pt x="629" y="12867"/>
                  </a:lnTo>
                  <a:lnTo>
                    <a:pt x="666" y="370"/>
                  </a:lnTo>
                  <a:lnTo>
                    <a:pt x="37"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5">
              <a:extLst>
                <a:ext uri="{FF2B5EF4-FFF2-40B4-BE49-F238E27FC236}">
                  <a16:creationId xmlns:a16="http://schemas.microsoft.com/office/drawing/2014/main" id="{ACE93FCB-F891-DC7F-C23F-E72749A55BDB}"/>
                </a:ext>
              </a:extLst>
            </p:cNvPr>
            <p:cNvSpPr/>
            <p:nvPr/>
          </p:nvSpPr>
          <p:spPr>
            <a:xfrm>
              <a:off x="755381" y="2700937"/>
              <a:ext cx="1076456" cy="634978"/>
            </a:xfrm>
            <a:custGeom>
              <a:avLst/>
              <a:gdLst/>
              <a:ahLst/>
              <a:cxnLst/>
              <a:rect l="l" t="t" r="r" b="b"/>
              <a:pathLst>
                <a:path w="20372" h="12017" extrusionOk="0">
                  <a:moveTo>
                    <a:pt x="20075" y="1"/>
                  </a:moveTo>
                  <a:lnTo>
                    <a:pt x="0" y="11647"/>
                  </a:lnTo>
                  <a:lnTo>
                    <a:pt x="629" y="12016"/>
                  </a:lnTo>
                  <a:lnTo>
                    <a:pt x="20371" y="555"/>
                  </a:lnTo>
                  <a:lnTo>
                    <a:pt x="20371"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5">
              <a:extLst>
                <a:ext uri="{FF2B5EF4-FFF2-40B4-BE49-F238E27FC236}">
                  <a16:creationId xmlns:a16="http://schemas.microsoft.com/office/drawing/2014/main" id="{BB052A63-8967-E570-9B58-BCA80C32B90C}"/>
                </a:ext>
              </a:extLst>
            </p:cNvPr>
            <p:cNvSpPr/>
            <p:nvPr/>
          </p:nvSpPr>
          <p:spPr>
            <a:xfrm>
              <a:off x="1401960" y="3968731"/>
              <a:ext cx="7873" cy="3963"/>
            </a:xfrm>
            <a:custGeom>
              <a:avLst/>
              <a:gdLst/>
              <a:ahLst/>
              <a:cxnLst/>
              <a:rect l="l" t="t" r="r" b="b"/>
              <a:pathLst>
                <a:path w="149" h="75" extrusionOk="0">
                  <a:moveTo>
                    <a:pt x="148" y="1"/>
                  </a:moveTo>
                  <a:cubicBezTo>
                    <a:pt x="111" y="38"/>
                    <a:pt x="75" y="38"/>
                    <a:pt x="1" y="75"/>
                  </a:cubicBezTo>
                  <a:cubicBezTo>
                    <a:pt x="75" y="38"/>
                    <a:pt x="111" y="38"/>
                    <a:pt x="148" y="1"/>
                  </a:cubicBezTo>
                  <a:close/>
                </a:path>
              </a:pathLst>
            </a:custGeom>
            <a:solidFill>
              <a:srgbClr val="1A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5">
              <a:extLst>
                <a:ext uri="{FF2B5EF4-FFF2-40B4-BE49-F238E27FC236}">
                  <a16:creationId xmlns:a16="http://schemas.microsoft.com/office/drawing/2014/main" id="{83D536A8-22D3-11EB-EBB0-41EA6A3F98C3}"/>
                </a:ext>
              </a:extLst>
            </p:cNvPr>
            <p:cNvSpPr/>
            <p:nvPr/>
          </p:nvSpPr>
          <p:spPr>
            <a:xfrm>
              <a:off x="1382410" y="3968731"/>
              <a:ext cx="39154" cy="52840"/>
            </a:xfrm>
            <a:custGeom>
              <a:avLst/>
              <a:gdLst/>
              <a:ahLst/>
              <a:cxnLst/>
              <a:rect l="l" t="t" r="r" b="b"/>
              <a:pathLst>
                <a:path w="741" h="1000" extrusionOk="0">
                  <a:moveTo>
                    <a:pt x="518" y="1"/>
                  </a:moveTo>
                  <a:cubicBezTo>
                    <a:pt x="481" y="38"/>
                    <a:pt x="445" y="38"/>
                    <a:pt x="371" y="75"/>
                  </a:cubicBezTo>
                  <a:cubicBezTo>
                    <a:pt x="186" y="186"/>
                    <a:pt x="1" y="482"/>
                    <a:pt x="1" y="703"/>
                  </a:cubicBezTo>
                  <a:cubicBezTo>
                    <a:pt x="1" y="888"/>
                    <a:pt x="112" y="999"/>
                    <a:pt x="223" y="999"/>
                  </a:cubicBezTo>
                  <a:cubicBezTo>
                    <a:pt x="260" y="999"/>
                    <a:pt x="334" y="962"/>
                    <a:pt x="371" y="925"/>
                  </a:cubicBezTo>
                  <a:cubicBezTo>
                    <a:pt x="445" y="925"/>
                    <a:pt x="481" y="851"/>
                    <a:pt x="518" y="814"/>
                  </a:cubicBezTo>
                  <a:cubicBezTo>
                    <a:pt x="666" y="666"/>
                    <a:pt x="740" y="445"/>
                    <a:pt x="740" y="297"/>
                  </a:cubicBezTo>
                  <a:cubicBezTo>
                    <a:pt x="740" y="223"/>
                    <a:pt x="740" y="186"/>
                    <a:pt x="740" y="149"/>
                  </a:cubicBezTo>
                  <a:cubicBezTo>
                    <a:pt x="703" y="38"/>
                    <a:pt x="629" y="1"/>
                    <a:pt x="518" y="1"/>
                  </a:cubicBezTo>
                  <a:close/>
                </a:path>
              </a:pathLst>
            </a:custGeom>
            <a:solidFill>
              <a:srgbClr val="1A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5">
              <a:extLst>
                <a:ext uri="{FF2B5EF4-FFF2-40B4-BE49-F238E27FC236}">
                  <a16:creationId xmlns:a16="http://schemas.microsoft.com/office/drawing/2014/main" id="{E4BAB4A3-2C5E-CCD0-9CBF-B7389B5CF821}"/>
                </a:ext>
              </a:extLst>
            </p:cNvPr>
            <p:cNvSpPr/>
            <p:nvPr/>
          </p:nvSpPr>
          <p:spPr>
            <a:xfrm>
              <a:off x="907713" y="4216858"/>
              <a:ext cx="80158" cy="74293"/>
            </a:xfrm>
            <a:custGeom>
              <a:avLst/>
              <a:gdLst/>
              <a:ahLst/>
              <a:cxnLst/>
              <a:rect l="l" t="t" r="r" b="b"/>
              <a:pathLst>
                <a:path w="1517" h="1406" extrusionOk="0">
                  <a:moveTo>
                    <a:pt x="1" y="0"/>
                  </a:moveTo>
                  <a:cubicBezTo>
                    <a:pt x="1" y="333"/>
                    <a:pt x="112" y="592"/>
                    <a:pt x="297" y="703"/>
                  </a:cubicBezTo>
                  <a:lnTo>
                    <a:pt x="1517" y="1405"/>
                  </a:lnTo>
                  <a:cubicBezTo>
                    <a:pt x="1480" y="1368"/>
                    <a:pt x="1443" y="1368"/>
                    <a:pt x="1443" y="1331"/>
                  </a:cubicBezTo>
                  <a:cubicBezTo>
                    <a:pt x="1406" y="1331"/>
                    <a:pt x="1406" y="1294"/>
                    <a:pt x="1369" y="1294"/>
                  </a:cubicBezTo>
                  <a:cubicBezTo>
                    <a:pt x="1369" y="1257"/>
                    <a:pt x="1332" y="1220"/>
                    <a:pt x="1332" y="1183"/>
                  </a:cubicBezTo>
                  <a:cubicBezTo>
                    <a:pt x="1295" y="1183"/>
                    <a:pt x="1295" y="1146"/>
                    <a:pt x="1295" y="1146"/>
                  </a:cubicBezTo>
                  <a:cubicBezTo>
                    <a:pt x="1258" y="1109"/>
                    <a:pt x="1258" y="1035"/>
                    <a:pt x="1221" y="998"/>
                  </a:cubicBezTo>
                  <a:cubicBezTo>
                    <a:pt x="1221" y="961"/>
                    <a:pt x="1221" y="961"/>
                    <a:pt x="1221" y="924"/>
                  </a:cubicBezTo>
                  <a:cubicBezTo>
                    <a:pt x="1184" y="851"/>
                    <a:pt x="1184" y="777"/>
                    <a:pt x="1184" y="703"/>
                  </a:cubicBezTo>
                  <a:lnTo>
                    <a:pt x="1" y="0"/>
                  </a:lnTo>
                  <a:close/>
                </a:path>
              </a:pathLst>
            </a:custGeom>
            <a:solidFill>
              <a:srgbClr val="1A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5">
              <a:extLst>
                <a:ext uri="{FF2B5EF4-FFF2-40B4-BE49-F238E27FC236}">
                  <a16:creationId xmlns:a16="http://schemas.microsoft.com/office/drawing/2014/main" id="{7B65E1FA-7BE2-5E8C-5675-AA0BF4D3AFDD}"/>
                </a:ext>
              </a:extLst>
            </p:cNvPr>
            <p:cNvSpPr/>
            <p:nvPr/>
          </p:nvSpPr>
          <p:spPr>
            <a:xfrm>
              <a:off x="1282810" y="2802544"/>
              <a:ext cx="53" cy="53"/>
            </a:xfrm>
            <a:custGeom>
              <a:avLst/>
              <a:gdLst/>
              <a:ahLst/>
              <a:cxnLst/>
              <a:rect l="l" t="t" r="r" b="b"/>
              <a:pathLst>
                <a:path w="1" h="1" extrusionOk="0">
                  <a:moveTo>
                    <a:pt x="0" y="0"/>
                  </a:moveTo>
                  <a:lnTo>
                    <a:pt x="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5">
              <a:extLst>
                <a:ext uri="{FF2B5EF4-FFF2-40B4-BE49-F238E27FC236}">
                  <a16:creationId xmlns:a16="http://schemas.microsoft.com/office/drawing/2014/main" id="{53884E98-2903-E4A2-6CA2-2F23966FF9C9}"/>
                </a:ext>
              </a:extLst>
            </p:cNvPr>
            <p:cNvSpPr/>
            <p:nvPr/>
          </p:nvSpPr>
          <p:spPr>
            <a:xfrm>
              <a:off x="1276945" y="2790814"/>
              <a:ext cx="53" cy="7873"/>
            </a:xfrm>
            <a:custGeom>
              <a:avLst/>
              <a:gdLst/>
              <a:ahLst/>
              <a:cxnLst/>
              <a:rect l="l" t="t" r="r" b="b"/>
              <a:pathLst>
                <a:path w="1" h="149" extrusionOk="0">
                  <a:moveTo>
                    <a:pt x="0" y="1"/>
                  </a:moveTo>
                  <a:cubicBezTo>
                    <a:pt x="0" y="1"/>
                    <a:pt x="0" y="1"/>
                    <a:pt x="0" y="1"/>
                  </a:cubicBezTo>
                  <a:cubicBezTo>
                    <a:pt x="0" y="38"/>
                    <a:pt x="0" y="111"/>
                    <a:pt x="0" y="148"/>
                  </a:cubicBezTo>
                  <a:lnTo>
                    <a:pt x="0" y="148"/>
                  </a:lnTo>
                  <a:cubicBezTo>
                    <a:pt x="0" y="111"/>
                    <a:pt x="0" y="38"/>
                    <a:pt x="0"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5">
              <a:extLst>
                <a:ext uri="{FF2B5EF4-FFF2-40B4-BE49-F238E27FC236}">
                  <a16:creationId xmlns:a16="http://schemas.microsoft.com/office/drawing/2014/main" id="{BC11F35A-15EC-F2AC-6A9F-3A3F1B076D98}"/>
                </a:ext>
              </a:extLst>
            </p:cNvPr>
            <p:cNvSpPr/>
            <p:nvPr/>
          </p:nvSpPr>
          <p:spPr>
            <a:xfrm>
              <a:off x="1278900" y="2798634"/>
              <a:ext cx="3963" cy="3963"/>
            </a:xfrm>
            <a:custGeom>
              <a:avLst/>
              <a:gdLst/>
              <a:ahLst/>
              <a:cxnLst/>
              <a:rect l="l" t="t" r="r" b="b"/>
              <a:pathLst>
                <a:path w="75" h="75" extrusionOk="0">
                  <a:moveTo>
                    <a:pt x="0" y="0"/>
                  </a:moveTo>
                  <a:cubicBezTo>
                    <a:pt x="0" y="0"/>
                    <a:pt x="0" y="0"/>
                    <a:pt x="0" y="0"/>
                  </a:cubicBezTo>
                  <a:cubicBezTo>
                    <a:pt x="37" y="37"/>
                    <a:pt x="37" y="74"/>
                    <a:pt x="74" y="74"/>
                  </a:cubicBezTo>
                  <a:lnTo>
                    <a:pt x="74" y="74"/>
                  </a:lnTo>
                  <a:cubicBezTo>
                    <a:pt x="37" y="74"/>
                    <a:pt x="37" y="37"/>
                    <a:pt x="0" y="0"/>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5">
              <a:extLst>
                <a:ext uri="{FF2B5EF4-FFF2-40B4-BE49-F238E27FC236}">
                  <a16:creationId xmlns:a16="http://schemas.microsoft.com/office/drawing/2014/main" id="{F8DC4385-C91C-009B-E8EC-DE118A91A515}"/>
                </a:ext>
              </a:extLst>
            </p:cNvPr>
            <p:cNvSpPr/>
            <p:nvPr/>
          </p:nvSpPr>
          <p:spPr>
            <a:xfrm>
              <a:off x="1282810" y="2755677"/>
              <a:ext cx="13738" cy="13686"/>
            </a:xfrm>
            <a:custGeom>
              <a:avLst/>
              <a:gdLst/>
              <a:ahLst/>
              <a:cxnLst/>
              <a:rect l="l" t="t" r="r" b="b"/>
              <a:pathLst>
                <a:path w="260" h="259" extrusionOk="0">
                  <a:moveTo>
                    <a:pt x="259" y="0"/>
                  </a:moveTo>
                  <a:cubicBezTo>
                    <a:pt x="148" y="74"/>
                    <a:pt x="37" y="148"/>
                    <a:pt x="0" y="259"/>
                  </a:cubicBezTo>
                  <a:cubicBezTo>
                    <a:pt x="37" y="148"/>
                    <a:pt x="148" y="74"/>
                    <a:pt x="259" y="0"/>
                  </a:cubicBezTo>
                  <a:close/>
                </a:path>
              </a:pathLst>
            </a:custGeom>
            <a:solidFill>
              <a:srgbClr val="1A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5">
              <a:extLst>
                <a:ext uri="{FF2B5EF4-FFF2-40B4-BE49-F238E27FC236}">
                  <a16:creationId xmlns:a16="http://schemas.microsoft.com/office/drawing/2014/main" id="{735F6C03-E9DE-7F65-85B2-B754EFF4D96E}"/>
                </a:ext>
              </a:extLst>
            </p:cNvPr>
            <p:cNvSpPr/>
            <p:nvPr/>
          </p:nvSpPr>
          <p:spPr>
            <a:xfrm>
              <a:off x="1276945" y="2769309"/>
              <a:ext cx="5918" cy="21559"/>
            </a:xfrm>
            <a:custGeom>
              <a:avLst/>
              <a:gdLst/>
              <a:ahLst/>
              <a:cxnLst/>
              <a:rect l="l" t="t" r="r" b="b"/>
              <a:pathLst>
                <a:path w="112" h="408" extrusionOk="0">
                  <a:moveTo>
                    <a:pt x="111" y="1"/>
                  </a:moveTo>
                  <a:cubicBezTo>
                    <a:pt x="37" y="149"/>
                    <a:pt x="0" y="260"/>
                    <a:pt x="0" y="408"/>
                  </a:cubicBezTo>
                  <a:cubicBezTo>
                    <a:pt x="0" y="408"/>
                    <a:pt x="0" y="408"/>
                    <a:pt x="0" y="408"/>
                  </a:cubicBezTo>
                  <a:cubicBezTo>
                    <a:pt x="0" y="408"/>
                    <a:pt x="0" y="408"/>
                    <a:pt x="0" y="408"/>
                  </a:cubicBezTo>
                  <a:cubicBezTo>
                    <a:pt x="0" y="260"/>
                    <a:pt x="37" y="149"/>
                    <a:pt x="111" y="1"/>
                  </a:cubicBezTo>
                  <a:close/>
                </a:path>
              </a:pathLst>
            </a:custGeom>
            <a:solidFill>
              <a:srgbClr val="1A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5">
              <a:extLst>
                <a:ext uri="{FF2B5EF4-FFF2-40B4-BE49-F238E27FC236}">
                  <a16:creationId xmlns:a16="http://schemas.microsoft.com/office/drawing/2014/main" id="{365E67EB-2214-7EA7-1712-D8E739D44F2C}"/>
                </a:ext>
              </a:extLst>
            </p:cNvPr>
            <p:cNvSpPr/>
            <p:nvPr/>
          </p:nvSpPr>
          <p:spPr>
            <a:xfrm>
              <a:off x="1276945" y="2798634"/>
              <a:ext cx="2008" cy="53"/>
            </a:xfrm>
            <a:custGeom>
              <a:avLst/>
              <a:gdLst/>
              <a:ahLst/>
              <a:cxnLst/>
              <a:rect l="l" t="t" r="r" b="b"/>
              <a:pathLst>
                <a:path w="38" h="1" extrusionOk="0">
                  <a:moveTo>
                    <a:pt x="0" y="0"/>
                  </a:moveTo>
                  <a:lnTo>
                    <a:pt x="0" y="0"/>
                  </a:lnTo>
                  <a:cubicBezTo>
                    <a:pt x="37" y="0"/>
                    <a:pt x="37" y="0"/>
                    <a:pt x="37" y="0"/>
                  </a:cubicBezTo>
                  <a:cubicBezTo>
                    <a:pt x="37" y="0"/>
                    <a:pt x="37" y="0"/>
                    <a:pt x="37" y="0"/>
                  </a:cubicBezTo>
                  <a:cubicBezTo>
                    <a:pt x="37" y="0"/>
                    <a:pt x="37" y="0"/>
                    <a:pt x="0" y="0"/>
                  </a:cubicBezTo>
                  <a:close/>
                </a:path>
              </a:pathLst>
            </a:custGeom>
            <a:solidFill>
              <a:srgbClr val="1A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5">
              <a:extLst>
                <a:ext uri="{FF2B5EF4-FFF2-40B4-BE49-F238E27FC236}">
                  <a16:creationId xmlns:a16="http://schemas.microsoft.com/office/drawing/2014/main" id="{CB03526F-8399-4251-789F-73673FF08EF2}"/>
                </a:ext>
              </a:extLst>
            </p:cNvPr>
            <p:cNvSpPr/>
            <p:nvPr/>
          </p:nvSpPr>
          <p:spPr>
            <a:xfrm>
              <a:off x="960498" y="2396220"/>
              <a:ext cx="812732" cy="470857"/>
            </a:xfrm>
            <a:custGeom>
              <a:avLst/>
              <a:gdLst/>
              <a:ahLst/>
              <a:cxnLst/>
              <a:rect l="l" t="t" r="r" b="b"/>
              <a:pathLst>
                <a:path w="15381" h="8911" extrusionOk="0">
                  <a:moveTo>
                    <a:pt x="14197" y="1"/>
                  </a:moveTo>
                  <a:lnTo>
                    <a:pt x="0" y="8208"/>
                  </a:lnTo>
                  <a:lnTo>
                    <a:pt x="1183" y="8910"/>
                  </a:lnTo>
                  <a:lnTo>
                    <a:pt x="15380" y="703"/>
                  </a:lnTo>
                  <a:lnTo>
                    <a:pt x="14197" y="1"/>
                  </a:lnTo>
                  <a:close/>
                </a:path>
              </a:pathLst>
            </a:custGeom>
            <a:solidFill>
              <a:srgbClr val="1A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5">
              <a:extLst>
                <a:ext uri="{FF2B5EF4-FFF2-40B4-BE49-F238E27FC236}">
                  <a16:creationId xmlns:a16="http://schemas.microsoft.com/office/drawing/2014/main" id="{CC30AE92-ACC4-68B7-7497-C793AC8AA81F}"/>
                </a:ext>
              </a:extLst>
            </p:cNvPr>
            <p:cNvSpPr/>
            <p:nvPr/>
          </p:nvSpPr>
          <p:spPr>
            <a:xfrm>
              <a:off x="1019095" y="2577877"/>
              <a:ext cx="767765" cy="1564857"/>
            </a:xfrm>
            <a:custGeom>
              <a:avLst/>
              <a:gdLst/>
              <a:ahLst/>
              <a:cxnLst/>
              <a:rect l="l" t="t" r="r" b="b"/>
              <a:pathLst>
                <a:path w="14530" h="29615" extrusionOk="0">
                  <a:moveTo>
                    <a:pt x="14456" y="1"/>
                  </a:moveTo>
                  <a:lnTo>
                    <a:pt x="14049" y="223"/>
                  </a:lnTo>
                  <a:lnTo>
                    <a:pt x="14086" y="21000"/>
                  </a:lnTo>
                  <a:lnTo>
                    <a:pt x="0" y="29134"/>
                  </a:lnTo>
                  <a:lnTo>
                    <a:pt x="0" y="29614"/>
                  </a:lnTo>
                  <a:lnTo>
                    <a:pt x="14530" y="21222"/>
                  </a:lnTo>
                  <a:lnTo>
                    <a:pt x="14456" y="1"/>
                  </a:lnTo>
                  <a:close/>
                </a:path>
              </a:pathLst>
            </a:custGeom>
            <a:solidFill>
              <a:srgbClr val="1A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5">
              <a:extLst>
                <a:ext uri="{FF2B5EF4-FFF2-40B4-BE49-F238E27FC236}">
                  <a16:creationId xmlns:a16="http://schemas.microsoft.com/office/drawing/2014/main" id="{A85E7F07-1C0E-CABC-D5D2-6C74608FFA4A}"/>
                </a:ext>
              </a:extLst>
            </p:cNvPr>
            <p:cNvSpPr/>
            <p:nvPr/>
          </p:nvSpPr>
          <p:spPr>
            <a:xfrm>
              <a:off x="993680" y="2566147"/>
              <a:ext cx="767818" cy="1564857"/>
            </a:xfrm>
            <a:custGeom>
              <a:avLst/>
              <a:gdLst/>
              <a:ahLst/>
              <a:cxnLst/>
              <a:rect l="l" t="t" r="r" b="b"/>
              <a:pathLst>
                <a:path w="14531" h="29615" extrusionOk="0">
                  <a:moveTo>
                    <a:pt x="14530" y="1"/>
                  </a:moveTo>
                  <a:lnTo>
                    <a:pt x="1" y="8393"/>
                  </a:lnTo>
                  <a:lnTo>
                    <a:pt x="38" y="29614"/>
                  </a:lnTo>
                  <a:lnTo>
                    <a:pt x="481" y="29356"/>
                  </a:lnTo>
                  <a:lnTo>
                    <a:pt x="407" y="8615"/>
                  </a:lnTo>
                  <a:lnTo>
                    <a:pt x="14530" y="445"/>
                  </a:lnTo>
                  <a:lnTo>
                    <a:pt x="14530"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5">
              <a:extLst>
                <a:ext uri="{FF2B5EF4-FFF2-40B4-BE49-F238E27FC236}">
                  <a16:creationId xmlns:a16="http://schemas.microsoft.com/office/drawing/2014/main" id="{17A3ECFB-3A88-5044-B8DE-06CADF606E7A}"/>
                </a:ext>
              </a:extLst>
            </p:cNvPr>
            <p:cNvSpPr/>
            <p:nvPr/>
          </p:nvSpPr>
          <p:spPr>
            <a:xfrm>
              <a:off x="1015185" y="2589607"/>
              <a:ext cx="748267" cy="1527710"/>
            </a:xfrm>
            <a:custGeom>
              <a:avLst/>
              <a:gdLst/>
              <a:ahLst/>
              <a:cxnLst/>
              <a:rect l="l" t="t" r="r" b="b"/>
              <a:pathLst>
                <a:path w="14161" h="28912" extrusionOk="0">
                  <a:moveTo>
                    <a:pt x="14123" y="1"/>
                  </a:moveTo>
                  <a:lnTo>
                    <a:pt x="0" y="8171"/>
                  </a:lnTo>
                  <a:lnTo>
                    <a:pt x="74" y="28912"/>
                  </a:lnTo>
                  <a:lnTo>
                    <a:pt x="14160" y="20778"/>
                  </a:lnTo>
                  <a:lnTo>
                    <a:pt x="14123"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5">
              <a:extLst>
                <a:ext uri="{FF2B5EF4-FFF2-40B4-BE49-F238E27FC236}">
                  <a16:creationId xmlns:a16="http://schemas.microsoft.com/office/drawing/2014/main" id="{A88E3D06-C9A4-1971-6191-A81463284F91}"/>
                </a:ext>
              </a:extLst>
            </p:cNvPr>
            <p:cNvSpPr/>
            <p:nvPr/>
          </p:nvSpPr>
          <p:spPr>
            <a:xfrm>
              <a:off x="1015185" y="2589607"/>
              <a:ext cx="748267" cy="1527710"/>
            </a:xfrm>
            <a:custGeom>
              <a:avLst/>
              <a:gdLst/>
              <a:ahLst/>
              <a:cxnLst/>
              <a:rect l="l" t="t" r="r" b="b"/>
              <a:pathLst>
                <a:path w="14161" h="28912" extrusionOk="0">
                  <a:moveTo>
                    <a:pt x="14123" y="1"/>
                  </a:moveTo>
                  <a:lnTo>
                    <a:pt x="0" y="8171"/>
                  </a:lnTo>
                  <a:lnTo>
                    <a:pt x="37" y="28912"/>
                  </a:lnTo>
                  <a:lnTo>
                    <a:pt x="14160" y="20778"/>
                  </a:lnTo>
                  <a:close/>
                </a:path>
              </a:pathLst>
            </a:custGeom>
            <a:solidFill>
              <a:srgbClr val="91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5">
              <a:extLst>
                <a:ext uri="{FF2B5EF4-FFF2-40B4-BE49-F238E27FC236}">
                  <a16:creationId xmlns:a16="http://schemas.microsoft.com/office/drawing/2014/main" id="{0DDEFD17-7F7C-8229-7DD3-6247E156AB52}"/>
                </a:ext>
              </a:extLst>
            </p:cNvPr>
            <p:cNvSpPr/>
            <p:nvPr/>
          </p:nvSpPr>
          <p:spPr>
            <a:xfrm>
              <a:off x="1015185" y="3021346"/>
              <a:ext cx="3963" cy="1121370"/>
            </a:xfrm>
            <a:custGeom>
              <a:avLst/>
              <a:gdLst/>
              <a:ahLst/>
              <a:cxnLst/>
              <a:rect l="l" t="t" r="r" b="b"/>
              <a:pathLst>
                <a:path w="75" h="21222" extrusionOk="0">
                  <a:moveTo>
                    <a:pt x="0" y="0"/>
                  </a:moveTo>
                  <a:lnTo>
                    <a:pt x="74" y="21221"/>
                  </a:lnTo>
                  <a:lnTo>
                    <a:pt x="74" y="21221"/>
                  </a:lnTo>
                  <a:lnTo>
                    <a:pt x="74" y="2122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5">
              <a:extLst>
                <a:ext uri="{FF2B5EF4-FFF2-40B4-BE49-F238E27FC236}">
                  <a16:creationId xmlns:a16="http://schemas.microsoft.com/office/drawing/2014/main" id="{A2AA17B5-3CB4-E08A-1AC1-F889AC128F16}"/>
                </a:ext>
              </a:extLst>
            </p:cNvPr>
            <p:cNvSpPr/>
            <p:nvPr/>
          </p:nvSpPr>
          <p:spPr>
            <a:xfrm>
              <a:off x="966363" y="2425546"/>
              <a:ext cx="867421" cy="1869056"/>
            </a:xfrm>
            <a:custGeom>
              <a:avLst/>
              <a:gdLst/>
              <a:ahLst/>
              <a:cxnLst/>
              <a:rect l="l" t="t" r="r" b="b"/>
              <a:pathLst>
                <a:path w="16416" h="35372" extrusionOk="0">
                  <a:moveTo>
                    <a:pt x="10278" y="3956"/>
                  </a:moveTo>
                  <a:cubicBezTo>
                    <a:pt x="10352" y="3956"/>
                    <a:pt x="10426" y="3993"/>
                    <a:pt x="10463" y="4067"/>
                  </a:cubicBezTo>
                  <a:cubicBezTo>
                    <a:pt x="10500" y="4104"/>
                    <a:pt x="10500" y="4141"/>
                    <a:pt x="10500" y="4215"/>
                  </a:cubicBezTo>
                  <a:cubicBezTo>
                    <a:pt x="10500" y="4289"/>
                    <a:pt x="10500" y="4326"/>
                    <a:pt x="10463" y="4400"/>
                  </a:cubicBezTo>
                  <a:cubicBezTo>
                    <a:pt x="10463" y="4400"/>
                    <a:pt x="10463" y="4400"/>
                    <a:pt x="10463" y="4437"/>
                  </a:cubicBezTo>
                  <a:cubicBezTo>
                    <a:pt x="10463" y="4474"/>
                    <a:pt x="10426" y="4510"/>
                    <a:pt x="10389" y="4547"/>
                  </a:cubicBezTo>
                  <a:cubicBezTo>
                    <a:pt x="10389" y="4584"/>
                    <a:pt x="10389" y="4584"/>
                    <a:pt x="10389" y="4584"/>
                  </a:cubicBezTo>
                  <a:cubicBezTo>
                    <a:pt x="10315" y="4695"/>
                    <a:pt x="10241" y="4806"/>
                    <a:pt x="10130" y="4880"/>
                  </a:cubicBezTo>
                  <a:lnTo>
                    <a:pt x="6248" y="7098"/>
                  </a:lnTo>
                  <a:cubicBezTo>
                    <a:pt x="6183" y="7142"/>
                    <a:pt x="6118" y="7160"/>
                    <a:pt x="6068" y="7160"/>
                  </a:cubicBezTo>
                  <a:cubicBezTo>
                    <a:pt x="6033" y="7160"/>
                    <a:pt x="6005" y="7151"/>
                    <a:pt x="5989" y="7135"/>
                  </a:cubicBezTo>
                  <a:cubicBezTo>
                    <a:pt x="5952" y="7135"/>
                    <a:pt x="5952" y="7098"/>
                    <a:pt x="5915" y="7061"/>
                  </a:cubicBezTo>
                  <a:lnTo>
                    <a:pt x="5878" y="7061"/>
                  </a:lnTo>
                  <a:cubicBezTo>
                    <a:pt x="5878" y="7024"/>
                    <a:pt x="5878" y="6951"/>
                    <a:pt x="5878" y="6914"/>
                  </a:cubicBezTo>
                  <a:cubicBezTo>
                    <a:pt x="5878" y="6766"/>
                    <a:pt x="5915" y="6655"/>
                    <a:pt x="5989" y="6507"/>
                  </a:cubicBezTo>
                  <a:cubicBezTo>
                    <a:pt x="6026" y="6396"/>
                    <a:pt x="6137" y="6285"/>
                    <a:pt x="6248" y="6248"/>
                  </a:cubicBezTo>
                  <a:lnTo>
                    <a:pt x="10130" y="3993"/>
                  </a:lnTo>
                  <a:cubicBezTo>
                    <a:pt x="10167" y="3956"/>
                    <a:pt x="10241" y="3956"/>
                    <a:pt x="10278" y="3956"/>
                  </a:cubicBezTo>
                  <a:close/>
                  <a:moveTo>
                    <a:pt x="8392" y="29207"/>
                  </a:moveTo>
                  <a:cubicBezTo>
                    <a:pt x="8503" y="29207"/>
                    <a:pt x="8577" y="29244"/>
                    <a:pt x="8614" y="29355"/>
                  </a:cubicBezTo>
                  <a:cubicBezTo>
                    <a:pt x="8614" y="29392"/>
                    <a:pt x="8614" y="29429"/>
                    <a:pt x="8614" y="29503"/>
                  </a:cubicBezTo>
                  <a:cubicBezTo>
                    <a:pt x="8614" y="29688"/>
                    <a:pt x="8540" y="29872"/>
                    <a:pt x="8392" y="30020"/>
                  </a:cubicBezTo>
                  <a:cubicBezTo>
                    <a:pt x="8355" y="30057"/>
                    <a:pt x="8319" y="30131"/>
                    <a:pt x="8245" y="30131"/>
                  </a:cubicBezTo>
                  <a:cubicBezTo>
                    <a:pt x="8208" y="30168"/>
                    <a:pt x="8134" y="30205"/>
                    <a:pt x="8097" y="30205"/>
                  </a:cubicBezTo>
                  <a:cubicBezTo>
                    <a:pt x="7986" y="30205"/>
                    <a:pt x="7875" y="30094"/>
                    <a:pt x="7875" y="29909"/>
                  </a:cubicBezTo>
                  <a:cubicBezTo>
                    <a:pt x="7875" y="29688"/>
                    <a:pt x="8060" y="29392"/>
                    <a:pt x="8245" y="29281"/>
                  </a:cubicBezTo>
                  <a:cubicBezTo>
                    <a:pt x="8319" y="29244"/>
                    <a:pt x="8355" y="29244"/>
                    <a:pt x="8392" y="29207"/>
                  </a:cubicBezTo>
                  <a:close/>
                  <a:moveTo>
                    <a:pt x="15454" y="2884"/>
                  </a:moveTo>
                  <a:lnTo>
                    <a:pt x="15528" y="24105"/>
                  </a:lnTo>
                  <a:lnTo>
                    <a:pt x="998" y="32497"/>
                  </a:lnTo>
                  <a:lnTo>
                    <a:pt x="924" y="11276"/>
                  </a:lnTo>
                  <a:lnTo>
                    <a:pt x="15454" y="2884"/>
                  </a:lnTo>
                  <a:close/>
                  <a:moveTo>
                    <a:pt x="15713" y="0"/>
                  </a:moveTo>
                  <a:cubicBezTo>
                    <a:pt x="15639" y="0"/>
                    <a:pt x="15602" y="37"/>
                    <a:pt x="15565" y="37"/>
                  </a:cubicBezTo>
                  <a:cubicBezTo>
                    <a:pt x="15528" y="37"/>
                    <a:pt x="15528" y="37"/>
                    <a:pt x="15491" y="74"/>
                  </a:cubicBezTo>
                  <a:cubicBezTo>
                    <a:pt x="15417" y="74"/>
                    <a:pt x="15343" y="111"/>
                    <a:pt x="15269" y="148"/>
                  </a:cubicBezTo>
                  <a:lnTo>
                    <a:pt x="9539" y="3475"/>
                  </a:lnTo>
                  <a:lnTo>
                    <a:pt x="9354" y="3549"/>
                  </a:lnTo>
                  <a:lnTo>
                    <a:pt x="1072" y="8355"/>
                  </a:lnTo>
                  <a:cubicBezTo>
                    <a:pt x="481" y="8688"/>
                    <a:pt x="0" y="9539"/>
                    <a:pt x="0" y="10204"/>
                  </a:cubicBezTo>
                  <a:lnTo>
                    <a:pt x="74" y="34605"/>
                  </a:lnTo>
                  <a:cubicBezTo>
                    <a:pt x="74" y="34679"/>
                    <a:pt x="74" y="34753"/>
                    <a:pt x="111" y="34826"/>
                  </a:cubicBezTo>
                  <a:cubicBezTo>
                    <a:pt x="111" y="34863"/>
                    <a:pt x="111" y="34863"/>
                    <a:pt x="111" y="34900"/>
                  </a:cubicBezTo>
                  <a:cubicBezTo>
                    <a:pt x="148" y="34937"/>
                    <a:pt x="148" y="35011"/>
                    <a:pt x="185" y="35048"/>
                  </a:cubicBezTo>
                  <a:cubicBezTo>
                    <a:pt x="185" y="35048"/>
                    <a:pt x="185" y="35085"/>
                    <a:pt x="222" y="35085"/>
                  </a:cubicBezTo>
                  <a:cubicBezTo>
                    <a:pt x="222" y="35122"/>
                    <a:pt x="259" y="35159"/>
                    <a:pt x="259" y="35196"/>
                  </a:cubicBezTo>
                  <a:cubicBezTo>
                    <a:pt x="296" y="35196"/>
                    <a:pt x="296" y="35233"/>
                    <a:pt x="333" y="35233"/>
                  </a:cubicBezTo>
                  <a:cubicBezTo>
                    <a:pt x="425" y="35326"/>
                    <a:pt x="545" y="35372"/>
                    <a:pt x="684" y="35372"/>
                  </a:cubicBezTo>
                  <a:cubicBezTo>
                    <a:pt x="823" y="35372"/>
                    <a:pt x="980" y="35326"/>
                    <a:pt x="1146" y="35233"/>
                  </a:cubicBezTo>
                  <a:lnTo>
                    <a:pt x="15343" y="27026"/>
                  </a:lnTo>
                  <a:cubicBezTo>
                    <a:pt x="15934" y="26693"/>
                    <a:pt x="16415" y="25843"/>
                    <a:pt x="16415" y="25177"/>
                  </a:cubicBezTo>
                  <a:lnTo>
                    <a:pt x="16341" y="776"/>
                  </a:lnTo>
                  <a:cubicBezTo>
                    <a:pt x="16341" y="444"/>
                    <a:pt x="16230" y="185"/>
                    <a:pt x="16045" y="74"/>
                  </a:cubicBezTo>
                  <a:cubicBezTo>
                    <a:pt x="16008" y="74"/>
                    <a:pt x="15971" y="74"/>
                    <a:pt x="15934" y="37"/>
                  </a:cubicBezTo>
                  <a:lnTo>
                    <a:pt x="15861" y="37"/>
                  </a:lnTo>
                  <a:cubicBezTo>
                    <a:pt x="15861" y="0"/>
                    <a:pt x="15824" y="0"/>
                    <a:pt x="15787" y="0"/>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5">
              <a:extLst>
                <a:ext uri="{FF2B5EF4-FFF2-40B4-BE49-F238E27FC236}">
                  <a16:creationId xmlns:a16="http://schemas.microsoft.com/office/drawing/2014/main" id="{923CF9CB-2DE0-1850-AC6B-5C147814D546}"/>
                </a:ext>
              </a:extLst>
            </p:cNvPr>
            <p:cNvSpPr/>
            <p:nvPr/>
          </p:nvSpPr>
          <p:spPr>
            <a:xfrm>
              <a:off x="1276945" y="2634520"/>
              <a:ext cx="244226" cy="169352"/>
            </a:xfrm>
            <a:custGeom>
              <a:avLst/>
              <a:gdLst/>
              <a:ahLst/>
              <a:cxnLst/>
              <a:rect l="l" t="t" r="r" b="b"/>
              <a:pathLst>
                <a:path w="4622" h="3205" extrusionOk="0">
                  <a:moveTo>
                    <a:pt x="4400" y="1"/>
                  </a:moveTo>
                  <a:cubicBezTo>
                    <a:pt x="4363" y="1"/>
                    <a:pt x="4289" y="1"/>
                    <a:pt x="4252" y="38"/>
                  </a:cubicBezTo>
                  <a:lnTo>
                    <a:pt x="370" y="2293"/>
                  </a:lnTo>
                  <a:cubicBezTo>
                    <a:pt x="259" y="2367"/>
                    <a:pt x="148" y="2441"/>
                    <a:pt x="111" y="2552"/>
                  </a:cubicBezTo>
                  <a:cubicBezTo>
                    <a:pt x="37" y="2700"/>
                    <a:pt x="0" y="2811"/>
                    <a:pt x="0" y="2959"/>
                  </a:cubicBezTo>
                  <a:cubicBezTo>
                    <a:pt x="0" y="2996"/>
                    <a:pt x="0" y="3069"/>
                    <a:pt x="0" y="3106"/>
                  </a:cubicBezTo>
                  <a:lnTo>
                    <a:pt x="37" y="3106"/>
                  </a:lnTo>
                  <a:cubicBezTo>
                    <a:pt x="74" y="3143"/>
                    <a:pt x="74" y="3180"/>
                    <a:pt x="111" y="3180"/>
                  </a:cubicBezTo>
                  <a:cubicBezTo>
                    <a:pt x="127" y="3196"/>
                    <a:pt x="155" y="3205"/>
                    <a:pt x="190" y="3205"/>
                  </a:cubicBezTo>
                  <a:cubicBezTo>
                    <a:pt x="240" y="3205"/>
                    <a:pt x="305" y="3187"/>
                    <a:pt x="370" y="3143"/>
                  </a:cubicBezTo>
                  <a:lnTo>
                    <a:pt x="4252" y="925"/>
                  </a:lnTo>
                  <a:cubicBezTo>
                    <a:pt x="4363" y="851"/>
                    <a:pt x="4437" y="740"/>
                    <a:pt x="4511" y="629"/>
                  </a:cubicBezTo>
                  <a:cubicBezTo>
                    <a:pt x="4511" y="629"/>
                    <a:pt x="4511" y="629"/>
                    <a:pt x="4511" y="592"/>
                  </a:cubicBezTo>
                  <a:cubicBezTo>
                    <a:pt x="4548" y="555"/>
                    <a:pt x="4585" y="519"/>
                    <a:pt x="4585" y="482"/>
                  </a:cubicBezTo>
                  <a:cubicBezTo>
                    <a:pt x="4585" y="445"/>
                    <a:pt x="4585" y="445"/>
                    <a:pt x="4585" y="445"/>
                  </a:cubicBezTo>
                  <a:cubicBezTo>
                    <a:pt x="4622" y="371"/>
                    <a:pt x="4622" y="334"/>
                    <a:pt x="4622" y="260"/>
                  </a:cubicBezTo>
                  <a:cubicBezTo>
                    <a:pt x="4622" y="186"/>
                    <a:pt x="4622" y="149"/>
                    <a:pt x="4585" y="112"/>
                  </a:cubicBezTo>
                  <a:cubicBezTo>
                    <a:pt x="4548" y="38"/>
                    <a:pt x="4474" y="1"/>
                    <a:pt x="4400" y="1"/>
                  </a:cubicBezTo>
                  <a:close/>
                </a:path>
              </a:pathLst>
            </a:custGeom>
            <a:solidFill>
              <a:srgbClr val="1A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5">
              <a:extLst>
                <a:ext uri="{FF2B5EF4-FFF2-40B4-BE49-F238E27FC236}">
                  <a16:creationId xmlns:a16="http://schemas.microsoft.com/office/drawing/2014/main" id="{E4A10BA9-58B8-2AE0-064B-92280FD11B59}"/>
                </a:ext>
              </a:extLst>
            </p:cNvPr>
            <p:cNvSpPr/>
            <p:nvPr/>
          </p:nvSpPr>
          <p:spPr>
            <a:xfrm>
              <a:off x="903856" y="2927559"/>
              <a:ext cx="66473" cy="1326495"/>
            </a:xfrm>
            <a:custGeom>
              <a:avLst/>
              <a:gdLst/>
              <a:ahLst/>
              <a:cxnLst/>
              <a:rect l="l" t="t" r="r" b="b"/>
              <a:pathLst>
                <a:path w="1258" h="25104" extrusionOk="0">
                  <a:moveTo>
                    <a:pt x="0" y="1"/>
                  </a:moveTo>
                  <a:lnTo>
                    <a:pt x="74" y="24401"/>
                  </a:lnTo>
                  <a:lnTo>
                    <a:pt x="1257" y="25104"/>
                  </a:lnTo>
                  <a:lnTo>
                    <a:pt x="1183" y="703"/>
                  </a:lnTo>
                  <a:lnTo>
                    <a:pt x="0" y="1"/>
                  </a:lnTo>
                  <a:close/>
                </a:path>
              </a:pathLst>
            </a:custGeom>
            <a:solidFill>
              <a:srgbClr val="1A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5">
              <a:extLst>
                <a:ext uri="{FF2B5EF4-FFF2-40B4-BE49-F238E27FC236}">
                  <a16:creationId xmlns:a16="http://schemas.microsoft.com/office/drawing/2014/main" id="{9B750717-04AD-C15A-C77F-E84C2FB6F1BC}"/>
                </a:ext>
              </a:extLst>
            </p:cNvPr>
            <p:cNvSpPr/>
            <p:nvPr/>
          </p:nvSpPr>
          <p:spPr>
            <a:xfrm>
              <a:off x="903856" y="2829862"/>
              <a:ext cx="119207" cy="134848"/>
            </a:xfrm>
            <a:custGeom>
              <a:avLst/>
              <a:gdLst/>
              <a:ahLst/>
              <a:cxnLst/>
              <a:rect l="l" t="t" r="r" b="b"/>
              <a:pathLst>
                <a:path w="2256" h="2552" extrusionOk="0">
                  <a:moveTo>
                    <a:pt x="1072" y="1"/>
                  </a:moveTo>
                  <a:cubicBezTo>
                    <a:pt x="481" y="334"/>
                    <a:pt x="0" y="1184"/>
                    <a:pt x="0" y="1850"/>
                  </a:cubicBezTo>
                  <a:lnTo>
                    <a:pt x="1183" y="2552"/>
                  </a:lnTo>
                  <a:cubicBezTo>
                    <a:pt x="1183" y="1887"/>
                    <a:pt x="1664" y="1036"/>
                    <a:pt x="2255" y="703"/>
                  </a:cubicBezTo>
                  <a:lnTo>
                    <a:pt x="1072" y="1"/>
                  </a:lnTo>
                  <a:close/>
                </a:path>
              </a:pathLst>
            </a:custGeom>
            <a:solidFill>
              <a:srgbClr val="1A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5">
              <a:extLst>
                <a:ext uri="{FF2B5EF4-FFF2-40B4-BE49-F238E27FC236}">
                  <a16:creationId xmlns:a16="http://schemas.microsoft.com/office/drawing/2014/main" id="{BBB3E25F-E087-BF1F-A003-774F45FE1264}"/>
                </a:ext>
              </a:extLst>
            </p:cNvPr>
            <p:cNvSpPr/>
            <p:nvPr/>
          </p:nvSpPr>
          <p:spPr>
            <a:xfrm>
              <a:off x="1929390" y="2728307"/>
              <a:ext cx="2008" cy="54742"/>
            </a:xfrm>
            <a:custGeom>
              <a:avLst/>
              <a:gdLst/>
              <a:ahLst/>
              <a:cxnLst/>
              <a:rect l="l" t="t" r="r" b="b"/>
              <a:pathLst>
                <a:path w="38" h="1036" extrusionOk="0">
                  <a:moveTo>
                    <a:pt x="1" y="1"/>
                  </a:moveTo>
                  <a:lnTo>
                    <a:pt x="1" y="1036"/>
                  </a:lnTo>
                  <a:lnTo>
                    <a:pt x="38" y="1036"/>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5">
              <a:extLst>
                <a:ext uri="{FF2B5EF4-FFF2-40B4-BE49-F238E27FC236}">
                  <a16:creationId xmlns:a16="http://schemas.microsoft.com/office/drawing/2014/main" id="{31CD5A28-322A-3321-669F-4E1568774113}"/>
                </a:ext>
              </a:extLst>
            </p:cNvPr>
            <p:cNvSpPr/>
            <p:nvPr/>
          </p:nvSpPr>
          <p:spPr>
            <a:xfrm>
              <a:off x="1202708" y="3204958"/>
              <a:ext cx="33289" cy="679892"/>
            </a:xfrm>
            <a:custGeom>
              <a:avLst/>
              <a:gdLst/>
              <a:ahLst/>
              <a:cxnLst/>
              <a:rect l="l" t="t" r="r" b="b"/>
              <a:pathLst>
                <a:path w="630" h="12867" extrusionOk="0">
                  <a:moveTo>
                    <a:pt x="38" y="0"/>
                  </a:moveTo>
                  <a:lnTo>
                    <a:pt x="1" y="10426"/>
                  </a:lnTo>
                  <a:lnTo>
                    <a:pt x="1" y="12533"/>
                  </a:lnTo>
                  <a:lnTo>
                    <a:pt x="592" y="12866"/>
                  </a:lnTo>
                  <a:lnTo>
                    <a:pt x="629" y="370"/>
                  </a:lnTo>
                  <a:lnTo>
                    <a:pt x="3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5">
              <a:extLst>
                <a:ext uri="{FF2B5EF4-FFF2-40B4-BE49-F238E27FC236}">
                  <a16:creationId xmlns:a16="http://schemas.microsoft.com/office/drawing/2014/main" id="{95B503AC-A926-C767-D685-87B170D8876D}"/>
                </a:ext>
              </a:extLst>
            </p:cNvPr>
            <p:cNvSpPr/>
            <p:nvPr/>
          </p:nvSpPr>
          <p:spPr>
            <a:xfrm>
              <a:off x="1233988" y="2794724"/>
              <a:ext cx="742349" cy="1090142"/>
            </a:xfrm>
            <a:custGeom>
              <a:avLst/>
              <a:gdLst/>
              <a:ahLst/>
              <a:cxnLst/>
              <a:rect l="l" t="t" r="r" b="b"/>
              <a:pathLst>
                <a:path w="14049" h="20631" extrusionOk="0">
                  <a:moveTo>
                    <a:pt x="14049" y="1"/>
                  </a:moveTo>
                  <a:lnTo>
                    <a:pt x="37" y="8134"/>
                  </a:lnTo>
                  <a:lnTo>
                    <a:pt x="0" y="20630"/>
                  </a:lnTo>
                  <a:lnTo>
                    <a:pt x="14012" y="12497"/>
                  </a:lnTo>
                  <a:lnTo>
                    <a:pt x="140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5">
              <a:extLst>
                <a:ext uri="{FF2B5EF4-FFF2-40B4-BE49-F238E27FC236}">
                  <a16:creationId xmlns:a16="http://schemas.microsoft.com/office/drawing/2014/main" id="{0CC16A9F-CDCF-5A85-1B22-DD0A978351E8}"/>
                </a:ext>
              </a:extLst>
            </p:cNvPr>
            <p:cNvSpPr/>
            <p:nvPr/>
          </p:nvSpPr>
          <p:spPr>
            <a:xfrm>
              <a:off x="1204663" y="2700937"/>
              <a:ext cx="771675" cy="523644"/>
            </a:xfrm>
            <a:custGeom>
              <a:avLst/>
              <a:gdLst/>
              <a:ahLst/>
              <a:cxnLst/>
              <a:rect l="l" t="t" r="r" b="b"/>
              <a:pathLst>
                <a:path w="14604" h="9910" extrusionOk="0">
                  <a:moveTo>
                    <a:pt x="11868" y="1"/>
                  </a:moveTo>
                  <a:lnTo>
                    <a:pt x="11868" y="555"/>
                  </a:lnTo>
                  <a:lnTo>
                    <a:pt x="11905" y="519"/>
                  </a:lnTo>
                  <a:lnTo>
                    <a:pt x="13717" y="519"/>
                  </a:lnTo>
                  <a:lnTo>
                    <a:pt x="13754" y="1554"/>
                  </a:lnTo>
                  <a:lnTo>
                    <a:pt x="13717" y="1554"/>
                  </a:lnTo>
                  <a:lnTo>
                    <a:pt x="11905" y="2626"/>
                  </a:lnTo>
                  <a:lnTo>
                    <a:pt x="1" y="9539"/>
                  </a:lnTo>
                  <a:lnTo>
                    <a:pt x="592" y="9909"/>
                  </a:lnTo>
                  <a:lnTo>
                    <a:pt x="14604" y="1776"/>
                  </a:lnTo>
                  <a:lnTo>
                    <a:pt x="14567" y="38"/>
                  </a:lnTo>
                  <a:lnTo>
                    <a:pt x="11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5">
              <a:extLst>
                <a:ext uri="{FF2B5EF4-FFF2-40B4-BE49-F238E27FC236}">
                  <a16:creationId xmlns:a16="http://schemas.microsoft.com/office/drawing/2014/main" id="{F418EC75-EA0D-65BD-49BC-E8DC9551621F}"/>
                </a:ext>
              </a:extLst>
            </p:cNvPr>
            <p:cNvSpPr/>
            <p:nvPr/>
          </p:nvSpPr>
          <p:spPr>
            <a:xfrm>
              <a:off x="1276945" y="3441303"/>
              <a:ext cx="15693" cy="27424"/>
            </a:xfrm>
            <a:custGeom>
              <a:avLst/>
              <a:gdLst/>
              <a:ahLst/>
              <a:cxnLst/>
              <a:rect l="l" t="t" r="r" b="b"/>
              <a:pathLst>
                <a:path w="297" h="519" extrusionOk="0">
                  <a:moveTo>
                    <a:pt x="0" y="1"/>
                  </a:moveTo>
                  <a:lnTo>
                    <a:pt x="0" y="371"/>
                  </a:lnTo>
                  <a:lnTo>
                    <a:pt x="296" y="518"/>
                  </a:lnTo>
                  <a:lnTo>
                    <a:pt x="296" y="186"/>
                  </a:lnTo>
                  <a:lnTo>
                    <a:pt x="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5">
              <a:extLst>
                <a:ext uri="{FF2B5EF4-FFF2-40B4-BE49-F238E27FC236}">
                  <a16:creationId xmlns:a16="http://schemas.microsoft.com/office/drawing/2014/main" id="{7C716B64-C389-77B7-E688-700315E08D03}"/>
                </a:ext>
              </a:extLst>
            </p:cNvPr>
            <p:cNvSpPr/>
            <p:nvPr/>
          </p:nvSpPr>
          <p:spPr>
            <a:xfrm>
              <a:off x="1276945" y="3105306"/>
              <a:ext cx="599787" cy="345838"/>
            </a:xfrm>
            <a:custGeom>
              <a:avLst/>
              <a:gdLst/>
              <a:ahLst/>
              <a:cxnLst/>
              <a:rect l="l" t="t" r="r" b="b"/>
              <a:pathLst>
                <a:path w="11351" h="6545" extrusionOk="0">
                  <a:moveTo>
                    <a:pt x="11055" y="1"/>
                  </a:moveTo>
                  <a:lnTo>
                    <a:pt x="0" y="6360"/>
                  </a:lnTo>
                  <a:lnTo>
                    <a:pt x="296" y="6545"/>
                  </a:lnTo>
                  <a:lnTo>
                    <a:pt x="11350" y="186"/>
                  </a:lnTo>
                  <a:lnTo>
                    <a:pt x="11055"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5">
              <a:extLst>
                <a:ext uri="{FF2B5EF4-FFF2-40B4-BE49-F238E27FC236}">
                  <a16:creationId xmlns:a16="http://schemas.microsoft.com/office/drawing/2014/main" id="{0692AB2A-7BE5-AE6E-81B9-DBCF43BFB71C}"/>
                </a:ext>
              </a:extLst>
            </p:cNvPr>
            <p:cNvSpPr/>
            <p:nvPr/>
          </p:nvSpPr>
          <p:spPr>
            <a:xfrm>
              <a:off x="1292586" y="3115081"/>
              <a:ext cx="584146" cy="353658"/>
            </a:xfrm>
            <a:custGeom>
              <a:avLst/>
              <a:gdLst/>
              <a:ahLst/>
              <a:cxnLst/>
              <a:rect l="l" t="t" r="r" b="b"/>
              <a:pathLst>
                <a:path w="11055" h="6693" extrusionOk="0">
                  <a:moveTo>
                    <a:pt x="11054" y="1"/>
                  </a:moveTo>
                  <a:lnTo>
                    <a:pt x="0" y="6360"/>
                  </a:lnTo>
                  <a:lnTo>
                    <a:pt x="0" y="6692"/>
                  </a:lnTo>
                  <a:lnTo>
                    <a:pt x="11054" y="333"/>
                  </a:lnTo>
                  <a:lnTo>
                    <a:pt x="11054"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5">
              <a:extLst>
                <a:ext uri="{FF2B5EF4-FFF2-40B4-BE49-F238E27FC236}">
                  <a16:creationId xmlns:a16="http://schemas.microsoft.com/office/drawing/2014/main" id="{C916D91E-AF6A-835C-E042-569CD82C0E91}"/>
                </a:ext>
              </a:extLst>
            </p:cNvPr>
            <p:cNvSpPr/>
            <p:nvPr/>
          </p:nvSpPr>
          <p:spPr>
            <a:xfrm>
              <a:off x="1411735" y="3308468"/>
              <a:ext cx="15693" cy="27424"/>
            </a:xfrm>
            <a:custGeom>
              <a:avLst/>
              <a:gdLst/>
              <a:ahLst/>
              <a:cxnLst/>
              <a:rect l="l" t="t" r="r" b="b"/>
              <a:pathLst>
                <a:path w="297" h="519" extrusionOk="0">
                  <a:moveTo>
                    <a:pt x="0" y="1"/>
                  </a:moveTo>
                  <a:lnTo>
                    <a:pt x="0" y="334"/>
                  </a:lnTo>
                  <a:lnTo>
                    <a:pt x="296" y="518"/>
                  </a:lnTo>
                  <a:lnTo>
                    <a:pt x="296" y="186"/>
                  </a:lnTo>
                  <a:lnTo>
                    <a:pt x="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5">
              <a:extLst>
                <a:ext uri="{FF2B5EF4-FFF2-40B4-BE49-F238E27FC236}">
                  <a16:creationId xmlns:a16="http://schemas.microsoft.com/office/drawing/2014/main" id="{68707EF3-A95B-6CBA-6F26-1F3E1CCABA28}"/>
                </a:ext>
              </a:extLst>
            </p:cNvPr>
            <p:cNvSpPr/>
            <p:nvPr/>
          </p:nvSpPr>
          <p:spPr>
            <a:xfrm>
              <a:off x="1411735" y="3048664"/>
              <a:ext cx="464992" cy="269643"/>
            </a:xfrm>
            <a:custGeom>
              <a:avLst/>
              <a:gdLst/>
              <a:ahLst/>
              <a:cxnLst/>
              <a:rect l="l" t="t" r="r" b="b"/>
              <a:pathLst>
                <a:path w="8800" h="5103" extrusionOk="0">
                  <a:moveTo>
                    <a:pt x="8467" y="1"/>
                  </a:moveTo>
                  <a:lnTo>
                    <a:pt x="0" y="4918"/>
                  </a:lnTo>
                  <a:lnTo>
                    <a:pt x="296" y="5103"/>
                  </a:lnTo>
                  <a:lnTo>
                    <a:pt x="8799" y="186"/>
                  </a:lnTo>
                  <a:lnTo>
                    <a:pt x="8467"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5">
              <a:extLst>
                <a:ext uri="{FF2B5EF4-FFF2-40B4-BE49-F238E27FC236}">
                  <a16:creationId xmlns:a16="http://schemas.microsoft.com/office/drawing/2014/main" id="{5D481158-7267-88BA-73F5-A765E6744259}"/>
                </a:ext>
              </a:extLst>
            </p:cNvPr>
            <p:cNvSpPr/>
            <p:nvPr/>
          </p:nvSpPr>
          <p:spPr>
            <a:xfrm>
              <a:off x="1427376" y="3058439"/>
              <a:ext cx="449351" cy="277463"/>
            </a:xfrm>
            <a:custGeom>
              <a:avLst/>
              <a:gdLst/>
              <a:ahLst/>
              <a:cxnLst/>
              <a:rect l="l" t="t" r="r" b="b"/>
              <a:pathLst>
                <a:path w="8504" h="5251" extrusionOk="0">
                  <a:moveTo>
                    <a:pt x="8503" y="1"/>
                  </a:moveTo>
                  <a:lnTo>
                    <a:pt x="0" y="4918"/>
                  </a:lnTo>
                  <a:lnTo>
                    <a:pt x="0" y="5250"/>
                  </a:lnTo>
                  <a:lnTo>
                    <a:pt x="8503" y="370"/>
                  </a:lnTo>
                  <a:lnTo>
                    <a:pt x="8503"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5">
              <a:extLst>
                <a:ext uri="{FF2B5EF4-FFF2-40B4-BE49-F238E27FC236}">
                  <a16:creationId xmlns:a16="http://schemas.microsoft.com/office/drawing/2014/main" id="{416B5EC2-090A-05BB-A4AD-975BABF0DDE8}"/>
                </a:ext>
              </a:extLst>
            </p:cNvPr>
            <p:cNvSpPr/>
            <p:nvPr/>
          </p:nvSpPr>
          <p:spPr>
            <a:xfrm>
              <a:off x="1411735" y="3255736"/>
              <a:ext cx="15693" cy="27424"/>
            </a:xfrm>
            <a:custGeom>
              <a:avLst/>
              <a:gdLst/>
              <a:ahLst/>
              <a:cxnLst/>
              <a:rect l="l" t="t" r="r" b="b"/>
              <a:pathLst>
                <a:path w="297" h="519" extrusionOk="0">
                  <a:moveTo>
                    <a:pt x="0" y="1"/>
                  </a:moveTo>
                  <a:lnTo>
                    <a:pt x="0" y="333"/>
                  </a:lnTo>
                  <a:lnTo>
                    <a:pt x="296" y="518"/>
                  </a:lnTo>
                  <a:lnTo>
                    <a:pt x="296" y="185"/>
                  </a:lnTo>
                  <a:lnTo>
                    <a:pt x="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5">
              <a:extLst>
                <a:ext uri="{FF2B5EF4-FFF2-40B4-BE49-F238E27FC236}">
                  <a16:creationId xmlns:a16="http://schemas.microsoft.com/office/drawing/2014/main" id="{795D4D74-7E95-2079-E36A-A5822A899E69}"/>
                </a:ext>
              </a:extLst>
            </p:cNvPr>
            <p:cNvSpPr/>
            <p:nvPr/>
          </p:nvSpPr>
          <p:spPr>
            <a:xfrm>
              <a:off x="1411735" y="3015481"/>
              <a:ext cx="429801" cy="250092"/>
            </a:xfrm>
            <a:custGeom>
              <a:avLst/>
              <a:gdLst/>
              <a:ahLst/>
              <a:cxnLst/>
              <a:rect l="l" t="t" r="r" b="b"/>
              <a:pathLst>
                <a:path w="8134" h="4733" extrusionOk="0">
                  <a:moveTo>
                    <a:pt x="7838" y="0"/>
                  </a:moveTo>
                  <a:lnTo>
                    <a:pt x="0" y="4548"/>
                  </a:lnTo>
                  <a:lnTo>
                    <a:pt x="296" y="4732"/>
                  </a:lnTo>
                  <a:lnTo>
                    <a:pt x="8134" y="185"/>
                  </a:lnTo>
                  <a:lnTo>
                    <a:pt x="7838"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5">
              <a:extLst>
                <a:ext uri="{FF2B5EF4-FFF2-40B4-BE49-F238E27FC236}">
                  <a16:creationId xmlns:a16="http://schemas.microsoft.com/office/drawing/2014/main" id="{3D9A464D-1BCA-A45C-BBD0-4E28BFA2AECF}"/>
                </a:ext>
              </a:extLst>
            </p:cNvPr>
            <p:cNvSpPr/>
            <p:nvPr/>
          </p:nvSpPr>
          <p:spPr>
            <a:xfrm>
              <a:off x="1427376" y="3025256"/>
              <a:ext cx="414160" cy="257912"/>
            </a:xfrm>
            <a:custGeom>
              <a:avLst/>
              <a:gdLst/>
              <a:ahLst/>
              <a:cxnLst/>
              <a:rect l="l" t="t" r="r" b="b"/>
              <a:pathLst>
                <a:path w="7838" h="4881" extrusionOk="0">
                  <a:moveTo>
                    <a:pt x="7838" y="0"/>
                  </a:moveTo>
                  <a:lnTo>
                    <a:pt x="0" y="4547"/>
                  </a:lnTo>
                  <a:lnTo>
                    <a:pt x="0" y="4880"/>
                  </a:lnTo>
                  <a:lnTo>
                    <a:pt x="7838" y="333"/>
                  </a:lnTo>
                  <a:lnTo>
                    <a:pt x="783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5">
              <a:extLst>
                <a:ext uri="{FF2B5EF4-FFF2-40B4-BE49-F238E27FC236}">
                  <a16:creationId xmlns:a16="http://schemas.microsoft.com/office/drawing/2014/main" id="{56E703E0-2C83-06C3-7244-1A8F1D0F884D}"/>
                </a:ext>
              </a:extLst>
            </p:cNvPr>
            <p:cNvSpPr/>
            <p:nvPr/>
          </p:nvSpPr>
          <p:spPr>
            <a:xfrm>
              <a:off x="1411735" y="3201048"/>
              <a:ext cx="15693" cy="27424"/>
            </a:xfrm>
            <a:custGeom>
              <a:avLst/>
              <a:gdLst/>
              <a:ahLst/>
              <a:cxnLst/>
              <a:rect l="l" t="t" r="r" b="b"/>
              <a:pathLst>
                <a:path w="297" h="519" extrusionOk="0">
                  <a:moveTo>
                    <a:pt x="0" y="0"/>
                  </a:moveTo>
                  <a:lnTo>
                    <a:pt x="0" y="333"/>
                  </a:lnTo>
                  <a:lnTo>
                    <a:pt x="296" y="518"/>
                  </a:lnTo>
                  <a:lnTo>
                    <a:pt x="296" y="148"/>
                  </a:lnTo>
                  <a:lnTo>
                    <a:pt x="0"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5">
              <a:extLst>
                <a:ext uri="{FF2B5EF4-FFF2-40B4-BE49-F238E27FC236}">
                  <a16:creationId xmlns:a16="http://schemas.microsoft.com/office/drawing/2014/main" id="{E11D5B89-8C00-9387-DEAD-386A13E9E41F}"/>
                </a:ext>
              </a:extLst>
            </p:cNvPr>
            <p:cNvSpPr/>
            <p:nvPr/>
          </p:nvSpPr>
          <p:spPr>
            <a:xfrm>
              <a:off x="1411735" y="2941244"/>
              <a:ext cx="463037" cy="267687"/>
            </a:xfrm>
            <a:custGeom>
              <a:avLst/>
              <a:gdLst/>
              <a:ahLst/>
              <a:cxnLst/>
              <a:rect l="l" t="t" r="r" b="b"/>
              <a:pathLst>
                <a:path w="8763" h="5066" extrusionOk="0">
                  <a:moveTo>
                    <a:pt x="8467" y="0"/>
                  </a:moveTo>
                  <a:lnTo>
                    <a:pt x="0" y="4917"/>
                  </a:lnTo>
                  <a:lnTo>
                    <a:pt x="296" y="5065"/>
                  </a:lnTo>
                  <a:lnTo>
                    <a:pt x="8762" y="185"/>
                  </a:lnTo>
                  <a:lnTo>
                    <a:pt x="8467"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5">
              <a:extLst>
                <a:ext uri="{FF2B5EF4-FFF2-40B4-BE49-F238E27FC236}">
                  <a16:creationId xmlns:a16="http://schemas.microsoft.com/office/drawing/2014/main" id="{E5BADD52-87DA-A932-5D61-36C3795072A5}"/>
                </a:ext>
              </a:extLst>
            </p:cNvPr>
            <p:cNvSpPr/>
            <p:nvPr/>
          </p:nvSpPr>
          <p:spPr>
            <a:xfrm>
              <a:off x="1427376" y="2951019"/>
              <a:ext cx="447396" cy="277463"/>
            </a:xfrm>
            <a:custGeom>
              <a:avLst/>
              <a:gdLst/>
              <a:ahLst/>
              <a:cxnLst/>
              <a:rect l="l" t="t" r="r" b="b"/>
              <a:pathLst>
                <a:path w="8467" h="5251" extrusionOk="0">
                  <a:moveTo>
                    <a:pt x="8466" y="0"/>
                  </a:moveTo>
                  <a:lnTo>
                    <a:pt x="0" y="4880"/>
                  </a:lnTo>
                  <a:lnTo>
                    <a:pt x="0" y="5250"/>
                  </a:lnTo>
                  <a:lnTo>
                    <a:pt x="8466" y="333"/>
                  </a:lnTo>
                  <a:lnTo>
                    <a:pt x="846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5">
              <a:extLst>
                <a:ext uri="{FF2B5EF4-FFF2-40B4-BE49-F238E27FC236}">
                  <a16:creationId xmlns:a16="http://schemas.microsoft.com/office/drawing/2014/main" id="{D818DD9E-1219-443B-80FF-74A4B2976882}"/>
                </a:ext>
              </a:extLst>
            </p:cNvPr>
            <p:cNvSpPr/>
            <p:nvPr/>
          </p:nvSpPr>
          <p:spPr>
            <a:xfrm>
              <a:off x="1276945" y="3660105"/>
              <a:ext cx="15693" cy="27424"/>
            </a:xfrm>
            <a:custGeom>
              <a:avLst/>
              <a:gdLst/>
              <a:ahLst/>
              <a:cxnLst/>
              <a:rect l="l" t="t" r="r" b="b"/>
              <a:pathLst>
                <a:path w="297" h="519" extrusionOk="0">
                  <a:moveTo>
                    <a:pt x="0" y="1"/>
                  </a:moveTo>
                  <a:lnTo>
                    <a:pt x="0" y="370"/>
                  </a:lnTo>
                  <a:lnTo>
                    <a:pt x="296" y="518"/>
                  </a:lnTo>
                  <a:lnTo>
                    <a:pt x="296" y="185"/>
                  </a:lnTo>
                  <a:lnTo>
                    <a:pt x="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5">
              <a:extLst>
                <a:ext uri="{FF2B5EF4-FFF2-40B4-BE49-F238E27FC236}">
                  <a16:creationId xmlns:a16="http://schemas.microsoft.com/office/drawing/2014/main" id="{A181A5D1-26FB-B6A2-1053-6E284C608EF6}"/>
                </a:ext>
              </a:extLst>
            </p:cNvPr>
            <p:cNvSpPr/>
            <p:nvPr/>
          </p:nvSpPr>
          <p:spPr>
            <a:xfrm>
              <a:off x="1276945" y="3210823"/>
              <a:ext cx="791226" cy="459127"/>
            </a:xfrm>
            <a:custGeom>
              <a:avLst/>
              <a:gdLst/>
              <a:ahLst/>
              <a:cxnLst/>
              <a:rect l="l" t="t" r="r" b="b"/>
              <a:pathLst>
                <a:path w="14974" h="8689" extrusionOk="0">
                  <a:moveTo>
                    <a:pt x="14678" y="0"/>
                  </a:moveTo>
                  <a:lnTo>
                    <a:pt x="0" y="8504"/>
                  </a:lnTo>
                  <a:lnTo>
                    <a:pt x="296" y="8688"/>
                  </a:lnTo>
                  <a:lnTo>
                    <a:pt x="14974" y="185"/>
                  </a:lnTo>
                  <a:lnTo>
                    <a:pt x="14678"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5">
              <a:extLst>
                <a:ext uri="{FF2B5EF4-FFF2-40B4-BE49-F238E27FC236}">
                  <a16:creationId xmlns:a16="http://schemas.microsoft.com/office/drawing/2014/main" id="{0CB9CA90-217A-D59F-12EC-E9CFD13610F6}"/>
                </a:ext>
              </a:extLst>
            </p:cNvPr>
            <p:cNvSpPr/>
            <p:nvPr/>
          </p:nvSpPr>
          <p:spPr>
            <a:xfrm>
              <a:off x="1292586" y="3220598"/>
              <a:ext cx="775586" cy="466947"/>
            </a:xfrm>
            <a:custGeom>
              <a:avLst/>
              <a:gdLst/>
              <a:ahLst/>
              <a:cxnLst/>
              <a:rect l="l" t="t" r="r" b="b"/>
              <a:pathLst>
                <a:path w="14678" h="8837" extrusionOk="0">
                  <a:moveTo>
                    <a:pt x="14678" y="0"/>
                  </a:moveTo>
                  <a:lnTo>
                    <a:pt x="0" y="8503"/>
                  </a:lnTo>
                  <a:lnTo>
                    <a:pt x="0" y="8836"/>
                  </a:lnTo>
                  <a:lnTo>
                    <a:pt x="14678" y="333"/>
                  </a:lnTo>
                  <a:lnTo>
                    <a:pt x="1467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5">
              <a:extLst>
                <a:ext uri="{FF2B5EF4-FFF2-40B4-BE49-F238E27FC236}">
                  <a16:creationId xmlns:a16="http://schemas.microsoft.com/office/drawing/2014/main" id="{20462CF0-FCEA-C72B-C7EC-B08171261A9F}"/>
                </a:ext>
              </a:extLst>
            </p:cNvPr>
            <p:cNvSpPr/>
            <p:nvPr/>
          </p:nvSpPr>
          <p:spPr>
            <a:xfrm>
              <a:off x="1276945" y="3605417"/>
              <a:ext cx="15693" cy="27371"/>
            </a:xfrm>
            <a:custGeom>
              <a:avLst/>
              <a:gdLst/>
              <a:ahLst/>
              <a:cxnLst/>
              <a:rect l="l" t="t" r="r" b="b"/>
              <a:pathLst>
                <a:path w="297" h="518" extrusionOk="0">
                  <a:moveTo>
                    <a:pt x="0" y="0"/>
                  </a:moveTo>
                  <a:lnTo>
                    <a:pt x="0" y="333"/>
                  </a:lnTo>
                  <a:lnTo>
                    <a:pt x="296" y="518"/>
                  </a:lnTo>
                  <a:lnTo>
                    <a:pt x="296" y="185"/>
                  </a:lnTo>
                  <a:lnTo>
                    <a:pt x="0"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5">
              <a:extLst>
                <a:ext uri="{FF2B5EF4-FFF2-40B4-BE49-F238E27FC236}">
                  <a16:creationId xmlns:a16="http://schemas.microsoft.com/office/drawing/2014/main" id="{96B8EC46-73CF-F914-A1B3-4C26185357F8}"/>
                </a:ext>
              </a:extLst>
            </p:cNvPr>
            <p:cNvSpPr/>
            <p:nvPr/>
          </p:nvSpPr>
          <p:spPr>
            <a:xfrm>
              <a:off x="1276945" y="3156136"/>
              <a:ext cx="791226" cy="459127"/>
            </a:xfrm>
            <a:custGeom>
              <a:avLst/>
              <a:gdLst/>
              <a:ahLst/>
              <a:cxnLst/>
              <a:rect l="l" t="t" r="r" b="b"/>
              <a:pathLst>
                <a:path w="14974" h="8689" extrusionOk="0">
                  <a:moveTo>
                    <a:pt x="14678" y="0"/>
                  </a:moveTo>
                  <a:lnTo>
                    <a:pt x="0" y="8503"/>
                  </a:lnTo>
                  <a:lnTo>
                    <a:pt x="296" y="8688"/>
                  </a:lnTo>
                  <a:lnTo>
                    <a:pt x="14974" y="148"/>
                  </a:lnTo>
                  <a:lnTo>
                    <a:pt x="14678"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5">
              <a:extLst>
                <a:ext uri="{FF2B5EF4-FFF2-40B4-BE49-F238E27FC236}">
                  <a16:creationId xmlns:a16="http://schemas.microsoft.com/office/drawing/2014/main" id="{6E675FE3-1847-139A-40DB-2FB6A3E1C06B}"/>
                </a:ext>
              </a:extLst>
            </p:cNvPr>
            <p:cNvSpPr/>
            <p:nvPr/>
          </p:nvSpPr>
          <p:spPr>
            <a:xfrm>
              <a:off x="1292586" y="3163903"/>
              <a:ext cx="775586" cy="468902"/>
            </a:xfrm>
            <a:custGeom>
              <a:avLst/>
              <a:gdLst/>
              <a:ahLst/>
              <a:cxnLst/>
              <a:rect l="l" t="t" r="r" b="b"/>
              <a:pathLst>
                <a:path w="14678" h="8874" extrusionOk="0">
                  <a:moveTo>
                    <a:pt x="14678" y="1"/>
                  </a:moveTo>
                  <a:lnTo>
                    <a:pt x="0" y="8541"/>
                  </a:lnTo>
                  <a:lnTo>
                    <a:pt x="0" y="8874"/>
                  </a:lnTo>
                  <a:lnTo>
                    <a:pt x="14678" y="371"/>
                  </a:lnTo>
                  <a:lnTo>
                    <a:pt x="1467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5">
              <a:extLst>
                <a:ext uri="{FF2B5EF4-FFF2-40B4-BE49-F238E27FC236}">
                  <a16:creationId xmlns:a16="http://schemas.microsoft.com/office/drawing/2014/main" id="{E78F66F0-400A-E586-CE2C-ADAF334DFDA2}"/>
                </a:ext>
              </a:extLst>
            </p:cNvPr>
            <p:cNvSpPr/>
            <p:nvPr/>
          </p:nvSpPr>
          <p:spPr>
            <a:xfrm>
              <a:off x="1276945" y="3552685"/>
              <a:ext cx="15693" cy="27371"/>
            </a:xfrm>
            <a:custGeom>
              <a:avLst/>
              <a:gdLst/>
              <a:ahLst/>
              <a:cxnLst/>
              <a:rect l="l" t="t" r="r" b="b"/>
              <a:pathLst>
                <a:path w="297" h="518" extrusionOk="0">
                  <a:moveTo>
                    <a:pt x="0" y="0"/>
                  </a:moveTo>
                  <a:lnTo>
                    <a:pt x="0" y="333"/>
                  </a:lnTo>
                  <a:lnTo>
                    <a:pt x="296" y="518"/>
                  </a:lnTo>
                  <a:lnTo>
                    <a:pt x="296" y="185"/>
                  </a:lnTo>
                  <a:lnTo>
                    <a:pt x="0"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5">
              <a:extLst>
                <a:ext uri="{FF2B5EF4-FFF2-40B4-BE49-F238E27FC236}">
                  <a16:creationId xmlns:a16="http://schemas.microsoft.com/office/drawing/2014/main" id="{0DBCD8BE-2E45-6B21-1EF0-2B717475F4C1}"/>
                </a:ext>
              </a:extLst>
            </p:cNvPr>
            <p:cNvSpPr/>
            <p:nvPr/>
          </p:nvSpPr>
          <p:spPr>
            <a:xfrm>
              <a:off x="1276945" y="3103351"/>
              <a:ext cx="791226" cy="459180"/>
            </a:xfrm>
            <a:custGeom>
              <a:avLst/>
              <a:gdLst/>
              <a:ahLst/>
              <a:cxnLst/>
              <a:rect l="l" t="t" r="r" b="b"/>
              <a:pathLst>
                <a:path w="14974" h="8690" extrusionOk="0">
                  <a:moveTo>
                    <a:pt x="14678" y="1"/>
                  </a:moveTo>
                  <a:lnTo>
                    <a:pt x="0" y="8504"/>
                  </a:lnTo>
                  <a:lnTo>
                    <a:pt x="296" y="8689"/>
                  </a:lnTo>
                  <a:lnTo>
                    <a:pt x="14974" y="149"/>
                  </a:lnTo>
                  <a:lnTo>
                    <a:pt x="14678"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5">
              <a:extLst>
                <a:ext uri="{FF2B5EF4-FFF2-40B4-BE49-F238E27FC236}">
                  <a16:creationId xmlns:a16="http://schemas.microsoft.com/office/drawing/2014/main" id="{8D155957-88D8-B9F4-EE33-458BE2BE891A}"/>
                </a:ext>
              </a:extLst>
            </p:cNvPr>
            <p:cNvSpPr/>
            <p:nvPr/>
          </p:nvSpPr>
          <p:spPr>
            <a:xfrm>
              <a:off x="1292586" y="3111171"/>
              <a:ext cx="775586" cy="468902"/>
            </a:xfrm>
            <a:custGeom>
              <a:avLst/>
              <a:gdLst/>
              <a:ahLst/>
              <a:cxnLst/>
              <a:rect l="l" t="t" r="r" b="b"/>
              <a:pathLst>
                <a:path w="14678" h="8874" extrusionOk="0">
                  <a:moveTo>
                    <a:pt x="14678" y="1"/>
                  </a:moveTo>
                  <a:lnTo>
                    <a:pt x="0" y="8541"/>
                  </a:lnTo>
                  <a:lnTo>
                    <a:pt x="0" y="8874"/>
                  </a:lnTo>
                  <a:lnTo>
                    <a:pt x="14678" y="370"/>
                  </a:lnTo>
                  <a:lnTo>
                    <a:pt x="1467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5">
              <a:extLst>
                <a:ext uri="{FF2B5EF4-FFF2-40B4-BE49-F238E27FC236}">
                  <a16:creationId xmlns:a16="http://schemas.microsoft.com/office/drawing/2014/main" id="{581B9D7E-8D4B-8C7C-B234-8F3E724C0398}"/>
                </a:ext>
              </a:extLst>
            </p:cNvPr>
            <p:cNvSpPr/>
            <p:nvPr/>
          </p:nvSpPr>
          <p:spPr>
            <a:xfrm>
              <a:off x="1276945" y="3497945"/>
              <a:ext cx="15693" cy="27424"/>
            </a:xfrm>
            <a:custGeom>
              <a:avLst/>
              <a:gdLst/>
              <a:ahLst/>
              <a:cxnLst/>
              <a:rect l="l" t="t" r="r" b="b"/>
              <a:pathLst>
                <a:path w="297" h="519" extrusionOk="0">
                  <a:moveTo>
                    <a:pt x="0" y="1"/>
                  </a:moveTo>
                  <a:lnTo>
                    <a:pt x="0" y="334"/>
                  </a:lnTo>
                  <a:lnTo>
                    <a:pt x="296" y="519"/>
                  </a:lnTo>
                  <a:lnTo>
                    <a:pt x="296" y="149"/>
                  </a:lnTo>
                  <a:lnTo>
                    <a:pt x="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5">
              <a:extLst>
                <a:ext uri="{FF2B5EF4-FFF2-40B4-BE49-F238E27FC236}">
                  <a16:creationId xmlns:a16="http://schemas.microsoft.com/office/drawing/2014/main" id="{D3D7B332-A985-B131-144E-98921297545D}"/>
                </a:ext>
              </a:extLst>
            </p:cNvPr>
            <p:cNvSpPr/>
            <p:nvPr/>
          </p:nvSpPr>
          <p:spPr>
            <a:xfrm>
              <a:off x="1276945" y="3160046"/>
              <a:ext cx="597832" cy="345785"/>
            </a:xfrm>
            <a:custGeom>
              <a:avLst/>
              <a:gdLst/>
              <a:ahLst/>
              <a:cxnLst/>
              <a:rect l="l" t="t" r="r" b="b"/>
              <a:pathLst>
                <a:path w="11314" h="6544" extrusionOk="0">
                  <a:moveTo>
                    <a:pt x="11018" y="0"/>
                  </a:moveTo>
                  <a:lnTo>
                    <a:pt x="0" y="6396"/>
                  </a:lnTo>
                  <a:lnTo>
                    <a:pt x="296" y="6544"/>
                  </a:lnTo>
                  <a:lnTo>
                    <a:pt x="11313" y="185"/>
                  </a:lnTo>
                  <a:lnTo>
                    <a:pt x="11018"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5">
              <a:extLst>
                <a:ext uri="{FF2B5EF4-FFF2-40B4-BE49-F238E27FC236}">
                  <a16:creationId xmlns:a16="http://schemas.microsoft.com/office/drawing/2014/main" id="{17C7D719-4789-88F4-C217-FDC2FF1C1ACC}"/>
                </a:ext>
              </a:extLst>
            </p:cNvPr>
            <p:cNvSpPr/>
            <p:nvPr/>
          </p:nvSpPr>
          <p:spPr>
            <a:xfrm>
              <a:off x="1292586" y="3169768"/>
              <a:ext cx="582191" cy="355613"/>
            </a:xfrm>
            <a:custGeom>
              <a:avLst/>
              <a:gdLst/>
              <a:ahLst/>
              <a:cxnLst/>
              <a:rect l="l" t="t" r="r" b="b"/>
              <a:pathLst>
                <a:path w="11018" h="6730" extrusionOk="0">
                  <a:moveTo>
                    <a:pt x="11017" y="1"/>
                  </a:moveTo>
                  <a:lnTo>
                    <a:pt x="0" y="6360"/>
                  </a:lnTo>
                  <a:lnTo>
                    <a:pt x="0" y="6730"/>
                  </a:lnTo>
                  <a:lnTo>
                    <a:pt x="11017" y="334"/>
                  </a:lnTo>
                  <a:lnTo>
                    <a:pt x="11017"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5">
              <a:extLst>
                <a:ext uri="{FF2B5EF4-FFF2-40B4-BE49-F238E27FC236}">
                  <a16:creationId xmlns:a16="http://schemas.microsoft.com/office/drawing/2014/main" id="{48BFA04A-98FB-1279-035C-C286DE8B62F5}"/>
                </a:ext>
              </a:extLst>
            </p:cNvPr>
            <p:cNvSpPr/>
            <p:nvPr/>
          </p:nvSpPr>
          <p:spPr>
            <a:xfrm>
              <a:off x="1276945" y="3824219"/>
              <a:ext cx="15693" cy="27371"/>
            </a:xfrm>
            <a:custGeom>
              <a:avLst/>
              <a:gdLst/>
              <a:ahLst/>
              <a:cxnLst/>
              <a:rect l="l" t="t" r="r" b="b"/>
              <a:pathLst>
                <a:path w="297" h="518" extrusionOk="0">
                  <a:moveTo>
                    <a:pt x="0" y="0"/>
                  </a:moveTo>
                  <a:lnTo>
                    <a:pt x="0" y="333"/>
                  </a:lnTo>
                  <a:lnTo>
                    <a:pt x="296" y="518"/>
                  </a:lnTo>
                  <a:lnTo>
                    <a:pt x="296" y="185"/>
                  </a:lnTo>
                  <a:lnTo>
                    <a:pt x="0"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5">
              <a:extLst>
                <a:ext uri="{FF2B5EF4-FFF2-40B4-BE49-F238E27FC236}">
                  <a16:creationId xmlns:a16="http://schemas.microsoft.com/office/drawing/2014/main" id="{2D99DD33-B5B0-FA5F-64F3-719665450459}"/>
                </a:ext>
              </a:extLst>
            </p:cNvPr>
            <p:cNvSpPr/>
            <p:nvPr/>
          </p:nvSpPr>
          <p:spPr>
            <a:xfrm>
              <a:off x="1276945" y="3451078"/>
              <a:ext cx="660341" cy="382931"/>
            </a:xfrm>
            <a:custGeom>
              <a:avLst/>
              <a:gdLst/>
              <a:ahLst/>
              <a:cxnLst/>
              <a:rect l="l" t="t" r="r" b="b"/>
              <a:pathLst>
                <a:path w="12497" h="7247" extrusionOk="0">
                  <a:moveTo>
                    <a:pt x="12201" y="1"/>
                  </a:moveTo>
                  <a:lnTo>
                    <a:pt x="0" y="7062"/>
                  </a:lnTo>
                  <a:lnTo>
                    <a:pt x="296" y="7247"/>
                  </a:lnTo>
                  <a:lnTo>
                    <a:pt x="12497" y="186"/>
                  </a:lnTo>
                  <a:lnTo>
                    <a:pt x="1220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5">
              <a:extLst>
                <a:ext uri="{FF2B5EF4-FFF2-40B4-BE49-F238E27FC236}">
                  <a16:creationId xmlns:a16="http://schemas.microsoft.com/office/drawing/2014/main" id="{3FF6AD4B-1C97-A75C-2F1C-8ACC67EA6540}"/>
                </a:ext>
              </a:extLst>
            </p:cNvPr>
            <p:cNvSpPr/>
            <p:nvPr/>
          </p:nvSpPr>
          <p:spPr>
            <a:xfrm>
              <a:off x="1292586" y="3460853"/>
              <a:ext cx="644701" cy="390752"/>
            </a:xfrm>
            <a:custGeom>
              <a:avLst/>
              <a:gdLst/>
              <a:ahLst/>
              <a:cxnLst/>
              <a:rect l="l" t="t" r="r" b="b"/>
              <a:pathLst>
                <a:path w="12201" h="7395" extrusionOk="0">
                  <a:moveTo>
                    <a:pt x="12201" y="1"/>
                  </a:moveTo>
                  <a:lnTo>
                    <a:pt x="0" y="7062"/>
                  </a:lnTo>
                  <a:lnTo>
                    <a:pt x="0" y="7395"/>
                  </a:lnTo>
                  <a:lnTo>
                    <a:pt x="12201" y="333"/>
                  </a:lnTo>
                  <a:lnTo>
                    <a:pt x="12201"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5">
              <a:extLst>
                <a:ext uri="{FF2B5EF4-FFF2-40B4-BE49-F238E27FC236}">
                  <a16:creationId xmlns:a16="http://schemas.microsoft.com/office/drawing/2014/main" id="{F3D6E3FB-892E-A5A5-62C2-A84130BBE4FD}"/>
                </a:ext>
              </a:extLst>
            </p:cNvPr>
            <p:cNvSpPr/>
            <p:nvPr/>
          </p:nvSpPr>
          <p:spPr>
            <a:xfrm>
              <a:off x="1276945" y="3771434"/>
              <a:ext cx="15693" cy="27424"/>
            </a:xfrm>
            <a:custGeom>
              <a:avLst/>
              <a:gdLst/>
              <a:ahLst/>
              <a:cxnLst/>
              <a:rect l="l" t="t" r="r" b="b"/>
              <a:pathLst>
                <a:path w="297" h="519" extrusionOk="0">
                  <a:moveTo>
                    <a:pt x="0" y="1"/>
                  </a:moveTo>
                  <a:lnTo>
                    <a:pt x="0" y="371"/>
                  </a:lnTo>
                  <a:lnTo>
                    <a:pt x="296" y="518"/>
                  </a:lnTo>
                  <a:lnTo>
                    <a:pt x="296" y="186"/>
                  </a:lnTo>
                  <a:lnTo>
                    <a:pt x="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5">
              <a:extLst>
                <a:ext uri="{FF2B5EF4-FFF2-40B4-BE49-F238E27FC236}">
                  <a16:creationId xmlns:a16="http://schemas.microsoft.com/office/drawing/2014/main" id="{1D650A78-2AE7-4DE0-8CE5-10E511D88240}"/>
                </a:ext>
              </a:extLst>
            </p:cNvPr>
            <p:cNvSpPr/>
            <p:nvPr/>
          </p:nvSpPr>
          <p:spPr>
            <a:xfrm>
              <a:off x="1276945" y="3322153"/>
              <a:ext cx="791226" cy="459127"/>
            </a:xfrm>
            <a:custGeom>
              <a:avLst/>
              <a:gdLst/>
              <a:ahLst/>
              <a:cxnLst/>
              <a:rect l="l" t="t" r="r" b="b"/>
              <a:pathLst>
                <a:path w="14974" h="8689" extrusionOk="0">
                  <a:moveTo>
                    <a:pt x="14678" y="1"/>
                  </a:moveTo>
                  <a:lnTo>
                    <a:pt x="0" y="8504"/>
                  </a:lnTo>
                  <a:lnTo>
                    <a:pt x="296" y="8689"/>
                  </a:lnTo>
                  <a:lnTo>
                    <a:pt x="14974" y="185"/>
                  </a:lnTo>
                  <a:lnTo>
                    <a:pt x="14678"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5">
              <a:extLst>
                <a:ext uri="{FF2B5EF4-FFF2-40B4-BE49-F238E27FC236}">
                  <a16:creationId xmlns:a16="http://schemas.microsoft.com/office/drawing/2014/main" id="{4740F3E1-FDB9-C591-681A-574769EA8255}"/>
                </a:ext>
              </a:extLst>
            </p:cNvPr>
            <p:cNvSpPr/>
            <p:nvPr/>
          </p:nvSpPr>
          <p:spPr>
            <a:xfrm>
              <a:off x="1292586" y="3331928"/>
              <a:ext cx="775586" cy="466947"/>
            </a:xfrm>
            <a:custGeom>
              <a:avLst/>
              <a:gdLst/>
              <a:ahLst/>
              <a:cxnLst/>
              <a:rect l="l" t="t" r="r" b="b"/>
              <a:pathLst>
                <a:path w="14678" h="8837" extrusionOk="0">
                  <a:moveTo>
                    <a:pt x="14678" y="0"/>
                  </a:moveTo>
                  <a:lnTo>
                    <a:pt x="0" y="8504"/>
                  </a:lnTo>
                  <a:lnTo>
                    <a:pt x="0" y="8836"/>
                  </a:lnTo>
                  <a:lnTo>
                    <a:pt x="14678" y="333"/>
                  </a:lnTo>
                  <a:lnTo>
                    <a:pt x="1467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5">
              <a:extLst>
                <a:ext uri="{FF2B5EF4-FFF2-40B4-BE49-F238E27FC236}">
                  <a16:creationId xmlns:a16="http://schemas.microsoft.com/office/drawing/2014/main" id="{CD8556AD-3360-BB43-E705-6CF8723EF024}"/>
                </a:ext>
              </a:extLst>
            </p:cNvPr>
            <p:cNvSpPr/>
            <p:nvPr/>
          </p:nvSpPr>
          <p:spPr>
            <a:xfrm>
              <a:off x="1276945" y="3716747"/>
              <a:ext cx="15693" cy="27424"/>
            </a:xfrm>
            <a:custGeom>
              <a:avLst/>
              <a:gdLst/>
              <a:ahLst/>
              <a:cxnLst/>
              <a:rect l="l" t="t" r="r" b="b"/>
              <a:pathLst>
                <a:path w="297" h="519" extrusionOk="0">
                  <a:moveTo>
                    <a:pt x="0" y="1"/>
                  </a:moveTo>
                  <a:lnTo>
                    <a:pt x="0" y="333"/>
                  </a:lnTo>
                  <a:lnTo>
                    <a:pt x="296" y="518"/>
                  </a:lnTo>
                  <a:lnTo>
                    <a:pt x="296" y="186"/>
                  </a:lnTo>
                  <a:lnTo>
                    <a:pt x="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5">
              <a:extLst>
                <a:ext uri="{FF2B5EF4-FFF2-40B4-BE49-F238E27FC236}">
                  <a16:creationId xmlns:a16="http://schemas.microsoft.com/office/drawing/2014/main" id="{CA68F5D6-CCD8-77E5-5E40-CFAB29A32FB1}"/>
                </a:ext>
              </a:extLst>
            </p:cNvPr>
            <p:cNvSpPr/>
            <p:nvPr/>
          </p:nvSpPr>
          <p:spPr>
            <a:xfrm>
              <a:off x="1276945" y="3378795"/>
              <a:ext cx="597832" cy="347793"/>
            </a:xfrm>
            <a:custGeom>
              <a:avLst/>
              <a:gdLst/>
              <a:ahLst/>
              <a:cxnLst/>
              <a:rect l="l" t="t" r="r" b="b"/>
              <a:pathLst>
                <a:path w="11314" h="6582" extrusionOk="0">
                  <a:moveTo>
                    <a:pt x="11018" y="1"/>
                  </a:moveTo>
                  <a:lnTo>
                    <a:pt x="0" y="6397"/>
                  </a:lnTo>
                  <a:lnTo>
                    <a:pt x="296" y="6582"/>
                  </a:lnTo>
                  <a:lnTo>
                    <a:pt x="11313" y="186"/>
                  </a:lnTo>
                  <a:lnTo>
                    <a:pt x="11018"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5">
              <a:extLst>
                <a:ext uri="{FF2B5EF4-FFF2-40B4-BE49-F238E27FC236}">
                  <a16:creationId xmlns:a16="http://schemas.microsoft.com/office/drawing/2014/main" id="{256C069F-7F1D-8024-A47B-9F3FCA80336E}"/>
                </a:ext>
              </a:extLst>
            </p:cNvPr>
            <p:cNvSpPr/>
            <p:nvPr/>
          </p:nvSpPr>
          <p:spPr>
            <a:xfrm>
              <a:off x="1292586" y="3388570"/>
              <a:ext cx="582191" cy="355613"/>
            </a:xfrm>
            <a:custGeom>
              <a:avLst/>
              <a:gdLst/>
              <a:ahLst/>
              <a:cxnLst/>
              <a:rect l="l" t="t" r="r" b="b"/>
              <a:pathLst>
                <a:path w="11018" h="6730" extrusionOk="0">
                  <a:moveTo>
                    <a:pt x="11017" y="1"/>
                  </a:moveTo>
                  <a:lnTo>
                    <a:pt x="0" y="6397"/>
                  </a:lnTo>
                  <a:lnTo>
                    <a:pt x="0" y="6729"/>
                  </a:lnTo>
                  <a:lnTo>
                    <a:pt x="11017" y="333"/>
                  </a:lnTo>
                  <a:lnTo>
                    <a:pt x="11017"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5">
              <a:extLst>
                <a:ext uri="{FF2B5EF4-FFF2-40B4-BE49-F238E27FC236}">
                  <a16:creationId xmlns:a16="http://schemas.microsoft.com/office/drawing/2014/main" id="{D3603C6D-6891-C78A-E614-82355307C4BF}"/>
                </a:ext>
              </a:extLst>
            </p:cNvPr>
            <p:cNvSpPr/>
            <p:nvPr/>
          </p:nvSpPr>
          <p:spPr>
            <a:xfrm>
              <a:off x="954633" y="2427553"/>
              <a:ext cx="849826" cy="1828475"/>
            </a:xfrm>
            <a:custGeom>
              <a:avLst/>
              <a:gdLst/>
              <a:ahLst/>
              <a:cxnLst/>
              <a:rect l="l" t="t" r="r" b="b"/>
              <a:pathLst>
                <a:path w="16083" h="34604" extrusionOk="0">
                  <a:moveTo>
                    <a:pt x="16082" y="0"/>
                  </a:moveTo>
                  <a:cubicBezTo>
                    <a:pt x="16081" y="9"/>
                    <a:pt x="16070" y="11"/>
                    <a:pt x="16049" y="11"/>
                  </a:cubicBezTo>
                  <a:cubicBezTo>
                    <a:pt x="16027" y="11"/>
                    <a:pt x="15995" y="8"/>
                    <a:pt x="15953" y="8"/>
                  </a:cubicBezTo>
                  <a:cubicBezTo>
                    <a:pt x="15870" y="8"/>
                    <a:pt x="15750" y="18"/>
                    <a:pt x="15602" y="73"/>
                  </a:cubicBezTo>
                  <a:cubicBezTo>
                    <a:pt x="15306" y="221"/>
                    <a:pt x="14899" y="443"/>
                    <a:pt x="14382" y="738"/>
                  </a:cubicBezTo>
                  <a:cubicBezTo>
                    <a:pt x="13347" y="1330"/>
                    <a:pt x="11831" y="2143"/>
                    <a:pt x="10056" y="3142"/>
                  </a:cubicBezTo>
                  <a:cubicBezTo>
                    <a:pt x="8282" y="4140"/>
                    <a:pt x="6211" y="5323"/>
                    <a:pt x="3956" y="6580"/>
                  </a:cubicBezTo>
                  <a:cubicBezTo>
                    <a:pt x="3402" y="6913"/>
                    <a:pt x="2847" y="7208"/>
                    <a:pt x="2292" y="7541"/>
                  </a:cubicBezTo>
                  <a:cubicBezTo>
                    <a:pt x="1997" y="7726"/>
                    <a:pt x="1701" y="7874"/>
                    <a:pt x="1405" y="8059"/>
                  </a:cubicBezTo>
                  <a:cubicBezTo>
                    <a:pt x="1294" y="8133"/>
                    <a:pt x="1146" y="8207"/>
                    <a:pt x="962" y="8317"/>
                  </a:cubicBezTo>
                  <a:cubicBezTo>
                    <a:pt x="814" y="8428"/>
                    <a:pt x="703" y="8576"/>
                    <a:pt x="592" y="8724"/>
                  </a:cubicBezTo>
                  <a:cubicBezTo>
                    <a:pt x="370" y="8983"/>
                    <a:pt x="185" y="9316"/>
                    <a:pt x="74" y="9685"/>
                  </a:cubicBezTo>
                  <a:cubicBezTo>
                    <a:pt x="37" y="9833"/>
                    <a:pt x="0" y="10055"/>
                    <a:pt x="0" y="10240"/>
                  </a:cubicBezTo>
                  <a:lnTo>
                    <a:pt x="0" y="10721"/>
                  </a:lnTo>
                  <a:cubicBezTo>
                    <a:pt x="0" y="11423"/>
                    <a:pt x="0" y="12088"/>
                    <a:pt x="0" y="12791"/>
                  </a:cubicBezTo>
                  <a:cubicBezTo>
                    <a:pt x="37" y="15490"/>
                    <a:pt x="37" y="18226"/>
                    <a:pt x="74" y="20777"/>
                  </a:cubicBezTo>
                  <a:cubicBezTo>
                    <a:pt x="74" y="23365"/>
                    <a:pt x="111" y="25731"/>
                    <a:pt x="148" y="27764"/>
                  </a:cubicBezTo>
                  <a:cubicBezTo>
                    <a:pt x="185" y="29834"/>
                    <a:pt x="222" y="31535"/>
                    <a:pt x="222" y="32718"/>
                  </a:cubicBezTo>
                  <a:cubicBezTo>
                    <a:pt x="259" y="33901"/>
                    <a:pt x="296" y="34604"/>
                    <a:pt x="296" y="34604"/>
                  </a:cubicBezTo>
                  <a:cubicBezTo>
                    <a:pt x="296" y="34604"/>
                    <a:pt x="296" y="33901"/>
                    <a:pt x="333" y="32718"/>
                  </a:cubicBezTo>
                  <a:cubicBezTo>
                    <a:pt x="333" y="31535"/>
                    <a:pt x="370" y="29834"/>
                    <a:pt x="370" y="27764"/>
                  </a:cubicBezTo>
                  <a:cubicBezTo>
                    <a:pt x="407" y="25731"/>
                    <a:pt x="407" y="23365"/>
                    <a:pt x="444" y="20777"/>
                  </a:cubicBezTo>
                  <a:cubicBezTo>
                    <a:pt x="444" y="18226"/>
                    <a:pt x="444" y="15490"/>
                    <a:pt x="444" y="12791"/>
                  </a:cubicBezTo>
                  <a:cubicBezTo>
                    <a:pt x="444" y="12088"/>
                    <a:pt x="444" y="11423"/>
                    <a:pt x="407" y="10721"/>
                  </a:cubicBezTo>
                  <a:lnTo>
                    <a:pt x="407" y="10240"/>
                  </a:lnTo>
                  <a:cubicBezTo>
                    <a:pt x="407" y="10055"/>
                    <a:pt x="444" y="9944"/>
                    <a:pt x="481" y="9796"/>
                  </a:cubicBezTo>
                  <a:cubicBezTo>
                    <a:pt x="555" y="9501"/>
                    <a:pt x="703" y="9205"/>
                    <a:pt x="888" y="8946"/>
                  </a:cubicBezTo>
                  <a:cubicBezTo>
                    <a:pt x="1109" y="8687"/>
                    <a:pt x="1294" y="8539"/>
                    <a:pt x="1627" y="8391"/>
                  </a:cubicBezTo>
                  <a:cubicBezTo>
                    <a:pt x="1886" y="8207"/>
                    <a:pt x="2182" y="8059"/>
                    <a:pt x="2477" y="7874"/>
                  </a:cubicBezTo>
                  <a:cubicBezTo>
                    <a:pt x="3032" y="7541"/>
                    <a:pt x="3586" y="7208"/>
                    <a:pt x="4141" y="6913"/>
                  </a:cubicBezTo>
                  <a:cubicBezTo>
                    <a:pt x="6359" y="5619"/>
                    <a:pt x="8430" y="4399"/>
                    <a:pt x="10167" y="3363"/>
                  </a:cubicBezTo>
                  <a:cubicBezTo>
                    <a:pt x="11942" y="2291"/>
                    <a:pt x="13384" y="1441"/>
                    <a:pt x="14419" y="812"/>
                  </a:cubicBezTo>
                  <a:cubicBezTo>
                    <a:pt x="14936" y="517"/>
                    <a:pt x="15343" y="258"/>
                    <a:pt x="15602" y="110"/>
                  </a:cubicBezTo>
                  <a:cubicBezTo>
                    <a:pt x="15799" y="11"/>
                    <a:pt x="15947" y="11"/>
                    <a:pt x="16024" y="11"/>
                  </a:cubicBezTo>
                  <a:cubicBezTo>
                    <a:pt x="16061" y="11"/>
                    <a:pt x="16081" y="11"/>
                    <a:pt x="16082" y="0"/>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5">
              <a:extLst>
                <a:ext uri="{FF2B5EF4-FFF2-40B4-BE49-F238E27FC236}">
                  <a16:creationId xmlns:a16="http://schemas.microsoft.com/office/drawing/2014/main" id="{F1EBE113-CF0F-74F4-837E-76F19089F5EE}"/>
                </a:ext>
              </a:extLst>
            </p:cNvPr>
            <p:cNvSpPr/>
            <p:nvPr/>
          </p:nvSpPr>
          <p:spPr>
            <a:xfrm>
              <a:off x="1083558" y="2841592"/>
              <a:ext cx="613472" cy="379074"/>
            </a:xfrm>
            <a:custGeom>
              <a:avLst/>
              <a:gdLst/>
              <a:ahLst/>
              <a:cxnLst/>
              <a:rect l="l" t="t" r="r" b="b"/>
              <a:pathLst>
                <a:path w="11610" h="7174" extrusionOk="0">
                  <a:moveTo>
                    <a:pt x="11609" y="1"/>
                  </a:moveTo>
                  <a:lnTo>
                    <a:pt x="0" y="6729"/>
                  </a:lnTo>
                  <a:lnTo>
                    <a:pt x="0" y="7173"/>
                  </a:lnTo>
                  <a:lnTo>
                    <a:pt x="11609" y="408"/>
                  </a:lnTo>
                  <a:lnTo>
                    <a:pt x="11609"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5">
              <a:extLst>
                <a:ext uri="{FF2B5EF4-FFF2-40B4-BE49-F238E27FC236}">
                  <a16:creationId xmlns:a16="http://schemas.microsoft.com/office/drawing/2014/main" id="{0A4DE67F-8CF3-393E-57A6-DFAD4A290296}"/>
                </a:ext>
              </a:extLst>
            </p:cNvPr>
            <p:cNvSpPr/>
            <p:nvPr/>
          </p:nvSpPr>
          <p:spPr>
            <a:xfrm>
              <a:off x="1083558" y="2796679"/>
              <a:ext cx="613472" cy="379021"/>
            </a:xfrm>
            <a:custGeom>
              <a:avLst/>
              <a:gdLst/>
              <a:ahLst/>
              <a:cxnLst/>
              <a:rect l="l" t="t" r="r" b="b"/>
              <a:pathLst>
                <a:path w="11610" h="7173" extrusionOk="0">
                  <a:moveTo>
                    <a:pt x="11609" y="0"/>
                  </a:moveTo>
                  <a:lnTo>
                    <a:pt x="0" y="6766"/>
                  </a:lnTo>
                  <a:lnTo>
                    <a:pt x="0" y="7173"/>
                  </a:lnTo>
                  <a:lnTo>
                    <a:pt x="11609" y="444"/>
                  </a:lnTo>
                  <a:lnTo>
                    <a:pt x="11609"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5">
              <a:extLst>
                <a:ext uri="{FF2B5EF4-FFF2-40B4-BE49-F238E27FC236}">
                  <a16:creationId xmlns:a16="http://schemas.microsoft.com/office/drawing/2014/main" id="{35FE0102-A4A5-8B23-7CDB-F927B41C8DE4}"/>
                </a:ext>
              </a:extLst>
            </p:cNvPr>
            <p:cNvSpPr/>
            <p:nvPr/>
          </p:nvSpPr>
          <p:spPr>
            <a:xfrm>
              <a:off x="1083558" y="2753722"/>
              <a:ext cx="613472" cy="377066"/>
            </a:xfrm>
            <a:custGeom>
              <a:avLst/>
              <a:gdLst/>
              <a:ahLst/>
              <a:cxnLst/>
              <a:rect l="l" t="t" r="r" b="b"/>
              <a:pathLst>
                <a:path w="11610" h="7136" extrusionOk="0">
                  <a:moveTo>
                    <a:pt x="11609" y="0"/>
                  </a:moveTo>
                  <a:lnTo>
                    <a:pt x="0" y="6729"/>
                  </a:lnTo>
                  <a:lnTo>
                    <a:pt x="0" y="7135"/>
                  </a:lnTo>
                  <a:lnTo>
                    <a:pt x="11609" y="407"/>
                  </a:lnTo>
                  <a:lnTo>
                    <a:pt x="11609"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5">
              <a:extLst>
                <a:ext uri="{FF2B5EF4-FFF2-40B4-BE49-F238E27FC236}">
                  <a16:creationId xmlns:a16="http://schemas.microsoft.com/office/drawing/2014/main" id="{52E8AEAC-B26B-FBAF-1415-6C8B8FF28573}"/>
                </a:ext>
              </a:extLst>
            </p:cNvPr>
            <p:cNvSpPr/>
            <p:nvPr/>
          </p:nvSpPr>
          <p:spPr>
            <a:xfrm>
              <a:off x="1083558" y="2708757"/>
              <a:ext cx="613472" cy="379074"/>
            </a:xfrm>
            <a:custGeom>
              <a:avLst/>
              <a:gdLst/>
              <a:ahLst/>
              <a:cxnLst/>
              <a:rect l="l" t="t" r="r" b="b"/>
              <a:pathLst>
                <a:path w="11610" h="7174" extrusionOk="0">
                  <a:moveTo>
                    <a:pt x="11609" y="1"/>
                  </a:moveTo>
                  <a:lnTo>
                    <a:pt x="0" y="6766"/>
                  </a:lnTo>
                  <a:lnTo>
                    <a:pt x="0" y="7173"/>
                  </a:lnTo>
                  <a:lnTo>
                    <a:pt x="11609" y="444"/>
                  </a:lnTo>
                  <a:lnTo>
                    <a:pt x="11609"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5">
              <a:extLst>
                <a:ext uri="{FF2B5EF4-FFF2-40B4-BE49-F238E27FC236}">
                  <a16:creationId xmlns:a16="http://schemas.microsoft.com/office/drawing/2014/main" id="{FEA7D470-0D03-2953-39F7-961E91D97270}"/>
                </a:ext>
              </a:extLst>
            </p:cNvPr>
            <p:cNvSpPr/>
            <p:nvPr/>
          </p:nvSpPr>
          <p:spPr>
            <a:xfrm>
              <a:off x="1083558" y="3197138"/>
              <a:ext cx="2209505" cy="1295267"/>
            </a:xfrm>
            <a:custGeom>
              <a:avLst/>
              <a:gdLst/>
              <a:ahLst/>
              <a:cxnLst/>
              <a:rect l="l" t="t" r="r" b="b"/>
              <a:pathLst>
                <a:path w="41815" h="24513" extrusionOk="0">
                  <a:moveTo>
                    <a:pt x="0" y="0"/>
                  </a:moveTo>
                  <a:lnTo>
                    <a:pt x="0" y="407"/>
                  </a:lnTo>
                  <a:lnTo>
                    <a:pt x="41814" y="24512"/>
                  </a:lnTo>
                  <a:lnTo>
                    <a:pt x="41814" y="24068"/>
                  </a:lnTo>
                  <a:lnTo>
                    <a:pt x="0"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5">
              <a:extLst>
                <a:ext uri="{FF2B5EF4-FFF2-40B4-BE49-F238E27FC236}">
                  <a16:creationId xmlns:a16="http://schemas.microsoft.com/office/drawing/2014/main" id="{3D13BE6D-4A5B-C959-67A4-0B04E8D2DF32}"/>
                </a:ext>
              </a:extLst>
            </p:cNvPr>
            <p:cNvSpPr/>
            <p:nvPr/>
          </p:nvSpPr>
          <p:spPr>
            <a:xfrm>
              <a:off x="1083558" y="3152226"/>
              <a:ext cx="2209505" cy="1295214"/>
            </a:xfrm>
            <a:custGeom>
              <a:avLst/>
              <a:gdLst/>
              <a:ahLst/>
              <a:cxnLst/>
              <a:rect l="l" t="t" r="r" b="b"/>
              <a:pathLst>
                <a:path w="41815" h="24512" extrusionOk="0">
                  <a:moveTo>
                    <a:pt x="0" y="0"/>
                  </a:moveTo>
                  <a:lnTo>
                    <a:pt x="0" y="444"/>
                  </a:lnTo>
                  <a:lnTo>
                    <a:pt x="41814" y="24512"/>
                  </a:lnTo>
                  <a:lnTo>
                    <a:pt x="41814" y="24105"/>
                  </a:lnTo>
                  <a:lnTo>
                    <a:pt x="0"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5">
              <a:extLst>
                <a:ext uri="{FF2B5EF4-FFF2-40B4-BE49-F238E27FC236}">
                  <a16:creationId xmlns:a16="http://schemas.microsoft.com/office/drawing/2014/main" id="{DE450657-25F0-8713-CDE9-B9E64B9BA84D}"/>
                </a:ext>
              </a:extLst>
            </p:cNvPr>
            <p:cNvSpPr/>
            <p:nvPr/>
          </p:nvSpPr>
          <p:spPr>
            <a:xfrm>
              <a:off x="1083558" y="3107261"/>
              <a:ext cx="2209505" cy="1295267"/>
            </a:xfrm>
            <a:custGeom>
              <a:avLst/>
              <a:gdLst/>
              <a:ahLst/>
              <a:cxnLst/>
              <a:rect l="l" t="t" r="r" b="b"/>
              <a:pathLst>
                <a:path w="41815" h="24513" extrusionOk="0">
                  <a:moveTo>
                    <a:pt x="0" y="1"/>
                  </a:moveTo>
                  <a:lnTo>
                    <a:pt x="0" y="444"/>
                  </a:lnTo>
                  <a:lnTo>
                    <a:pt x="41814" y="24512"/>
                  </a:lnTo>
                  <a:lnTo>
                    <a:pt x="41814" y="24106"/>
                  </a:lnTo>
                  <a:lnTo>
                    <a:pt x="0"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5">
              <a:extLst>
                <a:ext uri="{FF2B5EF4-FFF2-40B4-BE49-F238E27FC236}">
                  <a16:creationId xmlns:a16="http://schemas.microsoft.com/office/drawing/2014/main" id="{5E1D2610-963B-0A7E-2E54-839681DDE59D}"/>
                </a:ext>
              </a:extLst>
            </p:cNvPr>
            <p:cNvSpPr/>
            <p:nvPr/>
          </p:nvSpPr>
          <p:spPr>
            <a:xfrm>
              <a:off x="3265560" y="3456943"/>
              <a:ext cx="613472" cy="379021"/>
            </a:xfrm>
            <a:custGeom>
              <a:avLst/>
              <a:gdLst/>
              <a:ahLst/>
              <a:cxnLst/>
              <a:rect l="l" t="t" r="r" b="b"/>
              <a:pathLst>
                <a:path w="11610" h="7173" extrusionOk="0">
                  <a:moveTo>
                    <a:pt x="11609" y="1"/>
                  </a:moveTo>
                  <a:lnTo>
                    <a:pt x="1" y="6729"/>
                  </a:lnTo>
                  <a:lnTo>
                    <a:pt x="1" y="7173"/>
                  </a:lnTo>
                  <a:lnTo>
                    <a:pt x="11609" y="407"/>
                  </a:lnTo>
                  <a:lnTo>
                    <a:pt x="11609"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5">
              <a:extLst>
                <a:ext uri="{FF2B5EF4-FFF2-40B4-BE49-F238E27FC236}">
                  <a16:creationId xmlns:a16="http://schemas.microsoft.com/office/drawing/2014/main" id="{3BDEB958-D4B1-A4E6-383D-3D7F643712C2}"/>
                </a:ext>
              </a:extLst>
            </p:cNvPr>
            <p:cNvSpPr/>
            <p:nvPr/>
          </p:nvSpPr>
          <p:spPr>
            <a:xfrm>
              <a:off x="3265560" y="3412030"/>
              <a:ext cx="613472" cy="379021"/>
            </a:xfrm>
            <a:custGeom>
              <a:avLst/>
              <a:gdLst/>
              <a:ahLst/>
              <a:cxnLst/>
              <a:rect l="l" t="t" r="r" b="b"/>
              <a:pathLst>
                <a:path w="11610" h="7173" extrusionOk="0">
                  <a:moveTo>
                    <a:pt x="11609" y="0"/>
                  </a:moveTo>
                  <a:lnTo>
                    <a:pt x="1" y="6766"/>
                  </a:lnTo>
                  <a:lnTo>
                    <a:pt x="1" y="7173"/>
                  </a:lnTo>
                  <a:lnTo>
                    <a:pt x="11609" y="444"/>
                  </a:lnTo>
                  <a:lnTo>
                    <a:pt x="11609" y="0"/>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5">
              <a:extLst>
                <a:ext uri="{FF2B5EF4-FFF2-40B4-BE49-F238E27FC236}">
                  <a16:creationId xmlns:a16="http://schemas.microsoft.com/office/drawing/2014/main" id="{5A6BCDC5-ABBE-E33B-CE66-E089BCF1A1C8}"/>
                </a:ext>
              </a:extLst>
            </p:cNvPr>
            <p:cNvSpPr/>
            <p:nvPr/>
          </p:nvSpPr>
          <p:spPr>
            <a:xfrm>
              <a:off x="3265560" y="3367065"/>
              <a:ext cx="613472" cy="379074"/>
            </a:xfrm>
            <a:custGeom>
              <a:avLst/>
              <a:gdLst/>
              <a:ahLst/>
              <a:cxnLst/>
              <a:rect l="l" t="t" r="r" b="b"/>
              <a:pathLst>
                <a:path w="11610" h="7174" extrusionOk="0">
                  <a:moveTo>
                    <a:pt x="11609" y="1"/>
                  </a:moveTo>
                  <a:lnTo>
                    <a:pt x="1" y="6767"/>
                  </a:lnTo>
                  <a:lnTo>
                    <a:pt x="1" y="7173"/>
                  </a:lnTo>
                  <a:lnTo>
                    <a:pt x="11609" y="445"/>
                  </a:lnTo>
                  <a:lnTo>
                    <a:pt x="11609"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5">
              <a:extLst>
                <a:ext uri="{FF2B5EF4-FFF2-40B4-BE49-F238E27FC236}">
                  <a16:creationId xmlns:a16="http://schemas.microsoft.com/office/drawing/2014/main" id="{3492546B-5A83-842B-F5B0-B0FC6862DDAC}"/>
                </a:ext>
              </a:extLst>
            </p:cNvPr>
            <p:cNvSpPr/>
            <p:nvPr/>
          </p:nvSpPr>
          <p:spPr>
            <a:xfrm>
              <a:off x="3265560" y="3324108"/>
              <a:ext cx="613472" cy="379021"/>
            </a:xfrm>
            <a:custGeom>
              <a:avLst/>
              <a:gdLst/>
              <a:ahLst/>
              <a:cxnLst/>
              <a:rect l="l" t="t" r="r" b="b"/>
              <a:pathLst>
                <a:path w="11610" h="7173" extrusionOk="0">
                  <a:moveTo>
                    <a:pt x="11609" y="1"/>
                  </a:moveTo>
                  <a:lnTo>
                    <a:pt x="1" y="6766"/>
                  </a:lnTo>
                  <a:lnTo>
                    <a:pt x="1" y="7173"/>
                  </a:lnTo>
                  <a:lnTo>
                    <a:pt x="11609" y="444"/>
                  </a:lnTo>
                  <a:lnTo>
                    <a:pt x="11609"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5">
              <a:extLst>
                <a:ext uri="{FF2B5EF4-FFF2-40B4-BE49-F238E27FC236}">
                  <a16:creationId xmlns:a16="http://schemas.microsoft.com/office/drawing/2014/main" id="{74CBD05A-ACDA-6373-EB3F-5065E9197A12}"/>
                </a:ext>
              </a:extLst>
            </p:cNvPr>
            <p:cNvSpPr/>
            <p:nvPr/>
          </p:nvSpPr>
          <p:spPr>
            <a:xfrm>
              <a:off x="2587700" y="3857402"/>
              <a:ext cx="238414" cy="148533"/>
            </a:xfrm>
            <a:custGeom>
              <a:avLst/>
              <a:gdLst/>
              <a:ahLst/>
              <a:cxnLst/>
              <a:rect l="l" t="t" r="r" b="b"/>
              <a:pathLst>
                <a:path w="4512" h="2811" extrusionOk="0">
                  <a:moveTo>
                    <a:pt x="3883" y="1"/>
                  </a:moveTo>
                  <a:lnTo>
                    <a:pt x="1" y="2071"/>
                  </a:lnTo>
                  <a:lnTo>
                    <a:pt x="1332" y="2810"/>
                  </a:lnTo>
                  <a:lnTo>
                    <a:pt x="4511" y="1664"/>
                  </a:lnTo>
                  <a:lnTo>
                    <a:pt x="3883"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5">
              <a:extLst>
                <a:ext uri="{FF2B5EF4-FFF2-40B4-BE49-F238E27FC236}">
                  <a16:creationId xmlns:a16="http://schemas.microsoft.com/office/drawing/2014/main" id="{9C34BA0E-592F-4BB9-0B1B-23EEB133D179}"/>
                </a:ext>
              </a:extLst>
            </p:cNvPr>
            <p:cNvSpPr/>
            <p:nvPr/>
          </p:nvSpPr>
          <p:spPr>
            <a:xfrm>
              <a:off x="3099543" y="4468843"/>
              <a:ext cx="261822" cy="230541"/>
            </a:xfrm>
            <a:custGeom>
              <a:avLst/>
              <a:gdLst/>
              <a:ahLst/>
              <a:cxnLst/>
              <a:rect l="l" t="t" r="r" b="b"/>
              <a:pathLst>
                <a:path w="4955" h="4363" extrusionOk="0">
                  <a:moveTo>
                    <a:pt x="4954" y="0"/>
                  </a:moveTo>
                  <a:lnTo>
                    <a:pt x="0" y="2847"/>
                  </a:lnTo>
                  <a:lnTo>
                    <a:pt x="0" y="4363"/>
                  </a:lnTo>
                  <a:lnTo>
                    <a:pt x="4954" y="1516"/>
                  </a:lnTo>
                  <a:lnTo>
                    <a:pt x="4954"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5">
              <a:extLst>
                <a:ext uri="{FF2B5EF4-FFF2-40B4-BE49-F238E27FC236}">
                  <a16:creationId xmlns:a16="http://schemas.microsoft.com/office/drawing/2014/main" id="{92882B42-FFA7-A445-F59E-07CCB41EF503}"/>
                </a:ext>
              </a:extLst>
            </p:cNvPr>
            <p:cNvSpPr/>
            <p:nvPr/>
          </p:nvSpPr>
          <p:spPr>
            <a:xfrm>
              <a:off x="2585745" y="4171893"/>
              <a:ext cx="775638" cy="447449"/>
            </a:xfrm>
            <a:custGeom>
              <a:avLst/>
              <a:gdLst/>
              <a:ahLst/>
              <a:cxnLst/>
              <a:rect l="l" t="t" r="r" b="b"/>
              <a:pathLst>
                <a:path w="14679" h="8468" extrusionOk="0">
                  <a:moveTo>
                    <a:pt x="4955" y="1"/>
                  </a:moveTo>
                  <a:lnTo>
                    <a:pt x="1" y="2848"/>
                  </a:lnTo>
                  <a:lnTo>
                    <a:pt x="9724" y="8467"/>
                  </a:lnTo>
                  <a:lnTo>
                    <a:pt x="14678" y="5620"/>
                  </a:lnTo>
                  <a:lnTo>
                    <a:pt x="4955"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5">
              <a:extLst>
                <a:ext uri="{FF2B5EF4-FFF2-40B4-BE49-F238E27FC236}">
                  <a16:creationId xmlns:a16="http://schemas.microsoft.com/office/drawing/2014/main" id="{4088744D-2519-F26C-DFA1-A88AA44289C8}"/>
                </a:ext>
              </a:extLst>
            </p:cNvPr>
            <p:cNvSpPr/>
            <p:nvPr/>
          </p:nvSpPr>
          <p:spPr>
            <a:xfrm>
              <a:off x="2585745" y="4322323"/>
              <a:ext cx="513869" cy="377066"/>
            </a:xfrm>
            <a:custGeom>
              <a:avLst/>
              <a:gdLst/>
              <a:ahLst/>
              <a:cxnLst/>
              <a:rect l="l" t="t" r="r" b="b"/>
              <a:pathLst>
                <a:path w="9725" h="7136" extrusionOk="0">
                  <a:moveTo>
                    <a:pt x="1" y="1"/>
                  </a:moveTo>
                  <a:lnTo>
                    <a:pt x="1" y="1516"/>
                  </a:lnTo>
                  <a:lnTo>
                    <a:pt x="9724" y="7136"/>
                  </a:lnTo>
                  <a:lnTo>
                    <a:pt x="9724" y="5620"/>
                  </a:lnTo>
                  <a:lnTo>
                    <a:pt x="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5">
              <a:extLst>
                <a:ext uri="{FF2B5EF4-FFF2-40B4-BE49-F238E27FC236}">
                  <a16:creationId xmlns:a16="http://schemas.microsoft.com/office/drawing/2014/main" id="{3943FCF1-E036-856A-EDE0-CBE5D9164DE3}"/>
                </a:ext>
              </a:extLst>
            </p:cNvPr>
            <p:cNvSpPr/>
            <p:nvPr/>
          </p:nvSpPr>
          <p:spPr>
            <a:xfrm>
              <a:off x="3324158" y="3370975"/>
              <a:ext cx="261822" cy="506049"/>
            </a:xfrm>
            <a:custGeom>
              <a:avLst/>
              <a:gdLst/>
              <a:ahLst/>
              <a:cxnLst/>
              <a:rect l="l" t="t" r="r" b="b"/>
              <a:pathLst>
                <a:path w="4955" h="9577" extrusionOk="0">
                  <a:moveTo>
                    <a:pt x="4955" y="1"/>
                  </a:moveTo>
                  <a:lnTo>
                    <a:pt x="1" y="2811"/>
                  </a:lnTo>
                  <a:lnTo>
                    <a:pt x="1" y="9576"/>
                  </a:lnTo>
                  <a:lnTo>
                    <a:pt x="4955" y="6730"/>
                  </a:lnTo>
                  <a:lnTo>
                    <a:pt x="4955"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5">
              <a:extLst>
                <a:ext uri="{FF2B5EF4-FFF2-40B4-BE49-F238E27FC236}">
                  <a16:creationId xmlns:a16="http://schemas.microsoft.com/office/drawing/2014/main" id="{69B9B908-DA0C-AACB-7B69-EB53D615EC16}"/>
                </a:ext>
              </a:extLst>
            </p:cNvPr>
            <p:cNvSpPr/>
            <p:nvPr/>
          </p:nvSpPr>
          <p:spPr>
            <a:xfrm>
              <a:off x="3253830" y="3478448"/>
              <a:ext cx="70383" cy="398572"/>
            </a:xfrm>
            <a:custGeom>
              <a:avLst/>
              <a:gdLst/>
              <a:ahLst/>
              <a:cxnLst/>
              <a:rect l="l" t="t" r="r" b="b"/>
              <a:pathLst>
                <a:path w="1332" h="7543" extrusionOk="0">
                  <a:moveTo>
                    <a:pt x="1" y="0"/>
                  </a:moveTo>
                  <a:lnTo>
                    <a:pt x="1" y="6766"/>
                  </a:lnTo>
                  <a:lnTo>
                    <a:pt x="1332" y="7542"/>
                  </a:lnTo>
                  <a:lnTo>
                    <a:pt x="1332" y="777"/>
                  </a:lnTo>
                  <a:lnTo>
                    <a:pt x="1" y="0"/>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5">
              <a:extLst>
                <a:ext uri="{FF2B5EF4-FFF2-40B4-BE49-F238E27FC236}">
                  <a16:creationId xmlns:a16="http://schemas.microsoft.com/office/drawing/2014/main" id="{2FF4E113-2732-B370-35D9-96B289235801}"/>
                </a:ext>
              </a:extLst>
            </p:cNvPr>
            <p:cNvSpPr/>
            <p:nvPr/>
          </p:nvSpPr>
          <p:spPr>
            <a:xfrm>
              <a:off x="2656073" y="3857402"/>
              <a:ext cx="263777" cy="506049"/>
            </a:xfrm>
            <a:custGeom>
              <a:avLst/>
              <a:gdLst/>
              <a:ahLst/>
              <a:cxnLst/>
              <a:rect l="l" t="t" r="r" b="b"/>
              <a:pathLst>
                <a:path w="4992" h="9577" extrusionOk="0">
                  <a:moveTo>
                    <a:pt x="4992" y="1"/>
                  </a:moveTo>
                  <a:lnTo>
                    <a:pt x="38" y="2810"/>
                  </a:lnTo>
                  <a:lnTo>
                    <a:pt x="1" y="9576"/>
                  </a:lnTo>
                  <a:lnTo>
                    <a:pt x="1" y="9576"/>
                  </a:lnTo>
                  <a:lnTo>
                    <a:pt x="4955" y="6729"/>
                  </a:lnTo>
                  <a:lnTo>
                    <a:pt x="4992"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5">
              <a:extLst>
                <a:ext uri="{FF2B5EF4-FFF2-40B4-BE49-F238E27FC236}">
                  <a16:creationId xmlns:a16="http://schemas.microsoft.com/office/drawing/2014/main" id="{633FA88C-7579-F3C2-09EB-16635E4CE3EF}"/>
                </a:ext>
              </a:extLst>
            </p:cNvPr>
            <p:cNvSpPr/>
            <p:nvPr/>
          </p:nvSpPr>
          <p:spPr>
            <a:xfrm>
              <a:off x="2585745" y="3966776"/>
              <a:ext cx="72338" cy="396670"/>
            </a:xfrm>
            <a:custGeom>
              <a:avLst/>
              <a:gdLst/>
              <a:ahLst/>
              <a:cxnLst/>
              <a:rect l="l" t="t" r="r" b="b"/>
              <a:pathLst>
                <a:path w="1369" h="7507" extrusionOk="0">
                  <a:moveTo>
                    <a:pt x="38" y="1"/>
                  </a:moveTo>
                  <a:lnTo>
                    <a:pt x="1" y="6730"/>
                  </a:lnTo>
                  <a:lnTo>
                    <a:pt x="1332" y="7506"/>
                  </a:lnTo>
                  <a:lnTo>
                    <a:pt x="1369" y="740"/>
                  </a:lnTo>
                  <a:lnTo>
                    <a:pt x="38"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5">
              <a:extLst>
                <a:ext uri="{FF2B5EF4-FFF2-40B4-BE49-F238E27FC236}">
                  <a16:creationId xmlns:a16="http://schemas.microsoft.com/office/drawing/2014/main" id="{6470E945-D177-1EBF-C369-94CEAA7403EA}"/>
                </a:ext>
              </a:extLst>
            </p:cNvPr>
            <p:cNvSpPr/>
            <p:nvPr/>
          </p:nvSpPr>
          <p:spPr>
            <a:xfrm>
              <a:off x="3765673" y="3341703"/>
              <a:ext cx="261822" cy="230541"/>
            </a:xfrm>
            <a:custGeom>
              <a:avLst/>
              <a:gdLst/>
              <a:ahLst/>
              <a:cxnLst/>
              <a:rect l="l" t="t" r="r" b="b"/>
              <a:pathLst>
                <a:path w="4955" h="4363" extrusionOk="0">
                  <a:moveTo>
                    <a:pt x="4954" y="0"/>
                  </a:moveTo>
                  <a:lnTo>
                    <a:pt x="37" y="2810"/>
                  </a:lnTo>
                  <a:lnTo>
                    <a:pt x="0" y="4363"/>
                  </a:lnTo>
                  <a:lnTo>
                    <a:pt x="4954" y="1516"/>
                  </a:lnTo>
                  <a:lnTo>
                    <a:pt x="4954"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5">
              <a:extLst>
                <a:ext uri="{FF2B5EF4-FFF2-40B4-BE49-F238E27FC236}">
                  <a16:creationId xmlns:a16="http://schemas.microsoft.com/office/drawing/2014/main" id="{C1EB7E69-27CB-D126-B4C6-2D1B78F5E5EF}"/>
                </a:ext>
              </a:extLst>
            </p:cNvPr>
            <p:cNvSpPr/>
            <p:nvPr/>
          </p:nvSpPr>
          <p:spPr>
            <a:xfrm>
              <a:off x="3253830" y="3044754"/>
              <a:ext cx="773683" cy="445494"/>
            </a:xfrm>
            <a:custGeom>
              <a:avLst/>
              <a:gdLst/>
              <a:ahLst/>
              <a:cxnLst/>
              <a:rect l="l" t="t" r="r" b="b"/>
              <a:pathLst>
                <a:path w="14642" h="8431" extrusionOk="0">
                  <a:moveTo>
                    <a:pt x="4918" y="1"/>
                  </a:moveTo>
                  <a:lnTo>
                    <a:pt x="1" y="2848"/>
                  </a:lnTo>
                  <a:lnTo>
                    <a:pt x="9724" y="8430"/>
                  </a:lnTo>
                  <a:lnTo>
                    <a:pt x="14641" y="5620"/>
                  </a:lnTo>
                  <a:lnTo>
                    <a:pt x="4918"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5">
              <a:extLst>
                <a:ext uri="{FF2B5EF4-FFF2-40B4-BE49-F238E27FC236}">
                  <a16:creationId xmlns:a16="http://schemas.microsoft.com/office/drawing/2014/main" id="{13AF2996-15BD-019F-CF2F-BB747C23845B}"/>
                </a:ext>
              </a:extLst>
            </p:cNvPr>
            <p:cNvSpPr/>
            <p:nvPr/>
          </p:nvSpPr>
          <p:spPr>
            <a:xfrm>
              <a:off x="3253830" y="3195183"/>
              <a:ext cx="513869" cy="377066"/>
            </a:xfrm>
            <a:custGeom>
              <a:avLst/>
              <a:gdLst/>
              <a:ahLst/>
              <a:cxnLst/>
              <a:rect l="l" t="t" r="r" b="b"/>
              <a:pathLst>
                <a:path w="9725" h="7136" extrusionOk="0">
                  <a:moveTo>
                    <a:pt x="1" y="1"/>
                  </a:moveTo>
                  <a:lnTo>
                    <a:pt x="1" y="1516"/>
                  </a:lnTo>
                  <a:lnTo>
                    <a:pt x="9687" y="7136"/>
                  </a:lnTo>
                  <a:lnTo>
                    <a:pt x="9724" y="5583"/>
                  </a:lnTo>
                  <a:lnTo>
                    <a:pt x="1"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5">
              <a:extLst>
                <a:ext uri="{FF2B5EF4-FFF2-40B4-BE49-F238E27FC236}">
                  <a16:creationId xmlns:a16="http://schemas.microsoft.com/office/drawing/2014/main" id="{F4E0F5F9-BC61-5068-2306-87BEDEA4B5D7}"/>
                </a:ext>
              </a:extLst>
            </p:cNvPr>
            <p:cNvSpPr/>
            <p:nvPr/>
          </p:nvSpPr>
          <p:spPr>
            <a:xfrm>
              <a:off x="3415990" y="4492303"/>
              <a:ext cx="11783" cy="9775"/>
            </a:xfrm>
            <a:custGeom>
              <a:avLst/>
              <a:gdLst/>
              <a:ahLst/>
              <a:cxnLst/>
              <a:rect l="l" t="t" r="r" b="b"/>
              <a:pathLst>
                <a:path w="223" h="185" extrusionOk="0">
                  <a:moveTo>
                    <a:pt x="0" y="0"/>
                  </a:moveTo>
                  <a:lnTo>
                    <a:pt x="0" y="0"/>
                  </a:lnTo>
                  <a:cubicBezTo>
                    <a:pt x="74" y="74"/>
                    <a:pt x="148" y="111"/>
                    <a:pt x="222" y="185"/>
                  </a:cubicBezTo>
                  <a:cubicBezTo>
                    <a:pt x="185" y="148"/>
                    <a:pt x="185" y="148"/>
                    <a:pt x="148" y="111"/>
                  </a:cubicBezTo>
                  <a:cubicBezTo>
                    <a:pt x="111" y="111"/>
                    <a:pt x="74" y="37"/>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5">
              <a:extLst>
                <a:ext uri="{FF2B5EF4-FFF2-40B4-BE49-F238E27FC236}">
                  <a16:creationId xmlns:a16="http://schemas.microsoft.com/office/drawing/2014/main" id="{C4E16FD9-6E85-CB10-3BE1-7035CECC5B65}"/>
                </a:ext>
              </a:extLst>
            </p:cNvPr>
            <p:cNvSpPr/>
            <p:nvPr/>
          </p:nvSpPr>
          <p:spPr>
            <a:xfrm>
              <a:off x="3427720" y="4502025"/>
              <a:ext cx="11783" cy="7873"/>
            </a:xfrm>
            <a:custGeom>
              <a:avLst/>
              <a:gdLst/>
              <a:ahLst/>
              <a:cxnLst/>
              <a:rect l="l" t="t" r="r" b="b"/>
              <a:pathLst>
                <a:path w="223" h="149" extrusionOk="0">
                  <a:moveTo>
                    <a:pt x="222" y="149"/>
                  </a:moveTo>
                  <a:cubicBezTo>
                    <a:pt x="148" y="112"/>
                    <a:pt x="74" y="38"/>
                    <a:pt x="0" y="1"/>
                  </a:cubicBezTo>
                  <a:cubicBezTo>
                    <a:pt x="74" y="38"/>
                    <a:pt x="148" y="112"/>
                    <a:pt x="222" y="1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5">
              <a:extLst>
                <a:ext uri="{FF2B5EF4-FFF2-40B4-BE49-F238E27FC236}">
                  <a16:creationId xmlns:a16="http://schemas.microsoft.com/office/drawing/2014/main" id="{0C140EEC-CB40-38D4-D80C-0EA38EE016B8}"/>
                </a:ext>
              </a:extLst>
            </p:cNvPr>
            <p:cNvSpPr/>
            <p:nvPr/>
          </p:nvSpPr>
          <p:spPr>
            <a:xfrm>
              <a:off x="3322203" y="3529225"/>
              <a:ext cx="761953" cy="1033498"/>
            </a:xfrm>
            <a:custGeom>
              <a:avLst/>
              <a:gdLst/>
              <a:ahLst/>
              <a:cxnLst/>
              <a:rect l="l" t="t" r="r" b="b"/>
              <a:pathLst>
                <a:path w="14420" h="19559" extrusionOk="0">
                  <a:moveTo>
                    <a:pt x="10745" y="1"/>
                  </a:moveTo>
                  <a:cubicBezTo>
                    <a:pt x="10519" y="1"/>
                    <a:pt x="10334" y="19"/>
                    <a:pt x="10168" y="37"/>
                  </a:cubicBezTo>
                  <a:cubicBezTo>
                    <a:pt x="9946" y="37"/>
                    <a:pt x="9724" y="74"/>
                    <a:pt x="9539" y="148"/>
                  </a:cubicBezTo>
                  <a:cubicBezTo>
                    <a:pt x="9243" y="222"/>
                    <a:pt x="8837" y="333"/>
                    <a:pt x="8541" y="444"/>
                  </a:cubicBezTo>
                  <a:cubicBezTo>
                    <a:pt x="8356" y="518"/>
                    <a:pt x="8097" y="629"/>
                    <a:pt x="7876" y="740"/>
                  </a:cubicBezTo>
                  <a:cubicBezTo>
                    <a:pt x="7728" y="814"/>
                    <a:pt x="7506" y="925"/>
                    <a:pt x="7358" y="1036"/>
                  </a:cubicBezTo>
                  <a:cubicBezTo>
                    <a:pt x="6360" y="1590"/>
                    <a:pt x="5731" y="2145"/>
                    <a:pt x="5546" y="2330"/>
                  </a:cubicBezTo>
                  <a:cubicBezTo>
                    <a:pt x="4918" y="2884"/>
                    <a:pt x="4881" y="2921"/>
                    <a:pt x="4474" y="3365"/>
                  </a:cubicBezTo>
                  <a:cubicBezTo>
                    <a:pt x="3883" y="3956"/>
                    <a:pt x="3476" y="4548"/>
                    <a:pt x="3476" y="4548"/>
                  </a:cubicBezTo>
                  <a:cubicBezTo>
                    <a:pt x="2958" y="5213"/>
                    <a:pt x="2885" y="5324"/>
                    <a:pt x="2552" y="5842"/>
                  </a:cubicBezTo>
                  <a:cubicBezTo>
                    <a:pt x="2441" y="5990"/>
                    <a:pt x="2145" y="6507"/>
                    <a:pt x="1775" y="7210"/>
                  </a:cubicBezTo>
                  <a:cubicBezTo>
                    <a:pt x="1110" y="8504"/>
                    <a:pt x="740" y="9576"/>
                    <a:pt x="592" y="10094"/>
                  </a:cubicBezTo>
                  <a:cubicBezTo>
                    <a:pt x="481" y="10463"/>
                    <a:pt x="334" y="10907"/>
                    <a:pt x="223" y="11609"/>
                  </a:cubicBezTo>
                  <a:cubicBezTo>
                    <a:pt x="112" y="12164"/>
                    <a:pt x="112" y="12275"/>
                    <a:pt x="38" y="13088"/>
                  </a:cubicBezTo>
                  <a:cubicBezTo>
                    <a:pt x="1" y="13421"/>
                    <a:pt x="1" y="14419"/>
                    <a:pt x="149" y="15232"/>
                  </a:cubicBezTo>
                  <a:cubicBezTo>
                    <a:pt x="223" y="15528"/>
                    <a:pt x="371" y="16416"/>
                    <a:pt x="851" y="17155"/>
                  </a:cubicBezTo>
                  <a:cubicBezTo>
                    <a:pt x="1073" y="17525"/>
                    <a:pt x="1221" y="17746"/>
                    <a:pt x="1480" y="17968"/>
                  </a:cubicBezTo>
                  <a:cubicBezTo>
                    <a:pt x="1554" y="18042"/>
                    <a:pt x="1628" y="18116"/>
                    <a:pt x="1738" y="18190"/>
                  </a:cubicBezTo>
                  <a:cubicBezTo>
                    <a:pt x="1738" y="18227"/>
                    <a:pt x="1775" y="18227"/>
                    <a:pt x="1775" y="18227"/>
                  </a:cubicBezTo>
                  <a:cubicBezTo>
                    <a:pt x="1849" y="18301"/>
                    <a:pt x="1923" y="18338"/>
                    <a:pt x="1997" y="18412"/>
                  </a:cubicBezTo>
                  <a:cubicBezTo>
                    <a:pt x="2071" y="18449"/>
                    <a:pt x="2145" y="18523"/>
                    <a:pt x="2219" y="18560"/>
                  </a:cubicBezTo>
                  <a:lnTo>
                    <a:pt x="3920" y="19558"/>
                  </a:lnTo>
                  <a:cubicBezTo>
                    <a:pt x="2626" y="18782"/>
                    <a:pt x="1775" y="17118"/>
                    <a:pt x="1775" y="14789"/>
                  </a:cubicBezTo>
                  <a:cubicBezTo>
                    <a:pt x="1775" y="10094"/>
                    <a:pt x="5066" y="4400"/>
                    <a:pt x="9170" y="2034"/>
                  </a:cubicBezTo>
                  <a:cubicBezTo>
                    <a:pt x="10351" y="1347"/>
                    <a:pt x="11482" y="1021"/>
                    <a:pt x="12483" y="1021"/>
                  </a:cubicBezTo>
                  <a:cubicBezTo>
                    <a:pt x="13206" y="1021"/>
                    <a:pt x="13861" y="1191"/>
                    <a:pt x="14419" y="1516"/>
                  </a:cubicBezTo>
                  <a:lnTo>
                    <a:pt x="12719" y="518"/>
                  </a:lnTo>
                  <a:cubicBezTo>
                    <a:pt x="12571" y="444"/>
                    <a:pt x="12460" y="370"/>
                    <a:pt x="12312" y="333"/>
                  </a:cubicBezTo>
                  <a:cubicBezTo>
                    <a:pt x="12275" y="296"/>
                    <a:pt x="12201" y="259"/>
                    <a:pt x="12127" y="259"/>
                  </a:cubicBezTo>
                  <a:cubicBezTo>
                    <a:pt x="11979" y="185"/>
                    <a:pt x="11757" y="111"/>
                    <a:pt x="11573" y="74"/>
                  </a:cubicBezTo>
                  <a:cubicBezTo>
                    <a:pt x="11240" y="19"/>
                    <a:pt x="10972" y="1"/>
                    <a:pt x="10745"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5">
              <a:extLst>
                <a:ext uri="{FF2B5EF4-FFF2-40B4-BE49-F238E27FC236}">
                  <a16:creationId xmlns:a16="http://schemas.microsoft.com/office/drawing/2014/main" id="{460145EA-0E62-451C-67FF-CF7B672D0EEF}"/>
                </a:ext>
              </a:extLst>
            </p:cNvPr>
            <p:cNvSpPr/>
            <p:nvPr/>
          </p:nvSpPr>
          <p:spPr>
            <a:xfrm>
              <a:off x="3415990" y="3583173"/>
              <a:ext cx="785361" cy="1006866"/>
            </a:xfrm>
            <a:custGeom>
              <a:avLst/>
              <a:gdLst/>
              <a:ahLst/>
              <a:cxnLst/>
              <a:rect l="l" t="t" r="r" b="b"/>
              <a:pathLst>
                <a:path w="14863" h="19055" extrusionOk="0">
                  <a:moveTo>
                    <a:pt x="10708" y="0"/>
                  </a:moveTo>
                  <a:cubicBezTo>
                    <a:pt x="9707" y="0"/>
                    <a:pt x="8576" y="326"/>
                    <a:pt x="7395" y="1013"/>
                  </a:cubicBezTo>
                  <a:cubicBezTo>
                    <a:pt x="3291" y="3379"/>
                    <a:pt x="0" y="9073"/>
                    <a:pt x="0" y="13768"/>
                  </a:cubicBezTo>
                  <a:cubicBezTo>
                    <a:pt x="0" y="16097"/>
                    <a:pt x="851" y="17761"/>
                    <a:pt x="2145" y="18537"/>
                  </a:cubicBezTo>
                  <a:cubicBezTo>
                    <a:pt x="2440" y="18685"/>
                    <a:pt x="2662" y="18796"/>
                    <a:pt x="3069" y="18907"/>
                  </a:cubicBezTo>
                  <a:cubicBezTo>
                    <a:pt x="3365" y="18981"/>
                    <a:pt x="3771" y="19055"/>
                    <a:pt x="4067" y="19055"/>
                  </a:cubicBezTo>
                  <a:cubicBezTo>
                    <a:pt x="4474" y="19055"/>
                    <a:pt x="4844" y="19018"/>
                    <a:pt x="5176" y="18944"/>
                  </a:cubicBezTo>
                  <a:cubicBezTo>
                    <a:pt x="5768" y="18796"/>
                    <a:pt x="6211" y="18648"/>
                    <a:pt x="6470" y="18537"/>
                  </a:cubicBezTo>
                  <a:cubicBezTo>
                    <a:pt x="6803" y="18389"/>
                    <a:pt x="7099" y="18241"/>
                    <a:pt x="7616" y="17945"/>
                  </a:cubicBezTo>
                  <a:cubicBezTo>
                    <a:pt x="8282" y="17576"/>
                    <a:pt x="8762" y="17169"/>
                    <a:pt x="8762" y="17169"/>
                  </a:cubicBezTo>
                  <a:cubicBezTo>
                    <a:pt x="9354" y="16725"/>
                    <a:pt x="9613" y="16504"/>
                    <a:pt x="9872" y="16208"/>
                  </a:cubicBezTo>
                  <a:cubicBezTo>
                    <a:pt x="10204" y="15875"/>
                    <a:pt x="10611" y="15468"/>
                    <a:pt x="10907" y="15099"/>
                  </a:cubicBezTo>
                  <a:cubicBezTo>
                    <a:pt x="11055" y="14951"/>
                    <a:pt x="11276" y="14692"/>
                    <a:pt x="11387" y="14507"/>
                  </a:cubicBezTo>
                  <a:cubicBezTo>
                    <a:pt x="11535" y="14322"/>
                    <a:pt x="11720" y="14064"/>
                    <a:pt x="11868" y="13879"/>
                  </a:cubicBezTo>
                  <a:cubicBezTo>
                    <a:pt x="12127" y="13472"/>
                    <a:pt x="12460" y="12954"/>
                    <a:pt x="12718" y="12548"/>
                  </a:cubicBezTo>
                  <a:cubicBezTo>
                    <a:pt x="12940" y="12178"/>
                    <a:pt x="13088" y="11845"/>
                    <a:pt x="13458" y="11143"/>
                  </a:cubicBezTo>
                  <a:cubicBezTo>
                    <a:pt x="13458" y="11143"/>
                    <a:pt x="13753" y="10477"/>
                    <a:pt x="14049" y="9701"/>
                  </a:cubicBezTo>
                  <a:cubicBezTo>
                    <a:pt x="14271" y="9073"/>
                    <a:pt x="14345" y="8777"/>
                    <a:pt x="14493" y="8222"/>
                  </a:cubicBezTo>
                  <a:cubicBezTo>
                    <a:pt x="14493" y="8222"/>
                    <a:pt x="14678" y="7520"/>
                    <a:pt x="14752" y="6743"/>
                  </a:cubicBezTo>
                  <a:cubicBezTo>
                    <a:pt x="14789" y="6448"/>
                    <a:pt x="14863" y="5930"/>
                    <a:pt x="14863" y="5302"/>
                  </a:cubicBezTo>
                  <a:cubicBezTo>
                    <a:pt x="14863" y="4747"/>
                    <a:pt x="14826" y="3860"/>
                    <a:pt x="14493" y="2861"/>
                  </a:cubicBezTo>
                  <a:cubicBezTo>
                    <a:pt x="14419" y="2677"/>
                    <a:pt x="14308" y="2418"/>
                    <a:pt x="14234" y="2233"/>
                  </a:cubicBezTo>
                  <a:cubicBezTo>
                    <a:pt x="14160" y="2122"/>
                    <a:pt x="14086" y="1974"/>
                    <a:pt x="14012" y="1863"/>
                  </a:cubicBezTo>
                  <a:cubicBezTo>
                    <a:pt x="13938" y="1715"/>
                    <a:pt x="13790" y="1494"/>
                    <a:pt x="13643" y="1346"/>
                  </a:cubicBezTo>
                  <a:cubicBezTo>
                    <a:pt x="13532" y="1198"/>
                    <a:pt x="13384" y="1013"/>
                    <a:pt x="13236" y="902"/>
                  </a:cubicBezTo>
                  <a:cubicBezTo>
                    <a:pt x="13051" y="754"/>
                    <a:pt x="12829" y="606"/>
                    <a:pt x="12644" y="495"/>
                  </a:cubicBezTo>
                  <a:cubicBezTo>
                    <a:pt x="12086" y="170"/>
                    <a:pt x="11431" y="0"/>
                    <a:pt x="10708"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5">
              <a:extLst>
                <a:ext uri="{FF2B5EF4-FFF2-40B4-BE49-F238E27FC236}">
                  <a16:creationId xmlns:a16="http://schemas.microsoft.com/office/drawing/2014/main" id="{6E23B5C7-46F0-283F-199C-32BF925B2E8D}"/>
                </a:ext>
              </a:extLst>
            </p:cNvPr>
            <p:cNvSpPr/>
            <p:nvPr/>
          </p:nvSpPr>
          <p:spPr>
            <a:xfrm>
              <a:off x="2755725" y="4218813"/>
              <a:ext cx="11783" cy="9828"/>
            </a:xfrm>
            <a:custGeom>
              <a:avLst/>
              <a:gdLst/>
              <a:ahLst/>
              <a:cxnLst/>
              <a:rect l="l" t="t" r="r" b="b"/>
              <a:pathLst>
                <a:path w="223" h="186" extrusionOk="0">
                  <a:moveTo>
                    <a:pt x="0" y="0"/>
                  </a:moveTo>
                  <a:lnTo>
                    <a:pt x="0" y="0"/>
                  </a:lnTo>
                  <a:cubicBezTo>
                    <a:pt x="50" y="50"/>
                    <a:pt x="100" y="83"/>
                    <a:pt x="149" y="122"/>
                  </a:cubicBezTo>
                  <a:lnTo>
                    <a:pt x="149" y="122"/>
                  </a:lnTo>
                  <a:cubicBezTo>
                    <a:pt x="149" y="118"/>
                    <a:pt x="148" y="115"/>
                    <a:pt x="148" y="111"/>
                  </a:cubicBezTo>
                  <a:cubicBezTo>
                    <a:pt x="111" y="74"/>
                    <a:pt x="37" y="37"/>
                    <a:pt x="0" y="0"/>
                  </a:cubicBezTo>
                  <a:close/>
                  <a:moveTo>
                    <a:pt x="149" y="122"/>
                  </a:moveTo>
                  <a:cubicBezTo>
                    <a:pt x="156" y="148"/>
                    <a:pt x="189" y="152"/>
                    <a:pt x="222" y="185"/>
                  </a:cubicBezTo>
                  <a:cubicBezTo>
                    <a:pt x="198" y="161"/>
                    <a:pt x="174" y="141"/>
                    <a:pt x="149" y="122"/>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5">
              <a:extLst>
                <a:ext uri="{FF2B5EF4-FFF2-40B4-BE49-F238E27FC236}">
                  <a16:creationId xmlns:a16="http://schemas.microsoft.com/office/drawing/2014/main" id="{5A584FA0-F031-6F52-AE23-55A8477D4565}"/>
                </a:ext>
              </a:extLst>
            </p:cNvPr>
            <p:cNvSpPr/>
            <p:nvPr/>
          </p:nvSpPr>
          <p:spPr>
            <a:xfrm>
              <a:off x="2767456" y="4228588"/>
              <a:ext cx="11730" cy="5865"/>
            </a:xfrm>
            <a:custGeom>
              <a:avLst/>
              <a:gdLst/>
              <a:ahLst/>
              <a:cxnLst/>
              <a:rect l="l" t="t" r="r" b="b"/>
              <a:pathLst>
                <a:path w="222" h="111" extrusionOk="0">
                  <a:moveTo>
                    <a:pt x="222" y="111"/>
                  </a:moveTo>
                  <a:cubicBezTo>
                    <a:pt x="148" y="74"/>
                    <a:pt x="74" y="37"/>
                    <a:pt x="0" y="0"/>
                  </a:cubicBezTo>
                  <a:cubicBezTo>
                    <a:pt x="74" y="37"/>
                    <a:pt x="148" y="74"/>
                    <a:pt x="222" y="111"/>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5">
              <a:extLst>
                <a:ext uri="{FF2B5EF4-FFF2-40B4-BE49-F238E27FC236}">
                  <a16:creationId xmlns:a16="http://schemas.microsoft.com/office/drawing/2014/main" id="{F10B8C85-AAE3-5B63-F7CC-29AD20DC1B64}"/>
                </a:ext>
              </a:extLst>
            </p:cNvPr>
            <p:cNvSpPr/>
            <p:nvPr/>
          </p:nvSpPr>
          <p:spPr>
            <a:xfrm>
              <a:off x="2659983" y="3255736"/>
              <a:ext cx="763908" cy="1031542"/>
            </a:xfrm>
            <a:custGeom>
              <a:avLst/>
              <a:gdLst/>
              <a:ahLst/>
              <a:cxnLst/>
              <a:rect l="l" t="t" r="r" b="b"/>
              <a:pathLst>
                <a:path w="14457" h="19522" extrusionOk="0">
                  <a:moveTo>
                    <a:pt x="14386" y="1441"/>
                  </a:moveTo>
                  <a:lnTo>
                    <a:pt x="14456" y="1479"/>
                  </a:lnTo>
                  <a:cubicBezTo>
                    <a:pt x="14433" y="1466"/>
                    <a:pt x="14409" y="1453"/>
                    <a:pt x="14386" y="1441"/>
                  </a:cubicBezTo>
                  <a:close/>
                  <a:moveTo>
                    <a:pt x="10764" y="1"/>
                  </a:moveTo>
                  <a:cubicBezTo>
                    <a:pt x="10528" y="1"/>
                    <a:pt x="10334" y="19"/>
                    <a:pt x="10168" y="38"/>
                  </a:cubicBezTo>
                  <a:cubicBezTo>
                    <a:pt x="9983" y="38"/>
                    <a:pt x="9724" y="75"/>
                    <a:pt x="9539" y="112"/>
                  </a:cubicBezTo>
                  <a:cubicBezTo>
                    <a:pt x="9243" y="222"/>
                    <a:pt x="8874" y="333"/>
                    <a:pt x="8578" y="444"/>
                  </a:cubicBezTo>
                  <a:cubicBezTo>
                    <a:pt x="8356" y="518"/>
                    <a:pt x="8097" y="629"/>
                    <a:pt x="7912" y="740"/>
                  </a:cubicBezTo>
                  <a:cubicBezTo>
                    <a:pt x="7728" y="814"/>
                    <a:pt x="7543" y="925"/>
                    <a:pt x="7358" y="999"/>
                  </a:cubicBezTo>
                  <a:cubicBezTo>
                    <a:pt x="6397" y="1590"/>
                    <a:pt x="5731" y="2145"/>
                    <a:pt x="5583" y="2293"/>
                  </a:cubicBezTo>
                  <a:cubicBezTo>
                    <a:pt x="4955" y="2884"/>
                    <a:pt x="4881" y="2921"/>
                    <a:pt x="4474" y="3365"/>
                  </a:cubicBezTo>
                  <a:cubicBezTo>
                    <a:pt x="3920" y="3956"/>
                    <a:pt x="3513" y="4511"/>
                    <a:pt x="3476" y="4511"/>
                  </a:cubicBezTo>
                  <a:cubicBezTo>
                    <a:pt x="2995" y="5213"/>
                    <a:pt x="2921" y="5287"/>
                    <a:pt x="2589" y="5805"/>
                  </a:cubicBezTo>
                  <a:cubicBezTo>
                    <a:pt x="2478" y="5990"/>
                    <a:pt x="2145" y="6507"/>
                    <a:pt x="1812" y="7173"/>
                  </a:cubicBezTo>
                  <a:cubicBezTo>
                    <a:pt x="1110" y="8504"/>
                    <a:pt x="777" y="9576"/>
                    <a:pt x="592" y="10094"/>
                  </a:cubicBezTo>
                  <a:cubicBezTo>
                    <a:pt x="518" y="10426"/>
                    <a:pt x="370" y="10907"/>
                    <a:pt x="260" y="11572"/>
                  </a:cubicBezTo>
                  <a:cubicBezTo>
                    <a:pt x="149" y="12164"/>
                    <a:pt x="112" y="12238"/>
                    <a:pt x="75" y="13051"/>
                  </a:cubicBezTo>
                  <a:cubicBezTo>
                    <a:pt x="38" y="13421"/>
                    <a:pt x="1" y="14419"/>
                    <a:pt x="186" y="15233"/>
                  </a:cubicBezTo>
                  <a:cubicBezTo>
                    <a:pt x="223" y="15491"/>
                    <a:pt x="407" y="16416"/>
                    <a:pt x="888" y="17155"/>
                  </a:cubicBezTo>
                  <a:cubicBezTo>
                    <a:pt x="1073" y="17488"/>
                    <a:pt x="1258" y="17710"/>
                    <a:pt x="1480" y="17968"/>
                  </a:cubicBezTo>
                  <a:cubicBezTo>
                    <a:pt x="1553" y="18042"/>
                    <a:pt x="1664" y="18116"/>
                    <a:pt x="1738" y="18190"/>
                  </a:cubicBezTo>
                  <a:cubicBezTo>
                    <a:pt x="1775" y="18190"/>
                    <a:pt x="1775" y="18227"/>
                    <a:pt x="1812" y="18227"/>
                  </a:cubicBezTo>
                  <a:cubicBezTo>
                    <a:pt x="1886" y="18301"/>
                    <a:pt x="1960" y="18338"/>
                    <a:pt x="2034" y="18412"/>
                  </a:cubicBezTo>
                  <a:cubicBezTo>
                    <a:pt x="2108" y="18449"/>
                    <a:pt x="2182" y="18486"/>
                    <a:pt x="2256" y="18523"/>
                  </a:cubicBezTo>
                  <a:lnTo>
                    <a:pt x="3940" y="19511"/>
                  </a:lnTo>
                  <a:lnTo>
                    <a:pt x="3940" y="19511"/>
                  </a:lnTo>
                  <a:cubicBezTo>
                    <a:pt x="2619" y="18731"/>
                    <a:pt x="1812" y="17108"/>
                    <a:pt x="1812" y="14789"/>
                  </a:cubicBezTo>
                  <a:cubicBezTo>
                    <a:pt x="1775" y="10094"/>
                    <a:pt x="5103" y="4363"/>
                    <a:pt x="9169" y="1997"/>
                  </a:cubicBezTo>
                  <a:cubicBezTo>
                    <a:pt x="10372" y="1310"/>
                    <a:pt x="11500" y="984"/>
                    <a:pt x="12502" y="984"/>
                  </a:cubicBezTo>
                  <a:cubicBezTo>
                    <a:pt x="13196" y="984"/>
                    <a:pt x="13829" y="1140"/>
                    <a:pt x="14386" y="1441"/>
                  </a:cubicBezTo>
                  <a:lnTo>
                    <a:pt x="14386" y="1441"/>
                  </a:lnTo>
                  <a:lnTo>
                    <a:pt x="12719" y="518"/>
                  </a:lnTo>
                  <a:cubicBezTo>
                    <a:pt x="12608" y="444"/>
                    <a:pt x="12497" y="370"/>
                    <a:pt x="12349" y="333"/>
                  </a:cubicBezTo>
                  <a:cubicBezTo>
                    <a:pt x="12275" y="296"/>
                    <a:pt x="12238" y="259"/>
                    <a:pt x="12164" y="222"/>
                  </a:cubicBezTo>
                  <a:cubicBezTo>
                    <a:pt x="12016" y="185"/>
                    <a:pt x="11757" y="112"/>
                    <a:pt x="11610" y="75"/>
                  </a:cubicBezTo>
                  <a:cubicBezTo>
                    <a:pt x="11277" y="19"/>
                    <a:pt x="11000" y="1"/>
                    <a:pt x="10764" y="1"/>
                  </a:cubicBezTo>
                  <a:close/>
                  <a:moveTo>
                    <a:pt x="3940" y="19511"/>
                  </a:moveTo>
                  <a:cubicBezTo>
                    <a:pt x="3946" y="19515"/>
                    <a:pt x="3951" y="19518"/>
                    <a:pt x="3957" y="19521"/>
                  </a:cubicBezTo>
                  <a:lnTo>
                    <a:pt x="3940" y="19511"/>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5">
              <a:extLst>
                <a:ext uri="{FF2B5EF4-FFF2-40B4-BE49-F238E27FC236}">
                  <a16:creationId xmlns:a16="http://schemas.microsoft.com/office/drawing/2014/main" id="{A48C8EAC-0F92-FBD0-A76A-CFEB2E105F43}"/>
                </a:ext>
              </a:extLst>
            </p:cNvPr>
            <p:cNvSpPr/>
            <p:nvPr/>
          </p:nvSpPr>
          <p:spPr>
            <a:xfrm>
              <a:off x="2753770" y="3308098"/>
              <a:ext cx="785361" cy="1006496"/>
            </a:xfrm>
            <a:custGeom>
              <a:avLst/>
              <a:gdLst/>
              <a:ahLst/>
              <a:cxnLst/>
              <a:rect l="l" t="t" r="r" b="b"/>
              <a:pathLst>
                <a:path w="14863" h="19048" extrusionOk="0">
                  <a:moveTo>
                    <a:pt x="10694" y="1"/>
                  </a:moveTo>
                  <a:cubicBezTo>
                    <a:pt x="9700" y="1"/>
                    <a:pt x="8584" y="326"/>
                    <a:pt x="7394" y="1006"/>
                  </a:cubicBezTo>
                  <a:cubicBezTo>
                    <a:pt x="3328" y="3372"/>
                    <a:pt x="0" y="9103"/>
                    <a:pt x="37" y="13798"/>
                  </a:cubicBezTo>
                  <a:cubicBezTo>
                    <a:pt x="37" y="16127"/>
                    <a:pt x="851" y="17754"/>
                    <a:pt x="2182" y="18530"/>
                  </a:cubicBezTo>
                  <a:cubicBezTo>
                    <a:pt x="2477" y="18715"/>
                    <a:pt x="2699" y="18826"/>
                    <a:pt x="3106" y="18937"/>
                  </a:cubicBezTo>
                  <a:cubicBezTo>
                    <a:pt x="3402" y="19011"/>
                    <a:pt x="3808" y="19048"/>
                    <a:pt x="4104" y="19048"/>
                  </a:cubicBezTo>
                  <a:cubicBezTo>
                    <a:pt x="4511" y="19048"/>
                    <a:pt x="4843" y="19011"/>
                    <a:pt x="5176" y="18974"/>
                  </a:cubicBezTo>
                  <a:cubicBezTo>
                    <a:pt x="5805" y="18826"/>
                    <a:pt x="6211" y="18678"/>
                    <a:pt x="6470" y="18567"/>
                  </a:cubicBezTo>
                  <a:cubicBezTo>
                    <a:pt x="6803" y="18419"/>
                    <a:pt x="7136" y="18271"/>
                    <a:pt x="7653" y="17976"/>
                  </a:cubicBezTo>
                  <a:cubicBezTo>
                    <a:pt x="8282" y="17606"/>
                    <a:pt x="8799" y="17199"/>
                    <a:pt x="8799" y="17199"/>
                  </a:cubicBezTo>
                  <a:cubicBezTo>
                    <a:pt x="9354" y="16719"/>
                    <a:pt x="9613" y="16534"/>
                    <a:pt x="9908" y="16238"/>
                  </a:cubicBezTo>
                  <a:cubicBezTo>
                    <a:pt x="10204" y="15905"/>
                    <a:pt x="10648" y="15462"/>
                    <a:pt x="10944" y="15129"/>
                  </a:cubicBezTo>
                  <a:cubicBezTo>
                    <a:pt x="11092" y="14944"/>
                    <a:pt x="11276" y="14722"/>
                    <a:pt x="11424" y="14537"/>
                  </a:cubicBezTo>
                  <a:cubicBezTo>
                    <a:pt x="11572" y="14352"/>
                    <a:pt x="11757" y="14094"/>
                    <a:pt x="11905" y="13909"/>
                  </a:cubicBezTo>
                  <a:cubicBezTo>
                    <a:pt x="12164" y="13502"/>
                    <a:pt x="12496" y="12948"/>
                    <a:pt x="12755" y="12541"/>
                  </a:cubicBezTo>
                  <a:cubicBezTo>
                    <a:pt x="12977" y="12208"/>
                    <a:pt x="13125" y="11875"/>
                    <a:pt x="13458" y="11136"/>
                  </a:cubicBezTo>
                  <a:cubicBezTo>
                    <a:pt x="13458" y="11136"/>
                    <a:pt x="13790" y="10508"/>
                    <a:pt x="14049" y="9694"/>
                  </a:cubicBezTo>
                  <a:cubicBezTo>
                    <a:pt x="14271" y="9103"/>
                    <a:pt x="14345" y="8807"/>
                    <a:pt x="14493" y="8252"/>
                  </a:cubicBezTo>
                  <a:cubicBezTo>
                    <a:pt x="14493" y="8215"/>
                    <a:pt x="14678" y="7550"/>
                    <a:pt x="14789" y="6773"/>
                  </a:cubicBezTo>
                  <a:cubicBezTo>
                    <a:pt x="14826" y="6441"/>
                    <a:pt x="14863" y="5960"/>
                    <a:pt x="14863" y="5332"/>
                  </a:cubicBezTo>
                  <a:cubicBezTo>
                    <a:pt x="14863" y="4777"/>
                    <a:pt x="14826" y="3890"/>
                    <a:pt x="14493" y="2892"/>
                  </a:cubicBezTo>
                  <a:cubicBezTo>
                    <a:pt x="14456" y="2670"/>
                    <a:pt x="14345" y="2448"/>
                    <a:pt x="14234" y="2263"/>
                  </a:cubicBezTo>
                  <a:cubicBezTo>
                    <a:pt x="14197" y="2152"/>
                    <a:pt x="14123" y="2004"/>
                    <a:pt x="14049" y="1893"/>
                  </a:cubicBezTo>
                  <a:cubicBezTo>
                    <a:pt x="13938" y="1708"/>
                    <a:pt x="13790" y="1524"/>
                    <a:pt x="13679" y="1376"/>
                  </a:cubicBezTo>
                  <a:cubicBezTo>
                    <a:pt x="13569" y="1228"/>
                    <a:pt x="13384" y="1043"/>
                    <a:pt x="13236" y="932"/>
                  </a:cubicBezTo>
                  <a:cubicBezTo>
                    <a:pt x="13088" y="784"/>
                    <a:pt x="12866" y="636"/>
                    <a:pt x="12681" y="525"/>
                  </a:cubicBezTo>
                  <a:cubicBezTo>
                    <a:pt x="12099" y="179"/>
                    <a:pt x="11430" y="1"/>
                    <a:pt x="106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5">
              <a:extLst>
                <a:ext uri="{FF2B5EF4-FFF2-40B4-BE49-F238E27FC236}">
                  <a16:creationId xmlns:a16="http://schemas.microsoft.com/office/drawing/2014/main" id="{0B79FE00-3A59-97E5-09C8-1257154F0C1D}"/>
                </a:ext>
              </a:extLst>
            </p:cNvPr>
            <p:cNvSpPr/>
            <p:nvPr/>
          </p:nvSpPr>
          <p:spPr>
            <a:xfrm>
              <a:off x="2951068" y="3550730"/>
              <a:ext cx="554873" cy="545890"/>
            </a:xfrm>
            <a:custGeom>
              <a:avLst/>
              <a:gdLst/>
              <a:ahLst/>
              <a:cxnLst/>
              <a:rect l="l" t="t" r="r" b="b"/>
              <a:pathLst>
                <a:path w="10501" h="10331" extrusionOk="0">
                  <a:moveTo>
                    <a:pt x="5213" y="0"/>
                  </a:moveTo>
                  <a:lnTo>
                    <a:pt x="0" y="10315"/>
                  </a:lnTo>
                  <a:cubicBezTo>
                    <a:pt x="11" y="10326"/>
                    <a:pt x="25" y="10330"/>
                    <a:pt x="41" y="10330"/>
                  </a:cubicBezTo>
                  <a:cubicBezTo>
                    <a:pt x="81" y="10330"/>
                    <a:pt x="133" y="10304"/>
                    <a:pt x="185" y="10278"/>
                  </a:cubicBezTo>
                  <a:cubicBezTo>
                    <a:pt x="259" y="10241"/>
                    <a:pt x="370" y="10167"/>
                    <a:pt x="444" y="10130"/>
                  </a:cubicBezTo>
                  <a:cubicBezTo>
                    <a:pt x="481" y="10093"/>
                    <a:pt x="518" y="10056"/>
                    <a:pt x="592" y="10056"/>
                  </a:cubicBezTo>
                  <a:cubicBezTo>
                    <a:pt x="592" y="10056"/>
                    <a:pt x="629" y="9982"/>
                    <a:pt x="703" y="9834"/>
                  </a:cubicBezTo>
                  <a:cubicBezTo>
                    <a:pt x="703" y="9834"/>
                    <a:pt x="703" y="9834"/>
                    <a:pt x="703" y="9797"/>
                  </a:cubicBezTo>
                  <a:cubicBezTo>
                    <a:pt x="703" y="9797"/>
                    <a:pt x="1516" y="8245"/>
                    <a:pt x="2034" y="7173"/>
                  </a:cubicBezTo>
                  <a:cubicBezTo>
                    <a:pt x="2219" y="6803"/>
                    <a:pt x="2403" y="6470"/>
                    <a:pt x="2551" y="6137"/>
                  </a:cubicBezTo>
                  <a:cubicBezTo>
                    <a:pt x="2662" y="5952"/>
                    <a:pt x="2736" y="5768"/>
                    <a:pt x="2847" y="5620"/>
                  </a:cubicBezTo>
                  <a:cubicBezTo>
                    <a:pt x="3217" y="4880"/>
                    <a:pt x="3550" y="4215"/>
                    <a:pt x="3882" y="3549"/>
                  </a:cubicBezTo>
                  <a:cubicBezTo>
                    <a:pt x="4067" y="3180"/>
                    <a:pt x="4215" y="2847"/>
                    <a:pt x="4400" y="2440"/>
                  </a:cubicBezTo>
                  <a:cubicBezTo>
                    <a:pt x="4733" y="1849"/>
                    <a:pt x="5361" y="555"/>
                    <a:pt x="5361" y="555"/>
                  </a:cubicBezTo>
                  <a:lnTo>
                    <a:pt x="10056" y="4400"/>
                  </a:lnTo>
                  <a:lnTo>
                    <a:pt x="10093" y="4400"/>
                  </a:lnTo>
                  <a:lnTo>
                    <a:pt x="10204" y="4511"/>
                  </a:lnTo>
                  <a:lnTo>
                    <a:pt x="10463" y="4363"/>
                  </a:lnTo>
                  <a:cubicBezTo>
                    <a:pt x="10463" y="4326"/>
                    <a:pt x="10500" y="4326"/>
                    <a:pt x="10463" y="4289"/>
                  </a:cubicBezTo>
                  <a:lnTo>
                    <a:pt x="52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5">
              <a:extLst>
                <a:ext uri="{FF2B5EF4-FFF2-40B4-BE49-F238E27FC236}">
                  <a16:creationId xmlns:a16="http://schemas.microsoft.com/office/drawing/2014/main" id="{F75314F7-3548-1739-8C74-7F3D454E391C}"/>
                </a:ext>
              </a:extLst>
            </p:cNvPr>
            <p:cNvSpPr/>
            <p:nvPr/>
          </p:nvSpPr>
          <p:spPr>
            <a:xfrm>
              <a:off x="3097588" y="3863267"/>
              <a:ext cx="263777" cy="836933"/>
            </a:xfrm>
            <a:custGeom>
              <a:avLst/>
              <a:gdLst/>
              <a:ahLst/>
              <a:cxnLst/>
              <a:rect l="l" t="t" r="r" b="b"/>
              <a:pathLst>
                <a:path w="4992" h="15839" extrusionOk="0">
                  <a:moveTo>
                    <a:pt x="222" y="15750"/>
                  </a:moveTo>
                  <a:cubicBezTo>
                    <a:pt x="212" y="15760"/>
                    <a:pt x="202" y="15770"/>
                    <a:pt x="192" y="15778"/>
                  </a:cubicBezTo>
                  <a:lnTo>
                    <a:pt x="192" y="15778"/>
                  </a:lnTo>
                  <a:cubicBezTo>
                    <a:pt x="199" y="15773"/>
                    <a:pt x="208" y="15764"/>
                    <a:pt x="222" y="15750"/>
                  </a:cubicBezTo>
                  <a:close/>
                  <a:moveTo>
                    <a:pt x="4954" y="1"/>
                  </a:moveTo>
                  <a:cubicBezTo>
                    <a:pt x="4917" y="37"/>
                    <a:pt x="4880" y="74"/>
                    <a:pt x="4806" y="111"/>
                  </a:cubicBezTo>
                  <a:lnTo>
                    <a:pt x="4806" y="1701"/>
                  </a:lnTo>
                  <a:cubicBezTo>
                    <a:pt x="4843" y="2921"/>
                    <a:pt x="4843" y="4104"/>
                    <a:pt x="4843" y="5250"/>
                  </a:cubicBezTo>
                  <a:lnTo>
                    <a:pt x="4843" y="6396"/>
                  </a:lnTo>
                  <a:cubicBezTo>
                    <a:pt x="4843" y="7210"/>
                    <a:pt x="4843" y="12164"/>
                    <a:pt x="4843" y="12940"/>
                  </a:cubicBezTo>
                  <a:cubicBezTo>
                    <a:pt x="4548" y="13125"/>
                    <a:pt x="4215" y="13310"/>
                    <a:pt x="3882" y="13495"/>
                  </a:cubicBezTo>
                  <a:cubicBezTo>
                    <a:pt x="3364" y="13791"/>
                    <a:pt x="2810" y="14086"/>
                    <a:pt x="2292" y="14419"/>
                  </a:cubicBezTo>
                  <a:cubicBezTo>
                    <a:pt x="1997" y="14567"/>
                    <a:pt x="1701" y="14752"/>
                    <a:pt x="1405" y="14937"/>
                  </a:cubicBezTo>
                  <a:lnTo>
                    <a:pt x="444" y="15491"/>
                  </a:lnTo>
                  <a:cubicBezTo>
                    <a:pt x="444" y="15380"/>
                    <a:pt x="444" y="15232"/>
                    <a:pt x="444" y="15122"/>
                  </a:cubicBezTo>
                  <a:lnTo>
                    <a:pt x="444" y="15085"/>
                  </a:lnTo>
                  <a:cubicBezTo>
                    <a:pt x="444" y="14641"/>
                    <a:pt x="444" y="14197"/>
                    <a:pt x="444" y="13717"/>
                  </a:cubicBezTo>
                  <a:lnTo>
                    <a:pt x="444" y="13643"/>
                  </a:lnTo>
                  <a:cubicBezTo>
                    <a:pt x="444" y="13421"/>
                    <a:pt x="444" y="13236"/>
                    <a:pt x="444" y="13051"/>
                  </a:cubicBezTo>
                  <a:cubicBezTo>
                    <a:pt x="444" y="12681"/>
                    <a:pt x="444" y="12312"/>
                    <a:pt x="444" y="11942"/>
                  </a:cubicBezTo>
                  <a:cubicBezTo>
                    <a:pt x="444" y="10648"/>
                    <a:pt x="444" y="5768"/>
                    <a:pt x="444" y="5029"/>
                  </a:cubicBezTo>
                  <a:cubicBezTo>
                    <a:pt x="444" y="4844"/>
                    <a:pt x="444" y="4696"/>
                    <a:pt x="444" y="4511"/>
                  </a:cubicBezTo>
                  <a:cubicBezTo>
                    <a:pt x="444" y="4400"/>
                    <a:pt x="444" y="4326"/>
                    <a:pt x="444" y="4215"/>
                  </a:cubicBezTo>
                  <a:cubicBezTo>
                    <a:pt x="444" y="3661"/>
                    <a:pt x="444" y="3217"/>
                    <a:pt x="407" y="2625"/>
                  </a:cubicBezTo>
                  <a:cubicBezTo>
                    <a:pt x="370" y="2662"/>
                    <a:pt x="222" y="2736"/>
                    <a:pt x="0" y="2884"/>
                  </a:cubicBezTo>
                  <a:lnTo>
                    <a:pt x="37" y="15824"/>
                  </a:lnTo>
                  <a:cubicBezTo>
                    <a:pt x="47" y="15834"/>
                    <a:pt x="60" y="15838"/>
                    <a:pt x="74" y="15838"/>
                  </a:cubicBezTo>
                  <a:cubicBezTo>
                    <a:pt x="106" y="15838"/>
                    <a:pt x="148" y="15816"/>
                    <a:pt x="192" y="15778"/>
                  </a:cubicBezTo>
                  <a:lnTo>
                    <a:pt x="192" y="15778"/>
                  </a:lnTo>
                  <a:cubicBezTo>
                    <a:pt x="180" y="15787"/>
                    <a:pt x="171" y="15787"/>
                    <a:pt x="148" y="15787"/>
                  </a:cubicBezTo>
                  <a:cubicBezTo>
                    <a:pt x="1775" y="14863"/>
                    <a:pt x="3364" y="13938"/>
                    <a:pt x="4991" y="13014"/>
                  </a:cubicBezTo>
                  <a:cubicBezTo>
                    <a:pt x="4991" y="10057"/>
                    <a:pt x="4954" y="2958"/>
                    <a:pt x="4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5">
              <a:extLst>
                <a:ext uri="{FF2B5EF4-FFF2-40B4-BE49-F238E27FC236}">
                  <a16:creationId xmlns:a16="http://schemas.microsoft.com/office/drawing/2014/main" id="{7B0BFAB5-86E7-E40B-9DB3-96392B228125}"/>
                </a:ext>
              </a:extLst>
            </p:cNvPr>
            <p:cNvSpPr/>
            <p:nvPr/>
          </p:nvSpPr>
          <p:spPr>
            <a:xfrm>
              <a:off x="2982295" y="3580002"/>
              <a:ext cx="508004" cy="1101873"/>
            </a:xfrm>
            <a:custGeom>
              <a:avLst/>
              <a:gdLst/>
              <a:ahLst/>
              <a:cxnLst/>
              <a:rect l="l" t="t" r="r" b="b"/>
              <a:pathLst>
                <a:path w="9614" h="20853" extrusionOk="0">
                  <a:moveTo>
                    <a:pt x="8" y="9488"/>
                  </a:moveTo>
                  <a:cubicBezTo>
                    <a:pt x="3" y="9493"/>
                    <a:pt x="1" y="9498"/>
                    <a:pt x="1" y="9502"/>
                  </a:cubicBezTo>
                  <a:cubicBezTo>
                    <a:pt x="1" y="9502"/>
                    <a:pt x="3" y="9497"/>
                    <a:pt x="8" y="9488"/>
                  </a:cubicBezTo>
                  <a:close/>
                  <a:moveTo>
                    <a:pt x="4770" y="1"/>
                  </a:moveTo>
                  <a:cubicBezTo>
                    <a:pt x="4770" y="1"/>
                    <a:pt x="4142" y="1295"/>
                    <a:pt x="3809" y="1886"/>
                  </a:cubicBezTo>
                  <a:cubicBezTo>
                    <a:pt x="3661" y="2256"/>
                    <a:pt x="3476" y="2626"/>
                    <a:pt x="3291" y="2995"/>
                  </a:cubicBezTo>
                  <a:cubicBezTo>
                    <a:pt x="2959" y="3661"/>
                    <a:pt x="2626" y="4326"/>
                    <a:pt x="2256" y="5066"/>
                  </a:cubicBezTo>
                  <a:cubicBezTo>
                    <a:pt x="2145" y="5251"/>
                    <a:pt x="2071" y="5435"/>
                    <a:pt x="1960" y="5583"/>
                  </a:cubicBezTo>
                  <a:cubicBezTo>
                    <a:pt x="1812" y="5916"/>
                    <a:pt x="1628" y="6249"/>
                    <a:pt x="1443" y="6619"/>
                  </a:cubicBezTo>
                  <a:cubicBezTo>
                    <a:pt x="925" y="7691"/>
                    <a:pt x="112" y="9243"/>
                    <a:pt x="112" y="9243"/>
                  </a:cubicBezTo>
                  <a:cubicBezTo>
                    <a:pt x="112" y="9280"/>
                    <a:pt x="112" y="9280"/>
                    <a:pt x="112" y="9280"/>
                  </a:cubicBezTo>
                  <a:cubicBezTo>
                    <a:pt x="57" y="9391"/>
                    <a:pt x="22" y="9460"/>
                    <a:pt x="8" y="9488"/>
                  </a:cubicBezTo>
                  <a:lnTo>
                    <a:pt x="8" y="9488"/>
                  </a:lnTo>
                  <a:cubicBezTo>
                    <a:pt x="44" y="9447"/>
                    <a:pt x="211" y="9374"/>
                    <a:pt x="408" y="9243"/>
                  </a:cubicBezTo>
                  <a:cubicBezTo>
                    <a:pt x="445" y="9243"/>
                    <a:pt x="445" y="9206"/>
                    <a:pt x="482" y="9206"/>
                  </a:cubicBezTo>
                  <a:cubicBezTo>
                    <a:pt x="1036" y="8874"/>
                    <a:pt x="1628" y="8541"/>
                    <a:pt x="2182" y="8245"/>
                  </a:cubicBezTo>
                  <a:cubicBezTo>
                    <a:pt x="2404" y="8097"/>
                    <a:pt x="2552" y="8023"/>
                    <a:pt x="2589" y="7986"/>
                  </a:cubicBezTo>
                  <a:cubicBezTo>
                    <a:pt x="2626" y="8578"/>
                    <a:pt x="2626" y="9022"/>
                    <a:pt x="2626" y="9576"/>
                  </a:cubicBezTo>
                  <a:cubicBezTo>
                    <a:pt x="2626" y="9687"/>
                    <a:pt x="2626" y="9761"/>
                    <a:pt x="2626" y="9872"/>
                  </a:cubicBezTo>
                  <a:cubicBezTo>
                    <a:pt x="2626" y="10057"/>
                    <a:pt x="2626" y="10205"/>
                    <a:pt x="2626" y="10390"/>
                  </a:cubicBezTo>
                  <a:cubicBezTo>
                    <a:pt x="2626" y="11351"/>
                    <a:pt x="2626" y="16379"/>
                    <a:pt x="2626" y="17303"/>
                  </a:cubicBezTo>
                  <a:cubicBezTo>
                    <a:pt x="2626" y="17673"/>
                    <a:pt x="2626" y="18042"/>
                    <a:pt x="2626" y="18412"/>
                  </a:cubicBezTo>
                  <a:cubicBezTo>
                    <a:pt x="2626" y="18597"/>
                    <a:pt x="2626" y="18819"/>
                    <a:pt x="2626" y="19004"/>
                  </a:cubicBezTo>
                  <a:lnTo>
                    <a:pt x="2626" y="19078"/>
                  </a:lnTo>
                  <a:cubicBezTo>
                    <a:pt x="2626" y="19558"/>
                    <a:pt x="2626" y="20002"/>
                    <a:pt x="2626" y="20446"/>
                  </a:cubicBezTo>
                  <a:lnTo>
                    <a:pt x="2626" y="20483"/>
                  </a:lnTo>
                  <a:cubicBezTo>
                    <a:pt x="2626" y="20593"/>
                    <a:pt x="2626" y="20741"/>
                    <a:pt x="2626" y="20852"/>
                  </a:cubicBezTo>
                  <a:cubicBezTo>
                    <a:pt x="2959" y="20667"/>
                    <a:pt x="3254" y="20483"/>
                    <a:pt x="3587" y="20298"/>
                  </a:cubicBezTo>
                  <a:cubicBezTo>
                    <a:pt x="3883" y="20113"/>
                    <a:pt x="4179" y="19928"/>
                    <a:pt x="4474" y="19780"/>
                  </a:cubicBezTo>
                  <a:cubicBezTo>
                    <a:pt x="4992" y="19447"/>
                    <a:pt x="5546" y="19152"/>
                    <a:pt x="6064" y="18856"/>
                  </a:cubicBezTo>
                  <a:cubicBezTo>
                    <a:pt x="6397" y="18671"/>
                    <a:pt x="6730" y="18486"/>
                    <a:pt x="7025" y="18301"/>
                  </a:cubicBezTo>
                  <a:cubicBezTo>
                    <a:pt x="7025" y="17525"/>
                    <a:pt x="7025" y="12571"/>
                    <a:pt x="7025" y="11757"/>
                  </a:cubicBezTo>
                  <a:lnTo>
                    <a:pt x="7025" y="10611"/>
                  </a:lnTo>
                  <a:cubicBezTo>
                    <a:pt x="7025" y="9465"/>
                    <a:pt x="7025" y="8282"/>
                    <a:pt x="6988" y="7062"/>
                  </a:cubicBezTo>
                  <a:cubicBezTo>
                    <a:pt x="6988" y="6471"/>
                    <a:pt x="6988" y="6064"/>
                    <a:pt x="6988" y="5472"/>
                  </a:cubicBezTo>
                  <a:cubicBezTo>
                    <a:pt x="7062" y="5435"/>
                    <a:pt x="7099" y="5398"/>
                    <a:pt x="7136" y="5362"/>
                  </a:cubicBezTo>
                  <a:cubicBezTo>
                    <a:pt x="8245" y="4733"/>
                    <a:pt x="9244" y="4141"/>
                    <a:pt x="9613" y="3957"/>
                  </a:cubicBezTo>
                  <a:lnTo>
                    <a:pt x="9502" y="3846"/>
                  </a:lnTo>
                  <a:lnTo>
                    <a:pt x="9465" y="3846"/>
                  </a:lnTo>
                  <a:lnTo>
                    <a:pt x="4770"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5">
              <a:extLst>
                <a:ext uri="{FF2B5EF4-FFF2-40B4-BE49-F238E27FC236}">
                  <a16:creationId xmlns:a16="http://schemas.microsoft.com/office/drawing/2014/main" id="{49585F6C-0E6B-B341-9F60-8E3EC9A9D1D4}"/>
                </a:ext>
              </a:extLst>
            </p:cNvPr>
            <p:cNvSpPr/>
            <p:nvPr/>
          </p:nvSpPr>
          <p:spPr>
            <a:xfrm>
              <a:off x="3003800" y="4015651"/>
              <a:ext cx="95799" cy="683750"/>
            </a:xfrm>
            <a:custGeom>
              <a:avLst/>
              <a:gdLst/>
              <a:ahLst/>
              <a:cxnLst/>
              <a:rect l="l" t="t" r="r" b="b"/>
              <a:pathLst>
                <a:path w="1813" h="12940" extrusionOk="0">
                  <a:moveTo>
                    <a:pt x="1775" y="0"/>
                  </a:moveTo>
                  <a:cubicBezTo>
                    <a:pt x="1221" y="296"/>
                    <a:pt x="629" y="629"/>
                    <a:pt x="75" y="961"/>
                  </a:cubicBezTo>
                  <a:cubicBezTo>
                    <a:pt x="38" y="961"/>
                    <a:pt x="38" y="998"/>
                    <a:pt x="1" y="998"/>
                  </a:cubicBezTo>
                  <a:cubicBezTo>
                    <a:pt x="38" y="3217"/>
                    <a:pt x="38" y="9576"/>
                    <a:pt x="38" y="11831"/>
                  </a:cubicBezTo>
                  <a:cubicBezTo>
                    <a:pt x="38" y="11868"/>
                    <a:pt x="38" y="11905"/>
                    <a:pt x="75" y="11942"/>
                  </a:cubicBezTo>
                  <a:lnTo>
                    <a:pt x="1812" y="12940"/>
                  </a:lnTo>
                  <a:lnTo>
                    <a:pt x="1775"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5">
              <a:extLst>
                <a:ext uri="{FF2B5EF4-FFF2-40B4-BE49-F238E27FC236}">
                  <a16:creationId xmlns:a16="http://schemas.microsoft.com/office/drawing/2014/main" id="{C9305E09-E5CA-699B-75B7-E1ED31DE762B}"/>
                </a:ext>
              </a:extLst>
            </p:cNvPr>
            <p:cNvSpPr/>
            <p:nvPr/>
          </p:nvSpPr>
          <p:spPr>
            <a:xfrm>
              <a:off x="2857280" y="3497152"/>
              <a:ext cx="369299" cy="598677"/>
            </a:xfrm>
            <a:custGeom>
              <a:avLst/>
              <a:gdLst/>
              <a:ahLst/>
              <a:cxnLst/>
              <a:rect l="l" t="t" r="r" b="b"/>
              <a:pathLst>
                <a:path w="6989" h="11330" extrusionOk="0">
                  <a:moveTo>
                    <a:pt x="5218" y="1"/>
                  </a:moveTo>
                  <a:cubicBezTo>
                    <a:pt x="5192" y="1"/>
                    <a:pt x="5166" y="27"/>
                    <a:pt x="5140" y="53"/>
                  </a:cubicBezTo>
                  <a:cubicBezTo>
                    <a:pt x="3476" y="3417"/>
                    <a:pt x="1775" y="6782"/>
                    <a:pt x="75" y="10109"/>
                  </a:cubicBezTo>
                  <a:cubicBezTo>
                    <a:pt x="38" y="10220"/>
                    <a:pt x="1" y="10331"/>
                    <a:pt x="75" y="10331"/>
                  </a:cubicBezTo>
                  <a:lnTo>
                    <a:pt x="1775" y="11329"/>
                  </a:lnTo>
                  <a:lnTo>
                    <a:pt x="6988" y="1014"/>
                  </a:lnTo>
                  <a:lnTo>
                    <a:pt x="5251" y="16"/>
                  </a:lnTo>
                  <a:cubicBezTo>
                    <a:pt x="5240" y="5"/>
                    <a:pt x="5229" y="1"/>
                    <a:pt x="5218"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5">
              <a:extLst>
                <a:ext uri="{FF2B5EF4-FFF2-40B4-BE49-F238E27FC236}">
                  <a16:creationId xmlns:a16="http://schemas.microsoft.com/office/drawing/2014/main" id="{A0CC3C26-DA41-6C74-3A7D-E986C585FBBE}"/>
                </a:ext>
              </a:extLst>
            </p:cNvPr>
            <p:cNvSpPr/>
            <p:nvPr/>
          </p:nvSpPr>
          <p:spPr>
            <a:xfrm>
              <a:off x="3246010" y="3828129"/>
              <a:ext cx="613472" cy="379021"/>
            </a:xfrm>
            <a:custGeom>
              <a:avLst/>
              <a:gdLst/>
              <a:ahLst/>
              <a:cxnLst/>
              <a:rect l="l" t="t" r="r" b="b"/>
              <a:pathLst>
                <a:path w="11610" h="7173" extrusionOk="0">
                  <a:moveTo>
                    <a:pt x="11610" y="0"/>
                  </a:moveTo>
                  <a:lnTo>
                    <a:pt x="1" y="6729"/>
                  </a:lnTo>
                  <a:lnTo>
                    <a:pt x="1" y="7172"/>
                  </a:lnTo>
                  <a:lnTo>
                    <a:pt x="11610" y="407"/>
                  </a:lnTo>
                  <a:lnTo>
                    <a:pt x="1161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5">
              <a:extLst>
                <a:ext uri="{FF2B5EF4-FFF2-40B4-BE49-F238E27FC236}">
                  <a16:creationId xmlns:a16="http://schemas.microsoft.com/office/drawing/2014/main" id="{F16CA78A-6941-7ABA-69CB-1F72FA590170}"/>
                </a:ext>
              </a:extLst>
            </p:cNvPr>
            <p:cNvSpPr/>
            <p:nvPr/>
          </p:nvSpPr>
          <p:spPr>
            <a:xfrm>
              <a:off x="3246010" y="3783164"/>
              <a:ext cx="613472" cy="379074"/>
            </a:xfrm>
            <a:custGeom>
              <a:avLst/>
              <a:gdLst/>
              <a:ahLst/>
              <a:cxnLst/>
              <a:rect l="l" t="t" r="r" b="b"/>
              <a:pathLst>
                <a:path w="11610" h="7174" extrusionOk="0">
                  <a:moveTo>
                    <a:pt x="11610" y="1"/>
                  </a:moveTo>
                  <a:lnTo>
                    <a:pt x="1" y="6766"/>
                  </a:lnTo>
                  <a:lnTo>
                    <a:pt x="1" y="7173"/>
                  </a:lnTo>
                  <a:lnTo>
                    <a:pt x="11610" y="444"/>
                  </a:lnTo>
                  <a:lnTo>
                    <a:pt x="11610"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5">
              <a:extLst>
                <a:ext uri="{FF2B5EF4-FFF2-40B4-BE49-F238E27FC236}">
                  <a16:creationId xmlns:a16="http://schemas.microsoft.com/office/drawing/2014/main" id="{97268330-C705-B47F-79F9-6442C8440F99}"/>
                </a:ext>
              </a:extLst>
            </p:cNvPr>
            <p:cNvSpPr/>
            <p:nvPr/>
          </p:nvSpPr>
          <p:spPr>
            <a:xfrm>
              <a:off x="3246010" y="3738252"/>
              <a:ext cx="613472" cy="379021"/>
            </a:xfrm>
            <a:custGeom>
              <a:avLst/>
              <a:gdLst/>
              <a:ahLst/>
              <a:cxnLst/>
              <a:rect l="l" t="t" r="r" b="b"/>
              <a:pathLst>
                <a:path w="11610" h="7173" extrusionOk="0">
                  <a:moveTo>
                    <a:pt x="11610" y="0"/>
                  </a:moveTo>
                  <a:lnTo>
                    <a:pt x="1" y="6766"/>
                  </a:lnTo>
                  <a:lnTo>
                    <a:pt x="1" y="7173"/>
                  </a:lnTo>
                  <a:lnTo>
                    <a:pt x="11610" y="444"/>
                  </a:lnTo>
                  <a:lnTo>
                    <a:pt x="1161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5">
              <a:extLst>
                <a:ext uri="{FF2B5EF4-FFF2-40B4-BE49-F238E27FC236}">
                  <a16:creationId xmlns:a16="http://schemas.microsoft.com/office/drawing/2014/main" id="{296986CB-93DE-DB33-064E-1674B6B11932}"/>
                </a:ext>
              </a:extLst>
            </p:cNvPr>
            <p:cNvSpPr/>
            <p:nvPr/>
          </p:nvSpPr>
          <p:spPr>
            <a:xfrm>
              <a:off x="3246010" y="3695295"/>
              <a:ext cx="613472" cy="379021"/>
            </a:xfrm>
            <a:custGeom>
              <a:avLst/>
              <a:gdLst/>
              <a:ahLst/>
              <a:cxnLst/>
              <a:rect l="l" t="t" r="r" b="b"/>
              <a:pathLst>
                <a:path w="11610" h="7173" extrusionOk="0">
                  <a:moveTo>
                    <a:pt x="11610" y="0"/>
                  </a:moveTo>
                  <a:lnTo>
                    <a:pt x="1" y="6766"/>
                  </a:lnTo>
                  <a:lnTo>
                    <a:pt x="1" y="7172"/>
                  </a:lnTo>
                  <a:lnTo>
                    <a:pt x="11610" y="444"/>
                  </a:lnTo>
                  <a:lnTo>
                    <a:pt x="1161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5">
              <a:extLst>
                <a:ext uri="{FF2B5EF4-FFF2-40B4-BE49-F238E27FC236}">
                  <a16:creationId xmlns:a16="http://schemas.microsoft.com/office/drawing/2014/main" id="{89C08713-B28D-364A-02E1-73324C1317B7}"/>
                </a:ext>
              </a:extLst>
            </p:cNvPr>
            <p:cNvSpPr/>
            <p:nvPr/>
          </p:nvSpPr>
          <p:spPr>
            <a:xfrm>
              <a:off x="4023523" y="3923819"/>
              <a:ext cx="53" cy="2008"/>
            </a:xfrm>
            <a:custGeom>
              <a:avLst/>
              <a:gdLst/>
              <a:ahLst/>
              <a:cxnLst/>
              <a:rect l="l" t="t" r="r" b="b"/>
              <a:pathLst>
                <a:path w="1" h="38" extrusionOk="0">
                  <a:moveTo>
                    <a:pt x="0" y="38"/>
                  </a:moveTo>
                  <a:lnTo>
                    <a:pt x="0" y="38"/>
                  </a:lnTo>
                  <a:lnTo>
                    <a:pt x="0"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5">
              <a:extLst>
                <a:ext uri="{FF2B5EF4-FFF2-40B4-BE49-F238E27FC236}">
                  <a16:creationId xmlns:a16="http://schemas.microsoft.com/office/drawing/2014/main" id="{A4ADD7FB-9BB9-8559-79A4-B7C6F431C231}"/>
                </a:ext>
              </a:extLst>
            </p:cNvPr>
            <p:cNvSpPr/>
            <p:nvPr/>
          </p:nvSpPr>
          <p:spPr>
            <a:xfrm>
              <a:off x="4023523" y="3937504"/>
              <a:ext cx="53" cy="27371"/>
            </a:xfrm>
            <a:custGeom>
              <a:avLst/>
              <a:gdLst/>
              <a:ahLst/>
              <a:cxnLst/>
              <a:rect l="l" t="t" r="r" b="b"/>
              <a:pathLst>
                <a:path w="1" h="518" extrusionOk="0">
                  <a:moveTo>
                    <a:pt x="0" y="0"/>
                  </a:moveTo>
                  <a:lnTo>
                    <a:pt x="0" y="0"/>
                  </a:lnTo>
                  <a:cubicBezTo>
                    <a:pt x="0" y="185"/>
                    <a:pt x="0" y="333"/>
                    <a:pt x="0" y="518"/>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5">
              <a:extLst>
                <a:ext uri="{FF2B5EF4-FFF2-40B4-BE49-F238E27FC236}">
                  <a16:creationId xmlns:a16="http://schemas.microsoft.com/office/drawing/2014/main" id="{24BC00CE-1298-034B-E038-3B3F76805EF4}"/>
                </a:ext>
              </a:extLst>
            </p:cNvPr>
            <p:cNvSpPr/>
            <p:nvPr/>
          </p:nvSpPr>
          <p:spPr>
            <a:xfrm>
              <a:off x="3531230" y="4210993"/>
              <a:ext cx="365389" cy="277463"/>
            </a:xfrm>
            <a:custGeom>
              <a:avLst/>
              <a:gdLst/>
              <a:ahLst/>
              <a:cxnLst/>
              <a:rect l="l" t="t" r="r" b="b"/>
              <a:pathLst>
                <a:path w="6915" h="5251" extrusionOk="0">
                  <a:moveTo>
                    <a:pt x="1" y="0"/>
                  </a:moveTo>
                  <a:cubicBezTo>
                    <a:pt x="444" y="333"/>
                    <a:pt x="888" y="703"/>
                    <a:pt x="1332" y="1072"/>
                  </a:cubicBezTo>
                  <a:cubicBezTo>
                    <a:pt x="1479" y="1183"/>
                    <a:pt x="1701" y="1368"/>
                    <a:pt x="1849" y="1479"/>
                  </a:cubicBezTo>
                  <a:cubicBezTo>
                    <a:pt x="1923" y="1553"/>
                    <a:pt x="2034" y="1627"/>
                    <a:pt x="2108" y="1701"/>
                  </a:cubicBezTo>
                  <a:cubicBezTo>
                    <a:pt x="2256" y="1849"/>
                    <a:pt x="2478" y="1997"/>
                    <a:pt x="2626" y="2145"/>
                  </a:cubicBezTo>
                  <a:cubicBezTo>
                    <a:pt x="2810" y="2256"/>
                    <a:pt x="2995" y="2440"/>
                    <a:pt x="3180" y="2588"/>
                  </a:cubicBezTo>
                  <a:cubicBezTo>
                    <a:pt x="3254" y="2625"/>
                    <a:pt x="3365" y="2736"/>
                    <a:pt x="3439" y="2773"/>
                  </a:cubicBezTo>
                  <a:cubicBezTo>
                    <a:pt x="3587" y="2921"/>
                    <a:pt x="3809" y="3069"/>
                    <a:pt x="3957" y="3217"/>
                  </a:cubicBezTo>
                  <a:cubicBezTo>
                    <a:pt x="4400" y="3586"/>
                    <a:pt x="4807" y="3919"/>
                    <a:pt x="5251" y="4289"/>
                  </a:cubicBezTo>
                  <a:lnTo>
                    <a:pt x="5287" y="4289"/>
                  </a:lnTo>
                  <a:lnTo>
                    <a:pt x="6914" y="5250"/>
                  </a:lnTo>
                  <a:cubicBezTo>
                    <a:pt x="6397" y="4806"/>
                    <a:pt x="5768" y="4326"/>
                    <a:pt x="5214" y="3882"/>
                  </a:cubicBezTo>
                  <a:cubicBezTo>
                    <a:pt x="5103" y="3771"/>
                    <a:pt x="2921" y="1960"/>
                    <a:pt x="2108" y="1294"/>
                  </a:cubicBezTo>
                  <a:lnTo>
                    <a:pt x="1738" y="999"/>
                  </a:lnTo>
                  <a:lnTo>
                    <a:pt x="38" y="0"/>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5">
              <a:extLst>
                <a:ext uri="{FF2B5EF4-FFF2-40B4-BE49-F238E27FC236}">
                  <a16:creationId xmlns:a16="http://schemas.microsoft.com/office/drawing/2014/main" id="{54852E4E-BF37-BEDF-45D7-16DA88A3CABD}"/>
                </a:ext>
              </a:extLst>
            </p:cNvPr>
            <p:cNvSpPr/>
            <p:nvPr/>
          </p:nvSpPr>
          <p:spPr>
            <a:xfrm>
              <a:off x="3675795" y="3437393"/>
              <a:ext cx="3963" cy="689668"/>
            </a:xfrm>
            <a:custGeom>
              <a:avLst/>
              <a:gdLst/>
              <a:ahLst/>
              <a:cxnLst/>
              <a:rect l="l" t="t" r="r" b="b"/>
              <a:pathLst>
                <a:path w="75" h="13052" extrusionOk="0">
                  <a:moveTo>
                    <a:pt x="0" y="1"/>
                  </a:moveTo>
                  <a:cubicBezTo>
                    <a:pt x="0" y="2959"/>
                    <a:pt x="0" y="10057"/>
                    <a:pt x="0" y="13015"/>
                  </a:cubicBezTo>
                  <a:lnTo>
                    <a:pt x="37" y="13015"/>
                  </a:lnTo>
                  <a:cubicBezTo>
                    <a:pt x="37" y="13015"/>
                    <a:pt x="37" y="13015"/>
                    <a:pt x="74" y="13052"/>
                  </a:cubicBezTo>
                  <a:lnTo>
                    <a:pt x="37" y="38"/>
                  </a:lnTo>
                  <a:cubicBezTo>
                    <a:pt x="0" y="1"/>
                    <a:pt x="0" y="1"/>
                    <a:pt x="0" y="1"/>
                  </a:cubicBez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5">
              <a:extLst>
                <a:ext uri="{FF2B5EF4-FFF2-40B4-BE49-F238E27FC236}">
                  <a16:creationId xmlns:a16="http://schemas.microsoft.com/office/drawing/2014/main" id="{EBBD51D2-8027-E50F-2CAE-7CDA30E49CCE}"/>
                </a:ext>
              </a:extLst>
            </p:cNvPr>
            <p:cNvSpPr/>
            <p:nvPr/>
          </p:nvSpPr>
          <p:spPr>
            <a:xfrm>
              <a:off x="3677750" y="3439348"/>
              <a:ext cx="91889" cy="740447"/>
            </a:xfrm>
            <a:custGeom>
              <a:avLst/>
              <a:gdLst/>
              <a:ahLst/>
              <a:cxnLst/>
              <a:rect l="l" t="t" r="r" b="b"/>
              <a:pathLst>
                <a:path w="1739" h="14013" extrusionOk="0">
                  <a:moveTo>
                    <a:pt x="0" y="1"/>
                  </a:moveTo>
                  <a:lnTo>
                    <a:pt x="37" y="13015"/>
                  </a:lnTo>
                  <a:lnTo>
                    <a:pt x="1738" y="14013"/>
                  </a:lnTo>
                  <a:lnTo>
                    <a:pt x="1701" y="999"/>
                  </a:lnTo>
                  <a:lnTo>
                    <a:pt x="0"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5">
              <a:extLst>
                <a:ext uri="{FF2B5EF4-FFF2-40B4-BE49-F238E27FC236}">
                  <a16:creationId xmlns:a16="http://schemas.microsoft.com/office/drawing/2014/main" id="{B61983A3-9BDA-1667-DF77-4F81CE57A6FE}"/>
                </a:ext>
              </a:extLst>
            </p:cNvPr>
            <p:cNvSpPr/>
            <p:nvPr/>
          </p:nvSpPr>
          <p:spPr>
            <a:xfrm>
              <a:off x="4031343" y="3891746"/>
              <a:ext cx="144570" cy="135693"/>
            </a:xfrm>
            <a:custGeom>
              <a:avLst/>
              <a:gdLst/>
              <a:ahLst/>
              <a:cxnLst/>
              <a:rect l="l" t="t" r="r" b="b"/>
              <a:pathLst>
                <a:path w="2736" h="2568" extrusionOk="0">
                  <a:moveTo>
                    <a:pt x="994" y="1"/>
                  </a:moveTo>
                  <a:cubicBezTo>
                    <a:pt x="955" y="1"/>
                    <a:pt x="903" y="27"/>
                    <a:pt x="850" y="53"/>
                  </a:cubicBezTo>
                  <a:cubicBezTo>
                    <a:pt x="555" y="201"/>
                    <a:pt x="296" y="386"/>
                    <a:pt x="0" y="534"/>
                  </a:cubicBezTo>
                  <a:cubicBezTo>
                    <a:pt x="0" y="571"/>
                    <a:pt x="0" y="571"/>
                    <a:pt x="0" y="608"/>
                  </a:cubicBezTo>
                  <a:cubicBezTo>
                    <a:pt x="0" y="1236"/>
                    <a:pt x="0" y="1902"/>
                    <a:pt x="0" y="2567"/>
                  </a:cubicBezTo>
                  <a:lnTo>
                    <a:pt x="2736" y="1014"/>
                  </a:lnTo>
                  <a:lnTo>
                    <a:pt x="1035" y="16"/>
                  </a:lnTo>
                  <a:cubicBezTo>
                    <a:pt x="1025" y="5"/>
                    <a:pt x="1011" y="1"/>
                    <a:pt x="994" y="1"/>
                  </a:cubicBez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5">
              <a:extLst>
                <a:ext uri="{FF2B5EF4-FFF2-40B4-BE49-F238E27FC236}">
                  <a16:creationId xmlns:a16="http://schemas.microsoft.com/office/drawing/2014/main" id="{1D560933-6E64-2CEC-89B6-E8ACCAC2F5C4}"/>
                </a:ext>
              </a:extLst>
            </p:cNvPr>
            <p:cNvSpPr/>
            <p:nvPr/>
          </p:nvSpPr>
          <p:spPr>
            <a:xfrm>
              <a:off x="3531230" y="4125026"/>
              <a:ext cx="238414" cy="138758"/>
            </a:xfrm>
            <a:custGeom>
              <a:avLst/>
              <a:gdLst/>
              <a:ahLst/>
              <a:cxnLst/>
              <a:rect l="l" t="t" r="r" b="b"/>
              <a:pathLst>
                <a:path w="4512" h="2626" extrusionOk="0">
                  <a:moveTo>
                    <a:pt x="2736" y="1"/>
                  </a:moveTo>
                  <a:cubicBezTo>
                    <a:pt x="1849" y="518"/>
                    <a:pt x="925" y="1036"/>
                    <a:pt x="38" y="1553"/>
                  </a:cubicBezTo>
                  <a:cubicBezTo>
                    <a:pt x="1" y="1590"/>
                    <a:pt x="1" y="1590"/>
                    <a:pt x="38" y="1627"/>
                  </a:cubicBezTo>
                  <a:lnTo>
                    <a:pt x="1738" y="2626"/>
                  </a:lnTo>
                  <a:lnTo>
                    <a:pt x="4511" y="1036"/>
                  </a:lnTo>
                  <a:lnTo>
                    <a:pt x="2810" y="38"/>
                  </a:lnTo>
                  <a:cubicBezTo>
                    <a:pt x="2773" y="1"/>
                    <a:pt x="2773" y="1"/>
                    <a:pt x="2773" y="1"/>
                  </a:cubicBez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5">
              <a:extLst>
                <a:ext uri="{FF2B5EF4-FFF2-40B4-BE49-F238E27FC236}">
                  <a16:creationId xmlns:a16="http://schemas.microsoft.com/office/drawing/2014/main" id="{826CCAC2-92B2-E740-E20E-91202A834B28}"/>
                </a:ext>
              </a:extLst>
            </p:cNvPr>
            <p:cNvSpPr/>
            <p:nvPr/>
          </p:nvSpPr>
          <p:spPr>
            <a:xfrm>
              <a:off x="3675795" y="3288125"/>
              <a:ext cx="351703" cy="204068"/>
            </a:xfrm>
            <a:custGeom>
              <a:avLst/>
              <a:gdLst/>
              <a:ahLst/>
              <a:cxnLst/>
              <a:rect l="l" t="t" r="r" b="b"/>
              <a:pathLst>
                <a:path w="6656" h="3862" extrusionOk="0">
                  <a:moveTo>
                    <a:pt x="4921" y="1"/>
                  </a:moveTo>
                  <a:cubicBezTo>
                    <a:pt x="4893" y="1"/>
                    <a:pt x="4859" y="27"/>
                    <a:pt x="4807" y="53"/>
                  </a:cubicBezTo>
                  <a:cubicBezTo>
                    <a:pt x="3217" y="977"/>
                    <a:pt x="1590" y="1902"/>
                    <a:pt x="0" y="2826"/>
                  </a:cubicBezTo>
                  <a:cubicBezTo>
                    <a:pt x="0" y="2826"/>
                    <a:pt x="0" y="2826"/>
                    <a:pt x="37" y="2863"/>
                  </a:cubicBezTo>
                  <a:lnTo>
                    <a:pt x="1738" y="3861"/>
                  </a:lnTo>
                  <a:lnTo>
                    <a:pt x="6655" y="1014"/>
                  </a:lnTo>
                  <a:lnTo>
                    <a:pt x="4955" y="16"/>
                  </a:lnTo>
                  <a:cubicBezTo>
                    <a:pt x="4944" y="5"/>
                    <a:pt x="4933" y="1"/>
                    <a:pt x="4921" y="1"/>
                  </a:cubicBez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5">
              <a:extLst>
                <a:ext uri="{FF2B5EF4-FFF2-40B4-BE49-F238E27FC236}">
                  <a16:creationId xmlns:a16="http://schemas.microsoft.com/office/drawing/2014/main" id="{ED5EEA3E-DEB6-7D23-F493-3689FC13CB0D}"/>
                </a:ext>
              </a:extLst>
            </p:cNvPr>
            <p:cNvSpPr/>
            <p:nvPr/>
          </p:nvSpPr>
          <p:spPr>
            <a:xfrm>
              <a:off x="4138763" y="4007831"/>
              <a:ext cx="9828" cy="19604"/>
            </a:xfrm>
            <a:custGeom>
              <a:avLst/>
              <a:gdLst/>
              <a:ahLst/>
              <a:cxnLst/>
              <a:rect l="l" t="t" r="r" b="b"/>
              <a:pathLst>
                <a:path w="186" h="371" extrusionOk="0">
                  <a:moveTo>
                    <a:pt x="185" y="0"/>
                  </a:moveTo>
                  <a:cubicBezTo>
                    <a:pt x="111" y="111"/>
                    <a:pt x="38" y="259"/>
                    <a:pt x="1" y="370"/>
                  </a:cubicBezTo>
                  <a:cubicBezTo>
                    <a:pt x="74" y="259"/>
                    <a:pt x="111" y="111"/>
                    <a:pt x="185" y="0"/>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5">
              <a:extLst>
                <a:ext uri="{FF2B5EF4-FFF2-40B4-BE49-F238E27FC236}">
                  <a16:creationId xmlns:a16="http://schemas.microsoft.com/office/drawing/2014/main" id="{138F6C7D-77EA-5996-98B9-A13E554B3E18}"/>
                </a:ext>
              </a:extLst>
            </p:cNvPr>
            <p:cNvSpPr/>
            <p:nvPr/>
          </p:nvSpPr>
          <p:spPr>
            <a:xfrm>
              <a:off x="3623063" y="3341703"/>
              <a:ext cx="554820" cy="937751"/>
            </a:xfrm>
            <a:custGeom>
              <a:avLst/>
              <a:gdLst/>
              <a:ahLst/>
              <a:cxnLst/>
              <a:rect l="l" t="t" r="r" b="b"/>
              <a:pathLst>
                <a:path w="10500" h="17747" extrusionOk="0">
                  <a:moveTo>
                    <a:pt x="7653" y="0"/>
                  </a:moveTo>
                  <a:lnTo>
                    <a:pt x="2736" y="2847"/>
                  </a:lnTo>
                  <a:lnTo>
                    <a:pt x="2773" y="15861"/>
                  </a:lnTo>
                  <a:lnTo>
                    <a:pt x="0" y="17451"/>
                  </a:lnTo>
                  <a:lnTo>
                    <a:pt x="370" y="17746"/>
                  </a:lnTo>
                  <a:cubicBezTo>
                    <a:pt x="740" y="17524"/>
                    <a:pt x="1997" y="16785"/>
                    <a:pt x="3180" y="16083"/>
                  </a:cubicBezTo>
                  <a:cubicBezTo>
                    <a:pt x="3143" y="15491"/>
                    <a:pt x="3143" y="14900"/>
                    <a:pt x="3143" y="14345"/>
                  </a:cubicBezTo>
                  <a:cubicBezTo>
                    <a:pt x="3143" y="13679"/>
                    <a:pt x="3143" y="13273"/>
                    <a:pt x="3143" y="12275"/>
                  </a:cubicBezTo>
                  <a:cubicBezTo>
                    <a:pt x="3143" y="11387"/>
                    <a:pt x="3143" y="10500"/>
                    <a:pt x="3143" y="9613"/>
                  </a:cubicBezTo>
                  <a:cubicBezTo>
                    <a:pt x="3143" y="8651"/>
                    <a:pt x="3143" y="3069"/>
                    <a:pt x="3143" y="3069"/>
                  </a:cubicBezTo>
                  <a:cubicBezTo>
                    <a:pt x="3439" y="2884"/>
                    <a:pt x="3771" y="2699"/>
                    <a:pt x="4104" y="2514"/>
                  </a:cubicBezTo>
                  <a:cubicBezTo>
                    <a:pt x="4400" y="2329"/>
                    <a:pt x="4585" y="2256"/>
                    <a:pt x="5028" y="1997"/>
                  </a:cubicBezTo>
                  <a:cubicBezTo>
                    <a:pt x="5546" y="1701"/>
                    <a:pt x="6063" y="1368"/>
                    <a:pt x="6581" y="1109"/>
                  </a:cubicBezTo>
                  <a:cubicBezTo>
                    <a:pt x="6914" y="888"/>
                    <a:pt x="7579" y="555"/>
                    <a:pt x="7579" y="555"/>
                  </a:cubicBezTo>
                  <a:cubicBezTo>
                    <a:pt x="7579" y="555"/>
                    <a:pt x="7579" y="555"/>
                    <a:pt x="7579" y="592"/>
                  </a:cubicBezTo>
                  <a:cubicBezTo>
                    <a:pt x="7579" y="629"/>
                    <a:pt x="7579" y="666"/>
                    <a:pt x="7579" y="703"/>
                  </a:cubicBezTo>
                  <a:lnTo>
                    <a:pt x="7579" y="777"/>
                  </a:lnTo>
                  <a:cubicBezTo>
                    <a:pt x="7579" y="814"/>
                    <a:pt x="7579" y="814"/>
                    <a:pt x="7579" y="851"/>
                  </a:cubicBezTo>
                  <a:cubicBezTo>
                    <a:pt x="7579" y="888"/>
                    <a:pt x="7579" y="962"/>
                    <a:pt x="7579" y="999"/>
                  </a:cubicBezTo>
                  <a:cubicBezTo>
                    <a:pt x="7579" y="1036"/>
                    <a:pt x="7579" y="1109"/>
                    <a:pt x="7579" y="1183"/>
                  </a:cubicBezTo>
                  <a:cubicBezTo>
                    <a:pt x="7579" y="1183"/>
                    <a:pt x="7579" y="1220"/>
                    <a:pt x="7579" y="1257"/>
                  </a:cubicBezTo>
                  <a:cubicBezTo>
                    <a:pt x="7579" y="1331"/>
                    <a:pt x="7579" y="1405"/>
                    <a:pt x="7579" y="1516"/>
                  </a:cubicBezTo>
                  <a:cubicBezTo>
                    <a:pt x="7579" y="1590"/>
                    <a:pt x="7579" y="1664"/>
                    <a:pt x="7579" y="1738"/>
                  </a:cubicBezTo>
                  <a:cubicBezTo>
                    <a:pt x="7579" y="2034"/>
                    <a:pt x="7579" y="2329"/>
                    <a:pt x="7579" y="2699"/>
                  </a:cubicBezTo>
                  <a:lnTo>
                    <a:pt x="7579" y="2773"/>
                  </a:lnTo>
                  <a:cubicBezTo>
                    <a:pt x="7579" y="3069"/>
                    <a:pt x="7579" y="3439"/>
                    <a:pt x="7579" y="3771"/>
                  </a:cubicBezTo>
                  <a:cubicBezTo>
                    <a:pt x="7579" y="3808"/>
                    <a:pt x="7579" y="3808"/>
                    <a:pt x="7579" y="3845"/>
                  </a:cubicBezTo>
                  <a:cubicBezTo>
                    <a:pt x="7579" y="3919"/>
                    <a:pt x="7579" y="8097"/>
                    <a:pt x="7579" y="8171"/>
                  </a:cubicBezTo>
                  <a:lnTo>
                    <a:pt x="7579" y="8208"/>
                  </a:lnTo>
                  <a:cubicBezTo>
                    <a:pt x="7579" y="8762"/>
                    <a:pt x="7579" y="9317"/>
                    <a:pt x="7579" y="9872"/>
                  </a:cubicBezTo>
                  <a:lnTo>
                    <a:pt x="7579" y="10500"/>
                  </a:lnTo>
                  <a:cubicBezTo>
                    <a:pt x="7579" y="10574"/>
                    <a:pt x="7579" y="10648"/>
                    <a:pt x="7579" y="10722"/>
                  </a:cubicBezTo>
                  <a:lnTo>
                    <a:pt x="7579" y="11018"/>
                  </a:lnTo>
                  <a:lnTo>
                    <a:pt x="7579" y="11794"/>
                  </a:lnTo>
                  <a:cubicBezTo>
                    <a:pt x="7579" y="12238"/>
                    <a:pt x="7579" y="12681"/>
                    <a:pt x="7579" y="13162"/>
                  </a:cubicBezTo>
                  <a:cubicBezTo>
                    <a:pt x="7579" y="13273"/>
                    <a:pt x="7579" y="13347"/>
                    <a:pt x="7579" y="13421"/>
                  </a:cubicBezTo>
                  <a:cubicBezTo>
                    <a:pt x="7579" y="13458"/>
                    <a:pt x="7579" y="13495"/>
                    <a:pt x="7579" y="13569"/>
                  </a:cubicBezTo>
                  <a:cubicBezTo>
                    <a:pt x="7875" y="13384"/>
                    <a:pt x="8134" y="13236"/>
                    <a:pt x="8356" y="13088"/>
                  </a:cubicBezTo>
                  <a:cubicBezTo>
                    <a:pt x="8688" y="12903"/>
                    <a:pt x="9021" y="12718"/>
                    <a:pt x="9243" y="12570"/>
                  </a:cubicBezTo>
                  <a:cubicBezTo>
                    <a:pt x="9354" y="12533"/>
                    <a:pt x="9428" y="12459"/>
                    <a:pt x="9502" y="12422"/>
                  </a:cubicBezTo>
                  <a:cubicBezTo>
                    <a:pt x="9724" y="12312"/>
                    <a:pt x="10130" y="12090"/>
                    <a:pt x="10241" y="12016"/>
                  </a:cubicBezTo>
                  <a:cubicBezTo>
                    <a:pt x="10241" y="12016"/>
                    <a:pt x="10241" y="12053"/>
                    <a:pt x="10241" y="12053"/>
                  </a:cubicBezTo>
                  <a:cubicBezTo>
                    <a:pt x="10278" y="11905"/>
                    <a:pt x="10352" y="11757"/>
                    <a:pt x="10426" y="11646"/>
                  </a:cubicBezTo>
                  <a:cubicBezTo>
                    <a:pt x="10500" y="11535"/>
                    <a:pt x="10500" y="11424"/>
                    <a:pt x="10463" y="11424"/>
                  </a:cubicBezTo>
                  <a:lnTo>
                    <a:pt x="7727" y="12977"/>
                  </a:lnTo>
                  <a:cubicBezTo>
                    <a:pt x="7727" y="12312"/>
                    <a:pt x="7727" y="11646"/>
                    <a:pt x="7727" y="11018"/>
                  </a:cubicBezTo>
                  <a:cubicBezTo>
                    <a:pt x="7727" y="10981"/>
                    <a:pt x="7727" y="10981"/>
                    <a:pt x="7727" y="10944"/>
                  </a:cubicBezTo>
                  <a:cubicBezTo>
                    <a:pt x="7727" y="10167"/>
                    <a:pt x="7727" y="9428"/>
                    <a:pt x="7727" y="8651"/>
                  </a:cubicBezTo>
                  <a:cubicBezTo>
                    <a:pt x="7727" y="7210"/>
                    <a:pt x="7727" y="1590"/>
                    <a:pt x="7727" y="111"/>
                  </a:cubicBezTo>
                  <a:cubicBezTo>
                    <a:pt x="7727" y="148"/>
                    <a:pt x="7690" y="148"/>
                    <a:pt x="7690" y="148"/>
                  </a:cubicBezTo>
                  <a:cubicBezTo>
                    <a:pt x="7727" y="74"/>
                    <a:pt x="7690" y="37"/>
                    <a:pt x="7653" y="0"/>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5">
              <a:extLst>
                <a:ext uri="{FF2B5EF4-FFF2-40B4-BE49-F238E27FC236}">
                  <a16:creationId xmlns:a16="http://schemas.microsoft.com/office/drawing/2014/main" id="{0AEEF041-219A-A44D-7F8B-969DDB1FCDF2}"/>
                </a:ext>
              </a:extLst>
            </p:cNvPr>
            <p:cNvSpPr/>
            <p:nvPr/>
          </p:nvSpPr>
          <p:spPr>
            <a:xfrm>
              <a:off x="3902418" y="4490348"/>
              <a:ext cx="2008" cy="53"/>
            </a:xfrm>
            <a:custGeom>
              <a:avLst/>
              <a:gdLst/>
              <a:ahLst/>
              <a:cxnLst/>
              <a:rect l="l" t="t" r="r" b="b"/>
              <a:pathLst>
                <a:path w="38" h="1" extrusionOk="0">
                  <a:moveTo>
                    <a:pt x="37" y="0"/>
                  </a:moveTo>
                  <a:cubicBezTo>
                    <a:pt x="37" y="0"/>
                    <a:pt x="37" y="0"/>
                    <a:pt x="0" y="0"/>
                  </a:cubicBezTo>
                  <a:cubicBezTo>
                    <a:pt x="37" y="0"/>
                    <a:pt x="37" y="0"/>
                    <a:pt x="37" y="0"/>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5">
              <a:extLst>
                <a:ext uri="{FF2B5EF4-FFF2-40B4-BE49-F238E27FC236}">
                  <a16:creationId xmlns:a16="http://schemas.microsoft.com/office/drawing/2014/main" id="{A2B6678A-19F7-373D-03B0-E2B5A133777A}"/>
                </a:ext>
              </a:extLst>
            </p:cNvPr>
            <p:cNvSpPr/>
            <p:nvPr/>
          </p:nvSpPr>
          <p:spPr>
            <a:xfrm>
              <a:off x="3990288" y="4029336"/>
              <a:ext cx="148533" cy="293051"/>
            </a:xfrm>
            <a:custGeom>
              <a:avLst/>
              <a:gdLst/>
              <a:ahLst/>
              <a:cxnLst/>
              <a:rect l="l" t="t" r="r" b="b"/>
              <a:pathLst>
                <a:path w="2811" h="5546" extrusionOk="0">
                  <a:moveTo>
                    <a:pt x="2811" y="0"/>
                  </a:moveTo>
                  <a:cubicBezTo>
                    <a:pt x="1849" y="1849"/>
                    <a:pt x="925" y="3697"/>
                    <a:pt x="1" y="5546"/>
                  </a:cubicBezTo>
                  <a:cubicBezTo>
                    <a:pt x="186" y="5176"/>
                    <a:pt x="1923" y="1738"/>
                    <a:pt x="2811" y="0"/>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5">
              <a:extLst>
                <a:ext uri="{FF2B5EF4-FFF2-40B4-BE49-F238E27FC236}">
                  <a16:creationId xmlns:a16="http://schemas.microsoft.com/office/drawing/2014/main" id="{8D435FB1-06B0-C387-F957-AD416898E0F8}"/>
                </a:ext>
              </a:extLst>
            </p:cNvPr>
            <p:cNvSpPr/>
            <p:nvPr/>
          </p:nvSpPr>
          <p:spPr>
            <a:xfrm>
              <a:off x="3642560" y="3370975"/>
              <a:ext cx="521689" cy="1119468"/>
            </a:xfrm>
            <a:custGeom>
              <a:avLst/>
              <a:gdLst/>
              <a:ahLst/>
              <a:cxnLst/>
              <a:rect l="l" t="t" r="r" b="b"/>
              <a:pathLst>
                <a:path w="9873" h="21186" extrusionOk="0">
                  <a:moveTo>
                    <a:pt x="7210" y="1"/>
                  </a:moveTo>
                  <a:cubicBezTo>
                    <a:pt x="7210" y="1"/>
                    <a:pt x="6545" y="334"/>
                    <a:pt x="6212" y="518"/>
                  </a:cubicBezTo>
                  <a:cubicBezTo>
                    <a:pt x="5694" y="814"/>
                    <a:pt x="5177" y="1147"/>
                    <a:pt x="4659" y="1443"/>
                  </a:cubicBezTo>
                  <a:cubicBezTo>
                    <a:pt x="4216" y="1702"/>
                    <a:pt x="4031" y="1775"/>
                    <a:pt x="3735" y="1960"/>
                  </a:cubicBezTo>
                  <a:cubicBezTo>
                    <a:pt x="3402" y="2145"/>
                    <a:pt x="3070" y="2330"/>
                    <a:pt x="2774" y="2515"/>
                  </a:cubicBezTo>
                  <a:cubicBezTo>
                    <a:pt x="2774" y="2515"/>
                    <a:pt x="2774" y="8097"/>
                    <a:pt x="2774" y="9059"/>
                  </a:cubicBezTo>
                  <a:cubicBezTo>
                    <a:pt x="2774" y="9946"/>
                    <a:pt x="2774" y="10833"/>
                    <a:pt x="2774" y="11721"/>
                  </a:cubicBezTo>
                  <a:cubicBezTo>
                    <a:pt x="2774" y="12719"/>
                    <a:pt x="2774" y="13125"/>
                    <a:pt x="2774" y="13791"/>
                  </a:cubicBezTo>
                  <a:cubicBezTo>
                    <a:pt x="2774" y="14346"/>
                    <a:pt x="2774" y="14937"/>
                    <a:pt x="2811" y="15529"/>
                  </a:cubicBezTo>
                  <a:cubicBezTo>
                    <a:pt x="1628" y="16231"/>
                    <a:pt x="371" y="16970"/>
                    <a:pt x="1" y="17192"/>
                  </a:cubicBezTo>
                  <a:cubicBezTo>
                    <a:pt x="814" y="17858"/>
                    <a:pt x="2996" y="19669"/>
                    <a:pt x="3107" y="19780"/>
                  </a:cubicBezTo>
                  <a:cubicBezTo>
                    <a:pt x="3661" y="20224"/>
                    <a:pt x="4290" y="20704"/>
                    <a:pt x="4807" y="21148"/>
                  </a:cubicBezTo>
                  <a:cubicBezTo>
                    <a:pt x="4807" y="21148"/>
                    <a:pt x="4844" y="21148"/>
                    <a:pt x="4844" y="21185"/>
                  </a:cubicBezTo>
                  <a:lnTo>
                    <a:pt x="4955" y="21185"/>
                  </a:lnTo>
                  <a:cubicBezTo>
                    <a:pt x="4992" y="21185"/>
                    <a:pt x="4992" y="21148"/>
                    <a:pt x="4992" y="21148"/>
                  </a:cubicBezTo>
                  <a:cubicBezTo>
                    <a:pt x="5473" y="20187"/>
                    <a:pt x="6101" y="18967"/>
                    <a:pt x="6582" y="18006"/>
                  </a:cubicBezTo>
                  <a:cubicBezTo>
                    <a:pt x="6767" y="17636"/>
                    <a:pt x="8504" y="14198"/>
                    <a:pt x="9392" y="12460"/>
                  </a:cubicBezTo>
                  <a:cubicBezTo>
                    <a:pt x="9392" y="12423"/>
                    <a:pt x="9392" y="12423"/>
                    <a:pt x="9392" y="12423"/>
                  </a:cubicBezTo>
                  <a:cubicBezTo>
                    <a:pt x="9465" y="12312"/>
                    <a:pt x="9502" y="12164"/>
                    <a:pt x="9576" y="12053"/>
                  </a:cubicBezTo>
                  <a:cubicBezTo>
                    <a:pt x="9687" y="11832"/>
                    <a:pt x="9761" y="11684"/>
                    <a:pt x="9798" y="11573"/>
                  </a:cubicBezTo>
                  <a:cubicBezTo>
                    <a:pt x="9835" y="11536"/>
                    <a:pt x="9835" y="11499"/>
                    <a:pt x="9872" y="11499"/>
                  </a:cubicBezTo>
                  <a:cubicBezTo>
                    <a:pt x="9872" y="11462"/>
                    <a:pt x="9872" y="11462"/>
                    <a:pt x="9872" y="11462"/>
                  </a:cubicBezTo>
                  <a:cubicBezTo>
                    <a:pt x="9761" y="11536"/>
                    <a:pt x="9355" y="11758"/>
                    <a:pt x="9133" y="11868"/>
                  </a:cubicBezTo>
                  <a:cubicBezTo>
                    <a:pt x="9059" y="11905"/>
                    <a:pt x="8985" y="11979"/>
                    <a:pt x="8874" y="12016"/>
                  </a:cubicBezTo>
                  <a:cubicBezTo>
                    <a:pt x="8652" y="12164"/>
                    <a:pt x="8356" y="12349"/>
                    <a:pt x="7987" y="12534"/>
                  </a:cubicBezTo>
                  <a:cubicBezTo>
                    <a:pt x="7765" y="12682"/>
                    <a:pt x="7506" y="12830"/>
                    <a:pt x="7247" y="13015"/>
                  </a:cubicBezTo>
                  <a:cubicBezTo>
                    <a:pt x="7247" y="12978"/>
                    <a:pt x="7247" y="12904"/>
                    <a:pt x="7210" y="12867"/>
                  </a:cubicBezTo>
                  <a:cubicBezTo>
                    <a:pt x="7210" y="12793"/>
                    <a:pt x="7210" y="12719"/>
                    <a:pt x="7210" y="12608"/>
                  </a:cubicBezTo>
                  <a:cubicBezTo>
                    <a:pt x="7210" y="12201"/>
                    <a:pt x="7210" y="11536"/>
                    <a:pt x="7210" y="10722"/>
                  </a:cubicBezTo>
                  <a:cubicBezTo>
                    <a:pt x="7210" y="10648"/>
                    <a:pt x="7210" y="10575"/>
                    <a:pt x="7210" y="10501"/>
                  </a:cubicBezTo>
                  <a:cubicBezTo>
                    <a:pt x="7210" y="10390"/>
                    <a:pt x="7210" y="10279"/>
                    <a:pt x="7210" y="10168"/>
                  </a:cubicBezTo>
                  <a:cubicBezTo>
                    <a:pt x="7210" y="10094"/>
                    <a:pt x="7210" y="10020"/>
                    <a:pt x="7210" y="9946"/>
                  </a:cubicBezTo>
                  <a:cubicBezTo>
                    <a:pt x="7210" y="9761"/>
                    <a:pt x="7210" y="9539"/>
                    <a:pt x="7210" y="9318"/>
                  </a:cubicBezTo>
                  <a:cubicBezTo>
                    <a:pt x="7210" y="8763"/>
                    <a:pt x="7210" y="8208"/>
                    <a:pt x="7210" y="7654"/>
                  </a:cubicBezTo>
                  <a:lnTo>
                    <a:pt x="7210" y="7580"/>
                  </a:lnTo>
                  <a:cubicBezTo>
                    <a:pt x="7210" y="7543"/>
                    <a:pt x="7210" y="3365"/>
                    <a:pt x="7210" y="3291"/>
                  </a:cubicBezTo>
                  <a:cubicBezTo>
                    <a:pt x="7210" y="3254"/>
                    <a:pt x="7210" y="3254"/>
                    <a:pt x="7210" y="3217"/>
                  </a:cubicBezTo>
                  <a:cubicBezTo>
                    <a:pt x="7210" y="2885"/>
                    <a:pt x="7210" y="2515"/>
                    <a:pt x="7210" y="2219"/>
                  </a:cubicBezTo>
                  <a:lnTo>
                    <a:pt x="7210" y="2108"/>
                  </a:lnTo>
                  <a:cubicBezTo>
                    <a:pt x="7210" y="1775"/>
                    <a:pt x="7210" y="1480"/>
                    <a:pt x="7210" y="1184"/>
                  </a:cubicBezTo>
                  <a:cubicBezTo>
                    <a:pt x="7210" y="1110"/>
                    <a:pt x="7210" y="1036"/>
                    <a:pt x="7210" y="962"/>
                  </a:cubicBezTo>
                  <a:cubicBezTo>
                    <a:pt x="7210" y="851"/>
                    <a:pt x="7210" y="777"/>
                    <a:pt x="7210" y="703"/>
                  </a:cubicBezTo>
                  <a:cubicBezTo>
                    <a:pt x="7210" y="666"/>
                    <a:pt x="7210" y="629"/>
                    <a:pt x="7210" y="592"/>
                  </a:cubicBezTo>
                  <a:cubicBezTo>
                    <a:pt x="7210" y="555"/>
                    <a:pt x="7210" y="482"/>
                    <a:pt x="7210" y="445"/>
                  </a:cubicBezTo>
                  <a:cubicBezTo>
                    <a:pt x="7210" y="408"/>
                    <a:pt x="7210" y="334"/>
                    <a:pt x="7210" y="297"/>
                  </a:cubicBezTo>
                  <a:cubicBezTo>
                    <a:pt x="7210" y="260"/>
                    <a:pt x="7210" y="260"/>
                    <a:pt x="7210" y="223"/>
                  </a:cubicBezTo>
                  <a:lnTo>
                    <a:pt x="7210" y="149"/>
                  </a:lnTo>
                  <a:cubicBezTo>
                    <a:pt x="7210" y="112"/>
                    <a:pt x="7210" y="75"/>
                    <a:pt x="7210" y="38"/>
                  </a:cubicBezTo>
                  <a:cubicBezTo>
                    <a:pt x="7210" y="1"/>
                    <a:pt x="7210" y="1"/>
                    <a:pt x="7210" y="1"/>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5">
              <a:extLst>
                <a:ext uri="{FF2B5EF4-FFF2-40B4-BE49-F238E27FC236}">
                  <a16:creationId xmlns:a16="http://schemas.microsoft.com/office/drawing/2014/main" id="{AC6FB293-5231-18AD-DAF7-8C2A49889EF0}"/>
                </a:ext>
              </a:extLst>
            </p:cNvPr>
            <p:cNvSpPr/>
            <p:nvPr/>
          </p:nvSpPr>
          <p:spPr>
            <a:xfrm>
              <a:off x="-760492" y="3902314"/>
              <a:ext cx="3070955" cy="1803165"/>
            </a:xfrm>
            <a:custGeom>
              <a:avLst/>
              <a:gdLst/>
              <a:ahLst/>
              <a:cxnLst/>
              <a:rect l="l" t="t" r="r" b="b"/>
              <a:pathLst>
                <a:path w="58118" h="34125" extrusionOk="0">
                  <a:moveTo>
                    <a:pt x="58118" y="1"/>
                  </a:moveTo>
                  <a:lnTo>
                    <a:pt x="0" y="33681"/>
                  </a:lnTo>
                  <a:lnTo>
                    <a:pt x="0" y="34125"/>
                  </a:lnTo>
                  <a:lnTo>
                    <a:pt x="58118" y="408"/>
                  </a:lnTo>
                  <a:lnTo>
                    <a:pt x="58118"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5">
              <a:extLst>
                <a:ext uri="{FF2B5EF4-FFF2-40B4-BE49-F238E27FC236}">
                  <a16:creationId xmlns:a16="http://schemas.microsoft.com/office/drawing/2014/main" id="{8D9AFDD8-3680-6CA5-81AA-DECDAA10EF51}"/>
                </a:ext>
              </a:extLst>
            </p:cNvPr>
            <p:cNvSpPr/>
            <p:nvPr/>
          </p:nvSpPr>
          <p:spPr>
            <a:xfrm>
              <a:off x="-760492" y="3857402"/>
              <a:ext cx="3070955" cy="1803165"/>
            </a:xfrm>
            <a:custGeom>
              <a:avLst/>
              <a:gdLst/>
              <a:ahLst/>
              <a:cxnLst/>
              <a:rect l="l" t="t" r="r" b="b"/>
              <a:pathLst>
                <a:path w="58118" h="34125" extrusionOk="0">
                  <a:moveTo>
                    <a:pt x="58118" y="1"/>
                  </a:moveTo>
                  <a:lnTo>
                    <a:pt x="0" y="33718"/>
                  </a:lnTo>
                  <a:lnTo>
                    <a:pt x="0" y="34125"/>
                  </a:lnTo>
                  <a:lnTo>
                    <a:pt x="58118" y="444"/>
                  </a:lnTo>
                  <a:lnTo>
                    <a:pt x="58118"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5">
              <a:extLst>
                <a:ext uri="{FF2B5EF4-FFF2-40B4-BE49-F238E27FC236}">
                  <a16:creationId xmlns:a16="http://schemas.microsoft.com/office/drawing/2014/main" id="{61D39A23-9273-3139-54C5-761779154EB3}"/>
                </a:ext>
              </a:extLst>
            </p:cNvPr>
            <p:cNvSpPr/>
            <p:nvPr/>
          </p:nvSpPr>
          <p:spPr>
            <a:xfrm>
              <a:off x="-760492" y="3814444"/>
              <a:ext cx="3070955" cy="1801210"/>
            </a:xfrm>
            <a:custGeom>
              <a:avLst/>
              <a:gdLst/>
              <a:ahLst/>
              <a:cxnLst/>
              <a:rect l="l" t="t" r="r" b="b"/>
              <a:pathLst>
                <a:path w="58118" h="34088" extrusionOk="0">
                  <a:moveTo>
                    <a:pt x="58118" y="0"/>
                  </a:moveTo>
                  <a:lnTo>
                    <a:pt x="0" y="33681"/>
                  </a:lnTo>
                  <a:lnTo>
                    <a:pt x="0" y="34087"/>
                  </a:lnTo>
                  <a:lnTo>
                    <a:pt x="58118" y="407"/>
                  </a:lnTo>
                  <a:lnTo>
                    <a:pt x="58118"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7" name="Google Shape;1817;p65">
            <a:extLst>
              <a:ext uri="{FF2B5EF4-FFF2-40B4-BE49-F238E27FC236}">
                <a16:creationId xmlns:a16="http://schemas.microsoft.com/office/drawing/2014/main" id="{6D9D70D7-EACC-88A7-CF3D-2B826A4FA588}"/>
              </a:ext>
            </a:extLst>
          </p:cNvPr>
          <p:cNvSpPr/>
          <p:nvPr/>
        </p:nvSpPr>
        <p:spPr>
          <a:xfrm>
            <a:off x="7725172" y="4357522"/>
            <a:ext cx="399261" cy="393090"/>
          </a:xfrm>
          <a:custGeom>
            <a:avLst/>
            <a:gdLst/>
            <a:ahLst/>
            <a:cxnLst/>
            <a:rect l="l" t="t" r="r" b="b"/>
            <a:pathLst>
              <a:path w="4770" h="4696" extrusionOk="0">
                <a:moveTo>
                  <a:pt x="2367" y="1405"/>
                </a:moveTo>
                <a:cubicBezTo>
                  <a:pt x="2921" y="1405"/>
                  <a:pt x="3328" y="1849"/>
                  <a:pt x="3328" y="2367"/>
                </a:cubicBezTo>
                <a:cubicBezTo>
                  <a:pt x="3328" y="2884"/>
                  <a:pt x="2921" y="3328"/>
                  <a:pt x="2367" y="3328"/>
                </a:cubicBezTo>
                <a:cubicBezTo>
                  <a:pt x="1849" y="3328"/>
                  <a:pt x="1406" y="2884"/>
                  <a:pt x="1406" y="2367"/>
                </a:cubicBezTo>
                <a:cubicBezTo>
                  <a:pt x="1406" y="1849"/>
                  <a:pt x="1849" y="1405"/>
                  <a:pt x="2367" y="1405"/>
                </a:cubicBezTo>
                <a:close/>
                <a:moveTo>
                  <a:pt x="2071" y="1"/>
                </a:moveTo>
                <a:lnTo>
                  <a:pt x="1997" y="518"/>
                </a:lnTo>
                <a:cubicBezTo>
                  <a:pt x="1812" y="555"/>
                  <a:pt x="1627" y="629"/>
                  <a:pt x="1480" y="703"/>
                </a:cubicBezTo>
                <a:lnTo>
                  <a:pt x="1073" y="333"/>
                </a:lnTo>
                <a:lnTo>
                  <a:pt x="629" y="740"/>
                </a:lnTo>
                <a:lnTo>
                  <a:pt x="888" y="1184"/>
                </a:lnTo>
                <a:cubicBezTo>
                  <a:pt x="777" y="1332"/>
                  <a:pt x="703" y="1479"/>
                  <a:pt x="629" y="1664"/>
                </a:cubicBezTo>
                <a:lnTo>
                  <a:pt x="75" y="1664"/>
                </a:lnTo>
                <a:lnTo>
                  <a:pt x="1" y="2256"/>
                </a:lnTo>
                <a:lnTo>
                  <a:pt x="481" y="2404"/>
                </a:lnTo>
                <a:cubicBezTo>
                  <a:pt x="481" y="2625"/>
                  <a:pt x="518" y="2773"/>
                  <a:pt x="592" y="2958"/>
                </a:cubicBezTo>
                <a:lnTo>
                  <a:pt x="149" y="3291"/>
                </a:lnTo>
                <a:lnTo>
                  <a:pt x="481" y="3809"/>
                </a:lnTo>
                <a:lnTo>
                  <a:pt x="962" y="3624"/>
                </a:lnTo>
                <a:cubicBezTo>
                  <a:pt x="1073" y="3772"/>
                  <a:pt x="1221" y="3882"/>
                  <a:pt x="1369" y="3993"/>
                </a:cubicBezTo>
                <a:lnTo>
                  <a:pt x="1258" y="4474"/>
                </a:lnTo>
                <a:lnTo>
                  <a:pt x="1849" y="4696"/>
                </a:lnTo>
                <a:lnTo>
                  <a:pt x="2108" y="4252"/>
                </a:lnTo>
                <a:lnTo>
                  <a:pt x="2663" y="4252"/>
                </a:lnTo>
                <a:lnTo>
                  <a:pt x="2884" y="4696"/>
                </a:lnTo>
                <a:lnTo>
                  <a:pt x="3476" y="4474"/>
                </a:lnTo>
                <a:lnTo>
                  <a:pt x="3365" y="3993"/>
                </a:lnTo>
                <a:cubicBezTo>
                  <a:pt x="3513" y="3882"/>
                  <a:pt x="3661" y="3772"/>
                  <a:pt x="3772" y="3624"/>
                </a:cubicBezTo>
                <a:lnTo>
                  <a:pt x="4289" y="3809"/>
                </a:lnTo>
                <a:lnTo>
                  <a:pt x="4585" y="3291"/>
                </a:lnTo>
                <a:lnTo>
                  <a:pt x="4178" y="2958"/>
                </a:lnTo>
                <a:cubicBezTo>
                  <a:pt x="4215" y="2773"/>
                  <a:pt x="4252" y="2625"/>
                  <a:pt x="4252" y="2404"/>
                </a:cubicBezTo>
                <a:lnTo>
                  <a:pt x="4770" y="2256"/>
                </a:lnTo>
                <a:lnTo>
                  <a:pt x="4659" y="1664"/>
                </a:lnTo>
                <a:lnTo>
                  <a:pt x="4141" y="1664"/>
                </a:lnTo>
                <a:cubicBezTo>
                  <a:pt x="4067" y="1479"/>
                  <a:pt x="3957" y="1332"/>
                  <a:pt x="3846" y="1184"/>
                </a:cubicBezTo>
                <a:lnTo>
                  <a:pt x="4141" y="740"/>
                </a:lnTo>
                <a:lnTo>
                  <a:pt x="3661" y="333"/>
                </a:lnTo>
                <a:lnTo>
                  <a:pt x="3291" y="703"/>
                </a:lnTo>
                <a:cubicBezTo>
                  <a:pt x="3106" y="629"/>
                  <a:pt x="2921" y="555"/>
                  <a:pt x="2737" y="518"/>
                </a:cubicBezTo>
                <a:lnTo>
                  <a:pt x="27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5">
            <a:extLst>
              <a:ext uri="{FF2B5EF4-FFF2-40B4-BE49-F238E27FC236}">
                <a16:creationId xmlns:a16="http://schemas.microsoft.com/office/drawing/2014/main" id="{C3B60775-FA74-840B-5789-A7FDC3B81611}"/>
              </a:ext>
            </a:extLst>
          </p:cNvPr>
          <p:cNvSpPr/>
          <p:nvPr/>
        </p:nvSpPr>
        <p:spPr>
          <a:xfrm>
            <a:off x="7226984" y="3949046"/>
            <a:ext cx="164057" cy="157872"/>
          </a:xfrm>
          <a:custGeom>
            <a:avLst/>
            <a:gdLst/>
            <a:ahLst/>
            <a:cxnLst/>
            <a:rect l="l" t="t" r="r" b="b"/>
            <a:pathLst>
              <a:path w="1960" h="1886" extrusionOk="0">
                <a:moveTo>
                  <a:pt x="962" y="555"/>
                </a:moveTo>
                <a:cubicBezTo>
                  <a:pt x="1183" y="555"/>
                  <a:pt x="1368" y="740"/>
                  <a:pt x="1368" y="962"/>
                </a:cubicBezTo>
                <a:cubicBezTo>
                  <a:pt x="1368" y="1147"/>
                  <a:pt x="1183" y="1331"/>
                  <a:pt x="962" y="1331"/>
                </a:cubicBezTo>
                <a:cubicBezTo>
                  <a:pt x="777" y="1331"/>
                  <a:pt x="592" y="1147"/>
                  <a:pt x="592" y="962"/>
                </a:cubicBezTo>
                <a:cubicBezTo>
                  <a:pt x="592" y="740"/>
                  <a:pt x="777" y="555"/>
                  <a:pt x="962" y="555"/>
                </a:cubicBezTo>
                <a:close/>
                <a:moveTo>
                  <a:pt x="851" y="0"/>
                </a:moveTo>
                <a:lnTo>
                  <a:pt x="814" y="185"/>
                </a:lnTo>
                <a:cubicBezTo>
                  <a:pt x="740" y="222"/>
                  <a:pt x="666" y="222"/>
                  <a:pt x="629" y="259"/>
                </a:cubicBezTo>
                <a:lnTo>
                  <a:pt x="444" y="148"/>
                </a:lnTo>
                <a:lnTo>
                  <a:pt x="259" y="296"/>
                </a:lnTo>
                <a:lnTo>
                  <a:pt x="370" y="481"/>
                </a:lnTo>
                <a:cubicBezTo>
                  <a:pt x="333" y="518"/>
                  <a:pt x="296" y="592"/>
                  <a:pt x="259" y="666"/>
                </a:cubicBezTo>
                <a:lnTo>
                  <a:pt x="37" y="666"/>
                </a:lnTo>
                <a:lnTo>
                  <a:pt x="0" y="888"/>
                </a:lnTo>
                <a:lnTo>
                  <a:pt x="222" y="962"/>
                </a:lnTo>
                <a:cubicBezTo>
                  <a:pt x="222" y="1036"/>
                  <a:pt x="222" y="1110"/>
                  <a:pt x="259" y="1184"/>
                </a:cubicBezTo>
                <a:lnTo>
                  <a:pt x="74" y="1331"/>
                </a:lnTo>
                <a:lnTo>
                  <a:pt x="222" y="1516"/>
                </a:lnTo>
                <a:lnTo>
                  <a:pt x="407" y="1442"/>
                </a:lnTo>
                <a:cubicBezTo>
                  <a:pt x="444" y="1516"/>
                  <a:pt x="518" y="1553"/>
                  <a:pt x="592" y="1590"/>
                </a:cubicBezTo>
                <a:lnTo>
                  <a:pt x="518" y="1812"/>
                </a:lnTo>
                <a:lnTo>
                  <a:pt x="777" y="1886"/>
                </a:lnTo>
                <a:lnTo>
                  <a:pt x="851" y="1701"/>
                </a:lnTo>
                <a:lnTo>
                  <a:pt x="1073" y="1701"/>
                </a:lnTo>
                <a:lnTo>
                  <a:pt x="1183" y="1886"/>
                </a:lnTo>
                <a:lnTo>
                  <a:pt x="1442" y="1812"/>
                </a:lnTo>
                <a:lnTo>
                  <a:pt x="1368" y="1590"/>
                </a:lnTo>
                <a:cubicBezTo>
                  <a:pt x="1442" y="1553"/>
                  <a:pt x="1516" y="1516"/>
                  <a:pt x="1553" y="1442"/>
                </a:cubicBezTo>
                <a:lnTo>
                  <a:pt x="1738" y="1516"/>
                </a:lnTo>
                <a:lnTo>
                  <a:pt x="1886" y="1331"/>
                </a:lnTo>
                <a:lnTo>
                  <a:pt x="1701" y="1184"/>
                </a:lnTo>
                <a:cubicBezTo>
                  <a:pt x="1738" y="1110"/>
                  <a:pt x="1738" y="1036"/>
                  <a:pt x="1738" y="962"/>
                </a:cubicBezTo>
                <a:lnTo>
                  <a:pt x="1960" y="888"/>
                </a:lnTo>
                <a:lnTo>
                  <a:pt x="1886" y="666"/>
                </a:lnTo>
                <a:lnTo>
                  <a:pt x="1701" y="666"/>
                </a:lnTo>
                <a:cubicBezTo>
                  <a:pt x="1664" y="592"/>
                  <a:pt x="1627" y="518"/>
                  <a:pt x="1590" y="481"/>
                </a:cubicBezTo>
                <a:lnTo>
                  <a:pt x="1701" y="296"/>
                </a:lnTo>
                <a:lnTo>
                  <a:pt x="1516" y="148"/>
                </a:lnTo>
                <a:lnTo>
                  <a:pt x="1331" y="259"/>
                </a:lnTo>
                <a:cubicBezTo>
                  <a:pt x="1294" y="222"/>
                  <a:pt x="1220" y="222"/>
                  <a:pt x="1146" y="185"/>
                </a:cubicBezTo>
                <a:lnTo>
                  <a:pt x="1110"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5">
            <a:extLst>
              <a:ext uri="{FF2B5EF4-FFF2-40B4-BE49-F238E27FC236}">
                <a16:creationId xmlns:a16="http://schemas.microsoft.com/office/drawing/2014/main" id="{6691C12D-7FCE-F8D1-38D6-5F28DEC53C62}"/>
              </a:ext>
            </a:extLst>
          </p:cNvPr>
          <p:cNvSpPr/>
          <p:nvPr/>
        </p:nvSpPr>
        <p:spPr>
          <a:xfrm>
            <a:off x="7508554" y="4292567"/>
            <a:ext cx="161044" cy="160970"/>
          </a:xfrm>
          <a:custGeom>
            <a:avLst/>
            <a:gdLst/>
            <a:ahLst/>
            <a:cxnLst/>
            <a:rect l="l" t="t" r="r" b="b"/>
            <a:pathLst>
              <a:path w="1924" h="1923" extrusionOk="0">
                <a:moveTo>
                  <a:pt x="962" y="592"/>
                </a:moveTo>
                <a:cubicBezTo>
                  <a:pt x="1184" y="592"/>
                  <a:pt x="1332" y="740"/>
                  <a:pt x="1332" y="961"/>
                </a:cubicBezTo>
                <a:cubicBezTo>
                  <a:pt x="1332" y="1183"/>
                  <a:pt x="1184" y="1368"/>
                  <a:pt x="962" y="1368"/>
                </a:cubicBezTo>
                <a:cubicBezTo>
                  <a:pt x="740" y="1368"/>
                  <a:pt x="592" y="1183"/>
                  <a:pt x="592" y="961"/>
                </a:cubicBezTo>
                <a:cubicBezTo>
                  <a:pt x="592" y="740"/>
                  <a:pt x="740" y="592"/>
                  <a:pt x="962" y="592"/>
                </a:cubicBezTo>
                <a:close/>
                <a:moveTo>
                  <a:pt x="851" y="0"/>
                </a:moveTo>
                <a:lnTo>
                  <a:pt x="814" y="222"/>
                </a:lnTo>
                <a:cubicBezTo>
                  <a:pt x="740" y="222"/>
                  <a:pt x="666" y="259"/>
                  <a:pt x="592" y="296"/>
                </a:cubicBezTo>
                <a:lnTo>
                  <a:pt x="444" y="148"/>
                </a:lnTo>
                <a:lnTo>
                  <a:pt x="260" y="296"/>
                </a:lnTo>
                <a:lnTo>
                  <a:pt x="370" y="481"/>
                </a:lnTo>
                <a:cubicBezTo>
                  <a:pt x="297" y="555"/>
                  <a:pt x="260" y="629"/>
                  <a:pt x="260" y="703"/>
                </a:cubicBezTo>
                <a:lnTo>
                  <a:pt x="38" y="666"/>
                </a:lnTo>
                <a:lnTo>
                  <a:pt x="1" y="924"/>
                </a:lnTo>
                <a:lnTo>
                  <a:pt x="186" y="998"/>
                </a:lnTo>
                <a:cubicBezTo>
                  <a:pt x="186" y="1072"/>
                  <a:pt x="223" y="1146"/>
                  <a:pt x="223" y="1220"/>
                </a:cubicBezTo>
                <a:lnTo>
                  <a:pt x="75" y="1331"/>
                </a:lnTo>
                <a:lnTo>
                  <a:pt x="186" y="1553"/>
                </a:lnTo>
                <a:lnTo>
                  <a:pt x="370" y="1479"/>
                </a:lnTo>
                <a:cubicBezTo>
                  <a:pt x="444" y="1516"/>
                  <a:pt x="481" y="1590"/>
                  <a:pt x="555" y="1627"/>
                </a:cubicBezTo>
                <a:lnTo>
                  <a:pt x="518" y="1812"/>
                </a:lnTo>
                <a:lnTo>
                  <a:pt x="740" y="1923"/>
                </a:lnTo>
                <a:lnTo>
                  <a:pt x="851" y="1738"/>
                </a:lnTo>
                <a:lnTo>
                  <a:pt x="1073" y="1738"/>
                </a:lnTo>
                <a:lnTo>
                  <a:pt x="1184" y="1923"/>
                </a:lnTo>
                <a:lnTo>
                  <a:pt x="1406" y="1812"/>
                </a:lnTo>
                <a:lnTo>
                  <a:pt x="1369" y="1627"/>
                </a:lnTo>
                <a:cubicBezTo>
                  <a:pt x="1443" y="1590"/>
                  <a:pt x="1480" y="1516"/>
                  <a:pt x="1517" y="1479"/>
                </a:cubicBezTo>
                <a:lnTo>
                  <a:pt x="1738" y="1553"/>
                </a:lnTo>
                <a:lnTo>
                  <a:pt x="1849" y="1331"/>
                </a:lnTo>
                <a:lnTo>
                  <a:pt x="1701" y="1220"/>
                </a:lnTo>
                <a:cubicBezTo>
                  <a:pt x="1701" y="1146"/>
                  <a:pt x="1738" y="1072"/>
                  <a:pt x="1738" y="998"/>
                </a:cubicBezTo>
                <a:lnTo>
                  <a:pt x="1923" y="924"/>
                </a:lnTo>
                <a:lnTo>
                  <a:pt x="1886" y="666"/>
                </a:lnTo>
                <a:lnTo>
                  <a:pt x="1664" y="703"/>
                </a:lnTo>
                <a:cubicBezTo>
                  <a:pt x="1627" y="629"/>
                  <a:pt x="1590" y="555"/>
                  <a:pt x="1554" y="481"/>
                </a:cubicBezTo>
                <a:lnTo>
                  <a:pt x="1664" y="296"/>
                </a:lnTo>
                <a:lnTo>
                  <a:pt x="1480" y="148"/>
                </a:lnTo>
                <a:lnTo>
                  <a:pt x="1332" y="296"/>
                </a:lnTo>
                <a:cubicBezTo>
                  <a:pt x="1258" y="259"/>
                  <a:pt x="1184" y="222"/>
                  <a:pt x="1110" y="222"/>
                </a:cubicBezTo>
                <a:lnTo>
                  <a:pt x="10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5">
            <a:extLst>
              <a:ext uri="{FF2B5EF4-FFF2-40B4-BE49-F238E27FC236}">
                <a16:creationId xmlns:a16="http://schemas.microsoft.com/office/drawing/2014/main" id="{B4085894-9055-0194-2AC0-FC8E500BFE40}"/>
              </a:ext>
            </a:extLst>
          </p:cNvPr>
          <p:cNvSpPr/>
          <p:nvPr/>
        </p:nvSpPr>
        <p:spPr>
          <a:xfrm>
            <a:off x="6782583" y="4473581"/>
            <a:ext cx="164141" cy="160970"/>
          </a:xfrm>
          <a:custGeom>
            <a:avLst/>
            <a:gdLst/>
            <a:ahLst/>
            <a:cxnLst/>
            <a:rect l="l" t="t" r="r" b="b"/>
            <a:pathLst>
              <a:path w="1961" h="1923" extrusionOk="0">
                <a:moveTo>
                  <a:pt x="962" y="592"/>
                </a:moveTo>
                <a:cubicBezTo>
                  <a:pt x="1184" y="592"/>
                  <a:pt x="1369" y="777"/>
                  <a:pt x="1369" y="961"/>
                </a:cubicBezTo>
                <a:cubicBezTo>
                  <a:pt x="1369" y="1183"/>
                  <a:pt x="1184" y="1368"/>
                  <a:pt x="962" y="1368"/>
                </a:cubicBezTo>
                <a:cubicBezTo>
                  <a:pt x="777" y="1368"/>
                  <a:pt x="593" y="1183"/>
                  <a:pt x="593" y="961"/>
                </a:cubicBezTo>
                <a:cubicBezTo>
                  <a:pt x="593" y="740"/>
                  <a:pt x="777" y="592"/>
                  <a:pt x="962" y="592"/>
                </a:cubicBezTo>
                <a:close/>
                <a:moveTo>
                  <a:pt x="851" y="0"/>
                </a:moveTo>
                <a:lnTo>
                  <a:pt x="814" y="222"/>
                </a:lnTo>
                <a:cubicBezTo>
                  <a:pt x="740" y="222"/>
                  <a:pt x="666" y="259"/>
                  <a:pt x="629" y="296"/>
                </a:cubicBezTo>
                <a:lnTo>
                  <a:pt x="482" y="148"/>
                </a:lnTo>
                <a:lnTo>
                  <a:pt x="260" y="296"/>
                </a:lnTo>
                <a:lnTo>
                  <a:pt x="371" y="481"/>
                </a:lnTo>
                <a:cubicBezTo>
                  <a:pt x="334" y="555"/>
                  <a:pt x="297" y="629"/>
                  <a:pt x="260" y="703"/>
                </a:cubicBezTo>
                <a:lnTo>
                  <a:pt x="38" y="666"/>
                </a:lnTo>
                <a:lnTo>
                  <a:pt x="1" y="924"/>
                </a:lnTo>
                <a:lnTo>
                  <a:pt x="223" y="998"/>
                </a:lnTo>
                <a:cubicBezTo>
                  <a:pt x="223" y="1072"/>
                  <a:pt x="223" y="1146"/>
                  <a:pt x="260" y="1220"/>
                </a:cubicBezTo>
                <a:lnTo>
                  <a:pt x="75" y="1331"/>
                </a:lnTo>
                <a:lnTo>
                  <a:pt x="186" y="1553"/>
                </a:lnTo>
                <a:lnTo>
                  <a:pt x="408" y="1479"/>
                </a:lnTo>
                <a:cubicBezTo>
                  <a:pt x="445" y="1516"/>
                  <a:pt x="519" y="1590"/>
                  <a:pt x="556" y="1627"/>
                </a:cubicBezTo>
                <a:lnTo>
                  <a:pt x="519" y="1812"/>
                </a:lnTo>
                <a:lnTo>
                  <a:pt x="740" y="1923"/>
                </a:lnTo>
                <a:lnTo>
                  <a:pt x="851" y="1738"/>
                </a:lnTo>
                <a:lnTo>
                  <a:pt x="1073" y="1738"/>
                </a:lnTo>
                <a:lnTo>
                  <a:pt x="1184" y="1923"/>
                </a:lnTo>
                <a:lnTo>
                  <a:pt x="1406" y="1849"/>
                </a:lnTo>
                <a:lnTo>
                  <a:pt x="1369" y="1627"/>
                </a:lnTo>
                <a:cubicBezTo>
                  <a:pt x="1443" y="1590"/>
                  <a:pt x="1480" y="1553"/>
                  <a:pt x="1554" y="1479"/>
                </a:cubicBezTo>
                <a:lnTo>
                  <a:pt x="1739" y="1553"/>
                </a:lnTo>
                <a:lnTo>
                  <a:pt x="1850" y="1368"/>
                </a:lnTo>
                <a:lnTo>
                  <a:pt x="1702" y="1220"/>
                </a:lnTo>
                <a:cubicBezTo>
                  <a:pt x="1739" y="1146"/>
                  <a:pt x="1739" y="1072"/>
                  <a:pt x="1739" y="998"/>
                </a:cubicBezTo>
                <a:lnTo>
                  <a:pt x="1960" y="924"/>
                </a:lnTo>
                <a:lnTo>
                  <a:pt x="1886" y="703"/>
                </a:lnTo>
                <a:lnTo>
                  <a:pt x="1702" y="703"/>
                </a:lnTo>
                <a:cubicBezTo>
                  <a:pt x="1665" y="629"/>
                  <a:pt x="1628" y="555"/>
                  <a:pt x="1591" y="518"/>
                </a:cubicBezTo>
                <a:lnTo>
                  <a:pt x="1702" y="333"/>
                </a:lnTo>
                <a:lnTo>
                  <a:pt x="1517" y="148"/>
                </a:lnTo>
                <a:lnTo>
                  <a:pt x="1332" y="296"/>
                </a:lnTo>
                <a:cubicBezTo>
                  <a:pt x="1295" y="259"/>
                  <a:pt x="1221" y="259"/>
                  <a:pt x="1147" y="222"/>
                </a:cubicBezTo>
                <a:lnTo>
                  <a:pt x="1110"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5">
            <a:extLst>
              <a:ext uri="{FF2B5EF4-FFF2-40B4-BE49-F238E27FC236}">
                <a16:creationId xmlns:a16="http://schemas.microsoft.com/office/drawing/2014/main" id="{57E1C7FA-8736-092C-9BD8-00543AAF5338}"/>
              </a:ext>
            </a:extLst>
          </p:cNvPr>
          <p:cNvSpPr/>
          <p:nvPr/>
        </p:nvSpPr>
        <p:spPr>
          <a:xfrm>
            <a:off x="7867548" y="3812860"/>
            <a:ext cx="343599" cy="269371"/>
          </a:xfrm>
          <a:custGeom>
            <a:avLst/>
            <a:gdLst/>
            <a:ahLst/>
            <a:cxnLst/>
            <a:rect l="l" t="t" r="r" b="b"/>
            <a:pathLst>
              <a:path w="4105" h="3218" extrusionOk="0">
                <a:moveTo>
                  <a:pt x="2108" y="1"/>
                </a:moveTo>
                <a:cubicBezTo>
                  <a:pt x="999" y="1"/>
                  <a:pt x="74" y="666"/>
                  <a:pt x="74" y="1480"/>
                </a:cubicBezTo>
                <a:cubicBezTo>
                  <a:pt x="74" y="1738"/>
                  <a:pt x="185" y="1997"/>
                  <a:pt x="370" y="2219"/>
                </a:cubicBezTo>
                <a:lnTo>
                  <a:pt x="0" y="3217"/>
                </a:lnTo>
                <a:lnTo>
                  <a:pt x="888" y="2626"/>
                </a:lnTo>
                <a:cubicBezTo>
                  <a:pt x="1220" y="2811"/>
                  <a:pt x="1664" y="2921"/>
                  <a:pt x="2108" y="2921"/>
                </a:cubicBezTo>
                <a:cubicBezTo>
                  <a:pt x="3217" y="2921"/>
                  <a:pt x="4104" y="2256"/>
                  <a:pt x="4104" y="1480"/>
                </a:cubicBezTo>
                <a:cubicBezTo>
                  <a:pt x="4104" y="666"/>
                  <a:pt x="3217" y="1"/>
                  <a:pt x="2108"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5">
            <a:extLst>
              <a:ext uri="{FF2B5EF4-FFF2-40B4-BE49-F238E27FC236}">
                <a16:creationId xmlns:a16="http://schemas.microsoft.com/office/drawing/2014/main" id="{8505E069-9A3D-FF4E-E4B6-D93E67299A3B}"/>
              </a:ext>
            </a:extLst>
          </p:cNvPr>
          <p:cNvSpPr/>
          <p:nvPr/>
        </p:nvSpPr>
        <p:spPr>
          <a:xfrm>
            <a:off x="8105844" y="3911882"/>
            <a:ext cx="49552" cy="46541"/>
          </a:xfrm>
          <a:custGeom>
            <a:avLst/>
            <a:gdLst/>
            <a:ahLst/>
            <a:cxnLst/>
            <a:rect l="l" t="t" r="r" b="b"/>
            <a:pathLst>
              <a:path w="592" h="556" extrusionOk="0">
                <a:moveTo>
                  <a:pt x="296" y="1"/>
                </a:moveTo>
                <a:cubicBezTo>
                  <a:pt x="148" y="1"/>
                  <a:pt x="0" y="112"/>
                  <a:pt x="0" y="297"/>
                </a:cubicBezTo>
                <a:cubicBezTo>
                  <a:pt x="0" y="444"/>
                  <a:pt x="148" y="555"/>
                  <a:pt x="296" y="555"/>
                </a:cubicBezTo>
                <a:cubicBezTo>
                  <a:pt x="444" y="555"/>
                  <a:pt x="592" y="444"/>
                  <a:pt x="592" y="297"/>
                </a:cubicBezTo>
                <a:cubicBezTo>
                  <a:pt x="592" y="112"/>
                  <a:pt x="444" y="1"/>
                  <a:pt x="296"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5">
            <a:extLst>
              <a:ext uri="{FF2B5EF4-FFF2-40B4-BE49-F238E27FC236}">
                <a16:creationId xmlns:a16="http://schemas.microsoft.com/office/drawing/2014/main" id="{AC85FCD7-9B8C-96DC-66A2-0C64B04BDF0F}"/>
              </a:ext>
            </a:extLst>
          </p:cNvPr>
          <p:cNvSpPr/>
          <p:nvPr/>
        </p:nvSpPr>
        <p:spPr>
          <a:xfrm>
            <a:off x="8019130" y="3911882"/>
            <a:ext cx="49636" cy="46541"/>
          </a:xfrm>
          <a:custGeom>
            <a:avLst/>
            <a:gdLst/>
            <a:ahLst/>
            <a:cxnLst/>
            <a:rect l="l" t="t" r="r" b="b"/>
            <a:pathLst>
              <a:path w="593" h="556" extrusionOk="0">
                <a:moveTo>
                  <a:pt x="297" y="1"/>
                </a:moveTo>
                <a:cubicBezTo>
                  <a:pt x="112" y="1"/>
                  <a:pt x="1" y="112"/>
                  <a:pt x="1" y="297"/>
                </a:cubicBezTo>
                <a:cubicBezTo>
                  <a:pt x="1" y="444"/>
                  <a:pt x="112" y="555"/>
                  <a:pt x="297" y="555"/>
                </a:cubicBezTo>
                <a:cubicBezTo>
                  <a:pt x="445" y="555"/>
                  <a:pt x="592" y="444"/>
                  <a:pt x="592" y="297"/>
                </a:cubicBezTo>
                <a:cubicBezTo>
                  <a:pt x="592" y="112"/>
                  <a:pt x="445" y="1"/>
                  <a:pt x="29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5">
            <a:extLst>
              <a:ext uri="{FF2B5EF4-FFF2-40B4-BE49-F238E27FC236}">
                <a16:creationId xmlns:a16="http://schemas.microsoft.com/office/drawing/2014/main" id="{DCE27105-31E0-71DE-1ADB-FAB8085D71B4}"/>
              </a:ext>
            </a:extLst>
          </p:cNvPr>
          <p:cNvSpPr/>
          <p:nvPr/>
        </p:nvSpPr>
        <p:spPr>
          <a:xfrm>
            <a:off x="7932500" y="3911882"/>
            <a:ext cx="46539" cy="46541"/>
          </a:xfrm>
          <a:custGeom>
            <a:avLst/>
            <a:gdLst/>
            <a:ahLst/>
            <a:cxnLst/>
            <a:rect l="l" t="t" r="r" b="b"/>
            <a:pathLst>
              <a:path w="556" h="556" extrusionOk="0">
                <a:moveTo>
                  <a:pt x="260" y="1"/>
                </a:moveTo>
                <a:cubicBezTo>
                  <a:pt x="112" y="1"/>
                  <a:pt x="1" y="112"/>
                  <a:pt x="1" y="297"/>
                </a:cubicBezTo>
                <a:cubicBezTo>
                  <a:pt x="1" y="444"/>
                  <a:pt x="112" y="555"/>
                  <a:pt x="260" y="555"/>
                </a:cubicBezTo>
                <a:cubicBezTo>
                  <a:pt x="444" y="555"/>
                  <a:pt x="555" y="444"/>
                  <a:pt x="555" y="297"/>
                </a:cubicBezTo>
                <a:cubicBezTo>
                  <a:pt x="555" y="112"/>
                  <a:pt x="444" y="1"/>
                  <a:pt x="260"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5" name="Google Shape;1825;p65">
            <a:extLst>
              <a:ext uri="{FF2B5EF4-FFF2-40B4-BE49-F238E27FC236}">
                <a16:creationId xmlns:a16="http://schemas.microsoft.com/office/drawing/2014/main" id="{1EE75E3C-42E2-5D79-FF3B-D9C77D0DB1DC}"/>
              </a:ext>
            </a:extLst>
          </p:cNvPr>
          <p:cNvGrpSpPr/>
          <p:nvPr/>
        </p:nvGrpSpPr>
        <p:grpSpPr>
          <a:xfrm>
            <a:off x="5035246" y="4057312"/>
            <a:ext cx="571577" cy="448842"/>
            <a:chOff x="5035246" y="4057312"/>
            <a:chExt cx="571577" cy="448842"/>
          </a:xfrm>
        </p:grpSpPr>
        <p:sp>
          <p:nvSpPr>
            <p:cNvPr id="1826" name="Google Shape;1826;p65">
              <a:extLst>
                <a:ext uri="{FF2B5EF4-FFF2-40B4-BE49-F238E27FC236}">
                  <a16:creationId xmlns:a16="http://schemas.microsoft.com/office/drawing/2014/main" id="{8294663C-D073-9CED-CCEE-2436F5EDEF5F}"/>
                </a:ext>
              </a:extLst>
            </p:cNvPr>
            <p:cNvSpPr/>
            <p:nvPr/>
          </p:nvSpPr>
          <p:spPr>
            <a:xfrm>
              <a:off x="5035246" y="4057312"/>
              <a:ext cx="571577" cy="448842"/>
            </a:xfrm>
            <a:custGeom>
              <a:avLst/>
              <a:gdLst/>
              <a:ahLst/>
              <a:cxnLst/>
              <a:rect l="l" t="t" r="r" b="b"/>
              <a:pathLst>
                <a:path w="9983" h="7839" extrusionOk="0">
                  <a:moveTo>
                    <a:pt x="4918" y="1"/>
                  </a:moveTo>
                  <a:cubicBezTo>
                    <a:pt x="2219" y="1"/>
                    <a:pt x="1" y="1591"/>
                    <a:pt x="1" y="3550"/>
                  </a:cubicBezTo>
                  <a:cubicBezTo>
                    <a:pt x="1" y="5510"/>
                    <a:pt x="2219" y="7136"/>
                    <a:pt x="4918" y="7136"/>
                  </a:cubicBezTo>
                  <a:cubicBezTo>
                    <a:pt x="6027" y="7136"/>
                    <a:pt x="7025" y="6877"/>
                    <a:pt x="7875" y="6434"/>
                  </a:cubicBezTo>
                  <a:lnTo>
                    <a:pt x="9983" y="7839"/>
                  </a:lnTo>
                  <a:lnTo>
                    <a:pt x="9983" y="7839"/>
                  </a:lnTo>
                  <a:lnTo>
                    <a:pt x="9169" y="5362"/>
                  </a:lnTo>
                  <a:cubicBezTo>
                    <a:pt x="9613" y="4844"/>
                    <a:pt x="9835" y="4216"/>
                    <a:pt x="9835" y="3550"/>
                  </a:cubicBezTo>
                  <a:cubicBezTo>
                    <a:pt x="9835" y="1591"/>
                    <a:pt x="7654" y="1"/>
                    <a:pt x="4918"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5">
              <a:extLst>
                <a:ext uri="{FF2B5EF4-FFF2-40B4-BE49-F238E27FC236}">
                  <a16:creationId xmlns:a16="http://schemas.microsoft.com/office/drawing/2014/main" id="{C82E87DE-A47A-2500-E1FD-EC0237C6E38E}"/>
                </a:ext>
              </a:extLst>
            </p:cNvPr>
            <p:cNvSpPr/>
            <p:nvPr/>
          </p:nvSpPr>
          <p:spPr>
            <a:xfrm>
              <a:off x="5130517" y="4220318"/>
              <a:ext cx="82619" cy="82623"/>
            </a:xfrm>
            <a:custGeom>
              <a:avLst/>
              <a:gdLst/>
              <a:ahLst/>
              <a:cxnLst/>
              <a:rect l="l" t="t" r="r" b="b"/>
              <a:pathLst>
                <a:path w="1443" h="1443" extrusionOk="0">
                  <a:moveTo>
                    <a:pt x="740" y="1"/>
                  </a:moveTo>
                  <a:cubicBezTo>
                    <a:pt x="333" y="1"/>
                    <a:pt x="0" y="333"/>
                    <a:pt x="0" y="703"/>
                  </a:cubicBezTo>
                  <a:cubicBezTo>
                    <a:pt x="0" y="1110"/>
                    <a:pt x="333" y="1442"/>
                    <a:pt x="740" y="1442"/>
                  </a:cubicBezTo>
                  <a:cubicBezTo>
                    <a:pt x="1109" y="1442"/>
                    <a:pt x="1442" y="1110"/>
                    <a:pt x="1442" y="703"/>
                  </a:cubicBezTo>
                  <a:cubicBezTo>
                    <a:pt x="1442" y="333"/>
                    <a:pt x="1109" y="1"/>
                    <a:pt x="740"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5">
              <a:extLst>
                <a:ext uri="{FF2B5EF4-FFF2-40B4-BE49-F238E27FC236}">
                  <a16:creationId xmlns:a16="http://schemas.microsoft.com/office/drawing/2014/main" id="{FD1E71BE-70FC-6957-CC8D-7DD41F15CBEF}"/>
                </a:ext>
              </a:extLst>
            </p:cNvPr>
            <p:cNvSpPr/>
            <p:nvPr/>
          </p:nvSpPr>
          <p:spPr>
            <a:xfrm>
              <a:off x="5276574" y="4220318"/>
              <a:ext cx="82619" cy="82623"/>
            </a:xfrm>
            <a:custGeom>
              <a:avLst/>
              <a:gdLst/>
              <a:ahLst/>
              <a:cxnLst/>
              <a:rect l="l" t="t" r="r" b="b"/>
              <a:pathLst>
                <a:path w="1443" h="1443" extrusionOk="0">
                  <a:moveTo>
                    <a:pt x="703" y="1"/>
                  </a:moveTo>
                  <a:cubicBezTo>
                    <a:pt x="333" y="1"/>
                    <a:pt x="0" y="333"/>
                    <a:pt x="0" y="703"/>
                  </a:cubicBezTo>
                  <a:cubicBezTo>
                    <a:pt x="0" y="1110"/>
                    <a:pt x="333" y="1442"/>
                    <a:pt x="703" y="1442"/>
                  </a:cubicBezTo>
                  <a:cubicBezTo>
                    <a:pt x="1109" y="1442"/>
                    <a:pt x="1442" y="1110"/>
                    <a:pt x="1442" y="703"/>
                  </a:cubicBezTo>
                  <a:cubicBezTo>
                    <a:pt x="1442" y="333"/>
                    <a:pt x="1109" y="1"/>
                    <a:pt x="703"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5">
              <a:extLst>
                <a:ext uri="{FF2B5EF4-FFF2-40B4-BE49-F238E27FC236}">
                  <a16:creationId xmlns:a16="http://schemas.microsoft.com/office/drawing/2014/main" id="{BB96265C-86FA-2E0D-F8D0-DF19947F8421}"/>
                </a:ext>
              </a:extLst>
            </p:cNvPr>
            <p:cNvSpPr/>
            <p:nvPr/>
          </p:nvSpPr>
          <p:spPr>
            <a:xfrm>
              <a:off x="5422630" y="4220318"/>
              <a:ext cx="80501" cy="82623"/>
            </a:xfrm>
            <a:custGeom>
              <a:avLst/>
              <a:gdLst/>
              <a:ahLst/>
              <a:cxnLst/>
              <a:rect l="l" t="t" r="r" b="b"/>
              <a:pathLst>
                <a:path w="1406" h="1443" extrusionOk="0">
                  <a:moveTo>
                    <a:pt x="703" y="1"/>
                  </a:moveTo>
                  <a:cubicBezTo>
                    <a:pt x="296" y="1"/>
                    <a:pt x="0" y="333"/>
                    <a:pt x="0" y="703"/>
                  </a:cubicBezTo>
                  <a:cubicBezTo>
                    <a:pt x="0" y="1110"/>
                    <a:pt x="296" y="1442"/>
                    <a:pt x="703" y="1442"/>
                  </a:cubicBezTo>
                  <a:cubicBezTo>
                    <a:pt x="1109" y="1442"/>
                    <a:pt x="1405" y="1110"/>
                    <a:pt x="1405" y="703"/>
                  </a:cubicBezTo>
                  <a:cubicBezTo>
                    <a:pt x="1405" y="333"/>
                    <a:pt x="1109" y="1"/>
                    <a:pt x="703"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65">
            <a:extLst>
              <a:ext uri="{FF2B5EF4-FFF2-40B4-BE49-F238E27FC236}">
                <a16:creationId xmlns:a16="http://schemas.microsoft.com/office/drawing/2014/main" id="{F52477D5-BC84-D2B5-B526-85D9F17EC067}"/>
              </a:ext>
            </a:extLst>
          </p:cNvPr>
          <p:cNvSpPr/>
          <p:nvPr/>
        </p:nvSpPr>
        <p:spPr>
          <a:xfrm>
            <a:off x="8226458" y="4363716"/>
            <a:ext cx="210512" cy="160970"/>
          </a:xfrm>
          <a:custGeom>
            <a:avLst/>
            <a:gdLst/>
            <a:ahLst/>
            <a:cxnLst/>
            <a:rect l="l" t="t" r="r" b="b"/>
            <a:pathLst>
              <a:path w="2515" h="1923" extrusionOk="0">
                <a:moveTo>
                  <a:pt x="1258" y="1"/>
                </a:moveTo>
                <a:cubicBezTo>
                  <a:pt x="556" y="1"/>
                  <a:pt x="1" y="555"/>
                  <a:pt x="1" y="1258"/>
                </a:cubicBezTo>
                <a:lnTo>
                  <a:pt x="1" y="1923"/>
                </a:lnTo>
                <a:lnTo>
                  <a:pt x="2478" y="1923"/>
                </a:lnTo>
                <a:lnTo>
                  <a:pt x="2478" y="1258"/>
                </a:lnTo>
                <a:cubicBezTo>
                  <a:pt x="2515" y="555"/>
                  <a:pt x="1960" y="1"/>
                  <a:pt x="1258"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5">
            <a:extLst>
              <a:ext uri="{FF2B5EF4-FFF2-40B4-BE49-F238E27FC236}">
                <a16:creationId xmlns:a16="http://schemas.microsoft.com/office/drawing/2014/main" id="{0F1FA70E-E5AB-BA4E-DA83-9BD027EF6492}"/>
              </a:ext>
            </a:extLst>
          </p:cNvPr>
          <p:cNvSpPr/>
          <p:nvPr/>
        </p:nvSpPr>
        <p:spPr>
          <a:xfrm>
            <a:off x="8260524" y="4221335"/>
            <a:ext cx="142462" cy="142470"/>
          </a:xfrm>
          <a:custGeom>
            <a:avLst/>
            <a:gdLst/>
            <a:ahLst/>
            <a:cxnLst/>
            <a:rect l="l" t="t" r="r" b="b"/>
            <a:pathLst>
              <a:path w="1702" h="1702" extrusionOk="0">
                <a:moveTo>
                  <a:pt x="851" y="1"/>
                </a:moveTo>
                <a:cubicBezTo>
                  <a:pt x="370" y="1"/>
                  <a:pt x="1" y="408"/>
                  <a:pt x="1" y="851"/>
                </a:cubicBezTo>
                <a:cubicBezTo>
                  <a:pt x="1" y="1332"/>
                  <a:pt x="370" y="1702"/>
                  <a:pt x="851" y="1702"/>
                </a:cubicBezTo>
                <a:cubicBezTo>
                  <a:pt x="1332" y="1702"/>
                  <a:pt x="1701" y="1332"/>
                  <a:pt x="1701" y="851"/>
                </a:cubicBezTo>
                <a:cubicBezTo>
                  <a:pt x="1701" y="408"/>
                  <a:pt x="1332" y="1"/>
                  <a:pt x="851" y="1"/>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5">
            <a:extLst>
              <a:ext uri="{FF2B5EF4-FFF2-40B4-BE49-F238E27FC236}">
                <a16:creationId xmlns:a16="http://schemas.microsoft.com/office/drawing/2014/main" id="{DDC96C87-92BA-E1F1-1A27-8596DBA53CB8}"/>
              </a:ext>
            </a:extLst>
          </p:cNvPr>
          <p:cNvSpPr/>
          <p:nvPr/>
        </p:nvSpPr>
        <p:spPr>
          <a:xfrm>
            <a:off x="8229554" y="4363716"/>
            <a:ext cx="102201" cy="160970"/>
          </a:xfrm>
          <a:custGeom>
            <a:avLst/>
            <a:gdLst/>
            <a:ahLst/>
            <a:cxnLst/>
            <a:rect l="l" t="t" r="r" b="b"/>
            <a:pathLst>
              <a:path w="1221" h="1923" extrusionOk="0">
                <a:moveTo>
                  <a:pt x="1221" y="1"/>
                </a:moveTo>
                <a:cubicBezTo>
                  <a:pt x="519" y="1"/>
                  <a:pt x="1" y="555"/>
                  <a:pt x="1" y="1258"/>
                </a:cubicBezTo>
                <a:lnTo>
                  <a:pt x="1" y="1923"/>
                </a:lnTo>
                <a:lnTo>
                  <a:pt x="1221" y="1923"/>
                </a:lnTo>
                <a:lnTo>
                  <a:pt x="12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3" name="Google Shape;1833;p65">
            <a:extLst>
              <a:ext uri="{FF2B5EF4-FFF2-40B4-BE49-F238E27FC236}">
                <a16:creationId xmlns:a16="http://schemas.microsoft.com/office/drawing/2014/main" id="{0D5E7692-D15B-6A2C-70F4-7944DCA08FF9}"/>
              </a:ext>
            </a:extLst>
          </p:cNvPr>
          <p:cNvGrpSpPr/>
          <p:nvPr/>
        </p:nvGrpSpPr>
        <p:grpSpPr>
          <a:xfrm>
            <a:off x="592251" y="526204"/>
            <a:ext cx="849823" cy="1428628"/>
            <a:chOff x="-362430" y="1989543"/>
            <a:chExt cx="504525" cy="848152"/>
          </a:xfrm>
        </p:grpSpPr>
        <p:sp>
          <p:nvSpPr>
            <p:cNvPr id="1834" name="Google Shape;1834;p65">
              <a:extLst>
                <a:ext uri="{FF2B5EF4-FFF2-40B4-BE49-F238E27FC236}">
                  <a16:creationId xmlns:a16="http://schemas.microsoft.com/office/drawing/2014/main" id="{ECF7D12F-3037-7374-7954-8AEB2CB4B022}"/>
                </a:ext>
              </a:extLst>
            </p:cNvPr>
            <p:cNvSpPr/>
            <p:nvPr/>
          </p:nvSpPr>
          <p:spPr>
            <a:xfrm>
              <a:off x="-10331" y="1989543"/>
              <a:ext cx="152427" cy="150732"/>
            </a:xfrm>
            <a:custGeom>
              <a:avLst/>
              <a:gdLst/>
              <a:ahLst/>
              <a:cxnLst/>
              <a:rect l="l" t="t" r="r" b="b"/>
              <a:pathLst>
                <a:path w="3329" h="3292" extrusionOk="0">
                  <a:moveTo>
                    <a:pt x="1665" y="962"/>
                  </a:moveTo>
                  <a:cubicBezTo>
                    <a:pt x="2034" y="962"/>
                    <a:pt x="2330" y="1258"/>
                    <a:pt x="2330" y="1627"/>
                  </a:cubicBezTo>
                  <a:cubicBezTo>
                    <a:pt x="2330" y="1997"/>
                    <a:pt x="2034" y="2330"/>
                    <a:pt x="1665" y="2330"/>
                  </a:cubicBezTo>
                  <a:cubicBezTo>
                    <a:pt x="1295" y="2330"/>
                    <a:pt x="999" y="1997"/>
                    <a:pt x="999" y="1627"/>
                  </a:cubicBezTo>
                  <a:cubicBezTo>
                    <a:pt x="999" y="1258"/>
                    <a:pt x="1295" y="962"/>
                    <a:pt x="1665" y="962"/>
                  </a:cubicBezTo>
                  <a:close/>
                  <a:moveTo>
                    <a:pt x="1443" y="1"/>
                  </a:moveTo>
                  <a:lnTo>
                    <a:pt x="1406" y="334"/>
                  </a:lnTo>
                  <a:cubicBezTo>
                    <a:pt x="1258" y="370"/>
                    <a:pt x="1147" y="407"/>
                    <a:pt x="1036" y="481"/>
                  </a:cubicBezTo>
                  <a:lnTo>
                    <a:pt x="777" y="223"/>
                  </a:lnTo>
                  <a:lnTo>
                    <a:pt x="445" y="518"/>
                  </a:lnTo>
                  <a:lnTo>
                    <a:pt x="629" y="814"/>
                  </a:lnTo>
                  <a:cubicBezTo>
                    <a:pt x="555" y="925"/>
                    <a:pt x="481" y="1036"/>
                    <a:pt x="445" y="1147"/>
                  </a:cubicBezTo>
                  <a:lnTo>
                    <a:pt x="75" y="1147"/>
                  </a:lnTo>
                  <a:lnTo>
                    <a:pt x="1" y="1554"/>
                  </a:lnTo>
                  <a:lnTo>
                    <a:pt x="334" y="1664"/>
                  </a:lnTo>
                  <a:cubicBezTo>
                    <a:pt x="334" y="1812"/>
                    <a:pt x="371" y="1960"/>
                    <a:pt x="408" y="2071"/>
                  </a:cubicBezTo>
                  <a:lnTo>
                    <a:pt x="112" y="2293"/>
                  </a:lnTo>
                  <a:lnTo>
                    <a:pt x="334" y="2663"/>
                  </a:lnTo>
                  <a:lnTo>
                    <a:pt x="666" y="2515"/>
                  </a:lnTo>
                  <a:cubicBezTo>
                    <a:pt x="777" y="2626"/>
                    <a:pt x="851" y="2700"/>
                    <a:pt x="962" y="2774"/>
                  </a:cubicBezTo>
                  <a:lnTo>
                    <a:pt x="888" y="3143"/>
                  </a:lnTo>
                  <a:lnTo>
                    <a:pt x="1295" y="3291"/>
                  </a:lnTo>
                  <a:lnTo>
                    <a:pt x="1480" y="2958"/>
                  </a:lnTo>
                  <a:lnTo>
                    <a:pt x="1849" y="2958"/>
                  </a:lnTo>
                  <a:lnTo>
                    <a:pt x="2034" y="3291"/>
                  </a:lnTo>
                  <a:lnTo>
                    <a:pt x="2441" y="3143"/>
                  </a:lnTo>
                  <a:lnTo>
                    <a:pt x="2367" y="2774"/>
                  </a:lnTo>
                  <a:cubicBezTo>
                    <a:pt x="2478" y="2700"/>
                    <a:pt x="2552" y="2626"/>
                    <a:pt x="2663" y="2515"/>
                  </a:cubicBezTo>
                  <a:lnTo>
                    <a:pt x="2995" y="2663"/>
                  </a:lnTo>
                  <a:lnTo>
                    <a:pt x="3217" y="2293"/>
                  </a:lnTo>
                  <a:lnTo>
                    <a:pt x="2922" y="2071"/>
                  </a:lnTo>
                  <a:cubicBezTo>
                    <a:pt x="2959" y="1960"/>
                    <a:pt x="2995" y="1812"/>
                    <a:pt x="2995" y="1664"/>
                  </a:cubicBezTo>
                  <a:lnTo>
                    <a:pt x="3328" y="1554"/>
                  </a:lnTo>
                  <a:lnTo>
                    <a:pt x="3254" y="1147"/>
                  </a:lnTo>
                  <a:lnTo>
                    <a:pt x="2885" y="1147"/>
                  </a:lnTo>
                  <a:cubicBezTo>
                    <a:pt x="2848" y="1036"/>
                    <a:pt x="2774" y="925"/>
                    <a:pt x="2700" y="814"/>
                  </a:cubicBezTo>
                  <a:lnTo>
                    <a:pt x="2885" y="518"/>
                  </a:lnTo>
                  <a:lnTo>
                    <a:pt x="2552" y="223"/>
                  </a:lnTo>
                  <a:lnTo>
                    <a:pt x="2293" y="481"/>
                  </a:lnTo>
                  <a:cubicBezTo>
                    <a:pt x="2182" y="407"/>
                    <a:pt x="2071" y="370"/>
                    <a:pt x="1923" y="334"/>
                  </a:cubicBezTo>
                  <a:lnTo>
                    <a:pt x="1886" y="1"/>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5">
              <a:extLst>
                <a:ext uri="{FF2B5EF4-FFF2-40B4-BE49-F238E27FC236}">
                  <a16:creationId xmlns:a16="http://schemas.microsoft.com/office/drawing/2014/main" id="{CC07AB7B-BE27-F5BA-8962-25EF28BEF5EA}"/>
                </a:ext>
              </a:extLst>
            </p:cNvPr>
            <p:cNvSpPr/>
            <p:nvPr/>
          </p:nvSpPr>
          <p:spPr>
            <a:xfrm>
              <a:off x="-362430" y="2509220"/>
              <a:ext cx="187958" cy="147344"/>
            </a:xfrm>
            <a:custGeom>
              <a:avLst/>
              <a:gdLst/>
              <a:ahLst/>
              <a:cxnLst/>
              <a:rect l="l" t="t" r="r" b="b"/>
              <a:pathLst>
                <a:path w="4105" h="3218" extrusionOk="0">
                  <a:moveTo>
                    <a:pt x="2034" y="1"/>
                  </a:moveTo>
                  <a:cubicBezTo>
                    <a:pt x="925" y="1"/>
                    <a:pt x="1" y="629"/>
                    <a:pt x="1" y="1443"/>
                  </a:cubicBezTo>
                  <a:cubicBezTo>
                    <a:pt x="1" y="2256"/>
                    <a:pt x="925" y="2921"/>
                    <a:pt x="2034" y="2921"/>
                  </a:cubicBezTo>
                  <a:cubicBezTo>
                    <a:pt x="2478" y="2921"/>
                    <a:pt x="2885" y="2811"/>
                    <a:pt x="3217" y="2626"/>
                  </a:cubicBezTo>
                  <a:lnTo>
                    <a:pt x="4105" y="3217"/>
                  </a:lnTo>
                  <a:lnTo>
                    <a:pt x="3772" y="2182"/>
                  </a:lnTo>
                  <a:cubicBezTo>
                    <a:pt x="3957" y="1960"/>
                    <a:pt x="4068" y="1738"/>
                    <a:pt x="4068" y="1443"/>
                  </a:cubicBezTo>
                  <a:cubicBezTo>
                    <a:pt x="4068" y="629"/>
                    <a:pt x="3143" y="1"/>
                    <a:pt x="2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5">
              <a:extLst>
                <a:ext uri="{FF2B5EF4-FFF2-40B4-BE49-F238E27FC236}">
                  <a16:creationId xmlns:a16="http://schemas.microsoft.com/office/drawing/2014/main" id="{FD6194A2-1D3B-2581-BA20-7B9D14329B9D}"/>
                </a:ext>
              </a:extLst>
            </p:cNvPr>
            <p:cNvSpPr/>
            <p:nvPr/>
          </p:nvSpPr>
          <p:spPr>
            <a:xfrm>
              <a:off x="-330242" y="2561691"/>
              <a:ext cx="27106" cy="27152"/>
            </a:xfrm>
            <a:custGeom>
              <a:avLst/>
              <a:gdLst/>
              <a:ahLst/>
              <a:cxnLst/>
              <a:rect l="l" t="t" r="r" b="b"/>
              <a:pathLst>
                <a:path w="592" h="593" extrusionOk="0">
                  <a:moveTo>
                    <a:pt x="296" y="1"/>
                  </a:moveTo>
                  <a:cubicBezTo>
                    <a:pt x="111" y="1"/>
                    <a:pt x="0" y="149"/>
                    <a:pt x="0" y="297"/>
                  </a:cubicBezTo>
                  <a:cubicBezTo>
                    <a:pt x="0" y="481"/>
                    <a:pt x="111" y="592"/>
                    <a:pt x="296" y="592"/>
                  </a:cubicBezTo>
                  <a:cubicBezTo>
                    <a:pt x="444" y="592"/>
                    <a:pt x="592" y="481"/>
                    <a:pt x="592" y="297"/>
                  </a:cubicBezTo>
                  <a:cubicBezTo>
                    <a:pt x="592" y="149"/>
                    <a:pt x="444" y="1"/>
                    <a:pt x="296"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5">
              <a:extLst>
                <a:ext uri="{FF2B5EF4-FFF2-40B4-BE49-F238E27FC236}">
                  <a16:creationId xmlns:a16="http://schemas.microsoft.com/office/drawing/2014/main" id="{959B0CF0-118A-5385-2072-FA4AA7C9E29E}"/>
                </a:ext>
              </a:extLst>
            </p:cNvPr>
            <p:cNvSpPr/>
            <p:nvPr/>
          </p:nvSpPr>
          <p:spPr>
            <a:xfrm>
              <a:off x="-282853" y="2561691"/>
              <a:ext cx="27152" cy="27152"/>
            </a:xfrm>
            <a:custGeom>
              <a:avLst/>
              <a:gdLst/>
              <a:ahLst/>
              <a:cxnLst/>
              <a:rect l="l" t="t" r="r" b="b"/>
              <a:pathLst>
                <a:path w="593" h="593" extrusionOk="0">
                  <a:moveTo>
                    <a:pt x="296" y="1"/>
                  </a:moveTo>
                  <a:cubicBezTo>
                    <a:pt x="148" y="1"/>
                    <a:pt x="1" y="149"/>
                    <a:pt x="1" y="297"/>
                  </a:cubicBezTo>
                  <a:cubicBezTo>
                    <a:pt x="1" y="481"/>
                    <a:pt x="148" y="592"/>
                    <a:pt x="296" y="592"/>
                  </a:cubicBezTo>
                  <a:cubicBezTo>
                    <a:pt x="444" y="592"/>
                    <a:pt x="592" y="481"/>
                    <a:pt x="592" y="297"/>
                  </a:cubicBezTo>
                  <a:cubicBezTo>
                    <a:pt x="592" y="149"/>
                    <a:pt x="444" y="1"/>
                    <a:pt x="296"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5">
              <a:extLst>
                <a:ext uri="{FF2B5EF4-FFF2-40B4-BE49-F238E27FC236}">
                  <a16:creationId xmlns:a16="http://schemas.microsoft.com/office/drawing/2014/main" id="{A8C37A71-A2A3-2358-31D7-E8D792999208}"/>
                </a:ext>
              </a:extLst>
            </p:cNvPr>
            <p:cNvSpPr/>
            <p:nvPr/>
          </p:nvSpPr>
          <p:spPr>
            <a:xfrm>
              <a:off x="-235464" y="2561691"/>
              <a:ext cx="27152" cy="27152"/>
            </a:xfrm>
            <a:custGeom>
              <a:avLst/>
              <a:gdLst/>
              <a:ahLst/>
              <a:cxnLst/>
              <a:rect l="l" t="t" r="r" b="b"/>
              <a:pathLst>
                <a:path w="593" h="593" extrusionOk="0">
                  <a:moveTo>
                    <a:pt x="297" y="1"/>
                  </a:moveTo>
                  <a:cubicBezTo>
                    <a:pt x="149" y="1"/>
                    <a:pt x="1" y="149"/>
                    <a:pt x="1" y="297"/>
                  </a:cubicBezTo>
                  <a:cubicBezTo>
                    <a:pt x="1" y="481"/>
                    <a:pt x="149" y="592"/>
                    <a:pt x="297" y="592"/>
                  </a:cubicBezTo>
                  <a:cubicBezTo>
                    <a:pt x="481" y="592"/>
                    <a:pt x="592" y="481"/>
                    <a:pt x="592" y="297"/>
                  </a:cubicBezTo>
                  <a:cubicBezTo>
                    <a:pt x="592" y="149"/>
                    <a:pt x="481" y="1"/>
                    <a:pt x="29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5">
              <a:extLst>
                <a:ext uri="{FF2B5EF4-FFF2-40B4-BE49-F238E27FC236}">
                  <a16:creationId xmlns:a16="http://schemas.microsoft.com/office/drawing/2014/main" id="{EB81EB7F-F481-BA22-9B0D-DC60DC559100}"/>
                </a:ext>
              </a:extLst>
            </p:cNvPr>
            <p:cNvSpPr/>
            <p:nvPr/>
          </p:nvSpPr>
          <p:spPr>
            <a:xfrm>
              <a:off x="-122050" y="2470301"/>
              <a:ext cx="176099" cy="135485"/>
            </a:xfrm>
            <a:custGeom>
              <a:avLst/>
              <a:gdLst/>
              <a:ahLst/>
              <a:cxnLst/>
              <a:rect l="l" t="t" r="r" b="b"/>
              <a:pathLst>
                <a:path w="3846" h="2959" extrusionOk="0">
                  <a:moveTo>
                    <a:pt x="1923" y="0"/>
                  </a:moveTo>
                  <a:cubicBezTo>
                    <a:pt x="851" y="0"/>
                    <a:pt x="1" y="851"/>
                    <a:pt x="1" y="1923"/>
                  </a:cubicBezTo>
                  <a:lnTo>
                    <a:pt x="1" y="2958"/>
                  </a:lnTo>
                  <a:lnTo>
                    <a:pt x="3846" y="2958"/>
                  </a:lnTo>
                  <a:lnTo>
                    <a:pt x="3846" y="1923"/>
                  </a:lnTo>
                  <a:cubicBezTo>
                    <a:pt x="3846" y="851"/>
                    <a:pt x="2995" y="0"/>
                    <a:pt x="1923"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5">
              <a:extLst>
                <a:ext uri="{FF2B5EF4-FFF2-40B4-BE49-F238E27FC236}">
                  <a16:creationId xmlns:a16="http://schemas.microsoft.com/office/drawing/2014/main" id="{C0E1257E-6599-E291-5C20-9F8117FDF899}"/>
                </a:ext>
              </a:extLst>
            </p:cNvPr>
            <p:cNvSpPr/>
            <p:nvPr/>
          </p:nvSpPr>
          <p:spPr>
            <a:xfrm>
              <a:off x="-94945" y="2350112"/>
              <a:ext cx="121932" cy="120238"/>
            </a:xfrm>
            <a:custGeom>
              <a:avLst/>
              <a:gdLst/>
              <a:ahLst/>
              <a:cxnLst/>
              <a:rect l="l" t="t" r="r" b="b"/>
              <a:pathLst>
                <a:path w="2663" h="2626" extrusionOk="0">
                  <a:moveTo>
                    <a:pt x="1331" y="1"/>
                  </a:moveTo>
                  <a:cubicBezTo>
                    <a:pt x="592" y="1"/>
                    <a:pt x="0" y="592"/>
                    <a:pt x="0" y="1295"/>
                  </a:cubicBezTo>
                  <a:cubicBezTo>
                    <a:pt x="0" y="2034"/>
                    <a:pt x="592" y="2625"/>
                    <a:pt x="1331" y="2625"/>
                  </a:cubicBezTo>
                  <a:cubicBezTo>
                    <a:pt x="2071" y="2625"/>
                    <a:pt x="2662" y="2034"/>
                    <a:pt x="2662" y="1295"/>
                  </a:cubicBezTo>
                  <a:cubicBezTo>
                    <a:pt x="2662" y="592"/>
                    <a:pt x="2071" y="1"/>
                    <a:pt x="1331" y="1"/>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5">
              <a:extLst>
                <a:ext uri="{FF2B5EF4-FFF2-40B4-BE49-F238E27FC236}">
                  <a16:creationId xmlns:a16="http://schemas.microsoft.com/office/drawing/2014/main" id="{CA1E8DDC-C102-C0D5-77D9-E6135A28B2CF}"/>
                </a:ext>
              </a:extLst>
            </p:cNvPr>
            <p:cNvSpPr/>
            <p:nvPr/>
          </p:nvSpPr>
          <p:spPr>
            <a:xfrm>
              <a:off x="-122050" y="2470301"/>
              <a:ext cx="88095" cy="135485"/>
            </a:xfrm>
            <a:custGeom>
              <a:avLst/>
              <a:gdLst/>
              <a:ahLst/>
              <a:cxnLst/>
              <a:rect l="l" t="t" r="r" b="b"/>
              <a:pathLst>
                <a:path w="1924" h="2959" extrusionOk="0">
                  <a:moveTo>
                    <a:pt x="1923" y="0"/>
                  </a:moveTo>
                  <a:cubicBezTo>
                    <a:pt x="851" y="0"/>
                    <a:pt x="1" y="851"/>
                    <a:pt x="1" y="1923"/>
                  </a:cubicBezTo>
                  <a:lnTo>
                    <a:pt x="1" y="2958"/>
                  </a:lnTo>
                  <a:lnTo>
                    <a:pt x="1923" y="2958"/>
                  </a:lnTo>
                  <a:lnTo>
                    <a:pt x="19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5">
              <a:extLst>
                <a:ext uri="{FF2B5EF4-FFF2-40B4-BE49-F238E27FC236}">
                  <a16:creationId xmlns:a16="http://schemas.microsoft.com/office/drawing/2014/main" id="{601325FF-81A0-11B9-D734-35CCF5EFE797}"/>
                </a:ext>
              </a:extLst>
            </p:cNvPr>
            <p:cNvSpPr/>
            <p:nvPr/>
          </p:nvSpPr>
          <p:spPr>
            <a:xfrm>
              <a:off x="-111886" y="2678492"/>
              <a:ext cx="223489" cy="159203"/>
            </a:xfrm>
            <a:custGeom>
              <a:avLst/>
              <a:gdLst/>
              <a:ahLst/>
              <a:cxnLst/>
              <a:rect l="l" t="t" r="r" b="b"/>
              <a:pathLst>
                <a:path w="4881" h="3477" extrusionOk="0">
                  <a:moveTo>
                    <a:pt x="1" y="1"/>
                  </a:moveTo>
                  <a:lnTo>
                    <a:pt x="1" y="3476"/>
                  </a:lnTo>
                  <a:lnTo>
                    <a:pt x="4881" y="3476"/>
                  </a:lnTo>
                  <a:lnTo>
                    <a:pt x="488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5">
              <a:extLst>
                <a:ext uri="{FF2B5EF4-FFF2-40B4-BE49-F238E27FC236}">
                  <a16:creationId xmlns:a16="http://schemas.microsoft.com/office/drawing/2014/main" id="{54580248-42A0-2175-AE06-295823FBA50D}"/>
                </a:ext>
              </a:extLst>
            </p:cNvPr>
            <p:cNvSpPr/>
            <p:nvPr/>
          </p:nvSpPr>
          <p:spPr>
            <a:xfrm>
              <a:off x="-111886" y="2678492"/>
              <a:ext cx="79624" cy="159203"/>
            </a:xfrm>
            <a:custGeom>
              <a:avLst/>
              <a:gdLst/>
              <a:ahLst/>
              <a:cxnLst/>
              <a:rect l="l" t="t" r="r" b="b"/>
              <a:pathLst>
                <a:path w="1739" h="3477" extrusionOk="0">
                  <a:moveTo>
                    <a:pt x="1" y="1"/>
                  </a:moveTo>
                  <a:lnTo>
                    <a:pt x="1" y="3476"/>
                  </a:lnTo>
                  <a:lnTo>
                    <a:pt x="1738" y="999"/>
                  </a:lnTo>
                  <a:lnTo>
                    <a:pt x="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5">
              <a:extLst>
                <a:ext uri="{FF2B5EF4-FFF2-40B4-BE49-F238E27FC236}">
                  <a16:creationId xmlns:a16="http://schemas.microsoft.com/office/drawing/2014/main" id="{78B31896-C0D0-5980-B20A-E9E6B39877FF}"/>
                </a:ext>
              </a:extLst>
            </p:cNvPr>
            <p:cNvSpPr/>
            <p:nvPr/>
          </p:nvSpPr>
          <p:spPr>
            <a:xfrm>
              <a:off x="30327" y="2678492"/>
              <a:ext cx="81273" cy="159203"/>
            </a:xfrm>
            <a:custGeom>
              <a:avLst/>
              <a:gdLst/>
              <a:ahLst/>
              <a:cxnLst/>
              <a:rect l="l" t="t" r="r" b="b"/>
              <a:pathLst>
                <a:path w="1775" h="3477" extrusionOk="0">
                  <a:moveTo>
                    <a:pt x="1775" y="1"/>
                  </a:moveTo>
                  <a:lnTo>
                    <a:pt x="0" y="962"/>
                  </a:lnTo>
                  <a:lnTo>
                    <a:pt x="1775" y="3476"/>
                  </a:lnTo>
                  <a:lnTo>
                    <a:pt x="1775"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5">
              <a:extLst>
                <a:ext uri="{FF2B5EF4-FFF2-40B4-BE49-F238E27FC236}">
                  <a16:creationId xmlns:a16="http://schemas.microsoft.com/office/drawing/2014/main" id="{530656BB-0607-8713-7E30-511B280D65AB}"/>
                </a:ext>
              </a:extLst>
            </p:cNvPr>
            <p:cNvSpPr/>
            <p:nvPr/>
          </p:nvSpPr>
          <p:spPr>
            <a:xfrm>
              <a:off x="-111886" y="2678492"/>
              <a:ext cx="223489" cy="56776"/>
            </a:xfrm>
            <a:custGeom>
              <a:avLst/>
              <a:gdLst/>
              <a:ahLst/>
              <a:cxnLst/>
              <a:rect l="l" t="t" r="r" b="b"/>
              <a:pathLst>
                <a:path w="4881" h="1240" extrusionOk="0">
                  <a:moveTo>
                    <a:pt x="1" y="1"/>
                  </a:moveTo>
                  <a:lnTo>
                    <a:pt x="1147" y="851"/>
                  </a:lnTo>
                  <a:cubicBezTo>
                    <a:pt x="1535" y="1110"/>
                    <a:pt x="1988" y="1239"/>
                    <a:pt x="2441" y="1239"/>
                  </a:cubicBezTo>
                  <a:cubicBezTo>
                    <a:pt x="2894" y="1239"/>
                    <a:pt x="3346" y="1110"/>
                    <a:pt x="3735" y="851"/>
                  </a:cubicBezTo>
                  <a:lnTo>
                    <a:pt x="4881" y="1"/>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6" name="Google Shape;1846;p65">
            <a:extLst>
              <a:ext uri="{FF2B5EF4-FFF2-40B4-BE49-F238E27FC236}">
                <a16:creationId xmlns:a16="http://schemas.microsoft.com/office/drawing/2014/main" id="{0FBD66EC-3BFB-2CFD-89AD-885A59F1F3B3}"/>
              </a:ext>
            </a:extLst>
          </p:cNvPr>
          <p:cNvSpPr/>
          <p:nvPr/>
        </p:nvSpPr>
        <p:spPr>
          <a:xfrm>
            <a:off x="536578" y="4251996"/>
            <a:ext cx="218863" cy="240369"/>
          </a:xfrm>
          <a:custGeom>
            <a:avLst/>
            <a:gdLst/>
            <a:ahLst/>
            <a:cxnLst/>
            <a:rect l="l" t="t" r="r" b="b"/>
            <a:pathLst>
              <a:path w="4142" h="4549" extrusionOk="0">
                <a:moveTo>
                  <a:pt x="2108" y="1"/>
                </a:moveTo>
                <a:lnTo>
                  <a:pt x="1" y="296"/>
                </a:lnTo>
                <a:cubicBezTo>
                  <a:pt x="1" y="4326"/>
                  <a:pt x="2108" y="4548"/>
                  <a:pt x="2108" y="4548"/>
                </a:cubicBezTo>
                <a:cubicBezTo>
                  <a:pt x="2108" y="4548"/>
                  <a:pt x="4141" y="4363"/>
                  <a:pt x="4141" y="296"/>
                </a:cubicBezTo>
                <a:lnTo>
                  <a:pt x="210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5">
            <a:extLst>
              <a:ext uri="{FF2B5EF4-FFF2-40B4-BE49-F238E27FC236}">
                <a16:creationId xmlns:a16="http://schemas.microsoft.com/office/drawing/2014/main" id="{9C3F6BC0-EBE6-E35F-2343-BAF717115B84}"/>
              </a:ext>
            </a:extLst>
          </p:cNvPr>
          <p:cNvSpPr/>
          <p:nvPr/>
        </p:nvSpPr>
        <p:spPr>
          <a:xfrm>
            <a:off x="647908" y="4251996"/>
            <a:ext cx="107529" cy="240369"/>
          </a:xfrm>
          <a:custGeom>
            <a:avLst/>
            <a:gdLst/>
            <a:ahLst/>
            <a:cxnLst/>
            <a:rect l="l" t="t" r="r" b="b"/>
            <a:pathLst>
              <a:path w="2035" h="4549" extrusionOk="0">
                <a:moveTo>
                  <a:pt x="1" y="1"/>
                </a:moveTo>
                <a:lnTo>
                  <a:pt x="1" y="4548"/>
                </a:lnTo>
                <a:cubicBezTo>
                  <a:pt x="1" y="4548"/>
                  <a:pt x="2034" y="4363"/>
                  <a:pt x="2034" y="296"/>
                </a:cubicBezTo>
                <a:lnTo>
                  <a:pt x="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03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0"/>
        <p:cNvGrpSpPr/>
        <p:nvPr/>
      </p:nvGrpSpPr>
      <p:grpSpPr>
        <a:xfrm>
          <a:off x="0" y="0"/>
          <a:ext cx="0" cy="0"/>
          <a:chOff x="0" y="0"/>
          <a:chExt cx="0" cy="0"/>
        </a:xfrm>
      </p:grpSpPr>
      <p:sp>
        <p:nvSpPr>
          <p:cNvPr id="3161" name="Google Shape;3161;p90"/>
          <p:cNvSpPr txBox="1">
            <a:spLocks noGrp="1"/>
          </p:cNvSpPr>
          <p:nvPr>
            <p:ph type="title"/>
          </p:nvPr>
        </p:nvSpPr>
        <p:spPr>
          <a:xfrm flipH="1">
            <a:off x="3219462" y="539500"/>
            <a:ext cx="4307400" cy="87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2"/>
                </a:solidFill>
                <a:highlight>
                  <a:schemeClr val="accent6"/>
                </a:highlight>
              </a:rPr>
              <a:t>Model Evaluation</a:t>
            </a:r>
            <a:endParaRPr dirty="0">
              <a:solidFill>
                <a:schemeClr val="lt2"/>
              </a:solidFill>
              <a:highlight>
                <a:schemeClr val="accent6"/>
              </a:highlight>
            </a:endParaRPr>
          </a:p>
        </p:txBody>
      </p:sp>
      <p:sp>
        <p:nvSpPr>
          <p:cNvPr id="3162" name="Google Shape;3162;p90"/>
          <p:cNvSpPr txBox="1">
            <a:spLocks noGrp="1"/>
          </p:cNvSpPr>
          <p:nvPr>
            <p:ph type="title" idx="2"/>
          </p:nvPr>
        </p:nvSpPr>
        <p:spPr>
          <a:xfrm flipH="1">
            <a:off x="1617162" y="914325"/>
            <a:ext cx="1297500" cy="12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164" name="Google Shape;3164;p90"/>
          <p:cNvGrpSpPr/>
          <p:nvPr/>
        </p:nvGrpSpPr>
        <p:grpSpPr>
          <a:xfrm>
            <a:off x="3219450" y="1505636"/>
            <a:ext cx="2446200" cy="115796"/>
            <a:chOff x="4445150" y="277600"/>
            <a:chExt cx="2446200" cy="115796"/>
          </a:xfrm>
        </p:grpSpPr>
        <p:cxnSp>
          <p:nvCxnSpPr>
            <p:cNvPr id="3165" name="Google Shape;3165;p90"/>
            <p:cNvCxnSpPr/>
            <p:nvPr/>
          </p:nvCxnSpPr>
          <p:spPr>
            <a:xfrm>
              <a:off x="4445150" y="277600"/>
              <a:ext cx="2446200" cy="0"/>
            </a:xfrm>
            <a:prstGeom prst="straightConnector1">
              <a:avLst/>
            </a:prstGeom>
            <a:noFill/>
            <a:ln w="19050" cap="flat" cmpd="sng">
              <a:solidFill>
                <a:schemeClr val="accent6"/>
              </a:solidFill>
              <a:prstDash val="solid"/>
              <a:round/>
              <a:headEnd type="none" w="med" len="med"/>
              <a:tailEnd type="none" w="med" len="med"/>
            </a:ln>
          </p:spPr>
        </p:cxnSp>
        <p:cxnSp>
          <p:nvCxnSpPr>
            <p:cNvPr id="3166" name="Google Shape;3166;p90"/>
            <p:cNvCxnSpPr/>
            <p:nvPr/>
          </p:nvCxnSpPr>
          <p:spPr>
            <a:xfrm>
              <a:off x="4445150" y="335498"/>
              <a:ext cx="2446200" cy="0"/>
            </a:xfrm>
            <a:prstGeom prst="straightConnector1">
              <a:avLst/>
            </a:prstGeom>
            <a:noFill/>
            <a:ln w="19050" cap="flat" cmpd="sng">
              <a:solidFill>
                <a:schemeClr val="accent6"/>
              </a:solidFill>
              <a:prstDash val="solid"/>
              <a:round/>
              <a:headEnd type="none" w="med" len="med"/>
              <a:tailEnd type="none" w="med" len="med"/>
            </a:ln>
          </p:spPr>
        </p:cxnSp>
        <p:cxnSp>
          <p:nvCxnSpPr>
            <p:cNvPr id="3167" name="Google Shape;3167;p90"/>
            <p:cNvCxnSpPr/>
            <p:nvPr/>
          </p:nvCxnSpPr>
          <p:spPr>
            <a:xfrm>
              <a:off x="4445150" y="393396"/>
              <a:ext cx="2446200" cy="0"/>
            </a:xfrm>
            <a:prstGeom prst="straightConnector1">
              <a:avLst/>
            </a:prstGeom>
            <a:noFill/>
            <a:ln w="19050" cap="flat" cmpd="sng">
              <a:solidFill>
                <a:schemeClr val="accent6"/>
              </a:solidFill>
              <a:prstDash val="solid"/>
              <a:round/>
              <a:headEnd type="none" w="med" len="med"/>
              <a:tailEnd type="none" w="med" len="med"/>
            </a:ln>
          </p:spPr>
        </p:cxnSp>
      </p:grpSp>
      <p:grpSp>
        <p:nvGrpSpPr>
          <p:cNvPr id="3168" name="Google Shape;3168;p90"/>
          <p:cNvGrpSpPr/>
          <p:nvPr/>
        </p:nvGrpSpPr>
        <p:grpSpPr>
          <a:xfrm>
            <a:off x="-935025" y="2724148"/>
            <a:ext cx="4545251" cy="3558156"/>
            <a:chOff x="-782625" y="2571748"/>
            <a:chExt cx="4545251" cy="3558156"/>
          </a:xfrm>
        </p:grpSpPr>
        <p:sp>
          <p:nvSpPr>
            <p:cNvPr id="3169" name="Google Shape;3169;p90"/>
            <p:cNvSpPr/>
            <p:nvPr/>
          </p:nvSpPr>
          <p:spPr>
            <a:xfrm>
              <a:off x="2105658" y="3434376"/>
              <a:ext cx="110217" cy="192873"/>
            </a:xfrm>
            <a:custGeom>
              <a:avLst/>
              <a:gdLst/>
              <a:ahLst/>
              <a:cxnLst/>
              <a:rect l="l" t="t" r="r" b="b"/>
              <a:pathLst>
                <a:path w="1923" h="3365" extrusionOk="0">
                  <a:moveTo>
                    <a:pt x="1923" y="1"/>
                  </a:moveTo>
                  <a:lnTo>
                    <a:pt x="0" y="1110"/>
                  </a:lnTo>
                  <a:lnTo>
                    <a:pt x="0" y="3365"/>
                  </a:lnTo>
                  <a:cubicBezTo>
                    <a:pt x="37" y="3291"/>
                    <a:pt x="111" y="3217"/>
                    <a:pt x="148" y="3143"/>
                  </a:cubicBezTo>
                  <a:lnTo>
                    <a:pt x="185" y="3106"/>
                  </a:lnTo>
                  <a:cubicBezTo>
                    <a:pt x="259" y="2995"/>
                    <a:pt x="333" y="2884"/>
                    <a:pt x="407" y="2810"/>
                  </a:cubicBezTo>
                  <a:lnTo>
                    <a:pt x="444" y="2736"/>
                  </a:lnTo>
                  <a:cubicBezTo>
                    <a:pt x="518" y="2662"/>
                    <a:pt x="592" y="2552"/>
                    <a:pt x="629" y="2441"/>
                  </a:cubicBezTo>
                  <a:lnTo>
                    <a:pt x="666" y="2441"/>
                  </a:lnTo>
                  <a:cubicBezTo>
                    <a:pt x="961" y="1960"/>
                    <a:pt x="1220" y="1516"/>
                    <a:pt x="1479" y="1036"/>
                  </a:cubicBezTo>
                  <a:cubicBezTo>
                    <a:pt x="1516" y="925"/>
                    <a:pt x="1590" y="814"/>
                    <a:pt x="1627" y="666"/>
                  </a:cubicBezTo>
                  <a:cubicBezTo>
                    <a:pt x="1738" y="444"/>
                    <a:pt x="1849" y="222"/>
                    <a:pt x="1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90"/>
            <p:cNvSpPr/>
            <p:nvPr/>
          </p:nvSpPr>
          <p:spPr>
            <a:xfrm>
              <a:off x="2105658" y="3203387"/>
              <a:ext cx="161055" cy="281887"/>
            </a:xfrm>
            <a:custGeom>
              <a:avLst/>
              <a:gdLst/>
              <a:ahLst/>
              <a:cxnLst/>
              <a:rect l="l" t="t" r="r" b="b"/>
              <a:pathLst>
                <a:path w="2810" h="4918" extrusionOk="0">
                  <a:moveTo>
                    <a:pt x="2810" y="1"/>
                  </a:moveTo>
                  <a:lnTo>
                    <a:pt x="0" y="1627"/>
                  </a:lnTo>
                  <a:lnTo>
                    <a:pt x="0" y="4918"/>
                  </a:lnTo>
                  <a:lnTo>
                    <a:pt x="2071" y="3698"/>
                  </a:lnTo>
                  <a:cubicBezTo>
                    <a:pt x="2218" y="3291"/>
                    <a:pt x="2329" y="2884"/>
                    <a:pt x="2440" y="2478"/>
                  </a:cubicBezTo>
                  <a:lnTo>
                    <a:pt x="2477" y="2441"/>
                  </a:lnTo>
                  <a:cubicBezTo>
                    <a:pt x="2514" y="2330"/>
                    <a:pt x="2514" y="2219"/>
                    <a:pt x="2551" y="2108"/>
                  </a:cubicBezTo>
                  <a:lnTo>
                    <a:pt x="2551" y="2071"/>
                  </a:lnTo>
                  <a:cubicBezTo>
                    <a:pt x="2736" y="1369"/>
                    <a:pt x="2810" y="666"/>
                    <a:pt x="2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90"/>
            <p:cNvSpPr/>
            <p:nvPr/>
          </p:nvSpPr>
          <p:spPr>
            <a:xfrm>
              <a:off x="2103538" y="3027537"/>
              <a:ext cx="163176" cy="256438"/>
            </a:xfrm>
            <a:custGeom>
              <a:avLst/>
              <a:gdLst/>
              <a:ahLst/>
              <a:cxnLst/>
              <a:rect l="l" t="t" r="r" b="b"/>
              <a:pathLst>
                <a:path w="2847" h="4474" extrusionOk="0">
                  <a:moveTo>
                    <a:pt x="2071" y="0"/>
                  </a:moveTo>
                  <a:lnTo>
                    <a:pt x="0" y="1183"/>
                  </a:lnTo>
                  <a:lnTo>
                    <a:pt x="37" y="4474"/>
                  </a:lnTo>
                  <a:lnTo>
                    <a:pt x="2847" y="2810"/>
                  </a:lnTo>
                  <a:cubicBezTo>
                    <a:pt x="2847" y="2144"/>
                    <a:pt x="2736" y="1590"/>
                    <a:pt x="2588" y="1072"/>
                  </a:cubicBezTo>
                  <a:lnTo>
                    <a:pt x="2588" y="1035"/>
                  </a:lnTo>
                  <a:cubicBezTo>
                    <a:pt x="2551" y="961"/>
                    <a:pt x="2514" y="887"/>
                    <a:pt x="2477" y="777"/>
                  </a:cubicBezTo>
                  <a:cubicBezTo>
                    <a:pt x="2366" y="481"/>
                    <a:pt x="2218" y="222"/>
                    <a:pt x="2071"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90"/>
            <p:cNvSpPr/>
            <p:nvPr/>
          </p:nvSpPr>
          <p:spPr>
            <a:xfrm>
              <a:off x="2137412" y="2963972"/>
              <a:ext cx="61499" cy="36053"/>
            </a:xfrm>
            <a:custGeom>
              <a:avLst/>
              <a:gdLst/>
              <a:ahLst/>
              <a:cxnLst/>
              <a:rect l="l" t="t" r="r" b="b"/>
              <a:pathLst>
                <a:path w="1073" h="629" extrusionOk="0">
                  <a:moveTo>
                    <a:pt x="1073" y="629"/>
                  </a:moveTo>
                  <a:lnTo>
                    <a:pt x="1" y="0"/>
                  </a:lnTo>
                  <a:lnTo>
                    <a:pt x="1" y="0"/>
                  </a:lnTo>
                  <a:lnTo>
                    <a:pt x="1073" y="62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90"/>
            <p:cNvSpPr/>
            <p:nvPr/>
          </p:nvSpPr>
          <p:spPr>
            <a:xfrm>
              <a:off x="2103538" y="2953368"/>
              <a:ext cx="110217" cy="127188"/>
            </a:xfrm>
            <a:custGeom>
              <a:avLst/>
              <a:gdLst/>
              <a:ahLst/>
              <a:cxnLst/>
              <a:rect l="l" t="t" r="r" b="b"/>
              <a:pathLst>
                <a:path w="1923" h="2219" extrusionOk="0">
                  <a:moveTo>
                    <a:pt x="0" y="0"/>
                  </a:moveTo>
                  <a:lnTo>
                    <a:pt x="0" y="2218"/>
                  </a:lnTo>
                  <a:lnTo>
                    <a:pt x="1923" y="1109"/>
                  </a:lnTo>
                  <a:cubicBezTo>
                    <a:pt x="1849" y="998"/>
                    <a:pt x="1738" y="888"/>
                    <a:pt x="1664" y="814"/>
                  </a:cubicBezTo>
                  <a:cubicBezTo>
                    <a:pt x="1368" y="518"/>
                    <a:pt x="1035" y="333"/>
                    <a:pt x="666" y="185"/>
                  </a:cubicBezTo>
                  <a:cubicBezTo>
                    <a:pt x="592" y="148"/>
                    <a:pt x="518" y="111"/>
                    <a:pt x="444" y="111"/>
                  </a:cubicBezTo>
                  <a:lnTo>
                    <a:pt x="407" y="111"/>
                  </a:lnTo>
                  <a:cubicBezTo>
                    <a:pt x="333" y="74"/>
                    <a:pt x="259" y="74"/>
                    <a:pt x="185" y="37"/>
                  </a:cubicBezTo>
                  <a:lnTo>
                    <a:pt x="148" y="37"/>
                  </a:lnTo>
                  <a:cubicBezTo>
                    <a:pt x="111" y="37"/>
                    <a:pt x="74" y="37"/>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90"/>
            <p:cNvSpPr/>
            <p:nvPr/>
          </p:nvSpPr>
          <p:spPr>
            <a:xfrm>
              <a:off x="2510377" y="3014812"/>
              <a:ext cx="59378" cy="84830"/>
            </a:xfrm>
            <a:custGeom>
              <a:avLst/>
              <a:gdLst/>
              <a:ahLst/>
              <a:cxnLst/>
              <a:rect l="l" t="t" r="r" b="b"/>
              <a:pathLst>
                <a:path w="1036" h="1480" extrusionOk="0">
                  <a:moveTo>
                    <a:pt x="1036" y="0"/>
                  </a:moveTo>
                  <a:lnTo>
                    <a:pt x="629" y="259"/>
                  </a:lnTo>
                  <a:lnTo>
                    <a:pt x="1" y="1368"/>
                  </a:lnTo>
                  <a:lnTo>
                    <a:pt x="185" y="1479"/>
                  </a:lnTo>
                  <a:lnTo>
                    <a:pt x="103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90"/>
            <p:cNvSpPr/>
            <p:nvPr/>
          </p:nvSpPr>
          <p:spPr>
            <a:xfrm>
              <a:off x="2508256" y="2921557"/>
              <a:ext cx="29746" cy="38231"/>
            </a:xfrm>
            <a:custGeom>
              <a:avLst/>
              <a:gdLst/>
              <a:ahLst/>
              <a:cxnLst/>
              <a:rect l="l" t="t" r="r" b="b"/>
              <a:pathLst>
                <a:path w="519" h="667" extrusionOk="0">
                  <a:moveTo>
                    <a:pt x="296" y="1"/>
                  </a:moveTo>
                  <a:lnTo>
                    <a:pt x="1" y="518"/>
                  </a:lnTo>
                  <a:lnTo>
                    <a:pt x="222" y="666"/>
                  </a:lnTo>
                  <a:lnTo>
                    <a:pt x="518" y="112"/>
                  </a:lnTo>
                  <a:lnTo>
                    <a:pt x="296"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90"/>
            <p:cNvSpPr/>
            <p:nvPr/>
          </p:nvSpPr>
          <p:spPr>
            <a:xfrm>
              <a:off x="2362039" y="2980880"/>
              <a:ext cx="207710" cy="125124"/>
            </a:xfrm>
            <a:custGeom>
              <a:avLst/>
              <a:gdLst/>
              <a:ahLst/>
              <a:cxnLst/>
              <a:rect l="l" t="t" r="r" b="b"/>
              <a:pathLst>
                <a:path w="3624" h="2183" extrusionOk="0">
                  <a:moveTo>
                    <a:pt x="3402" y="1"/>
                  </a:moveTo>
                  <a:lnTo>
                    <a:pt x="1" y="1960"/>
                  </a:lnTo>
                  <a:cubicBezTo>
                    <a:pt x="1" y="2034"/>
                    <a:pt x="38" y="2108"/>
                    <a:pt x="38" y="2182"/>
                  </a:cubicBezTo>
                  <a:lnTo>
                    <a:pt x="3624" y="112"/>
                  </a:lnTo>
                  <a:lnTo>
                    <a:pt x="3402"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90"/>
            <p:cNvSpPr/>
            <p:nvPr/>
          </p:nvSpPr>
          <p:spPr>
            <a:xfrm>
              <a:off x="1815345" y="2571748"/>
              <a:ext cx="112337" cy="131601"/>
            </a:xfrm>
            <a:custGeom>
              <a:avLst/>
              <a:gdLst/>
              <a:ahLst/>
              <a:cxnLst/>
              <a:rect l="l" t="t" r="r" b="b"/>
              <a:pathLst>
                <a:path w="1960" h="2296" extrusionOk="0">
                  <a:moveTo>
                    <a:pt x="1886" y="114"/>
                  </a:moveTo>
                  <a:lnTo>
                    <a:pt x="1923" y="133"/>
                  </a:lnTo>
                  <a:cubicBezTo>
                    <a:pt x="1913" y="124"/>
                    <a:pt x="1904" y="114"/>
                    <a:pt x="1886" y="114"/>
                  </a:cubicBezTo>
                  <a:close/>
                  <a:moveTo>
                    <a:pt x="1923" y="133"/>
                  </a:moveTo>
                  <a:cubicBezTo>
                    <a:pt x="1932" y="142"/>
                    <a:pt x="1941" y="151"/>
                    <a:pt x="1960" y="151"/>
                  </a:cubicBezTo>
                  <a:lnTo>
                    <a:pt x="1923" y="133"/>
                  </a:lnTo>
                  <a:close/>
                  <a:moveTo>
                    <a:pt x="1625" y="0"/>
                  </a:moveTo>
                  <a:cubicBezTo>
                    <a:pt x="1551" y="0"/>
                    <a:pt x="1459" y="32"/>
                    <a:pt x="1368" y="77"/>
                  </a:cubicBezTo>
                  <a:cubicBezTo>
                    <a:pt x="1257" y="151"/>
                    <a:pt x="1109" y="299"/>
                    <a:pt x="1035" y="447"/>
                  </a:cubicBezTo>
                  <a:lnTo>
                    <a:pt x="0" y="2185"/>
                  </a:lnTo>
                  <a:lnTo>
                    <a:pt x="222" y="2296"/>
                  </a:lnTo>
                  <a:lnTo>
                    <a:pt x="1220" y="558"/>
                  </a:lnTo>
                  <a:cubicBezTo>
                    <a:pt x="1331" y="410"/>
                    <a:pt x="1442" y="262"/>
                    <a:pt x="1590" y="188"/>
                  </a:cubicBezTo>
                  <a:cubicBezTo>
                    <a:pt x="1701" y="114"/>
                    <a:pt x="1812" y="114"/>
                    <a:pt x="1886" y="114"/>
                  </a:cubicBezTo>
                  <a:lnTo>
                    <a:pt x="1738" y="40"/>
                  </a:lnTo>
                  <a:cubicBezTo>
                    <a:pt x="1710" y="12"/>
                    <a:pt x="1671" y="0"/>
                    <a:pt x="1625"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90"/>
            <p:cNvSpPr/>
            <p:nvPr/>
          </p:nvSpPr>
          <p:spPr>
            <a:xfrm>
              <a:off x="2105658" y="3453463"/>
              <a:ext cx="205589" cy="99618"/>
            </a:xfrm>
            <a:custGeom>
              <a:avLst/>
              <a:gdLst/>
              <a:ahLst/>
              <a:cxnLst/>
              <a:rect l="l" t="t" r="r" b="b"/>
              <a:pathLst>
                <a:path w="3587" h="1738" extrusionOk="0">
                  <a:moveTo>
                    <a:pt x="2514" y="0"/>
                  </a:moveTo>
                  <a:lnTo>
                    <a:pt x="0" y="814"/>
                  </a:lnTo>
                  <a:lnTo>
                    <a:pt x="1664" y="1738"/>
                  </a:lnTo>
                  <a:lnTo>
                    <a:pt x="3586" y="629"/>
                  </a:lnTo>
                  <a:lnTo>
                    <a:pt x="2514"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90"/>
            <p:cNvSpPr/>
            <p:nvPr/>
          </p:nvSpPr>
          <p:spPr>
            <a:xfrm>
              <a:off x="2200977" y="3489458"/>
              <a:ext cx="110274" cy="192931"/>
            </a:xfrm>
            <a:custGeom>
              <a:avLst/>
              <a:gdLst/>
              <a:ahLst/>
              <a:cxnLst/>
              <a:rect l="l" t="t" r="r" b="b"/>
              <a:pathLst>
                <a:path w="1924" h="3366" extrusionOk="0">
                  <a:moveTo>
                    <a:pt x="1923" y="1"/>
                  </a:moveTo>
                  <a:lnTo>
                    <a:pt x="1" y="1110"/>
                  </a:lnTo>
                  <a:lnTo>
                    <a:pt x="1" y="3365"/>
                  </a:lnTo>
                  <a:cubicBezTo>
                    <a:pt x="38" y="3291"/>
                    <a:pt x="112" y="3217"/>
                    <a:pt x="149" y="3143"/>
                  </a:cubicBezTo>
                  <a:lnTo>
                    <a:pt x="186" y="3069"/>
                  </a:lnTo>
                  <a:cubicBezTo>
                    <a:pt x="260" y="2995"/>
                    <a:pt x="334" y="2885"/>
                    <a:pt x="408" y="2811"/>
                  </a:cubicBezTo>
                  <a:lnTo>
                    <a:pt x="445" y="2737"/>
                  </a:lnTo>
                  <a:cubicBezTo>
                    <a:pt x="518" y="2663"/>
                    <a:pt x="555" y="2552"/>
                    <a:pt x="629" y="2441"/>
                  </a:cubicBezTo>
                  <a:lnTo>
                    <a:pt x="666" y="2404"/>
                  </a:lnTo>
                  <a:cubicBezTo>
                    <a:pt x="925" y="1960"/>
                    <a:pt x="1221" y="1517"/>
                    <a:pt x="1443" y="1036"/>
                  </a:cubicBezTo>
                  <a:cubicBezTo>
                    <a:pt x="1517" y="925"/>
                    <a:pt x="1554" y="814"/>
                    <a:pt x="1628" y="666"/>
                  </a:cubicBezTo>
                  <a:cubicBezTo>
                    <a:pt x="1738" y="444"/>
                    <a:pt x="1849" y="223"/>
                    <a:pt x="1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90"/>
            <p:cNvSpPr/>
            <p:nvPr/>
          </p:nvSpPr>
          <p:spPr>
            <a:xfrm>
              <a:off x="2099296" y="3294522"/>
              <a:ext cx="61499" cy="222564"/>
            </a:xfrm>
            <a:custGeom>
              <a:avLst/>
              <a:gdLst/>
              <a:ahLst/>
              <a:cxnLst/>
              <a:rect l="l" t="t" r="r" b="b"/>
              <a:pathLst>
                <a:path w="1073" h="3883" extrusionOk="0">
                  <a:moveTo>
                    <a:pt x="0" y="1"/>
                  </a:moveTo>
                  <a:lnTo>
                    <a:pt x="0" y="3254"/>
                  </a:lnTo>
                  <a:lnTo>
                    <a:pt x="1072" y="3882"/>
                  </a:lnTo>
                  <a:lnTo>
                    <a:pt x="1035" y="592"/>
                  </a:lnTo>
                  <a:lnTo>
                    <a:pt x="0"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90"/>
            <p:cNvSpPr/>
            <p:nvPr/>
          </p:nvSpPr>
          <p:spPr>
            <a:xfrm>
              <a:off x="2099296" y="3199145"/>
              <a:ext cx="222554" cy="129366"/>
            </a:xfrm>
            <a:custGeom>
              <a:avLst/>
              <a:gdLst/>
              <a:ahLst/>
              <a:cxnLst/>
              <a:rect l="l" t="t" r="r" b="b"/>
              <a:pathLst>
                <a:path w="3883" h="2257" extrusionOk="0">
                  <a:moveTo>
                    <a:pt x="2810" y="1"/>
                  </a:moveTo>
                  <a:lnTo>
                    <a:pt x="0" y="1665"/>
                  </a:lnTo>
                  <a:lnTo>
                    <a:pt x="1035" y="2256"/>
                  </a:lnTo>
                  <a:lnTo>
                    <a:pt x="3882" y="629"/>
                  </a:lnTo>
                  <a:lnTo>
                    <a:pt x="2810"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90"/>
            <p:cNvSpPr/>
            <p:nvPr/>
          </p:nvSpPr>
          <p:spPr>
            <a:xfrm>
              <a:off x="2158620" y="3235198"/>
              <a:ext cx="163233" cy="281887"/>
            </a:xfrm>
            <a:custGeom>
              <a:avLst/>
              <a:gdLst/>
              <a:ahLst/>
              <a:cxnLst/>
              <a:rect l="l" t="t" r="r" b="b"/>
              <a:pathLst>
                <a:path w="2848" h="4918" extrusionOk="0">
                  <a:moveTo>
                    <a:pt x="2847" y="0"/>
                  </a:moveTo>
                  <a:lnTo>
                    <a:pt x="0" y="1627"/>
                  </a:lnTo>
                  <a:lnTo>
                    <a:pt x="37" y="4917"/>
                  </a:lnTo>
                  <a:lnTo>
                    <a:pt x="2071" y="3697"/>
                  </a:lnTo>
                  <a:cubicBezTo>
                    <a:pt x="2256" y="3291"/>
                    <a:pt x="2367" y="2884"/>
                    <a:pt x="2477" y="2477"/>
                  </a:cubicBezTo>
                  <a:lnTo>
                    <a:pt x="2514" y="2440"/>
                  </a:lnTo>
                  <a:cubicBezTo>
                    <a:pt x="2514" y="2329"/>
                    <a:pt x="2551" y="2219"/>
                    <a:pt x="2588" y="2108"/>
                  </a:cubicBezTo>
                  <a:lnTo>
                    <a:pt x="2588" y="2071"/>
                  </a:lnTo>
                  <a:cubicBezTo>
                    <a:pt x="2736" y="1368"/>
                    <a:pt x="2847" y="666"/>
                    <a:pt x="28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90"/>
            <p:cNvSpPr/>
            <p:nvPr/>
          </p:nvSpPr>
          <p:spPr>
            <a:xfrm>
              <a:off x="2207339" y="3086860"/>
              <a:ext cx="163233" cy="254318"/>
            </a:xfrm>
            <a:custGeom>
              <a:avLst/>
              <a:gdLst/>
              <a:ahLst/>
              <a:cxnLst/>
              <a:rect l="l" t="t" r="r" b="b"/>
              <a:pathLst>
                <a:path w="2848" h="4437" extrusionOk="0">
                  <a:moveTo>
                    <a:pt x="2034" y="0"/>
                  </a:moveTo>
                  <a:lnTo>
                    <a:pt x="1" y="1183"/>
                  </a:lnTo>
                  <a:lnTo>
                    <a:pt x="1" y="4437"/>
                  </a:lnTo>
                  <a:lnTo>
                    <a:pt x="2848" y="2810"/>
                  </a:lnTo>
                  <a:cubicBezTo>
                    <a:pt x="2811" y="2145"/>
                    <a:pt x="2737" y="1553"/>
                    <a:pt x="2552" y="1073"/>
                  </a:cubicBezTo>
                  <a:lnTo>
                    <a:pt x="2552" y="1036"/>
                  </a:lnTo>
                  <a:cubicBezTo>
                    <a:pt x="2515" y="962"/>
                    <a:pt x="2478" y="851"/>
                    <a:pt x="2478" y="777"/>
                  </a:cubicBezTo>
                  <a:lnTo>
                    <a:pt x="2441" y="777"/>
                  </a:lnTo>
                  <a:cubicBezTo>
                    <a:pt x="2330" y="481"/>
                    <a:pt x="2219" y="222"/>
                    <a:pt x="2034"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90"/>
            <p:cNvSpPr/>
            <p:nvPr/>
          </p:nvSpPr>
          <p:spPr>
            <a:xfrm>
              <a:off x="2192494" y="2995726"/>
              <a:ext cx="61556" cy="36110"/>
            </a:xfrm>
            <a:custGeom>
              <a:avLst/>
              <a:gdLst/>
              <a:ahLst/>
              <a:cxnLst/>
              <a:rect l="l" t="t" r="r" b="b"/>
              <a:pathLst>
                <a:path w="1074" h="630" extrusionOk="0">
                  <a:moveTo>
                    <a:pt x="1" y="1"/>
                  </a:moveTo>
                  <a:lnTo>
                    <a:pt x="1036" y="629"/>
                  </a:lnTo>
                  <a:lnTo>
                    <a:pt x="1073" y="6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90"/>
            <p:cNvSpPr/>
            <p:nvPr/>
          </p:nvSpPr>
          <p:spPr>
            <a:xfrm>
              <a:off x="2158620" y="2985122"/>
              <a:ext cx="110217" cy="127245"/>
            </a:xfrm>
            <a:custGeom>
              <a:avLst/>
              <a:gdLst/>
              <a:ahLst/>
              <a:cxnLst/>
              <a:rect l="l" t="t" r="r" b="b"/>
              <a:pathLst>
                <a:path w="1923" h="2220" extrusionOk="0">
                  <a:moveTo>
                    <a:pt x="0" y="1"/>
                  </a:moveTo>
                  <a:lnTo>
                    <a:pt x="0" y="2219"/>
                  </a:lnTo>
                  <a:lnTo>
                    <a:pt x="1923" y="1110"/>
                  </a:lnTo>
                  <a:cubicBezTo>
                    <a:pt x="1849" y="999"/>
                    <a:pt x="1738" y="888"/>
                    <a:pt x="1664" y="814"/>
                  </a:cubicBezTo>
                  <a:lnTo>
                    <a:pt x="1627" y="814"/>
                  </a:lnTo>
                  <a:cubicBezTo>
                    <a:pt x="1368" y="518"/>
                    <a:pt x="1036" y="334"/>
                    <a:pt x="666" y="186"/>
                  </a:cubicBezTo>
                  <a:lnTo>
                    <a:pt x="629" y="186"/>
                  </a:lnTo>
                  <a:cubicBezTo>
                    <a:pt x="592" y="149"/>
                    <a:pt x="518" y="112"/>
                    <a:pt x="444" y="112"/>
                  </a:cubicBezTo>
                  <a:lnTo>
                    <a:pt x="407" y="112"/>
                  </a:lnTo>
                  <a:cubicBezTo>
                    <a:pt x="333" y="75"/>
                    <a:pt x="259" y="75"/>
                    <a:pt x="185" y="38"/>
                  </a:cubicBezTo>
                  <a:lnTo>
                    <a:pt x="148" y="38"/>
                  </a:lnTo>
                  <a:cubicBezTo>
                    <a:pt x="111" y="38"/>
                    <a:pt x="37" y="3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6" name="Google Shape;3186;p90"/>
            <p:cNvGrpSpPr/>
            <p:nvPr/>
          </p:nvGrpSpPr>
          <p:grpSpPr>
            <a:xfrm>
              <a:off x="-782625" y="2578282"/>
              <a:ext cx="4545251" cy="3551622"/>
              <a:chOff x="-782625" y="2578282"/>
              <a:chExt cx="4545251" cy="3551622"/>
            </a:xfrm>
          </p:grpSpPr>
          <p:sp>
            <p:nvSpPr>
              <p:cNvPr id="3187" name="Google Shape;3187;p90"/>
              <p:cNvSpPr/>
              <p:nvPr/>
            </p:nvSpPr>
            <p:spPr>
              <a:xfrm>
                <a:off x="1024938" y="4012882"/>
                <a:ext cx="866717" cy="529843"/>
              </a:xfrm>
              <a:custGeom>
                <a:avLst/>
                <a:gdLst/>
                <a:ahLst/>
                <a:cxnLst/>
                <a:rect l="l" t="t" r="r" b="b"/>
                <a:pathLst>
                  <a:path w="15122" h="9244" extrusionOk="0">
                    <a:moveTo>
                      <a:pt x="15121" y="1"/>
                    </a:moveTo>
                    <a:lnTo>
                      <a:pt x="0" y="8800"/>
                    </a:lnTo>
                    <a:lnTo>
                      <a:pt x="0" y="9243"/>
                    </a:lnTo>
                    <a:lnTo>
                      <a:pt x="15121" y="444"/>
                    </a:lnTo>
                    <a:lnTo>
                      <a:pt x="1512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90"/>
              <p:cNvSpPr/>
              <p:nvPr/>
            </p:nvSpPr>
            <p:spPr>
              <a:xfrm>
                <a:off x="1024938" y="3966283"/>
                <a:ext cx="866717" cy="527665"/>
              </a:xfrm>
              <a:custGeom>
                <a:avLst/>
                <a:gdLst/>
                <a:ahLst/>
                <a:cxnLst/>
                <a:rect l="l" t="t" r="r" b="b"/>
                <a:pathLst>
                  <a:path w="15122" h="9206" extrusionOk="0">
                    <a:moveTo>
                      <a:pt x="15121" y="0"/>
                    </a:moveTo>
                    <a:lnTo>
                      <a:pt x="0" y="8799"/>
                    </a:lnTo>
                    <a:lnTo>
                      <a:pt x="0" y="9206"/>
                    </a:lnTo>
                    <a:lnTo>
                      <a:pt x="15121" y="407"/>
                    </a:lnTo>
                    <a:lnTo>
                      <a:pt x="15121"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90"/>
              <p:cNvSpPr/>
              <p:nvPr/>
            </p:nvSpPr>
            <p:spPr>
              <a:xfrm>
                <a:off x="1024938" y="3917505"/>
                <a:ext cx="866717" cy="527722"/>
              </a:xfrm>
              <a:custGeom>
                <a:avLst/>
                <a:gdLst/>
                <a:ahLst/>
                <a:cxnLst/>
                <a:rect l="l" t="t" r="r" b="b"/>
                <a:pathLst>
                  <a:path w="15122" h="9207" extrusionOk="0">
                    <a:moveTo>
                      <a:pt x="15121" y="1"/>
                    </a:moveTo>
                    <a:lnTo>
                      <a:pt x="0" y="8800"/>
                    </a:lnTo>
                    <a:lnTo>
                      <a:pt x="0" y="9207"/>
                    </a:lnTo>
                    <a:lnTo>
                      <a:pt x="15121" y="408"/>
                    </a:lnTo>
                    <a:lnTo>
                      <a:pt x="1512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90"/>
              <p:cNvSpPr/>
              <p:nvPr/>
            </p:nvSpPr>
            <p:spPr>
              <a:xfrm>
                <a:off x="-782625" y="3468308"/>
                <a:ext cx="4545251" cy="2661595"/>
              </a:xfrm>
              <a:custGeom>
                <a:avLst/>
                <a:gdLst/>
                <a:ahLst/>
                <a:cxnLst/>
                <a:rect l="l" t="t" r="r" b="b"/>
                <a:pathLst>
                  <a:path w="79303" h="46436" extrusionOk="0">
                    <a:moveTo>
                      <a:pt x="0" y="0"/>
                    </a:moveTo>
                    <a:lnTo>
                      <a:pt x="0" y="407"/>
                    </a:lnTo>
                    <a:lnTo>
                      <a:pt x="79302" y="46435"/>
                    </a:lnTo>
                    <a:lnTo>
                      <a:pt x="79302" y="4602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90"/>
              <p:cNvSpPr/>
              <p:nvPr/>
            </p:nvSpPr>
            <p:spPr>
              <a:xfrm>
                <a:off x="-782625" y="3419531"/>
                <a:ext cx="4545251" cy="2661595"/>
              </a:xfrm>
              <a:custGeom>
                <a:avLst/>
                <a:gdLst/>
                <a:ahLst/>
                <a:cxnLst/>
                <a:rect l="l" t="t" r="r" b="b"/>
                <a:pathLst>
                  <a:path w="79303" h="46436" extrusionOk="0">
                    <a:moveTo>
                      <a:pt x="0" y="1"/>
                    </a:moveTo>
                    <a:lnTo>
                      <a:pt x="0" y="407"/>
                    </a:lnTo>
                    <a:lnTo>
                      <a:pt x="79302" y="46436"/>
                    </a:lnTo>
                    <a:lnTo>
                      <a:pt x="79302" y="46029"/>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90"/>
              <p:cNvSpPr/>
              <p:nvPr/>
            </p:nvSpPr>
            <p:spPr>
              <a:xfrm>
                <a:off x="-782625" y="3370811"/>
                <a:ext cx="4545251" cy="2663716"/>
              </a:xfrm>
              <a:custGeom>
                <a:avLst/>
                <a:gdLst/>
                <a:ahLst/>
                <a:cxnLst/>
                <a:rect l="l" t="t" r="r" b="b"/>
                <a:pathLst>
                  <a:path w="79303" h="46473" extrusionOk="0">
                    <a:moveTo>
                      <a:pt x="0" y="0"/>
                    </a:moveTo>
                    <a:lnTo>
                      <a:pt x="0" y="444"/>
                    </a:lnTo>
                    <a:lnTo>
                      <a:pt x="79302" y="46473"/>
                    </a:lnTo>
                    <a:lnTo>
                      <a:pt x="79302" y="4602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90"/>
              <p:cNvSpPr/>
              <p:nvPr/>
            </p:nvSpPr>
            <p:spPr>
              <a:xfrm>
                <a:off x="2044214" y="3464067"/>
                <a:ext cx="61499" cy="163183"/>
              </a:xfrm>
              <a:custGeom>
                <a:avLst/>
                <a:gdLst/>
                <a:ahLst/>
                <a:cxnLst/>
                <a:rect l="l" t="t" r="r" b="b"/>
                <a:pathLst>
                  <a:path w="1073" h="2847" extrusionOk="0">
                    <a:moveTo>
                      <a:pt x="0" y="0"/>
                    </a:moveTo>
                    <a:lnTo>
                      <a:pt x="0" y="2218"/>
                    </a:lnTo>
                    <a:lnTo>
                      <a:pt x="1072" y="2847"/>
                    </a:lnTo>
                    <a:lnTo>
                      <a:pt x="1072" y="592"/>
                    </a:lnTo>
                    <a:lnTo>
                      <a:pt x="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90"/>
              <p:cNvSpPr/>
              <p:nvPr/>
            </p:nvSpPr>
            <p:spPr>
              <a:xfrm>
                <a:off x="2044214" y="3400502"/>
                <a:ext cx="171658" cy="97497"/>
              </a:xfrm>
              <a:custGeom>
                <a:avLst/>
                <a:gdLst/>
                <a:ahLst/>
                <a:cxnLst/>
                <a:rect l="l" t="t" r="r" b="b"/>
                <a:pathLst>
                  <a:path w="2995" h="1701" extrusionOk="0">
                    <a:moveTo>
                      <a:pt x="1922" y="0"/>
                    </a:moveTo>
                    <a:lnTo>
                      <a:pt x="0" y="1109"/>
                    </a:lnTo>
                    <a:lnTo>
                      <a:pt x="1072" y="1701"/>
                    </a:lnTo>
                    <a:lnTo>
                      <a:pt x="2995" y="592"/>
                    </a:lnTo>
                    <a:lnTo>
                      <a:pt x="1922"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90"/>
              <p:cNvSpPr/>
              <p:nvPr/>
            </p:nvSpPr>
            <p:spPr>
              <a:xfrm>
                <a:off x="2044214" y="3262710"/>
                <a:ext cx="61499" cy="222564"/>
              </a:xfrm>
              <a:custGeom>
                <a:avLst/>
                <a:gdLst/>
                <a:ahLst/>
                <a:cxnLst/>
                <a:rect l="l" t="t" r="r" b="b"/>
                <a:pathLst>
                  <a:path w="1073" h="3883" extrusionOk="0">
                    <a:moveTo>
                      <a:pt x="0" y="1"/>
                    </a:moveTo>
                    <a:lnTo>
                      <a:pt x="0" y="3254"/>
                    </a:lnTo>
                    <a:lnTo>
                      <a:pt x="1072" y="3883"/>
                    </a:lnTo>
                    <a:lnTo>
                      <a:pt x="1072" y="592"/>
                    </a:lnTo>
                    <a:lnTo>
                      <a:pt x="0"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90"/>
              <p:cNvSpPr/>
              <p:nvPr/>
            </p:nvSpPr>
            <p:spPr>
              <a:xfrm>
                <a:off x="2044214" y="3167391"/>
                <a:ext cx="222497" cy="129308"/>
              </a:xfrm>
              <a:custGeom>
                <a:avLst/>
                <a:gdLst/>
                <a:ahLst/>
                <a:cxnLst/>
                <a:rect l="l" t="t" r="r" b="b"/>
                <a:pathLst>
                  <a:path w="3882" h="2256" extrusionOk="0">
                    <a:moveTo>
                      <a:pt x="2810" y="0"/>
                    </a:moveTo>
                    <a:lnTo>
                      <a:pt x="0" y="1664"/>
                    </a:lnTo>
                    <a:lnTo>
                      <a:pt x="1072" y="2255"/>
                    </a:lnTo>
                    <a:lnTo>
                      <a:pt x="3882" y="629"/>
                    </a:lnTo>
                    <a:lnTo>
                      <a:pt x="281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90"/>
              <p:cNvSpPr/>
              <p:nvPr/>
            </p:nvSpPr>
            <p:spPr>
              <a:xfrm>
                <a:off x="1868307" y="3565748"/>
                <a:ext cx="61499" cy="222564"/>
              </a:xfrm>
              <a:custGeom>
                <a:avLst/>
                <a:gdLst/>
                <a:ahLst/>
                <a:cxnLst/>
                <a:rect l="l" t="t" r="r" b="b"/>
                <a:pathLst>
                  <a:path w="1073" h="3883" extrusionOk="0">
                    <a:moveTo>
                      <a:pt x="0" y="1"/>
                    </a:moveTo>
                    <a:lnTo>
                      <a:pt x="37" y="3254"/>
                    </a:lnTo>
                    <a:lnTo>
                      <a:pt x="1073" y="3883"/>
                    </a:lnTo>
                    <a:lnTo>
                      <a:pt x="1073" y="592"/>
                    </a:lnTo>
                    <a:lnTo>
                      <a:pt x="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90"/>
              <p:cNvSpPr/>
              <p:nvPr/>
            </p:nvSpPr>
            <p:spPr>
              <a:xfrm>
                <a:off x="1868307" y="3470429"/>
                <a:ext cx="224675" cy="129308"/>
              </a:xfrm>
              <a:custGeom>
                <a:avLst/>
                <a:gdLst/>
                <a:ahLst/>
                <a:cxnLst/>
                <a:rect l="l" t="t" r="r" b="b"/>
                <a:pathLst>
                  <a:path w="3920" h="2256" extrusionOk="0">
                    <a:moveTo>
                      <a:pt x="2847" y="0"/>
                    </a:moveTo>
                    <a:lnTo>
                      <a:pt x="0" y="1664"/>
                    </a:lnTo>
                    <a:lnTo>
                      <a:pt x="1073" y="2255"/>
                    </a:lnTo>
                    <a:lnTo>
                      <a:pt x="3919" y="629"/>
                    </a:lnTo>
                    <a:lnTo>
                      <a:pt x="2847"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90"/>
              <p:cNvSpPr/>
              <p:nvPr/>
            </p:nvSpPr>
            <p:spPr>
              <a:xfrm>
                <a:off x="1929751" y="3506424"/>
                <a:ext cx="163233" cy="281887"/>
              </a:xfrm>
              <a:custGeom>
                <a:avLst/>
                <a:gdLst/>
                <a:ahLst/>
                <a:cxnLst/>
                <a:rect l="l" t="t" r="r" b="b"/>
                <a:pathLst>
                  <a:path w="2848" h="4918" extrusionOk="0">
                    <a:moveTo>
                      <a:pt x="2847" y="1"/>
                    </a:moveTo>
                    <a:lnTo>
                      <a:pt x="1" y="1627"/>
                    </a:lnTo>
                    <a:lnTo>
                      <a:pt x="1" y="4918"/>
                    </a:lnTo>
                    <a:cubicBezTo>
                      <a:pt x="75" y="4881"/>
                      <a:pt x="112" y="4844"/>
                      <a:pt x="148" y="4807"/>
                    </a:cubicBezTo>
                    <a:cubicBezTo>
                      <a:pt x="222" y="4770"/>
                      <a:pt x="259" y="4733"/>
                      <a:pt x="333" y="4696"/>
                    </a:cubicBezTo>
                    <a:cubicBezTo>
                      <a:pt x="370" y="4659"/>
                      <a:pt x="444" y="4622"/>
                      <a:pt x="481" y="4585"/>
                    </a:cubicBezTo>
                    <a:cubicBezTo>
                      <a:pt x="592" y="4548"/>
                      <a:pt x="666" y="4474"/>
                      <a:pt x="740" y="4400"/>
                    </a:cubicBezTo>
                    <a:cubicBezTo>
                      <a:pt x="777" y="4400"/>
                      <a:pt x="777" y="4363"/>
                      <a:pt x="814" y="4363"/>
                    </a:cubicBezTo>
                    <a:cubicBezTo>
                      <a:pt x="925" y="4289"/>
                      <a:pt x="1036" y="4178"/>
                      <a:pt x="1147" y="4104"/>
                    </a:cubicBezTo>
                    <a:cubicBezTo>
                      <a:pt x="1184" y="4067"/>
                      <a:pt x="1184" y="4067"/>
                      <a:pt x="1221" y="4030"/>
                    </a:cubicBezTo>
                    <a:cubicBezTo>
                      <a:pt x="1295" y="3956"/>
                      <a:pt x="1405" y="3882"/>
                      <a:pt x="1479" y="3809"/>
                    </a:cubicBezTo>
                    <a:cubicBezTo>
                      <a:pt x="1516" y="3772"/>
                      <a:pt x="1553" y="3772"/>
                      <a:pt x="1590" y="3735"/>
                    </a:cubicBezTo>
                    <a:cubicBezTo>
                      <a:pt x="1664" y="3661"/>
                      <a:pt x="1701" y="3587"/>
                      <a:pt x="1775" y="3513"/>
                    </a:cubicBezTo>
                    <a:cubicBezTo>
                      <a:pt x="1812" y="3476"/>
                      <a:pt x="1886" y="3439"/>
                      <a:pt x="1923" y="3402"/>
                    </a:cubicBezTo>
                    <a:cubicBezTo>
                      <a:pt x="1960" y="3365"/>
                      <a:pt x="2034" y="3291"/>
                      <a:pt x="2108" y="3217"/>
                    </a:cubicBezTo>
                    <a:cubicBezTo>
                      <a:pt x="2145" y="3180"/>
                      <a:pt x="2182" y="3143"/>
                      <a:pt x="2219" y="3069"/>
                    </a:cubicBezTo>
                    <a:cubicBezTo>
                      <a:pt x="2256" y="3032"/>
                      <a:pt x="2330" y="2995"/>
                      <a:pt x="2367" y="2958"/>
                    </a:cubicBezTo>
                    <a:cubicBezTo>
                      <a:pt x="2478" y="2810"/>
                      <a:pt x="2589" y="2699"/>
                      <a:pt x="2699" y="2552"/>
                    </a:cubicBezTo>
                    <a:cubicBezTo>
                      <a:pt x="2736" y="2515"/>
                      <a:pt x="2736" y="2478"/>
                      <a:pt x="2773" y="2478"/>
                    </a:cubicBezTo>
                    <a:cubicBezTo>
                      <a:pt x="2810" y="2441"/>
                      <a:pt x="2810" y="2404"/>
                      <a:pt x="2847" y="2367"/>
                    </a:cubicBezTo>
                    <a:lnTo>
                      <a:pt x="2847"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90"/>
              <p:cNvSpPr/>
              <p:nvPr/>
            </p:nvSpPr>
            <p:spPr>
              <a:xfrm>
                <a:off x="2044214" y="3059291"/>
                <a:ext cx="61499" cy="224685"/>
              </a:xfrm>
              <a:custGeom>
                <a:avLst/>
                <a:gdLst/>
                <a:ahLst/>
                <a:cxnLst/>
                <a:rect l="l" t="t" r="r" b="b"/>
                <a:pathLst>
                  <a:path w="1073" h="3920" extrusionOk="0">
                    <a:moveTo>
                      <a:pt x="0" y="1"/>
                    </a:moveTo>
                    <a:lnTo>
                      <a:pt x="0" y="3291"/>
                    </a:lnTo>
                    <a:lnTo>
                      <a:pt x="1072" y="3920"/>
                    </a:lnTo>
                    <a:lnTo>
                      <a:pt x="1035" y="629"/>
                    </a:lnTo>
                    <a:lnTo>
                      <a:pt x="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90"/>
              <p:cNvSpPr/>
              <p:nvPr/>
            </p:nvSpPr>
            <p:spPr>
              <a:xfrm>
                <a:off x="2044214" y="2991484"/>
                <a:ext cx="178020" cy="103917"/>
              </a:xfrm>
              <a:custGeom>
                <a:avLst/>
                <a:gdLst/>
                <a:ahLst/>
                <a:cxnLst/>
                <a:rect l="l" t="t" r="r" b="b"/>
                <a:pathLst>
                  <a:path w="3106" h="1813" extrusionOk="0">
                    <a:moveTo>
                      <a:pt x="2033" y="1"/>
                    </a:moveTo>
                    <a:lnTo>
                      <a:pt x="0" y="1184"/>
                    </a:lnTo>
                    <a:lnTo>
                      <a:pt x="1035" y="1812"/>
                    </a:lnTo>
                    <a:lnTo>
                      <a:pt x="3106" y="629"/>
                    </a:lnTo>
                    <a:lnTo>
                      <a:pt x="203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90"/>
              <p:cNvSpPr/>
              <p:nvPr/>
            </p:nvSpPr>
            <p:spPr>
              <a:xfrm>
                <a:off x="1868307" y="3362328"/>
                <a:ext cx="61499" cy="222564"/>
              </a:xfrm>
              <a:custGeom>
                <a:avLst/>
                <a:gdLst/>
                <a:ahLst/>
                <a:cxnLst/>
                <a:rect l="l" t="t" r="r" b="b"/>
                <a:pathLst>
                  <a:path w="1073" h="3883" extrusionOk="0">
                    <a:moveTo>
                      <a:pt x="0" y="1"/>
                    </a:moveTo>
                    <a:lnTo>
                      <a:pt x="0" y="3291"/>
                    </a:lnTo>
                    <a:lnTo>
                      <a:pt x="1073" y="3882"/>
                    </a:lnTo>
                    <a:lnTo>
                      <a:pt x="1073" y="629"/>
                    </a:lnTo>
                    <a:lnTo>
                      <a:pt x="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90"/>
              <p:cNvSpPr/>
              <p:nvPr/>
            </p:nvSpPr>
            <p:spPr>
              <a:xfrm>
                <a:off x="1868307" y="3269073"/>
                <a:ext cx="224675" cy="129366"/>
              </a:xfrm>
              <a:custGeom>
                <a:avLst/>
                <a:gdLst/>
                <a:ahLst/>
                <a:cxnLst/>
                <a:rect l="l" t="t" r="r" b="b"/>
                <a:pathLst>
                  <a:path w="3920" h="2257" extrusionOk="0">
                    <a:moveTo>
                      <a:pt x="2847" y="1"/>
                    </a:moveTo>
                    <a:lnTo>
                      <a:pt x="0" y="1628"/>
                    </a:lnTo>
                    <a:lnTo>
                      <a:pt x="1073" y="2256"/>
                    </a:lnTo>
                    <a:lnTo>
                      <a:pt x="3919" y="629"/>
                    </a:lnTo>
                    <a:lnTo>
                      <a:pt x="2847"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90"/>
              <p:cNvSpPr/>
              <p:nvPr/>
            </p:nvSpPr>
            <p:spPr>
              <a:xfrm>
                <a:off x="1929751" y="3305125"/>
                <a:ext cx="163233" cy="279767"/>
              </a:xfrm>
              <a:custGeom>
                <a:avLst/>
                <a:gdLst/>
                <a:ahLst/>
                <a:cxnLst/>
                <a:rect l="l" t="t" r="r" b="b"/>
                <a:pathLst>
                  <a:path w="2848" h="4881" extrusionOk="0">
                    <a:moveTo>
                      <a:pt x="2847" y="0"/>
                    </a:moveTo>
                    <a:lnTo>
                      <a:pt x="1" y="1627"/>
                    </a:lnTo>
                    <a:lnTo>
                      <a:pt x="1" y="4880"/>
                    </a:lnTo>
                    <a:lnTo>
                      <a:pt x="2847" y="3254"/>
                    </a:lnTo>
                    <a:lnTo>
                      <a:pt x="2847"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90"/>
              <p:cNvSpPr/>
              <p:nvPr/>
            </p:nvSpPr>
            <p:spPr>
              <a:xfrm>
                <a:off x="2042093" y="2919436"/>
                <a:ext cx="125061" cy="57260"/>
              </a:xfrm>
              <a:custGeom>
                <a:avLst/>
                <a:gdLst/>
                <a:ahLst/>
                <a:cxnLst/>
                <a:rect l="l" t="t" r="r" b="b"/>
                <a:pathLst>
                  <a:path w="2182" h="999" extrusionOk="0">
                    <a:moveTo>
                      <a:pt x="0" y="1"/>
                    </a:moveTo>
                    <a:lnTo>
                      <a:pt x="1072" y="592"/>
                    </a:lnTo>
                    <a:cubicBezTo>
                      <a:pt x="1146" y="629"/>
                      <a:pt x="1183" y="629"/>
                      <a:pt x="1220" y="629"/>
                    </a:cubicBezTo>
                    <a:lnTo>
                      <a:pt x="1257" y="629"/>
                    </a:lnTo>
                    <a:cubicBezTo>
                      <a:pt x="1331" y="666"/>
                      <a:pt x="1405" y="666"/>
                      <a:pt x="1479" y="703"/>
                    </a:cubicBezTo>
                    <a:lnTo>
                      <a:pt x="1516" y="703"/>
                    </a:lnTo>
                    <a:cubicBezTo>
                      <a:pt x="1590" y="703"/>
                      <a:pt x="1664" y="740"/>
                      <a:pt x="1738" y="777"/>
                    </a:cubicBezTo>
                    <a:cubicBezTo>
                      <a:pt x="1825" y="820"/>
                      <a:pt x="1911" y="851"/>
                      <a:pt x="1998" y="892"/>
                    </a:cubicBezTo>
                    <a:lnTo>
                      <a:pt x="1998" y="892"/>
                    </a:lnTo>
                    <a:lnTo>
                      <a:pt x="1109" y="370"/>
                    </a:lnTo>
                    <a:cubicBezTo>
                      <a:pt x="961" y="296"/>
                      <a:pt x="813" y="223"/>
                      <a:pt x="666" y="149"/>
                    </a:cubicBezTo>
                    <a:cubicBezTo>
                      <a:pt x="592" y="112"/>
                      <a:pt x="518" y="112"/>
                      <a:pt x="444" y="75"/>
                    </a:cubicBezTo>
                    <a:lnTo>
                      <a:pt x="407" y="75"/>
                    </a:lnTo>
                    <a:cubicBezTo>
                      <a:pt x="333" y="38"/>
                      <a:pt x="296" y="38"/>
                      <a:pt x="222" y="38"/>
                    </a:cubicBezTo>
                    <a:lnTo>
                      <a:pt x="185" y="1"/>
                    </a:lnTo>
                    <a:close/>
                    <a:moveTo>
                      <a:pt x="1998" y="892"/>
                    </a:moveTo>
                    <a:lnTo>
                      <a:pt x="2181" y="999"/>
                    </a:lnTo>
                    <a:cubicBezTo>
                      <a:pt x="2120" y="953"/>
                      <a:pt x="2059" y="920"/>
                      <a:pt x="1998" y="892"/>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90"/>
              <p:cNvSpPr/>
              <p:nvPr/>
            </p:nvSpPr>
            <p:spPr>
              <a:xfrm>
                <a:off x="2042093" y="2919436"/>
                <a:ext cx="61499" cy="161119"/>
              </a:xfrm>
              <a:custGeom>
                <a:avLst/>
                <a:gdLst/>
                <a:ahLst/>
                <a:cxnLst/>
                <a:rect l="l" t="t" r="r" b="b"/>
                <a:pathLst>
                  <a:path w="1073" h="2811" extrusionOk="0">
                    <a:moveTo>
                      <a:pt x="0" y="1"/>
                    </a:moveTo>
                    <a:lnTo>
                      <a:pt x="37" y="2219"/>
                    </a:lnTo>
                    <a:lnTo>
                      <a:pt x="1072" y="2810"/>
                    </a:lnTo>
                    <a:lnTo>
                      <a:pt x="1072" y="59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90"/>
              <p:cNvSpPr/>
              <p:nvPr/>
            </p:nvSpPr>
            <p:spPr>
              <a:xfrm>
                <a:off x="1868307" y="3161029"/>
                <a:ext cx="61499" cy="222564"/>
              </a:xfrm>
              <a:custGeom>
                <a:avLst/>
                <a:gdLst/>
                <a:ahLst/>
                <a:cxnLst/>
                <a:rect l="l" t="t" r="r" b="b"/>
                <a:pathLst>
                  <a:path w="1073" h="3883" extrusionOk="0">
                    <a:moveTo>
                      <a:pt x="0" y="0"/>
                    </a:moveTo>
                    <a:lnTo>
                      <a:pt x="0" y="3291"/>
                    </a:lnTo>
                    <a:lnTo>
                      <a:pt x="1073" y="3882"/>
                    </a:lnTo>
                    <a:lnTo>
                      <a:pt x="1036" y="629"/>
                    </a:lnTo>
                    <a:lnTo>
                      <a:pt x="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90"/>
              <p:cNvSpPr/>
              <p:nvPr/>
            </p:nvSpPr>
            <p:spPr>
              <a:xfrm>
                <a:off x="1868307" y="3067774"/>
                <a:ext cx="222554" cy="129308"/>
              </a:xfrm>
              <a:custGeom>
                <a:avLst/>
                <a:gdLst/>
                <a:ahLst/>
                <a:cxnLst/>
                <a:rect l="l" t="t" r="r" b="b"/>
                <a:pathLst>
                  <a:path w="3883" h="2256" extrusionOk="0">
                    <a:moveTo>
                      <a:pt x="2847" y="1"/>
                    </a:moveTo>
                    <a:lnTo>
                      <a:pt x="0" y="1627"/>
                    </a:lnTo>
                    <a:lnTo>
                      <a:pt x="1036" y="2256"/>
                    </a:lnTo>
                    <a:lnTo>
                      <a:pt x="3882" y="629"/>
                    </a:lnTo>
                    <a:lnTo>
                      <a:pt x="2847"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90"/>
              <p:cNvSpPr/>
              <p:nvPr/>
            </p:nvSpPr>
            <p:spPr>
              <a:xfrm>
                <a:off x="1927630" y="3103826"/>
                <a:ext cx="165354" cy="279767"/>
              </a:xfrm>
              <a:custGeom>
                <a:avLst/>
                <a:gdLst/>
                <a:ahLst/>
                <a:cxnLst/>
                <a:rect l="l" t="t" r="r" b="b"/>
                <a:pathLst>
                  <a:path w="2885" h="4881" extrusionOk="0">
                    <a:moveTo>
                      <a:pt x="2847" y="0"/>
                    </a:moveTo>
                    <a:lnTo>
                      <a:pt x="1" y="1627"/>
                    </a:lnTo>
                    <a:lnTo>
                      <a:pt x="38" y="4880"/>
                    </a:lnTo>
                    <a:lnTo>
                      <a:pt x="2884" y="3254"/>
                    </a:lnTo>
                    <a:lnTo>
                      <a:pt x="2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90"/>
              <p:cNvSpPr/>
              <p:nvPr/>
            </p:nvSpPr>
            <p:spPr>
              <a:xfrm>
                <a:off x="1694520" y="3665366"/>
                <a:ext cx="59436" cy="171666"/>
              </a:xfrm>
              <a:custGeom>
                <a:avLst/>
                <a:gdLst/>
                <a:ahLst/>
                <a:cxnLst/>
                <a:rect l="l" t="t" r="r" b="b"/>
                <a:pathLst>
                  <a:path w="1037" h="2995" extrusionOk="0">
                    <a:moveTo>
                      <a:pt x="1" y="0"/>
                    </a:moveTo>
                    <a:lnTo>
                      <a:pt x="1" y="2403"/>
                    </a:lnTo>
                    <a:lnTo>
                      <a:pt x="1036" y="2995"/>
                    </a:lnTo>
                    <a:lnTo>
                      <a:pt x="1036" y="629"/>
                    </a:lnTo>
                    <a:lnTo>
                      <a:pt x="1"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90"/>
              <p:cNvSpPr/>
              <p:nvPr/>
            </p:nvSpPr>
            <p:spPr>
              <a:xfrm>
                <a:off x="1694520" y="3572110"/>
                <a:ext cx="222554" cy="129308"/>
              </a:xfrm>
              <a:custGeom>
                <a:avLst/>
                <a:gdLst/>
                <a:ahLst/>
                <a:cxnLst/>
                <a:rect l="l" t="t" r="r" b="b"/>
                <a:pathLst>
                  <a:path w="3883" h="2256" extrusionOk="0">
                    <a:moveTo>
                      <a:pt x="2811" y="1"/>
                    </a:moveTo>
                    <a:lnTo>
                      <a:pt x="1" y="1627"/>
                    </a:lnTo>
                    <a:lnTo>
                      <a:pt x="1036" y="2256"/>
                    </a:lnTo>
                    <a:lnTo>
                      <a:pt x="3883" y="629"/>
                    </a:lnTo>
                    <a:lnTo>
                      <a:pt x="2811"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90"/>
              <p:cNvSpPr/>
              <p:nvPr/>
            </p:nvSpPr>
            <p:spPr>
              <a:xfrm>
                <a:off x="1753901" y="3608163"/>
                <a:ext cx="163176" cy="229786"/>
              </a:xfrm>
              <a:custGeom>
                <a:avLst/>
                <a:gdLst/>
                <a:ahLst/>
                <a:cxnLst/>
                <a:rect l="l" t="t" r="r" b="b"/>
                <a:pathLst>
                  <a:path w="2847" h="4009" extrusionOk="0">
                    <a:moveTo>
                      <a:pt x="2847" y="0"/>
                    </a:moveTo>
                    <a:lnTo>
                      <a:pt x="0" y="1627"/>
                    </a:lnTo>
                    <a:lnTo>
                      <a:pt x="0" y="3993"/>
                    </a:lnTo>
                    <a:lnTo>
                      <a:pt x="37" y="3993"/>
                    </a:lnTo>
                    <a:cubicBezTo>
                      <a:pt x="124" y="4004"/>
                      <a:pt x="213" y="4008"/>
                      <a:pt x="305" y="4008"/>
                    </a:cubicBezTo>
                    <a:cubicBezTo>
                      <a:pt x="528" y="4008"/>
                      <a:pt x="763" y="3982"/>
                      <a:pt x="998" y="3956"/>
                    </a:cubicBezTo>
                    <a:lnTo>
                      <a:pt x="1035" y="3956"/>
                    </a:lnTo>
                    <a:cubicBezTo>
                      <a:pt x="1146" y="3919"/>
                      <a:pt x="1220" y="3882"/>
                      <a:pt x="1331" y="3882"/>
                    </a:cubicBezTo>
                    <a:lnTo>
                      <a:pt x="1368" y="3882"/>
                    </a:lnTo>
                    <a:cubicBezTo>
                      <a:pt x="1701" y="3771"/>
                      <a:pt x="2070" y="3660"/>
                      <a:pt x="2403" y="3475"/>
                    </a:cubicBezTo>
                    <a:cubicBezTo>
                      <a:pt x="2440" y="3475"/>
                      <a:pt x="2477" y="3438"/>
                      <a:pt x="2514" y="3438"/>
                    </a:cubicBezTo>
                    <a:cubicBezTo>
                      <a:pt x="2588" y="3401"/>
                      <a:pt x="2662" y="3365"/>
                      <a:pt x="2736" y="3328"/>
                    </a:cubicBezTo>
                    <a:cubicBezTo>
                      <a:pt x="2773" y="3291"/>
                      <a:pt x="2810" y="3291"/>
                      <a:pt x="2847" y="3254"/>
                    </a:cubicBezTo>
                    <a:lnTo>
                      <a:pt x="2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90"/>
              <p:cNvSpPr/>
              <p:nvPr/>
            </p:nvSpPr>
            <p:spPr>
              <a:xfrm>
                <a:off x="1692400" y="3464067"/>
                <a:ext cx="61556" cy="222564"/>
              </a:xfrm>
              <a:custGeom>
                <a:avLst/>
                <a:gdLst/>
                <a:ahLst/>
                <a:cxnLst/>
                <a:rect l="l" t="t" r="r" b="b"/>
                <a:pathLst>
                  <a:path w="1074" h="3883" extrusionOk="0">
                    <a:moveTo>
                      <a:pt x="1" y="0"/>
                    </a:moveTo>
                    <a:lnTo>
                      <a:pt x="1" y="3291"/>
                    </a:lnTo>
                    <a:lnTo>
                      <a:pt x="1073" y="3882"/>
                    </a:lnTo>
                    <a:lnTo>
                      <a:pt x="1073" y="629"/>
                    </a:lnTo>
                    <a:lnTo>
                      <a:pt x="1"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90"/>
              <p:cNvSpPr/>
              <p:nvPr/>
            </p:nvSpPr>
            <p:spPr>
              <a:xfrm>
                <a:off x="1692400" y="3370811"/>
                <a:ext cx="224675" cy="129308"/>
              </a:xfrm>
              <a:custGeom>
                <a:avLst/>
                <a:gdLst/>
                <a:ahLst/>
                <a:cxnLst/>
                <a:rect l="l" t="t" r="r" b="b"/>
                <a:pathLst>
                  <a:path w="3920" h="2256" extrusionOk="0">
                    <a:moveTo>
                      <a:pt x="2848" y="0"/>
                    </a:moveTo>
                    <a:lnTo>
                      <a:pt x="1" y="1627"/>
                    </a:lnTo>
                    <a:lnTo>
                      <a:pt x="1073" y="2256"/>
                    </a:lnTo>
                    <a:lnTo>
                      <a:pt x="3920" y="629"/>
                    </a:lnTo>
                    <a:lnTo>
                      <a:pt x="284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90"/>
              <p:cNvSpPr/>
              <p:nvPr/>
            </p:nvSpPr>
            <p:spPr>
              <a:xfrm>
                <a:off x="1753901" y="3406807"/>
                <a:ext cx="163176" cy="279824"/>
              </a:xfrm>
              <a:custGeom>
                <a:avLst/>
                <a:gdLst/>
                <a:ahLst/>
                <a:cxnLst/>
                <a:rect l="l" t="t" r="r" b="b"/>
                <a:pathLst>
                  <a:path w="2847" h="4882" extrusionOk="0">
                    <a:moveTo>
                      <a:pt x="2847" y="1"/>
                    </a:moveTo>
                    <a:lnTo>
                      <a:pt x="0" y="1628"/>
                    </a:lnTo>
                    <a:lnTo>
                      <a:pt x="0" y="4881"/>
                    </a:lnTo>
                    <a:lnTo>
                      <a:pt x="2847" y="3254"/>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90"/>
              <p:cNvSpPr/>
              <p:nvPr/>
            </p:nvSpPr>
            <p:spPr>
              <a:xfrm>
                <a:off x="1866186" y="2917315"/>
                <a:ext cx="224675" cy="78468"/>
              </a:xfrm>
              <a:custGeom>
                <a:avLst/>
                <a:gdLst/>
                <a:ahLst/>
                <a:cxnLst/>
                <a:rect l="l" t="t" r="r" b="b"/>
                <a:pathLst>
                  <a:path w="3920" h="1369" extrusionOk="0">
                    <a:moveTo>
                      <a:pt x="2256" y="1"/>
                    </a:moveTo>
                    <a:cubicBezTo>
                      <a:pt x="2182" y="1"/>
                      <a:pt x="2108" y="38"/>
                      <a:pt x="2071" y="38"/>
                    </a:cubicBezTo>
                    <a:lnTo>
                      <a:pt x="1923" y="38"/>
                    </a:lnTo>
                    <a:cubicBezTo>
                      <a:pt x="1886" y="75"/>
                      <a:pt x="1812" y="75"/>
                      <a:pt x="1738" y="75"/>
                    </a:cubicBezTo>
                    <a:cubicBezTo>
                      <a:pt x="1701" y="112"/>
                      <a:pt x="1664" y="112"/>
                      <a:pt x="1627" y="112"/>
                    </a:cubicBezTo>
                    <a:cubicBezTo>
                      <a:pt x="1553" y="149"/>
                      <a:pt x="1479" y="149"/>
                      <a:pt x="1442" y="149"/>
                    </a:cubicBezTo>
                    <a:cubicBezTo>
                      <a:pt x="1405" y="186"/>
                      <a:pt x="1331" y="186"/>
                      <a:pt x="1294" y="186"/>
                    </a:cubicBezTo>
                    <a:cubicBezTo>
                      <a:pt x="1073" y="260"/>
                      <a:pt x="814" y="370"/>
                      <a:pt x="555" y="481"/>
                    </a:cubicBezTo>
                    <a:cubicBezTo>
                      <a:pt x="555" y="481"/>
                      <a:pt x="518" y="481"/>
                      <a:pt x="518" y="518"/>
                    </a:cubicBezTo>
                    <a:cubicBezTo>
                      <a:pt x="407" y="555"/>
                      <a:pt x="333" y="592"/>
                      <a:pt x="222" y="629"/>
                    </a:cubicBezTo>
                    <a:lnTo>
                      <a:pt x="185" y="666"/>
                    </a:lnTo>
                    <a:cubicBezTo>
                      <a:pt x="148" y="703"/>
                      <a:pt x="74" y="740"/>
                      <a:pt x="0" y="777"/>
                    </a:cubicBezTo>
                    <a:lnTo>
                      <a:pt x="1073" y="1369"/>
                    </a:lnTo>
                    <a:cubicBezTo>
                      <a:pt x="1147" y="1332"/>
                      <a:pt x="1184" y="1332"/>
                      <a:pt x="1257" y="1295"/>
                    </a:cubicBezTo>
                    <a:lnTo>
                      <a:pt x="1294" y="1258"/>
                    </a:lnTo>
                    <a:cubicBezTo>
                      <a:pt x="1405" y="1221"/>
                      <a:pt x="1479" y="1184"/>
                      <a:pt x="1553" y="1147"/>
                    </a:cubicBezTo>
                    <a:cubicBezTo>
                      <a:pt x="1590" y="1110"/>
                      <a:pt x="1590" y="1110"/>
                      <a:pt x="1627" y="1110"/>
                    </a:cubicBezTo>
                    <a:cubicBezTo>
                      <a:pt x="1886" y="999"/>
                      <a:pt x="2145" y="888"/>
                      <a:pt x="2367" y="814"/>
                    </a:cubicBezTo>
                    <a:cubicBezTo>
                      <a:pt x="2404" y="814"/>
                      <a:pt x="2441" y="777"/>
                      <a:pt x="2478" y="777"/>
                    </a:cubicBezTo>
                    <a:cubicBezTo>
                      <a:pt x="2551" y="777"/>
                      <a:pt x="2625" y="740"/>
                      <a:pt x="2662" y="740"/>
                    </a:cubicBezTo>
                    <a:cubicBezTo>
                      <a:pt x="2736" y="740"/>
                      <a:pt x="2773" y="703"/>
                      <a:pt x="2810" y="703"/>
                    </a:cubicBezTo>
                    <a:cubicBezTo>
                      <a:pt x="2884" y="703"/>
                      <a:pt x="2921" y="666"/>
                      <a:pt x="2995" y="666"/>
                    </a:cubicBezTo>
                    <a:lnTo>
                      <a:pt x="3143" y="666"/>
                    </a:lnTo>
                    <a:cubicBezTo>
                      <a:pt x="3180" y="629"/>
                      <a:pt x="3254" y="629"/>
                      <a:pt x="3291" y="629"/>
                    </a:cubicBezTo>
                    <a:lnTo>
                      <a:pt x="3919" y="629"/>
                    </a:lnTo>
                    <a:lnTo>
                      <a:pt x="2847"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90"/>
              <p:cNvSpPr/>
              <p:nvPr/>
            </p:nvSpPr>
            <p:spPr>
              <a:xfrm>
                <a:off x="1927630" y="2953368"/>
                <a:ext cx="163233" cy="228926"/>
              </a:xfrm>
              <a:custGeom>
                <a:avLst/>
                <a:gdLst/>
                <a:ahLst/>
                <a:cxnLst/>
                <a:rect l="l" t="t" r="r" b="b"/>
                <a:pathLst>
                  <a:path w="2848" h="3994" extrusionOk="0">
                    <a:moveTo>
                      <a:pt x="2219" y="0"/>
                    </a:moveTo>
                    <a:cubicBezTo>
                      <a:pt x="2182" y="0"/>
                      <a:pt x="2108" y="0"/>
                      <a:pt x="2071" y="37"/>
                    </a:cubicBezTo>
                    <a:lnTo>
                      <a:pt x="1923" y="37"/>
                    </a:lnTo>
                    <a:cubicBezTo>
                      <a:pt x="1849" y="37"/>
                      <a:pt x="1812" y="74"/>
                      <a:pt x="1738" y="74"/>
                    </a:cubicBezTo>
                    <a:cubicBezTo>
                      <a:pt x="1701" y="74"/>
                      <a:pt x="1664" y="111"/>
                      <a:pt x="1590" y="111"/>
                    </a:cubicBezTo>
                    <a:cubicBezTo>
                      <a:pt x="1553" y="111"/>
                      <a:pt x="1479" y="148"/>
                      <a:pt x="1406" y="148"/>
                    </a:cubicBezTo>
                    <a:cubicBezTo>
                      <a:pt x="1369" y="148"/>
                      <a:pt x="1332" y="185"/>
                      <a:pt x="1295" y="185"/>
                    </a:cubicBezTo>
                    <a:cubicBezTo>
                      <a:pt x="1073" y="259"/>
                      <a:pt x="814" y="370"/>
                      <a:pt x="555" y="481"/>
                    </a:cubicBezTo>
                    <a:lnTo>
                      <a:pt x="481" y="481"/>
                    </a:lnTo>
                    <a:cubicBezTo>
                      <a:pt x="407" y="555"/>
                      <a:pt x="333" y="592"/>
                      <a:pt x="222" y="629"/>
                    </a:cubicBezTo>
                    <a:lnTo>
                      <a:pt x="185" y="666"/>
                    </a:lnTo>
                    <a:cubicBezTo>
                      <a:pt x="112" y="666"/>
                      <a:pt x="75" y="703"/>
                      <a:pt x="1" y="740"/>
                    </a:cubicBezTo>
                    <a:lnTo>
                      <a:pt x="38" y="3993"/>
                    </a:lnTo>
                    <a:lnTo>
                      <a:pt x="2847" y="2366"/>
                    </a:lnTo>
                    <a:lnTo>
                      <a:pt x="2847"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90"/>
              <p:cNvSpPr/>
              <p:nvPr/>
            </p:nvSpPr>
            <p:spPr>
              <a:xfrm>
                <a:off x="1866186" y="2959730"/>
                <a:ext cx="61499" cy="222564"/>
              </a:xfrm>
              <a:custGeom>
                <a:avLst/>
                <a:gdLst/>
                <a:ahLst/>
                <a:cxnLst/>
                <a:rect l="l" t="t" r="r" b="b"/>
                <a:pathLst>
                  <a:path w="1073" h="3883" extrusionOk="0">
                    <a:moveTo>
                      <a:pt x="0" y="0"/>
                    </a:moveTo>
                    <a:lnTo>
                      <a:pt x="37" y="3291"/>
                    </a:lnTo>
                    <a:lnTo>
                      <a:pt x="1073" y="3882"/>
                    </a:lnTo>
                    <a:lnTo>
                      <a:pt x="1073" y="629"/>
                    </a:lnTo>
                    <a:lnTo>
                      <a:pt x="0"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90"/>
              <p:cNvSpPr/>
              <p:nvPr/>
            </p:nvSpPr>
            <p:spPr>
              <a:xfrm>
                <a:off x="1692400" y="3262710"/>
                <a:ext cx="61556" cy="222564"/>
              </a:xfrm>
              <a:custGeom>
                <a:avLst/>
                <a:gdLst/>
                <a:ahLst/>
                <a:cxnLst/>
                <a:rect l="l" t="t" r="r" b="b"/>
                <a:pathLst>
                  <a:path w="1074" h="3883" extrusionOk="0">
                    <a:moveTo>
                      <a:pt x="1" y="1"/>
                    </a:moveTo>
                    <a:lnTo>
                      <a:pt x="1" y="3254"/>
                    </a:lnTo>
                    <a:lnTo>
                      <a:pt x="1073" y="3883"/>
                    </a:lnTo>
                    <a:lnTo>
                      <a:pt x="1073" y="629"/>
                    </a:lnTo>
                    <a:lnTo>
                      <a:pt x="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90"/>
              <p:cNvSpPr/>
              <p:nvPr/>
            </p:nvSpPr>
            <p:spPr>
              <a:xfrm>
                <a:off x="1692400" y="3169512"/>
                <a:ext cx="224675" cy="129308"/>
              </a:xfrm>
              <a:custGeom>
                <a:avLst/>
                <a:gdLst/>
                <a:ahLst/>
                <a:cxnLst/>
                <a:rect l="l" t="t" r="r" b="b"/>
                <a:pathLst>
                  <a:path w="3920" h="2256" extrusionOk="0">
                    <a:moveTo>
                      <a:pt x="2848" y="0"/>
                    </a:moveTo>
                    <a:lnTo>
                      <a:pt x="1" y="1627"/>
                    </a:lnTo>
                    <a:lnTo>
                      <a:pt x="1073" y="2255"/>
                    </a:lnTo>
                    <a:lnTo>
                      <a:pt x="3920" y="592"/>
                    </a:lnTo>
                    <a:lnTo>
                      <a:pt x="2848"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90"/>
              <p:cNvSpPr/>
              <p:nvPr/>
            </p:nvSpPr>
            <p:spPr>
              <a:xfrm>
                <a:off x="1753901" y="3203387"/>
                <a:ext cx="163176" cy="281887"/>
              </a:xfrm>
              <a:custGeom>
                <a:avLst/>
                <a:gdLst/>
                <a:ahLst/>
                <a:cxnLst/>
                <a:rect l="l" t="t" r="r" b="b"/>
                <a:pathLst>
                  <a:path w="2847" h="4918" extrusionOk="0">
                    <a:moveTo>
                      <a:pt x="2847" y="1"/>
                    </a:moveTo>
                    <a:lnTo>
                      <a:pt x="0" y="1664"/>
                    </a:lnTo>
                    <a:lnTo>
                      <a:pt x="0" y="4918"/>
                    </a:lnTo>
                    <a:lnTo>
                      <a:pt x="2847" y="3291"/>
                    </a:lnTo>
                    <a:lnTo>
                      <a:pt x="2847"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90"/>
              <p:cNvSpPr/>
              <p:nvPr/>
            </p:nvSpPr>
            <p:spPr>
              <a:xfrm>
                <a:off x="1669129" y="3099585"/>
                <a:ext cx="59378" cy="171666"/>
              </a:xfrm>
              <a:custGeom>
                <a:avLst/>
                <a:gdLst/>
                <a:ahLst/>
                <a:cxnLst/>
                <a:rect l="l" t="t" r="r" b="b"/>
                <a:pathLst>
                  <a:path w="1036" h="2995" extrusionOk="0">
                    <a:moveTo>
                      <a:pt x="0" y="0"/>
                    </a:moveTo>
                    <a:lnTo>
                      <a:pt x="0" y="2366"/>
                    </a:lnTo>
                    <a:lnTo>
                      <a:pt x="1035" y="2995"/>
                    </a:lnTo>
                    <a:lnTo>
                      <a:pt x="1035" y="629"/>
                    </a:lnTo>
                    <a:lnTo>
                      <a:pt x="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90"/>
              <p:cNvSpPr/>
              <p:nvPr/>
            </p:nvSpPr>
            <p:spPr>
              <a:xfrm>
                <a:off x="1753901" y="3004208"/>
                <a:ext cx="163176" cy="279767"/>
              </a:xfrm>
              <a:custGeom>
                <a:avLst/>
                <a:gdLst/>
                <a:ahLst/>
                <a:cxnLst/>
                <a:rect l="l" t="t" r="r" b="b"/>
                <a:pathLst>
                  <a:path w="2847" h="4881" extrusionOk="0">
                    <a:moveTo>
                      <a:pt x="2810" y="1"/>
                    </a:moveTo>
                    <a:cubicBezTo>
                      <a:pt x="2773" y="1"/>
                      <a:pt x="2699" y="37"/>
                      <a:pt x="2662" y="74"/>
                    </a:cubicBezTo>
                    <a:cubicBezTo>
                      <a:pt x="2625" y="111"/>
                      <a:pt x="2625" y="111"/>
                      <a:pt x="2588" y="148"/>
                    </a:cubicBezTo>
                    <a:cubicBezTo>
                      <a:pt x="2514" y="185"/>
                      <a:pt x="2440" y="222"/>
                      <a:pt x="2366" y="296"/>
                    </a:cubicBezTo>
                    <a:cubicBezTo>
                      <a:pt x="2329" y="333"/>
                      <a:pt x="2255" y="333"/>
                      <a:pt x="2218" y="370"/>
                    </a:cubicBezTo>
                    <a:cubicBezTo>
                      <a:pt x="2181" y="407"/>
                      <a:pt x="2107" y="481"/>
                      <a:pt x="2033" y="518"/>
                    </a:cubicBezTo>
                    <a:cubicBezTo>
                      <a:pt x="1959" y="592"/>
                      <a:pt x="1886" y="629"/>
                      <a:pt x="1775" y="703"/>
                    </a:cubicBezTo>
                    <a:cubicBezTo>
                      <a:pt x="1738" y="740"/>
                      <a:pt x="1701" y="777"/>
                      <a:pt x="1664" y="814"/>
                    </a:cubicBezTo>
                    <a:cubicBezTo>
                      <a:pt x="1553" y="888"/>
                      <a:pt x="1479" y="962"/>
                      <a:pt x="1368" y="1036"/>
                    </a:cubicBezTo>
                    <a:cubicBezTo>
                      <a:pt x="1368" y="1073"/>
                      <a:pt x="1331" y="1110"/>
                      <a:pt x="1294" y="1110"/>
                    </a:cubicBezTo>
                    <a:cubicBezTo>
                      <a:pt x="1220" y="1221"/>
                      <a:pt x="1109" y="1294"/>
                      <a:pt x="1035" y="1368"/>
                    </a:cubicBezTo>
                    <a:cubicBezTo>
                      <a:pt x="998" y="1368"/>
                      <a:pt x="998" y="1405"/>
                      <a:pt x="961" y="1442"/>
                    </a:cubicBezTo>
                    <a:cubicBezTo>
                      <a:pt x="850" y="1516"/>
                      <a:pt x="776" y="1627"/>
                      <a:pt x="702" y="1701"/>
                    </a:cubicBezTo>
                    <a:lnTo>
                      <a:pt x="629" y="1775"/>
                    </a:lnTo>
                    <a:cubicBezTo>
                      <a:pt x="407" y="1997"/>
                      <a:pt x="222" y="2219"/>
                      <a:pt x="0" y="2478"/>
                    </a:cubicBezTo>
                    <a:lnTo>
                      <a:pt x="0" y="2515"/>
                    </a:lnTo>
                    <a:lnTo>
                      <a:pt x="0" y="4881"/>
                    </a:lnTo>
                    <a:lnTo>
                      <a:pt x="2847" y="3254"/>
                    </a:lnTo>
                    <a:lnTo>
                      <a:pt x="2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90"/>
              <p:cNvSpPr/>
              <p:nvPr/>
            </p:nvSpPr>
            <p:spPr>
              <a:xfrm>
                <a:off x="1669129" y="2955489"/>
                <a:ext cx="222554" cy="180149"/>
              </a:xfrm>
              <a:custGeom>
                <a:avLst/>
                <a:gdLst/>
                <a:ahLst/>
                <a:cxnLst/>
                <a:rect l="l" t="t" r="r" b="b"/>
                <a:pathLst>
                  <a:path w="3883" h="3143" extrusionOk="0">
                    <a:moveTo>
                      <a:pt x="2810" y="0"/>
                    </a:moveTo>
                    <a:cubicBezTo>
                      <a:pt x="2773" y="0"/>
                      <a:pt x="2699" y="37"/>
                      <a:pt x="2662" y="74"/>
                    </a:cubicBezTo>
                    <a:cubicBezTo>
                      <a:pt x="2625" y="111"/>
                      <a:pt x="2625" y="111"/>
                      <a:pt x="2588" y="111"/>
                    </a:cubicBezTo>
                    <a:cubicBezTo>
                      <a:pt x="2514" y="185"/>
                      <a:pt x="2440" y="222"/>
                      <a:pt x="2366" y="296"/>
                    </a:cubicBezTo>
                    <a:cubicBezTo>
                      <a:pt x="2329" y="296"/>
                      <a:pt x="2255" y="333"/>
                      <a:pt x="2218" y="370"/>
                    </a:cubicBezTo>
                    <a:cubicBezTo>
                      <a:pt x="2181" y="407"/>
                      <a:pt x="2108" y="444"/>
                      <a:pt x="2034" y="518"/>
                    </a:cubicBezTo>
                    <a:cubicBezTo>
                      <a:pt x="1960" y="555"/>
                      <a:pt x="1886" y="629"/>
                      <a:pt x="1775" y="703"/>
                    </a:cubicBezTo>
                    <a:cubicBezTo>
                      <a:pt x="1738" y="740"/>
                      <a:pt x="1701" y="777"/>
                      <a:pt x="1664" y="814"/>
                    </a:cubicBezTo>
                    <a:cubicBezTo>
                      <a:pt x="1553" y="887"/>
                      <a:pt x="1479" y="961"/>
                      <a:pt x="1368" y="1035"/>
                    </a:cubicBezTo>
                    <a:cubicBezTo>
                      <a:pt x="1368" y="1072"/>
                      <a:pt x="1331" y="1109"/>
                      <a:pt x="1294" y="1109"/>
                    </a:cubicBezTo>
                    <a:cubicBezTo>
                      <a:pt x="1220" y="1183"/>
                      <a:pt x="1109" y="1294"/>
                      <a:pt x="1035" y="1368"/>
                    </a:cubicBezTo>
                    <a:cubicBezTo>
                      <a:pt x="998" y="1368"/>
                      <a:pt x="998" y="1405"/>
                      <a:pt x="961" y="1442"/>
                    </a:cubicBezTo>
                    <a:cubicBezTo>
                      <a:pt x="851" y="1516"/>
                      <a:pt x="777" y="1627"/>
                      <a:pt x="703" y="1701"/>
                    </a:cubicBezTo>
                    <a:lnTo>
                      <a:pt x="629" y="1775"/>
                    </a:lnTo>
                    <a:cubicBezTo>
                      <a:pt x="407" y="1997"/>
                      <a:pt x="222" y="2218"/>
                      <a:pt x="0" y="2477"/>
                    </a:cubicBezTo>
                    <a:lnTo>
                      <a:pt x="0" y="2514"/>
                    </a:lnTo>
                    <a:lnTo>
                      <a:pt x="1035" y="3143"/>
                    </a:lnTo>
                    <a:lnTo>
                      <a:pt x="1072" y="3106"/>
                    </a:lnTo>
                    <a:cubicBezTo>
                      <a:pt x="1257" y="2847"/>
                      <a:pt x="1479" y="2588"/>
                      <a:pt x="1701" y="2366"/>
                    </a:cubicBezTo>
                    <a:lnTo>
                      <a:pt x="1738" y="2329"/>
                    </a:lnTo>
                    <a:cubicBezTo>
                      <a:pt x="1849" y="2218"/>
                      <a:pt x="1923" y="2144"/>
                      <a:pt x="2034" y="2071"/>
                    </a:cubicBezTo>
                    <a:cubicBezTo>
                      <a:pt x="2034" y="2034"/>
                      <a:pt x="2071" y="1997"/>
                      <a:pt x="2108" y="1960"/>
                    </a:cubicBezTo>
                    <a:cubicBezTo>
                      <a:pt x="2181" y="1886"/>
                      <a:pt x="2255" y="1812"/>
                      <a:pt x="2366" y="1738"/>
                    </a:cubicBezTo>
                    <a:cubicBezTo>
                      <a:pt x="2403" y="1701"/>
                      <a:pt x="2403" y="1701"/>
                      <a:pt x="2440" y="1664"/>
                    </a:cubicBezTo>
                    <a:cubicBezTo>
                      <a:pt x="2551" y="1590"/>
                      <a:pt x="2625" y="1516"/>
                      <a:pt x="2736" y="1442"/>
                    </a:cubicBezTo>
                    <a:cubicBezTo>
                      <a:pt x="2773" y="1405"/>
                      <a:pt x="2810" y="1368"/>
                      <a:pt x="2847" y="1331"/>
                    </a:cubicBezTo>
                    <a:cubicBezTo>
                      <a:pt x="2921" y="1257"/>
                      <a:pt x="3032" y="1183"/>
                      <a:pt x="3106" y="1146"/>
                    </a:cubicBezTo>
                    <a:cubicBezTo>
                      <a:pt x="3180" y="1072"/>
                      <a:pt x="3217" y="1035"/>
                      <a:pt x="3291" y="998"/>
                    </a:cubicBezTo>
                    <a:cubicBezTo>
                      <a:pt x="3328" y="961"/>
                      <a:pt x="3365" y="924"/>
                      <a:pt x="3402" y="887"/>
                    </a:cubicBezTo>
                    <a:cubicBezTo>
                      <a:pt x="3475" y="851"/>
                      <a:pt x="3586" y="814"/>
                      <a:pt x="3660" y="740"/>
                    </a:cubicBezTo>
                    <a:cubicBezTo>
                      <a:pt x="3660" y="740"/>
                      <a:pt x="3697" y="703"/>
                      <a:pt x="3734" y="703"/>
                    </a:cubicBezTo>
                    <a:cubicBezTo>
                      <a:pt x="3771" y="666"/>
                      <a:pt x="3845" y="629"/>
                      <a:pt x="3882" y="592"/>
                    </a:cubicBezTo>
                    <a:lnTo>
                      <a:pt x="281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90"/>
              <p:cNvSpPr/>
              <p:nvPr/>
            </p:nvSpPr>
            <p:spPr>
              <a:xfrm>
                <a:off x="1569511" y="3737414"/>
                <a:ext cx="110274" cy="78468"/>
              </a:xfrm>
              <a:custGeom>
                <a:avLst/>
                <a:gdLst/>
                <a:ahLst/>
                <a:cxnLst/>
                <a:rect l="l" t="t" r="r" b="b"/>
                <a:pathLst>
                  <a:path w="1924" h="1369" extrusionOk="0">
                    <a:moveTo>
                      <a:pt x="1" y="0"/>
                    </a:moveTo>
                    <a:cubicBezTo>
                      <a:pt x="75" y="74"/>
                      <a:pt x="111" y="148"/>
                      <a:pt x="185" y="222"/>
                    </a:cubicBezTo>
                    <a:lnTo>
                      <a:pt x="222" y="222"/>
                    </a:lnTo>
                    <a:cubicBezTo>
                      <a:pt x="259" y="296"/>
                      <a:pt x="333" y="370"/>
                      <a:pt x="407" y="407"/>
                    </a:cubicBezTo>
                    <a:lnTo>
                      <a:pt x="407" y="444"/>
                    </a:lnTo>
                    <a:cubicBezTo>
                      <a:pt x="555" y="555"/>
                      <a:pt x="703" y="666"/>
                      <a:pt x="851" y="740"/>
                    </a:cubicBezTo>
                    <a:lnTo>
                      <a:pt x="1923" y="1368"/>
                    </a:lnTo>
                    <a:cubicBezTo>
                      <a:pt x="1775" y="1257"/>
                      <a:pt x="1627" y="1146"/>
                      <a:pt x="1479" y="1036"/>
                    </a:cubicBezTo>
                    <a:cubicBezTo>
                      <a:pt x="1405" y="962"/>
                      <a:pt x="1332" y="925"/>
                      <a:pt x="1258" y="851"/>
                    </a:cubicBezTo>
                    <a:cubicBezTo>
                      <a:pt x="1184" y="777"/>
                      <a:pt x="1147" y="703"/>
                      <a:pt x="1073" y="629"/>
                    </a:cubicBezTo>
                    <a:lnTo>
                      <a:pt x="1"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90"/>
              <p:cNvSpPr/>
              <p:nvPr/>
            </p:nvSpPr>
            <p:spPr>
              <a:xfrm>
                <a:off x="1569511" y="3673849"/>
                <a:ext cx="171716" cy="99618"/>
              </a:xfrm>
              <a:custGeom>
                <a:avLst/>
                <a:gdLst/>
                <a:ahLst/>
                <a:cxnLst/>
                <a:rect l="l" t="t" r="r" b="b"/>
                <a:pathLst>
                  <a:path w="2996" h="1738" extrusionOk="0">
                    <a:moveTo>
                      <a:pt x="1960" y="0"/>
                    </a:moveTo>
                    <a:lnTo>
                      <a:pt x="1" y="1109"/>
                    </a:lnTo>
                    <a:lnTo>
                      <a:pt x="1073" y="1738"/>
                    </a:lnTo>
                    <a:lnTo>
                      <a:pt x="2995" y="592"/>
                    </a:lnTo>
                    <a:lnTo>
                      <a:pt x="196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90"/>
              <p:cNvSpPr/>
              <p:nvPr/>
            </p:nvSpPr>
            <p:spPr>
              <a:xfrm>
                <a:off x="1630955" y="3707723"/>
                <a:ext cx="112395" cy="129308"/>
              </a:xfrm>
              <a:custGeom>
                <a:avLst/>
                <a:gdLst/>
                <a:ahLst/>
                <a:cxnLst/>
                <a:rect l="l" t="t" r="r" b="b"/>
                <a:pathLst>
                  <a:path w="1961" h="2256" extrusionOk="0">
                    <a:moveTo>
                      <a:pt x="1923" y="1"/>
                    </a:moveTo>
                    <a:lnTo>
                      <a:pt x="1" y="1147"/>
                    </a:lnTo>
                    <a:cubicBezTo>
                      <a:pt x="75" y="1221"/>
                      <a:pt x="112" y="1295"/>
                      <a:pt x="186" y="1369"/>
                    </a:cubicBezTo>
                    <a:cubicBezTo>
                      <a:pt x="260" y="1443"/>
                      <a:pt x="333" y="1480"/>
                      <a:pt x="407" y="1554"/>
                    </a:cubicBezTo>
                    <a:cubicBezTo>
                      <a:pt x="629" y="1738"/>
                      <a:pt x="851" y="1886"/>
                      <a:pt x="1110" y="1997"/>
                    </a:cubicBezTo>
                    <a:cubicBezTo>
                      <a:pt x="1184" y="2034"/>
                      <a:pt x="1258" y="2071"/>
                      <a:pt x="1369" y="2108"/>
                    </a:cubicBezTo>
                    <a:lnTo>
                      <a:pt x="1406" y="2108"/>
                    </a:lnTo>
                    <a:cubicBezTo>
                      <a:pt x="1480" y="2145"/>
                      <a:pt x="1554" y="2182"/>
                      <a:pt x="1627" y="2182"/>
                    </a:cubicBezTo>
                    <a:lnTo>
                      <a:pt x="1664" y="2182"/>
                    </a:lnTo>
                    <a:cubicBezTo>
                      <a:pt x="1738" y="2219"/>
                      <a:pt x="1849" y="2219"/>
                      <a:pt x="1923" y="2256"/>
                    </a:cubicBezTo>
                    <a:lnTo>
                      <a:pt x="1960" y="2256"/>
                    </a:lnTo>
                    <a:lnTo>
                      <a:pt x="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90"/>
              <p:cNvSpPr/>
              <p:nvPr/>
            </p:nvSpPr>
            <p:spPr>
              <a:xfrm>
                <a:off x="1501704" y="3555144"/>
                <a:ext cx="106033" cy="197172"/>
              </a:xfrm>
              <a:custGeom>
                <a:avLst/>
                <a:gdLst/>
                <a:ahLst/>
                <a:cxnLst/>
                <a:rect l="l" t="t" r="r" b="b"/>
                <a:pathLst>
                  <a:path w="1850" h="3440" extrusionOk="0">
                    <a:moveTo>
                      <a:pt x="1" y="1"/>
                    </a:moveTo>
                    <a:cubicBezTo>
                      <a:pt x="1" y="38"/>
                      <a:pt x="1" y="75"/>
                      <a:pt x="1" y="75"/>
                    </a:cubicBezTo>
                    <a:cubicBezTo>
                      <a:pt x="1" y="186"/>
                      <a:pt x="1" y="297"/>
                      <a:pt x="37" y="371"/>
                    </a:cubicBezTo>
                    <a:cubicBezTo>
                      <a:pt x="37" y="408"/>
                      <a:pt x="37" y="445"/>
                      <a:pt x="37" y="482"/>
                    </a:cubicBezTo>
                    <a:cubicBezTo>
                      <a:pt x="37" y="592"/>
                      <a:pt x="37" y="703"/>
                      <a:pt x="74" y="814"/>
                    </a:cubicBezTo>
                    <a:lnTo>
                      <a:pt x="74" y="851"/>
                    </a:lnTo>
                    <a:cubicBezTo>
                      <a:pt x="185" y="1628"/>
                      <a:pt x="407" y="2293"/>
                      <a:pt x="777" y="2848"/>
                    </a:cubicBezTo>
                    <a:lnTo>
                      <a:pt x="1849" y="3439"/>
                    </a:lnTo>
                    <a:cubicBezTo>
                      <a:pt x="1479" y="2922"/>
                      <a:pt x="1221" y="2256"/>
                      <a:pt x="1147" y="1443"/>
                    </a:cubicBezTo>
                    <a:cubicBezTo>
                      <a:pt x="1110" y="1332"/>
                      <a:pt x="1110" y="1221"/>
                      <a:pt x="1110" y="1073"/>
                    </a:cubicBezTo>
                    <a:cubicBezTo>
                      <a:pt x="1073" y="1073"/>
                      <a:pt x="1073" y="1036"/>
                      <a:pt x="1073" y="999"/>
                    </a:cubicBezTo>
                    <a:cubicBezTo>
                      <a:pt x="1073" y="888"/>
                      <a:pt x="1073" y="814"/>
                      <a:pt x="1073" y="703"/>
                    </a:cubicBezTo>
                    <a:cubicBezTo>
                      <a:pt x="1073" y="666"/>
                      <a:pt x="1073" y="666"/>
                      <a:pt x="1073" y="629"/>
                    </a:cubicBezTo>
                    <a:lnTo>
                      <a:pt x="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90"/>
              <p:cNvSpPr/>
              <p:nvPr/>
            </p:nvSpPr>
            <p:spPr>
              <a:xfrm>
                <a:off x="1501704" y="3461946"/>
                <a:ext cx="224675" cy="129308"/>
              </a:xfrm>
              <a:custGeom>
                <a:avLst/>
                <a:gdLst/>
                <a:ahLst/>
                <a:cxnLst/>
                <a:rect l="l" t="t" r="r" b="b"/>
                <a:pathLst>
                  <a:path w="3920" h="2256" extrusionOk="0">
                    <a:moveTo>
                      <a:pt x="2847" y="0"/>
                    </a:moveTo>
                    <a:lnTo>
                      <a:pt x="1" y="1627"/>
                    </a:lnTo>
                    <a:lnTo>
                      <a:pt x="1073" y="2255"/>
                    </a:lnTo>
                    <a:lnTo>
                      <a:pt x="3919" y="629"/>
                    </a:lnTo>
                    <a:lnTo>
                      <a:pt x="2847"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90"/>
              <p:cNvSpPr/>
              <p:nvPr/>
            </p:nvSpPr>
            <p:spPr>
              <a:xfrm>
                <a:off x="1577994" y="3506424"/>
                <a:ext cx="163233" cy="256496"/>
              </a:xfrm>
              <a:custGeom>
                <a:avLst/>
                <a:gdLst/>
                <a:ahLst/>
                <a:cxnLst/>
                <a:rect l="l" t="t" r="r" b="b"/>
                <a:pathLst>
                  <a:path w="2848" h="4475" extrusionOk="0">
                    <a:moveTo>
                      <a:pt x="2847" y="1"/>
                    </a:moveTo>
                    <a:lnTo>
                      <a:pt x="0" y="1664"/>
                    </a:lnTo>
                    <a:cubicBezTo>
                      <a:pt x="0" y="1664"/>
                      <a:pt x="0" y="1701"/>
                      <a:pt x="0" y="1738"/>
                    </a:cubicBezTo>
                    <a:cubicBezTo>
                      <a:pt x="0" y="1812"/>
                      <a:pt x="37" y="1923"/>
                      <a:pt x="37" y="2034"/>
                    </a:cubicBezTo>
                    <a:cubicBezTo>
                      <a:pt x="37" y="2034"/>
                      <a:pt x="37" y="2071"/>
                      <a:pt x="37" y="2108"/>
                    </a:cubicBezTo>
                    <a:cubicBezTo>
                      <a:pt x="37" y="2219"/>
                      <a:pt x="37" y="2367"/>
                      <a:pt x="74" y="2478"/>
                    </a:cubicBezTo>
                    <a:cubicBezTo>
                      <a:pt x="185" y="3254"/>
                      <a:pt x="407" y="3919"/>
                      <a:pt x="777" y="4474"/>
                    </a:cubicBezTo>
                    <a:lnTo>
                      <a:pt x="2847" y="3291"/>
                    </a:lnTo>
                    <a:lnTo>
                      <a:pt x="2847"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90"/>
              <p:cNvSpPr/>
              <p:nvPr/>
            </p:nvSpPr>
            <p:spPr>
              <a:xfrm>
                <a:off x="1518670" y="3339000"/>
                <a:ext cx="103855" cy="248013"/>
              </a:xfrm>
              <a:custGeom>
                <a:avLst/>
                <a:gdLst/>
                <a:ahLst/>
                <a:cxnLst/>
                <a:rect l="l" t="t" r="r" b="b"/>
                <a:pathLst>
                  <a:path w="1812" h="4327" extrusionOk="0">
                    <a:moveTo>
                      <a:pt x="740" y="1"/>
                    </a:moveTo>
                    <a:cubicBezTo>
                      <a:pt x="370" y="962"/>
                      <a:pt x="148" y="1886"/>
                      <a:pt x="37" y="2811"/>
                    </a:cubicBezTo>
                    <a:lnTo>
                      <a:pt x="37" y="2848"/>
                    </a:lnTo>
                    <a:cubicBezTo>
                      <a:pt x="37" y="2959"/>
                      <a:pt x="0" y="3106"/>
                      <a:pt x="0" y="3217"/>
                    </a:cubicBezTo>
                    <a:cubicBezTo>
                      <a:pt x="0" y="3254"/>
                      <a:pt x="0" y="3291"/>
                      <a:pt x="0" y="3328"/>
                    </a:cubicBezTo>
                    <a:cubicBezTo>
                      <a:pt x="0" y="3439"/>
                      <a:pt x="0" y="3513"/>
                      <a:pt x="0" y="3624"/>
                    </a:cubicBezTo>
                    <a:cubicBezTo>
                      <a:pt x="0" y="3661"/>
                      <a:pt x="0" y="3661"/>
                      <a:pt x="0" y="3698"/>
                    </a:cubicBezTo>
                    <a:lnTo>
                      <a:pt x="1035" y="4326"/>
                    </a:lnTo>
                    <a:cubicBezTo>
                      <a:pt x="1035" y="4289"/>
                      <a:pt x="1035" y="4253"/>
                      <a:pt x="1035" y="4253"/>
                    </a:cubicBezTo>
                    <a:cubicBezTo>
                      <a:pt x="1035" y="4142"/>
                      <a:pt x="1072" y="4031"/>
                      <a:pt x="1072" y="3957"/>
                    </a:cubicBezTo>
                    <a:cubicBezTo>
                      <a:pt x="1072" y="3920"/>
                      <a:pt x="1072" y="3883"/>
                      <a:pt x="1072" y="3846"/>
                    </a:cubicBezTo>
                    <a:cubicBezTo>
                      <a:pt x="1072" y="3698"/>
                      <a:pt x="1072" y="3587"/>
                      <a:pt x="1109" y="3439"/>
                    </a:cubicBezTo>
                    <a:cubicBezTo>
                      <a:pt x="1220" y="2515"/>
                      <a:pt x="1442" y="1554"/>
                      <a:pt x="1812" y="629"/>
                    </a:cubicBezTo>
                    <a:lnTo>
                      <a:pt x="740"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90"/>
              <p:cNvSpPr/>
              <p:nvPr/>
            </p:nvSpPr>
            <p:spPr>
              <a:xfrm>
                <a:off x="1561028" y="3269073"/>
                <a:ext cx="180198" cy="106037"/>
              </a:xfrm>
              <a:custGeom>
                <a:avLst/>
                <a:gdLst/>
                <a:ahLst/>
                <a:cxnLst/>
                <a:rect l="l" t="t" r="r" b="b"/>
                <a:pathLst>
                  <a:path w="3144" h="1850" extrusionOk="0">
                    <a:moveTo>
                      <a:pt x="2071" y="1"/>
                    </a:moveTo>
                    <a:lnTo>
                      <a:pt x="1" y="1221"/>
                    </a:lnTo>
                    <a:lnTo>
                      <a:pt x="1073" y="1849"/>
                    </a:lnTo>
                    <a:lnTo>
                      <a:pt x="3143" y="629"/>
                    </a:lnTo>
                    <a:lnTo>
                      <a:pt x="2071"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90"/>
              <p:cNvSpPr/>
              <p:nvPr/>
            </p:nvSpPr>
            <p:spPr>
              <a:xfrm>
                <a:off x="1577994" y="3305125"/>
                <a:ext cx="163233" cy="281887"/>
              </a:xfrm>
              <a:custGeom>
                <a:avLst/>
                <a:gdLst/>
                <a:ahLst/>
                <a:cxnLst/>
                <a:rect l="l" t="t" r="r" b="b"/>
                <a:pathLst>
                  <a:path w="2848" h="4918" extrusionOk="0">
                    <a:moveTo>
                      <a:pt x="2847" y="0"/>
                    </a:moveTo>
                    <a:lnTo>
                      <a:pt x="777" y="1183"/>
                    </a:lnTo>
                    <a:cubicBezTo>
                      <a:pt x="407" y="2145"/>
                      <a:pt x="185" y="3106"/>
                      <a:pt x="74" y="4030"/>
                    </a:cubicBezTo>
                    <a:cubicBezTo>
                      <a:pt x="37" y="4178"/>
                      <a:pt x="37" y="4289"/>
                      <a:pt x="37" y="4437"/>
                    </a:cubicBezTo>
                    <a:cubicBezTo>
                      <a:pt x="37" y="4474"/>
                      <a:pt x="37" y="4511"/>
                      <a:pt x="37" y="4548"/>
                    </a:cubicBezTo>
                    <a:cubicBezTo>
                      <a:pt x="37" y="4622"/>
                      <a:pt x="0" y="4733"/>
                      <a:pt x="0" y="4844"/>
                    </a:cubicBezTo>
                    <a:cubicBezTo>
                      <a:pt x="0" y="4844"/>
                      <a:pt x="0" y="4880"/>
                      <a:pt x="0" y="4917"/>
                    </a:cubicBezTo>
                    <a:lnTo>
                      <a:pt x="2847" y="3291"/>
                    </a:lnTo>
                    <a:lnTo>
                      <a:pt x="2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90"/>
              <p:cNvSpPr/>
              <p:nvPr/>
            </p:nvSpPr>
            <p:spPr>
              <a:xfrm>
                <a:off x="1628835" y="3163150"/>
                <a:ext cx="112395" cy="192873"/>
              </a:xfrm>
              <a:custGeom>
                <a:avLst/>
                <a:gdLst/>
                <a:ahLst/>
                <a:cxnLst/>
                <a:rect l="l" t="t" r="r" b="b"/>
                <a:pathLst>
                  <a:path w="1961" h="3365" extrusionOk="0">
                    <a:moveTo>
                      <a:pt x="1960" y="0"/>
                    </a:moveTo>
                    <a:lnTo>
                      <a:pt x="1923" y="37"/>
                    </a:lnTo>
                    <a:cubicBezTo>
                      <a:pt x="1849" y="148"/>
                      <a:pt x="1775" y="259"/>
                      <a:pt x="1664" y="370"/>
                    </a:cubicBezTo>
                    <a:lnTo>
                      <a:pt x="1627" y="444"/>
                    </a:lnTo>
                    <a:cubicBezTo>
                      <a:pt x="1554" y="555"/>
                      <a:pt x="1480" y="666"/>
                      <a:pt x="1406" y="777"/>
                    </a:cubicBezTo>
                    <a:lnTo>
                      <a:pt x="1369" y="814"/>
                    </a:lnTo>
                    <a:cubicBezTo>
                      <a:pt x="1295" y="925"/>
                      <a:pt x="1221" y="1072"/>
                      <a:pt x="1110" y="1183"/>
                    </a:cubicBezTo>
                    <a:lnTo>
                      <a:pt x="1110" y="1220"/>
                    </a:lnTo>
                    <a:cubicBezTo>
                      <a:pt x="851" y="1627"/>
                      <a:pt x="629" y="2034"/>
                      <a:pt x="407" y="2477"/>
                    </a:cubicBezTo>
                    <a:cubicBezTo>
                      <a:pt x="333" y="2625"/>
                      <a:pt x="260" y="2773"/>
                      <a:pt x="223" y="2884"/>
                    </a:cubicBezTo>
                    <a:lnTo>
                      <a:pt x="186" y="2921"/>
                    </a:lnTo>
                    <a:cubicBezTo>
                      <a:pt x="149" y="3069"/>
                      <a:pt x="75" y="3217"/>
                      <a:pt x="1" y="3365"/>
                    </a:cubicBezTo>
                    <a:lnTo>
                      <a:pt x="1960" y="2219"/>
                    </a:lnTo>
                    <a:lnTo>
                      <a:pt x="196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90"/>
              <p:cNvSpPr/>
              <p:nvPr/>
            </p:nvSpPr>
            <p:spPr>
              <a:xfrm>
                <a:off x="1501704" y="3091102"/>
                <a:ext cx="239519" cy="264921"/>
              </a:xfrm>
              <a:custGeom>
                <a:avLst/>
                <a:gdLst/>
                <a:ahLst/>
                <a:cxnLst/>
                <a:rect l="l" t="t" r="r" b="b"/>
                <a:pathLst>
                  <a:path w="4179" h="4622" extrusionOk="0">
                    <a:moveTo>
                      <a:pt x="1960" y="0"/>
                    </a:moveTo>
                    <a:lnTo>
                      <a:pt x="1923" y="37"/>
                    </a:lnTo>
                    <a:cubicBezTo>
                      <a:pt x="1849" y="111"/>
                      <a:pt x="1775" y="222"/>
                      <a:pt x="1664" y="333"/>
                    </a:cubicBezTo>
                    <a:lnTo>
                      <a:pt x="1627" y="407"/>
                    </a:lnTo>
                    <a:cubicBezTo>
                      <a:pt x="1553" y="518"/>
                      <a:pt x="1479" y="629"/>
                      <a:pt x="1405" y="740"/>
                    </a:cubicBezTo>
                    <a:lnTo>
                      <a:pt x="1368" y="814"/>
                    </a:lnTo>
                    <a:cubicBezTo>
                      <a:pt x="1294" y="925"/>
                      <a:pt x="1221" y="1035"/>
                      <a:pt x="1110" y="1183"/>
                    </a:cubicBezTo>
                    <a:cubicBezTo>
                      <a:pt x="851" y="1590"/>
                      <a:pt x="629" y="1997"/>
                      <a:pt x="407" y="2440"/>
                    </a:cubicBezTo>
                    <a:lnTo>
                      <a:pt x="407" y="2477"/>
                    </a:lnTo>
                    <a:cubicBezTo>
                      <a:pt x="333" y="2588"/>
                      <a:pt x="259" y="2736"/>
                      <a:pt x="222" y="2847"/>
                    </a:cubicBezTo>
                    <a:lnTo>
                      <a:pt x="185" y="2884"/>
                    </a:lnTo>
                    <a:cubicBezTo>
                      <a:pt x="148" y="3032"/>
                      <a:pt x="74" y="3180"/>
                      <a:pt x="1" y="3328"/>
                    </a:cubicBezTo>
                    <a:lnTo>
                      <a:pt x="2256" y="4622"/>
                    </a:lnTo>
                    <a:cubicBezTo>
                      <a:pt x="2293" y="4474"/>
                      <a:pt x="2367" y="4326"/>
                      <a:pt x="2404" y="4178"/>
                    </a:cubicBezTo>
                    <a:lnTo>
                      <a:pt x="2441" y="4141"/>
                    </a:lnTo>
                    <a:cubicBezTo>
                      <a:pt x="2515" y="4030"/>
                      <a:pt x="2551" y="3882"/>
                      <a:pt x="2625" y="3734"/>
                    </a:cubicBezTo>
                    <a:cubicBezTo>
                      <a:pt x="2847" y="3291"/>
                      <a:pt x="3069" y="2884"/>
                      <a:pt x="3328" y="2477"/>
                    </a:cubicBezTo>
                    <a:lnTo>
                      <a:pt x="3328" y="2440"/>
                    </a:lnTo>
                    <a:cubicBezTo>
                      <a:pt x="3439" y="2329"/>
                      <a:pt x="3513" y="2182"/>
                      <a:pt x="3587" y="2071"/>
                    </a:cubicBezTo>
                    <a:lnTo>
                      <a:pt x="3624" y="2034"/>
                    </a:lnTo>
                    <a:cubicBezTo>
                      <a:pt x="3698" y="1923"/>
                      <a:pt x="3772" y="1812"/>
                      <a:pt x="3845" y="1701"/>
                    </a:cubicBezTo>
                    <a:lnTo>
                      <a:pt x="3882" y="1627"/>
                    </a:lnTo>
                    <a:cubicBezTo>
                      <a:pt x="3993" y="1516"/>
                      <a:pt x="4067" y="1405"/>
                      <a:pt x="4141" y="1294"/>
                    </a:cubicBezTo>
                    <a:lnTo>
                      <a:pt x="4178" y="1257"/>
                    </a:lnTo>
                    <a:lnTo>
                      <a:pt x="1960"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90"/>
              <p:cNvSpPr/>
              <p:nvPr/>
            </p:nvSpPr>
            <p:spPr>
              <a:xfrm>
                <a:off x="1923389" y="4044693"/>
                <a:ext cx="48775" cy="91135"/>
              </a:xfrm>
              <a:custGeom>
                <a:avLst/>
                <a:gdLst/>
                <a:ahLst/>
                <a:cxnLst/>
                <a:rect l="l" t="t" r="r" b="b"/>
                <a:pathLst>
                  <a:path w="851" h="1590" extrusionOk="0">
                    <a:moveTo>
                      <a:pt x="629" y="0"/>
                    </a:moveTo>
                    <a:lnTo>
                      <a:pt x="1" y="1109"/>
                    </a:lnTo>
                    <a:lnTo>
                      <a:pt x="1" y="1590"/>
                    </a:lnTo>
                    <a:lnTo>
                      <a:pt x="851" y="111"/>
                    </a:lnTo>
                    <a:lnTo>
                      <a:pt x="629"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90"/>
              <p:cNvSpPr/>
              <p:nvPr/>
            </p:nvSpPr>
            <p:spPr>
              <a:xfrm>
                <a:off x="1819587" y="4114620"/>
                <a:ext cx="29689" cy="38173"/>
              </a:xfrm>
              <a:custGeom>
                <a:avLst/>
                <a:gdLst/>
                <a:ahLst/>
                <a:cxnLst/>
                <a:rect l="l" t="t" r="r" b="b"/>
                <a:pathLst>
                  <a:path w="518" h="666" extrusionOk="0">
                    <a:moveTo>
                      <a:pt x="333" y="0"/>
                    </a:moveTo>
                    <a:lnTo>
                      <a:pt x="0" y="518"/>
                    </a:lnTo>
                    <a:lnTo>
                      <a:pt x="222" y="666"/>
                    </a:lnTo>
                    <a:lnTo>
                      <a:pt x="518" y="111"/>
                    </a:lnTo>
                    <a:lnTo>
                      <a:pt x="33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90"/>
              <p:cNvSpPr/>
              <p:nvPr/>
            </p:nvSpPr>
            <p:spPr>
              <a:xfrm>
                <a:off x="1597081" y="2853750"/>
                <a:ext cx="741656" cy="1082900"/>
              </a:xfrm>
              <a:custGeom>
                <a:avLst/>
                <a:gdLst/>
                <a:ahLst/>
                <a:cxnLst/>
                <a:rect l="l" t="t" r="r" b="b"/>
                <a:pathLst>
                  <a:path w="12940" h="18893" extrusionOk="0">
                    <a:moveTo>
                      <a:pt x="0" y="18301"/>
                    </a:moveTo>
                    <a:lnTo>
                      <a:pt x="0" y="18301"/>
                    </a:lnTo>
                    <a:cubicBezTo>
                      <a:pt x="7" y="18305"/>
                      <a:pt x="14" y="18309"/>
                      <a:pt x="21" y="18312"/>
                    </a:cubicBezTo>
                    <a:lnTo>
                      <a:pt x="21" y="18312"/>
                    </a:lnTo>
                    <a:cubicBezTo>
                      <a:pt x="15" y="18309"/>
                      <a:pt x="8" y="18305"/>
                      <a:pt x="0" y="18301"/>
                    </a:cubicBezTo>
                    <a:close/>
                    <a:moveTo>
                      <a:pt x="21" y="18312"/>
                    </a:moveTo>
                    <a:lnTo>
                      <a:pt x="21" y="18312"/>
                    </a:lnTo>
                    <a:cubicBezTo>
                      <a:pt x="82" y="18345"/>
                      <a:pt x="115" y="18375"/>
                      <a:pt x="148" y="18375"/>
                    </a:cubicBezTo>
                    <a:lnTo>
                      <a:pt x="148" y="18375"/>
                    </a:lnTo>
                    <a:cubicBezTo>
                      <a:pt x="105" y="18355"/>
                      <a:pt x="63" y="18334"/>
                      <a:pt x="21" y="18312"/>
                    </a:cubicBezTo>
                    <a:close/>
                    <a:moveTo>
                      <a:pt x="148" y="18375"/>
                    </a:moveTo>
                    <a:lnTo>
                      <a:pt x="148" y="18375"/>
                    </a:lnTo>
                    <a:cubicBezTo>
                      <a:pt x="148" y="18375"/>
                      <a:pt x="148" y="18375"/>
                      <a:pt x="148" y="18375"/>
                    </a:cubicBezTo>
                    <a:lnTo>
                      <a:pt x="148" y="18375"/>
                    </a:lnTo>
                    <a:cubicBezTo>
                      <a:pt x="148" y="18375"/>
                      <a:pt x="148" y="18375"/>
                      <a:pt x="148" y="18375"/>
                    </a:cubicBezTo>
                    <a:cubicBezTo>
                      <a:pt x="148" y="18375"/>
                      <a:pt x="148" y="18375"/>
                      <a:pt x="148" y="18375"/>
                    </a:cubicBezTo>
                    <a:close/>
                    <a:moveTo>
                      <a:pt x="10648" y="1"/>
                    </a:moveTo>
                    <a:cubicBezTo>
                      <a:pt x="10648" y="38"/>
                      <a:pt x="10685" y="38"/>
                      <a:pt x="10685" y="38"/>
                    </a:cubicBezTo>
                    <a:cubicBezTo>
                      <a:pt x="10759" y="112"/>
                      <a:pt x="10833" y="148"/>
                      <a:pt x="10907" y="222"/>
                    </a:cubicBezTo>
                    <a:cubicBezTo>
                      <a:pt x="10981" y="259"/>
                      <a:pt x="11054" y="333"/>
                      <a:pt x="11128" y="370"/>
                    </a:cubicBezTo>
                    <a:cubicBezTo>
                      <a:pt x="11202" y="444"/>
                      <a:pt x="11276" y="518"/>
                      <a:pt x="11313" y="555"/>
                    </a:cubicBezTo>
                    <a:cubicBezTo>
                      <a:pt x="11387" y="629"/>
                      <a:pt x="11461" y="703"/>
                      <a:pt x="11498" y="777"/>
                    </a:cubicBezTo>
                    <a:cubicBezTo>
                      <a:pt x="12238" y="1627"/>
                      <a:pt x="12681" y="2921"/>
                      <a:pt x="12718" y="4548"/>
                    </a:cubicBezTo>
                    <a:cubicBezTo>
                      <a:pt x="12718" y="4622"/>
                      <a:pt x="12755" y="4696"/>
                      <a:pt x="12755" y="4770"/>
                    </a:cubicBezTo>
                    <a:cubicBezTo>
                      <a:pt x="12755" y="4844"/>
                      <a:pt x="12718" y="4955"/>
                      <a:pt x="12718" y="5029"/>
                    </a:cubicBezTo>
                    <a:cubicBezTo>
                      <a:pt x="12644" y="9650"/>
                      <a:pt x="9428" y="15196"/>
                      <a:pt x="5472" y="17599"/>
                    </a:cubicBezTo>
                    <a:cubicBezTo>
                      <a:pt x="5398" y="17636"/>
                      <a:pt x="5324" y="17710"/>
                      <a:pt x="5250" y="17747"/>
                    </a:cubicBezTo>
                    <a:cubicBezTo>
                      <a:pt x="5176" y="17784"/>
                      <a:pt x="5102" y="17820"/>
                      <a:pt x="5028" y="17857"/>
                    </a:cubicBezTo>
                    <a:cubicBezTo>
                      <a:pt x="3925" y="18472"/>
                      <a:pt x="2871" y="18759"/>
                      <a:pt x="1922" y="18759"/>
                    </a:cubicBezTo>
                    <a:cubicBezTo>
                      <a:pt x="1277" y="18759"/>
                      <a:pt x="679" y="18627"/>
                      <a:pt x="148" y="18375"/>
                    </a:cubicBezTo>
                    <a:lnTo>
                      <a:pt x="148" y="18375"/>
                    </a:lnTo>
                    <a:cubicBezTo>
                      <a:pt x="185" y="18412"/>
                      <a:pt x="222" y="18449"/>
                      <a:pt x="259" y="18449"/>
                    </a:cubicBezTo>
                    <a:cubicBezTo>
                      <a:pt x="296" y="18486"/>
                      <a:pt x="333" y="18486"/>
                      <a:pt x="370" y="18523"/>
                    </a:cubicBezTo>
                    <a:cubicBezTo>
                      <a:pt x="444" y="18523"/>
                      <a:pt x="481" y="18560"/>
                      <a:pt x="518" y="18560"/>
                    </a:cubicBezTo>
                    <a:cubicBezTo>
                      <a:pt x="555" y="18597"/>
                      <a:pt x="592" y="18597"/>
                      <a:pt x="666" y="18634"/>
                    </a:cubicBezTo>
                    <a:cubicBezTo>
                      <a:pt x="703" y="18634"/>
                      <a:pt x="740" y="18671"/>
                      <a:pt x="777" y="18671"/>
                    </a:cubicBezTo>
                    <a:cubicBezTo>
                      <a:pt x="851" y="18708"/>
                      <a:pt x="887" y="18708"/>
                      <a:pt x="924" y="18708"/>
                    </a:cubicBezTo>
                    <a:cubicBezTo>
                      <a:pt x="961" y="18745"/>
                      <a:pt x="1035" y="18745"/>
                      <a:pt x="1072" y="18745"/>
                    </a:cubicBezTo>
                    <a:cubicBezTo>
                      <a:pt x="1109" y="18782"/>
                      <a:pt x="1146" y="18782"/>
                      <a:pt x="1220" y="18782"/>
                    </a:cubicBezTo>
                    <a:cubicBezTo>
                      <a:pt x="1257" y="18819"/>
                      <a:pt x="1294" y="18819"/>
                      <a:pt x="1368" y="18819"/>
                    </a:cubicBezTo>
                    <a:cubicBezTo>
                      <a:pt x="1405" y="18819"/>
                      <a:pt x="1442" y="18856"/>
                      <a:pt x="1516" y="18856"/>
                    </a:cubicBezTo>
                    <a:lnTo>
                      <a:pt x="1664" y="18856"/>
                    </a:lnTo>
                    <a:cubicBezTo>
                      <a:pt x="1701" y="18856"/>
                      <a:pt x="1775" y="18856"/>
                      <a:pt x="1812" y="18893"/>
                    </a:cubicBezTo>
                    <a:lnTo>
                      <a:pt x="2292" y="18893"/>
                    </a:lnTo>
                    <a:cubicBezTo>
                      <a:pt x="2329" y="18893"/>
                      <a:pt x="2403" y="18893"/>
                      <a:pt x="2440" y="18856"/>
                    </a:cubicBezTo>
                    <a:lnTo>
                      <a:pt x="2773" y="18856"/>
                    </a:lnTo>
                    <a:cubicBezTo>
                      <a:pt x="2810" y="18819"/>
                      <a:pt x="2884" y="18819"/>
                      <a:pt x="2958" y="18819"/>
                    </a:cubicBezTo>
                    <a:cubicBezTo>
                      <a:pt x="2995" y="18782"/>
                      <a:pt x="3032" y="18782"/>
                      <a:pt x="3106" y="18782"/>
                    </a:cubicBezTo>
                    <a:cubicBezTo>
                      <a:pt x="3180" y="18782"/>
                      <a:pt x="3217" y="18745"/>
                      <a:pt x="3291" y="18745"/>
                    </a:cubicBezTo>
                    <a:cubicBezTo>
                      <a:pt x="3328" y="18745"/>
                      <a:pt x="3402" y="18708"/>
                      <a:pt x="3438" y="18708"/>
                    </a:cubicBezTo>
                    <a:cubicBezTo>
                      <a:pt x="3512" y="18671"/>
                      <a:pt x="3586" y="18671"/>
                      <a:pt x="3623" y="18634"/>
                    </a:cubicBezTo>
                    <a:cubicBezTo>
                      <a:pt x="3697" y="18634"/>
                      <a:pt x="3734" y="18634"/>
                      <a:pt x="3808" y="18597"/>
                    </a:cubicBezTo>
                    <a:cubicBezTo>
                      <a:pt x="3845" y="18597"/>
                      <a:pt x="3919" y="18560"/>
                      <a:pt x="3993" y="18523"/>
                    </a:cubicBezTo>
                    <a:cubicBezTo>
                      <a:pt x="4067" y="18523"/>
                      <a:pt x="4104" y="18486"/>
                      <a:pt x="4141" y="18486"/>
                    </a:cubicBezTo>
                    <a:cubicBezTo>
                      <a:pt x="4215" y="18449"/>
                      <a:pt x="4289" y="18412"/>
                      <a:pt x="4363" y="18375"/>
                    </a:cubicBezTo>
                    <a:cubicBezTo>
                      <a:pt x="4437" y="18375"/>
                      <a:pt x="4474" y="18338"/>
                      <a:pt x="4511" y="18338"/>
                    </a:cubicBezTo>
                    <a:cubicBezTo>
                      <a:pt x="4585" y="18301"/>
                      <a:pt x="4695" y="18264"/>
                      <a:pt x="4769" y="18227"/>
                    </a:cubicBezTo>
                    <a:cubicBezTo>
                      <a:pt x="4806" y="18190"/>
                      <a:pt x="4843" y="18190"/>
                      <a:pt x="4880" y="18153"/>
                    </a:cubicBezTo>
                    <a:cubicBezTo>
                      <a:pt x="4991" y="18116"/>
                      <a:pt x="5139" y="18042"/>
                      <a:pt x="5250" y="17968"/>
                    </a:cubicBezTo>
                    <a:cubicBezTo>
                      <a:pt x="5324" y="17931"/>
                      <a:pt x="5398" y="17894"/>
                      <a:pt x="5472" y="17857"/>
                    </a:cubicBezTo>
                    <a:cubicBezTo>
                      <a:pt x="5546" y="17820"/>
                      <a:pt x="5620" y="17784"/>
                      <a:pt x="5694" y="17710"/>
                    </a:cubicBezTo>
                    <a:cubicBezTo>
                      <a:pt x="9650" y="15306"/>
                      <a:pt x="12829" y="9761"/>
                      <a:pt x="12940" y="5140"/>
                    </a:cubicBezTo>
                    <a:cubicBezTo>
                      <a:pt x="12940" y="5066"/>
                      <a:pt x="12940" y="4992"/>
                      <a:pt x="12940" y="4881"/>
                    </a:cubicBezTo>
                    <a:cubicBezTo>
                      <a:pt x="12940" y="4807"/>
                      <a:pt x="12940" y="4733"/>
                      <a:pt x="12940" y="4659"/>
                    </a:cubicBezTo>
                    <a:cubicBezTo>
                      <a:pt x="12940" y="4511"/>
                      <a:pt x="12940" y="4363"/>
                      <a:pt x="12940" y="4252"/>
                    </a:cubicBezTo>
                    <a:cubicBezTo>
                      <a:pt x="12903" y="4215"/>
                      <a:pt x="12903" y="4178"/>
                      <a:pt x="12903" y="4141"/>
                    </a:cubicBezTo>
                    <a:cubicBezTo>
                      <a:pt x="12903" y="4030"/>
                      <a:pt x="12903" y="3919"/>
                      <a:pt x="12903" y="3846"/>
                    </a:cubicBezTo>
                    <a:cubicBezTo>
                      <a:pt x="12866" y="3772"/>
                      <a:pt x="12866" y="3735"/>
                      <a:pt x="12866" y="3698"/>
                    </a:cubicBezTo>
                    <a:cubicBezTo>
                      <a:pt x="12866" y="3624"/>
                      <a:pt x="12829" y="3550"/>
                      <a:pt x="12829" y="3476"/>
                    </a:cubicBezTo>
                    <a:cubicBezTo>
                      <a:pt x="12829" y="3402"/>
                      <a:pt x="12792" y="3365"/>
                      <a:pt x="12792" y="3291"/>
                    </a:cubicBezTo>
                    <a:cubicBezTo>
                      <a:pt x="12792" y="3217"/>
                      <a:pt x="12792" y="3180"/>
                      <a:pt x="12755" y="3106"/>
                    </a:cubicBezTo>
                    <a:cubicBezTo>
                      <a:pt x="12755" y="3032"/>
                      <a:pt x="12718" y="2995"/>
                      <a:pt x="12718" y="2958"/>
                    </a:cubicBezTo>
                    <a:cubicBezTo>
                      <a:pt x="12718" y="2884"/>
                      <a:pt x="12681" y="2810"/>
                      <a:pt x="12681" y="2736"/>
                    </a:cubicBezTo>
                    <a:cubicBezTo>
                      <a:pt x="12644" y="2699"/>
                      <a:pt x="12644" y="2662"/>
                      <a:pt x="12607" y="2589"/>
                    </a:cubicBezTo>
                    <a:cubicBezTo>
                      <a:pt x="12607" y="2552"/>
                      <a:pt x="12570" y="2478"/>
                      <a:pt x="12570" y="2404"/>
                    </a:cubicBezTo>
                    <a:cubicBezTo>
                      <a:pt x="12533" y="2367"/>
                      <a:pt x="12533" y="2330"/>
                      <a:pt x="12496" y="2256"/>
                    </a:cubicBezTo>
                    <a:cubicBezTo>
                      <a:pt x="12496" y="2219"/>
                      <a:pt x="12459" y="2145"/>
                      <a:pt x="12459" y="2108"/>
                    </a:cubicBezTo>
                    <a:cubicBezTo>
                      <a:pt x="12422" y="2034"/>
                      <a:pt x="12422" y="1997"/>
                      <a:pt x="12385" y="1960"/>
                    </a:cubicBezTo>
                    <a:cubicBezTo>
                      <a:pt x="12348" y="1923"/>
                      <a:pt x="12348" y="1849"/>
                      <a:pt x="12311" y="1812"/>
                    </a:cubicBezTo>
                    <a:cubicBezTo>
                      <a:pt x="12274" y="1738"/>
                      <a:pt x="12274" y="1701"/>
                      <a:pt x="12238" y="1664"/>
                    </a:cubicBezTo>
                    <a:cubicBezTo>
                      <a:pt x="12201" y="1627"/>
                      <a:pt x="12201" y="1553"/>
                      <a:pt x="12164" y="1516"/>
                    </a:cubicBezTo>
                    <a:cubicBezTo>
                      <a:pt x="12127" y="1479"/>
                      <a:pt x="12127" y="1442"/>
                      <a:pt x="12090" y="1405"/>
                    </a:cubicBezTo>
                    <a:cubicBezTo>
                      <a:pt x="12053" y="1369"/>
                      <a:pt x="12016" y="1295"/>
                      <a:pt x="12016" y="1258"/>
                    </a:cubicBezTo>
                    <a:cubicBezTo>
                      <a:pt x="11979" y="1221"/>
                      <a:pt x="11942" y="1184"/>
                      <a:pt x="11905" y="1147"/>
                    </a:cubicBezTo>
                    <a:cubicBezTo>
                      <a:pt x="11868" y="1110"/>
                      <a:pt x="11868" y="1073"/>
                      <a:pt x="11831" y="999"/>
                    </a:cubicBezTo>
                    <a:cubicBezTo>
                      <a:pt x="11794" y="962"/>
                      <a:pt x="11757" y="925"/>
                      <a:pt x="11720" y="925"/>
                    </a:cubicBezTo>
                    <a:cubicBezTo>
                      <a:pt x="11683" y="851"/>
                      <a:pt x="11683" y="814"/>
                      <a:pt x="11646" y="777"/>
                    </a:cubicBezTo>
                    <a:cubicBezTo>
                      <a:pt x="11609" y="740"/>
                      <a:pt x="11572" y="703"/>
                      <a:pt x="11535" y="703"/>
                    </a:cubicBezTo>
                    <a:cubicBezTo>
                      <a:pt x="11498" y="666"/>
                      <a:pt x="11461" y="629"/>
                      <a:pt x="11424" y="592"/>
                    </a:cubicBezTo>
                    <a:cubicBezTo>
                      <a:pt x="11387" y="555"/>
                      <a:pt x="11350" y="518"/>
                      <a:pt x="11313" y="481"/>
                    </a:cubicBezTo>
                    <a:cubicBezTo>
                      <a:pt x="11276" y="444"/>
                      <a:pt x="11239" y="407"/>
                      <a:pt x="11202" y="407"/>
                    </a:cubicBezTo>
                    <a:cubicBezTo>
                      <a:pt x="11165" y="370"/>
                      <a:pt x="11128" y="333"/>
                      <a:pt x="11091" y="296"/>
                    </a:cubicBezTo>
                    <a:cubicBezTo>
                      <a:pt x="11054" y="296"/>
                      <a:pt x="11017" y="259"/>
                      <a:pt x="10981" y="222"/>
                    </a:cubicBezTo>
                    <a:cubicBezTo>
                      <a:pt x="10944" y="185"/>
                      <a:pt x="10907" y="185"/>
                      <a:pt x="10870" y="148"/>
                    </a:cubicBezTo>
                    <a:cubicBezTo>
                      <a:pt x="10796" y="112"/>
                      <a:pt x="10722" y="75"/>
                      <a:pt x="10648"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90"/>
              <p:cNvSpPr/>
              <p:nvPr/>
            </p:nvSpPr>
            <p:spPr>
              <a:xfrm>
                <a:off x="1442381" y="3659004"/>
                <a:ext cx="144147" cy="277646"/>
              </a:xfrm>
              <a:custGeom>
                <a:avLst/>
                <a:gdLst/>
                <a:ahLst/>
                <a:cxnLst/>
                <a:rect l="l" t="t" r="r" b="b"/>
                <a:pathLst>
                  <a:path w="2515" h="4844" extrusionOk="0">
                    <a:moveTo>
                      <a:pt x="222" y="0"/>
                    </a:moveTo>
                    <a:lnTo>
                      <a:pt x="0" y="111"/>
                    </a:lnTo>
                    <a:cubicBezTo>
                      <a:pt x="111" y="2367"/>
                      <a:pt x="962" y="3956"/>
                      <a:pt x="2293" y="4733"/>
                    </a:cubicBezTo>
                    <a:lnTo>
                      <a:pt x="2444" y="4808"/>
                    </a:lnTo>
                    <a:lnTo>
                      <a:pt x="2444" y="4808"/>
                    </a:lnTo>
                    <a:cubicBezTo>
                      <a:pt x="2430" y="4797"/>
                      <a:pt x="2417" y="4783"/>
                      <a:pt x="2403" y="4770"/>
                    </a:cubicBezTo>
                    <a:cubicBezTo>
                      <a:pt x="2366" y="4733"/>
                      <a:pt x="2329" y="4733"/>
                      <a:pt x="2293" y="4696"/>
                    </a:cubicBezTo>
                    <a:cubicBezTo>
                      <a:pt x="2256" y="4659"/>
                      <a:pt x="2182" y="4622"/>
                      <a:pt x="2145" y="4622"/>
                    </a:cubicBezTo>
                    <a:cubicBezTo>
                      <a:pt x="2108" y="4585"/>
                      <a:pt x="2071" y="4548"/>
                      <a:pt x="2034" y="4511"/>
                    </a:cubicBezTo>
                    <a:cubicBezTo>
                      <a:pt x="1997" y="4474"/>
                      <a:pt x="1960" y="4437"/>
                      <a:pt x="1923" y="4400"/>
                    </a:cubicBezTo>
                    <a:cubicBezTo>
                      <a:pt x="1886" y="4363"/>
                      <a:pt x="1849" y="4363"/>
                      <a:pt x="1812" y="4326"/>
                    </a:cubicBezTo>
                    <a:cubicBezTo>
                      <a:pt x="1775" y="4289"/>
                      <a:pt x="1738" y="4252"/>
                      <a:pt x="1701" y="4215"/>
                    </a:cubicBezTo>
                    <a:cubicBezTo>
                      <a:pt x="1664" y="4178"/>
                      <a:pt x="1627" y="4141"/>
                      <a:pt x="1590" y="4104"/>
                    </a:cubicBezTo>
                    <a:cubicBezTo>
                      <a:pt x="1553" y="4067"/>
                      <a:pt x="1516" y="4030"/>
                      <a:pt x="1479" y="3956"/>
                    </a:cubicBezTo>
                    <a:cubicBezTo>
                      <a:pt x="1442" y="3919"/>
                      <a:pt x="1405" y="3882"/>
                      <a:pt x="1405" y="3845"/>
                    </a:cubicBezTo>
                    <a:cubicBezTo>
                      <a:pt x="1368" y="3808"/>
                      <a:pt x="1331" y="3771"/>
                      <a:pt x="1294" y="3735"/>
                    </a:cubicBezTo>
                    <a:cubicBezTo>
                      <a:pt x="1257" y="3698"/>
                      <a:pt x="1220" y="3624"/>
                      <a:pt x="1220" y="3587"/>
                    </a:cubicBezTo>
                    <a:cubicBezTo>
                      <a:pt x="1183" y="3550"/>
                      <a:pt x="1146" y="3513"/>
                      <a:pt x="1109" y="3439"/>
                    </a:cubicBezTo>
                    <a:cubicBezTo>
                      <a:pt x="1072" y="3402"/>
                      <a:pt x="1072" y="3365"/>
                      <a:pt x="1036" y="3328"/>
                    </a:cubicBezTo>
                    <a:cubicBezTo>
                      <a:pt x="999" y="3254"/>
                      <a:pt x="962" y="3217"/>
                      <a:pt x="962" y="3180"/>
                    </a:cubicBezTo>
                    <a:cubicBezTo>
                      <a:pt x="925" y="3106"/>
                      <a:pt x="888" y="3069"/>
                      <a:pt x="888" y="3032"/>
                    </a:cubicBezTo>
                    <a:cubicBezTo>
                      <a:pt x="851" y="2958"/>
                      <a:pt x="814" y="2921"/>
                      <a:pt x="814" y="2847"/>
                    </a:cubicBezTo>
                    <a:cubicBezTo>
                      <a:pt x="777" y="2810"/>
                      <a:pt x="740" y="2773"/>
                      <a:pt x="740" y="2699"/>
                    </a:cubicBezTo>
                    <a:cubicBezTo>
                      <a:pt x="703" y="2662"/>
                      <a:pt x="703" y="2588"/>
                      <a:pt x="666" y="2514"/>
                    </a:cubicBezTo>
                    <a:cubicBezTo>
                      <a:pt x="629" y="2478"/>
                      <a:pt x="629" y="2441"/>
                      <a:pt x="592" y="2367"/>
                    </a:cubicBezTo>
                    <a:cubicBezTo>
                      <a:pt x="592" y="2330"/>
                      <a:pt x="555" y="2256"/>
                      <a:pt x="555" y="2182"/>
                    </a:cubicBezTo>
                    <a:cubicBezTo>
                      <a:pt x="518" y="2145"/>
                      <a:pt x="518" y="2071"/>
                      <a:pt x="481" y="2034"/>
                    </a:cubicBezTo>
                    <a:cubicBezTo>
                      <a:pt x="481" y="1960"/>
                      <a:pt x="444" y="1886"/>
                      <a:pt x="444" y="1812"/>
                    </a:cubicBezTo>
                    <a:cubicBezTo>
                      <a:pt x="444" y="1775"/>
                      <a:pt x="407" y="1701"/>
                      <a:pt x="407" y="1664"/>
                    </a:cubicBezTo>
                    <a:cubicBezTo>
                      <a:pt x="370" y="1590"/>
                      <a:pt x="370" y="1516"/>
                      <a:pt x="370" y="1442"/>
                    </a:cubicBezTo>
                    <a:cubicBezTo>
                      <a:pt x="333" y="1368"/>
                      <a:pt x="333" y="1331"/>
                      <a:pt x="333" y="1257"/>
                    </a:cubicBezTo>
                    <a:cubicBezTo>
                      <a:pt x="296" y="1184"/>
                      <a:pt x="296" y="1110"/>
                      <a:pt x="296" y="1036"/>
                    </a:cubicBezTo>
                    <a:cubicBezTo>
                      <a:pt x="296" y="999"/>
                      <a:pt x="259" y="925"/>
                      <a:pt x="259" y="851"/>
                    </a:cubicBezTo>
                    <a:cubicBezTo>
                      <a:pt x="259" y="777"/>
                      <a:pt x="259" y="703"/>
                      <a:pt x="259" y="629"/>
                    </a:cubicBezTo>
                    <a:cubicBezTo>
                      <a:pt x="222" y="555"/>
                      <a:pt x="222" y="518"/>
                      <a:pt x="222" y="444"/>
                    </a:cubicBezTo>
                    <a:cubicBezTo>
                      <a:pt x="222" y="296"/>
                      <a:pt x="222" y="148"/>
                      <a:pt x="222" y="0"/>
                    </a:cubicBezTo>
                    <a:close/>
                    <a:moveTo>
                      <a:pt x="2444" y="4808"/>
                    </a:moveTo>
                    <a:cubicBezTo>
                      <a:pt x="2467" y="4829"/>
                      <a:pt x="2491" y="4844"/>
                      <a:pt x="2514" y="4844"/>
                    </a:cubicBezTo>
                    <a:lnTo>
                      <a:pt x="2444" y="4808"/>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90"/>
              <p:cNvSpPr/>
              <p:nvPr/>
            </p:nvSpPr>
            <p:spPr>
              <a:xfrm>
                <a:off x="1529274" y="2902470"/>
                <a:ext cx="639979" cy="928257"/>
              </a:xfrm>
              <a:custGeom>
                <a:avLst/>
                <a:gdLst/>
                <a:ahLst/>
                <a:cxnLst/>
                <a:rect l="l" t="t" r="r" b="b"/>
                <a:pathLst>
                  <a:path w="11166" h="16195" extrusionOk="0">
                    <a:moveTo>
                      <a:pt x="10943" y="445"/>
                    </a:moveTo>
                    <a:lnTo>
                      <a:pt x="11070" y="495"/>
                    </a:lnTo>
                    <a:lnTo>
                      <a:pt x="11070" y="495"/>
                    </a:lnTo>
                    <a:cubicBezTo>
                      <a:pt x="11065" y="491"/>
                      <a:pt x="11060" y="487"/>
                      <a:pt x="11054" y="482"/>
                    </a:cubicBezTo>
                    <a:cubicBezTo>
                      <a:pt x="11017" y="482"/>
                      <a:pt x="10980" y="445"/>
                      <a:pt x="10943" y="445"/>
                    </a:cubicBezTo>
                    <a:close/>
                    <a:moveTo>
                      <a:pt x="11070" y="495"/>
                    </a:moveTo>
                    <a:cubicBezTo>
                      <a:pt x="11102" y="519"/>
                      <a:pt x="11134" y="524"/>
                      <a:pt x="11165" y="555"/>
                    </a:cubicBezTo>
                    <a:lnTo>
                      <a:pt x="11128" y="519"/>
                    </a:lnTo>
                    <a:lnTo>
                      <a:pt x="11070" y="495"/>
                    </a:lnTo>
                    <a:close/>
                    <a:moveTo>
                      <a:pt x="8947" y="1"/>
                    </a:moveTo>
                    <a:cubicBezTo>
                      <a:pt x="8171" y="75"/>
                      <a:pt x="7283" y="334"/>
                      <a:pt x="6396" y="888"/>
                    </a:cubicBezTo>
                    <a:cubicBezTo>
                      <a:pt x="3882" y="2330"/>
                      <a:pt x="1738" y="5214"/>
                      <a:pt x="666" y="8245"/>
                    </a:cubicBezTo>
                    <a:cubicBezTo>
                      <a:pt x="629" y="8356"/>
                      <a:pt x="592" y="8504"/>
                      <a:pt x="555" y="8615"/>
                    </a:cubicBezTo>
                    <a:cubicBezTo>
                      <a:pt x="518" y="8726"/>
                      <a:pt x="481" y="8837"/>
                      <a:pt x="444" y="8948"/>
                    </a:cubicBezTo>
                    <a:cubicBezTo>
                      <a:pt x="407" y="9096"/>
                      <a:pt x="370" y="9207"/>
                      <a:pt x="333" y="9318"/>
                    </a:cubicBezTo>
                    <a:cubicBezTo>
                      <a:pt x="296" y="9428"/>
                      <a:pt x="296" y="9539"/>
                      <a:pt x="259" y="9687"/>
                    </a:cubicBezTo>
                    <a:cubicBezTo>
                      <a:pt x="222" y="9798"/>
                      <a:pt x="222" y="9909"/>
                      <a:pt x="185" y="10020"/>
                    </a:cubicBezTo>
                    <a:cubicBezTo>
                      <a:pt x="185" y="10131"/>
                      <a:pt x="148" y="10242"/>
                      <a:pt x="111" y="10353"/>
                    </a:cubicBezTo>
                    <a:cubicBezTo>
                      <a:pt x="111" y="10464"/>
                      <a:pt x="111" y="10538"/>
                      <a:pt x="74" y="10648"/>
                    </a:cubicBezTo>
                    <a:cubicBezTo>
                      <a:pt x="37" y="11092"/>
                      <a:pt x="0" y="11536"/>
                      <a:pt x="0" y="11979"/>
                    </a:cubicBezTo>
                    <a:cubicBezTo>
                      <a:pt x="0" y="13976"/>
                      <a:pt x="703" y="15418"/>
                      <a:pt x="1849" y="16083"/>
                    </a:cubicBezTo>
                    <a:lnTo>
                      <a:pt x="1923" y="16120"/>
                    </a:lnTo>
                    <a:cubicBezTo>
                      <a:pt x="1913" y="16111"/>
                      <a:pt x="1904" y="16102"/>
                      <a:pt x="1886" y="16083"/>
                    </a:cubicBezTo>
                    <a:cubicBezTo>
                      <a:pt x="1849" y="16046"/>
                      <a:pt x="1812" y="16009"/>
                      <a:pt x="1775" y="16009"/>
                    </a:cubicBezTo>
                    <a:cubicBezTo>
                      <a:pt x="1738" y="15972"/>
                      <a:pt x="1701" y="15935"/>
                      <a:pt x="1664" y="15935"/>
                    </a:cubicBezTo>
                    <a:cubicBezTo>
                      <a:pt x="1627" y="15898"/>
                      <a:pt x="1590" y="15861"/>
                      <a:pt x="1590" y="15824"/>
                    </a:cubicBezTo>
                    <a:cubicBezTo>
                      <a:pt x="1553" y="15824"/>
                      <a:pt x="1516" y="15787"/>
                      <a:pt x="1479" y="15750"/>
                    </a:cubicBezTo>
                    <a:cubicBezTo>
                      <a:pt x="1442" y="15713"/>
                      <a:pt x="1405" y="15677"/>
                      <a:pt x="1405" y="15677"/>
                    </a:cubicBezTo>
                    <a:cubicBezTo>
                      <a:pt x="1368" y="15640"/>
                      <a:pt x="1331" y="15603"/>
                      <a:pt x="1294" y="15566"/>
                    </a:cubicBezTo>
                    <a:cubicBezTo>
                      <a:pt x="1257" y="15529"/>
                      <a:pt x="1257" y="15492"/>
                      <a:pt x="1220" y="15455"/>
                    </a:cubicBezTo>
                    <a:cubicBezTo>
                      <a:pt x="1183" y="15418"/>
                      <a:pt x="1146" y="15418"/>
                      <a:pt x="1146" y="15381"/>
                    </a:cubicBezTo>
                    <a:cubicBezTo>
                      <a:pt x="1109" y="15344"/>
                      <a:pt x="1072" y="15307"/>
                      <a:pt x="1035" y="15270"/>
                    </a:cubicBezTo>
                    <a:cubicBezTo>
                      <a:pt x="1035" y="15233"/>
                      <a:pt x="998" y="15196"/>
                      <a:pt x="998" y="15159"/>
                    </a:cubicBezTo>
                    <a:cubicBezTo>
                      <a:pt x="961" y="15122"/>
                      <a:pt x="924" y="15085"/>
                      <a:pt x="887" y="15011"/>
                    </a:cubicBezTo>
                    <a:cubicBezTo>
                      <a:pt x="887" y="14974"/>
                      <a:pt x="850" y="14937"/>
                      <a:pt x="850" y="14900"/>
                    </a:cubicBezTo>
                    <a:cubicBezTo>
                      <a:pt x="813" y="14863"/>
                      <a:pt x="777" y="14826"/>
                      <a:pt x="777" y="14789"/>
                    </a:cubicBezTo>
                    <a:cubicBezTo>
                      <a:pt x="740" y="14752"/>
                      <a:pt x="740" y="14715"/>
                      <a:pt x="703" y="14678"/>
                    </a:cubicBezTo>
                    <a:cubicBezTo>
                      <a:pt x="703" y="14604"/>
                      <a:pt x="666" y="14567"/>
                      <a:pt x="666" y="14530"/>
                    </a:cubicBezTo>
                    <a:cubicBezTo>
                      <a:pt x="629" y="14493"/>
                      <a:pt x="629" y="14419"/>
                      <a:pt x="592" y="14383"/>
                    </a:cubicBezTo>
                    <a:cubicBezTo>
                      <a:pt x="592" y="14346"/>
                      <a:pt x="555" y="14309"/>
                      <a:pt x="555" y="14235"/>
                    </a:cubicBezTo>
                    <a:cubicBezTo>
                      <a:pt x="518" y="14198"/>
                      <a:pt x="518" y="14161"/>
                      <a:pt x="481" y="14124"/>
                    </a:cubicBezTo>
                    <a:cubicBezTo>
                      <a:pt x="481" y="14050"/>
                      <a:pt x="444" y="14013"/>
                      <a:pt x="444" y="13939"/>
                    </a:cubicBezTo>
                    <a:cubicBezTo>
                      <a:pt x="444" y="13902"/>
                      <a:pt x="407" y="13865"/>
                      <a:pt x="407" y="13828"/>
                    </a:cubicBezTo>
                    <a:cubicBezTo>
                      <a:pt x="407" y="13754"/>
                      <a:pt x="370" y="13680"/>
                      <a:pt x="370" y="13643"/>
                    </a:cubicBezTo>
                    <a:cubicBezTo>
                      <a:pt x="370" y="13569"/>
                      <a:pt x="333" y="13532"/>
                      <a:pt x="333" y="13495"/>
                    </a:cubicBezTo>
                    <a:cubicBezTo>
                      <a:pt x="333" y="13421"/>
                      <a:pt x="296" y="13384"/>
                      <a:pt x="296" y="13310"/>
                    </a:cubicBezTo>
                    <a:cubicBezTo>
                      <a:pt x="296" y="13273"/>
                      <a:pt x="296" y="13199"/>
                      <a:pt x="259" y="13162"/>
                    </a:cubicBezTo>
                    <a:cubicBezTo>
                      <a:pt x="259" y="13089"/>
                      <a:pt x="259" y="13015"/>
                      <a:pt x="259" y="12941"/>
                    </a:cubicBezTo>
                    <a:cubicBezTo>
                      <a:pt x="259" y="12904"/>
                      <a:pt x="222" y="12867"/>
                      <a:pt x="222" y="12830"/>
                    </a:cubicBezTo>
                    <a:cubicBezTo>
                      <a:pt x="222" y="12756"/>
                      <a:pt x="222" y="12682"/>
                      <a:pt x="222" y="12608"/>
                    </a:cubicBezTo>
                    <a:cubicBezTo>
                      <a:pt x="222" y="12534"/>
                      <a:pt x="222" y="12497"/>
                      <a:pt x="222" y="12460"/>
                    </a:cubicBezTo>
                    <a:cubicBezTo>
                      <a:pt x="185" y="12349"/>
                      <a:pt x="185" y="12201"/>
                      <a:pt x="185" y="12090"/>
                    </a:cubicBezTo>
                    <a:cubicBezTo>
                      <a:pt x="185" y="8024"/>
                      <a:pt x="3069" y="3033"/>
                      <a:pt x="6618" y="999"/>
                    </a:cubicBezTo>
                    <a:cubicBezTo>
                      <a:pt x="6729" y="925"/>
                      <a:pt x="6840" y="888"/>
                      <a:pt x="6951" y="814"/>
                    </a:cubicBezTo>
                    <a:cubicBezTo>
                      <a:pt x="6951" y="814"/>
                      <a:pt x="6988" y="777"/>
                      <a:pt x="7025" y="777"/>
                    </a:cubicBezTo>
                    <a:cubicBezTo>
                      <a:pt x="7099" y="740"/>
                      <a:pt x="7172" y="703"/>
                      <a:pt x="7246" y="666"/>
                    </a:cubicBezTo>
                    <a:cubicBezTo>
                      <a:pt x="7320" y="629"/>
                      <a:pt x="7357" y="629"/>
                      <a:pt x="7394" y="592"/>
                    </a:cubicBezTo>
                    <a:cubicBezTo>
                      <a:pt x="7468" y="592"/>
                      <a:pt x="7505" y="555"/>
                      <a:pt x="7579" y="519"/>
                    </a:cubicBezTo>
                    <a:cubicBezTo>
                      <a:pt x="7616" y="519"/>
                      <a:pt x="7690" y="482"/>
                      <a:pt x="7727" y="482"/>
                    </a:cubicBezTo>
                    <a:cubicBezTo>
                      <a:pt x="7764" y="445"/>
                      <a:pt x="7838" y="408"/>
                      <a:pt x="7912" y="408"/>
                    </a:cubicBezTo>
                    <a:cubicBezTo>
                      <a:pt x="7949" y="371"/>
                      <a:pt x="7986" y="371"/>
                      <a:pt x="8023" y="371"/>
                    </a:cubicBezTo>
                    <a:cubicBezTo>
                      <a:pt x="8097" y="334"/>
                      <a:pt x="8171" y="334"/>
                      <a:pt x="8208" y="297"/>
                    </a:cubicBezTo>
                    <a:cubicBezTo>
                      <a:pt x="8245" y="297"/>
                      <a:pt x="8319" y="297"/>
                      <a:pt x="8356" y="260"/>
                    </a:cubicBezTo>
                    <a:cubicBezTo>
                      <a:pt x="8392" y="260"/>
                      <a:pt x="8466" y="223"/>
                      <a:pt x="8503" y="223"/>
                    </a:cubicBezTo>
                    <a:cubicBezTo>
                      <a:pt x="8577" y="223"/>
                      <a:pt x="8614" y="223"/>
                      <a:pt x="8651" y="186"/>
                    </a:cubicBezTo>
                    <a:lnTo>
                      <a:pt x="8836" y="186"/>
                    </a:lnTo>
                    <a:cubicBezTo>
                      <a:pt x="8873" y="149"/>
                      <a:pt x="8910" y="149"/>
                      <a:pt x="8947" y="149"/>
                    </a:cubicBezTo>
                    <a:lnTo>
                      <a:pt x="9095" y="149"/>
                    </a:lnTo>
                    <a:cubicBezTo>
                      <a:pt x="9169" y="149"/>
                      <a:pt x="9206" y="149"/>
                      <a:pt x="9243" y="112"/>
                    </a:cubicBezTo>
                    <a:lnTo>
                      <a:pt x="9686" y="112"/>
                    </a:lnTo>
                    <a:cubicBezTo>
                      <a:pt x="9723" y="112"/>
                      <a:pt x="9760" y="149"/>
                      <a:pt x="9797" y="149"/>
                    </a:cubicBezTo>
                    <a:lnTo>
                      <a:pt x="9945" y="149"/>
                    </a:lnTo>
                    <a:cubicBezTo>
                      <a:pt x="9982" y="149"/>
                      <a:pt x="10019" y="149"/>
                      <a:pt x="10056" y="186"/>
                    </a:cubicBezTo>
                    <a:lnTo>
                      <a:pt x="10204" y="186"/>
                    </a:lnTo>
                    <a:cubicBezTo>
                      <a:pt x="10241" y="186"/>
                      <a:pt x="10278" y="223"/>
                      <a:pt x="10315" y="223"/>
                    </a:cubicBezTo>
                    <a:cubicBezTo>
                      <a:pt x="10389" y="223"/>
                      <a:pt x="10426" y="223"/>
                      <a:pt x="10463" y="260"/>
                    </a:cubicBezTo>
                    <a:cubicBezTo>
                      <a:pt x="10500" y="260"/>
                      <a:pt x="10537" y="260"/>
                      <a:pt x="10574" y="297"/>
                    </a:cubicBezTo>
                    <a:cubicBezTo>
                      <a:pt x="10611" y="297"/>
                      <a:pt x="10648" y="334"/>
                      <a:pt x="10685" y="334"/>
                    </a:cubicBezTo>
                    <a:cubicBezTo>
                      <a:pt x="10759" y="334"/>
                      <a:pt x="10796" y="371"/>
                      <a:pt x="10833" y="371"/>
                    </a:cubicBezTo>
                    <a:cubicBezTo>
                      <a:pt x="10870" y="408"/>
                      <a:pt x="10906" y="408"/>
                      <a:pt x="10943" y="445"/>
                    </a:cubicBezTo>
                    <a:cubicBezTo>
                      <a:pt x="10943" y="408"/>
                      <a:pt x="10906" y="408"/>
                      <a:pt x="10870" y="371"/>
                    </a:cubicBezTo>
                    <a:cubicBezTo>
                      <a:pt x="10759" y="334"/>
                      <a:pt x="10685" y="297"/>
                      <a:pt x="10574" y="260"/>
                    </a:cubicBezTo>
                    <a:cubicBezTo>
                      <a:pt x="10463" y="186"/>
                      <a:pt x="10389" y="149"/>
                      <a:pt x="10278" y="149"/>
                    </a:cubicBezTo>
                    <a:cubicBezTo>
                      <a:pt x="10130" y="112"/>
                      <a:pt x="10019" y="75"/>
                      <a:pt x="9908" y="38"/>
                    </a:cubicBezTo>
                    <a:cubicBezTo>
                      <a:pt x="9760" y="38"/>
                      <a:pt x="9613" y="1"/>
                      <a:pt x="9465" y="1"/>
                    </a:cubicBezTo>
                    <a:close/>
                    <a:moveTo>
                      <a:pt x="1923" y="16120"/>
                    </a:moveTo>
                    <a:cubicBezTo>
                      <a:pt x="1932" y="16129"/>
                      <a:pt x="1941" y="16139"/>
                      <a:pt x="1960" y="16157"/>
                    </a:cubicBezTo>
                    <a:cubicBezTo>
                      <a:pt x="1997" y="16157"/>
                      <a:pt x="2034" y="16194"/>
                      <a:pt x="2070" y="16194"/>
                    </a:cubicBezTo>
                    <a:lnTo>
                      <a:pt x="1923" y="16120"/>
                    </a:lnTo>
                    <a:close/>
                  </a:path>
                </a:pathLst>
              </a:custGeom>
              <a:solidFill>
                <a:srgbClr val="1A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90"/>
              <p:cNvSpPr/>
              <p:nvPr/>
            </p:nvSpPr>
            <p:spPr>
              <a:xfrm>
                <a:off x="1247444" y="3625072"/>
                <a:ext cx="207710" cy="125124"/>
              </a:xfrm>
              <a:custGeom>
                <a:avLst/>
                <a:gdLst/>
                <a:ahLst/>
                <a:cxnLst/>
                <a:rect l="l" t="t" r="r" b="b"/>
                <a:pathLst>
                  <a:path w="3624" h="2183" extrusionOk="0">
                    <a:moveTo>
                      <a:pt x="3401" y="1"/>
                    </a:moveTo>
                    <a:lnTo>
                      <a:pt x="222" y="1812"/>
                    </a:lnTo>
                    <a:lnTo>
                      <a:pt x="0" y="2182"/>
                    </a:lnTo>
                    <a:lnTo>
                      <a:pt x="3623" y="112"/>
                    </a:lnTo>
                    <a:lnTo>
                      <a:pt x="340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90"/>
              <p:cNvSpPr/>
              <p:nvPr/>
            </p:nvSpPr>
            <p:spPr>
              <a:xfrm>
                <a:off x="1883152" y="2629123"/>
                <a:ext cx="12781" cy="237409"/>
              </a:xfrm>
              <a:custGeom>
                <a:avLst/>
                <a:gdLst/>
                <a:ahLst/>
                <a:cxnLst/>
                <a:rect l="l" t="t" r="r" b="b"/>
                <a:pathLst>
                  <a:path w="223" h="4142" extrusionOk="0">
                    <a:moveTo>
                      <a:pt x="185" y="1"/>
                    </a:moveTo>
                    <a:lnTo>
                      <a:pt x="0" y="370"/>
                    </a:lnTo>
                    <a:lnTo>
                      <a:pt x="0" y="4031"/>
                    </a:lnTo>
                    <a:lnTo>
                      <a:pt x="222" y="4141"/>
                    </a:lnTo>
                    <a:lnTo>
                      <a:pt x="185"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90"/>
              <p:cNvSpPr/>
              <p:nvPr/>
            </p:nvSpPr>
            <p:spPr>
              <a:xfrm>
                <a:off x="1442381" y="2860112"/>
                <a:ext cx="453534" cy="771379"/>
              </a:xfrm>
              <a:custGeom>
                <a:avLst/>
                <a:gdLst/>
                <a:ahLst/>
                <a:cxnLst/>
                <a:rect l="l" t="t" r="r" b="b"/>
                <a:pathLst>
                  <a:path w="7913" h="13458" extrusionOk="0">
                    <a:moveTo>
                      <a:pt x="7690" y="1"/>
                    </a:moveTo>
                    <a:cubicBezTo>
                      <a:pt x="4400" y="1997"/>
                      <a:pt x="1627" y="5990"/>
                      <a:pt x="518" y="9946"/>
                    </a:cubicBezTo>
                    <a:cubicBezTo>
                      <a:pt x="481" y="10057"/>
                      <a:pt x="444" y="10204"/>
                      <a:pt x="444" y="10315"/>
                    </a:cubicBezTo>
                    <a:cubicBezTo>
                      <a:pt x="407" y="10426"/>
                      <a:pt x="370" y="10537"/>
                      <a:pt x="333" y="10648"/>
                    </a:cubicBezTo>
                    <a:cubicBezTo>
                      <a:pt x="333" y="10759"/>
                      <a:pt x="296" y="10870"/>
                      <a:pt x="259" y="10981"/>
                    </a:cubicBezTo>
                    <a:cubicBezTo>
                      <a:pt x="259" y="11092"/>
                      <a:pt x="222" y="11203"/>
                      <a:pt x="185" y="11314"/>
                    </a:cubicBezTo>
                    <a:cubicBezTo>
                      <a:pt x="185" y="11424"/>
                      <a:pt x="148" y="11535"/>
                      <a:pt x="148" y="11646"/>
                    </a:cubicBezTo>
                    <a:cubicBezTo>
                      <a:pt x="148" y="11757"/>
                      <a:pt x="111" y="11868"/>
                      <a:pt x="111" y="11979"/>
                    </a:cubicBezTo>
                    <a:cubicBezTo>
                      <a:pt x="74" y="12090"/>
                      <a:pt x="74" y="12201"/>
                      <a:pt x="74" y="12275"/>
                    </a:cubicBezTo>
                    <a:cubicBezTo>
                      <a:pt x="37" y="12644"/>
                      <a:pt x="0" y="12977"/>
                      <a:pt x="0" y="13347"/>
                    </a:cubicBezTo>
                    <a:lnTo>
                      <a:pt x="222" y="13458"/>
                    </a:lnTo>
                    <a:cubicBezTo>
                      <a:pt x="259" y="10870"/>
                      <a:pt x="1220" y="7986"/>
                      <a:pt x="2773" y="5472"/>
                    </a:cubicBezTo>
                    <a:cubicBezTo>
                      <a:pt x="2958" y="5176"/>
                      <a:pt x="3143" y="4881"/>
                      <a:pt x="3328" y="4585"/>
                    </a:cubicBezTo>
                    <a:cubicBezTo>
                      <a:pt x="3623" y="4178"/>
                      <a:pt x="3956" y="3772"/>
                      <a:pt x="4252" y="3365"/>
                    </a:cubicBezTo>
                    <a:cubicBezTo>
                      <a:pt x="4585" y="2958"/>
                      <a:pt x="4917" y="2588"/>
                      <a:pt x="5287" y="2219"/>
                    </a:cubicBezTo>
                    <a:cubicBezTo>
                      <a:pt x="5509" y="1997"/>
                      <a:pt x="5768" y="1775"/>
                      <a:pt x="5990" y="1553"/>
                    </a:cubicBezTo>
                    <a:cubicBezTo>
                      <a:pt x="6618" y="999"/>
                      <a:pt x="7247" y="518"/>
                      <a:pt x="7912" y="111"/>
                    </a:cubicBezTo>
                    <a:lnTo>
                      <a:pt x="769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90"/>
              <p:cNvSpPr/>
              <p:nvPr/>
            </p:nvSpPr>
            <p:spPr>
              <a:xfrm>
                <a:off x="1885273" y="3913264"/>
                <a:ext cx="12781" cy="237409"/>
              </a:xfrm>
              <a:custGeom>
                <a:avLst/>
                <a:gdLst/>
                <a:ahLst/>
                <a:cxnLst/>
                <a:rect l="l" t="t" r="r" b="b"/>
                <a:pathLst>
                  <a:path w="223" h="4142" extrusionOk="0">
                    <a:moveTo>
                      <a:pt x="222" y="1"/>
                    </a:moveTo>
                    <a:cubicBezTo>
                      <a:pt x="148" y="38"/>
                      <a:pt x="74" y="75"/>
                      <a:pt x="0" y="112"/>
                    </a:cubicBezTo>
                    <a:lnTo>
                      <a:pt x="37" y="3994"/>
                    </a:lnTo>
                    <a:lnTo>
                      <a:pt x="222" y="4142"/>
                    </a:lnTo>
                    <a:lnTo>
                      <a:pt x="222"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90"/>
              <p:cNvSpPr/>
              <p:nvPr/>
            </p:nvSpPr>
            <p:spPr>
              <a:xfrm>
                <a:off x="1919147" y="2790529"/>
                <a:ext cx="311564" cy="63279"/>
              </a:xfrm>
              <a:custGeom>
                <a:avLst/>
                <a:gdLst/>
                <a:ahLst/>
                <a:cxnLst/>
                <a:rect l="l" t="t" r="r" b="b"/>
                <a:pathLst>
                  <a:path w="5436" h="1104" extrusionOk="0">
                    <a:moveTo>
                      <a:pt x="5029" y="438"/>
                    </a:moveTo>
                    <a:cubicBezTo>
                      <a:pt x="5066" y="475"/>
                      <a:pt x="5103" y="512"/>
                      <a:pt x="5140" y="512"/>
                    </a:cubicBezTo>
                    <a:cubicBezTo>
                      <a:pt x="5169" y="527"/>
                      <a:pt x="5193" y="536"/>
                      <a:pt x="5213" y="544"/>
                    </a:cubicBezTo>
                    <a:lnTo>
                      <a:pt x="5213" y="544"/>
                    </a:lnTo>
                    <a:cubicBezTo>
                      <a:pt x="5210" y="512"/>
                      <a:pt x="5177" y="512"/>
                      <a:pt x="5177" y="512"/>
                    </a:cubicBezTo>
                    <a:cubicBezTo>
                      <a:pt x="5121" y="494"/>
                      <a:pt x="5075" y="466"/>
                      <a:pt x="5029" y="438"/>
                    </a:cubicBezTo>
                    <a:close/>
                    <a:moveTo>
                      <a:pt x="5213" y="544"/>
                    </a:moveTo>
                    <a:cubicBezTo>
                      <a:pt x="5214" y="545"/>
                      <a:pt x="5214" y="547"/>
                      <a:pt x="5214" y="549"/>
                    </a:cubicBezTo>
                    <a:lnTo>
                      <a:pt x="5398" y="660"/>
                    </a:lnTo>
                    <a:lnTo>
                      <a:pt x="5435" y="660"/>
                    </a:lnTo>
                    <a:cubicBezTo>
                      <a:pt x="5398" y="623"/>
                      <a:pt x="5325" y="623"/>
                      <a:pt x="5288" y="586"/>
                    </a:cubicBezTo>
                    <a:cubicBezTo>
                      <a:pt x="5265" y="564"/>
                      <a:pt x="5243" y="555"/>
                      <a:pt x="5213" y="544"/>
                    </a:cubicBezTo>
                    <a:close/>
                    <a:moveTo>
                      <a:pt x="3129" y="1"/>
                    </a:moveTo>
                    <a:cubicBezTo>
                      <a:pt x="2183" y="1"/>
                      <a:pt x="1125" y="272"/>
                      <a:pt x="1" y="845"/>
                    </a:cubicBezTo>
                    <a:lnTo>
                      <a:pt x="1" y="1104"/>
                    </a:lnTo>
                    <a:cubicBezTo>
                      <a:pt x="149" y="1030"/>
                      <a:pt x="260" y="956"/>
                      <a:pt x="407" y="882"/>
                    </a:cubicBezTo>
                    <a:cubicBezTo>
                      <a:pt x="444" y="845"/>
                      <a:pt x="518" y="845"/>
                      <a:pt x="555" y="808"/>
                    </a:cubicBezTo>
                    <a:cubicBezTo>
                      <a:pt x="629" y="771"/>
                      <a:pt x="703" y="734"/>
                      <a:pt x="777" y="697"/>
                    </a:cubicBezTo>
                    <a:cubicBezTo>
                      <a:pt x="851" y="697"/>
                      <a:pt x="888" y="660"/>
                      <a:pt x="925" y="660"/>
                    </a:cubicBezTo>
                    <a:cubicBezTo>
                      <a:pt x="1036" y="623"/>
                      <a:pt x="1110" y="586"/>
                      <a:pt x="1184" y="549"/>
                    </a:cubicBezTo>
                    <a:cubicBezTo>
                      <a:pt x="1221" y="549"/>
                      <a:pt x="1295" y="512"/>
                      <a:pt x="1332" y="512"/>
                    </a:cubicBezTo>
                    <a:cubicBezTo>
                      <a:pt x="1406" y="475"/>
                      <a:pt x="1480" y="438"/>
                      <a:pt x="1554" y="438"/>
                    </a:cubicBezTo>
                    <a:cubicBezTo>
                      <a:pt x="1590" y="401"/>
                      <a:pt x="1664" y="401"/>
                      <a:pt x="1701" y="364"/>
                    </a:cubicBezTo>
                    <a:cubicBezTo>
                      <a:pt x="1775" y="364"/>
                      <a:pt x="1849" y="327"/>
                      <a:pt x="1923" y="327"/>
                    </a:cubicBezTo>
                    <a:cubicBezTo>
                      <a:pt x="1960" y="290"/>
                      <a:pt x="2034" y="290"/>
                      <a:pt x="2071" y="290"/>
                    </a:cubicBezTo>
                    <a:cubicBezTo>
                      <a:pt x="2145" y="253"/>
                      <a:pt x="2219" y="253"/>
                      <a:pt x="2293" y="253"/>
                    </a:cubicBezTo>
                    <a:cubicBezTo>
                      <a:pt x="2330" y="216"/>
                      <a:pt x="2404" y="216"/>
                      <a:pt x="2441" y="216"/>
                    </a:cubicBezTo>
                    <a:cubicBezTo>
                      <a:pt x="2515" y="179"/>
                      <a:pt x="2589" y="179"/>
                      <a:pt x="2626" y="179"/>
                    </a:cubicBezTo>
                    <a:cubicBezTo>
                      <a:pt x="2700" y="179"/>
                      <a:pt x="2737" y="179"/>
                      <a:pt x="2811" y="142"/>
                    </a:cubicBezTo>
                    <a:lnTo>
                      <a:pt x="3809" y="142"/>
                    </a:lnTo>
                    <a:cubicBezTo>
                      <a:pt x="3846" y="142"/>
                      <a:pt x="3920" y="179"/>
                      <a:pt x="3994" y="179"/>
                    </a:cubicBezTo>
                    <a:lnTo>
                      <a:pt x="4141" y="179"/>
                    </a:lnTo>
                    <a:cubicBezTo>
                      <a:pt x="4178" y="216"/>
                      <a:pt x="4252" y="216"/>
                      <a:pt x="4289" y="216"/>
                    </a:cubicBezTo>
                    <a:cubicBezTo>
                      <a:pt x="4326" y="216"/>
                      <a:pt x="4400" y="253"/>
                      <a:pt x="4437" y="253"/>
                    </a:cubicBezTo>
                    <a:cubicBezTo>
                      <a:pt x="4474" y="290"/>
                      <a:pt x="4548" y="290"/>
                      <a:pt x="4585" y="290"/>
                    </a:cubicBezTo>
                    <a:cubicBezTo>
                      <a:pt x="4622" y="327"/>
                      <a:pt x="4696" y="327"/>
                      <a:pt x="4733" y="364"/>
                    </a:cubicBezTo>
                    <a:cubicBezTo>
                      <a:pt x="4770" y="364"/>
                      <a:pt x="4844" y="364"/>
                      <a:pt x="4881" y="401"/>
                    </a:cubicBezTo>
                    <a:cubicBezTo>
                      <a:pt x="4918" y="401"/>
                      <a:pt x="4955" y="438"/>
                      <a:pt x="5029" y="438"/>
                    </a:cubicBezTo>
                    <a:lnTo>
                      <a:pt x="5029" y="438"/>
                    </a:lnTo>
                    <a:cubicBezTo>
                      <a:pt x="4983" y="410"/>
                      <a:pt x="4936" y="383"/>
                      <a:pt x="4881" y="364"/>
                    </a:cubicBezTo>
                    <a:cubicBezTo>
                      <a:pt x="4358" y="125"/>
                      <a:pt x="3769" y="1"/>
                      <a:pt x="3129"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90"/>
              <p:cNvSpPr/>
              <p:nvPr/>
            </p:nvSpPr>
            <p:spPr>
              <a:xfrm>
                <a:off x="1539821" y="2908832"/>
                <a:ext cx="737472" cy="947745"/>
              </a:xfrm>
              <a:custGeom>
                <a:avLst/>
                <a:gdLst/>
                <a:ahLst/>
                <a:cxnLst/>
                <a:rect l="l" t="t" r="r" b="b"/>
                <a:pathLst>
                  <a:path w="12867" h="16535" extrusionOk="0">
                    <a:moveTo>
                      <a:pt x="9059" y="1"/>
                    </a:moveTo>
                    <a:cubicBezTo>
                      <a:pt x="9022" y="1"/>
                      <a:pt x="8985" y="38"/>
                      <a:pt x="8911" y="38"/>
                    </a:cubicBezTo>
                    <a:lnTo>
                      <a:pt x="8763" y="38"/>
                    </a:lnTo>
                    <a:cubicBezTo>
                      <a:pt x="8726" y="38"/>
                      <a:pt x="8689" y="38"/>
                      <a:pt x="8652" y="75"/>
                    </a:cubicBezTo>
                    <a:lnTo>
                      <a:pt x="8467" y="75"/>
                    </a:lnTo>
                    <a:cubicBezTo>
                      <a:pt x="8430" y="112"/>
                      <a:pt x="8393" y="112"/>
                      <a:pt x="8319" y="112"/>
                    </a:cubicBezTo>
                    <a:cubicBezTo>
                      <a:pt x="8282" y="112"/>
                      <a:pt x="8208" y="149"/>
                      <a:pt x="8172" y="149"/>
                    </a:cubicBezTo>
                    <a:cubicBezTo>
                      <a:pt x="8135" y="186"/>
                      <a:pt x="8061" y="186"/>
                      <a:pt x="8024" y="186"/>
                    </a:cubicBezTo>
                    <a:cubicBezTo>
                      <a:pt x="7987" y="223"/>
                      <a:pt x="7913" y="223"/>
                      <a:pt x="7839" y="260"/>
                    </a:cubicBezTo>
                    <a:cubicBezTo>
                      <a:pt x="7802" y="260"/>
                      <a:pt x="7765" y="260"/>
                      <a:pt x="7728" y="297"/>
                    </a:cubicBezTo>
                    <a:cubicBezTo>
                      <a:pt x="7654" y="297"/>
                      <a:pt x="7580" y="334"/>
                      <a:pt x="7543" y="371"/>
                    </a:cubicBezTo>
                    <a:cubicBezTo>
                      <a:pt x="7506" y="371"/>
                      <a:pt x="7432" y="408"/>
                      <a:pt x="7395" y="408"/>
                    </a:cubicBezTo>
                    <a:cubicBezTo>
                      <a:pt x="7321" y="444"/>
                      <a:pt x="7284" y="444"/>
                      <a:pt x="7210" y="481"/>
                    </a:cubicBezTo>
                    <a:cubicBezTo>
                      <a:pt x="7173" y="518"/>
                      <a:pt x="7136" y="518"/>
                      <a:pt x="7062" y="555"/>
                    </a:cubicBezTo>
                    <a:cubicBezTo>
                      <a:pt x="6988" y="592"/>
                      <a:pt x="6915" y="629"/>
                      <a:pt x="6841" y="666"/>
                    </a:cubicBezTo>
                    <a:cubicBezTo>
                      <a:pt x="6804" y="666"/>
                      <a:pt x="6767" y="703"/>
                      <a:pt x="6767" y="703"/>
                    </a:cubicBezTo>
                    <a:cubicBezTo>
                      <a:pt x="6656" y="777"/>
                      <a:pt x="6545" y="814"/>
                      <a:pt x="6434" y="888"/>
                    </a:cubicBezTo>
                    <a:cubicBezTo>
                      <a:pt x="2885" y="2922"/>
                      <a:pt x="1" y="7913"/>
                      <a:pt x="1" y="11979"/>
                    </a:cubicBezTo>
                    <a:cubicBezTo>
                      <a:pt x="1" y="12090"/>
                      <a:pt x="1" y="12238"/>
                      <a:pt x="38" y="12349"/>
                    </a:cubicBezTo>
                    <a:cubicBezTo>
                      <a:pt x="38" y="12386"/>
                      <a:pt x="38" y="12423"/>
                      <a:pt x="38" y="12460"/>
                    </a:cubicBezTo>
                    <a:cubicBezTo>
                      <a:pt x="38" y="12571"/>
                      <a:pt x="38" y="12645"/>
                      <a:pt x="38" y="12719"/>
                    </a:cubicBezTo>
                    <a:cubicBezTo>
                      <a:pt x="38" y="12756"/>
                      <a:pt x="75" y="12793"/>
                      <a:pt x="75" y="12830"/>
                    </a:cubicBezTo>
                    <a:cubicBezTo>
                      <a:pt x="75" y="12904"/>
                      <a:pt x="75" y="12978"/>
                      <a:pt x="75" y="13051"/>
                    </a:cubicBezTo>
                    <a:cubicBezTo>
                      <a:pt x="112" y="13088"/>
                      <a:pt x="112" y="13162"/>
                      <a:pt x="112" y="13199"/>
                    </a:cubicBezTo>
                    <a:cubicBezTo>
                      <a:pt x="112" y="13273"/>
                      <a:pt x="149" y="13310"/>
                      <a:pt x="149" y="13384"/>
                    </a:cubicBezTo>
                    <a:cubicBezTo>
                      <a:pt x="149" y="13421"/>
                      <a:pt x="186" y="13458"/>
                      <a:pt x="186" y="13532"/>
                    </a:cubicBezTo>
                    <a:cubicBezTo>
                      <a:pt x="186" y="13569"/>
                      <a:pt x="223" y="13643"/>
                      <a:pt x="223" y="13717"/>
                    </a:cubicBezTo>
                    <a:cubicBezTo>
                      <a:pt x="223" y="13754"/>
                      <a:pt x="260" y="13791"/>
                      <a:pt x="260" y="13828"/>
                    </a:cubicBezTo>
                    <a:cubicBezTo>
                      <a:pt x="260" y="13902"/>
                      <a:pt x="297" y="13939"/>
                      <a:pt x="297" y="14013"/>
                    </a:cubicBezTo>
                    <a:cubicBezTo>
                      <a:pt x="334" y="14050"/>
                      <a:pt x="334" y="14087"/>
                      <a:pt x="371" y="14124"/>
                    </a:cubicBezTo>
                    <a:cubicBezTo>
                      <a:pt x="371" y="14161"/>
                      <a:pt x="408" y="14235"/>
                      <a:pt x="408" y="14272"/>
                    </a:cubicBezTo>
                    <a:cubicBezTo>
                      <a:pt x="445" y="14308"/>
                      <a:pt x="445" y="14382"/>
                      <a:pt x="482" y="14419"/>
                    </a:cubicBezTo>
                    <a:cubicBezTo>
                      <a:pt x="482" y="14456"/>
                      <a:pt x="519" y="14493"/>
                      <a:pt x="519" y="14567"/>
                    </a:cubicBezTo>
                    <a:cubicBezTo>
                      <a:pt x="556" y="14604"/>
                      <a:pt x="556" y="14641"/>
                      <a:pt x="593" y="14678"/>
                    </a:cubicBezTo>
                    <a:cubicBezTo>
                      <a:pt x="593" y="14715"/>
                      <a:pt x="629" y="14752"/>
                      <a:pt x="666" y="14789"/>
                    </a:cubicBezTo>
                    <a:cubicBezTo>
                      <a:pt x="666" y="14826"/>
                      <a:pt x="703" y="14863"/>
                      <a:pt x="740" y="14900"/>
                    </a:cubicBezTo>
                    <a:cubicBezTo>
                      <a:pt x="740" y="14937"/>
                      <a:pt x="777" y="15011"/>
                      <a:pt x="814" y="15048"/>
                    </a:cubicBezTo>
                    <a:cubicBezTo>
                      <a:pt x="814" y="15085"/>
                      <a:pt x="851" y="15122"/>
                      <a:pt x="888" y="15159"/>
                    </a:cubicBezTo>
                    <a:cubicBezTo>
                      <a:pt x="888" y="15196"/>
                      <a:pt x="925" y="15233"/>
                      <a:pt x="962" y="15270"/>
                    </a:cubicBezTo>
                    <a:cubicBezTo>
                      <a:pt x="962" y="15307"/>
                      <a:pt x="999" y="15307"/>
                      <a:pt x="1036" y="15344"/>
                    </a:cubicBezTo>
                    <a:cubicBezTo>
                      <a:pt x="1073" y="15381"/>
                      <a:pt x="1073" y="15418"/>
                      <a:pt x="1110" y="15455"/>
                    </a:cubicBezTo>
                    <a:cubicBezTo>
                      <a:pt x="1147" y="15492"/>
                      <a:pt x="1184" y="15529"/>
                      <a:pt x="1221" y="15566"/>
                    </a:cubicBezTo>
                    <a:cubicBezTo>
                      <a:pt x="1221" y="15566"/>
                      <a:pt x="1258" y="15602"/>
                      <a:pt x="1295" y="15639"/>
                    </a:cubicBezTo>
                    <a:cubicBezTo>
                      <a:pt x="1332" y="15676"/>
                      <a:pt x="1369" y="15713"/>
                      <a:pt x="1406" y="15713"/>
                    </a:cubicBezTo>
                    <a:cubicBezTo>
                      <a:pt x="1406" y="15750"/>
                      <a:pt x="1443" y="15787"/>
                      <a:pt x="1480" y="15824"/>
                    </a:cubicBezTo>
                    <a:cubicBezTo>
                      <a:pt x="1517" y="15824"/>
                      <a:pt x="1554" y="15861"/>
                      <a:pt x="1591" y="15898"/>
                    </a:cubicBezTo>
                    <a:cubicBezTo>
                      <a:pt x="1628" y="15898"/>
                      <a:pt x="1665" y="15935"/>
                      <a:pt x="1702" y="15972"/>
                    </a:cubicBezTo>
                    <a:cubicBezTo>
                      <a:pt x="1739" y="15972"/>
                      <a:pt x="1776" y="16009"/>
                      <a:pt x="1776" y="16046"/>
                    </a:cubicBezTo>
                    <a:cubicBezTo>
                      <a:pt x="2288" y="16366"/>
                      <a:pt x="2891" y="16534"/>
                      <a:pt x="3560" y="16534"/>
                    </a:cubicBezTo>
                    <a:cubicBezTo>
                      <a:pt x="4435" y="16534"/>
                      <a:pt x="5423" y="16247"/>
                      <a:pt x="6471" y="15639"/>
                    </a:cubicBezTo>
                    <a:cubicBezTo>
                      <a:pt x="10020" y="13606"/>
                      <a:pt x="12867" y="8652"/>
                      <a:pt x="12867" y="4548"/>
                    </a:cubicBezTo>
                    <a:cubicBezTo>
                      <a:pt x="12867" y="2663"/>
                      <a:pt x="12238" y="1295"/>
                      <a:pt x="11203" y="555"/>
                    </a:cubicBezTo>
                    <a:cubicBezTo>
                      <a:pt x="11129" y="518"/>
                      <a:pt x="11055" y="481"/>
                      <a:pt x="10981" y="444"/>
                    </a:cubicBezTo>
                    <a:cubicBezTo>
                      <a:pt x="10944" y="408"/>
                      <a:pt x="10907" y="408"/>
                      <a:pt x="10870" y="371"/>
                    </a:cubicBezTo>
                    <a:cubicBezTo>
                      <a:pt x="10833" y="371"/>
                      <a:pt x="10796" y="334"/>
                      <a:pt x="10759" y="334"/>
                    </a:cubicBezTo>
                    <a:cubicBezTo>
                      <a:pt x="10722" y="297"/>
                      <a:pt x="10686" y="297"/>
                      <a:pt x="10649" y="260"/>
                    </a:cubicBezTo>
                    <a:cubicBezTo>
                      <a:pt x="10612" y="260"/>
                      <a:pt x="10575" y="223"/>
                      <a:pt x="10538" y="223"/>
                    </a:cubicBezTo>
                    <a:cubicBezTo>
                      <a:pt x="10464" y="186"/>
                      <a:pt x="10427" y="186"/>
                      <a:pt x="10390" y="186"/>
                    </a:cubicBezTo>
                    <a:cubicBezTo>
                      <a:pt x="10353" y="149"/>
                      <a:pt x="10316" y="149"/>
                      <a:pt x="10279" y="149"/>
                    </a:cubicBezTo>
                    <a:cubicBezTo>
                      <a:pt x="10242" y="112"/>
                      <a:pt x="10205" y="112"/>
                      <a:pt x="10131" y="112"/>
                    </a:cubicBezTo>
                    <a:cubicBezTo>
                      <a:pt x="10094" y="112"/>
                      <a:pt x="10057" y="75"/>
                      <a:pt x="10020" y="75"/>
                    </a:cubicBezTo>
                    <a:cubicBezTo>
                      <a:pt x="9983" y="75"/>
                      <a:pt x="9946" y="75"/>
                      <a:pt x="9872" y="38"/>
                    </a:cubicBezTo>
                    <a:lnTo>
                      <a:pt x="9613" y="38"/>
                    </a:lnTo>
                    <a:cubicBezTo>
                      <a:pt x="9576" y="38"/>
                      <a:pt x="9539" y="1"/>
                      <a:pt x="9502"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90"/>
              <p:cNvSpPr/>
              <p:nvPr/>
            </p:nvSpPr>
            <p:spPr>
              <a:xfrm>
                <a:off x="1213512" y="2578282"/>
                <a:ext cx="1392239" cy="1608616"/>
              </a:xfrm>
              <a:custGeom>
                <a:avLst/>
                <a:gdLst/>
                <a:ahLst/>
                <a:cxnLst/>
                <a:rect l="l" t="t" r="r" b="b"/>
                <a:pathLst>
                  <a:path w="24291" h="28065" extrusionOk="0">
                    <a:moveTo>
                      <a:pt x="15448" y="4387"/>
                    </a:moveTo>
                    <a:cubicBezTo>
                      <a:pt x="15813" y="4387"/>
                      <a:pt x="16161" y="4429"/>
                      <a:pt x="16489" y="4511"/>
                    </a:cubicBezTo>
                    <a:cubicBezTo>
                      <a:pt x="16600" y="4511"/>
                      <a:pt x="16711" y="4548"/>
                      <a:pt x="16822" y="4585"/>
                    </a:cubicBezTo>
                    <a:cubicBezTo>
                      <a:pt x="16933" y="4622"/>
                      <a:pt x="17007" y="4659"/>
                      <a:pt x="17118" y="4696"/>
                    </a:cubicBezTo>
                    <a:cubicBezTo>
                      <a:pt x="17192" y="4733"/>
                      <a:pt x="17266" y="4770"/>
                      <a:pt x="17340" y="4844"/>
                    </a:cubicBezTo>
                    <a:cubicBezTo>
                      <a:pt x="17414" y="4881"/>
                      <a:pt x="17488" y="4918"/>
                      <a:pt x="17562" y="4954"/>
                    </a:cubicBezTo>
                    <a:cubicBezTo>
                      <a:pt x="17599" y="4991"/>
                      <a:pt x="17636" y="4991"/>
                      <a:pt x="17673" y="5028"/>
                    </a:cubicBezTo>
                    <a:cubicBezTo>
                      <a:pt x="17709" y="5065"/>
                      <a:pt x="17746" y="5102"/>
                      <a:pt x="17783" y="5102"/>
                    </a:cubicBezTo>
                    <a:cubicBezTo>
                      <a:pt x="17820" y="5139"/>
                      <a:pt x="17857" y="5176"/>
                      <a:pt x="17894" y="5213"/>
                    </a:cubicBezTo>
                    <a:cubicBezTo>
                      <a:pt x="17931" y="5213"/>
                      <a:pt x="17968" y="5250"/>
                      <a:pt x="18005" y="5287"/>
                    </a:cubicBezTo>
                    <a:cubicBezTo>
                      <a:pt x="18042" y="5324"/>
                      <a:pt x="18079" y="5361"/>
                      <a:pt x="18116" y="5398"/>
                    </a:cubicBezTo>
                    <a:cubicBezTo>
                      <a:pt x="18153" y="5435"/>
                      <a:pt x="18190" y="5472"/>
                      <a:pt x="18227" y="5509"/>
                    </a:cubicBezTo>
                    <a:cubicBezTo>
                      <a:pt x="18264" y="5546"/>
                      <a:pt x="18301" y="5546"/>
                      <a:pt x="18338" y="5583"/>
                    </a:cubicBezTo>
                    <a:cubicBezTo>
                      <a:pt x="18375" y="5620"/>
                      <a:pt x="18375" y="5657"/>
                      <a:pt x="18412" y="5731"/>
                    </a:cubicBezTo>
                    <a:cubicBezTo>
                      <a:pt x="18449" y="5768"/>
                      <a:pt x="18486" y="5768"/>
                      <a:pt x="18523" y="5805"/>
                    </a:cubicBezTo>
                    <a:cubicBezTo>
                      <a:pt x="18560" y="5879"/>
                      <a:pt x="18560" y="5916"/>
                      <a:pt x="18597" y="5953"/>
                    </a:cubicBezTo>
                    <a:cubicBezTo>
                      <a:pt x="18634" y="5990"/>
                      <a:pt x="18671" y="6027"/>
                      <a:pt x="18708" y="6064"/>
                    </a:cubicBezTo>
                    <a:cubicBezTo>
                      <a:pt x="18708" y="6101"/>
                      <a:pt x="18745" y="6175"/>
                      <a:pt x="18782" y="6211"/>
                    </a:cubicBezTo>
                    <a:cubicBezTo>
                      <a:pt x="18819" y="6248"/>
                      <a:pt x="18819" y="6285"/>
                      <a:pt x="18856" y="6322"/>
                    </a:cubicBezTo>
                    <a:cubicBezTo>
                      <a:pt x="18893" y="6359"/>
                      <a:pt x="18893" y="6433"/>
                      <a:pt x="18930" y="6470"/>
                    </a:cubicBezTo>
                    <a:cubicBezTo>
                      <a:pt x="18966" y="6507"/>
                      <a:pt x="18966" y="6581"/>
                      <a:pt x="19003" y="6618"/>
                    </a:cubicBezTo>
                    <a:cubicBezTo>
                      <a:pt x="19040" y="6655"/>
                      <a:pt x="19040" y="6729"/>
                      <a:pt x="19077" y="6766"/>
                    </a:cubicBezTo>
                    <a:cubicBezTo>
                      <a:pt x="19114" y="6803"/>
                      <a:pt x="19114" y="6877"/>
                      <a:pt x="19151" y="6914"/>
                    </a:cubicBezTo>
                    <a:cubicBezTo>
                      <a:pt x="19151" y="6951"/>
                      <a:pt x="19188" y="7025"/>
                      <a:pt x="19188" y="7062"/>
                    </a:cubicBezTo>
                    <a:cubicBezTo>
                      <a:pt x="19225" y="7136"/>
                      <a:pt x="19225" y="7173"/>
                      <a:pt x="19262" y="7210"/>
                    </a:cubicBezTo>
                    <a:cubicBezTo>
                      <a:pt x="19262" y="7284"/>
                      <a:pt x="19299" y="7358"/>
                      <a:pt x="19299" y="7395"/>
                    </a:cubicBezTo>
                    <a:cubicBezTo>
                      <a:pt x="19336" y="7468"/>
                      <a:pt x="19336" y="7505"/>
                      <a:pt x="19373" y="7542"/>
                    </a:cubicBezTo>
                    <a:cubicBezTo>
                      <a:pt x="19373" y="7616"/>
                      <a:pt x="19410" y="7690"/>
                      <a:pt x="19410" y="7764"/>
                    </a:cubicBezTo>
                    <a:cubicBezTo>
                      <a:pt x="19410" y="7801"/>
                      <a:pt x="19447" y="7838"/>
                      <a:pt x="19447" y="7912"/>
                    </a:cubicBezTo>
                    <a:cubicBezTo>
                      <a:pt x="19447" y="7986"/>
                      <a:pt x="19484" y="8023"/>
                      <a:pt x="19484" y="8097"/>
                    </a:cubicBezTo>
                    <a:cubicBezTo>
                      <a:pt x="19484" y="8171"/>
                      <a:pt x="19521" y="8208"/>
                      <a:pt x="19521" y="8282"/>
                    </a:cubicBezTo>
                    <a:cubicBezTo>
                      <a:pt x="19521" y="8356"/>
                      <a:pt x="19558" y="8430"/>
                      <a:pt x="19558" y="8504"/>
                    </a:cubicBezTo>
                    <a:cubicBezTo>
                      <a:pt x="19558" y="8541"/>
                      <a:pt x="19558" y="8578"/>
                      <a:pt x="19595" y="8652"/>
                    </a:cubicBezTo>
                    <a:cubicBezTo>
                      <a:pt x="19595" y="8725"/>
                      <a:pt x="19595" y="8836"/>
                      <a:pt x="19595" y="8947"/>
                    </a:cubicBezTo>
                    <a:cubicBezTo>
                      <a:pt x="19595" y="8984"/>
                      <a:pt x="19595" y="9021"/>
                      <a:pt x="19632" y="9058"/>
                    </a:cubicBezTo>
                    <a:cubicBezTo>
                      <a:pt x="19632" y="9169"/>
                      <a:pt x="19632" y="9317"/>
                      <a:pt x="19632" y="9465"/>
                    </a:cubicBezTo>
                    <a:cubicBezTo>
                      <a:pt x="19632" y="9539"/>
                      <a:pt x="19632" y="9613"/>
                      <a:pt x="19632" y="9687"/>
                    </a:cubicBezTo>
                    <a:cubicBezTo>
                      <a:pt x="19632" y="9798"/>
                      <a:pt x="19632" y="9872"/>
                      <a:pt x="19632" y="9946"/>
                    </a:cubicBezTo>
                    <a:cubicBezTo>
                      <a:pt x="19521" y="14567"/>
                      <a:pt x="16342" y="20112"/>
                      <a:pt x="12386" y="22553"/>
                    </a:cubicBezTo>
                    <a:cubicBezTo>
                      <a:pt x="12312" y="22590"/>
                      <a:pt x="12238" y="22626"/>
                      <a:pt x="12164" y="22663"/>
                    </a:cubicBezTo>
                    <a:cubicBezTo>
                      <a:pt x="12090" y="22700"/>
                      <a:pt x="12016" y="22737"/>
                      <a:pt x="11942" y="22774"/>
                    </a:cubicBezTo>
                    <a:cubicBezTo>
                      <a:pt x="11831" y="22848"/>
                      <a:pt x="11683" y="22922"/>
                      <a:pt x="11572" y="22959"/>
                    </a:cubicBezTo>
                    <a:cubicBezTo>
                      <a:pt x="11535" y="22996"/>
                      <a:pt x="11498" y="22996"/>
                      <a:pt x="11461" y="23033"/>
                    </a:cubicBezTo>
                    <a:cubicBezTo>
                      <a:pt x="11387" y="23070"/>
                      <a:pt x="11277" y="23107"/>
                      <a:pt x="11203" y="23144"/>
                    </a:cubicBezTo>
                    <a:cubicBezTo>
                      <a:pt x="11166" y="23181"/>
                      <a:pt x="11129" y="23181"/>
                      <a:pt x="11055" y="23181"/>
                    </a:cubicBezTo>
                    <a:cubicBezTo>
                      <a:pt x="10981" y="23218"/>
                      <a:pt x="10907" y="23255"/>
                      <a:pt x="10833" y="23292"/>
                    </a:cubicBezTo>
                    <a:cubicBezTo>
                      <a:pt x="10796" y="23292"/>
                      <a:pt x="10722" y="23329"/>
                      <a:pt x="10685" y="23329"/>
                    </a:cubicBezTo>
                    <a:cubicBezTo>
                      <a:pt x="10611" y="23366"/>
                      <a:pt x="10537" y="23403"/>
                      <a:pt x="10500" y="23403"/>
                    </a:cubicBezTo>
                    <a:cubicBezTo>
                      <a:pt x="10426" y="23440"/>
                      <a:pt x="10389" y="23440"/>
                      <a:pt x="10315" y="23440"/>
                    </a:cubicBezTo>
                    <a:cubicBezTo>
                      <a:pt x="10278" y="23477"/>
                      <a:pt x="10204" y="23514"/>
                      <a:pt x="10130" y="23514"/>
                    </a:cubicBezTo>
                    <a:cubicBezTo>
                      <a:pt x="10094" y="23514"/>
                      <a:pt x="10020" y="23551"/>
                      <a:pt x="9983" y="23551"/>
                    </a:cubicBezTo>
                    <a:cubicBezTo>
                      <a:pt x="9909" y="23551"/>
                      <a:pt x="9872" y="23588"/>
                      <a:pt x="9798" y="23588"/>
                    </a:cubicBezTo>
                    <a:cubicBezTo>
                      <a:pt x="9724" y="23588"/>
                      <a:pt x="9687" y="23625"/>
                      <a:pt x="9650" y="23625"/>
                    </a:cubicBezTo>
                    <a:cubicBezTo>
                      <a:pt x="9576" y="23625"/>
                      <a:pt x="9502" y="23625"/>
                      <a:pt x="9465" y="23662"/>
                    </a:cubicBezTo>
                    <a:lnTo>
                      <a:pt x="9317" y="23662"/>
                    </a:lnTo>
                    <a:cubicBezTo>
                      <a:pt x="9243" y="23662"/>
                      <a:pt x="9169" y="23662"/>
                      <a:pt x="9132" y="23699"/>
                    </a:cubicBezTo>
                    <a:lnTo>
                      <a:pt x="8504" y="23699"/>
                    </a:lnTo>
                    <a:cubicBezTo>
                      <a:pt x="8467" y="23699"/>
                      <a:pt x="8393" y="23662"/>
                      <a:pt x="8356" y="23662"/>
                    </a:cubicBezTo>
                    <a:lnTo>
                      <a:pt x="8208" y="23662"/>
                    </a:lnTo>
                    <a:cubicBezTo>
                      <a:pt x="8134" y="23662"/>
                      <a:pt x="8097" y="23625"/>
                      <a:pt x="8060" y="23625"/>
                    </a:cubicBezTo>
                    <a:cubicBezTo>
                      <a:pt x="7986" y="23625"/>
                      <a:pt x="7949" y="23625"/>
                      <a:pt x="7912" y="23588"/>
                    </a:cubicBezTo>
                    <a:cubicBezTo>
                      <a:pt x="7838" y="23588"/>
                      <a:pt x="7801" y="23588"/>
                      <a:pt x="7764" y="23551"/>
                    </a:cubicBezTo>
                    <a:cubicBezTo>
                      <a:pt x="7727" y="23551"/>
                      <a:pt x="7653" y="23551"/>
                      <a:pt x="7616" y="23514"/>
                    </a:cubicBezTo>
                    <a:cubicBezTo>
                      <a:pt x="7579" y="23514"/>
                      <a:pt x="7543" y="23514"/>
                      <a:pt x="7469" y="23477"/>
                    </a:cubicBezTo>
                    <a:cubicBezTo>
                      <a:pt x="7432" y="23477"/>
                      <a:pt x="7395" y="23440"/>
                      <a:pt x="7358" y="23440"/>
                    </a:cubicBezTo>
                    <a:cubicBezTo>
                      <a:pt x="7284" y="23440"/>
                      <a:pt x="7247" y="23403"/>
                      <a:pt x="7210" y="23403"/>
                    </a:cubicBezTo>
                    <a:cubicBezTo>
                      <a:pt x="7173" y="23366"/>
                      <a:pt x="7136" y="23329"/>
                      <a:pt x="7062" y="23329"/>
                    </a:cubicBezTo>
                    <a:cubicBezTo>
                      <a:pt x="7025" y="23292"/>
                      <a:pt x="6988" y="23292"/>
                      <a:pt x="6951" y="23255"/>
                    </a:cubicBezTo>
                    <a:cubicBezTo>
                      <a:pt x="6914" y="23255"/>
                      <a:pt x="6877" y="23218"/>
                      <a:pt x="6840" y="23181"/>
                    </a:cubicBezTo>
                    <a:cubicBezTo>
                      <a:pt x="6803" y="23181"/>
                      <a:pt x="6729" y="23144"/>
                      <a:pt x="6692" y="23107"/>
                    </a:cubicBezTo>
                    <a:cubicBezTo>
                      <a:pt x="5472" y="22331"/>
                      <a:pt x="4696" y="20778"/>
                      <a:pt x="4622" y="18634"/>
                    </a:cubicBezTo>
                    <a:cubicBezTo>
                      <a:pt x="4622" y="18523"/>
                      <a:pt x="4622" y="18449"/>
                      <a:pt x="4622" y="18375"/>
                    </a:cubicBezTo>
                    <a:cubicBezTo>
                      <a:pt x="4622" y="18301"/>
                      <a:pt x="4622" y="18227"/>
                      <a:pt x="4622" y="18116"/>
                    </a:cubicBezTo>
                    <a:cubicBezTo>
                      <a:pt x="4622" y="17709"/>
                      <a:pt x="4659" y="17266"/>
                      <a:pt x="4733" y="16822"/>
                    </a:cubicBezTo>
                    <a:cubicBezTo>
                      <a:pt x="4733" y="16711"/>
                      <a:pt x="4770" y="16600"/>
                      <a:pt x="4770" y="16489"/>
                    </a:cubicBezTo>
                    <a:cubicBezTo>
                      <a:pt x="4807" y="16378"/>
                      <a:pt x="4807" y="16268"/>
                      <a:pt x="4844" y="16157"/>
                    </a:cubicBezTo>
                    <a:cubicBezTo>
                      <a:pt x="4844" y="16046"/>
                      <a:pt x="4881" y="15935"/>
                      <a:pt x="4918" y="15824"/>
                    </a:cubicBezTo>
                    <a:cubicBezTo>
                      <a:pt x="4918" y="15713"/>
                      <a:pt x="4955" y="15602"/>
                      <a:pt x="4992" y="15491"/>
                    </a:cubicBezTo>
                    <a:cubicBezTo>
                      <a:pt x="5029" y="15380"/>
                      <a:pt x="5029" y="15232"/>
                      <a:pt x="5065" y="15121"/>
                    </a:cubicBezTo>
                    <a:cubicBezTo>
                      <a:pt x="5102" y="15011"/>
                      <a:pt x="5139" y="14900"/>
                      <a:pt x="5176" y="14789"/>
                    </a:cubicBezTo>
                    <a:cubicBezTo>
                      <a:pt x="5213" y="14678"/>
                      <a:pt x="5250" y="14530"/>
                      <a:pt x="5287" y="14419"/>
                    </a:cubicBezTo>
                    <a:cubicBezTo>
                      <a:pt x="6433" y="10833"/>
                      <a:pt x="8947" y="7321"/>
                      <a:pt x="11905" y="5546"/>
                    </a:cubicBezTo>
                    <a:cubicBezTo>
                      <a:pt x="11979" y="5509"/>
                      <a:pt x="12016" y="5435"/>
                      <a:pt x="12090" y="5398"/>
                    </a:cubicBezTo>
                    <a:cubicBezTo>
                      <a:pt x="12164" y="5361"/>
                      <a:pt x="12238" y="5324"/>
                      <a:pt x="12312" y="5287"/>
                    </a:cubicBezTo>
                    <a:cubicBezTo>
                      <a:pt x="13434" y="4673"/>
                      <a:pt x="14498" y="4387"/>
                      <a:pt x="15448" y="4387"/>
                    </a:cubicBezTo>
                    <a:close/>
                    <a:moveTo>
                      <a:pt x="12386" y="0"/>
                    </a:moveTo>
                    <a:cubicBezTo>
                      <a:pt x="12312" y="0"/>
                      <a:pt x="12201" y="0"/>
                      <a:pt x="12090" y="74"/>
                    </a:cubicBezTo>
                    <a:cubicBezTo>
                      <a:pt x="11942" y="148"/>
                      <a:pt x="11831" y="296"/>
                      <a:pt x="11720" y="444"/>
                    </a:cubicBezTo>
                    <a:lnTo>
                      <a:pt x="10722" y="2182"/>
                    </a:lnTo>
                    <a:lnTo>
                      <a:pt x="11018" y="2367"/>
                    </a:lnTo>
                    <a:lnTo>
                      <a:pt x="11683" y="1257"/>
                    </a:lnTo>
                    <a:lnTo>
                      <a:pt x="11868" y="888"/>
                    </a:lnTo>
                    <a:lnTo>
                      <a:pt x="11905" y="5028"/>
                    </a:lnTo>
                    <a:cubicBezTo>
                      <a:pt x="11240" y="5435"/>
                      <a:pt x="10611" y="5916"/>
                      <a:pt x="9983" y="6470"/>
                    </a:cubicBezTo>
                    <a:cubicBezTo>
                      <a:pt x="9761" y="6692"/>
                      <a:pt x="9502" y="6914"/>
                      <a:pt x="9280" y="7136"/>
                    </a:cubicBezTo>
                    <a:cubicBezTo>
                      <a:pt x="8910" y="7505"/>
                      <a:pt x="8578" y="7875"/>
                      <a:pt x="8245" y="8282"/>
                    </a:cubicBezTo>
                    <a:cubicBezTo>
                      <a:pt x="7949" y="8689"/>
                      <a:pt x="7616" y="9095"/>
                      <a:pt x="7321" y="9502"/>
                    </a:cubicBezTo>
                    <a:cubicBezTo>
                      <a:pt x="7136" y="9798"/>
                      <a:pt x="6951" y="10093"/>
                      <a:pt x="6766" y="10389"/>
                    </a:cubicBezTo>
                    <a:cubicBezTo>
                      <a:pt x="5213" y="12903"/>
                      <a:pt x="4252" y="15787"/>
                      <a:pt x="4215" y="18375"/>
                    </a:cubicBezTo>
                    <a:lnTo>
                      <a:pt x="592" y="20445"/>
                    </a:lnTo>
                    <a:lnTo>
                      <a:pt x="814" y="20075"/>
                    </a:lnTo>
                    <a:lnTo>
                      <a:pt x="1442" y="18966"/>
                    </a:lnTo>
                    <a:lnTo>
                      <a:pt x="1147" y="18818"/>
                    </a:lnTo>
                    <a:lnTo>
                      <a:pt x="148" y="20556"/>
                    </a:lnTo>
                    <a:cubicBezTo>
                      <a:pt x="37" y="20704"/>
                      <a:pt x="0" y="20889"/>
                      <a:pt x="0" y="21074"/>
                    </a:cubicBezTo>
                    <a:cubicBezTo>
                      <a:pt x="0" y="21222"/>
                      <a:pt x="37" y="21333"/>
                      <a:pt x="148" y="21369"/>
                    </a:cubicBezTo>
                    <a:lnTo>
                      <a:pt x="1147" y="21961"/>
                    </a:lnTo>
                    <a:lnTo>
                      <a:pt x="1442" y="21443"/>
                    </a:lnTo>
                    <a:lnTo>
                      <a:pt x="592" y="20963"/>
                    </a:lnTo>
                    <a:lnTo>
                      <a:pt x="3993" y="18966"/>
                    </a:lnTo>
                    <a:lnTo>
                      <a:pt x="4215" y="18855"/>
                    </a:lnTo>
                    <a:cubicBezTo>
                      <a:pt x="4215" y="19003"/>
                      <a:pt x="4215" y="19151"/>
                      <a:pt x="4215" y="19299"/>
                    </a:cubicBezTo>
                    <a:cubicBezTo>
                      <a:pt x="4215" y="19373"/>
                      <a:pt x="4215" y="19410"/>
                      <a:pt x="4252" y="19484"/>
                    </a:cubicBezTo>
                    <a:cubicBezTo>
                      <a:pt x="4252" y="19558"/>
                      <a:pt x="4252" y="19632"/>
                      <a:pt x="4252" y="19706"/>
                    </a:cubicBezTo>
                    <a:cubicBezTo>
                      <a:pt x="4252" y="19780"/>
                      <a:pt x="4289" y="19817"/>
                      <a:pt x="4289" y="19891"/>
                    </a:cubicBezTo>
                    <a:cubicBezTo>
                      <a:pt x="4289" y="19965"/>
                      <a:pt x="4289" y="20039"/>
                      <a:pt x="4326" y="20112"/>
                    </a:cubicBezTo>
                    <a:cubicBezTo>
                      <a:pt x="4326" y="20186"/>
                      <a:pt x="4326" y="20223"/>
                      <a:pt x="4363" y="20297"/>
                    </a:cubicBezTo>
                    <a:cubicBezTo>
                      <a:pt x="4363" y="20371"/>
                      <a:pt x="4363" y="20445"/>
                      <a:pt x="4400" y="20519"/>
                    </a:cubicBezTo>
                    <a:cubicBezTo>
                      <a:pt x="4400" y="20556"/>
                      <a:pt x="4437" y="20630"/>
                      <a:pt x="4437" y="20667"/>
                    </a:cubicBezTo>
                    <a:cubicBezTo>
                      <a:pt x="4437" y="20741"/>
                      <a:pt x="4474" y="20815"/>
                      <a:pt x="4474" y="20889"/>
                    </a:cubicBezTo>
                    <a:cubicBezTo>
                      <a:pt x="4511" y="20926"/>
                      <a:pt x="4511" y="21000"/>
                      <a:pt x="4548" y="21037"/>
                    </a:cubicBezTo>
                    <a:cubicBezTo>
                      <a:pt x="4548" y="21111"/>
                      <a:pt x="4585" y="21185"/>
                      <a:pt x="4585" y="21222"/>
                    </a:cubicBezTo>
                    <a:cubicBezTo>
                      <a:pt x="4622" y="21296"/>
                      <a:pt x="4622" y="21333"/>
                      <a:pt x="4659" y="21369"/>
                    </a:cubicBezTo>
                    <a:cubicBezTo>
                      <a:pt x="4696" y="21443"/>
                      <a:pt x="4696" y="21517"/>
                      <a:pt x="4733" y="21554"/>
                    </a:cubicBezTo>
                    <a:cubicBezTo>
                      <a:pt x="4733" y="21628"/>
                      <a:pt x="4770" y="21665"/>
                      <a:pt x="4807" y="21702"/>
                    </a:cubicBezTo>
                    <a:cubicBezTo>
                      <a:pt x="4807" y="21776"/>
                      <a:pt x="4844" y="21813"/>
                      <a:pt x="4881" y="21887"/>
                    </a:cubicBezTo>
                    <a:cubicBezTo>
                      <a:pt x="4881" y="21924"/>
                      <a:pt x="4918" y="21961"/>
                      <a:pt x="4955" y="22035"/>
                    </a:cubicBezTo>
                    <a:cubicBezTo>
                      <a:pt x="4955" y="22072"/>
                      <a:pt x="4992" y="22109"/>
                      <a:pt x="5029" y="22183"/>
                    </a:cubicBezTo>
                    <a:cubicBezTo>
                      <a:pt x="5065" y="22220"/>
                      <a:pt x="5065" y="22257"/>
                      <a:pt x="5102" y="22294"/>
                    </a:cubicBezTo>
                    <a:cubicBezTo>
                      <a:pt x="5139" y="22368"/>
                      <a:pt x="5176" y="22405"/>
                      <a:pt x="5213" y="22442"/>
                    </a:cubicBezTo>
                    <a:cubicBezTo>
                      <a:pt x="5213" y="22479"/>
                      <a:pt x="5250" y="22553"/>
                      <a:pt x="5287" y="22590"/>
                    </a:cubicBezTo>
                    <a:cubicBezTo>
                      <a:pt x="5324" y="22626"/>
                      <a:pt x="5361" y="22663"/>
                      <a:pt x="5398" y="22700"/>
                    </a:cubicBezTo>
                    <a:cubicBezTo>
                      <a:pt x="5398" y="22737"/>
                      <a:pt x="5435" y="22774"/>
                      <a:pt x="5472" y="22811"/>
                    </a:cubicBezTo>
                    <a:cubicBezTo>
                      <a:pt x="5509" y="22885"/>
                      <a:pt x="5546" y="22922"/>
                      <a:pt x="5583" y="22959"/>
                    </a:cubicBezTo>
                    <a:cubicBezTo>
                      <a:pt x="5620" y="22996"/>
                      <a:pt x="5657" y="23033"/>
                      <a:pt x="5694" y="23070"/>
                    </a:cubicBezTo>
                    <a:cubicBezTo>
                      <a:pt x="5731" y="23107"/>
                      <a:pt x="5768" y="23144"/>
                      <a:pt x="5805" y="23181"/>
                    </a:cubicBezTo>
                    <a:cubicBezTo>
                      <a:pt x="5842" y="23218"/>
                      <a:pt x="5879" y="23218"/>
                      <a:pt x="5916" y="23255"/>
                    </a:cubicBezTo>
                    <a:cubicBezTo>
                      <a:pt x="5953" y="23292"/>
                      <a:pt x="5990" y="23329"/>
                      <a:pt x="6027" y="23366"/>
                    </a:cubicBezTo>
                    <a:cubicBezTo>
                      <a:pt x="6064" y="23403"/>
                      <a:pt x="6101" y="23440"/>
                      <a:pt x="6138" y="23477"/>
                    </a:cubicBezTo>
                    <a:cubicBezTo>
                      <a:pt x="6175" y="23477"/>
                      <a:pt x="6249" y="23514"/>
                      <a:pt x="6286" y="23551"/>
                    </a:cubicBezTo>
                    <a:cubicBezTo>
                      <a:pt x="6322" y="23588"/>
                      <a:pt x="6359" y="23588"/>
                      <a:pt x="6396" y="23625"/>
                    </a:cubicBezTo>
                    <a:cubicBezTo>
                      <a:pt x="7035" y="24022"/>
                      <a:pt x="7786" y="24233"/>
                      <a:pt x="8617" y="24233"/>
                    </a:cubicBezTo>
                    <a:cubicBezTo>
                      <a:pt x="9565" y="24233"/>
                      <a:pt x="10616" y="23957"/>
                      <a:pt x="11720" y="23366"/>
                    </a:cubicBezTo>
                    <a:cubicBezTo>
                      <a:pt x="11794" y="23329"/>
                      <a:pt x="11868" y="23329"/>
                      <a:pt x="11942" y="23255"/>
                    </a:cubicBezTo>
                    <a:lnTo>
                      <a:pt x="11942" y="27396"/>
                    </a:lnTo>
                    <a:lnTo>
                      <a:pt x="11092" y="26915"/>
                    </a:lnTo>
                    <a:lnTo>
                      <a:pt x="10796" y="27433"/>
                    </a:lnTo>
                    <a:lnTo>
                      <a:pt x="11794" y="28024"/>
                    </a:lnTo>
                    <a:cubicBezTo>
                      <a:pt x="11837" y="28052"/>
                      <a:pt x="11884" y="28065"/>
                      <a:pt x="11933" y="28065"/>
                    </a:cubicBezTo>
                    <a:cubicBezTo>
                      <a:pt x="12013" y="28065"/>
                      <a:pt x="12095" y="28033"/>
                      <a:pt x="12164" y="27987"/>
                    </a:cubicBezTo>
                    <a:cubicBezTo>
                      <a:pt x="12312" y="27913"/>
                      <a:pt x="12423" y="27765"/>
                      <a:pt x="12534" y="27618"/>
                    </a:cubicBezTo>
                    <a:lnTo>
                      <a:pt x="13532" y="25880"/>
                    </a:lnTo>
                    <a:lnTo>
                      <a:pt x="13236" y="25695"/>
                    </a:lnTo>
                    <a:lnTo>
                      <a:pt x="12386" y="27174"/>
                    </a:lnTo>
                    <a:lnTo>
                      <a:pt x="12386" y="26693"/>
                    </a:lnTo>
                    <a:lnTo>
                      <a:pt x="12386" y="23033"/>
                    </a:lnTo>
                    <a:cubicBezTo>
                      <a:pt x="16563" y="20482"/>
                      <a:pt x="19965" y="14604"/>
                      <a:pt x="20076" y="9687"/>
                    </a:cubicBezTo>
                    <a:lnTo>
                      <a:pt x="23255" y="7875"/>
                    </a:lnTo>
                    <a:lnTo>
                      <a:pt x="23662" y="7616"/>
                    </a:lnTo>
                    <a:lnTo>
                      <a:pt x="22811" y="9095"/>
                    </a:lnTo>
                    <a:lnTo>
                      <a:pt x="23107" y="9280"/>
                    </a:lnTo>
                    <a:lnTo>
                      <a:pt x="24142" y="7542"/>
                    </a:lnTo>
                    <a:cubicBezTo>
                      <a:pt x="24216" y="7358"/>
                      <a:pt x="24290" y="7173"/>
                      <a:pt x="24290" y="7025"/>
                    </a:cubicBezTo>
                    <a:cubicBezTo>
                      <a:pt x="24290" y="6877"/>
                      <a:pt x="24216" y="6766"/>
                      <a:pt x="24142" y="6692"/>
                    </a:cubicBezTo>
                    <a:lnTo>
                      <a:pt x="23107" y="6101"/>
                    </a:lnTo>
                    <a:lnTo>
                      <a:pt x="22811" y="6655"/>
                    </a:lnTo>
                    <a:lnTo>
                      <a:pt x="23440" y="7025"/>
                    </a:lnTo>
                    <a:lnTo>
                      <a:pt x="23662" y="7136"/>
                    </a:lnTo>
                    <a:lnTo>
                      <a:pt x="20076" y="9206"/>
                    </a:lnTo>
                    <a:cubicBezTo>
                      <a:pt x="20076" y="9132"/>
                      <a:pt x="20039" y="9058"/>
                      <a:pt x="20039" y="8984"/>
                    </a:cubicBezTo>
                    <a:cubicBezTo>
                      <a:pt x="19965" y="7358"/>
                      <a:pt x="19521" y="6101"/>
                      <a:pt x="18782" y="5250"/>
                    </a:cubicBezTo>
                    <a:cubicBezTo>
                      <a:pt x="18708" y="5176"/>
                      <a:pt x="18671" y="5102"/>
                      <a:pt x="18597" y="5028"/>
                    </a:cubicBezTo>
                    <a:cubicBezTo>
                      <a:pt x="18523" y="4991"/>
                      <a:pt x="18486" y="4918"/>
                      <a:pt x="18412" y="4844"/>
                    </a:cubicBezTo>
                    <a:cubicBezTo>
                      <a:pt x="18338" y="4807"/>
                      <a:pt x="18264" y="4733"/>
                      <a:pt x="18190" y="4659"/>
                    </a:cubicBezTo>
                    <a:cubicBezTo>
                      <a:pt x="18116" y="4622"/>
                      <a:pt x="18042" y="4548"/>
                      <a:pt x="17968" y="4511"/>
                    </a:cubicBezTo>
                    <a:cubicBezTo>
                      <a:pt x="17894" y="4437"/>
                      <a:pt x="17820" y="4400"/>
                      <a:pt x="17746" y="4363"/>
                    </a:cubicBezTo>
                    <a:cubicBezTo>
                      <a:pt x="17709" y="4326"/>
                      <a:pt x="17636" y="4326"/>
                      <a:pt x="17599" y="4289"/>
                    </a:cubicBezTo>
                    <a:cubicBezTo>
                      <a:pt x="17562" y="4252"/>
                      <a:pt x="17525" y="4252"/>
                      <a:pt x="17488" y="4215"/>
                    </a:cubicBezTo>
                    <a:cubicBezTo>
                      <a:pt x="17414" y="4178"/>
                      <a:pt x="17377" y="4178"/>
                      <a:pt x="17340" y="4141"/>
                    </a:cubicBezTo>
                    <a:cubicBezTo>
                      <a:pt x="17266" y="4141"/>
                      <a:pt x="17229" y="4104"/>
                      <a:pt x="17192" y="4104"/>
                    </a:cubicBezTo>
                    <a:cubicBezTo>
                      <a:pt x="17155" y="4067"/>
                      <a:pt x="17081" y="4067"/>
                      <a:pt x="17044" y="4030"/>
                    </a:cubicBezTo>
                    <a:cubicBezTo>
                      <a:pt x="17007" y="4030"/>
                      <a:pt x="16933" y="4030"/>
                      <a:pt x="16896" y="3993"/>
                    </a:cubicBezTo>
                    <a:cubicBezTo>
                      <a:pt x="16859" y="3993"/>
                      <a:pt x="16785" y="3956"/>
                      <a:pt x="16748" y="3956"/>
                    </a:cubicBezTo>
                    <a:cubicBezTo>
                      <a:pt x="16711" y="3956"/>
                      <a:pt x="16637" y="3919"/>
                      <a:pt x="16600" y="3919"/>
                    </a:cubicBezTo>
                    <a:cubicBezTo>
                      <a:pt x="16563" y="3919"/>
                      <a:pt x="16489" y="3919"/>
                      <a:pt x="16452" y="3882"/>
                    </a:cubicBezTo>
                    <a:lnTo>
                      <a:pt x="16305" y="3882"/>
                    </a:lnTo>
                    <a:cubicBezTo>
                      <a:pt x="16231" y="3845"/>
                      <a:pt x="16194" y="3845"/>
                      <a:pt x="16120" y="3845"/>
                    </a:cubicBezTo>
                    <a:lnTo>
                      <a:pt x="15122" y="3845"/>
                    </a:lnTo>
                    <a:cubicBezTo>
                      <a:pt x="15048" y="3882"/>
                      <a:pt x="15011" y="3882"/>
                      <a:pt x="14937" y="3882"/>
                    </a:cubicBezTo>
                    <a:cubicBezTo>
                      <a:pt x="14900" y="3882"/>
                      <a:pt x="14826" y="3882"/>
                      <a:pt x="14752" y="3919"/>
                    </a:cubicBezTo>
                    <a:lnTo>
                      <a:pt x="14604" y="3919"/>
                    </a:lnTo>
                    <a:cubicBezTo>
                      <a:pt x="14530" y="3956"/>
                      <a:pt x="14456" y="3956"/>
                      <a:pt x="14382" y="3993"/>
                    </a:cubicBezTo>
                    <a:cubicBezTo>
                      <a:pt x="14345" y="3993"/>
                      <a:pt x="14271" y="3993"/>
                      <a:pt x="14234" y="4030"/>
                    </a:cubicBezTo>
                    <a:cubicBezTo>
                      <a:pt x="14160" y="4030"/>
                      <a:pt x="14086" y="4067"/>
                      <a:pt x="14012" y="4067"/>
                    </a:cubicBezTo>
                    <a:cubicBezTo>
                      <a:pt x="13975" y="4104"/>
                      <a:pt x="13901" y="4104"/>
                      <a:pt x="13865" y="4141"/>
                    </a:cubicBezTo>
                    <a:cubicBezTo>
                      <a:pt x="13791" y="4141"/>
                      <a:pt x="13717" y="4178"/>
                      <a:pt x="13643" y="4215"/>
                    </a:cubicBezTo>
                    <a:cubicBezTo>
                      <a:pt x="13606" y="4215"/>
                      <a:pt x="13532" y="4252"/>
                      <a:pt x="13495" y="4252"/>
                    </a:cubicBezTo>
                    <a:cubicBezTo>
                      <a:pt x="13421" y="4289"/>
                      <a:pt x="13347" y="4326"/>
                      <a:pt x="13236" y="4363"/>
                    </a:cubicBezTo>
                    <a:cubicBezTo>
                      <a:pt x="13199" y="4363"/>
                      <a:pt x="13162" y="4400"/>
                      <a:pt x="13088" y="4400"/>
                    </a:cubicBezTo>
                    <a:cubicBezTo>
                      <a:pt x="13014" y="4437"/>
                      <a:pt x="12940" y="4474"/>
                      <a:pt x="12866" y="4511"/>
                    </a:cubicBezTo>
                    <a:cubicBezTo>
                      <a:pt x="12829" y="4548"/>
                      <a:pt x="12755" y="4548"/>
                      <a:pt x="12718" y="4585"/>
                    </a:cubicBezTo>
                    <a:cubicBezTo>
                      <a:pt x="12571" y="4659"/>
                      <a:pt x="12460" y="4733"/>
                      <a:pt x="12312" y="4807"/>
                    </a:cubicBezTo>
                    <a:lnTo>
                      <a:pt x="12312" y="4548"/>
                    </a:lnTo>
                    <a:lnTo>
                      <a:pt x="12312" y="666"/>
                    </a:lnTo>
                    <a:lnTo>
                      <a:pt x="13162" y="1146"/>
                    </a:lnTo>
                    <a:lnTo>
                      <a:pt x="13458" y="629"/>
                    </a:lnTo>
                    <a:lnTo>
                      <a:pt x="12460" y="37"/>
                    </a:lnTo>
                    <a:cubicBezTo>
                      <a:pt x="12423" y="37"/>
                      <a:pt x="12423" y="0"/>
                      <a:pt x="12386"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90"/>
              <p:cNvSpPr/>
              <p:nvPr/>
            </p:nvSpPr>
            <p:spPr>
              <a:xfrm>
                <a:off x="2039973" y="3461946"/>
                <a:ext cx="161055" cy="220443"/>
              </a:xfrm>
              <a:custGeom>
                <a:avLst/>
                <a:gdLst/>
                <a:ahLst/>
                <a:cxnLst/>
                <a:rect l="l" t="t" r="r" b="b"/>
                <a:pathLst>
                  <a:path w="2810" h="3846" extrusionOk="0">
                    <a:moveTo>
                      <a:pt x="0" y="0"/>
                    </a:moveTo>
                    <a:lnTo>
                      <a:pt x="0" y="2218"/>
                    </a:lnTo>
                    <a:lnTo>
                      <a:pt x="2810" y="3845"/>
                    </a:lnTo>
                    <a:lnTo>
                      <a:pt x="2810" y="1590"/>
                    </a:lnTo>
                    <a:lnTo>
                      <a:pt x="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90"/>
              <p:cNvSpPr/>
              <p:nvPr/>
            </p:nvSpPr>
            <p:spPr>
              <a:xfrm>
                <a:off x="1923389" y="3597559"/>
                <a:ext cx="61499" cy="222564"/>
              </a:xfrm>
              <a:custGeom>
                <a:avLst/>
                <a:gdLst/>
                <a:ahLst/>
                <a:cxnLst/>
                <a:rect l="l" t="t" r="r" b="b"/>
                <a:pathLst>
                  <a:path w="1073" h="3883" extrusionOk="0">
                    <a:moveTo>
                      <a:pt x="1" y="0"/>
                    </a:moveTo>
                    <a:lnTo>
                      <a:pt x="1" y="3254"/>
                    </a:lnTo>
                    <a:lnTo>
                      <a:pt x="1073" y="3882"/>
                    </a:lnTo>
                    <a:lnTo>
                      <a:pt x="1073" y="592"/>
                    </a:lnTo>
                    <a:lnTo>
                      <a:pt x="1"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90"/>
              <p:cNvSpPr/>
              <p:nvPr/>
            </p:nvSpPr>
            <p:spPr>
              <a:xfrm>
                <a:off x="1923389" y="3502183"/>
                <a:ext cx="224675" cy="129308"/>
              </a:xfrm>
              <a:custGeom>
                <a:avLst/>
                <a:gdLst/>
                <a:ahLst/>
                <a:cxnLst/>
                <a:rect l="l" t="t" r="r" b="b"/>
                <a:pathLst>
                  <a:path w="3920" h="2256" extrusionOk="0">
                    <a:moveTo>
                      <a:pt x="2847" y="1"/>
                    </a:moveTo>
                    <a:lnTo>
                      <a:pt x="1" y="1664"/>
                    </a:lnTo>
                    <a:lnTo>
                      <a:pt x="1073" y="2256"/>
                    </a:lnTo>
                    <a:lnTo>
                      <a:pt x="3920" y="629"/>
                    </a:lnTo>
                    <a:lnTo>
                      <a:pt x="2847"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90"/>
              <p:cNvSpPr/>
              <p:nvPr/>
            </p:nvSpPr>
            <p:spPr>
              <a:xfrm>
                <a:off x="1984833" y="3538236"/>
                <a:ext cx="163233" cy="281887"/>
              </a:xfrm>
              <a:custGeom>
                <a:avLst/>
                <a:gdLst/>
                <a:ahLst/>
                <a:cxnLst/>
                <a:rect l="l" t="t" r="r" b="b"/>
                <a:pathLst>
                  <a:path w="2848" h="4918" extrusionOk="0">
                    <a:moveTo>
                      <a:pt x="2848" y="0"/>
                    </a:moveTo>
                    <a:lnTo>
                      <a:pt x="1" y="1627"/>
                    </a:lnTo>
                    <a:lnTo>
                      <a:pt x="1" y="4917"/>
                    </a:lnTo>
                    <a:cubicBezTo>
                      <a:pt x="38" y="4880"/>
                      <a:pt x="112" y="4843"/>
                      <a:pt x="149" y="4806"/>
                    </a:cubicBezTo>
                    <a:cubicBezTo>
                      <a:pt x="223" y="4769"/>
                      <a:pt x="260" y="4732"/>
                      <a:pt x="334" y="4695"/>
                    </a:cubicBezTo>
                    <a:cubicBezTo>
                      <a:pt x="371" y="4658"/>
                      <a:pt x="444" y="4621"/>
                      <a:pt x="481" y="4585"/>
                    </a:cubicBezTo>
                    <a:cubicBezTo>
                      <a:pt x="555" y="4548"/>
                      <a:pt x="666" y="4474"/>
                      <a:pt x="740" y="4400"/>
                    </a:cubicBezTo>
                    <a:cubicBezTo>
                      <a:pt x="777" y="4400"/>
                      <a:pt x="777" y="4363"/>
                      <a:pt x="814" y="4363"/>
                    </a:cubicBezTo>
                    <a:cubicBezTo>
                      <a:pt x="925" y="4289"/>
                      <a:pt x="1036" y="4178"/>
                      <a:pt x="1147" y="4104"/>
                    </a:cubicBezTo>
                    <a:cubicBezTo>
                      <a:pt x="1184" y="4067"/>
                      <a:pt x="1184" y="4067"/>
                      <a:pt x="1221" y="4030"/>
                    </a:cubicBezTo>
                    <a:cubicBezTo>
                      <a:pt x="1295" y="3956"/>
                      <a:pt x="1369" y="3882"/>
                      <a:pt x="1480" y="3808"/>
                    </a:cubicBezTo>
                    <a:cubicBezTo>
                      <a:pt x="1517" y="3771"/>
                      <a:pt x="1554" y="3734"/>
                      <a:pt x="1591" y="3734"/>
                    </a:cubicBezTo>
                    <a:cubicBezTo>
                      <a:pt x="1628" y="3660"/>
                      <a:pt x="1701" y="3586"/>
                      <a:pt x="1775" y="3512"/>
                    </a:cubicBezTo>
                    <a:cubicBezTo>
                      <a:pt x="1812" y="3475"/>
                      <a:pt x="1849" y="3438"/>
                      <a:pt x="1923" y="3401"/>
                    </a:cubicBezTo>
                    <a:cubicBezTo>
                      <a:pt x="1960" y="3327"/>
                      <a:pt x="2034" y="3291"/>
                      <a:pt x="2108" y="3217"/>
                    </a:cubicBezTo>
                    <a:cubicBezTo>
                      <a:pt x="2145" y="3180"/>
                      <a:pt x="2182" y="3143"/>
                      <a:pt x="2219" y="3069"/>
                    </a:cubicBezTo>
                    <a:cubicBezTo>
                      <a:pt x="2256" y="3032"/>
                      <a:pt x="2293" y="2995"/>
                      <a:pt x="2367" y="2958"/>
                    </a:cubicBezTo>
                    <a:cubicBezTo>
                      <a:pt x="2478" y="2810"/>
                      <a:pt x="2589" y="2699"/>
                      <a:pt x="2700" y="2551"/>
                    </a:cubicBezTo>
                    <a:cubicBezTo>
                      <a:pt x="2737" y="2514"/>
                      <a:pt x="2737" y="2477"/>
                      <a:pt x="2774" y="2477"/>
                    </a:cubicBezTo>
                    <a:cubicBezTo>
                      <a:pt x="2811" y="2440"/>
                      <a:pt x="2811" y="2403"/>
                      <a:pt x="2848" y="2366"/>
                    </a:cubicBezTo>
                    <a:lnTo>
                      <a:pt x="28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90"/>
              <p:cNvSpPr/>
              <p:nvPr/>
            </p:nvSpPr>
            <p:spPr>
              <a:xfrm>
                <a:off x="2097175" y="3091102"/>
                <a:ext cx="110217" cy="250076"/>
              </a:xfrm>
              <a:custGeom>
                <a:avLst/>
                <a:gdLst/>
                <a:ahLst/>
                <a:cxnLst/>
                <a:rect l="l" t="t" r="r" b="b"/>
                <a:pathLst>
                  <a:path w="1923" h="4363" extrusionOk="0">
                    <a:moveTo>
                      <a:pt x="0" y="0"/>
                    </a:moveTo>
                    <a:lnTo>
                      <a:pt x="37" y="3291"/>
                    </a:lnTo>
                    <a:lnTo>
                      <a:pt x="1923" y="4363"/>
                    </a:lnTo>
                    <a:lnTo>
                      <a:pt x="1923" y="1109"/>
                    </a:lnTo>
                    <a:lnTo>
                      <a:pt x="0"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90"/>
              <p:cNvSpPr/>
              <p:nvPr/>
            </p:nvSpPr>
            <p:spPr>
              <a:xfrm>
                <a:off x="2097175" y="3023295"/>
                <a:ext cx="226795" cy="131429"/>
              </a:xfrm>
              <a:custGeom>
                <a:avLst/>
                <a:gdLst/>
                <a:ahLst/>
                <a:cxnLst/>
                <a:rect l="l" t="t" r="r" b="b"/>
                <a:pathLst>
                  <a:path w="3957" h="2293" extrusionOk="0">
                    <a:moveTo>
                      <a:pt x="2071" y="0"/>
                    </a:moveTo>
                    <a:lnTo>
                      <a:pt x="0" y="1183"/>
                    </a:lnTo>
                    <a:lnTo>
                      <a:pt x="1923" y="2292"/>
                    </a:lnTo>
                    <a:lnTo>
                      <a:pt x="3956" y="1109"/>
                    </a:lnTo>
                    <a:lnTo>
                      <a:pt x="2071"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90"/>
              <p:cNvSpPr/>
              <p:nvPr/>
            </p:nvSpPr>
            <p:spPr>
              <a:xfrm>
                <a:off x="1953079" y="3411048"/>
                <a:ext cx="61499" cy="222564"/>
              </a:xfrm>
              <a:custGeom>
                <a:avLst/>
                <a:gdLst/>
                <a:ahLst/>
                <a:cxnLst/>
                <a:rect l="l" t="t" r="r" b="b"/>
                <a:pathLst>
                  <a:path w="1073" h="3883" extrusionOk="0">
                    <a:moveTo>
                      <a:pt x="0" y="1"/>
                    </a:moveTo>
                    <a:lnTo>
                      <a:pt x="0" y="3291"/>
                    </a:lnTo>
                    <a:lnTo>
                      <a:pt x="1072" y="3883"/>
                    </a:lnTo>
                    <a:lnTo>
                      <a:pt x="1035" y="629"/>
                    </a:lnTo>
                    <a:lnTo>
                      <a:pt x="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90"/>
              <p:cNvSpPr/>
              <p:nvPr/>
            </p:nvSpPr>
            <p:spPr>
              <a:xfrm>
                <a:off x="1953079" y="3317850"/>
                <a:ext cx="222554" cy="129308"/>
              </a:xfrm>
              <a:custGeom>
                <a:avLst/>
                <a:gdLst/>
                <a:ahLst/>
                <a:cxnLst/>
                <a:rect l="l" t="t" r="r" b="b"/>
                <a:pathLst>
                  <a:path w="3883" h="2256" extrusionOk="0">
                    <a:moveTo>
                      <a:pt x="2810" y="0"/>
                    </a:moveTo>
                    <a:lnTo>
                      <a:pt x="0" y="1627"/>
                    </a:lnTo>
                    <a:lnTo>
                      <a:pt x="1035" y="2255"/>
                    </a:lnTo>
                    <a:lnTo>
                      <a:pt x="3882" y="629"/>
                    </a:lnTo>
                    <a:lnTo>
                      <a:pt x="2810"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90"/>
              <p:cNvSpPr/>
              <p:nvPr/>
            </p:nvSpPr>
            <p:spPr>
              <a:xfrm>
                <a:off x="2012403" y="3353845"/>
                <a:ext cx="165354" cy="279767"/>
              </a:xfrm>
              <a:custGeom>
                <a:avLst/>
                <a:gdLst/>
                <a:ahLst/>
                <a:cxnLst/>
                <a:rect l="l" t="t" r="r" b="b"/>
                <a:pathLst>
                  <a:path w="2885" h="4881" extrusionOk="0">
                    <a:moveTo>
                      <a:pt x="2847" y="1"/>
                    </a:moveTo>
                    <a:lnTo>
                      <a:pt x="0" y="1627"/>
                    </a:lnTo>
                    <a:lnTo>
                      <a:pt x="37" y="4881"/>
                    </a:lnTo>
                    <a:lnTo>
                      <a:pt x="2884" y="3254"/>
                    </a:lnTo>
                    <a:lnTo>
                      <a:pt x="2847"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90"/>
              <p:cNvSpPr/>
              <p:nvPr/>
            </p:nvSpPr>
            <p:spPr>
              <a:xfrm>
                <a:off x="2097175" y="2951247"/>
                <a:ext cx="125061" cy="57260"/>
              </a:xfrm>
              <a:custGeom>
                <a:avLst/>
                <a:gdLst/>
                <a:ahLst/>
                <a:cxnLst/>
                <a:rect l="l" t="t" r="r" b="b"/>
                <a:pathLst>
                  <a:path w="2182" h="999" extrusionOk="0">
                    <a:moveTo>
                      <a:pt x="0" y="0"/>
                    </a:moveTo>
                    <a:lnTo>
                      <a:pt x="1072" y="592"/>
                    </a:lnTo>
                    <a:cubicBezTo>
                      <a:pt x="1109" y="629"/>
                      <a:pt x="1183" y="629"/>
                      <a:pt x="1220" y="629"/>
                    </a:cubicBezTo>
                    <a:lnTo>
                      <a:pt x="1257" y="629"/>
                    </a:lnTo>
                    <a:cubicBezTo>
                      <a:pt x="1331" y="666"/>
                      <a:pt x="1405" y="666"/>
                      <a:pt x="1479" y="703"/>
                    </a:cubicBezTo>
                    <a:lnTo>
                      <a:pt x="1516" y="703"/>
                    </a:lnTo>
                    <a:cubicBezTo>
                      <a:pt x="1590" y="703"/>
                      <a:pt x="1664" y="740"/>
                      <a:pt x="1701" y="777"/>
                    </a:cubicBezTo>
                    <a:lnTo>
                      <a:pt x="1738" y="777"/>
                    </a:lnTo>
                    <a:cubicBezTo>
                      <a:pt x="1789" y="789"/>
                      <a:pt x="1840" y="807"/>
                      <a:pt x="1891" y="828"/>
                    </a:cubicBezTo>
                    <a:lnTo>
                      <a:pt x="1891" y="828"/>
                    </a:lnTo>
                    <a:lnTo>
                      <a:pt x="1109" y="370"/>
                    </a:lnTo>
                    <a:cubicBezTo>
                      <a:pt x="962" y="296"/>
                      <a:pt x="814" y="222"/>
                      <a:pt x="666" y="148"/>
                    </a:cubicBezTo>
                    <a:cubicBezTo>
                      <a:pt x="592" y="111"/>
                      <a:pt x="518" y="111"/>
                      <a:pt x="444" y="74"/>
                    </a:cubicBezTo>
                    <a:lnTo>
                      <a:pt x="407" y="74"/>
                    </a:lnTo>
                    <a:cubicBezTo>
                      <a:pt x="333" y="37"/>
                      <a:pt x="259" y="37"/>
                      <a:pt x="222" y="37"/>
                    </a:cubicBezTo>
                    <a:lnTo>
                      <a:pt x="185" y="0"/>
                    </a:lnTo>
                    <a:close/>
                    <a:moveTo>
                      <a:pt x="1891" y="828"/>
                    </a:moveTo>
                    <a:lnTo>
                      <a:pt x="2182" y="998"/>
                    </a:lnTo>
                    <a:cubicBezTo>
                      <a:pt x="2085" y="926"/>
                      <a:pt x="1988" y="869"/>
                      <a:pt x="1891" y="828"/>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90"/>
              <p:cNvSpPr/>
              <p:nvPr/>
            </p:nvSpPr>
            <p:spPr>
              <a:xfrm>
                <a:off x="2097175" y="2951247"/>
                <a:ext cx="61499" cy="161119"/>
              </a:xfrm>
              <a:custGeom>
                <a:avLst/>
                <a:gdLst/>
                <a:ahLst/>
                <a:cxnLst/>
                <a:rect l="l" t="t" r="r" b="b"/>
                <a:pathLst>
                  <a:path w="1073" h="2811" extrusionOk="0">
                    <a:moveTo>
                      <a:pt x="0" y="0"/>
                    </a:moveTo>
                    <a:lnTo>
                      <a:pt x="0" y="2218"/>
                    </a:lnTo>
                    <a:lnTo>
                      <a:pt x="1072" y="2810"/>
                    </a:lnTo>
                    <a:lnTo>
                      <a:pt x="1072" y="59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1902181" y="3182237"/>
                <a:ext cx="61556" cy="222507"/>
              </a:xfrm>
              <a:custGeom>
                <a:avLst/>
                <a:gdLst/>
                <a:ahLst/>
                <a:cxnLst/>
                <a:rect l="l" t="t" r="r" b="b"/>
                <a:pathLst>
                  <a:path w="1074" h="3882" extrusionOk="0">
                    <a:moveTo>
                      <a:pt x="1" y="0"/>
                    </a:moveTo>
                    <a:lnTo>
                      <a:pt x="1" y="3253"/>
                    </a:lnTo>
                    <a:lnTo>
                      <a:pt x="1073" y="3882"/>
                    </a:lnTo>
                    <a:lnTo>
                      <a:pt x="1073" y="629"/>
                    </a:lnTo>
                    <a:lnTo>
                      <a:pt x="1"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90"/>
              <p:cNvSpPr/>
              <p:nvPr/>
            </p:nvSpPr>
            <p:spPr>
              <a:xfrm>
                <a:off x="1902181" y="3088981"/>
                <a:ext cx="224675" cy="129308"/>
              </a:xfrm>
              <a:custGeom>
                <a:avLst/>
                <a:gdLst/>
                <a:ahLst/>
                <a:cxnLst/>
                <a:rect l="l" t="t" r="r" b="b"/>
                <a:pathLst>
                  <a:path w="3920" h="2256" extrusionOk="0">
                    <a:moveTo>
                      <a:pt x="2848" y="0"/>
                    </a:moveTo>
                    <a:lnTo>
                      <a:pt x="1" y="1627"/>
                    </a:lnTo>
                    <a:lnTo>
                      <a:pt x="1073" y="2256"/>
                    </a:lnTo>
                    <a:lnTo>
                      <a:pt x="3920" y="592"/>
                    </a:lnTo>
                    <a:lnTo>
                      <a:pt x="284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90"/>
              <p:cNvSpPr/>
              <p:nvPr/>
            </p:nvSpPr>
            <p:spPr>
              <a:xfrm>
                <a:off x="1963683" y="3122856"/>
                <a:ext cx="163176" cy="281887"/>
              </a:xfrm>
              <a:custGeom>
                <a:avLst/>
                <a:gdLst/>
                <a:ahLst/>
                <a:cxnLst/>
                <a:rect l="l" t="t" r="r" b="b"/>
                <a:pathLst>
                  <a:path w="2847" h="4918" extrusionOk="0">
                    <a:moveTo>
                      <a:pt x="2847" y="1"/>
                    </a:moveTo>
                    <a:lnTo>
                      <a:pt x="0" y="1665"/>
                    </a:lnTo>
                    <a:lnTo>
                      <a:pt x="0" y="4918"/>
                    </a:lnTo>
                    <a:lnTo>
                      <a:pt x="2847" y="3291"/>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90"/>
              <p:cNvSpPr/>
              <p:nvPr/>
            </p:nvSpPr>
            <p:spPr>
              <a:xfrm>
                <a:off x="1772931" y="3711965"/>
                <a:ext cx="61499" cy="171723"/>
              </a:xfrm>
              <a:custGeom>
                <a:avLst/>
                <a:gdLst/>
                <a:ahLst/>
                <a:cxnLst/>
                <a:rect l="l" t="t" r="r" b="b"/>
                <a:pathLst>
                  <a:path w="1073" h="2996" extrusionOk="0">
                    <a:moveTo>
                      <a:pt x="1" y="1"/>
                    </a:moveTo>
                    <a:lnTo>
                      <a:pt x="1" y="2404"/>
                    </a:lnTo>
                    <a:lnTo>
                      <a:pt x="1073" y="2995"/>
                    </a:lnTo>
                    <a:lnTo>
                      <a:pt x="1073" y="629"/>
                    </a:lnTo>
                    <a:lnTo>
                      <a:pt x="1"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90"/>
              <p:cNvSpPr/>
              <p:nvPr/>
            </p:nvSpPr>
            <p:spPr>
              <a:xfrm>
                <a:off x="1772931" y="3618767"/>
                <a:ext cx="224675" cy="129308"/>
              </a:xfrm>
              <a:custGeom>
                <a:avLst/>
                <a:gdLst/>
                <a:ahLst/>
                <a:cxnLst/>
                <a:rect l="l" t="t" r="r" b="b"/>
                <a:pathLst>
                  <a:path w="3920" h="2256" extrusionOk="0">
                    <a:moveTo>
                      <a:pt x="2848" y="0"/>
                    </a:moveTo>
                    <a:lnTo>
                      <a:pt x="1" y="1627"/>
                    </a:lnTo>
                    <a:lnTo>
                      <a:pt x="1073" y="2255"/>
                    </a:lnTo>
                    <a:lnTo>
                      <a:pt x="3920" y="629"/>
                    </a:lnTo>
                    <a:lnTo>
                      <a:pt x="284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90"/>
              <p:cNvSpPr/>
              <p:nvPr/>
            </p:nvSpPr>
            <p:spPr>
              <a:xfrm>
                <a:off x="1834375" y="3654762"/>
                <a:ext cx="163233" cy="230302"/>
              </a:xfrm>
              <a:custGeom>
                <a:avLst/>
                <a:gdLst/>
                <a:ahLst/>
                <a:cxnLst/>
                <a:rect l="l" t="t" r="r" b="b"/>
                <a:pathLst>
                  <a:path w="2848" h="4018" extrusionOk="0">
                    <a:moveTo>
                      <a:pt x="2848" y="1"/>
                    </a:moveTo>
                    <a:lnTo>
                      <a:pt x="1" y="1627"/>
                    </a:lnTo>
                    <a:lnTo>
                      <a:pt x="1" y="3993"/>
                    </a:lnTo>
                    <a:lnTo>
                      <a:pt x="38" y="3993"/>
                    </a:lnTo>
                    <a:cubicBezTo>
                      <a:pt x="160" y="4009"/>
                      <a:pt x="289" y="4018"/>
                      <a:pt x="422" y="4018"/>
                    </a:cubicBezTo>
                    <a:cubicBezTo>
                      <a:pt x="609" y="4018"/>
                      <a:pt x="804" y="4000"/>
                      <a:pt x="999" y="3956"/>
                    </a:cubicBezTo>
                    <a:cubicBezTo>
                      <a:pt x="1110" y="3919"/>
                      <a:pt x="1221" y="3919"/>
                      <a:pt x="1332" y="3882"/>
                    </a:cubicBezTo>
                    <a:lnTo>
                      <a:pt x="1369" y="3882"/>
                    </a:lnTo>
                    <a:cubicBezTo>
                      <a:pt x="1702" y="3772"/>
                      <a:pt x="2034" y="3661"/>
                      <a:pt x="2367" y="3476"/>
                    </a:cubicBezTo>
                    <a:cubicBezTo>
                      <a:pt x="2441" y="3476"/>
                      <a:pt x="2478" y="3439"/>
                      <a:pt x="2515" y="3439"/>
                    </a:cubicBezTo>
                    <a:cubicBezTo>
                      <a:pt x="2589" y="3402"/>
                      <a:pt x="2626" y="3365"/>
                      <a:pt x="2700" y="3328"/>
                    </a:cubicBezTo>
                    <a:cubicBezTo>
                      <a:pt x="2774" y="3291"/>
                      <a:pt x="2811" y="3291"/>
                      <a:pt x="2848" y="3254"/>
                    </a:cubicBezTo>
                    <a:lnTo>
                      <a:pt x="28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90"/>
              <p:cNvSpPr/>
              <p:nvPr/>
            </p:nvSpPr>
            <p:spPr>
              <a:xfrm>
                <a:off x="1736935" y="3491579"/>
                <a:ext cx="63620" cy="222564"/>
              </a:xfrm>
              <a:custGeom>
                <a:avLst/>
                <a:gdLst/>
                <a:ahLst/>
                <a:cxnLst/>
                <a:rect l="l" t="t" r="r" b="b"/>
                <a:pathLst>
                  <a:path w="1110" h="3883" extrusionOk="0">
                    <a:moveTo>
                      <a:pt x="0" y="1"/>
                    </a:moveTo>
                    <a:lnTo>
                      <a:pt x="37" y="3254"/>
                    </a:lnTo>
                    <a:lnTo>
                      <a:pt x="1109" y="3883"/>
                    </a:lnTo>
                    <a:lnTo>
                      <a:pt x="1072" y="592"/>
                    </a:lnTo>
                    <a:lnTo>
                      <a:pt x="0"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90"/>
              <p:cNvSpPr/>
              <p:nvPr/>
            </p:nvSpPr>
            <p:spPr>
              <a:xfrm>
                <a:off x="1736935" y="3396260"/>
                <a:ext cx="224675" cy="129308"/>
              </a:xfrm>
              <a:custGeom>
                <a:avLst/>
                <a:gdLst/>
                <a:ahLst/>
                <a:cxnLst/>
                <a:rect l="l" t="t" r="r" b="b"/>
                <a:pathLst>
                  <a:path w="3920" h="2256" extrusionOk="0">
                    <a:moveTo>
                      <a:pt x="2847" y="0"/>
                    </a:moveTo>
                    <a:lnTo>
                      <a:pt x="0" y="1664"/>
                    </a:lnTo>
                    <a:lnTo>
                      <a:pt x="1072" y="2255"/>
                    </a:lnTo>
                    <a:lnTo>
                      <a:pt x="3919" y="629"/>
                    </a:lnTo>
                    <a:lnTo>
                      <a:pt x="2847"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90"/>
              <p:cNvSpPr/>
              <p:nvPr/>
            </p:nvSpPr>
            <p:spPr>
              <a:xfrm>
                <a:off x="1798379" y="3432256"/>
                <a:ext cx="163233" cy="281887"/>
              </a:xfrm>
              <a:custGeom>
                <a:avLst/>
                <a:gdLst/>
                <a:ahLst/>
                <a:cxnLst/>
                <a:rect l="l" t="t" r="r" b="b"/>
                <a:pathLst>
                  <a:path w="2848" h="4918" extrusionOk="0">
                    <a:moveTo>
                      <a:pt x="2847" y="1"/>
                    </a:moveTo>
                    <a:lnTo>
                      <a:pt x="0" y="1627"/>
                    </a:lnTo>
                    <a:lnTo>
                      <a:pt x="37" y="4918"/>
                    </a:lnTo>
                    <a:lnTo>
                      <a:pt x="2847" y="3254"/>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90"/>
              <p:cNvSpPr/>
              <p:nvPr/>
            </p:nvSpPr>
            <p:spPr>
              <a:xfrm>
                <a:off x="1921268" y="2949126"/>
                <a:ext cx="224675" cy="78468"/>
              </a:xfrm>
              <a:custGeom>
                <a:avLst/>
                <a:gdLst/>
                <a:ahLst/>
                <a:cxnLst/>
                <a:rect l="l" t="t" r="r" b="b"/>
                <a:pathLst>
                  <a:path w="3920" h="1369" extrusionOk="0">
                    <a:moveTo>
                      <a:pt x="2219" y="0"/>
                    </a:moveTo>
                    <a:cubicBezTo>
                      <a:pt x="2182" y="0"/>
                      <a:pt x="2108" y="37"/>
                      <a:pt x="2071" y="37"/>
                    </a:cubicBezTo>
                    <a:lnTo>
                      <a:pt x="1923" y="37"/>
                    </a:lnTo>
                    <a:cubicBezTo>
                      <a:pt x="1849" y="74"/>
                      <a:pt x="1812" y="74"/>
                      <a:pt x="1738" y="74"/>
                    </a:cubicBezTo>
                    <a:cubicBezTo>
                      <a:pt x="1701" y="111"/>
                      <a:pt x="1664" y="111"/>
                      <a:pt x="1590" y="111"/>
                    </a:cubicBezTo>
                    <a:cubicBezTo>
                      <a:pt x="1553" y="148"/>
                      <a:pt x="1480" y="148"/>
                      <a:pt x="1406" y="148"/>
                    </a:cubicBezTo>
                    <a:cubicBezTo>
                      <a:pt x="1369" y="185"/>
                      <a:pt x="1332" y="185"/>
                      <a:pt x="1295" y="185"/>
                    </a:cubicBezTo>
                    <a:cubicBezTo>
                      <a:pt x="1073" y="259"/>
                      <a:pt x="814" y="370"/>
                      <a:pt x="555" y="481"/>
                    </a:cubicBezTo>
                    <a:cubicBezTo>
                      <a:pt x="555" y="481"/>
                      <a:pt x="518" y="481"/>
                      <a:pt x="481" y="518"/>
                    </a:cubicBezTo>
                    <a:cubicBezTo>
                      <a:pt x="407" y="555"/>
                      <a:pt x="333" y="592"/>
                      <a:pt x="223" y="629"/>
                    </a:cubicBezTo>
                    <a:lnTo>
                      <a:pt x="186" y="666"/>
                    </a:lnTo>
                    <a:cubicBezTo>
                      <a:pt x="112" y="703"/>
                      <a:pt x="75" y="740"/>
                      <a:pt x="1" y="740"/>
                    </a:cubicBezTo>
                    <a:lnTo>
                      <a:pt x="1073" y="1368"/>
                    </a:lnTo>
                    <a:cubicBezTo>
                      <a:pt x="1147" y="1331"/>
                      <a:pt x="1184" y="1294"/>
                      <a:pt x="1258" y="1294"/>
                    </a:cubicBezTo>
                    <a:lnTo>
                      <a:pt x="1295" y="1257"/>
                    </a:lnTo>
                    <a:cubicBezTo>
                      <a:pt x="1369" y="1220"/>
                      <a:pt x="1480" y="1146"/>
                      <a:pt x="1553" y="1109"/>
                    </a:cubicBezTo>
                    <a:lnTo>
                      <a:pt x="1627" y="1109"/>
                    </a:lnTo>
                    <a:cubicBezTo>
                      <a:pt x="1886" y="998"/>
                      <a:pt x="2108" y="888"/>
                      <a:pt x="2367" y="814"/>
                    </a:cubicBezTo>
                    <a:cubicBezTo>
                      <a:pt x="2404" y="814"/>
                      <a:pt x="2441" y="777"/>
                      <a:pt x="2478" y="777"/>
                    </a:cubicBezTo>
                    <a:cubicBezTo>
                      <a:pt x="2552" y="777"/>
                      <a:pt x="2589" y="740"/>
                      <a:pt x="2663" y="740"/>
                    </a:cubicBezTo>
                    <a:cubicBezTo>
                      <a:pt x="2700" y="740"/>
                      <a:pt x="2774" y="703"/>
                      <a:pt x="2810" y="703"/>
                    </a:cubicBezTo>
                    <a:cubicBezTo>
                      <a:pt x="2884" y="703"/>
                      <a:pt x="2921" y="666"/>
                      <a:pt x="2995" y="666"/>
                    </a:cubicBezTo>
                    <a:lnTo>
                      <a:pt x="3106" y="666"/>
                    </a:lnTo>
                    <a:cubicBezTo>
                      <a:pt x="3180" y="629"/>
                      <a:pt x="3254" y="629"/>
                      <a:pt x="3291" y="629"/>
                    </a:cubicBezTo>
                    <a:lnTo>
                      <a:pt x="3920" y="629"/>
                    </a:lnTo>
                    <a:lnTo>
                      <a:pt x="2847"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90"/>
              <p:cNvSpPr/>
              <p:nvPr/>
            </p:nvSpPr>
            <p:spPr>
              <a:xfrm>
                <a:off x="1982712" y="2985122"/>
                <a:ext cx="163233" cy="228926"/>
              </a:xfrm>
              <a:custGeom>
                <a:avLst/>
                <a:gdLst/>
                <a:ahLst/>
                <a:cxnLst/>
                <a:rect l="l" t="t" r="r" b="b"/>
                <a:pathLst>
                  <a:path w="2848" h="3994" extrusionOk="0">
                    <a:moveTo>
                      <a:pt x="2219" y="1"/>
                    </a:moveTo>
                    <a:cubicBezTo>
                      <a:pt x="2182" y="1"/>
                      <a:pt x="2108" y="1"/>
                      <a:pt x="2034" y="38"/>
                    </a:cubicBezTo>
                    <a:lnTo>
                      <a:pt x="1923" y="38"/>
                    </a:lnTo>
                    <a:cubicBezTo>
                      <a:pt x="1849" y="38"/>
                      <a:pt x="1812" y="75"/>
                      <a:pt x="1738" y="75"/>
                    </a:cubicBezTo>
                    <a:cubicBezTo>
                      <a:pt x="1702" y="75"/>
                      <a:pt x="1628" y="112"/>
                      <a:pt x="1591" y="112"/>
                    </a:cubicBezTo>
                    <a:cubicBezTo>
                      <a:pt x="1554" y="112"/>
                      <a:pt x="1480" y="149"/>
                      <a:pt x="1406" y="149"/>
                    </a:cubicBezTo>
                    <a:cubicBezTo>
                      <a:pt x="1369" y="149"/>
                      <a:pt x="1332" y="186"/>
                      <a:pt x="1295" y="186"/>
                    </a:cubicBezTo>
                    <a:cubicBezTo>
                      <a:pt x="1036" y="260"/>
                      <a:pt x="814" y="370"/>
                      <a:pt x="555" y="481"/>
                    </a:cubicBezTo>
                    <a:lnTo>
                      <a:pt x="481" y="481"/>
                    </a:lnTo>
                    <a:cubicBezTo>
                      <a:pt x="408" y="518"/>
                      <a:pt x="297" y="592"/>
                      <a:pt x="223" y="629"/>
                    </a:cubicBezTo>
                    <a:lnTo>
                      <a:pt x="186" y="666"/>
                    </a:lnTo>
                    <a:cubicBezTo>
                      <a:pt x="112" y="666"/>
                      <a:pt x="75" y="703"/>
                      <a:pt x="1" y="740"/>
                    </a:cubicBezTo>
                    <a:lnTo>
                      <a:pt x="1" y="3994"/>
                    </a:lnTo>
                    <a:lnTo>
                      <a:pt x="2848" y="2367"/>
                    </a:lnTo>
                    <a:lnTo>
                      <a:pt x="284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90"/>
              <p:cNvSpPr/>
              <p:nvPr/>
            </p:nvSpPr>
            <p:spPr>
              <a:xfrm>
                <a:off x="1921268" y="2991484"/>
                <a:ext cx="61499" cy="222564"/>
              </a:xfrm>
              <a:custGeom>
                <a:avLst/>
                <a:gdLst/>
                <a:ahLst/>
                <a:cxnLst/>
                <a:rect l="l" t="t" r="r" b="b"/>
                <a:pathLst>
                  <a:path w="1073" h="3883" extrusionOk="0">
                    <a:moveTo>
                      <a:pt x="1" y="1"/>
                    </a:moveTo>
                    <a:lnTo>
                      <a:pt x="38" y="3254"/>
                    </a:lnTo>
                    <a:lnTo>
                      <a:pt x="1073" y="3883"/>
                    </a:lnTo>
                    <a:lnTo>
                      <a:pt x="1073" y="629"/>
                    </a:lnTo>
                    <a:lnTo>
                      <a:pt x="1"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90"/>
              <p:cNvSpPr/>
              <p:nvPr/>
            </p:nvSpPr>
            <p:spPr>
              <a:xfrm>
                <a:off x="1747539" y="3294522"/>
                <a:ext cx="61499" cy="222564"/>
              </a:xfrm>
              <a:custGeom>
                <a:avLst/>
                <a:gdLst/>
                <a:ahLst/>
                <a:cxnLst/>
                <a:rect l="l" t="t" r="r" b="b"/>
                <a:pathLst>
                  <a:path w="1073" h="3883" extrusionOk="0">
                    <a:moveTo>
                      <a:pt x="0" y="1"/>
                    </a:moveTo>
                    <a:lnTo>
                      <a:pt x="0" y="3254"/>
                    </a:lnTo>
                    <a:lnTo>
                      <a:pt x="1072" y="3882"/>
                    </a:lnTo>
                    <a:lnTo>
                      <a:pt x="1072" y="629"/>
                    </a:lnTo>
                    <a:lnTo>
                      <a:pt x="0"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1747539" y="3201266"/>
                <a:ext cx="222554" cy="129308"/>
              </a:xfrm>
              <a:custGeom>
                <a:avLst/>
                <a:gdLst/>
                <a:ahLst/>
                <a:cxnLst/>
                <a:rect l="l" t="t" r="r" b="b"/>
                <a:pathLst>
                  <a:path w="3883" h="2256" extrusionOk="0">
                    <a:moveTo>
                      <a:pt x="2847" y="1"/>
                    </a:moveTo>
                    <a:lnTo>
                      <a:pt x="0" y="1628"/>
                    </a:lnTo>
                    <a:lnTo>
                      <a:pt x="1072" y="2256"/>
                    </a:lnTo>
                    <a:lnTo>
                      <a:pt x="3882" y="592"/>
                    </a:lnTo>
                    <a:lnTo>
                      <a:pt x="2847"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90"/>
              <p:cNvSpPr/>
              <p:nvPr/>
            </p:nvSpPr>
            <p:spPr>
              <a:xfrm>
                <a:off x="1808983" y="3235198"/>
                <a:ext cx="163176" cy="281887"/>
              </a:xfrm>
              <a:custGeom>
                <a:avLst/>
                <a:gdLst/>
                <a:ahLst/>
                <a:cxnLst/>
                <a:rect l="l" t="t" r="r" b="b"/>
                <a:pathLst>
                  <a:path w="2847" h="4918" extrusionOk="0">
                    <a:moveTo>
                      <a:pt x="2810" y="0"/>
                    </a:moveTo>
                    <a:lnTo>
                      <a:pt x="0" y="1664"/>
                    </a:lnTo>
                    <a:lnTo>
                      <a:pt x="0" y="4917"/>
                    </a:lnTo>
                    <a:lnTo>
                      <a:pt x="2847" y="3291"/>
                    </a:lnTo>
                    <a:lnTo>
                      <a:pt x="281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90"/>
              <p:cNvSpPr/>
              <p:nvPr/>
            </p:nvSpPr>
            <p:spPr>
              <a:xfrm>
                <a:off x="1747539" y="3144063"/>
                <a:ext cx="19086" cy="148395"/>
              </a:xfrm>
              <a:custGeom>
                <a:avLst/>
                <a:gdLst/>
                <a:ahLst/>
                <a:cxnLst/>
                <a:rect l="l" t="t" r="r" b="b"/>
                <a:pathLst>
                  <a:path w="333" h="2589" extrusionOk="0">
                    <a:moveTo>
                      <a:pt x="0" y="1"/>
                    </a:moveTo>
                    <a:lnTo>
                      <a:pt x="0" y="2367"/>
                    </a:lnTo>
                    <a:lnTo>
                      <a:pt x="333" y="2589"/>
                    </a:lnTo>
                    <a:lnTo>
                      <a:pt x="333" y="222"/>
                    </a:lnTo>
                    <a:lnTo>
                      <a:pt x="0"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90"/>
              <p:cNvSpPr/>
              <p:nvPr/>
            </p:nvSpPr>
            <p:spPr>
              <a:xfrm>
                <a:off x="1766568" y="3012691"/>
                <a:ext cx="163233" cy="279767"/>
              </a:xfrm>
              <a:custGeom>
                <a:avLst/>
                <a:gdLst/>
                <a:ahLst/>
                <a:cxnLst/>
                <a:rect l="l" t="t" r="r" b="b"/>
                <a:pathLst>
                  <a:path w="2848" h="4881" extrusionOk="0">
                    <a:moveTo>
                      <a:pt x="2848" y="0"/>
                    </a:moveTo>
                    <a:cubicBezTo>
                      <a:pt x="2774" y="0"/>
                      <a:pt x="2737" y="37"/>
                      <a:pt x="2663" y="74"/>
                    </a:cubicBezTo>
                    <a:cubicBezTo>
                      <a:pt x="2663" y="111"/>
                      <a:pt x="2626" y="111"/>
                      <a:pt x="2589" y="148"/>
                    </a:cubicBezTo>
                    <a:cubicBezTo>
                      <a:pt x="2515" y="185"/>
                      <a:pt x="2441" y="222"/>
                      <a:pt x="2367" y="296"/>
                    </a:cubicBezTo>
                    <a:cubicBezTo>
                      <a:pt x="2330" y="333"/>
                      <a:pt x="2293" y="333"/>
                      <a:pt x="2256" y="370"/>
                    </a:cubicBezTo>
                    <a:cubicBezTo>
                      <a:pt x="2182" y="407"/>
                      <a:pt x="2108" y="481"/>
                      <a:pt x="2034" y="518"/>
                    </a:cubicBezTo>
                    <a:cubicBezTo>
                      <a:pt x="1960" y="592"/>
                      <a:pt x="1886" y="629"/>
                      <a:pt x="1812" y="703"/>
                    </a:cubicBezTo>
                    <a:cubicBezTo>
                      <a:pt x="1775" y="740"/>
                      <a:pt x="1702" y="777"/>
                      <a:pt x="1665" y="814"/>
                    </a:cubicBezTo>
                    <a:cubicBezTo>
                      <a:pt x="1591" y="888"/>
                      <a:pt x="1480" y="962"/>
                      <a:pt x="1406" y="1036"/>
                    </a:cubicBezTo>
                    <a:cubicBezTo>
                      <a:pt x="1369" y="1073"/>
                      <a:pt x="1332" y="1110"/>
                      <a:pt x="1295" y="1110"/>
                    </a:cubicBezTo>
                    <a:cubicBezTo>
                      <a:pt x="1221" y="1220"/>
                      <a:pt x="1147" y="1294"/>
                      <a:pt x="1073" y="1368"/>
                    </a:cubicBezTo>
                    <a:cubicBezTo>
                      <a:pt x="1036" y="1368"/>
                      <a:pt x="999" y="1405"/>
                      <a:pt x="962" y="1442"/>
                    </a:cubicBezTo>
                    <a:cubicBezTo>
                      <a:pt x="888" y="1516"/>
                      <a:pt x="777" y="1627"/>
                      <a:pt x="703" y="1701"/>
                    </a:cubicBezTo>
                    <a:lnTo>
                      <a:pt x="666" y="1775"/>
                    </a:lnTo>
                    <a:cubicBezTo>
                      <a:pt x="445" y="1997"/>
                      <a:pt x="223" y="2219"/>
                      <a:pt x="38" y="2477"/>
                    </a:cubicBezTo>
                    <a:lnTo>
                      <a:pt x="1" y="2514"/>
                    </a:lnTo>
                    <a:lnTo>
                      <a:pt x="1" y="4881"/>
                    </a:lnTo>
                    <a:lnTo>
                      <a:pt x="2848" y="3254"/>
                    </a:lnTo>
                    <a:lnTo>
                      <a:pt x="28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90"/>
              <p:cNvSpPr/>
              <p:nvPr/>
            </p:nvSpPr>
            <p:spPr>
              <a:xfrm>
                <a:off x="1747539" y="2999967"/>
                <a:ext cx="182262" cy="156878"/>
              </a:xfrm>
              <a:custGeom>
                <a:avLst/>
                <a:gdLst/>
                <a:ahLst/>
                <a:cxnLst/>
                <a:rect l="l" t="t" r="r" b="b"/>
                <a:pathLst>
                  <a:path w="3180" h="2737" extrusionOk="0">
                    <a:moveTo>
                      <a:pt x="2810" y="1"/>
                    </a:moveTo>
                    <a:cubicBezTo>
                      <a:pt x="2773" y="38"/>
                      <a:pt x="2699" y="75"/>
                      <a:pt x="2662" y="111"/>
                    </a:cubicBezTo>
                    <a:cubicBezTo>
                      <a:pt x="2625" y="111"/>
                      <a:pt x="2625" y="111"/>
                      <a:pt x="2588" y="148"/>
                    </a:cubicBezTo>
                    <a:cubicBezTo>
                      <a:pt x="2514" y="185"/>
                      <a:pt x="2440" y="259"/>
                      <a:pt x="2366" y="296"/>
                    </a:cubicBezTo>
                    <a:cubicBezTo>
                      <a:pt x="2329" y="333"/>
                      <a:pt x="2292" y="333"/>
                      <a:pt x="2255" y="370"/>
                    </a:cubicBezTo>
                    <a:cubicBezTo>
                      <a:pt x="2181" y="444"/>
                      <a:pt x="2107" y="481"/>
                      <a:pt x="2034" y="518"/>
                    </a:cubicBezTo>
                    <a:cubicBezTo>
                      <a:pt x="1960" y="592"/>
                      <a:pt x="1886" y="666"/>
                      <a:pt x="1775" y="703"/>
                    </a:cubicBezTo>
                    <a:cubicBezTo>
                      <a:pt x="1738" y="740"/>
                      <a:pt x="1701" y="777"/>
                      <a:pt x="1664" y="814"/>
                    </a:cubicBezTo>
                    <a:cubicBezTo>
                      <a:pt x="1553" y="888"/>
                      <a:pt x="1479" y="962"/>
                      <a:pt x="1405" y="1036"/>
                    </a:cubicBezTo>
                    <a:cubicBezTo>
                      <a:pt x="1368" y="1073"/>
                      <a:pt x="1331" y="1110"/>
                      <a:pt x="1294" y="1147"/>
                    </a:cubicBezTo>
                    <a:cubicBezTo>
                      <a:pt x="1220" y="1221"/>
                      <a:pt x="1146" y="1295"/>
                      <a:pt x="1035" y="1368"/>
                    </a:cubicBezTo>
                    <a:cubicBezTo>
                      <a:pt x="1035" y="1405"/>
                      <a:pt x="998" y="1405"/>
                      <a:pt x="961" y="1442"/>
                    </a:cubicBezTo>
                    <a:cubicBezTo>
                      <a:pt x="887" y="1553"/>
                      <a:pt x="777" y="1627"/>
                      <a:pt x="703" y="1738"/>
                    </a:cubicBezTo>
                    <a:lnTo>
                      <a:pt x="629" y="1775"/>
                    </a:lnTo>
                    <a:cubicBezTo>
                      <a:pt x="407" y="1997"/>
                      <a:pt x="222" y="2256"/>
                      <a:pt x="0" y="2478"/>
                    </a:cubicBezTo>
                    <a:lnTo>
                      <a:pt x="0" y="2515"/>
                    </a:lnTo>
                    <a:lnTo>
                      <a:pt x="333" y="2736"/>
                    </a:lnTo>
                    <a:lnTo>
                      <a:pt x="370" y="2699"/>
                    </a:lnTo>
                    <a:cubicBezTo>
                      <a:pt x="555" y="2441"/>
                      <a:pt x="777" y="2219"/>
                      <a:pt x="998" y="1997"/>
                    </a:cubicBezTo>
                    <a:lnTo>
                      <a:pt x="1035" y="1923"/>
                    </a:lnTo>
                    <a:cubicBezTo>
                      <a:pt x="1109" y="1849"/>
                      <a:pt x="1220" y="1738"/>
                      <a:pt x="1294" y="1664"/>
                    </a:cubicBezTo>
                    <a:cubicBezTo>
                      <a:pt x="1331" y="1627"/>
                      <a:pt x="1368" y="1590"/>
                      <a:pt x="1405" y="1590"/>
                    </a:cubicBezTo>
                    <a:cubicBezTo>
                      <a:pt x="1479" y="1516"/>
                      <a:pt x="1553" y="1442"/>
                      <a:pt x="1627" y="1332"/>
                    </a:cubicBezTo>
                    <a:cubicBezTo>
                      <a:pt x="1664" y="1332"/>
                      <a:pt x="1701" y="1295"/>
                      <a:pt x="1738" y="1258"/>
                    </a:cubicBezTo>
                    <a:cubicBezTo>
                      <a:pt x="1812" y="1184"/>
                      <a:pt x="1923" y="1110"/>
                      <a:pt x="1997" y="1036"/>
                    </a:cubicBezTo>
                    <a:cubicBezTo>
                      <a:pt x="2034" y="999"/>
                      <a:pt x="2107" y="962"/>
                      <a:pt x="2144" y="925"/>
                    </a:cubicBezTo>
                    <a:cubicBezTo>
                      <a:pt x="2218" y="851"/>
                      <a:pt x="2292" y="814"/>
                      <a:pt x="2366" y="740"/>
                    </a:cubicBezTo>
                    <a:cubicBezTo>
                      <a:pt x="2440" y="703"/>
                      <a:pt x="2514" y="629"/>
                      <a:pt x="2588" y="592"/>
                    </a:cubicBezTo>
                    <a:cubicBezTo>
                      <a:pt x="2625" y="555"/>
                      <a:pt x="2662" y="518"/>
                      <a:pt x="2699" y="518"/>
                    </a:cubicBezTo>
                    <a:cubicBezTo>
                      <a:pt x="2773" y="444"/>
                      <a:pt x="2847" y="407"/>
                      <a:pt x="2921" y="370"/>
                    </a:cubicBezTo>
                    <a:cubicBezTo>
                      <a:pt x="2958" y="333"/>
                      <a:pt x="2995" y="333"/>
                      <a:pt x="2995" y="296"/>
                    </a:cubicBezTo>
                    <a:cubicBezTo>
                      <a:pt x="3069" y="259"/>
                      <a:pt x="3106" y="222"/>
                      <a:pt x="3180" y="222"/>
                    </a:cubicBezTo>
                    <a:lnTo>
                      <a:pt x="2810"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90"/>
              <p:cNvSpPr/>
              <p:nvPr/>
            </p:nvSpPr>
            <p:spPr>
              <a:xfrm>
                <a:off x="1624593" y="3769168"/>
                <a:ext cx="110274" cy="78468"/>
              </a:xfrm>
              <a:custGeom>
                <a:avLst/>
                <a:gdLst/>
                <a:ahLst/>
                <a:cxnLst/>
                <a:rect l="l" t="t" r="r" b="b"/>
                <a:pathLst>
                  <a:path w="1924" h="1369" extrusionOk="0">
                    <a:moveTo>
                      <a:pt x="1" y="1"/>
                    </a:moveTo>
                    <a:lnTo>
                      <a:pt x="1" y="1"/>
                    </a:lnTo>
                    <a:cubicBezTo>
                      <a:pt x="75" y="75"/>
                      <a:pt x="112" y="149"/>
                      <a:pt x="186" y="223"/>
                    </a:cubicBezTo>
                    <a:cubicBezTo>
                      <a:pt x="260" y="297"/>
                      <a:pt x="334" y="371"/>
                      <a:pt x="407" y="408"/>
                    </a:cubicBezTo>
                    <a:cubicBezTo>
                      <a:pt x="555" y="556"/>
                      <a:pt x="703" y="666"/>
                      <a:pt x="851" y="740"/>
                    </a:cubicBezTo>
                    <a:lnTo>
                      <a:pt x="1923" y="1369"/>
                    </a:lnTo>
                    <a:cubicBezTo>
                      <a:pt x="1775" y="1258"/>
                      <a:pt x="1628" y="1147"/>
                      <a:pt x="1480" y="1036"/>
                    </a:cubicBezTo>
                    <a:lnTo>
                      <a:pt x="1443" y="1036"/>
                    </a:lnTo>
                    <a:cubicBezTo>
                      <a:pt x="1406" y="962"/>
                      <a:pt x="1332" y="925"/>
                      <a:pt x="1258" y="851"/>
                    </a:cubicBezTo>
                    <a:cubicBezTo>
                      <a:pt x="1184" y="777"/>
                      <a:pt x="1110" y="703"/>
                      <a:pt x="1073" y="629"/>
                    </a:cubicBez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90"/>
              <p:cNvSpPr/>
              <p:nvPr/>
            </p:nvSpPr>
            <p:spPr>
              <a:xfrm>
                <a:off x="1624593" y="3705603"/>
                <a:ext cx="171716" cy="99675"/>
              </a:xfrm>
              <a:custGeom>
                <a:avLst/>
                <a:gdLst/>
                <a:ahLst/>
                <a:cxnLst/>
                <a:rect l="l" t="t" r="r" b="b"/>
                <a:pathLst>
                  <a:path w="2996" h="1739" extrusionOk="0">
                    <a:moveTo>
                      <a:pt x="1923" y="1"/>
                    </a:moveTo>
                    <a:lnTo>
                      <a:pt x="1" y="1110"/>
                    </a:lnTo>
                    <a:lnTo>
                      <a:pt x="1073" y="1738"/>
                    </a:lnTo>
                    <a:lnTo>
                      <a:pt x="2995" y="592"/>
                    </a:lnTo>
                    <a:lnTo>
                      <a:pt x="1923"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90"/>
              <p:cNvSpPr/>
              <p:nvPr/>
            </p:nvSpPr>
            <p:spPr>
              <a:xfrm>
                <a:off x="1686037" y="3739535"/>
                <a:ext cx="110274" cy="129308"/>
              </a:xfrm>
              <a:custGeom>
                <a:avLst/>
                <a:gdLst/>
                <a:ahLst/>
                <a:cxnLst/>
                <a:rect l="l" t="t" r="r" b="b"/>
                <a:pathLst>
                  <a:path w="1924" h="2256" extrusionOk="0">
                    <a:moveTo>
                      <a:pt x="1923" y="0"/>
                    </a:moveTo>
                    <a:lnTo>
                      <a:pt x="1" y="1146"/>
                    </a:lnTo>
                    <a:cubicBezTo>
                      <a:pt x="38" y="1220"/>
                      <a:pt x="112" y="1294"/>
                      <a:pt x="186" y="1368"/>
                    </a:cubicBezTo>
                    <a:cubicBezTo>
                      <a:pt x="260" y="1442"/>
                      <a:pt x="334" y="1479"/>
                      <a:pt x="371" y="1553"/>
                    </a:cubicBezTo>
                    <a:lnTo>
                      <a:pt x="408" y="1553"/>
                    </a:lnTo>
                    <a:cubicBezTo>
                      <a:pt x="629" y="1738"/>
                      <a:pt x="851" y="1886"/>
                      <a:pt x="1110" y="1997"/>
                    </a:cubicBezTo>
                    <a:cubicBezTo>
                      <a:pt x="1184" y="2034"/>
                      <a:pt x="1258" y="2071"/>
                      <a:pt x="1369" y="2108"/>
                    </a:cubicBezTo>
                    <a:lnTo>
                      <a:pt x="1406" y="2108"/>
                    </a:lnTo>
                    <a:cubicBezTo>
                      <a:pt x="1480" y="2145"/>
                      <a:pt x="1554" y="2182"/>
                      <a:pt x="1628" y="2182"/>
                    </a:cubicBezTo>
                    <a:lnTo>
                      <a:pt x="1665" y="2182"/>
                    </a:lnTo>
                    <a:cubicBezTo>
                      <a:pt x="1739" y="2219"/>
                      <a:pt x="1850" y="2219"/>
                      <a:pt x="1923" y="2256"/>
                    </a:cubicBezTo>
                    <a:lnTo>
                      <a:pt x="19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90"/>
              <p:cNvSpPr/>
              <p:nvPr/>
            </p:nvSpPr>
            <p:spPr>
              <a:xfrm>
                <a:off x="1571632" y="3597559"/>
                <a:ext cx="106033" cy="197115"/>
              </a:xfrm>
              <a:custGeom>
                <a:avLst/>
                <a:gdLst/>
                <a:ahLst/>
                <a:cxnLst/>
                <a:rect l="l" t="t" r="r" b="b"/>
                <a:pathLst>
                  <a:path w="1850" h="3439" extrusionOk="0">
                    <a:moveTo>
                      <a:pt x="1" y="0"/>
                    </a:moveTo>
                    <a:cubicBezTo>
                      <a:pt x="1" y="37"/>
                      <a:pt x="1" y="37"/>
                      <a:pt x="1" y="74"/>
                    </a:cubicBezTo>
                    <a:cubicBezTo>
                      <a:pt x="38" y="185"/>
                      <a:pt x="38" y="259"/>
                      <a:pt x="38" y="370"/>
                    </a:cubicBezTo>
                    <a:cubicBezTo>
                      <a:pt x="38" y="407"/>
                      <a:pt x="38" y="407"/>
                      <a:pt x="38" y="444"/>
                    </a:cubicBezTo>
                    <a:cubicBezTo>
                      <a:pt x="38" y="592"/>
                      <a:pt x="74" y="703"/>
                      <a:pt x="74" y="814"/>
                    </a:cubicBezTo>
                    <a:cubicBezTo>
                      <a:pt x="185" y="1590"/>
                      <a:pt x="444" y="2292"/>
                      <a:pt x="777" y="2810"/>
                    </a:cubicBezTo>
                    <a:lnTo>
                      <a:pt x="1849" y="3439"/>
                    </a:lnTo>
                    <a:cubicBezTo>
                      <a:pt x="1479" y="2884"/>
                      <a:pt x="1258" y="2219"/>
                      <a:pt x="1147" y="1442"/>
                    </a:cubicBezTo>
                    <a:cubicBezTo>
                      <a:pt x="1110" y="1294"/>
                      <a:pt x="1110" y="1183"/>
                      <a:pt x="1110" y="1072"/>
                    </a:cubicBezTo>
                    <a:cubicBezTo>
                      <a:pt x="1110" y="1035"/>
                      <a:pt x="1110" y="999"/>
                      <a:pt x="1110" y="999"/>
                    </a:cubicBezTo>
                    <a:cubicBezTo>
                      <a:pt x="1073" y="888"/>
                      <a:pt x="1073" y="777"/>
                      <a:pt x="1073" y="703"/>
                    </a:cubicBezTo>
                    <a:cubicBezTo>
                      <a:pt x="1073" y="666"/>
                      <a:pt x="1073" y="629"/>
                      <a:pt x="1073" y="629"/>
                    </a:cubicBezTo>
                    <a:lnTo>
                      <a:pt x="1"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90"/>
              <p:cNvSpPr/>
              <p:nvPr/>
            </p:nvSpPr>
            <p:spPr>
              <a:xfrm>
                <a:off x="1571632" y="3504304"/>
                <a:ext cx="224675" cy="129308"/>
              </a:xfrm>
              <a:custGeom>
                <a:avLst/>
                <a:gdLst/>
                <a:ahLst/>
                <a:cxnLst/>
                <a:rect l="l" t="t" r="r" b="b"/>
                <a:pathLst>
                  <a:path w="3920" h="2256" extrusionOk="0">
                    <a:moveTo>
                      <a:pt x="2847" y="1"/>
                    </a:moveTo>
                    <a:lnTo>
                      <a:pt x="1" y="1627"/>
                    </a:lnTo>
                    <a:lnTo>
                      <a:pt x="1073" y="2256"/>
                    </a:lnTo>
                    <a:lnTo>
                      <a:pt x="3919" y="592"/>
                    </a:lnTo>
                    <a:lnTo>
                      <a:pt x="2847"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90"/>
              <p:cNvSpPr/>
              <p:nvPr/>
            </p:nvSpPr>
            <p:spPr>
              <a:xfrm>
                <a:off x="1633076" y="3538236"/>
                <a:ext cx="163233" cy="256438"/>
              </a:xfrm>
              <a:custGeom>
                <a:avLst/>
                <a:gdLst/>
                <a:ahLst/>
                <a:cxnLst/>
                <a:rect l="l" t="t" r="r" b="b"/>
                <a:pathLst>
                  <a:path w="2848" h="4474" extrusionOk="0">
                    <a:moveTo>
                      <a:pt x="2847" y="0"/>
                    </a:moveTo>
                    <a:lnTo>
                      <a:pt x="1" y="1664"/>
                    </a:lnTo>
                    <a:cubicBezTo>
                      <a:pt x="1" y="1664"/>
                      <a:pt x="1" y="1701"/>
                      <a:pt x="1" y="1738"/>
                    </a:cubicBezTo>
                    <a:cubicBezTo>
                      <a:pt x="1" y="1812"/>
                      <a:pt x="1" y="1923"/>
                      <a:pt x="38" y="2034"/>
                    </a:cubicBezTo>
                    <a:cubicBezTo>
                      <a:pt x="38" y="2034"/>
                      <a:pt x="38" y="2070"/>
                      <a:pt x="38" y="2107"/>
                    </a:cubicBezTo>
                    <a:cubicBezTo>
                      <a:pt x="38" y="2218"/>
                      <a:pt x="38" y="2329"/>
                      <a:pt x="75" y="2477"/>
                    </a:cubicBezTo>
                    <a:cubicBezTo>
                      <a:pt x="186" y="3254"/>
                      <a:pt x="407" y="3919"/>
                      <a:pt x="777" y="4474"/>
                    </a:cubicBezTo>
                    <a:lnTo>
                      <a:pt x="2847" y="3291"/>
                    </a:lnTo>
                    <a:lnTo>
                      <a:pt x="2847"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90"/>
              <p:cNvSpPr/>
              <p:nvPr/>
            </p:nvSpPr>
            <p:spPr>
              <a:xfrm>
                <a:off x="1571632" y="3370811"/>
                <a:ext cx="169595" cy="286129"/>
              </a:xfrm>
              <a:custGeom>
                <a:avLst/>
                <a:gdLst/>
                <a:ahLst/>
                <a:cxnLst/>
                <a:rect l="l" t="t" r="r" b="b"/>
                <a:pathLst>
                  <a:path w="2959" h="4992" extrusionOk="0">
                    <a:moveTo>
                      <a:pt x="777" y="0"/>
                    </a:moveTo>
                    <a:cubicBezTo>
                      <a:pt x="407" y="962"/>
                      <a:pt x="185" y="1886"/>
                      <a:pt x="74" y="2810"/>
                    </a:cubicBezTo>
                    <a:lnTo>
                      <a:pt x="74" y="2847"/>
                    </a:lnTo>
                    <a:cubicBezTo>
                      <a:pt x="38" y="2958"/>
                      <a:pt x="38" y="3106"/>
                      <a:pt x="38" y="3217"/>
                    </a:cubicBezTo>
                    <a:cubicBezTo>
                      <a:pt x="38" y="3254"/>
                      <a:pt x="38" y="3291"/>
                      <a:pt x="38" y="3328"/>
                    </a:cubicBezTo>
                    <a:cubicBezTo>
                      <a:pt x="38" y="3439"/>
                      <a:pt x="1" y="3513"/>
                      <a:pt x="1" y="3624"/>
                    </a:cubicBezTo>
                    <a:cubicBezTo>
                      <a:pt x="1" y="3661"/>
                      <a:pt x="1" y="3661"/>
                      <a:pt x="1" y="3698"/>
                    </a:cubicBezTo>
                    <a:lnTo>
                      <a:pt x="2182" y="4991"/>
                    </a:lnTo>
                    <a:cubicBezTo>
                      <a:pt x="2182" y="4955"/>
                      <a:pt x="2182" y="4918"/>
                      <a:pt x="2182" y="4918"/>
                    </a:cubicBezTo>
                    <a:cubicBezTo>
                      <a:pt x="2219" y="4807"/>
                      <a:pt x="2219" y="4696"/>
                      <a:pt x="2219" y="4622"/>
                    </a:cubicBezTo>
                    <a:cubicBezTo>
                      <a:pt x="2219" y="4585"/>
                      <a:pt x="2219" y="4548"/>
                      <a:pt x="2219" y="4511"/>
                    </a:cubicBezTo>
                    <a:cubicBezTo>
                      <a:pt x="2219" y="4363"/>
                      <a:pt x="2219" y="4252"/>
                      <a:pt x="2256" y="4104"/>
                    </a:cubicBezTo>
                    <a:cubicBezTo>
                      <a:pt x="2367" y="3180"/>
                      <a:pt x="2589" y="2219"/>
                      <a:pt x="2958" y="1257"/>
                    </a:cubicBezTo>
                    <a:lnTo>
                      <a:pt x="777"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90"/>
              <p:cNvSpPr/>
              <p:nvPr/>
            </p:nvSpPr>
            <p:spPr>
              <a:xfrm>
                <a:off x="1616110" y="3300884"/>
                <a:ext cx="243761" cy="142033"/>
              </a:xfrm>
              <a:custGeom>
                <a:avLst/>
                <a:gdLst/>
                <a:ahLst/>
                <a:cxnLst/>
                <a:rect l="l" t="t" r="r" b="b"/>
                <a:pathLst>
                  <a:path w="4253" h="2478" extrusionOk="0">
                    <a:moveTo>
                      <a:pt x="2071" y="0"/>
                    </a:moveTo>
                    <a:lnTo>
                      <a:pt x="1" y="1220"/>
                    </a:lnTo>
                    <a:lnTo>
                      <a:pt x="2182" y="2477"/>
                    </a:lnTo>
                    <a:lnTo>
                      <a:pt x="4253" y="1294"/>
                    </a:lnTo>
                    <a:lnTo>
                      <a:pt x="2071"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90"/>
              <p:cNvSpPr/>
              <p:nvPr/>
            </p:nvSpPr>
            <p:spPr>
              <a:xfrm>
                <a:off x="1696641" y="3375053"/>
                <a:ext cx="163233" cy="281887"/>
              </a:xfrm>
              <a:custGeom>
                <a:avLst/>
                <a:gdLst/>
                <a:ahLst/>
                <a:cxnLst/>
                <a:rect l="l" t="t" r="r" b="b"/>
                <a:pathLst>
                  <a:path w="2848" h="4918" extrusionOk="0">
                    <a:moveTo>
                      <a:pt x="2848" y="0"/>
                    </a:moveTo>
                    <a:lnTo>
                      <a:pt x="777" y="1183"/>
                    </a:lnTo>
                    <a:cubicBezTo>
                      <a:pt x="408" y="2145"/>
                      <a:pt x="186" y="3106"/>
                      <a:pt x="75" y="4030"/>
                    </a:cubicBezTo>
                    <a:cubicBezTo>
                      <a:pt x="38" y="4178"/>
                      <a:pt x="38" y="4289"/>
                      <a:pt x="38" y="4437"/>
                    </a:cubicBezTo>
                    <a:cubicBezTo>
                      <a:pt x="38" y="4474"/>
                      <a:pt x="38" y="4511"/>
                      <a:pt x="38" y="4548"/>
                    </a:cubicBezTo>
                    <a:cubicBezTo>
                      <a:pt x="38" y="4622"/>
                      <a:pt x="1" y="4733"/>
                      <a:pt x="1" y="4844"/>
                    </a:cubicBezTo>
                    <a:cubicBezTo>
                      <a:pt x="1" y="4844"/>
                      <a:pt x="1" y="4881"/>
                      <a:pt x="1" y="4917"/>
                    </a:cubicBezTo>
                    <a:lnTo>
                      <a:pt x="2848" y="3254"/>
                    </a:lnTo>
                    <a:lnTo>
                      <a:pt x="28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90"/>
              <p:cNvSpPr/>
              <p:nvPr/>
            </p:nvSpPr>
            <p:spPr>
              <a:xfrm>
                <a:off x="1683917" y="3194904"/>
                <a:ext cx="112395" cy="192931"/>
              </a:xfrm>
              <a:custGeom>
                <a:avLst/>
                <a:gdLst/>
                <a:ahLst/>
                <a:cxnLst/>
                <a:rect l="l" t="t" r="r" b="b"/>
                <a:pathLst>
                  <a:path w="1961" h="3366" extrusionOk="0">
                    <a:moveTo>
                      <a:pt x="1960" y="1"/>
                    </a:moveTo>
                    <a:lnTo>
                      <a:pt x="1923" y="38"/>
                    </a:lnTo>
                    <a:cubicBezTo>
                      <a:pt x="1850" y="149"/>
                      <a:pt x="1739" y="260"/>
                      <a:pt x="1665" y="371"/>
                    </a:cubicBezTo>
                    <a:lnTo>
                      <a:pt x="1628" y="445"/>
                    </a:lnTo>
                    <a:cubicBezTo>
                      <a:pt x="1554" y="555"/>
                      <a:pt x="1480" y="666"/>
                      <a:pt x="1406" y="740"/>
                    </a:cubicBezTo>
                    <a:lnTo>
                      <a:pt x="1369" y="814"/>
                    </a:lnTo>
                    <a:cubicBezTo>
                      <a:pt x="1295" y="925"/>
                      <a:pt x="1184" y="1073"/>
                      <a:pt x="1110" y="1184"/>
                    </a:cubicBezTo>
                    <a:lnTo>
                      <a:pt x="1110" y="1221"/>
                    </a:lnTo>
                    <a:cubicBezTo>
                      <a:pt x="851" y="1628"/>
                      <a:pt x="630" y="2034"/>
                      <a:pt x="408" y="2441"/>
                    </a:cubicBezTo>
                    <a:lnTo>
                      <a:pt x="408" y="2478"/>
                    </a:lnTo>
                    <a:cubicBezTo>
                      <a:pt x="334" y="2626"/>
                      <a:pt x="260" y="2774"/>
                      <a:pt x="223" y="2885"/>
                    </a:cubicBezTo>
                    <a:lnTo>
                      <a:pt x="186" y="2922"/>
                    </a:lnTo>
                    <a:cubicBezTo>
                      <a:pt x="149" y="3069"/>
                      <a:pt x="75" y="3217"/>
                      <a:pt x="1" y="3365"/>
                    </a:cubicBezTo>
                    <a:lnTo>
                      <a:pt x="1960" y="2219"/>
                    </a:lnTo>
                    <a:lnTo>
                      <a:pt x="1960"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90"/>
              <p:cNvSpPr/>
              <p:nvPr/>
            </p:nvSpPr>
            <p:spPr>
              <a:xfrm>
                <a:off x="1624593" y="3161029"/>
                <a:ext cx="171716" cy="226805"/>
              </a:xfrm>
              <a:custGeom>
                <a:avLst/>
                <a:gdLst/>
                <a:ahLst/>
                <a:cxnLst/>
                <a:rect l="l" t="t" r="r" b="b"/>
                <a:pathLst>
                  <a:path w="2996" h="3957" extrusionOk="0">
                    <a:moveTo>
                      <a:pt x="1886" y="0"/>
                    </a:moveTo>
                    <a:cubicBezTo>
                      <a:pt x="1812" y="111"/>
                      <a:pt x="1738" y="222"/>
                      <a:pt x="1628" y="333"/>
                    </a:cubicBezTo>
                    <a:lnTo>
                      <a:pt x="1591" y="407"/>
                    </a:lnTo>
                    <a:cubicBezTo>
                      <a:pt x="1517" y="518"/>
                      <a:pt x="1443" y="629"/>
                      <a:pt x="1369" y="740"/>
                    </a:cubicBezTo>
                    <a:lnTo>
                      <a:pt x="1332" y="777"/>
                    </a:lnTo>
                    <a:cubicBezTo>
                      <a:pt x="1258" y="925"/>
                      <a:pt x="1184" y="1036"/>
                      <a:pt x="1110" y="1183"/>
                    </a:cubicBezTo>
                    <a:lnTo>
                      <a:pt x="1073" y="1183"/>
                    </a:lnTo>
                    <a:cubicBezTo>
                      <a:pt x="851" y="1590"/>
                      <a:pt x="592" y="1997"/>
                      <a:pt x="371" y="2440"/>
                    </a:cubicBezTo>
                    <a:lnTo>
                      <a:pt x="371" y="2477"/>
                    </a:lnTo>
                    <a:cubicBezTo>
                      <a:pt x="297" y="2588"/>
                      <a:pt x="260" y="2736"/>
                      <a:pt x="186" y="2847"/>
                    </a:cubicBezTo>
                    <a:lnTo>
                      <a:pt x="186" y="2884"/>
                    </a:lnTo>
                    <a:cubicBezTo>
                      <a:pt x="112" y="3032"/>
                      <a:pt x="38" y="3180"/>
                      <a:pt x="1" y="3328"/>
                    </a:cubicBezTo>
                    <a:lnTo>
                      <a:pt x="1036" y="3956"/>
                    </a:lnTo>
                    <a:cubicBezTo>
                      <a:pt x="1110" y="3808"/>
                      <a:pt x="1184" y="3660"/>
                      <a:pt x="1221" y="3513"/>
                    </a:cubicBezTo>
                    <a:lnTo>
                      <a:pt x="1258" y="3476"/>
                    </a:lnTo>
                    <a:cubicBezTo>
                      <a:pt x="1295" y="3365"/>
                      <a:pt x="1369" y="3217"/>
                      <a:pt x="1443" y="3069"/>
                    </a:cubicBezTo>
                    <a:lnTo>
                      <a:pt x="1443" y="3032"/>
                    </a:lnTo>
                    <a:cubicBezTo>
                      <a:pt x="1665" y="2625"/>
                      <a:pt x="1886" y="2219"/>
                      <a:pt x="2145" y="1812"/>
                    </a:cubicBezTo>
                    <a:lnTo>
                      <a:pt x="2145" y="1775"/>
                    </a:lnTo>
                    <a:cubicBezTo>
                      <a:pt x="2219" y="1664"/>
                      <a:pt x="2330" y="1516"/>
                      <a:pt x="2404" y="1405"/>
                    </a:cubicBezTo>
                    <a:lnTo>
                      <a:pt x="2441" y="1331"/>
                    </a:lnTo>
                    <a:cubicBezTo>
                      <a:pt x="2515" y="1257"/>
                      <a:pt x="2589" y="1146"/>
                      <a:pt x="2663" y="1036"/>
                    </a:cubicBezTo>
                    <a:lnTo>
                      <a:pt x="2700" y="962"/>
                    </a:lnTo>
                    <a:cubicBezTo>
                      <a:pt x="2774" y="851"/>
                      <a:pt x="2885" y="740"/>
                      <a:pt x="2958" y="629"/>
                    </a:cubicBezTo>
                    <a:lnTo>
                      <a:pt x="2995" y="592"/>
                    </a:lnTo>
                    <a:lnTo>
                      <a:pt x="192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88" name="Google Shape;3288;p90"/>
          <p:cNvGrpSpPr/>
          <p:nvPr/>
        </p:nvGrpSpPr>
        <p:grpSpPr>
          <a:xfrm>
            <a:off x="3028543" y="3847874"/>
            <a:ext cx="1019233" cy="810412"/>
            <a:chOff x="5639125" y="1181400"/>
            <a:chExt cx="444575" cy="353475"/>
          </a:xfrm>
        </p:grpSpPr>
        <p:sp>
          <p:nvSpPr>
            <p:cNvPr id="3289" name="Google Shape;3289;p90"/>
            <p:cNvSpPr/>
            <p:nvPr/>
          </p:nvSpPr>
          <p:spPr>
            <a:xfrm>
              <a:off x="6046725" y="1369425"/>
              <a:ext cx="950" cy="25"/>
            </a:xfrm>
            <a:custGeom>
              <a:avLst/>
              <a:gdLst/>
              <a:ahLst/>
              <a:cxnLst/>
              <a:rect l="l" t="t" r="r" b="b"/>
              <a:pathLst>
                <a:path w="38" h="1" extrusionOk="0">
                  <a:moveTo>
                    <a:pt x="0" y="0"/>
                  </a:moveTo>
                  <a:cubicBezTo>
                    <a:pt x="0" y="0"/>
                    <a:pt x="37" y="0"/>
                    <a:pt x="37" y="0"/>
                  </a:cubicBezTo>
                  <a:cubicBezTo>
                    <a:pt x="37" y="0"/>
                    <a:pt x="37"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90"/>
            <p:cNvSpPr/>
            <p:nvPr/>
          </p:nvSpPr>
          <p:spPr>
            <a:xfrm>
              <a:off x="5821200" y="1181400"/>
              <a:ext cx="249575" cy="278625"/>
            </a:xfrm>
            <a:custGeom>
              <a:avLst/>
              <a:gdLst/>
              <a:ahLst/>
              <a:cxnLst/>
              <a:rect l="l" t="t" r="r" b="b"/>
              <a:pathLst>
                <a:path w="9983" h="11145" extrusionOk="0">
                  <a:moveTo>
                    <a:pt x="9886" y="847"/>
                  </a:moveTo>
                  <a:lnTo>
                    <a:pt x="9982" y="903"/>
                  </a:lnTo>
                  <a:cubicBezTo>
                    <a:pt x="9952" y="881"/>
                    <a:pt x="9919" y="863"/>
                    <a:pt x="9886" y="847"/>
                  </a:cubicBezTo>
                  <a:close/>
                  <a:moveTo>
                    <a:pt x="8213" y="1"/>
                  </a:moveTo>
                  <a:cubicBezTo>
                    <a:pt x="8165" y="1"/>
                    <a:pt x="8114" y="5"/>
                    <a:pt x="8060" y="16"/>
                  </a:cubicBezTo>
                  <a:cubicBezTo>
                    <a:pt x="7838" y="16"/>
                    <a:pt x="7579" y="164"/>
                    <a:pt x="7505" y="201"/>
                  </a:cubicBezTo>
                  <a:lnTo>
                    <a:pt x="6877" y="571"/>
                  </a:lnTo>
                  <a:lnTo>
                    <a:pt x="6285" y="903"/>
                  </a:lnTo>
                  <a:lnTo>
                    <a:pt x="5694" y="1273"/>
                  </a:lnTo>
                  <a:lnTo>
                    <a:pt x="5065" y="1606"/>
                  </a:lnTo>
                  <a:lnTo>
                    <a:pt x="4474" y="1976"/>
                  </a:lnTo>
                  <a:lnTo>
                    <a:pt x="3882" y="2308"/>
                  </a:lnTo>
                  <a:lnTo>
                    <a:pt x="3254" y="2678"/>
                  </a:lnTo>
                  <a:lnTo>
                    <a:pt x="2662" y="3011"/>
                  </a:lnTo>
                  <a:lnTo>
                    <a:pt x="2034" y="3380"/>
                  </a:lnTo>
                  <a:lnTo>
                    <a:pt x="1442" y="3713"/>
                  </a:lnTo>
                  <a:cubicBezTo>
                    <a:pt x="925" y="4009"/>
                    <a:pt x="592" y="4490"/>
                    <a:pt x="407" y="4822"/>
                  </a:cubicBezTo>
                  <a:cubicBezTo>
                    <a:pt x="148" y="5303"/>
                    <a:pt x="0" y="5784"/>
                    <a:pt x="0" y="6264"/>
                  </a:cubicBezTo>
                  <a:lnTo>
                    <a:pt x="0" y="6560"/>
                  </a:lnTo>
                  <a:lnTo>
                    <a:pt x="0" y="6893"/>
                  </a:lnTo>
                  <a:lnTo>
                    <a:pt x="0" y="7188"/>
                  </a:lnTo>
                  <a:lnTo>
                    <a:pt x="0" y="7484"/>
                  </a:lnTo>
                  <a:lnTo>
                    <a:pt x="0" y="7780"/>
                  </a:lnTo>
                  <a:lnTo>
                    <a:pt x="0" y="8113"/>
                  </a:lnTo>
                  <a:lnTo>
                    <a:pt x="0" y="8408"/>
                  </a:lnTo>
                  <a:lnTo>
                    <a:pt x="0" y="8704"/>
                  </a:lnTo>
                  <a:lnTo>
                    <a:pt x="0" y="9000"/>
                  </a:lnTo>
                  <a:lnTo>
                    <a:pt x="0" y="9333"/>
                  </a:lnTo>
                  <a:cubicBezTo>
                    <a:pt x="0" y="9702"/>
                    <a:pt x="111" y="9887"/>
                    <a:pt x="148" y="9961"/>
                  </a:cubicBezTo>
                  <a:cubicBezTo>
                    <a:pt x="222" y="10109"/>
                    <a:pt x="296" y="10183"/>
                    <a:pt x="370" y="10257"/>
                  </a:cubicBezTo>
                  <a:cubicBezTo>
                    <a:pt x="370" y="10257"/>
                    <a:pt x="407" y="10294"/>
                    <a:pt x="407" y="10294"/>
                  </a:cubicBezTo>
                  <a:cubicBezTo>
                    <a:pt x="444" y="10331"/>
                    <a:pt x="481" y="10331"/>
                    <a:pt x="481" y="10331"/>
                  </a:cubicBezTo>
                  <a:lnTo>
                    <a:pt x="1849" y="11144"/>
                  </a:lnTo>
                  <a:cubicBezTo>
                    <a:pt x="1590" y="10959"/>
                    <a:pt x="1405" y="10627"/>
                    <a:pt x="1405" y="10183"/>
                  </a:cubicBezTo>
                  <a:lnTo>
                    <a:pt x="1405" y="7114"/>
                  </a:lnTo>
                  <a:cubicBezTo>
                    <a:pt x="1368" y="6153"/>
                    <a:pt x="2034" y="5007"/>
                    <a:pt x="2884" y="4527"/>
                  </a:cubicBezTo>
                  <a:lnTo>
                    <a:pt x="8910" y="1014"/>
                  </a:lnTo>
                  <a:cubicBezTo>
                    <a:pt x="9169" y="863"/>
                    <a:pt x="9403" y="788"/>
                    <a:pt x="9604" y="788"/>
                  </a:cubicBezTo>
                  <a:cubicBezTo>
                    <a:pt x="9707" y="788"/>
                    <a:pt x="9801" y="808"/>
                    <a:pt x="9886" y="847"/>
                  </a:cubicBezTo>
                  <a:lnTo>
                    <a:pt x="9886" y="847"/>
                  </a:lnTo>
                  <a:lnTo>
                    <a:pt x="8651" y="127"/>
                  </a:lnTo>
                  <a:cubicBezTo>
                    <a:pt x="8577" y="90"/>
                    <a:pt x="8541" y="90"/>
                    <a:pt x="8504" y="53"/>
                  </a:cubicBezTo>
                  <a:cubicBezTo>
                    <a:pt x="8425" y="27"/>
                    <a:pt x="8328" y="1"/>
                    <a:pt x="8213"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90"/>
            <p:cNvSpPr/>
            <p:nvPr/>
          </p:nvSpPr>
          <p:spPr>
            <a:xfrm>
              <a:off x="5855400" y="1201075"/>
              <a:ext cx="228300" cy="261150"/>
            </a:xfrm>
            <a:custGeom>
              <a:avLst/>
              <a:gdLst/>
              <a:ahLst/>
              <a:cxnLst/>
              <a:rect l="l" t="t" r="r" b="b"/>
              <a:pathLst>
                <a:path w="9132" h="10446" extrusionOk="0">
                  <a:moveTo>
                    <a:pt x="8505" y="5915"/>
                  </a:moveTo>
                  <a:cubicBezTo>
                    <a:pt x="8406" y="6063"/>
                    <a:pt x="8282" y="6232"/>
                    <a:pt x="8134" y="6401"/>
                  </a:cubicBezTo>
                  <a:cubicBezTo>
                    <a:pt x="8269" y="6256"/>
                    <a:pt x="8394" y="6091"/>
                    <a:pt x="8505" y="5915"/>
                  </a:cubicBezTo>
                  <a:close/>
                  <a:moveTo>
                    <a:pt x="1627" y="10246"/>
                  </a:moveTo>
                  <a:cubicBezTo>
                    <a:pt x="1601" y="10255"/>
                    <a:pt x="1570" y="10269"/>
                    <a:pt x="1533" y="10286"/>
                  </a:cubicBezTo>
                  <a:lnTo>
                    <a:pt x="1533" y="10286"/>
                  </a:lnTo>
                  <a:cubicBezTo>
                    <a:pt x="1564" y="10275"/>
                    <a:pt x="1595" y="10261"/>
                    <a:pt x="1627" y="10246"/>
                  </a:cubicBezTo>
                  <a:close/>
                  <a:moveTo>
                    <a:pt x="8236" y="1"/>
                  </a:moveTo>
                  <a:cubicBezTo>
                    <a:pt x="8035" y="1"/>
                    <a:pt x="7801" y="76"/>
                    <a:pt x="7542" y="227"/>
                  </a:cubicBezTo>
                  <a:lnTo>
                    <a:pt x="1516" y="3740"/>
                  </a:lnTo>
                  <a:cubicBezTo>
                    <a:pt x="666" y="4220"/>
                    <a:pt x="0" y="5366"/>
                    <a:pt x="37" y="6327"/>
                  </a:cubicBezTo>
                  <a:lnTo>
                    <a:pt x="37" y="9396"/>
                  </a:lnTo>
                  <a:cubicBezTo>
                    <a:pt x="37" y="9840"/>
                    <a:pt x="222" y="10172"/>
                    <a:pt x="481" y="10357"/>
                  </a:cubicBezTo>
                  <a:cubicBezTo>
                    <a:pt x="616" y="10411"/>
                    <a:pt x="732" y="10446"/>
                    <a:pt x="871" y="10446"/>
                  </a:cubicBezTo>
                  <a:cubicBezTo>
                    <a:pt x="922" y="10446"/>
                    <a:pt x="976" y="10441"/>
                    <a:pt x="1035" y="10431"/>
                  </a:cubicBezTo>
                  <a:cubicBezTo>
                    <a:pt x="1235" y="10431"/>
                    <a:pt x="1412" y="10344"/>
                    <a:pt x="1533" y="10286"/>
                  </a:cubicBezTo>
                  <a:lnTo>
                    <a:pt x="1533" y="10286"/>
                  </a:lnTo>
                  <a:cubicBezTo>
                    <a:pt x="1407" y="10335"/>
                    <a:pt x="1287" y="10358"/>
                    <a:pt x="1175" y="10358"/>
                  </a:cubicBezTo>
                  <a:cubicBezTo>
                    <a:pt x="701" y="10358"/>
                    <a:pt x="370" y="9950"/>
                    <a:pt x="370" y="9322"/>
                  </a:cubicBezTo>
                  <a:lnTo>
                    <a:pt x="370" y="6291"/>
                  </a:lnTo>
                  <a:cubicBezTo>
                    <a:pt x="370" y="5440"/>
                    <a:pt x="924" y="4442"/>
                    <a:pt x="1664" y="4035"/>
                  </a:cubicBezTo>
                  <a:lnTo>
                    <a:pt x="7690" y="523"/>
                  </a:lnTo>
                  <a:cubicBezTo>
                    <a:pt x="7894" y="405"/>
                    <a:pt x="8088" y="350"/>
                    <a:pt x="8261" y="350"/>
                  </a:cubicBezTo>
                  <a:cubicBezTo>
                    <a:pt x="8686" y="350"/>
                    <a:pt x="8984" y="685"/>
                    <a:pt x="8984" y="1262"/>
                  </a:cubicBezTo>
                  <a:cubicBezTo>
                    <a:pt x="8984" y="2298"/>
                    <a:pt x="9021" y="3296"/>
                    <a:pt x="9021" y="4331"/>
                  </a:cubicBezTo>
                  <a:cubicBezTo>
                    <a:pt x="9021" y="4823"/>
                    <a:pt x="8819" y="5415"/>
                    <a:pt x="8505" y="5915"/>
                  </a:cubicBezTo>
                  <a:lnTo>
                    <a:pt x="8505" y="5915"/>
                  </a:lnTo>
                  <a:cubicBezTo>
                    <a:pt x="8580" y="5804"/>
                    <a:pt x="8641" y="5704"/>
                    <a:pt x="8688" y="5625"/>
                  </a:cubicBezTo>
                  <a:cubicBezTo>
                    <a:pt x="9095" y="4923"/>
                    <a:pt x="9132" y="4405"/>
                    <a:pt x="9132" y="4183"/>
                  </a:cubicBezTo>
                  <a:lnTo>
                    <a:pt x="9095" y="1115"/>
                  </a:lnTo>
                  <a:cubicBezTo>
                    <a:pt x="9095" y="782"/>
                    <a:pt x="9021" y="560"/>
                    <a:pt x="8984" y="486"/>
                  </a:cubicBezTo>
                  <a:cubicBezTo>
                    <a:pt x="8873" y="264"/>
                    <a:pt x="8688" y="153"/>
                    <a:pt x="8614" y="116"/>
                  </a:cubicBezTo>
                  <a:cubicBezTo>
                    <a:pt x="8507" y="39"/>
                    <a:pt x="8379" y="1"/>
                    <a:pt x="8236"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90"/>
            <p:cNvSpPr/>
            <p:nvPr/>
          </p:nvSpPr>
          <p:spPr>
            <a:xfrm>
              <a:off x="5882200" y="1210100"/>
              <a:ext cx="183950" cy="149000"/>
            </a:xfrm>
            <a:custGeom>
              <a:avLst/>
              <a:gdLst/>
              <a:ahLst/>
              <a:cxnLst/>
              <a:rect l="l" t="t" r="r" b="b"/>
              <a:pathLst>
                <a:path w="7358" h="5960" extrusionOk="0">
                  <a:moveTo>
                    <a:pt x="7195" y="1"/>
                  </a:moveTo>
                  <a:cubicBezTo>
                    <a:pt x="7014" y="1"/>
                    <a:pt x="6816" y="49"/>
                    <a:pt x="6618" y="162"/>
                  </a:cubicBezTo>
                  <a:lnTo>
                    <a:pt x="592" y="3674"/>
                  </a:lnTo>
                  <a:cubicBezTo>
                    <a:pt x="370" y="3785"/>
                    <a:pt x="148" y="3970"/>
                    <a:pt x="0" y="4192"/>
                  </a:cubicBezTo>
                  <a:lnTo>
                    <a:pt x="2995" y="5893"/>
                  </a:lnTo>
                  <a:cubicBezTo>
                    <a:pt x="3032" y="5893"/>
                    <a:pt x="3032" y="5930"/>
                    <a:pt x="3069" y="5930"/>
                  </a:cubicBezTo>
                  <a:cubicBezTo>
                    <a:pt x="3121" y="5950"/>
                    <a:pt x="3178" y="5959"/>
                    <a:pt x="3239" y="5959"/>
                  </a:cubicBezTo>
                  <a:cubicBezTo>
                    <a:pt x="3395" y="5959"/>
                    <a:pt x="3575" y="5899"/>
                    <a:pt x="3734" y="5819"/>
                  </a:cubicBezTo>
                  <a:cubicBezTo>
                    <a:pt x="3919" y="5708"/>
                    <a:pt x="4104" y="5523"/>
                    <a:pt x="4289" y="5301"/>
                  </a:cubicBezTo>
                  <a:cubicBezTo>
                    <a:pt x="4326" y="5264"/>
                    <a:pt x="4326" y="5227"/>
                    <a:pt x="4363" y="5190"/>
                  </a:cubicBezTo>
                  <a:lnTo>
                    <a:pt x="4363" y="5153"/>
                  </a:lnTo>
                  <a:cubicBezTo>
                    <a:pt x="4400" y="5116"/>
                    <a:pt x="4437" y="5079"/>
                    <a:pt x="4437" y="5042"/>
                  </a:cubicBezTo>
                  <a:lnTo>
                    <a:pt x="4622" y="4746"/>
                  </a:lnTo>
                  <a:lnTo>
                    <a:pt x="7358" y="14"/>
                  </a:lnTo>
                  <a:cubicBezTo>
                    <a:pt x="7305" y="5"/>
                    <a:pt x="7251" y="1"/>
                    <a:pt x="7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90"/>
            <p:cNvSpPr/>
            <p:nvPr/>
          </p:nvSpPr>
          <p:spPr>
            <a:xfrm>
              <a:off x="5909925" y="1347225"/>
              <a:ext cx="131275" cy="101700"/>
            </a:xfrm>
            <a:custGeom>
              <a:avLst/>
              <a:gdLst/>
              <a:ahLst/>
              <a:cxnLst/>
              <a:rect l="l" t="t" r="r" b="b"/>
              <a:pathLst>
                <a:path w="5251" h="4068" extrusionOk="0">
                  <a:moveTo>
                    <a:pt x="3476" y="1"/>
                  </a:moveTo>
                  <a:lnTo>
                    <a:pt x="3476" y="38"/>
                  </a:lnTo>
                  <a:cubicBezTo>
                    <a:pt x="3439" y="75"/>
                    <a:pt x="3439" y="75"/>
                    <a:pt x="3402" y="112"/>
                  </a:cubicBezTo>
                  <a:cubicBezTo>
                    <a:pt x="3402" y="149"/>
                    <a:pt x="3365" y="149"/>
                    <a:pt x="3365" y="186"/>
                  </a:cubicBezTo>
                  <a:cubicBezTo>
                    <a:pt x="3328" y="223"/>
                    <a:pt x="3328" y="223"/>
                    <a:pt x="3291" y="260"/>
                  </a:cubicBezTo>
                  <a:cubicBezTo>
                    <a:pt x="3291" y="297"/>
                    <a:pt x="3254" y="297"/>
                    <a:pt x="3254" y="297"/>
                  </a:cubicBezTo>
                  <a:cubicBezTo>
                    <a:pt x="3217" y="371"/>
                    <a:pt x="3143" y="445"/>
                    <a:pt x="3106" y="481"/>
                  </a:cubicBezTo>
                  <a:lnTo>
                    <a:pt x="3069" y="518"/>
                  </a:lnTo>
                  <a:cubicBezTo>
                    <a:pt x="3032" y="518"/>
                    <a:pt x="3032" y="555"/>
                    <a:pt x="2995" y="592"/>
                  </a:cubicBezTo>
                  <a:cubicBezTo>
                    <a:pt x="2958" y="592"/>
                    <a:pt x="2958" y="592"/>
                    <a:pt x="2958" y="629"/>
                  </a:cubicBezTo>
                  <a:cubicBezTo>
                    <a:pt x="2921" y="629"/>
                    <a:pt x="2884" y="666"/>
                    <a:pt x="2884" y="666"/>
                  </a:cubicBezTo>
                  <a:cubicBezTo>
                    <a:pt x="2847" y="703"/>
                    <a:pt x="2847" y="703"/>
                    <a:pt x="2810" y="703"/>
                  </a:cubicBezTo>
                  <a:cubicBezTo>
                    <a:pt x="2810" y="740"/>
                    <a:pt x="2773" y="740"/>
                    <a:pt x="2736" y="777"/>
                  </a:cubicBezTo>
                  <a:cubicBezTo>
                    <a:pt x="2736" y="777"/>
                    <a:pt x="2699" y="777"/>
                    <a:pt x="2699" y="814"/>
                  </a:cubicBezTo>
                  <a:cubicBezTo>
                    <a:pt x="2662" y="814"/>
                    <a:pt x="2625" y="851"/>
                    <a:pt x="2625" y="851"/>
                  </a:cubicBezTo>
                  <a:cubicBezTo>
                    <a:pt x="2588" y="851"/>
                    <a:pt x="2588" y="888"/>
                    <a:pt x="2551" y="888"/>
                  </a:cubicBezTo>
                  <a:cubicBezTo>
                    <a:pt x="2514" y="888"/>
                    <a:pt x="2514" y="888"/>
                    <a:pt x="2478" y="925"/>
                  </a:cubicBezTo>
                  <a:cubicBezTo>
                    <a:pt x="2478" y="925"/>
                    <a:pt x="2441" y="925"/>
                    <a:pt x="2404" y="962"/>
                  </a:cubicBezTo>
                  <a:lnTo>
                    <a:pt x="2367" y="962"/>
                  </a:lnTo>
                  <a:cubicBezTo>
                    <a:pt x="2330" y="962"/>
                    <a:pt x="2330" y="999"/>
                    <a:pt x="2293" y="999"/>
                  </a:cubicBezTo>
                  <a:lnTo>
                    <a:pt x="2256" y="999"/>
                  </a:lnTo>
                  <a:cubicBezTo>
                    <a:pt x="2219" y="999"/>
                    <a:pt x="2182" y="1036"/>
                    <a:pt x="2145" y="1036"/>
                  </a:cubicBezTo>
                  <a:lnTo>
                    <a:pt x="1997" y="1036"/>
                  </a:lnTo>
                  <a:cubicBezTo>
                    <a:pt x="1960" y="1036"/>
                    <a:pt x="1960" y="1036"/>
                    <a:pt x="1923" y="1073"/>
                  </a:cubicBezTo>
                  <a:cubicBezTo>
                    <a:pt x="1923" y="1036"/>
                    <a:pt x="1886" y="1036"/>
                    <a:pt x="1886" y="1036"/>
                  </a:cubicBezTo>
                  <a:lnTo>
                    <a:pt x="1738" y="1036"/>
                  </a:lnTo>
                  <a:lnTo>
                    <a:pt x="0" y="4068"/>
                  </a:lnTo>
                  <a:lnTo>
                    <a:pt x="37" y="4031"/>
                  </a:lnTo>
                  <a:lnTo>
                    <a:pt x="666" y="3698"/>
                  </a:lnTo>
                  <a:lnTo>
                    <a:pt x="1257" y="3328"/>
                  </a:lnTo>
                  <a:lnTo>
                    <a:pt x="1849" y="2995"/>
                  </a:lnTo>
                  <a:lnTo>
                    <a:pt x="2478" y="2626"/>
                  </a:lnTo>
                  <a:lnTo>
                    <a:pt x="3069" y="2293"/>
                  </a:lnTo>
                  <a:lnTo>
                    <a:pt x="3661" y="1923"/>
                  </a:lnTo>
                  <a:lnTo>
                    <a:pt x="4289" y="1591"/>
                  </a:lnTo>
                  <a:lnTo>
                    <a:pt x="4881" y="1221"/>
                  </a:lnTo>
                  <a:lnTo>
                    <a:pt x="5250" y="999"/>
                  </a:lnTo>
                  <a:lnTo>
                    <a:pt x="34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90"/>
            <p:cNvSpPr/>
            <p:nvPr/>
          </p:nvSpPr>
          <p:spPr>
            <a:xfrm>
              <a:off x="5864625" y="1327825"/>
              <a:ext cx="80450" cy="132100"/>
            </a:xfrm>
            <a:custGeom>
              <a:avLst/>
              <a:gdLst/>
              <a:ahLst/>
              <a:cxnLst/>
              <a:rect l="l" t="t" r="r" b="b"/>
              <a:pathLst>
                <a:path w="3218" h="5284" extrusionOk="0">
                  <a:moveTo>
                    <a:pt x="334" y="0"/>
                  </a:moveTo>
                  <a:cubicBezTo>
                    <a:pt x="112" y="407"/>
                    <a:pt x="1" y="814"/>
                    <a:pt x="1" y="1221"/>
                  </a:cubicBezTo>
                  <a:lnTo>
                    <a:pt x="1" y="4252"/>
                  </a:lnTo>
                  <a:cubicBezTo>
                    <a:pt x="1" y="4858"/>
                    <a:pt x="316" y="5283"/>
                    <a:pt x="770" y="5283"/>
                  </a:cubicBezTo>
                  <a:cubicBezTo>
                    <a:pt x="898" y="5283"/>
                    <a:pt x="1038" y="5250"/>
                    <a:pt x="1184" y="5176"/>
                  </a:cubicBezTo>
                  <a:lnTo>
                    <a:pt x="3217" y="1627"/>
                  </a:lnTo>
                  <a:lnTo>
                    <a:pt x="3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90"/>
            <p:cNvSpPr/>
            <p:nvPr/>
          </p:nvSpPr>
          <p:spPr>
            <a:xfrm>
              <a:off x="6005125" y="1214150"/>
              <a:ext cx="75825" cy="147900"/>
            </a:xfrm>
            <a:custGeom>
              <a:avLst/>
              <a:gdLst/>
              <a:ahLst/>
              <a:cxnLst/>
              <a:rect l="l" t="t" r="r" b="b"/>
              <a:pathLst>
                <a:path w="3033" h="5916" extrusionOk="0">
                  <a:moveTo>
                    <a:pt x="2736" y="0"/>
                  </a:moveTo>
                  <a:lnTo>
                    <a:pt x="0" y="4769"/>
                  </a:lnTo>
                  <a:lnTo>
                    <a:pt x="2034" y="5915"/>
                  </a:lnTo>
                  <a:lnTo>
                    <a:pt x="2071" y="5915"/>
                  </a:lnTo>
                  <a:cubicBezTo>
                    <a:pt x="2071" y="5915"/>
                    <a:pt x="2108" y="5878"/>
                    <a:pt x="2108" y="5878"/>
                  </a:cubicBezTo>
                  <a:cubicBezTo>
                    <a:pt x="2662" y="5324"/>
                    <a:pt x="3032" y="4474"/>
                    <a:pt x="3032" y="3808"/>
                  </a:cubicBezTo>
                  <a:cubicBezTo>
                    <a:pt x="3032" y="2773"/>
                    <a:pt x="2995" y="1775"/>
                    <a:pt x="2995" y="739"/>
                  </a:cubicBezTo>
                  <a:cubicBezTo>
                    <a:pt x="2995" y="407"/>
                    <a:pt x="2921" y="185"/>
                    <a:pt x="2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90"/>
            <p:cNvSpPr/>
            <p:nvPr/>
          </p:nvSpPr>
          <p:spPr>
            <a:xfrm>
              <a:off x="5872950" y="1210450"/>
              <a:ext cx="200600" cy="246800"/>
            </a:xfrm>
            <a:custGeom>
              <a:avLst/>
              <a:gdLst/>
              <a:ahLst/>
              <a:cxnLst/>
              <a:rect l="l" t="t" r="r" b="b"/>
              <a:pathLst>
                <a:path w="8024" h="9872" extrusionOk="0">
                  <a:moveTo>
                    <a:pt x="7728" y="0"/>
                  </a:moveTo>
                  <a:lnTo>
                    <a:pt x="4992" y="4732"/>
                  </a:lnTo>
                  <a:lnTo>
                    <a:pt x="4807" y="5028"/>
                  </a:lnTo>
                  <a:cubicBezTo>
                    <a:pt x="4807" y="5065"/>
                    <a:pt x="4770" y="5102"/>
                    <a:pt x="4733" y="5139"/>
                  </a:cubicBezTo>
                  <a:lnTo>
                    <a:pt x="4733" y="5176"/>
                  </a:lnTo>
                  <a:cubicBezTo>
                    <a:pt x="4696" y="5213"/>
                    <a:pt x="4696" y="5250"/>
                    <a:pt x="4659" y="5287"/>
                  </a:cubicBezTo>
                  <a:cubicBezTo>
                    <a:pt x="4474" y="5509"/>
                    <a:pt x="4289" y="5694"/>
                    <a:pt x="4104" y="5805"/>
                  </a:cubicBezTo>
                  <a:cubicBezTo>
                    <a:pt x="3945" y="5885"/>
                    <a:pt x="3765" y="5945"/>
                    <a:pt x="3609" y="5945"/>
                  </a:cubicBezTo>
                  <a:cubicBezTo>
                    <a:pt x="3548" y="5945"/>
                    <a:pt x="3491" y="5936"/>
                    <a:pt x="3439" y="5916"/>
                  </a:cubicBezTo>
                  <a:cubicBezTo>
                    <a:pt x="3402" y="5916"/>
                    <a:pt x="3402" y="5879"/>
                    <a:pt x="3365" y="5879"/>
                  </a:cubicBezTo>
                  <a:lnTo>
                    <a:pt x="370" y="4178"/>
                  </a:lnTo>
                  <a:cubicBezTo>
                    <a:pt x="222" y="4326"/>
                    <a:pt x="112" y="4511"/>
                    <a:pt x="1" y="4695"/>
                  </a:cubicBezTo>
                  <a:lnTo>
                    <a:pt x="2884" y="6322"/>
                  </a:lnTo>
                  <a:lnTo>
                    <a:pt x="851" y="9871"/>
                  </a:lnTo>
                  <a:lnTo>
                    <a:pt x="925" y="9871"/>
                  </a:lnTo>
                  <a:lnTo>
                    <a:pt x="962" y="9834"/>
                  </a:lnTo>
                  <a:lnTo>
                    <a:pt x="999" y="9834"/>
                  </a:lnTo>
                  <a:lnTo>
                    <a:pt x="1479" y="9539"/>
                  </a:lnTo>
                  <a:lnTo>
                    <a:pt x="3217" y="6507"/>
                  </a:lnTo>
                  <a:lnTo>
                    <a:pt x="3365" y="6507"/>
                  </a:lnTo>
                  <a:cubicBezTo>
                    <a:pt x="3365" y="6507"/>
                    <a:pt x="3402" y="6544"/>
                    <a:pt x="3402" y="6544"/>
                  </a:cubicBezTo>
                  <a:cubicBezTo>
                    <a:pt x="3439" y="6544"/>
                    <a:pt x="3439" y="6507"/>
                    <a:pt x="3476" y="6507"/>
                  </a:cubicBezTo>
                  <a:lnTo>
                    <a:pt x="3624" y="6507"/>
                  </a:lnTo>
                  <a:cubicBezTo>
                    <a:pt x="3661" y="6507"/>
                    <a:pt x="3698" y="6507"/>
                    <a:pt x="3735" y="6470"/>
                  </a:cubicBezTo>
                  <a:lnTo>
                    <a:pt x="3772" y="6470"/>
                  </a:lnTo>
                  <a:cubicBezTo>
                    <a:pt x="3809" y="6470"/>
                    <a:pt x="3809" y="6433"/>
                    <a:pt x="3846" y="6433"/>
                  </a:cubicBezTo>
                  <a:lnTo>
                    <a:pt x="3883" y="6433"/>
                  </a:lnTo>
                  <a:cubicBezTo>
                    <a:pt x="3920" y="6396"/>
                    <a:pt x="3957" y="6396"/>
                    <a:pt x="3957" y="6396"/>
                  </a:cubicBezTo>
                  <a:cubicBezTo>
                    <a:pt x="3993" y="6359"/>
                    <a:pt x="3993" y="6359"/>
                    <a:pt x="4030" y="6359"/>
                  </a:cubicBezTo>
                  <a:cubicBezTo>
                    <a:pt x="4067" y="6359"/>
                    <a:pt x="4067" y="6322"/>
                    <a:pt x="4104" y="6322"/>
                  </a:cubicBezTo>
                  <a:cubicBezTo>
                    <a:pt x="4104" y="6322"/>
                    <a:pt x="4141" y="6285"/>
                    <a:pt x="4178" y="6285"/>
                  </a:cubicBezTo>
                  <a:cubicBezTo>
                    <a:pt x="4178" y="6248"/>
                    <a:pt x="4215" y="6248"/>
                    <a:pt x="4215" y="6248"/>
                  </a:cubicBezTo>
                  <a:cubicBezTo>
                    <a:pt x="4252" y="6211"/>
                    <a:pt x="4289" y="6211"/>
                    <a:pt x="4289" y="6174"/>
                  </a:cubicBezTo>
                  <a:cubicBezTo>
                    <a:pt x="4326" y="6174"/>
                    <a:pt x="4326" y="6174"/>
                    <a:pt x="4363" y="6137"/>
                  </a:cubicBezTo>
                  <a:cubicBezTo>
                    <a:pt x="4363" y="6137"/>
                    <a:pt x="4400" y="6100"/>
                    <a:pt x="4437" y="6100"/>
                  </a:cubicBezTo>
                  <a:cubicBezTo>
                    <a:pt x="4437" y="6063"/>
                    <a:pt x="4437" y="6063"/>
                    <a:pt x="4474" y="6063"/>
                  </a:cubicBezTo>
                  <a:cubicBezTo>
                    <a:pt x="4511" y="6026"/>
                    <a:pt x="4511" y="5989"/>
                    <a:pt x="4548" y="5989"/>
                  </a:cubicBezTo>
                  <a:lnTo>
                    <a:pt x="4585" y="5952"/>
                  </a:lnTo>
                  <a:cubicBezTo>
                    <a:pt x="4622" y="5916"/>
                    <a:pt x="4696" y="5842"/>
                    <a:pt x="4733" y="5768"/>
                  </a:cubicBezTo>
                  <a:cubicBezTo>
                    <a:pt x="4733" y="5768"/>
                    <a:pt x="4770" y="5768"/>
                    <a:pt x="4770" y="5731"/>
                  </a:cubicBezTo>
                  <a:cubicBezTo>
                    <a:pt x="4807" y="5694"/>
                    <a:pt x="4807" y="5694"/>
                    <a:pt x="4844" y="5657"/>
                  </a:cubicBezTo>
                  <a:cubicBezTo>
                    <a:pt x="4844" y="5620"/>
                    <a:pt x="4881" y="5620"/>
                    <a:pt x="4881" y="5583"/>
                  </a:cubicBezTo>
                  <a:cubicBezTo>
                    <a:pt x="4918" y="5546"/>
                    <a:pt x="4918" y="5546"/>
                    <a:pt x="4955" y="5509"/>
                  </a:cubicBezTo>
                  <a:lnTo>
                    <a:pt x="4955" y="5472"/>
                  </a:lnTo>
                  <a:lnTo>
                    <a:pt x="6729" y="6470"/>
                  </a:lnTo>
                  <a:lnTo>
                    <a:pt x="6951" y="6359"/>
                  </a:lnTo>
                  <a:lnTo>
                    <a:pt x="6988" y="6359"/>
                  </a:lnTo>
                  <a:cubicBezTo>
                    <a:pt x="6988" y="6322"/>
                    <a:pt x="7025" y="6322"/>
                    <a:pt x="7025" y="6322"/>
                  </a:cubicBezTo>
                  <a:cubicBezTo>
                    <a:pt x="7136" y="6248"/>
                    <a:pt x="7210" y="6174"/>
                    <a:pt x="7321" y="6100"/>
                  </a:cubicBezTo>
                  <a:cubicBezTo>
                    <a:pt x="7321" y="6100"/>
                    <a:pt x="7321" y="6100"/>
                    <a:pt x="7321" y="6063"/>
                  </a:cubicBezTo>
                  <a:lnTo>
                    <a:pt x="5287" y="4917"/>
                  </a:lnTo>
                  <a:lnTo>
                    <a:pt x="8023" y="148"/>
                  </a:lnTo>
                  <a:cubicBezTo>
                    <a:pt x="7949" y="74"/>
                    <a:pt x="7838" y="0"/>
                    <a:pt x="7728"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90"/>
            <p:cNvSpPr/>
            <p:nvPr/>
          </p:nvSpPr>
          <p:spPr>
            <a:xfrm>
              <a:off x="5639125" y="1375875"/>
              <a:ext cx="141425" cy="157150"/>
            </a:xfrm>
            <a:custGeom>
              <a:avLst/>
              <a:gdLst/>
              <a:ahLst/>
              <a:cxnLst/>
              <a:rect l="l" t="t" r="r" b="b"/>
              <a:pathLst>
                <a:path w="5657" h="6286" extrusionOk="0">
                  <a:moveTo>
                    <a:pt x="5598" y="482"/>
                  </a:moveTo>
                  <a:lnTo>
                    <a:pt x="5657" y="519"/>
                  </a:lnTo>
                  <a:cubicBezTo>
                    <a:pt x="5638" y="505"/>
                    <a:pt x="5619" y="493"/>
                    <a:pt x="5598" y="482"/>
                  </a:cubicBezTo>
                  <a:close/>
                  <a:moveTo>
                    <a:pt x="4584" y="1"/>
                  </a:moveTo>
                  <a:cubicBezTo>
                    <a:pt x="4437" y="1"/>
                    <a:pt x="4289" y="75"/>
                    <a:pt x="4252" y="112"/>
                  </a:cubicBezTo>
                  <a:lnTo>
                    <a:pt x="3919" y="297"/>
                  </a:lnTo>
                  <a:lnTo>
                    <a:pt x="3549" y="519"/>
                  </a:lnTo>
                  <a:lnTo>
                    <a:pt x="3217" y="703"/>
                  </a:lnTo>
                  <a:lnTo>
                    <a:pt x="2884" y="888"/>
                  </a:lnTo>
                  <a:lnTo>
                    <a:pt x="2551" y="1110"/>
                  </a:lnTo>
                  <a:lnTo>
                    <a:pt x="2181" y="1295"/>
                  </a:lnTo>
                  <a:lnTo>
                    <a:pt x="1849" y="1517"/>
                  </a:lnTo>
                  <a:lnTo>
                    <a:pt x="1516" y="1702"/>
                  </a:lnTo>
                  <a:lnTo>
                    <a:pt x="1146" y="1886"/>
                  </a:lnTo>
                  <a:lnTo>
                    <a:pt x="813" y="2108"/>
                  </a:lnTo>
                  <a:cubicBezTo>
                    <a:pt x="518" y="2256"/>
                    <a:pt x="333" y="2515"/>
                    <a:pt x="222" y="2700"/>
                  </a:cubicBezTo>
                  <a:cubicBezTo>
                    <a:pt x="74" y="2996"/>
                    <a:pt x="0" y="3254"/>
                    <a:pt x="0" y="3550"/>
                  </a:cubicBezTo>
                  <a:lnTo>
                    <a:pt x="0" y="3698"/>
                  </a:lnTo>
                  <a:lnTo>
                    <a:pt x="0" y="3883"/>
                  </a:lnTo>
                  <a:lnTo>
                    <a:pt x="0" y="4068"/>
                  </a:lnTo>
                  <a:lnTo>
                    <a:pt x="0" y="4216"/>
                  </a:lnTo>
                  <a:lnTo>
                    <a:pt x="0" y="4400"/>
                  </a:lnTo>
                  <a:lnTo>
                    <a:pt x="0" y="4585"/>
                  </a:lnTo>
                  <a:lnTo>
                    <a:pt x="0" y="4733"/>
                  </a:lnTo>
                  <a:lnTo>
                    <a:pt x="0" y="4918"/>
                  </a:lnTo>
                  <a:lnTo>
                    <a:pt x="0" y="5103"/>
                  </a:lnTo>
                  <a:lnTo>
                    <a:pt x="0" y="5251"/>
                  </a:lnTo>
                  <a:cubicBezTo>
                    <a:pt x="0" y="5473"/>
                    <a:pt x="37" y="5584"/>
                    <a:pt x="74" y="5620"/>
                  </a:cubicBezTo>
                  <a:cubicBezTo>
                    <a:pt x="111" y="5694"/>
                    <a:pt x="148" y="5768"/>
                    <a:pt x="185" y="5805"/>
                  </a:cubicBezTo>
                  <a:lnTo>
                    <a:pt x="222" y="5805"/>
                  </a:lnTo>
                  <a:cubicBezTo>
                    <a:pt x="222" y="5842"/>
                    <a:pt x="259" y="5842"/>
                    <a:pt x="259" y="5842"/>
                  </a:cubicBezTo>
                  <a:lnTo>
                    <a:pt x="1001" y="6266"/>
                  </a:lnTo>
                  <a:lnTo>
                    <a:pt x="1001" y="6266"/>
                  </a:lnTo>
                  <a:cubicBezTo>
                    <a:pt x="870" y="6182"/>
                    <a:pt x="776" y="6004"/>
                    <a:pt x="776" y="5731"/>
                  </a:cubicBezTo>
                  <a:lnTo>
                    <a:pt x="776" y="4031"/>
                  </a:lnTo>
                  <a:cubicBezTo>
                    <a:pt x="776" y="3476"/>
                    <a:pt x="1146" y="2811"/>
                    <a:pt x="1627" y="2552"/>
                  </a:cubicBezTo>
                  <a:lnTo>
                    <a:pt x="5065" y="556"/>
                  </a:lnTo>
                  <a:cubicBezTo>
                    <a:pt x="5184" y="476"/>
                    <a:pt x="5303" y="439"/>
                    <a:pt x="5410" y="439"/>
                  </a:cubicBezTo>
                  <a:cubicBezTo>
                    <a:pt x="5479" y="439"/>
                    <a:pt x="5542" y="454"/>
                    <a:pt x="5598" y="482"/>
                  </a:cubicBezTo>
                  <a:lnTo>
                    <a:pt x="5598" y="482"/>
                  </a:lnTo>
                  <a:lnTo>
                    <a:pt x="4880" y="38"/>
                  </a:lnTo>
                  <a:lnTo>
                    <a:pt x="4843" y="38"/>
                  </a:lnTo>
                  <a:cubicBezTo>
                    <a:pt x="4769" y="1"/>
                    <a:pt x="4695" y="1"/>
                    <a:pt x="4584" y="1"/>
                  </a:cubicBezTo>
                  <a:close/>
                  <a:moveTo>
                    <a:pt x="1001" y="6266"/>
                  </a:moveTo>
                  <a:cubicBezTo>
                    <a:pt x="1012" y="6274"/>
                    <a:pt x="1023" y="6280"/>
                    <a:pt x="1035" y="6286"/>
                  </a:cubicBezTo>
                  <a:lnTo>
                    <a:pt x="1001" y="6266"/>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90"/>
            <p:cNvSpPr/>
            <p:nvPr/>
          </p:nvSpPr>
          <p:spPr>
            <a:xfrm>
              <a:off x="5658525" y="1386850"/>
              <a:ext cx="129425" cy="148025"/>
            </a:xfrm>
            <a:custGeom>
              <a:avLst/>
              <a:gdLst/>
              <a:ahLst/>
              <a:cxnLst/>
              <a:rect l="l" t="t" r="r" b="b"/>
              <a:pathLst>
                <a:path w="5177" h="5921" extrusionOk="0">
                  <a:moveTo>
                    <a:pt x="888" y="5810"/>
                  </a:moveTo>
                  <a:cubicBezTo>
                    <a:pt x="879" y="5819"/>
                    <a:pt x="864" y="5830"/>
                    <a:pt x="844" y="5841"/>
                  </a:cubicBezTo>
                  <a:lnTo>
                    <a:pt x="844" y="5841"/>
                  </a:lnTo>
                  <a:cubicBezTo>
                    <a:pt x="870" y="5833"/>
                    <a:pt x="897" y="5822"/>
                    <a:pt x="925" y="5810"/>
                  </a:cubicBezTo>
                  <a:close/>
                  <a:moveTo>
                    <a:pt x="4634" y="0"/>
                  </a:moveTo>
                  <a:cubicBezTo>
                    <a:pt x="4527" y="0"/>
                    <a:pt x="4408" y="37"/>
                    <a:pt x="4289" y="117"/>
                  </a:cubicBezTo>
                  <a:lnTo>
                    <a:pt x="851" y="2113"/>
                  </a:lnTo>
                  <a:cubicBezTo>
                    <a:pt x="370" y="2372"/>
                    <a:pt x="0" y="3037"/>
                    <a:pt x="0" y="3592"/>
                  </a:cubicBezTo>
                  <a:lnTo>
                    <a:pt x="0" y="5292"/>
                  </a:lnTo>
                  <a:cubicBezTo>
                    <a:pt x="0" y="5588"/>
                    <a:pt x="111" y="5773"/>
                    <a:pt x="259" y="5847"/>
                  </a:cubicBezTo>
                  <a:cubicBezTo>
                    <a:pt x="370" y="5921"/>
                    <a:pt x="444" y="5921"/>
                    <a:pt x="555" y="5921"/>
                  </a:cubicBezTo>
                  <a:cubicBezTo>
                    <a:pt x="667" y="5921"/>
                    <a:pt x="780" y="5878"/>
                    <a:pt x="844" y="5841"/>
                  </a:cubicBezTo>
                  <a:lnTo>
                    <a:pt x="844" y="5841"/>
                  </a:lnTo>
                  <a:cubicBezTo>
                    <a:pt x="782" y="5861"/>
                    <a:pt x="723" y="5870"/>
                    <a:pt x="667" y="5870"/>
                  </a:cubicBezTo>
                  <a:cubicBezTo>
                    <a:pt x="386" y="5870"/>
                    <a:pt x="185" y="5637"/>
                    <a:pt x="185" y="5292"/>
                  </a:cubicBezTo>
                  <a:lnTo>
                    <a:pt x="185" y="3555"/>
                  </a:lnTo>
                  <a:cubicBezTo>
                    <a:pt x="185" y="3074"/>
                    <a:pt x="518" y="2520"/>
                    <a:pt x="925" y="2298"/>
                  </a:cubicBezTo>
                  <a:lnTo>
                    <a:pt x="4363" y="301"/>
                  </a:lnTo>
                  <a:cubicBezTo>
                    <a:pt x="4480" y="238"/>
                    <a:pt x="4591" y="207"/>
                    <a:pt x="4690" y="207"/>
                  </a:cubicBezTo>
                  <a:cubicBezTo>
                    <a:pt x="4934" y="207"/>
                    <a:pt x="5102" y="392"/>
                    <a:pt x="5102" y="708"/>
                  </a:cubicBezTo>
                  <a:cubicBezTo>
                    <a:pt x="5102" y="1300"/>
                    <a:pt x="5102" y="1891"/>
                    <a:pt x="5102" y="2446"/>
                  </a:cubicBezTo>
                  <a:cubicBezTo>
                    <a:pt x="5102" y="2815"/>
                    <a:pt x="4881" y="3333"/>
                    <a:pt x="4585" y="3629"/>
                  </a:cubicBezTo>
                  <a:cubicBezTo>
                    <a:pt x="4770" y="3481"/>
                    <a:pt x="4881" y="3296"/>
                    <a:pt x="4918" y="3185"/>
                  </a:cubicBezTo>
                  <a:cubicBezTo>
                    <a:pt x="5139" y="2815"/>
                    <a:pt x="5176" y="2483"/>
                    <a:pt x="5176" y="2372"/>
                  </a:cubicBezTo>
                  <a:lnTo>
                    <a:pt x="5176" y="634"/>
                  </a:lnTo>
                  <a:cubicBezTo>
                    <a:pt x="5176" y="449"/>
                    <a:pt x="5102" y="338"/>
                    <a:pt x="5102" y="264"/>
                  </a:cubicBezTo>
                  <a:cubicBezTo>
                    <a:pt x="5028" y="153"/>
                    <a:pt x="4918" y="80"/>
                    <a:pt x="4881" y="80"/>
                  </a:cubicBezTo>
                  <a:cubicBezTo>
                    <a:pt x="4812" y="28"/>
                    <a:pt x="4727" y="0"/>
                    <a:pt x="46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90"/>
            <p:cNvSpPr/>
            <p:nvPr/>
          </p:nvSpPr>
          <p:spPr>
            <a:xfrm>
              <a:off x="5673300" y="1391600"/>
              <a:ext cx="104475" cy="84500"/>
            </a:xfrm>
            <a:custGeom>
              <a:avLst/>
              <a:gdLst/>
              <a:ahLst/>
              <a:cxnLst/>
              <a:rect l="l" t="t" r="r" b="b"/>
              <a:pathLst>
                <a:path w="4179" h="3380" extrusionOk="0">
                  <a:moveTo>
                    <a:pt x="4179" y="0"/>
                  </a:moveTo>
                  <a:cubicBezTo>
                    <a:pt x="4068" y="0"/>
                    <a:pt x="3920" y="37"/>
                    <a:pt x="3772" y="111"/>
                  </a:cubicBezTo>
                  <a:lnTo>
                    <a:pt x="334" y="2108"/>
                  </a:lnTo>
                  <a:cubicBezTo>
                    <a:pt x="223" y="2145"/>
                    <a:pt x="112" y="2256"/>
                    <a:pt x="1" y="2367"/>
                  </a:cubicBezTo>
                  <a:lnTo>
                    <a:pt x="1702" y="3365"/>
                  </a:lnTo>
                  <a:lnTo>
                    <a:pt x="1739" y="3365"/>
                  </a:lnTo>
                  <a:cubicBezTo>
                    <a:pt x="1768" y="3375"/>
                    <a:pt x="1801" y="3379"/>
                    <a:pt x="1834" y="3379"/>
                  </a:cubicBezTo>
                  <a:cubicBezTo>
                    <a:pt x="1926" y="3379"/>
                    <a:pt x="2027" y="3345"/>
                    <a:pt x="2108" y="3291"/>
                  </a:cubicBezTo>
                  <a:cubicBezTo>
                    <a:pt x="2219" y="3254"/>
                    <a:pt x="2330" y="3143"/>
                    <a:pt x="2441" y="2995"/>
                  </a:cubicBezTo>
                  <a:cubicBezTo>
                    <a:pt x="2441" y="2995"/>
                    <a:pt x="2478" y="2958"/>
                    <a:pt x="2478" y="2958"/>
                  </a:cubicBezTo>
                  <a:cubicBezTo>
                    <a:pt x="2515" y="2921"/>
                    <a:pt x="2515" y="2884"/>
                    <a:pt x="2515" y="2884"/>
                  </a:cubicBezTo>
                  <a:lnTo>
                    <a:pt x="2626" y="2699"/>
                  </a:lnTo>
                  <a:lnTo>
                    <a:pt x="4179"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90"/>
            <p:cNvSpPr/>
            <p:nvPr/>
          </p:nvSpPr>
          <p:spPr>
            <a:xfrm>
              <a:off x="5689025" y="1470150"/>
              <a:ext cx="74900" cy="57350"/>
            </a:xfrm>
            <a:custGeom>
              <a:avLst/>
              <a:gdLst/>
              <a:ahLst/>
              <a:cxnLst/>
              <a:rect l="l" t="t" r="r" b="b"/>
              <a:pathLst>
                <a:path w="2996" h="2294" extrusionOk="0">
                  <a:moveTo>
                    <a:pt x="1960" y="1"/>
                  </a:moveTo>
                  <a:cubicBezTo>
                    <a:pt x="1960" y="38"/>
                    <a:pt x="1960" y="38"/>
                    <a:pt x="1960" y="38"/>
                  </a:cubicBezTo>
                  <a:cubicBezTo>
                    <a:pt x="1923" y="75"/>
                    <a:pt x="1923" y="75"/>
                    <a:pt x="1923" y="75"/>
                  </a:cubicBezTo>
                  <a:cubicBezTo>
                    <a:pt x="1886" y="112"/>
                    <a:pt x="1886" y="112"/>
                    <a:pt x="1886" y="112"/>
                  </a:cubicBezTo>
                  <a:cubicBezTo>
                    <a:pt x="1886" y="149"/>
                    <a:pt x="1849" y="149"/>
                    <a:pt x="1849" y="149"/>
                  </a:cubicBezTo>
                  <a:cubicBezTo>
                    <a:pt x="1812" y="186"/>
                    <a:pt x="1775" y="223"/>
                    <a:pt x="1775" y="260"/>
                  </a:cubicBezTo>
                  <a:lnTo>
                    <a:pt x="1738" y="260"/>
                  </a:lnTo>
                  <a:cubicBezTo>
                    <a:pt x="1738" y="297"/>
                    <a:pt x="1701" y="297"/>
                    <a:pt x="1701" y="297"/>
                  </a:cubicBezTo>
                  <a:cubicBezTo>
                    <a:pt x="1701" y="297"/>
                    <a:pt x="1701" y="334"/>
                    <a:pt x="1664" y="334"/>
                  </a:cubicBezTo>
                  <a:cubicBezTo>
                    <a:pt x="1664" y="334"/>
                    <a:pt x="1664" y="334"/>
                    <a:pt x="1627" y="371"/>
                  </a:cubicBezTo>
                  <a:lnTo>
                    <a:pt x="1590" y="371"/>
                  </a:lnTo>
                  <a:cubicBezTo>
                    <a:pt x="1590" y="408"/>
                    <a:pt x="1590" y="408"/>
                    <a:pt x="1553" y="408"/>
                  </a:cubicBezTo>
                  <a:cubicBezTo>
                    <a:pt x="1553" y="408"/>
                    <a:pt x="1553" y="445"/>
                    <a:pt x="1516" y="445"/>
                  </a:cubicBezTo>
                  <a:lnTo>
                    <a:pt x="1479" y="445"/>
                  </a:lnTo>
                  <a:cubicBezTo>
                    <a:pt x="1479" y="482"/>
                    <a:pt x="1479" y="482"/>
                    <a:pt x="1442" y="482"/>
                  </a:cubicBezTo>
                  <a:lnTo>
                    <a:pt x="1405" y="482"/>
                  </a:lnTo>
                  <a:cubicBezTo>
                    <a:pt x="1405" y="519"/>
                    <a:pt x="1405" y="519"/>
                    <a:pt x="1368" y="519"/>
                  </a:cubicBezTo>
                  <a:lnTo>
                    <a:pt x="1331" y="519"/>
                  </a:lnTo>
                  <a:cubicBezTo>
                    <a:pt x="1331" y="519"/>
                    <a:pt x="1331" y="556"/>
                    <a:pt x="1294" y="556"/>
                  </a:cubicBezTo>
                  <a:lnTo>
                    <a:pt x="1221" y="556"/>
                  </a:lnTo>
                  <a:cubicBezTo>
                    <a:pt x="1184" y="556"/>
                    <a:pt x="1147" y="592"/>
                    <a:pt x="1147" y="592"/>
                  </a:cubicBezTo>
                  <a:lnTo>
                    <a:pt x="1073" y="592"/>
                  </a:lnTo>
                  <a:cubicBezTo>
                    <a:pt x="1073" y="556"/>
                    <a:pt x="1036" y="556"/>
                    <a:pt x="1036" y="556"/>
                  </a:cubicBezTo>
                  <a:lnTo>
                    <a:pt x="999" y="556"/>
                  </a:lnTo>
                  <a:lnTo>
                    <a:pt x="0" y="2293"/>
                  </a:lnTo>
                  <a:lnTo>
                    <a:pt x="0" y="2293"/>
                  </a:lnTo>
                  <a:lnTo>
                    <a:pt x="37" y="2256"/>
                  </a:lnTo>
                  <a:lnTo>
                    <a:pt x="370" y="2071"/>
                  </a:lnTo>
                  <a:lnTo>
                    <a:pt x="703" y="1886"/>
                  </a:lnTo>
                  <a:lnTo>
                    <a:pt x="1073" y="1665"/>
                  </a:lnTo>
                  <a:lnTo>
                    <a:pt x="1405" y="1480"/>
                  </a:lnTo>
                  <a:lnTo>
                    <a:pt x="1738" y="1295"/>
                  </a:lnTo>
                  <a:lnTo>
                    <a:pt x="2071" y="1073"/>
                  </a:lnTo>
                  <a:lnTo>
                    <a:pt x="2441" y="888"/>
                  </a:lnTo>
                  <a:lnTo>
                    <a:pt x="2773" y="666"/>
                  </a:lnTo>
                  <a:lnTo>
                    <a:pt x="2995" y="556"/>
                  </a:lnTo>
                  <a:lnTo>
                    <a:pt x="1997"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90"/>
            <p:cNvSpPr/>
            <p:nvPr/>
          </p:nvSpPr>
          <p:spPr>
            <a:xfrm>
              <a:off x="5663150" y="1458150"/>
              <a:ext cx="46225" cy="75475"/>
            </a:xfrm>
            <a:custGeom>
              <a:avLst/>
              <a:gdLst/>
              <a:ahLst/>
              <a:cxnLst/>
              <a:rect l="l" t="t" r="r" b="b"/>
              <a:pathLst>
                <a:path w="1849" h="3019" extrusionOk="0">
                  <a:moveTo>
                    <a:pt x="185" y="0"/>
                  </a:moveTo>
                  <a:cubicBezTo>
                    <a:pt x="74" y="222"/>
                    <a:pt x="0" y="481"/>
                    <a:pt x="0" y="703"/>
                  </a:cubicBezTo>
                  <a:lnTo>
                    <a:pt x="0" y="2440"/>
                  </a:lnTo>
                  <a:cubicBezTo>
                    <a:pt x="0" y="2785"/>
                    <a:pt x="179" y="3018"/>
                    <a:pt x="449" y="3018"/>
                  </a:cubicBezTo>
                  <a:cubicBezTo>
                    <a:pt x="527" y="3018"/>
                    <a:pt x="612" y="2999"/>
                    <a:pt x="703" y="2958"/>
                  </a:cubicBezTo>
                  <a:lnTo>
                    <a:pt x="1849" y="962"/>
                  </a:lnTo>
                  <a:lnTo>
                    <a:pt x="18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90"/>
            <p:cNvSpPr/>
            <p:nvPr/>
          </p:nvSpPr>
          <p:spPr>
            <a:xfrm>
              <a:off x="5743550" y="1394375"/>
              <a:ext cx="42550" cy="84125"/>
            </a:xfrm>
            <a:custGeom>
              <a:avLst/>
              <a:gdLst/>
              <a:ahLst/>
              <a:cxnLst/>
              <a:rect l="l" t="t" r="r" b="b"/>
              <a:pathLst>
                <a:path w="1702" h="3365" extrusionOk="0">
                  <a:moveTo>
                    <a:pt x="1554" y="0"/>
                  </a:moveTo>
                  <a:lnTo>
                    <a:pt x="1" y="2699"/>
                  </a:lnTo>
                  <a:lnTo>
                    <a:pt x="1147" y="3365"/>
                  </a:lnTo>
                  <a:cubicBezTo>
                    <a:pt x="1184" y="3328"/>
                    <a:pt x="1184" y="3328"/>
                    <a:pt x="1184" y="3328"/>
                  </a:cubicBezTo>
                  <a:cubicBezTo>
                    <a:pt x="1480" y="3032"/>
                    <a:pt x="1701" y="2514"/>
                    <a:pt x="1701" y="2145"/>
                  </a:cubicBezTo>
                  <a:cubicBezTo>
                    <a:pt x="1701" y="1590"/>
                    <a:pt x="1701" y="999"/>
                    <a:pt x="1701" y="407"/>
                  </a:cubicBezTo>
                  <a:cubicBezTo>
                    <a:pt x="1701" y="222"/>
                    <a:pt x="1627" y="111"/>
                    <a:pt x="1554"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90"/>
            <p:cNvSpPr/>
            <p:nvPr/>
          </p:nvSpPr>
          <p:spPr>
            <a:xfrm>
              <a:off x="5667775" y="1391600"/>
              <a:ext cx="114625" cy="140500"/>
            </a:xfrm>
            <a:custGeom>
              <a:avLst/>
              <a:gdLst/>
              <a:ahLst/>
              <a:cxnLst/>
              <a:rect l="l" t="t" r="r" b="b"/>
              <a:pathLst>
                <a:path w="4585" h="5620" extrusionOk="0">
                  <a:moveTo>
                    <a:pt x="4400" y="0"/>
                  </a:moveTo>
                  <a:lnTo>
                    <a:pt x="2847" y="2699"/>
                  </a:lnTo>
                  <a:lnTo>
                    <a:pt x="2736" y="2884"/>
                  </a:lnTo>
                  <a:cubicBezTo>
                    <a:pt x="2736" y="2884"/>
                    <a:pt x="2736" y="2921"/>
                    <a:pt x="2699" y="2958"/>
                  </a:cubicBezTo>
                  <a:cubicBezTo>
                    <a:pt x="2699" y="2958"/>
                    <a:pt x="2662" y="2995"/>
                    <a:pt x="2662" y="2995"/>
                  </a:cubicBezTo>
                  <a:cubicBezTo>
                    <a:pt x="2551" y="3143"/>
                    <a:pt x="2440" y="3254"/>
                    <a:pt x="2329" y="3291"/>
                  </a:cubicBezTo>
                  <a:cubicBezTo>
                    <a:pt x="2248" y="3345"/>
                    <a:pt x="2147" y="3379"/>
                    <a:pt x="2055" y="3379"/>
                  </a:cubicBezTo>
                  <a:cubicBezTo>
                    <a:pt x="2022" y="3379"/>
                    <a:pt x="1989" y="3375"/>
                    <a:pt x="1960" y="3365"/>
                  </a:cubicBezTo>
                  <a:lnTo>
                    <a:pt x="1923" y="3365"/>
                  </a:lnTo>
                  <a:lnTo>
                    <a:pt x="222" y="2367"/>
                  </a:lnTo>
                  <a:cubicBezTo>
                    <a:pt x="148" y="2477"/>
                    <a:pt x="74" y="2588"/>
                    <a:pt x="0" y="2662"/>
                  </a:cubicBezTo>
                  <a:lnTo>
                    <a:pt x="1664" y="3624"/>
                  </a:lnTo>
                  <a:lnTo>
                    <a:pt x="518" y="5620"/>
                  </a:lnTo>
                  <a:lnTo>
                    <a:pt x="555" y="5583"/>
                  </a:lnTo>
                  <a:lnTo>
                    <a:pt x="850" y="5435"/>
                  </a:lnTo>
                  <a:lnTo>
                    <a:pt x="1849" y="3698"/>
                  </a:lnTo>
                  <a:lnTo>
                    <a:pt x="1886" y="3698"/>
                  </a:lnTo>
                  <a:cubicBezTo>
                    <a:pt x="1886" y="3698"/>
                    <a:pt x="1923" y="3698"/>
                    <a:pt x="1923" y="3734"/>
                  </a:cubicBezTo>
                  <a:lnTo>
                    <a:pt x="1997" y="3734"/>
                  </a:lnTo>
                  <a:cubicBezTo>
                    <a:pt x="1997" y="3734"/>
                    <a:pt x="2034" y="3698"/>
                    <a:pt x="2071" y="3698"/>
                  </a:cubicBezTo>
                  <a:lnTo>
                    <a:pt x="2144" y="3698"/>
                  </a:lnTo>
                  <a:cubicBezTo>
                    <a:pt x="2181" y="3698"/>
                    <a:pt x="2181" y="3661"/>
                    <a:pt x="2181" y="3661"/>
                  </a:cubicBezTo>
                  <a:lnTo>
                    <a:pt x="2218" y="3661"/>
                  </a:lnTo>
                  <a:cubicBezTo>
                    <a:pt x="2255" y="3661"/>
                    <a:pt x="2255" y="3661"/>
                    <a:pt x="2255" y="3624"/>
                  </a:cubicBezTo>
                  <a:lnTo>
                    <a:pt x="2292" y="3624"/>
                  </a:lnTo>
                  <a:cubicBezTo>
                    <a:pt x="2329" y="3624"/>
                    <a:pt x="2329" y="3624"/>
                    <a:pt x="2329" y="3587"/>
                  </a:cubicBezTo>
                  <a:lnTo>
                    <a:pt x="2366" y="3587"/>
                  </a:lnTo>
                  <a:cubicBezTo>
                    <a:pt x="2403" y="3587"/>
                    <a:pt x="2403" y="3550"/>
                    <a:pt x="2403" y="3550"/>
                  </a:cubicBezTo>
                  <a:cubicBezTo>
                    <a:pt x="2440" y="3550"/>
                    <a:pt x="2440" y="3550"/>
                    <a:pt x="2440" y="3513"/>
                  </a:cubicBezTo>
                  <a:lnTo>
                    <a:pt x="2477" y="3513"/>
                  </a:lnTo>
                  <a:cubicBezTo>
                    <a:pt x="2514" y="3476"/>
                    <a:pt x="2514" y="3476"/>
                    <a:pt x="2514" y="3476"/>
                  </a:cubicBezTo>
                  <a:cubicBezTo>
                    <a:pt x="2551" y="3476"/>
                    <a:pt x="2551" y="3439"/>
                    <a:pt x="2551" y="3439"/>
                  </a:cubicBezTo>
                  <a:cubicBezTo>
                    <a:pt x="2551" y="3439"/>
                    <a:pt x="2588" y="3439"/>
                    <a:pt x="2588" y="3402"/>
                  </a:cubicBezTo>
                  <a:lnTo>
                    <a:pt x="2625" y="3402"/>
                  </a:lnTo>
                  <a:cubicBezTo>
                    <a:pt x="2625" y="3365"/>
                    <a:pt x="2662" y="3328"/>
                    <a:pt x="2699" y="3291"/>
                  </a:cubicBezTo>
                  <a:cubicBezTo>
                    <a:pt x="2699" y="3291"/>
                    <a:pt x="2736" y="3291"/>
                    <a:pt x="2736" y="3254"/>
                  </a:cubicBezTo>
                  <a:cubicBezTo>
                    <a:pt x="2736" y="3254"/>
                    <a:pt x="2736" y="3254"/>
                    <a:pt x="2773" y="3217"/>
                  </a:cubicBezTo>
                  <a:cubicBezTo>
                    <a:pt x="2773" y="3217"/>
                    <a:pt x="2773" y="3217"/>
                    <a:pt x="2810" y="3180"/>
                  </a:cubicBezTo>
                  <a:cubicBezTo>
                    <a:pt x="2810" y="3180"/>
                    <a:pt x="2810" y="3180"/>
                    <a:pt x="2810" y="3143"/>
                  </a:cubicBezTo>
                  <a:lnTo>
                    <a:pt x="2847" y="3143"/>
                  </a:lnTo>
                  <a:lnTo>
                    <a:pt x="3845" y="3698"/>
                  </a:lnTo>
                  <a:lnTo>
                    <a:pt x="3956" y="3624"/>
                  </a:lnTo>
                  <a:lnTo>
                    <a:pt x="3993" y="3624"/>
                  </a:lnTo>
                  <a:cubicBezTo>
                    <a:pt x="4067" y="3587"/>
                    <a:pt x="4104" y="3513"/>
                    <a:pt x="4178" y="3476"/>
                  </a:cubicBezTo>
                  <a:lnTo>
                    <a:pt x="3032" y="2810"/>
                  </a:lnTo>
                  <a:lnTo>
                    <a:pt x="4585" y="111"/>
                  </a:lnTo>
                  <a:cubicBezTo>
                    <a:pt x="4548" y="74"/>
                    <a:pt x="4474" y="37"/>
                    <a:pt x="4400" y="0"/>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90"/>
            <p:cNvSpPr/>
            <p:nvPr/>
          </p:nvSpPr>
          <p:spPr>
            <a:xfrm>
              <a:off x="5800850" y="1322275"/>
              <a:ext cx="25" cy="25"/>
            </a:xfrm>
            <a:custGeom>
              <a:avLst/>
              <a:gdLst/>
              <a:ahLst/>
              <a:cxnLst/>
              <a:rect l="l" t="t" r="r" b="b"/>
              <a:pathLst>
                <a:path w="1" h="1" extrusionOk="0">
                  <a:moveTo>
                    <a:pt x="1" y="1"/>
                  </a:moveTo>
                  <a:cubicBezTo>
                    <a:pt x="1" y="1"/>
                    <a:pt x="1" y="1"/>
                    <a:pt x="1" y="1"/>
                  </a:cubicBez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90"/>
            <p:cNvSpPr/>
            <p:nvPr/>
          </p:nvSpPr>
          <p:spPr>
            <a:xfrm>
              <a:off x="5729700" y="1263125"/>
              <a:ext cx="78575" cy="87825"/>
            </a:xfrm>
            <a:custGeom>
              <a:avLst/>
              <a:gdLst/>
              <a:ahLst/>
              <a:cxnLst/>
              <a:rect l="l" t="t" r="r" b="b"/>
              <a:pathLst>
                <a:path w="3143" h="3513" extrusionOk="0">
                  <a:moveTo>
                    <a:pt x="0" y="1960"/>
                  </a:moveTo>
                  <a:cubicBezTo>
                    <a:pt x="0" y="1960"/>
                    <a:pt x="37" y="1997"/>
                    <a:pt x="37" y="1997"/>
                  </a:cubicBezTo>
                  <a:cubicBezTo>
                    <a:pt x="0" y="1997"/>
                    <a:pt x="0" y="1960"/>
                    <a:pt x="0" y="1960"/>
                  </a:cubicBezTo>
                  <a:close/>
                  <a:moveTo>
                    <a:pt x="2551" y="1"/>
                  </a:moveTo>
                  <a:cubicBezTo>
                    <a:pt x="2477" y="37"/>
                    <a:pt x="2403" y="74"/>
                    <a:pt x="2366" y="74"/>
                  </a:cubicBezTo>
                  <a:lnTo>
                    <a:pt x="2181" y="185"/>
                  </a:lnTo>
                  <a:lnTo>
                    <a:pt x="1997" y="296"/>
                  </a:lnTo>
                  <a:lnTo>
                    <a:pt x="1812" y="407"/>
                  </a:lnTo>
                  <a:lnTo>
                    <a:pt x="1627" y="518"/>
                  </a:lnTo>
                  <a:lnTo>
                    <a:pt x="1405" y="629"/>
                  </a:lnTo>
                  <a:lnTo>
                    <a:pt x="1220" y="740"/>
                  </a:lnTo>
                  <a:lnTo>
                    <a:pt x="1035" y="851"/>
                  </a:lnTo>
                  <a:lnTo>
                    <a:pt x="851" y="962"/>
                  </a:lnTo>
                  <a:lnTo>
                    <a:pt x="666" y="1073"/>
                  </a:lnTo>
                  <a:lnTo>
                    <a:pt x="481" y="1184"/>
                  </a:lnTo>
                  <a:cubicBezTo>
                    <a:pt x="296" y="1258"/>
                    <a:pt x="222" y="1405"/>
                    <a:pt x="148" y="1516"/>
                  </a:cubicBezTo>
                  <a:cubicBezTo>
                    <a:pt x="74" y="1664"/>
                    <a:pt x="0" y="1812"/>
                    <a:pt x="0" y="1960"/>
                  </a:cubicBezTo>
                  <a:lnTo>
                    <a:pt x="0" y="2071"/>
                  </a:lnTo>
                  <a:lnTo>
                    <a:pt x="0" y="2145"/>
                  </a:lnTo>
                  <a:lnTo>
                    <a:pt x="0" y="2256"/>
                  </a:lnTo>
                  <a:lnTo>
                    <a:pt x="0" y="2367"/>
                  </a:lnTo>
                  <a:lnTo>
                    <a:pt x="0" y="2441"/>
                  </a:lnTo>
                  <a:lnTo>
                    <a:pt x="0" y="2552"/>
                  </a:lnTo>
                  <a:lnTo>
                    <a:pt x="0" y="2625"/>
                  </a:lnTo>
                  <a:lnTo>
                    <a:pt x="0" y="2736"/>
                  </a:lnTo>
                  <a:lnTo>
                    <a:pt x="0" y="2847"/>
                  </a:lnTo>
                  <a:lnTo>
                    <a:pt x="0" y="2921"/>
                  </a:lnTo>
                  <a:cubicBezTo>
                    <a:pt x="0" y="3032"/>
                    <a:pt x="37" y="3106"/>
                    <a:pt x="74" y="3143"/>
                  </a:cubicBezTo>
                  <a:cubicBezTo>
                    <a:pt x="74" y="3180"/>
                    <a:pt x="111" y="3217"/>
                    <a:pt x="148" y="3217"/>
                  </a:cubicBezTo>
                  <a:cubicBezTo>
                    <a:pt x="148" y="3254"/>
                    <a:pt x="148" y="3254"/>
                    <a:pt x="185" y="3254"/>
                  </a:cubicBezTo>
                  <a:lnTo>
                    <a:pt x="592" y="3513"/>
                  </a:lnTo>
                  <a:cubicBezTo>
                    <a:pt x="518" y="3439"/>
                    <a:pt x="444" y="3328"/>
                    <a:pt x="444" y="3180"/>
                  </a:cubicBezTo>
                  <a:lnTo>
                    <a:pt x="444" y="2219"/>
                  </a:lnTo>
                  <a:cubicBezTo>
                    <a:pt x="444" y="1923"/>
                    <a:pt x="666" y="1553"/>
                    <a:pt x="924" y="1405"/>
                  </a:cubicBezTo>
                  <a:lnTo>
                    <a:pt x="2810" y="333"/>
                  </a:lnTo>
                  <a:cubicBezTo>
                    <a:pt x="2897" y="290"/>
                    <a:pt x="2971" y="272"/>
                    <a:pt x="3032" y="272"/>
                  </a:cubicBezTo>
                  <a:cubicBezTo>
                    <a:pt x="3075" y="272"/>
                    <a:pt x="3112" y="281"/>
                    <a:pt x="3143" y="296"/>
                  </a:cubicBezTo>
                  <a:lnTo>
                    <a:pt x="2736" y="37"/>
                  </a:lnTo>
                  <a:lnTo>
                    <a:pt x="2699" y="37"/>
                  </a:lnTo>
                  <a:cubicBezTo>
                    <a:pt x="2662" y="1"/>
                    <a:pt x="2625" y="1"/>
                    <a:pt x="2551"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90"/>
            <p:cNvSpPr/>
            <p:nvPr/>
          </p:nvSpPr>
          <p:spPr>
            <a:xfrm>
              <a:off x="5740775" y="1269925"/>
              <a:ext cx="71200" cy="81450"/>
            </a:xfrm>
            <a:custGeom>
              <a:avLst/>
              <a:gdLst/>
              <a:ahLst/>
              <a:cxnLst/>
              <a:rect l="l" t="t" r="r" b="b"/>
              <a:pathLst>
                <a:path w="2848" h="3258" extrusionOk="0">
                  <a:moveTo>
                    <a:pt x="2589" y="0"/>
                  </a:moveTo>
                  <a:cubicBezTo>
                    <a:pt x="2528" y="0"/>
                    <a:pt x="2454" y="18"/>
                    <a:pt x="2367" y="61"/>
                  </a:cubicBezTo>
                  <a:lnTo>
                    <a:pt x="481" y="1133"/>
                  </a:lnTo>
                  <a:cubicBezTo>
                    <a:pt x="223" y="1281"/>
                    <a:pt x="1" y="1651"/>
                    <a:pt x="1" y="1947"/>
                  </a:cubicBezTo>
                  <a:lnTo>
                    <a:pt x="1" y="2908"/>
                  </a:lnTo>
                  <a:cubicBezTo>
                    <a:pt x="1" y="3056"/>
                    <a:pt x="75" y="3167"/>
                    <a:pt x="149" y="3241"/>
                  </a:cubicBezTo>
                  <a:cubicBezTo>
                    <a:pt x="198" y="3241"/>
                    <a:pt x="231" y="3257"/>
                    <a:pt x="269" y="3257"/>
                  </a:cubicBezTo>
                  <a:cubicBezTo>
                    <a:pt x="288" y="3257"/>
                    <a:pt x="309" y="3253"/>
                    <a:pt x="334" y="3241"/>
                  </a:cubicBezTo>
                  <a:cubicBezTo>
                    <a:pt x="339" y="3241"/>
                    <a:pt x="345" y="3241"/>
                    <a:pt x="351" y="3240"/>
                  </a:cubicBezTo>
                  <a:lnTo>
                    <a:pt x="351" y="3240"/>
                  </a:lnTo>
                  <a:cubicBezTo>
                    <a:pt x="359" y="3241"/>
                    <a:pt x="366" y="3241"/>
                    <a:pt x="373" y="3241"/>
                  </a:cubicBezTo>
                  <a:cubicBezTo>
                    <a:pt x="419" y="3241"/>
                    <a:pt x="468" y="3229"/>
                    <a:pt x="518" y="3204"/>
                  </a:cubicBezTo>
                  <a:cubicBezTo>
                    <a:pt x="484" y="3204"/>
                    <a:pt x="419" y="3235"/>
                    <a:pt x="351" y="3240"/>
                  </a:cubicBezTo>
                  <a:lnTo>
                    <a:pt x="351" y="3240"/>
                  </a:lnTo>
                  <a:cubicBezTo>
                    <a:pt x="211" y="3228"/>
                    <a:pt x="112" y="3098"/>
                    <a:pt x="112" y="2908"/>
                  </a:cubicBezTo>
                  <a:lnTo>
                    <a:pt x="112" y="1947"/>
                  </a:lnTo>
                  <a:cubicBezTo>
                    <a:pt x="112" y="1688"/>
                    <a:pt x="297" y="1392"/>
                    <a:pt x="518" y="1244"/>
                  </a:cubicBezTo>
                  <a:lnTo>
                    <a:pt x="2404" y="135"/>
                  </a:lnTo>
                  <a:cubicBezTo>
                    <a:pt x="2462" y="106"/>
                    <a:pt x="2517" y="92"/>
                    <a:pt x="2568" y="92"/>
                  </a:cubicBezTo>
                  <a:cubicBezTo>
                    <a:pt x="2710" y="92"/>
                    <a:pt x="2811" y="203"/>
                    <a:pt x="2811" y="394"/>
                  </a:cubicBezTo>
                  <a:lnTo>
                    <a:pt x="2811" y="1355"/>
                  </a:lnTo>
                  <a:cubicBezTo>
                    <a:pt x="2811" y="1540"/>
                    <a:pt x="2700" y="1836"/>
                    <a:pt x="2552" y="1984"/>
                  </a:cubicBezTo>
                  <a:cubicBezTo>
                    <a:pt x="2626" y="1910"/>
                    <a:pt x="2700" y="1799"/>
                    <a:pt x="2737" y="1762"/>
                  </a:cubicBezTo>
                  <a:cubicBezTo>
                    <a:pt x="2848" y="1540"/>
                    <a:pt x="2848" y="1355"/>
                    <a:pt x="2848" y="1318"/>
                  </a:cubicBezTo>
                  <a:lnTo>
                    <a:pt x="2848" y="357"/>
                  </a:lnTo>
                  <a:cubicBezTo>
                    <a:pt x="2848" y="246"/>
                    <a:pt x="2848" y="172"/>
                    <a:pt x="2811" y="135"/>
                  </a:cubicBezTo>
                  <a:cubicBezTo>
                    <a:pt x="2774" y="61"/>
                    <a:pt x="2737" y="24"/>
                    <a:pt x="2700" y="24"/>
                  </a:cubicBezTo>
                  <a:cubicBezTo>
                    <a:pt x="2669" y="9"/>
                    <a:pt x="2632" y="0"/>
                    <a:pt x="2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90"/>
            <p:cNvSpPr/>
            <p:nvPr/>
          </p:nvSpPr>
          <p:spPr>
            <a:xfrm>
              <a:off x="5749100" y="1272375"/>
              <a:ext cx="58250" cy="46625"/>
            </a:xfrm>
            <a:custGeom>
              <a:avLst/>
              <a:gdLst/>
              <a:ahLst/>
              <a:cxnLst/>
              <a:rect l="l" t="t" r="r" b="b"/>
              <a:pathLst>
                <a:path w="2330" h="1865" extrusionOk="0">
                  <a:moveTo>
                    <a:pt x="2330" y="0"/>
                  </a:moveTo>
                  <a:cubicBezTo>
                    <a:pt x="2256" y="0"/>
                    <a:pt x="2182" y="0"/>
                    <a:pt x="2071" y="37"/>
                  </a:cubicBezTo>
                  <a:lnTo>
                    <a:pt x="185" y="1146"/>
                  </a:lnTo>
                  <a:cubicBezTo>
                    <a:pt x="111" y="1183"/>
                    <a:pt x="75" y="1257"/>
                    <a:pt x="1" y="1294"/>
                  </a:cubicBezTo>
                  <a:lnTo>
                    <a:pt x="925" y="1849"/>
                  </a:lnTo>
                  <a:lnTo>
                    <a:pt x="962" y="1849"/>
                  </a:lnTo>
                  <a:cubicBezTo>
                    <a:pt x="983" y="1860"/>
                    <a:pt x="1005" y="1864"/>
                    <a:pt x="1027" y="1864"/>
                  </a:cubicBezTo>
                  <a:cubicBezTo>
                    <a:pt x="1079" y="1864"/>
                    <a:pt x="1131" y="1838"/>
                    <a:pt x="1184" y="1812"/>
                  </a:cubicBezTo>
                  <a:cubicBezTo>
                    <a:pt x="1221" y="1775"/>
                    <a:pt x="1295" y="1738"/>
                    <a:pt x="1332" y="1664"/>
                  </a:cubicBezTo>
                  <a:lnTo>
                    <a:pt x="1368" y="1664"/>
                  </a:lnTo>
                  <a:cubicBezTo>
                    <a:pt x="1368" y="1664"/>
                    <a:pt x="1368" y="1627"/>
                    <a:pt x="1368" y="1627"/>
                  </a:cubicBezTo>
                  <a:cubicBezTo>
                    <a:pt x="1368" y="1590"/>
                    <a:pt x="1405" y="1590"/>
                    <a:pt x="1405" y="1590"/>
                  </a:cubicBezTo>
                  <a:lnTo>
                    <a:pt x="1442" y="1479"/>
                  </a:lnTo>
                  <a:lnTo>
                    <a:pt x="2330" y="0"/>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90"/>
            <p:cNvSpPr/>
            <p:nvPr/>
          </p:nvSpPr>
          <p:spPr>
            <a:xfrm>
              <a:off x="5757425" y="1315800"/>
              <a:ext cx="41600" cy="31450"/>
            </a:xfrm>
            <a:custGeom>
              <a:avLst/>
              <a:gdLst/>
              <a:ahLst/>
              <a:cxnLst/>
              <a:rect l="l" t="t" r="r" b="b"/>
              <a:pathLst>
                <a:path w="1664" h="1258" extrusionOk="0">
                  <a:moveTo>
                    <a:pt x="1109" y="1"/>
                  </a:moveTo>
                  <a:cubicBezTo>
                    <a:pt x="1109" y="1"/>
                    <a:pt x="1109" y="1"/>
                    <a:pt x="1072" y="38"/>
                  </a:cubicBezTo>
                  <a:cubicBezTo>
                    <a:pt x="1072" y="38"/>
                    <a:pt x="1072" y="75"/>
                    <a:pt x="1035" y="75"/>
                  </a:cubicBezTo>
                  <a:cubicBezTo>
                    <a:pt x="1035" y="112"/>
                    <a:pt x="999" y="112"/>
                    <a:pt x="999" y="149"/>
                  </a:cubicBezTo>
                  <a:lnTo>
                    <a:pt x="962" y="149"/>
                  </a:lnTo>
                  <a:cubicBezTo>
                    <a:pt x="962" y="149"/>
                    <a:pt x="962" y="186"/>
                    <a:pt x="962" y="186"/>
                  </a:cubicBezTo>
                  <a:lnTo>
                    <a:pt x="925" y="186"/>
                  </a:lnTo>
                  <a:cubicBezTo>
                    <a:pt x="925" y="186"/>
                    <a:pt x="925" y="186"/>
                    <a:pt x="888" y="223"/>
                  </a:cubicBezTo>
                  <a:lnTo>
                    <a:pt x="851" y="223"/>
                  </a:lnTo>
                  <a:cubicBezTo>
                    <a:pt x="851" y="223"/>
                    <a:pt x="851" y="260"/>
                    <a:pt x="851" y="260"/>
                  </a:cubicBezTo>
                  <a:lnTo>
                    <a:pt x="814" y="260"/>
                  </a:lnTo>
                  <a:cubicBezTo>
                    <a:pt x="777" y="260"/>
                    <a:pt x="777" y="260"/>
                    <a:pt x="777" y="297"/>
                  </a:cubicBezTo>
                  <a:lnTo>
                    <a:pt x="555" y="297"/>
                  </a:lnTo>
                  <a:lnTo>
                    <a:pt x="0" y="1258"/>
                  </a:lnTo>
                  <a:lnTo>
                    <a:pt x="37" y="1258"/>
                  </a:lnTo>
                  <a:lnTo>
                    <a:pt x="222" y="1147"/>
                  </a:lnTo>
                  <a:lnTo>
                    <a:pt x="407" y="1036"/>
                  </a:lnTo>
                  <a:lnTo>
                    <a:pt x="592" y="925"/>
                  </a:lnTo>
                  <a:lnTo>
                    <a:pt x="777" y="814"/>
                  </a:lnTo>
                  <a:lnTo>
                    <a:pt x="962" y="703"/>
                  </a:lnTo>
                  <a:lnTo>
                    <a:pt x="1183" y="592"/>
                  </a:lnTo>
                  <a:lnTo>
                    <a:pt x="1368" y="481"/>
                  </a:lnTo>
                  <a:lnTo>
                    <a:pt x="1553" y="371"/>
                  </a:lnTo>
                  <a:lnTo>
                    <a:pt x="1664" y="297"/>
                  </a:lnTo>
                  <a:lnTo>
                    <a:pt x="1109" y="1"/>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90"/>
            <p:cNvSpPr/>
            <p:nvPr/>
          </p:nvSpPr>
          <p:spPr>
            <a:xfrm>
              <a:off x="5743550" y="1309350"/>
              <a:ext cx="24975" cy="41250"/>
            </a:xfrm>
            <a:custGeom>
              <a:avLst/>
              <a:gdLst/>
              <a:ahLst/>
              <a:cxnLst/>
              <a:rect l="l" t="t" r="r" b="b"/>
              <a:pathLst>
                <a:path w="999" h="1650" extrusionOk="0">
                  <a:moveTo>
                    <a:pt x="112" y="0"/>
                  </a:moveTo>
                  <a:cubicBezTo>
                    <a:pt x="38" y="111"/>
                    <a:pt x="1" y="259"/>
                    <a:pt x="1" y="370"/>
                  </a:cubicBezTo>
                  <a:lnTo>
                    <a:pt x="1" y="1331"/>
                  </a:lnTo>
                  <a:cubicBezTo>
                    <a:pt x="1" y="1537"/>
                    <a:pt x="118" y="1649"/>
                    <a:pt x="259" y="1649"/>
                  </a:cubicBezTo>
                  <a:cubicBezTo>
                    <a:pt x="295" y="1649"/>
                    <a:pt x="333" y="1642"/>
                    <a:pt x="370" y="1627"/>
                  </a:cubicBezTo>
                  <a:lnTo>
                    <a:pt x="999" y="518"/>
                  </a:lnTo>
                  <a:lnTo>
                    <a:pt x="112" y="0"/>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90"/>
            <p:cNvSpPr/>
            <p:nvPr/>
          </p:nvSpPr>
          <p:spPr>
            <a:xfrm>
              <a:off x="5787925" y="1274225"/>
              <a:ext cx="23125" cy="46225"/>
            </a:xfrm>
            <a:custGeom>
              <a:avLst/>
              <a:gdLst/>
              <a:ahLst/>
              <a:cxnLst/>
              <a:rect l="l" t="t" r="r" b="b"/>
              <a:pathLst>
                <a:path w="925" h="1849" extrusionOk="0">
                  <a:moveTo>
                    <a:pt x="851" y="0"/>
                  </a:moveTo>
                  <a:lnTo>
                    <a:pt x="0" y="1479"/>
                  </a:lnTo>
                  <a:lnTo>
                    <a:pt x="629" y="1849"/>
                  </a:lnTo>
                  <a:cubicBezTo>
                    <a:pt x="629" y="1812"/>
                    <a:pt x="666" y="1812"/>
                    <a:pt x="666" y="1812"/>
                  </a:cubicBezTo>
                  <a:cubicBezTo>
                    <a:pt x="814" y="1664"/>
                    <a:pt x="925" y="1368"/>
                    <a:pt x="925" y="1183"/>
                  </a:cubicBezTo>
                  <a:lnTo>
                    <a:pt x="925" y="222"/>
                  </a:lnTo>
                  <a:cubicBezTo>
                    <a:pt x="925" y="111"/>
                    <a:pt x="925" y="37"/>
                    <a:pt x="851"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90"/>
            <p:cNvSpPr/>
            <p:nvPr/>
          </p:nvSpPr>
          <p:spPr>
            <a:xfrm>
              <a:off x="5746325" y="1272375"/>
              <a:ext cx="62875" cy="77650"/>
            </a:xfrm>
            <a:custGeom>
              <a:avLst/>
              <a:gdLst/>
              <a:ahLst/>
              <a:cxnLst/>
              <a:rect l="l" t="t" r="r" b="b"/>
              <a:pathLst>
                <a:path w="2515" h="3106" extrusionOk="0">
                  <a:moveTo>
                    <a:pt x="2441" y="0"/>
                  </a:moveTo>
                  <a:lnTo>
                    <a:pt x="1553" y="1479"/>
                  </a:lnTo>
                  <a:lnTo>
                    <a:pt x="1516" y="1590"/>
                  </a:lnTo>
                  <a:cubicBezTo>
                    <a:pt x="1516" y="1590"/>
                    <a:pt x="1479" y="1590"/>
                    <a:pt x="1479" y="1627"/>
                  </a:cubicBezTo>
                  <a:cubicBezTo>
                    <a:pt x="1479" y="1627"/>
                    <a:pt x="1479" y="1664"/>
                    <a:pt x="1479" y="1664"/>
                  </a:cubicBezTo>
                  <a:lnTo>
                    <a:pt x="1443" y="1664"/>
                  </a:lnTo>
                  <a:cubicBezTo>
                    <a:pt x="1406" y="1738"/>
                    <a:pt x="1332" y="1775"/>
                    <a:pt x="1295" y="1812"/>
                  </a:cubicBezTo>
                  <a:cubicBezTo>
                    <a:pt x="1242" y="1838"/>
                    <a:pt x="1190" y="1864"/>
                    <a:pt x="1138" y="1864"/>
                  </a:cubicBezTo>
                  <a:cubicBezTo>
                    <a:pt x="1116" y="1864"/>
                    <a:pt x="1094" y="1860"/>
                    <a:pt x="1073" y="1849"/>
                  </a:cubicBezTo>
                  <a:lnTo>
                    <a:pt x="1036" y="1849"/>
                  </a:lnTo>
                  <a:lnTo>
                    <a:pt x="112" y="1294"/>
                  </a:lnTo>
                  <a:cubicBezTo>
                    <a:pt x="75" y="1368"/>
                    <a:pt x="38" y="1405"/>
                    <a:pt x="1" y="1479"/>
                  </a:cubicBezTo>
                  <a:lnTo>
                    <a:pt x="888" y="1997"/>
                  </a:lnTo>
                  <a:lnTo>
                    <a:pt x="259" y="3106"/>
                  </a:lnTo>
                  <a:lnTo>
                    <a:pt x="296" y="3106"/>
                  </a:lnTo>
                  <a:lnTo>
                    <a:pt x="296" y="3069"/>
                  </a:lnTo>
                  <a:lnTo>
                    <a:pt x="444" y="2995"/>
                  </a:lnTo>
                  <a:lnTo>
                    <a:pt x="999" y="2034"/>
                  </a:lnTo>
                  <a:lnTo>
                    <a:pt x="1221" y="2034"/>
                  </a:lnTo>
                  <a:cubicBezTo>
                    <a:pt x="1221" y="1997"/>
                    <a:pt x="1221" y="1997"/>
                    <a:pt x="1258" y="1997"/>
                  </a:cubicBezTo>
                  <a:lnTo>
                    <a:pt x="1295" y="1997"/>
                  </a:lnTo>
                  <a:cubicBezTo>
                    <a:pt x="1295" y="1997"/>
                    <a:pt x="1295" y="1960"/>
                    <a:pt x="1295" y="1960"/>
                  </a:cubicBezTo>
                  <a:lnTo>
                    <a:pt x="1332" y="1960"/>
                  </a:lnTo>
                  <a:cubicBezTo>
                    <a:pt x="1369" y="1923"/>
                    <a:pt x="1369" y="1923"/>
                    <a:pt x="1369" y="1923"/>
                  </a:cubicBezTo>
                  <a:cubicBezTo>
                    <a:pt x="1406" y="1923"/>
                    <a:pt x="1406" y="1923"/>
                    <a:pt x="1406" y="1886"/>
                  </a:cubicBezTo>
                  <a:lnTo>
                    <a:pt x="1443" y="1886"/>
                  </a:lnTo>
                  <a:cubicBezTo>
                    <a:pt x="1443" y="1849"/>
                    <a:pt x="1479" y="1849"/>
                    <a:pt x="1479" y="1812"/>
                  </a:cubicBezTo>
                  <a:cubicBezTo>
                    <a:pt x="1516" y="1812"/>
                    <a:pt x="1516" y="1775"/>
                    <a:pt x="1516" y="1775"/>
                  </a:cubicBezTo>
                  <a:cubicBezTo>
                    <a:pt x="1553" y="1738"/>
                    <a:pt x="1553" y="1738"/>
                    <a:pt x="1553" y="1738"/>
                  </a:cubicBezTo>
                  <a:lnTo>
                    <a:pt x="2108" y="2034"/>
                  </a:lnTo>
                  <a:lnTo>
                    <a:pt x="2182" y="1997"/>
                  </a:lnTo>
                  <a:cubicBezTo>
                    <a:pt x="2219" y="1960"/>
                    <a:pt x="2256" y="1960"/>
                    <a:pt x="2293" y="1923"/>
                  </a:cubicBezTo>
                  <a:lnTo>
                    <a:pt x="1664" y="1553"/>
                  </a:lnTo>
                  <a:lnTo>
                    <a:pt x="2515" y="74"/>
                  </a:lnTo>
                  <a:cubicBezTo>
                    <a:pt x="2515" y="37"/>
                    <a:pt x="2478" y="0"/>
                    <a:pt x="2441"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2" name="Google Shape;3312;p90"/>
          <p:cNvGrpSpPr/>
          <p:nvPr/>
        </p:nvGrpSpPr>
        <p:grpSpPr>
          <a:xfrm>
            <a:off x="5974855" y="1414607"/>
            <a:ext cx="3833555" cy="2326976"/>
            <a:chOff x="6577121" y="981300"/>
            <a:chExt cx="4193344" cy="2545369"/>
          </a:xfrm>
        </p:grpSpPr>
        <p:sp>
          <p:nvSpPr>
            <p:cNvPr id="3313" name="Google Shape;3313;p90"/>
            <p:cNvSpPr/>
            <p:nvPr/>
          </p:nvSpPr>
          <p:spPr>
            <a:xfrm flipH="1">
              <a:off x="6577121" y="1071248"/>
              <a:ext cx="4193344" cy="2455420"/>
            </a:xfrm>
            <a:custGeom>
              <a:avLst/>
              <a:gdLst/>
              <a:ahLst/>
              <a:cxnLst/>
              <a:rect l="l" t="t" r="r" b="b"/>
              <a:pathLst>
                <a:path w="79303" h="46436" extrusionOk="0">
                  <a:moveTo>
                    <a:pt x="0" y="0"/>
                  </a:moveTo>
                  <a:lnTo>
                    <a:pt x="0" y="407"/>
                  </a:lnTo>
                  <a:lnTo>
                    <a:pt x="79302" y="46435"/>
                  </a:lnTo>
                  <a:lnTo>
                    <a:pt x="79302" y="46029"/>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90"/>
            <p:cNvSpPr/>
            <p:nvPr/>
          </p:nvSpPr>
          <p:spPr>
            <a:xfrm flipH="1">
              <a:off x="6577121" y="1026248"/>
              <a:ext cx="4193344" cy="2455420"/>
            </a:xfrm>
            <a:custGeom>
              <a:avLst/>
              <a:gdLst/>
              <a:ahLst/>
              <a:cxnLst/>
              <a:rect l="l" t="t" r="r" b="b"/>
              <a:pathLst>
                <a:path w="79303" h="46436" extrusionOk="0">
                  <a:moveTo>
                    <a:pt x="0" y="1"/>
                  </a:moveTo>
                  <a:lnTo>
                    <a:pt x="0" y="407"/>
                  </a:lnTo>
                  <a:lnTo>
                    <a:pt x="79302" y="46436"/>
                  </a:lnTo>
                  <a:lnTo>
                    <a:pt x="79302" y="46029"/>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90"/>
            <p:cNvSpPr/>
            <p:nvPr/>
          </p:nvSpPr>
          <p:spPr>
            <a:xfrm flipH="1">
              <a:off x="6577121" y="981300"/>
              <a:ext cx="4193344" cy="2457376"/>
            </a:xfrm>
            <a:custGeom>
              <a:avLst/>
              <a:gdLst/>
              <a:ahLst/>
              <a:cxnLst/>
              <a:rect l="l" t="t" r="r" b="b"/>
              <a:pathLst>
                <a:path w="79303" h="46473" extrusionOk="0">
                  <a:moveTo>
                    <a:pt x="0" y="0"/>
                  </a:moveTo>
                  <a:lnTo>
                    <a:pt x="0" y="444"/>
                  </a:lnTo>
                  <a:lnTo>
                    <a:pt x="79302" y="46473"/>
                  </a:lnTo>
                  <a:lnTo>
                    <a:pt x="79302" y="46029"/>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6" name="Google Shape;3316;p90"/>
          <p:cNvSpPr/>
          <p:nvPr/>
        </p:nvSpPr>
        <p:spPr>
          <a:xfrm flipH="1">
            <a:off x="7310941" y="4306684"/>
            <a:ext cx="1479909" cy="861463"/>
          </a:xfrm>
          <a:custGeom>
            <a:avLst/>
            <a:gdLst/>
            <a:ahLst/>
            <a:cxnLst/>
            <a:rect l="l" t="t" r="r" b="b"/>
            <a:pathLst>
              <a:path w="30613" h="17820" extrusionOk="0">
                <a:moveTo>
                  <a:pt x="30612" y="0"/>
                </a:moveTo>
                <a:lnTo>
                  <a:pt x="1" y="17746"/>
                </a:lnTo>
                <a:lnTo>
                  <a:pt x="592" y="17820"/>
                </a:lnTo>
                <a:lnTo>
                  <a:pt x="30612" y="444"/>
                </a:lnTo>
                <a:lnTo>
                  <a:pt x="30612"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90"/>
          <p:cNvSpPr/>
          <p:nvPr/>
        </p:nvSpPr>
        <p:spPr>
          <a:xfrm flipH="1">
            <a:off x="7310942" y="4267333"/>
            <a:ext cx="1547830" cy="907969"/>
          </a:xfrm>
          <a:custGeom>
            <a:avLst/>
            <a:gdLst/>
            <a:ahLst/>
            <a:cxnLst/>
            <a:rect l="l" t="t" r="r" b="b"/>
            <a:pathLst>
              <a:path w="32018" h="18782" extrusionOk="0">
                <a:moveTo>
                  <a:pt x="32017" y="1"/>
                </a:moveTo>
                <a:lnTo>
                  <a:pt x="1" y="18523"/>
                </a:lnTo>
                <a:lnTo>
                  <a:pt x="334" y="18782"/>
                </a:lnTo>
                <a:lnTo>
                  <a:pt x="32017" y="407"/>
                </a:lnTo>
                <a:lnTo>
                  <a:pt x="32017"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90"/>
          <p:cNvSpPr/>
          <p:nvPr/>
        </p:nvSpPr>
        <p:spPr>
          <a:xfrm flipH="1">
            <a:off x="7310944" y="4226240"/>
            <a:ext cx="1631801" cy="958003"/>
          </a:xfrm>
          <a:custGeom>
            <a:avLst/>
            <a:gdLst/>
            <a:ahLst/>
            <a:cxnLst/>
            <a:rect l="l" t="t" r="r" b="b"/>
            <a:pathLst>
              <a:path w="33755" h="19817" extrusionOk="0">
                <a:moveTo>
                  <a:pt x="33754" y="0"/>
                </a:moveTo>
                <a:lnTo>
                  <a:pt x="0" y="19558"/>
                </a:lnTo>
                <a:lnTo>
                  <a:pt x="259" y="19817"/>
                </a:lnTo>
                <a:lnTo>
                  <a:pt x="33754" y="407"/>
                </a:lnTo>
                <a:lnTo>
                  <a:pt x="33754"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90"/>
          <p:cNvSpPr/>
          <p:nvPr/>
        </p:nvSpPr>
        <p:spPr>
          <a:xfrm flipH="1">
            <a:off x="5970457" y="3723996"/>
            <a:ext cx="916912" cy="554102"/>
          </a:xfrm>
          <a:custGeom>
            <a:avLst/>
            <a:gdLst/>
            <a:ahLst/>
            <a:cxnLst/>
            <a:rect l="l" t="t" r="r" b="b"/>
            <a:pathLst>
              <a:path w="18967" h="11462" extrusionOk="0">
                <a:moveTo>
                  <a:pt x="18966" y="1"/>
                </a:moveTo>
                <a:lnTo>
                  <a:pt x="0" y="11055"/>
                </a:lnTo>
                <a:lnTo>
                  <a:pt x="0" y="11462"/>
                </a:lnTo>
                <a:lnTo>
                  <a:pt x="18966" y="407"/>
                </a:lnTo>
                <a:lnTo>
                  <a:pt x="1896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90"/>
          <p:cNvSpPr/>
          <p:nvPr/>
        </p:nvSpPr>
        <p:spPr>
          <a:xfrm flipH="1">
            <a:off x="5970457" y="3682903"/>
            <a:ext cx="916912" cy="555890"/>
          </a:xfrm>
          <a:custGeom>
            <a:avLst/>
            <a:gdLst/>
            <a:ahLst/>
            <a:cxnLst/>
            <a:rect l="l" t="t" r="r" b="b"/>
            <a:pathLst>
              <a:path w="18967" h="11499" extrusionOk="0">
                <a:moveTo>
                  <a:pt x="18966" y="0"/>
                </a:moveTo>
                <a:lnTo>
                  <a:pt x="0" y="11055"/>
                </a:lnTo>
                <a:lnTo>
                  <a:pt x="0" y="11498"/>
                </a:lnTo>
                <a:lnTo>
                  <a:pt x="18966" y="444"/>
                </a:lnTo>
                <a:lnTo>
                  <a:pt x="1896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90"/>
          <p:cNvSpPr/>
          <p:nvPr/>
        </p:nvSpPr>
        <p:spPr>
          <a:xfrm flipH="1">
            <a:off x="5970457" y="3643551"/>
            <a:ext cx="916912" cy="554102"/>
          </a:xfrm>
          <a:custGeom>
            <a:avLst/>
            <a:gdLst/>
            <a:ahLst/>
            <a:cxnLst/>
            <a:rect l="l" t="t" r="r" b="b"/>
            <a:pathLst>
              <a:path w="18967" h="11462" extrusionOk="0">
                <a:moveTo>
                  <a:pt x="18966" y="1"/>
                </a:moveTo>
                <a:lnTo>
                  <a:pt x="0" y="11018"/>
                </a:lnTo>
                <a:lnTo>
                  <a:pt x="0" y="11462"/>
                </a:lnTo>
                <a:lnTo>
                  <a:pt x="18966" y="408"/>
                </a:lnTo>
                <a:lnTo>
                  <a:pt x="1896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90"/>
          <p:cNvSpPr/>
          <p:nvPr/>
        </p:nvSpPr>
        <p:spPr>
          <a:xfrm flipH="1">
            <a:off x="7048171" y="4129746"/>
            <a:ext cx="498701" cy="900814"/>
          </a:xfrm>
          <a:custGeom>
            <a:avLst/>
            <a:gdLst/>
            <a:ahLst/>
            <a:cxnLst/>
            <a:rect l="l" t="t" r="r" b="b"/>
            <a:pathLst>
              <a:path w="10316" h="18634" extrusionOk="0">
                <a:moveTo>
                  <a:pt x="0" y="0"/>
                </a:moveTo>
                <a:lnTo>
                  <a:pt x="0" y="7838"/>
                </a:lnTo>
                <a:lnTo>
                  <a:pt x="6248" y="18633"/>
                </a:lnTo>
                <a:lnTo>
                  <a:pt x="10315" y="16304"/>
                </a:lnTo>
                <a:lnTo>
                  <a:pt x="10315" y="15528"/>
                </a:lnTo>
                <a:lnTo>
                  <a:pt x="10315" y="15491"/>
                </a:lnTo>
                <a:lnTo>
                  <a:pt x="9835" y="15787"/>
                </a:lnTo>
                <a:lnTo>
                  <a:pt x="6248" y="17857"/>
                </a:lnTo>
                <a:lnTo>
                  <a:pt x="481" y="7875"/>
                </a:lnTo>
                <a:lnTo>
                  <a:pt x="481" y="259"/>
                </a:lnTo>
                <a:lnTo>
                  <a:pt x="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90"/>
          <p:cNvSpPr/>
          <p:nvPr/>
        </p:nvSpPr>
        <p:spPr>
          <a:xfrm flipH="1">
            <a:off x="7069634" y="4245916"/>
            <a:ext cx="454033" cy="747085"/>
          </a:xfrm>
          <a:custGeom>
            <a:avLst/>
            <a:gdLst/>
            <a:ahLst/>
            <a:cxnLst/>
            <a:rect l="l" t="t" r="r" b="b"/>
            <a:pathLst>
              <a:path w="9392" h="15454" extrusionOk="0">
                <a:moveTo>
                  <a:pt x="9391" y="0"/>
                </a:moveTo>
                <a:lnTo>
                  <a:pt x="1" y="5472"/>
                </a:lnTo>
                <a:lnTo>
                  <a:pt x="5768" y="15454"/>
                </a:lnTo>
                <a:lnTo>
                  <a:pt x="9355" y="13384"/>
                </a:lnTo>
                <a:lnTo>
                  <a:pt x="939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90"/>
          <p:cNvSpPr/>
          <p:nvPr/>
        </p:nvSpPr>
        <p:spPr>
          <a:xfrm flipH="1">
            <a:off x="7058902" y="3868786"/>
            <a:ext cx="464765" cy="641650"/>
          </a:xfrm>
          <a:custGeom>
            <a:avLst/>
            <a:gdLst/>
            <a:ahLst/>
            <a:cxnLst/>
            <a:rect l="l" t="t" r="r" b="b"/>
            <a:pathLst>
              <a:path w="9614" h="13273" extrusionOk="0">
                <a:moveTo>
                  <a:pt x="9613" y="0"/>
                </a:moveTo>
                <a:lnTo>
                  <a:pt x="1" y="5657"/>
                </a:lnTo>
                <a:lnTo>
                  <a:pt x="1" y="13273"/>
                </a:lnTo>
                <a:lnTo>
                  <a:pt x="9391" y="7801"/>
                </a:lnTo>
                <a:lnTo>
                  <a:pt x="9613"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90"/>
          <p:cNvSpPr/>
          <p:nvPr/>
        </p:nvSpPr>
        <p:spPr>
          <a:xfrm flipH="1">
            <a:off x="7067846" y="3850898"/>
            <a:ext cx="479026" cy="291360"/>
          </a:xfrm>
          <a:custGeom>
            <a:avLst/>
            <a:gdLst/>
            <a:ahLst/>
            <a:cxnLst/>
            <a:rect l="l" t="t" r="r" b="b"/>
            <a:pathLst>
              <a:path w="9909" h="6027" extrusionOk="0">
                <a:moveTo>
                  <a:pt x="9908" y="1"/>
                </a:moveTo>
                <a:lnTo>
                  <a:pt x="0" y="5768"/>
                </a:lnTo>
                <a:lnTo>
                  <a:pt x="481" y="6027"/>
                </a:lnTo>
                <a:lnTo>
                  <a:pt x="9908" y="555"/>
                </a:lnTo>
                <a:lnTo>
                  <a:pt x="990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90"/>
          <p:cNvSpPr/>
          <p:nvPr/>
        </p:nvSpPr>
        <p:spPr>
          <a:xfrm flipH="1">
            <a:off x="6821186" y="4606948"/>
            <a:ext cx="1837" cy="1837"/>
          </a:xfrm>
          <a:custGeom>
            <a:avLst/>
            <a:gdLst/>
            <a:ahLst/>
            <a:cxnLst/>
            <a:rect l="l" t="t" r="r" b="b"/>
            <a:pathLst>
              <a:path w="38" h="38" extrusionOk="0">
                <a:moveTo>
                  <a:pt x="0" y="37"/>
                </a:moveTo>
                <a:cubicBezTo>
                  <a:pt x="0" y="37"/>
                  <a:pt x="37" y="37"/>
                  <a:pt x="37" y="0"/>
                </a:cubicBezTo>
                <a:cubicBezTo>
                  <a:pt x="37" y="37"/>
                  <a:pt x="0" y="37"/>
                  <a:pt x="0" y="37"/>
                </a:cubicBezTo>
                <a:cubicBezTo>
                  <a:pt x="0" y="37"/>
                  <a:pt x="0" y="37"/>
                  <a:pt x="0"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90"/>
          <p:cNvSpPr/>
          <p:nvPr/>
        </p:nvSpPr>
        <p:spPr>
          <a:xfrm flipH="1">
            <a:off x="6747915" y="4023583"/>
            <a:ext cx="779329" cy="863977"/>
          </a:xfrm>
          <a:custGeom>
            <a:avLst/>
            <a:gdLst/>
            <a:ahLst/>
            <a:cxnLst/>
            <a:rect l="l" t="t" r="r" b="b"/>
            <a:pathLst>
              <a:path w="16121" h="17872" extrusionOk="0">
                <a:moveTo>
                  <a:pt x="16109" y="1450"/>
                </a:moveTo>
                <a:lnTo>
                  <a:pt x="16120" y="1457"/>
                </a:lnTo>
                <a:cubicBezTo>
                  <a:pt x="16117" y="1454"/>
                  <a:pt x="16113" y="1452"/>
                  <a:pt x="16109" y="1450"/>
                </a:cubicBezTo>
                <a:close/>
                <a:moveTo>
                  <a:pt x="13268" y="0"/>
                </a:moveTo>
                <a:cubicBezTo>
                  <a:pt x="13202" y="0"/>
                  <a:pt x="13131" y="5"/>
                  <a:pt x="13052" y="15"/>
                </a:cubicBezTo>
                <a:cubicBezTo>
                  <a:pt x="12682" y="52"/>
                  <a:pt x="12275" y="237"/>
                  <a:pt x="12127" y="347"/>
                </a:cubicBezTo>
                <a:lnTo>
                  <a:pt x="11129" y="902"/>
                </a:lnTo>
                <a:lnTo>
                  <a:pt x="10168" y="1457"/>
                </a:lnTo>
                <a:lnTo>
                  <a:pt x="9207" y="2011"/>
                </a:lnTo>
                <a:lnTo>
                  <a:pt x="8208" y="2603"/>
                </a:lnTo>
                <a:lnTo>
                  <a:pt x="7247" y="3157"/>
                </a:lnTo>
                <a:lnTo>
                  <a:pt x="6286" y="3712"/>
                </a:lnTo>
                <a:lnTo>
                  <a:pt x="5288" y="4266"/>
                </a:lnTo>
                <a:lnTo>
                  <a:pt x="4327" y="4858"/>
                </a:lnTo>
                <a:lnTo>
                  <a:pt x="3365" y="5412"/>
                </a:lnTo>
                <a:lnTo>
                  <a:pt x="2367" y="5967"/>
                </a:lnTo>
                <a:cubicBezTo>
                  <a:pt x="1554" y="6448"/>
                  <a:pt x="999" y="7187"/>
                  <a:pt x="703" y="7742"/>
                </a:cubicBezTo>
                <a:cubicBezTo>
                  <a:pt x="260" y="8481"/>
                  <a:pt x="38" y="9257"/>
                  <a:pt x="1" y="10034"/>
                </a:cubicBezTo>
                <a:lnTo>
                  <a:pt x="38" y="10551"/>
                </a:lnTo>
                <a:lnTo>
                  <a:pt x="38" y="11032"/>
                </a:lnTo>
                <a:lnTo>
                  <a:pt x="38" y="11513"/>
                </a:lnTo>
                <a:lnTo>
                  <a:pt x="38" y="12030"/>
                </a:lnTo>
                <a:lnTo>
                  <a:pt x="38" y="12511"/>
                </a:lnTo>
                <a:lnTo>
                  <a:pt x="38" y="12991"/>
                </a:lnTo>
                <a:lnTo>
                  <a:pt x="38" y="13509"/>
                </a:lnTo>
                <a:lnTo>
                  <a:pt x="38" y="13990"/>
                </a:lnTo>
                <a:lnTo>
                  <a:pt x="38" y="14470"/>
                </a:lnTo>
                <a:lnTo>
                  <a:pt x="38" y="14951"/>
                </a:lnTo>
                <a:cubicBezTo>
                  <a:pt x="38" y="15542"/>
                  <a:pt x="186" y="15875"/>
                  <a:pt x="260" y="16023"/>
                </a:cubicBezTo>
                <a:cubicBezTo>
                  <a:pt x="371" y="16245"/>
                  <a:pt x="482" y="16393"/>
                  <a:pt x="629" y="16467"/>
                </a:cubicBezTo>
                <a:cubicBezTo>
                  <a:pt x="629" y="16504"/>
                  <a:pt x="666" y="16504"/>
                  <a:pt x="666" y="16541"/>
                </a:cubicBezTo>
                <a:cubicBezTo>
                  <a:pt x="740" y="16578"/>
                  <a:pt x="777" y="16615"/>
                  <a:pt x="814" y="16615"/>
                </a:cubicBezTo>
                <a:lnTo>
                  <a:pt x="2896" y="17814"/>
                </a:lnTo>
                <a:lnTo>
                  <a:pt x="2896" y="17814"/>
                </a:lnTo>
                <a:cubicBezTo>
                  <a:pt x="2513" y="17563"/>
                  <a:pt x="2293" y="17035"/>
                  <a:pt x="2293" y="16319"/>
                </a:cubicBezTo>
                <a:lnTo>
                  <a:pt x="2256" y="11402"/>
                </a:lnTo>
                <a:cubicBezTo>
                  <a:pt x="2256" y="9886"/>
                  <a:pt x="3328" y="8000"/>
                  <a:pt x="4659" y="7224"/>
                </a:cubicBezTo>
                <a:lnTo>
                  <a:pt x="14420" y="1604"/>
                </a:lnTo>
                <a:cubicBezTo>
                  <a:pt x="14801" y="1392"/>
                  <a:pt x="15159" y="1290"/>
                  <a:pt x="15478" y="1290"/>
                </a:cubicBezTo>
                <a:cubicBezTo>
                  <a:pt x="15711" y="1290"/>
                  <a:pt x="15923" y="1344"/>
                  <a:pt x="16109" y="1450"/>
                </a:cubicBezTo>
                <a:lnTo>
                  <a:pt x="16109" y="1450"/>
                </a:lnTo>
                <a:lnTo>
                  <a:pt x="13939" y="200"/>
                </a:lnTo>
                <a:cubicBezTo>
                  <a:pt x="13902" y="163"/>
                  <a:pt x="13828" y="126"/>
                  <a:pt x="13754" y="89"/>
                </a:cubicBezTo>
                <a:cubicBezTo>
                  <a:pt x="13592" y="35"/>
                  <a:pt x="13449" y="0"/>
                  <a:pt x="13268" y="0"/>
                </a:cubicBezTo>
                <a:close/>
                <a:moveTo>
                  <a:pt x="2896" y="17814"/>
                </a:moveTo>
                <a:cubicBezTo>
                  <a:pt x="2928" y="17835"/>
                  <a:pt x="2961" y="17854"/>
                  <a:pt x="2996" y="17872"/>
                </a:cubicBezTo>
                <a:lnTo>
                  <a:pt x="2896" y="1781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90"/>
          <p:cNvSpPr/>
          <p:nvPr/>
        </p:nvSpPr>
        <p:spPr>
          <a:xfrm flipH="1">
            <a:off x="6708610" y="4085898"/>
            <a:ext cx="709571" cy="811235"/>
          </a:xfrm>
          <a:custGeom>
            <a:avLst/>
            <a:gdLst/>
            <a:ahLst/>
            <a:cxnLst/>
            <a:rect l="l" t="t" r="r" b="b"/>
            <a:pathLst>
              <a:path w="14678" h="16781" extrusionOk="0">
                <a:moveTo>
                  <a:pt x="2551" y="16435"/>
                </a:moveTo>
                <a:cubicBezTo>
                  <a:pt x="2520" y="16458"/>
                  <a:pt x="2478" y="16484"/>
                  <a:pt x="2428" y="16512"/>
                </a:cubicBezTo>
                <a:lnTo>
                  <a:pt x="2428" y="16512"/>
                </a:lnTo>
                <a:cubicBezTo>
                  <a:pt x="2481" y="16489"/>
                  <a:pt x="2534" y="16463"/>
                  <a:pt x="2588" y="16435"/>
                </a:cubicBezTo>
                <a:close/>
                <a:moveTo>
                  <a:pt x="13222" y="1"/>
                </a:moveTo>
                <a:cubicBezTo>
                  <a:pt x="12903" y="1"/>
                  <a:pt x="12545" y="103"/>
                  <a:pt x="12164" y="315"/>
                </a:cubicBezTo>
                <a:lnTo>
                  <a:pt x="2403" y="5935"/>
                </a:lnTo>
                <a:cubicBezTo>
                  <a:pt x="1072" y="6711"/>
                  <a:pt x="0" y="8597"/>
                  <a:pt x="0" y="10113"/>
                </a:cubicBezTo>
                <a:lnTo>
                  <a:pt x="37" y="15067"/>
                </a:lnTo>
                <a:cubicBezTo>
                  <a:pt x="37" y="15806"/>
                  <a:pt x="296" y="16361"/>
                  <a:pt x="740" y="16583"/>
                </a:cubicBezTo>
                <a:cubicBezTo>
                  <a:pt x="969" y="16726"/>
                  <a:pt x="1154" y="16780"/>
                  <a:pt x="1398" y="16780"/>
                </a:cubicBezTo>
                <a:cubicBezTo>
                  <a:pt x="1468" y="16780"/>
                  <a:pt x="1544" y="16776"/>
                  <a:pt x="1627" y="16767"/>
                </a:cubicBezTo>
                <a:cubicBezTo>
                  <a:pt x="1920" y="16738"/>
                  <a:pt x="2235" y="16616"/>
                  <a:pt x="2428" y="16512"/>
                </a:cubicBezTo>
                <a:lnTo>
                  <a:pt x="2428" y="16512"/>
                </a:lnTo>
                <a:cubicBezTo>
                  <a:pt x="2220" y="16600"/>
                  <a:pt x="2021" y="16641"/>
                  <a:pt x="1835" y="16641"/>
                </a:cubicBezTo>
                <a:cubicBezTo>
                  <a:pt x="1090" y="16641"/>
                  <a:pt x="555" y="15978"/>
                  <a:pt x="555" y="14993"/>
                </a:cubicBezTo>
                <a:lnTo>
                  <a:pt x="555" y="10076"/>
                </a:lnTo>
                <a:cubicBezTo>
                  <a:pt x="555" y="8745"/>
                  <a:pt x="1479" y="7118"/>
                  <a:pt x="2625" y="6453"/>
                </a:cubicBezTo>
                <a:lnTo>
                  <a:pt x="12385" y="833"/>
                </a:lnTo>
                <a:cubicBezTo>
                  <a:pt x="12723" y="637"/>
                  <a:pt x="13042" y="544"/>
                  <a:pt x="13323" y="544"/>
                </a:cubicBezTo>
                <a:cubicBezTo>
                  <a:pt x="13996" y="544"/>
                  <a:pt x="14456" y="1078"/>
                  <a:pt x="14456" y="2016"/>
                </a:cubicBezTo>
                <a:cubicBezTo>
                  <a:pt x="14493" y="3680"/>
                  <a:pt x="14493" y="5307"/>
                  <a:pt x="14493" y="6933"/>
                </a:cubicBezTo>
                <a:cubicBezTo>
                  <a:pt x="14493" y="8005"/>
                  <a:pt x="13864" y="9410"/>
                  <a:pt x="13051" y="10261"/>
                </a:cubicBezTo>
                <a:cubicBezTo>
                  <a:pt x="13494" y="9817"/>
                  <a:pt x="13790" y="9373"/>
                  <a:pt x="13975" y="9041"/>
                </a:cubicBezTo>
                <a:cubicBezTo>
                  <a:pt x="14641" y="7931"/>
                  <a:pt x="14641" y="7044"/>
                  <a:pt x="14678" y="6748"/>
                </a:cubicBezTo>
                <a:lnTo>
                  <a:pt x="14641" y="1794"/>
                </a:lnTo>
                <a:cubicBezTo>
                  <a:pt x="14641" y="1240"/>
                  <a:pt x="14493" y="907"/>
                  <a:pt x="14419" y="759"/>
                </a:cubicBezTo>
                <a:cubicBezTo>
                  <a:pt x="14271" y="426"/>
                  <a:pt x="14012" y="242"/>
                  <a:pt x="13864" y="168"/>
                </a:cubicBezTo>
                <a:cubicBezTo>
                  <a:pt x="13675" y="57"/>
                  <a:pt x="13459" y="1"/>
                  <a:pt x="132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90"/>
          <p:cNvSpPr/>
          <p:nvPr/>
        </p:nvSpPr>
        <p:spPr>
          <a:xfrm flipH="1">
            <a:off x="6764009" y="4112342"/>
            <a:ext cx="571988" cy="463121"/>
          </a:xfrm>
          <a:custGeom>
            <a:avLst/>
            <a:gdLst/>
            <a:ahLst/>
            <a:cxnLst/>
            <a:rect l="l" t="t" r="r" b="b"/>
            <a:pathLst>
              <a:path w="11832" h="9580" extrusionOk="0">
                <a:moveTo>
                  <a:pt x="11577" y="0"/>
                </a:moveTo>
                <a:cubicBezTo>
                  <a:pt x="11301" y="0"/>
                  <a:pt x="10993" y="90"/>
                  <a:pt x="10685" y="286"/>
                </a:cubicBezTo>
                <a:lnTo>
                  <a:pt x="925" y="5906"/>
                </a:lnTo>
                <a:cubicBezTo>
                  <a:pt x="592" y="6090"/>
                  <a:pt x="260" y="6386"/>
                  <a:pt x="1" y="6719"/>
                </a:cubicBezTo>
                <a:lnTo>
                  <a:pt x="4807" y="9492"/>
                </a:lnTo>
                <a:cubicBezTo>
                  <a:pt x="4844" y="9492"/>
                  <a:pt x="4881" y="9529"/>
                  <a:pt x="4955" y="9529"/>
                </a:cubicBezTo>
                <a:cubicBezTo>
                  <a:pt x="5046" y="9563"/>
                  <a:pt x="5145" y="9580"/>
                  <a:pt x="5249" y="9580"/>
                </a:cubicBezTo>
                <a:cubicBezTo>
                  <a:pt x="5480" y="9580"/>
                  <a:pt x="5735" y="9497"/>
                  <a:pt x="5990" y="9344"/>
                </a:cubicBezTo>
                <a:cubicBezTo>
                  <a:pt x="6323" y="9159"/>
                  <a:pt x="6619" y="8900"/>
                  <a:pt x="6914" y="8531"/>
                </a:cubicBezTo>
                <a:cubicBezTo>
                  <a:pt x="6951" y="8457"/>
                  <a:pt x="6988" y="8420"/>
                  <a:pt x="7025" y="8346"/>
                </a:cubicBezTo>
                <a:lnTo>
                  <a:pt x="7025" y="8309"/>
                </a:lnTo>
                <a:cubicBezTo>
                  <a:pt x="7099" y="8272"/>
                  <a:pt x="7136" y="8198"/>
                  <a:pt x="7173" y="8124"/>
                </a:cubicBezTo>
                <a:lnTo>
                  <a:pt x="7432" y="7680"/>
                </a:lnTo>
                <a:lnTo>
                  <a:pt x="11831" y="27"/>
                </a:lnTo>
                <a:cubicBezTo>
                  <a:pt x="11751" y="9"/>
                  <a:pt x="11666" y="0"/>
                  <a:pt x="115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90"/>
          <p:cNvSpPr/>
          <p:nvPr/>
        </p:nvSpPr>
        <p:spPr>
          <a:xfrm flipH="1">
            <a:off x="6840872" y="4540814"/>
            <a:ext cx="411105" cy="314613"/>
          </a:xfrm>
          <a:custGeom>
            <a:avLst/>
            <a:gdLst/>
            <a:ahLst/>
            <a:cxnLst/>
            <a:rect l="l" t="t" r="r" b="b"/>
            <a:pathLst>
              <a:path w="8504" h="6508" extrusionOk="0">
                <a:moveTo>
                  <a:pt x="5657" y="0"/>
                </a:moveTo>
                <a:lnTo>
                  <a:pt x="5620" y="37"/>
                </a:lnTo>
                <a:cubicBezTo>
                  <a:pt x="5583" y="74"/>
                  <a:pt x="5583" y="111"/>
                  <a:pt x="5546" y="148"/>
                </a:cubicBezTo>
                <a:cubicBezTo>
                  <a:pt x="5509" y="185"/>
                  <a:pt x="5472" y="222"/>
                  <a:pt x="5435" y="296"/>
                </a:cubicBezTo>
                <a:cubicBezTo>
                  <a:pt x="5435" y="333"/>
                  <a:pt x="5398" y="370"/>
                  <a:pt x="5361" y="407"/>
                </a:cubicBezTo>
                <a:cubicBezTo>
                  <a:pt x="5324" y="407"/>
                  <a:pt x="5287" y="444"/>
                  <a:pt x="5287" y="481"/>
                </a:cubicBezTo>
                <a:cubicBezTo>
                  <a:pt x="5213" y="555"/>
                  <a:pt x="5102" y="666"/>
                  <a:pt x="5028" y="740"/>
                </a:cubicBezTo>
                <a:lnTo>
                  <a:pt x="4992" y="777"/>
                </a:lnTo>
                <a:cubicBezTo>
                  <a:pt x="4955" y="814"/>
                  <a:pt x="4918" y="851"/>
                  <a:pt x="4844" y="888"/>
                </a:cubicBezTo>
                <a:cubicBezTo>
                  <a:pt x="4844" y="925"/>
                  <a:pt x="4807" y="925"/>
                  <a:pt x="4807" y="962"/>
                </a:cubicBezTo>
                <a:cubicBezTo>
                  <a:pt x="4733" y="998"/>
                  <a:pt x="4696" y="1035"/>
                  <a:pt x="4659" y="1072"/>
                </a:cubicBezTo>
                <a:cubicBezTo>
                  <a:pt x="4622" y="1072"/>
                  <a:pt x="4622" y="1109"/>
                  <a:pt x="4585" y="1109"/>
                </a:cubicBezTo>
                <a:cubicBezTo>
                  <a:pt x="4548" y="1146"/>
                  <a:pt x="4511" y="1183"/>
                  <a:pt x="4474" y="1220"/>
                </a:cubicBezTo>
                <a:cubicBezTo>
                  <a:pt x="4437" y="1220"/>
                  <a:pt x="4400" y="1257"/>
                  <a:pt x="4363" y="1257"/>
                </a:cubicBezTo>
                <a:cubicBezTo>
                  <a:pt x="4326" y="1294"/>
                  <a:pt x="4289" y="1331"/>
                  <a:pt x="4252" y="1331"/>
                </a:cubicBezTo>
                <a:cubicBezTo>
                  <a:pt x="4215" y="1368"/>
                  <a:pt x="4178" y="1368"/>
                  <a:pt x="4141" y="1405"/>
                </a:cubicBezTo>
                <a:cubicBezTo>
                  <a:pt x="4104" y="1405"/>
                  <a:pt x="4104" y="1442"/>
                  <a:pt x="4067" y="1442"/>
                </a:cubicBezTo>
                <a:cubicBezTo>
                  <a:pt x="4030" y="1479"/>
                  <a:pt x="3956" y="1479"/>
                  <a:pt x="3919" y="1516"/>
                </a:cubicBezTo>
                <a:lnTo>
                  <a:pt x="3845" y="1516"/>
                </a:lnTo>
                <a:cubicBezTo>
                  <a:pt x="3808" y="1553"/>
                  <a:pt x="3771" y="1553"/>
                  <a:pt x="3735" y="1590"/>
                </a:cubicBezTo>
                <a:lnTo>
                  <a:pt x="3661" y="1590"/>
                </a:lnTo>
                <a:cubicBezTo>
                  <a:pt x="3624" y="1590"/>
                  <a:pt x="3587" y="1627"/>
                  <a:pt x="3513" y="1627"/>
                </a:cubicBezTo>
                <a:lnTo>
                  <a:pt x="3476" y="1627"/>
                </a:lnTo>
                <a:cubicBezTo>
                  <a:pt x="3402" y="1664"/>
                  <a:pt x="3328" y="1664"/>
                  <a:pt x="3217" y="1664"/>
                </a:cubicBezTo>
                <a:lnTo>
                  <a:pt x="2958" y="1664"/>
                </a:lnTo>
                <a:cubicBezTo>
                  <a:pt x="2958" y="1627"/>
                  <a:pt x="2921" y="1627"/>
                  <a:pt x="2884" y="1627"/>
                </a:cubicBezTo>
                <a:lnTo>
                  <a:pt x="2847" y="1627"/>
                </a:lnTo>
                <a:lnTo>
                  <a:pt x="0" y="6507"/>
                </a:lnTo>
                <a:lnTo>
                  <a:pt x="111" y="6470"/>
                </a:lnTo>
                <a:lnTo>
                  <a:pt x="1073" y="5916"/>
                </a:lnTo>
                <a:lnTo>
                  <a:pt x="2071" y="5324"/>
                </a:lnTo>
                <a:lnTo>
                  <a:pt x="3032" y="4770"/>
                </a:lnTo>
                <a:lnTo>
                  <a:pt x="3993" y="4215"/>
                </a:lnTo>
                <a:lnTo>
                  <a:pt x="4992" y="3660"/>
                </a:lnTo>
                <a:lnTo>
                  <a:pt x="5953" y="3106"/>
                </a:lnTo>
                <a:lnTo>
                  <a:pt x="6914" y="2514"/>
                </a:lnTo>
                <a:lnTo>
                  <a:pt x="7912" y="1960"/>
                </a:lnTo>
                <a:lnTo>
                  <a:pt x="8504" y="1627"/>
                </a:lnTo>
                <a:lnTo>
                  <a:pt x="56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90"/>
          <p:cNvSpPr/>
          <p:nvPr/>
        </p:nvSpPr>
        <p:spPr>
          <a:xfrm flipH="1">
            <a:off x="7141130" y="4478257"/>
            <a:ext cx="250269" cy="411298"/>
          </a:xfrm>
          <a:custGeom>
            <a:avLst/>
            <a:gdLst/>
            <a:ahLst/>
            <a:cxnLst/>
            <a:rect l="l" t="t" r="r" b="b"/>
            <a:pathLst>
              <a:path w="5177" h="8508" extrusionOk="0">
                <a:moveTo>
                  <a:pt x="555" y="0"/>
                </a:moveTo>
                <a:cubicBezTo>
                  <a:pt x="223" y="629"/>
                  <a:pt x="1" y="1331"/>
                  <a:pt x="1" y="1960"/>
                </a:cubicBezTo>
                <a:lnTo>
                  <a:pt x="1" y="6877"/>
                </a:lnTo>
                <a:cubicBezTo>
                  <a:pt x="1" y="7863"/>
                  <a:pt x="524" y="8508"/>
                  <a:pt x="1267" y="8508"/>
                </a:cubicBezTo>
                <a:cubicBezTo>
                  <a:pt x="1472" y="8508"/>
                  <a:pt x="1692" y="8459"/>
                  <a:pt x="1923" y="8356"/>
                </a:cubicBezTo>
                <a:lnTo>
                  <a:pt x="5177" y="2662"/>
                </a:lnTo>
                <a:lnTo>
                  <a:pt x="5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90"/>
          <p:cNvSpPr/>
          <p:nvPr/>
        </p:nvSpPr>
        <p:spPr>
          <a:xfrm flipH="1">
            <a:off x="6717543" y="4126168"/>
            <a:ext cx="234171" cy="461139"/>
          </a:xfrm>
          <a:custGeom>
            <a:avLst/>
            <a:gdLst/>
            <a:ahLst/>
            <a:cxnLst/>
            <a:rect l="l" t="t" r="r" b="b"/>
            <a:pathLst>
              <a:path w="4844" h="9539" extrusionOk="0">
                <a:moveTo>
                  <a:pt x="4437" y="0"/>
                </a:moveTo>
                <a:lnTo>
                  <a:pt x="1" y="7690"/>
                </a:lnTo>
                <a:lnTo>
                  <a:pt x="3254" y="9539"/>
                </a:lnTo>
                <a:lnTo>
                  <a:pt x="3291" y="9539"/>
                </a:lnTo>
                <a:cubicBezTo>
                  <a:pt x="3328" y="9502"/>
                  <a:pt x="3365" y="9465"/>
                  <a:pt x="3402" y="9428"/>
                </a:cubicBezTo>
                <a:cubicBezTo>
                  <a:pt x="4215" y="8577"/>
                  <a:pt x="4844" y="7172"/>
                  <a:pt x="4844" y="6100"/>
                </a:cubicBezTo>
                <a:cubicBezTo>
                  <a:pt x="4844" y="4474"/>
                  <a:pt x="4844" y="2847"/>
                  <a:pt x="4807" y="1183"/>
                </a:cubicBezTo>
                <a:cubicBezTo>
                  <a:pt x="4807" y="666"/>
                  <a:pt x="4659" y="259"/>
                  <a:pt x="4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90"/>
          <p:cNvSpPr/>
          <p:nvPr/>
        </p:nvSpPr>
        <p:spPr>
          <a:xfrm flipH="1">
            <a:off x="6737179" y="4113647"/>
            <a:ext cx="627389" cy="768549"/>
          </a:xfrm>
          <a:custGeom>
            <a:avLst/>
            <a:gdLst/>
            <a:ahLst/>
            <a:cxnLst/>
            <a:rect l="l" t="t" r="r" b="b"/>
            <a:pathLst>
              <a:path w="12978" h="15898" extrusionOk="0">
                <a:moveTo>
                  <a:pt x="12422" y="0"/>
                </a:moveTo>
                <a:lnTo>
                  <a:pt x="8023" y="7653"/>
                </a:lnTo>
                <a:lnTo>
                  <a:pt x="7764" y="8097"/>
                </a:lnTo>
                <a:cubicBezTo>
                  <a:pt x="7727" y="8171"/>
                  <a:pt x="7690" y="8245"/>
                  <a:pt x="7616" y="8282"/>
                </a:cubicBezTo>
                <a:lnTo>
                  <a:pt x="7616" y="8319"/>
                </a:lnTo>
                <a:cubicBezTo>
                  <a:pt x="7579" y="8393"/>
                  <a:pt x="7542" y="8430"/>
                  <a:pt x="7505" y="8504"/>
                </a:cubicBezTo>
                <a:cubicBezTo>
                  <a:pt x="7210" y="8873"/>
                  <a:pt x="6914" y="9132"/>
                  <a:pt x="6581" y="9317"/>
                </a:cubicBezTo>
                <a:cubicBezTo>
                  <a:pt x="6326" y="9470"/>
                  <a:pt x="6071" y="9553"/>
                  <a:pt x="5840" y="9553"/>
                </a:cubicBezTo>
                <a:cubicBezTo>
                  <a:pt x="5736" y="9553"/>
                  <a:pt x="5637" y="9536"/>
                  <a:pt x="5546" y="9502"/>
                </a:cubicBezTo>
                <a:cubicBezTo>
                  <a:pt x="5472" y="9502"/>
                  <a:pt x="5435" y="9465"/>
                  <a:pt x="5398" y="9465"/>
                </a:cubicBezTo>
                <a:lnTo>
                  <a:pt x="592" y="6692"/>
                </a:lnTo>
                <a:cubicBezTo>
                  <a:pt x="370" y="6951"/>
                  <a:pt x="148" y="7247"/>
                  <a:pt x="0" y="7542"/>
                </a:cubicBezTo>
                <a:lnTo>
                  <a:pt x="4622" y="10204"/>
                </a:lnTo>
                <a:lnTo>
                  <a:pt x="1368" y="15898"/>
                </a:lnTo>
                <a:cubicBezTo>
                  <a:pt x="1405" y="15898"/>
                  <a:pt x="1442" y="15861"/>
                  <a:pt x="1479" y="15861"/>
                </a:cubicBezTo>
                <a:lnTo>
                  <a:pt x="1442" y="15861"/>
                </a:lnTo>
                <a:lnTo>
                  <a:pt x="1553" y="15824"/>
                </a:lnTo>
                <a:lnTo>
                  <a:pt x="2329" y="15343"/>
                </a:lnTo>
                <a:lnTo>
                  <a:pt x="5176" y="10463"/>
                </a:lnTo>
                <a:lnTo>
                  <a:pt x="5213" y="10463"/>
                </a:lnTo>
                <a:cubicBezTo>
                  <a:pt x="5250" y="10463"/>
                  <a:pt x="5287" y="10463"/>
                  <a:pt x="5287" y="10500"/>
                </a:cubicBezTo>
                <a:lnTo>
                  <a:pt x="5546" y="10500"/>
                </a:lnTo>
                <a:cubicBezTo>
                  <a:pt x="5657" y="10500"/>
                  <a:pt x="5731" y="10500"/>
                  <a:pt x="5805" y="10463"/>
                </a:cubicBezTo>
                <a:lnTo>
                  <a:pt x="5842" y="10463"/>
                </a:lnTo>
                <a:cubicBezTo>
                  <a:pt x="5879" y="10463"/>
                  <a:pt x="5953" y="10426"/>
                  <a:pt x="5990" y="10426"/>
                </a:cubicBezTo>
                <a:lnTo>
                  <a:pt x="6064" y="10426"/>
                </a:lnTo>
                <a:cubicBezTo>
                  <a:pt x="6100" y="10389"/>
                  <a:pt x="6137" y="10389"/>
                  <a:pt x="6174" y="10352"/>
                </a:cubicBezTo>
                <a:cubicBezTo>
                  <a:pt x="6211" y="10352"/>
                  <a:pt x="6248" y="10352"/>
                  <a:pt x="6248" y="10315"/>
                </a:cubicBezTo>
                <a:cubicBezTo>
                  <a:pt x="6285" y="10315"/>
                  <a:pt x="6359" y="10315"/>
                  <a:pt x="6396" y="10278"/>
                </a:cubicBezTo>
                <a:cubicBezTo>
                  <a:pt x="6433" y="10278"/>
                  <a:pt x="6433" y="10241"/>
                  <a:pt x="6470" y="10241"/>
                </a:cubicBezTo>
                <a:cubicBezTo>
                  <a:pt x="6507" y="10204"/>
                  <a:pt x="6544" y="10204"/>
                  <a:pt x="6581" y="10167"/>
                </a:cubicBezTo>
                <a:cubicBezTo>
                  <a:pt x="6618" y="10167"/>
                  <a:pt x="6655" y="10130"/>
                  <a:pt x="6692" y="10093"/>
                </a:cubicBezTo>
                <a:cubicBezTo>
                  <a:pt x="6729" y="10093"/>
                  <a:pt x="6766" y="10056"/>
                  <a:pt x="6803" y="10056"/>
                </a:cubicBezTo>
                <a:cubicBezTo>
                  <a:pt x="6840" y="10019"/>
                  <a:pt x="6877" y="9982"/>
                  <a:pt x="6914" y="9945"/>
                </a:cubicBezTo>
                <a:cubicBezTo>
                  <a:pt x="6951" y="9945"/>
                  <a:pt x="6951" y="9908"/>
                  <a:pt x="6988" y="9908"/>
                </a:cubicBezTo>
                <a:cubicBezTo>
                  <a:pt x="7025" y="9871"/>
                  <a:pt x="7062" y="9834"/>
                  <a:pt x="7136" y="9798"/>
                </a:cubicBezTo>
                <a:cubicBezTo>
                  <a:pt x="7136" y="9761"/>
                  <a:pt x="7173" y="9761"/>
                  <a:pt x="7173" y="9724"/>
                </a:cubicBezTo>
                <a:cubicBezTo>
                  <a:pt x="7247" y="9687"/>
                  <a:pt x="7284" y="9650"/>
                  <a:pt x="7321" y="9613"/>
                </a:cubicBezTo>
                <a:lnTo>
                  <a:pt x="7357" y="9576"/>
                </a:lnTo>
                <a:cubicBezTo>
                  <a:pt x="7431" y="9502"/>
                  <a:pt x="7542" y="9391"/>
                  <a:pt x="7616" y="9317"/>
                </a:cubicBezTo>
                <a:cubicBezTo>
                  <a:pt x="7616" y="9280"/>
                  <a:pt x="7653" y="9243"/>
                  <a:pt x="7690" y="9243"/>
                </a:cubicBezTo>
                <a:cubicBezTo>
                  <a:pt x="7727" y="9206"/>
                  <a:pt x="7764" y="9169"/>
                  <a:pt x="7764" y="9095"/>
                </a:cubicBezTo>
                <a:cubicBezTo>
                  <a:pt x="7801" y="9058"/>
                  <a:pt x="7838" y="9021"/>
                  <a:pt x="7875" y="8984"/>
                </a:cubicBezTo>
                <a:cubicBezTo>
                  <a:pt x="7912" y="8947"/>
                  <a:pt x="7912" y="8910"/>
                  <a:pt x="7949" y="8873"/>
                </a:cubicBezTo>
                <a:lnTo>
                  <a:pt x="7986" y="8836"/>
                </a:lnTo>
                <a:lnTo>
                  <a:pt x="10833" y="10463"/>
                </a:lnTo>
                <a:lnTo>
                  <a:pt x="11202" y="10241"/>
                </a:lnTo>
                <a:cubicBezTo>
                  <a:pt x="11202" y="10241"/>
                  <a:pt x="11239" y="10241"/>
                  <a:pt x="11239" y="10204"/>
                </a:cubicBezTo>
                <a:cubicBezTo>
                  <a:pt x="11239" y="10204"/>
                  <a:pt x="11276" y="10204"/>
                  <a:pt x="11276" y="10167"/>
                </a:cubicBezTo>
                <a:cubicBezTo>
                  <a:pt x="11461" y="10093"/>
                  <a:pt x="11609" y="9945"/>
                  <a:pt x="11794" y="9834"/>
                </a:cubicBezTo>
                <a:cubicBezTo>
                  <a:pt x="11794" y="9798"/>
                  <a:pt x="11794" y="9798"/>
                  <a:pt x="11794" y="9798"/>
                </a:cubicBezTo>
                <a:lnTo>
                  <a:pt x="8541" y="7949"/>
                </a:lnTo>
                <a:lnTo>
                  <a:pt x="12977" y="259"/>
                </a:lnTo>
                <a:cubicBezTo>
                  <a:pt x="12829" y="148"/>
                  <a:pt x="12644" y="37"/>
                  <a:pt x="124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90"/>
          <p:cNvSpPr/>
          <p:nvPr/>
        </p:nvSpPr>
        <p:spPr>
          <a:xfrm flipH="1">
            <a:off x="6570963" y="3718630"/>
            <a:ext cx="141257" cy="232624"/>
          </a:xfrm>
          <a:custGeom>
            <a:avLst/>
            <a:gdLst/>
            <a:ahLst/>
            <a:cxnLst/>
            <a:rect l="l" t="t" r="r" b="b"/>
            <a:pathLst>
              <a:path w="2922" h="4812" extrusionOk="0">
                <a:moveTo>
                  <a:pt x="296" y="1"/>
                </a:moveTo>
                <a:cubicBezTo>
                  <a:pt x="112" y="333"/>
                  <a:pt x="1" y="740"/>
                  <a:pt x="1" y="1073"/>
                </a:cubicBezTo>
                <a:lnTo>
                  <a:pt x="1" y="3883"/>
                </a:lnTo>
                <a:cubicBezTo>
                  <a:pt x="1" y="4440"/>
                  <a:pt x="303" y="4811"/>
                  <a:pt x="724" y="4811"/>
                </a:cubicBezTo>
                <a:cubicBezTo>
                  <a:pt x="833" y="4811"/>
                  <a:pt x="951" y="4786"/>
                  <a:pt x="1073" y="4733"/>
                </a:cubicBezTo>
                <a:lnTo>
                  <a:pt x="2921" y="1480"/>
                </a:lnTo>
                <a:lnTo>
                  <a:pt x="29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90"/>
          <p:cNvSpPr/>
          <p:nvPr/>
        </p:nvSpPr>
        <p:spPr>
          <a:xfrm flipH="1">
            <a:off x="7146490" y="3866997"/>
            <a:ext cx="48" cy="48"/>
          </a:xfrm>
          <a:custGeom>
            <a:avLst/>
            <a:gdLst/>
            <a:ahLst/>
            <a:cxnLst/>
            <a:rect l="l" t="t" r="r" b="b"/>
            <a:pathLst>
              <a:path w="1" h="1" extrusionOk="0">
                <a:moveTo>
                  <a:pt x="1" y="0"/>
                </a:moveTo>
                <a:cubicBezTo>
                  <a:pt x="1" y="0"/>
                  <a:pt x="1" y="0"/>
                  <a:pt x="1" y="0"/>
                </a:cubicBezTo>
                <a:cubicBezTo>
                  <a:pt x="1" y="0"/>
                  <a:pt x="1" y="0"/>
                  <a:pt x="1" y="0"/>
                </a:cubicBezTo>
                <a:cubicBezTo>
                  <a:pt x="1" y="0"/>
                  <a:pt x="1" y="0"/>
                  <a:pt x="1" y="0"/>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90"/>
          <p:cNvSpPr/>
          <p:nvPr/>
        </p:nvSpPr>
        <p:spPr>
          <a:xfrm flipH="1">
            <a:off x="7119666" y="3652495"/>
            <a:ext cx="286043" cy="316402"/>
          </a:xfrm>
          <a:custGeom>
            <a:avLst/>
            <a:gdLst/>
            <a:ahLst/>
            <a:cxnLst/>
            <a:rect l="l" t="t" r="r" b="b"/>
            <a:pathLst>
              <a:path w="5917" h="6545" extrusionOk="0">
                <a:moveTo>
                  <a:pt x="4807" y="1"/>
                </a:moveTo>
                <a:cubicBezTo>
                  <a:pt x="4659" y="1"/>
                  <a:pt x="4511" y="75"/>
                  <a:pt x="4437" y="112"/>
                </a:cubicBezTo>
                <a:lnTo>
                  <a:pt x="4105" y="334"/>
                </a:lnTo>
                <a:lnTo>
                  <a:pt x="3735" y="555"/>
                </a:lnTo>
                <a:lnTo>
                  <a:pt x="3365" y="740"/>
                </a:lnTo>
                <a:lnTo>
                  <a:pt x="3033" y="962"/>
                </a:lnTo>
                <a:lnTo>
                  <a:pt x="2663" y="1147"/>
                </a:lnTo>
                <a:lnTo>
                  <a:pt x="2293" y="1369"/>
                </a:lnTo>
                <a:lnTo>
                  <a:pt x="1960" y="1554"/>
                </a:lnTo>
                <a:lnTo>
                  <a:pt x="1591" y="1775"/>
                </a:lnTo>
                <a:lnTo>
                  <a:pt x="1258" y="1997"/>
                </a:lnTo>
                <a:lnTo>
                  <a:pt x="888" y="2182"/>
                </a:lnTo>
                <a:cubicBezTo>
                  <a:pt x="593" y="2367"/>
                  <a:pt x="371" y="2626"/>
                  <a:pt x="260" y="2848"/>
                </a:cubicBezTo>
                <a:cubicBezTo>
                  <a:pt x="112" y="3106"/>
                  <a:pt x="38" y="3402"/>
                  <a:pt x="1" y="3698"/>
                </a:cubicBezTo>
                <a:lnTo>
                  <a:pt x="38" y="3846"/>
                </a:lnTo>
                <a:lnTo>
                  <a:pt x="38" y="4031"/>
                </a:lnTo>
                <a:lnTo>
                  <a:pt x="38" y="4215"/>
                </a:lnTo>
                <a:lnTo>
                  <a:pt x="38" y="4400"/>
                </a:lnTo>
                <a:lnTo>
                  <a:pt x="38" y="4585"/>
                </a:lnTo>
                <a:lnTo>
                  <a:pt x="38" y="4770"/>
                </a:lnTo>
                <a:lnTo>
                  <a:pt x="38" y="4955"/>
                </a:lnTo>
                <a:lnTo>
                  <a:pt x="38" y="5140"/>
                </a:lnTo>
                <a:lnTo>
                  <a:pt x="38" y="5325"/>
                </a:lnTo>
                <a:lnTo>
                  <a:pt x="38" y="5473"/>
                </a:lnTo>
                <a:cubicBezTo>
                  <a:pt x="38" y="5694"/>
                  <a:pt x="75" y="5805"/>
                  <a:pt x="112" y="5879"/>
                </a:cubicBezTo>
                <a:cubicBezTo>
                  <a:pt x="149" y="5953"/>
                  <a:pt x="186" y="5990"/>
                  <a:pt x="223" y="6027"/>
                </a:cubicBezTo>
                <a:cubicBezTo>
                  <a:pt x="260" y="6064"/>
                  <a:pt x="260" y="6064"/>
                  <a:pt x="260" y="6064"/>
                </a:cubicBezTo>
                <a:cubicBezTo>
                  <a:pt x="297" y="6064"/>
                  <a:pt x="297" y="6101"/>
                  <a:pt x="297" y="6101"/>
                </a:cubicBezTo>
                <a:lnTo>
                  <a:pt x="1092" y="6535"/>
                </a:lnTo>
                <a:lnTo>
                  <a:pt x="1092" y="6535"/>
                </a:lnTo>
                <a:cubicBezTo>
                  <a:pt x="953" y="6453"/>
                  <a:pt x="851" y="6238"/>
                  <a:pt x="851" y="5990"/>
                </a:cubicBezTo>
                <a:lnTo>
                  <a:pt x="851" y="4179"/>
                </a:lnTo>
                <a:cubicBezTo>
                  <a:pt x="851" y="3624"/>
                  <a:pt x="1221" y="2922"/>
                  <a:pt x="1739" y="2663"/>
                </a:cubicBezTo>
                <a:lnTo>
                  <a:pt x="5288" y="592"/>
                </a:lnTo>
                <a:cubicBezTo>
                  <a:pt x="5439" y="506"/>
                  <a:pt x="5578" y="470"/>
                  <a:pt x="5697" y="470"/>
                </a:cubicBezTo>
                <a:cubicBezTo>
                  <a:pt x="5781" y="470"/>
                  <a:pt x="5855" y="488"/>
                  <a:pt x="5916" y="518"/>
                </a:cubicBezTo>
                <a:lnTo>
                  <a:pt x="5140" y="75"/>
                </a:lnTo>
                <a:cubicBezTo>
                  <a:pt x="5103" y="38"/>
                  <a:pt x="5066" y="38"/>
                  <a:pt x="5066" y="38"/>
                </a:cubicBezTo>
                <a:cubicBezTo>
                  <a:pt x="4992" y="1"/>
                  <a:pt x="4918" y="1"/>
                  <a:pt x="4807" y="1"/>
                </a:cubicBezTo>
                <a:close/>
                <a:moveTo>
                  <a:pt x="1092" y="6535"/>
                </a:moveTo>
                <a:cubicBezTo>
                  <a:pt x="1098" y="6538"/>
                  <a:pt x="1104" y="6542"/>
                  <a:pt x="1110" y="6545"/>
                </a:cubicBezTo>
                <a:lnTo>
                  <a:pt x="1092" y="6535"/>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90"/>
          <p:cNvSpPr/>
          <p:nvPr/>
        </p:nvSpPr>
        <p:spPr>
          <a:xfrm flipH="1">
            <a:off x="7105356" y="3675168"/>
            <a:ext cx="259212" cy="297306"/>
          </a:xfrm>
          <a:custGeom>
            <a:avLst/>
            <a:gdLst/>
            <a:ahLst/>
            <a:cxnLst/>
            <a:rect l="l" t="t" r="r" b="b"/>
            <a:pathLst>
              <a:path w="5362" h="6150" extrusionOk="0">
                <a:moveTo>
                  <a:pt x="4846" y="1"/>
                </a:moveTo>
                <a:cubicBezTo>
                  <a:pt x="4727" y="1"/>
                  <a:pt x="4588" y="37"/>
                  <a:pt x="4437" y="123"/>
                </a:cubicBezTo>
                <a:lnTo>
                  <a:pt x="888" y="2194"/>
                </a:lnTo>
                <a:cubicBezTo>
                  <a:pt x="370" y="2453"/>
                  <a:pt x="0" y="3155"/>
                  <a:pt x="0" y="3710"/>
                </a:cubicBezTo>
                <a:lnTo>
                  <a:pt x="0" y="5521"/>
                </a:lnTo>
                <a:cubicBezTo>
                  <a:pt x="0" y="5780"/>
                  <a:pt x="111" y="6002"/>
                  <a:pt x="259" y="6076"/>
                </a:cubicBezTo>
                <a:cubicBezTo>
                  <a:pt x="370" y="6150"/>
                  <a:pt x="444" y="6150"/>
                  <a:pt x="592" y="6150"/>
                </a:cubicBezTo>
                <a:cubicBezTo>
                  <a:pt x="740" y="6150"/>
                  <a:pt x="888" y="6076"/>
                  <a:pt x="925" y="6039"/>
                </a:cubicBezTo>
                <a:lnTo>
                  <a:pt x="925" y="6039"/>
                </a:lnTo>
                <a:cubicBezTo>
                  <a:pt x="835" y="6079"/>
                  <a:pt x="749" y="6099"/>
                  <a:pt x="669" y="6099"/>
                </a:cubicBezTo>
                <a:cubicBezTo>
                  <a:pt x="387" y="6099"/>
                  <a:pt x="185" y="5859"/>
                  <a:pt x="185" y="5484"/>
                </a:cubicBezTo>
                <a:lnTo>
                  <a:pt x="185" y="3673"/>
                </a:lnTo>
                <a:cubicBezTo>
                  <a:pt x="185" y="3192"/>
                  <a:pt x="518" y="2600"/>
                  <a:pt x="962" y="2379"/>
                </a:cubicBezTo>
                <a:lnTo>
                  <a:pt x="4511" y="308"/>
                </a:lnTo>
                <a:cubicBezTo>
                  <a:pt x="4639" y="234"/>
                  <a:pt x="4757" y="199"/>
                  <a:pt x="4862" y="199"/>
                </a:cubicBezTo>
                <a:cubicBezTo>
                  <a:pt x="5119" y="199"/>
                  <a:pt x="5287" y="410"/>
                  <a:pt x="5287" y="752"/>
                </a:cubicBezTo>
                <a:lnTo>
                  <a:pt x="5287" y="2563"/>
                </a:lnTo>
                <a:cubicBezTo>
                  <a:pt x="5287" y="2933"/>
                  <a:pt x="5065" y="3451"/>
                  <a:pt x="4770" y="3746"/>
                </a:cubicBezTo>
                <a:cubicBezTo>
                  <a:pt x="4917" y="3599"/>
                  <a:pt x="5065" y="3414"/>
                  <a:pt x="5102" y="3303"/>
                </a:cubicBezTo>
                <a:cubicBezTo>
                  <a:pt x="5361" y="2896"/>
                  <a:pt x="5361" y="2600"/>
                  <a:pt x="5361" y="2453"/>
                </a:cubicBezTo>
                <a:lnTo>
                  <a:pt x="5361" y="678"/>
                </a:lnTo>
                <a:cubicBezTo>
                  <a:pt x="5361" y="456"/>
                  <a:pt x="5287" y="345"/>
                  <a:pt x="5287" y="271"/>
                </a:cubicBezTo>
                <a:cubicBezTo>
                  <a:pt x="5213" y="160"/>
                  <a:pt x="5139" y="86"/>
                  <a:pt x="5065" y="49"/>
                </a:cubicBezTo>
                <a:cubicBezTo>
                  <a:pt x="5004" y="19"/>
                  <a:pt x="4930" y="1"/>
                  <a:pt x="4846" y="1"/>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90"/>
          <p:cNvSpPr/>
          <p:nvPr/>
        </p:nvSpPr>
        <p:spPr>
          <a:xfrm flipH="1">
            <a:off x="7125031" y="3684692"/>
            <a:ext cx="210967" cy="170552"/>
          </a:xfrm>
          <a:custGeom>
            <a:avLst/>
            <a:gdLst/>
            <a:ahLst/>
            <a:cxnLst/>
            <a:rect l="l" t="t" r="r" b="b"/>
            <a:pathLst>
              <a:path w="4364" h="3528" extrusionOk="0">
                <a:moveTo>
                  <a:pt x="4363" y="0"/>
                </a:moveTo>
                <a:cubicBezTo>
                  <a:pt x="4252" y="0"/>
                  <a:pt x="4105" y="37"/>
                  <a:pt x="3920" y="111"/>
                </a:cubicBezTo>
                <a:lnTo>
                  <a:pt x="371" y="2182"/>
                </a:lnTo>
                <a:cubicBezTo>
                  <a:pt x="223" y="2256"/>
                  <a:pt x="112" y="2366"/>
                  <a:pt x="1" y="2477"/>
                </a:cubicBezTo>
                <a:lnTo>
                  <a:pt x="1775" y="3476"/>
                </a:lnTo>
                <a:cubicBezTo>
                  <a:pt x="1812" y="3476"/>
                  <a:pt x="1812" y="3513"/>
                  <a:pt x="1849" y="3513"/>
                </a:cubicBezTo>
                <a:cubicBezTo>
                  <a:pt x="1879" y="3522"/>
                  <a:pt x="1909" y="3527"/>
                  <a:pt x="1939" y="3527"/>
                </a:cubicBezTo>
                <a:cubicBezTo>
                  <a:pt x="2022" y="3527"/>
                  <a:pt x="2111" y="3493"/>
                  <a:pt x="2219" y="3439"/>
                </a:cubicBezTo>
                <a:cubicBezTo>
                  <a:pt x="2330" y="3365"/>
                  <a:pt x="2441" y="3254"/>
                  <a:pt x="2552" y="3143"/>
                </a:cubicBezTo>
                <a:cubicBezTo>
                  <a:pt x="2552" y="3106"/>
                  <a:pt x="2589" y="3106"/>
                  <a:pt x="2589" y="3069"/>
                </a:cubicBezTo>
                <a:cubicBezTo>
                  <a:pt x="2626" y="3032"/>
                  <a:pt x="2626" y="2995"/>
                  <a:pt x="2663" y="2995"/>
                </a:cubicBezTo>
                <a:lnTo>
                  <a:pt x="2737" y="2810"/>
                </a:lnTo>
                <a:lnTo>
                  <a:pt x="4363"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90"/>
          <p:cNvSpPr/>
          <p:nvPr/>
        </p:nvSpPr>
        <p:spPr>
          <a:xfrm flipH="1">
            <a:off x="7153649" y="3841955"/>
            <a:ext cx="150152" cy="116215"/>
          </a:xfrm>
          <a:custGeom>
            <a:avLst/>
            <a:gdLst/>
            <a:ahLst/>
            <a:cxnLst/>
            <a:rect l="l" t="t" r="r" b="b"/>
            <a:pathLst>
              <a:path w="3106" h="2404" extrusionOk="0">
                <a:moveTo>
                  <a:pt x="2071" y="1"/>
                </a:moveTo>
                <a:lnTo>
                  <a:pt x="2071" y="38"/>
                </a:lnTo>
                <a:cubicBezTo>
                  <a:pt x="2034" y="38"/>
                  <a:pt x="2034" y="38"/>
                  <a:pt x="2034" y="75"/>
                </a:cubicBezTo>
                <a:cubicBezTo>
                  <a:pt x="1997" y="75"/>
                  <a:pt x="1997" y="75"/>
                  <a:pt x="1997" y="112"/>
                </a:cubicBezTo>
                <a:cubicBezTo>
                  <a:pt x="1997" y="112"/>
                  <a:pt x="1960" y="149"/>
                  <a:pt x="1960" y="149"/>
                </a:cubicBezTo>
                <a:cubicBezTo>
                  <a:pt x="1960" y="149"/>
                  <a:pt x="1923" y="149"/>
                  <a:pt x="1923" y="186"/>
                </a:cubicBezTo>
                <a:cubicBezTo>
                  <a:pt x="1886" y="223"/>
                  <a:pt x="1849" y="260"/>
                  <a:pt x="1849" y="260"/>
                </a:cubicBezTo>
                <a:lnTo>
                  <a:pt x="1812" y="296"/>
                </a:lnTo>
                <a:cubicBezTo>
                  <a:pt x="1812" y="296"/>
                  <a:pt x="1775" y="333"/>
                  <a:pt x="1775" y="333"/>
                </a:cubicBezTo>
                <a:cubicBezTo>
                  <a:pt x="1775" y="333"/>
                  <a:pt x="1738" y="333"/>
                  <a:pt x="1738" y="370"/>
                </a:cubicBezTo>
                <a:cubicBezTo>
                  <a:pt x="1738" y="370"/>
                  <a:pt x="1701" y="370"/>
                  <a:pt x="1701" y="407"/>
                </a:cubicBezTo>
                <a:lnTo>
                  <a:pt x="1664" y="407"/>
                </a:lnTo>
                <a:cubicBezTo>
                  <a:pt x="1664" y="407"/>
                  <a:pt x="1627" y="444"/>
                  <a:pt x="1627" y="444"/>
                </a:cubicBezTo>
                <a:cubicBezTo>
                  <a:pt x="1627" y="444"/>
                  <a:pt x="1590" y="444"/>
                  <a:pt x="1590" y="481"/>
                </a:cubicBezTo>
                <a:lnTo>
                  <a:pt x="1553" y="481"/>
                </a:lnTo>
                <a:cubicBezTo>
                  <a:pt x="1553" y="481"/>
                  <a:pt x="1516" y="518"/>
                  <a:pt x="1516" y="518"/>
                </a:cubicBezTo>
                <a:lnTo>
                  <a:pt x="1479" y="518"/>
                </a:lnTo>
                <a:cubicBezTo>
                  <a:pt x="1479" y="518"/>
                  <a:pt x="1442" y="555"/>
                  <a:pt x="1442" y="555"/>
                </a:cubicBezTo>
                <a:lnTo>
                  <a:pt x="1405" y="555"/>
                </a:lnTo>
                <a:cubicBezTo>
                  <a:pt x="1405" y="555"/>
                  <a:pt x="1368" y="555"/>
                  <a:pt x="1368" y="592"/>
                </a:cubicBezTo>
                <a:lnTo>
                  <a:pt x="1183" y="592"/>
                </a:lnTo>
                <a:cubicBezTo>
                  <a:pt x="1183" y="592"/>
                  <a:pt x="1146" y="629"/>
                  <a:pt x="1146" y="629"/>
                </a:cubicBezTo>
                <a:cubicBezTo>
                  <a:pt x="1146" y="629"/>
                  <a:pt x="1109" y="592"/>
                  <a:pt x="1109" y="592"/>
                </a:cubicBezTo>
                <a:lnTo>
                  <a:pt x="1035" y="592"/>
                </a:lnTo>
                <a:lnTo>
                  <a:pt x="0" y="2404"/>
                </a:lnTo>
                <a:lnTo>
                  <a:pt x="37" y="2367"/>
                </a:lnTo>
                <a:lnTo>
                  <a:pt x="370" y="2182"/>
                </a:lnTo>
                <a:lnTo>
                  <a:pt x="740" y="1960"/>
                </a:lnTo>
                <a:lnTo>
                  <a:pt x="1109" y="1738"/>
                </a:lnTo>
                <a:lnTo>
                  <a:pt x="1442" y="1554"/>
                </a:lnTo>
                <a:lnTo>
                  <a:pt x="1812" y="1332"/>
                </a:lnTo>
                <a:lnTo>
                  <a:pt x="2182" y="1147"/>
                </a:lnTo>
                <a:lnTo>
                  <a:pt x="2514" y="925"/>
                </a:lnTo>
                <a:lnTo>
                  <a:pt x="2884" y="740"/>
                </a:lnTo>
                <a:lnTo>
                  <a:pt x="3106" y="592"/>
                </a:lnTo>
                <a:lnTo>
                  <a:pt x="20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90"/>
          <p:cNvSpPr/>
          <p:nvPr/>
        </p:nvSpPr>
        <p:spPr>
          <a:xfrm flipH="1">
            <a:off x="7262662" y="3818750"/>
            <a:ext cx="92963" cy="151264"/>
          </a:xfrm>
          <a:custGeom>
            <a:avLst/>
            <a:gdLst/>
            <a:ahLst/>
            <a:cxnLst/>
            <a:rect l="l" t="t" r="r" b="b"/>
            <a:pathLst>
              <a:path w="1923" h="3129" extrusionOk="0">
                <a:moveTo>
                  <a:pt x="222" y="0"/>
                </a:moveTo>
                <a:cubicBezTo>
                  <a:pt x="74" y="259"/>
                  <a:pt x="0" y="481"/>
                  <a:pt x="0" y="740"/>
                </a:cubicBezTo>
                <a:lnTo>
                  <a:pt x="0" y="2514"/>
                </a:lnTo>
                <a:cubicBezTo>
                  <a:pt x="0" y="2889"/>
                  <a:pt x="202" y="3129"/>
                  <a:pt x="467" y="3129"/>
                </a:cubicBezTo>
                <a:cubicBezTo>
                  <a:pt x="541" y="3129"/>
                  <a:pt x="621" y="3109"/>
                  <a:pt x="703" y="3069"/>
                </a:cubicBezTo>
                <a:lnTo>
                  <a:pt x="1923" y="998"/>
                </a:lnTo>
                <a:lnTo>
                  <a:pt x="222"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90"/>
          <p:cNvSpPr/>
          <p:nvPr/>
        </p:nvSpPr>
        <p:spPr>
          <a:xfrm flipH="1">
            <a:off x="7108929" y="3690058"/>
            <a:ext cx="85856" cy="169827"/>
          </a:xfrm>
          <a:custGeom>
            <a:avLst/>
            <a:gdLst/>
            <a:ahLst/>
            <a:cxnLst/>
            <a:rect l="l" t="t" r="r" b="b"/>
            <a:pathLst>
              <a:path w="1776" h="3513" extrusionOk="0">
                <a:moveTo>
                  <a:pt x="1627" y="0"/>
                </a:moveTo>
                <a:lnTo>
                  <a:pt x="1" y="2810"/>
                </a:lnTo>
                <a:lnTo>
                  <a:pt x="1221" y="3512"/>
                </a:lnTo>
                <a:cubicBezTo>
                  <a:pt x="1221" y="3512"/>
                  <a:pt x="1221" y="3512"/>
                  <a:pt x="1221" y="3475"/>
                </a:cubicBezTo>
                <a:cubicBezTo>
                  <a:pt x="1221" y="3475"/>
                  <a:pt x="1258" y="3475"/>
                  <a:pt x="1258" y="3438"/>
                </a:cubicBezTo>
                <a:cubicBezTo>
                  <a:pt x="1553" y="3143"/>
                  <a:pt x="1775" y="2625"/>
                  <a:pt x="1775" y="2255"/>
                </a:cubicBezTo>
                <a:lnTo>
                  <a:pt x="1775" y="444"/>
                </a:lnTo>
                <a:cubicBezTo>
                  <a:pt x="1775" y="259"/>
                  <a:pt x="1738" y="111"/>
                  <a:pt x="1627" y="0"/>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90"/>
          <p:cNvSpPr/>
          <p:nvPr/>
        </p:nvSpPr>
        <p:spPr>
          <a:xfrm flipH="1">
            <a:off x="7116087" y="3684692"/>
            <a:ext cx="228853" cy="282417"/>
          </a:xfrm>
          <a:custGeom>
            <a:avLst/>
            <a:gdLst/>
            <a:ahLst/>
            <a:cxnLst/>
            <a:rect l="l" t="t" r="r" b="b"/>
            <a:pathLst>
              <a:path w="4734" h="5842" extrusionOk="0">
                <a:moveTo>
                  <a:pt x="4548" y="0"/>
                </a:moveTo>
                <a:lnTo>
                  <a:pt x="2922" y="2810"/>
                </a:lnTo>
                <a:lnTo>
                  <a:pt x="2848" y="2995"/>
                </a:lnTo>
                <a:cubicBezTo>
                  <a:pt x="2811" y="2995"/>
                  <a:pt x="2811" y="3032"/>
                  <a:pt x="2774" y="3069"/>
                </a:cubicBezTo>
                <a:cubicBezTo>
                  <a:pt x="2774" y="3106"/>
                  <a:pt x="2737" y="3106"/>
                  <a:pt x="2737" y="3143"/>
                </a:cubicBezTo>
                <a:cubicBezTo>
                  <a:pt x="2626" y="3254"/>
                  <a:pt x="2515" y="3365"/>
                  <a:pt x="2404" y="3439"/>
                </a:cubicBezTo>
                <a:cubicBezTo>
                  <a:pt x="2296" y="3493"/>
                  <a:pt x="2207" y="3527"/>
                  <a:pt x="2124" y="3527"/>
                </a:cubicBezTo>
                <a:cubicBezTo>
                  <a:pt x="2094" y="3527"/>
                  <a:pt x="2064" y="3522"/>
                  <a:pt x="2034" y="3513"/>
                </a:cubicBezTo>
                <a:lnTo>
                  <a:pt x="1997" y="3513"/>
                </a:lnTo>
                <a:cubicBezTo>
                  <a:pt x="1997" y="3513"/>
                  <a:pt x="1997" y="3476"/>
                  <a:pt x="1960" y="3476"/>
                </a:cubicBezTo>
                <a:lnTo>
                  <a:pt x="186" y="2477"/>
                </a:lnTo>
                <a:cubicBezTo>
                  <a:pt x="112" y="2551"/>
                  <a:pt x="38" y="2662"/>
                  <a:pt x="1" y="2773"/>
                </a:cubicBezTo>
                <a:lnTo>
                  <a:pt x="1702" y="3771"/>
                </a:lnTo>
                <a:lnTo>
                  <a:pt x="482" y="5842"/>
                </a:lnTo>
                <a:lnTo>
                  <a:pt x="519" y="5842"/>
                </a:lnTo>
                <a:lnTo>
                  <a:pt x="556" y="5805"/>
                </a:lnTo>
                <a:lnTo>
                  <a:pt x="851" y="5657"/>
                </a:lnTo>
                <a:lnTo>
                  <a:pt x="1886" y="3845"/>
                </a:lnTo>
                <a:lnTo>
                  <a:pt x="1960" y="3845"/>
                </a:lnTo>
                <a:cubicBezTo>
                  <a:pt x="1960" y="3845"/>
                  <a:pt x="1997" y="3882"/>
                  <a:pt x="1997" y="3882"/>
                </a:cubicBezTo>
                <a:cubicBezTo>
                  <a:pt x="1997" y="3882"/>
                  <a:pt x="2034" y="3882"/>
                  <a:pt x="2034" y="3845"/>
                </a:cubicBezTo>
                <a:lnTo>
                  <a:pt x="2219" y="3845"/>
                </a:lnTo>
                <a:cubicBezTo>
                  <a:pt x="2219" y="3845"/>
                  <a:pt x="2219" y="3808"/>
                  <a:pt x="2256" y="3808"/>
                </a:cubicBezTo>
                <a:lnTo>
                  <a:pt x="2293" y="3808"/>
                </a:lnTo>
                <a:cubicBezTo>
                  <a:pt x="2293" y="3808"/>
                  <a:pt x="2330" y="3808"/>
                  <a:pt x="2330" y="3771"/>
                </a:cubicBezTo>
                <a:lnTo>
                  <a:pt x="2367" y="3771"/>
                </a:lnTo>
                <a:cubicBezTo>
                  <a:pt x="2367" y="3771"/>
                  <a:pt x="2404" y="3734"/>
                  <a:pt x="2404" y="3734"/>
                </a:cubicBezTo>
                <a:lnTo>
                  <a:pt x="2441" y="3734"/>
                </a:lnTo>
                <a:cubicBezTo>
                  <a:pt x="2441" y="3697"/>
                  <a:pt x="2478" y="3697"/>
                  <a:pt x="2478" y="3697"/>
                </a:cubicBezTo>
                <a:cubicBezTo>
                  <a:pt x="2478" y="3697"/>
                  <a:pt x="2515" y="3660"/>
                  <a:pt x="2515" y="3660"/>
                </a:cubicBezTo>
                <a:lnTo>
                  <a:pt x="2552" y="3660"/>
                </a:lnTo>
                <a:cubicBezTo>
                  <a:pt x="2552" y="3623"/>
                  <a:pt x="2589" y="3623"/>
                  <a:pt x="2589" y="3623"/>
                </a:cubicBezTo>
                <a:cubicBezTo>
                  <a:pt x="2589" y="3586"/>
                  <a:pt x="2626" y="3586"/>
                  <a:pt x="2626" y="3586"/>
                </a:cubicBezTo>
                <a:cubicBezTo>
                  <a:pt x="2626" y="3586"/>
                  <a:pt x="2663" y="3549"/>
                  <a:pt x="2663" y="3549"/>
                </a:cubicBezTo>
                <a:lnTo>
                  <a:pt x="2700" y="3513"/>
                </a:lnTo>
                <a:cubicBezTo>
                  <a:pt x="2700" y="3513"/>
                  <a:pt x="2737" y="3476"/>
                  <a:pt x="2774" y="3439"/>
                </a:cubicBezTo>
                <a:cubicBezTo>
                  <a:pt x="2774" y="3439"/>
                  <a:pt x="2811" y="3402"/>
                  <a:pt x="2811" y="3402"/>
                </a:cubicBezTo>
                <a:cubicBezTo>
                  <a:pt x="2811" y="3402"/>
                  <a:pt x="2811" y="3365"/>
                  <a:pt x="2848" y="3365"/>
                </a:cubicBezTo>
                <a:cubicBezTo>
                  <a:pt x="2848" y="3328"/>
                  <a:pt x="2848" y="3328"/>
                  <a:pt x="2885" y="3328"/>
                </a:cubicBezTo>
                <a:cubicBezTo>
                  <a:pt x="2885" y="3291"/>
                  <a:pt x="2885" y="3291"/>
                  <a:pt x="2885" y="3291"/>
                </a:cubicBezTo>
                <a:lnTo>
                  <a:pt x="2922" y="3254"/>
                </a:lnTo>
                <a:lnTo>
                  <a:pt x="3957" y="3845"/>
                </a:lnTo>
                <a:lnTo>
                  <a:pt x="4105" y="3771"/>
                </a:lnTo>
                <a:cubicBezTo>
                  <a:pt x="4105" y="3771"/>
                  <a:pt x="4105" y="3771"/>
                  <a:pt x="4142" y="3734"/>
                </a:cubicBezTo>
                <a:cubicBezTo>
                  <a:pt x="4179" y="3697"/>
                  <a:pt x="4253" y="3660"/>
                  <a:pt x="4290" y="3623"/>
                </a:cubicBezTo>
                <a:lnTo>
                  <a:pt x="4327" y="3623"/>
                </a:lnTo>
                <a:lnTo>
                  <a:pt x="3107" y="2921"/>
                </a:lnTo>
                <a:lnTo>
                  <a:pt x="4733" y="111"/>
                </a:lnTo>
                <a:cubicBezTo>
                  <a:pt x="4696" y="74"/>
                  <a:pt x="4622" y="37"/>
                  <a:pt x="4548" y="0"/>
                </a:cubicBez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90"/>
          <p:cNvSpPr/>
          <p:nvPr/>
        </p:nvSpPr>
        <p:spPr>
          <a:xfrm flipH="1">
            <a:off x="6562026" y="4590850"/>
            <a:ext cx="409364" cy="261001"/>
          </a:xfrm>
          <a:custGeom>
            <a:avLst/>
            <a:gdLst/>
            <a:ahLst/>
            <a:cxnLst/>
            <a:rect l="l" t="t" r="r" b="b"/>
            <a:pathLst>
              <a:path w="8468" h="5399" extrusionOk="0">
                <a:moveTo>
                  <a:pt x="8467" y="0"/>
                </a:moveTo>
                <a:lnTo>
                  <a:pt x="1" y="4918"/>
                </a:lnTo>
                <a:lnTo>
                  <a:pt x="1" y="5398"/>
                </a:lnTo>
                <a:lnTo>
                  <a:pt x="8467" y="444"/>
                </a:lnTo>
                <a:lnTo>
                  <a:pt x="8467"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90"/>
          <p:cNvSpPr/>
          <p:nvPr/>
        </p:nvSpPr>
        <p:spPr>
          <a:xfrm flipH="1">
            <a:off x="6562026" y="4544391"/>
            <a:ext cx="409364" cy="260953"/>
          </a:xfrm>
          <a:custGeom>
            <a:avLst/>
            <a:gdLst/>
            <a:ahLst/>
            <a:cxnLst/>
            <a:rect l="l" t="t" r="r" b="b"/>
            <a:pathLst>
              <a:path w="8468" h="5398" extrusionOk="0">
                <a:moveTo>
                  <a:pt x="8467" y="0"/>
                </a:moveTo>
                <a:lnTo>
                  <a:pt x="1" y="4917"/>
                </a:lnTo>
                <a:lnTo>
                  <a:pt x="1" y="5398"/>
                </a:lnTo>
                <a:lnTo>
                  <a:pt x="8467" y="481"/>
                </a:lnTo>
                <a:lnTo>
                  <a:pt x="8467"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90"/>
          <p:cNvSpPr/>
          <p:nvPr/>
        </p:nvSpPr>
        <p:spPr>
          <a:xfrm flipH="1">
            <a:off x="6562026" y="4499673"/>
            <a:ext cx="409364" cy="261001"/>
          </a:xfrm>
          <a:custGeom>
            <a:avLst/>
            <a:gdLst/>
            <a:ahLst/>
            <a:cxnLst/>
            <a:rect l="l" t="t" r="r" b="b"/>
            <a:pathLst>
              <a:path w="8468" h="5399" extrusionOk="0">
                <a:moveTo>
                  <a:pt x="8467" y="1"/>
                </a:moveTo>
                <a:lnTo>
                  <a:pt x="1" y="4918"/>
                </a:lnTo>
                <a:lnTo>
                  <a:pt x="1" y="5399"/>
                </a:lnTo>
                <a:lnTo>
                  <a:pt x="8467" y="445"/>
                </a:lnTo>
                <a:lnTo>
                  <a:pt x="8467"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90"/>
          <p:cNvSpPr/>
          <p:nvPr/>
        </p:nvSpPr>
        <p:spPr>
          <a:xfrm flipH="1">
            <a:off x="6562026" y="4453215"/>
            <a:ext cx="409364" cy="261001"/>
          </a:xfrm>
          <a:custGeom>
            <a:avLst/>
            <a:gdLst/>
            <a:ahLst/>
            <a:cxnLst/>
            <a:rect l="l" t="t" r="r" b="b"/>
            <a:pathLst>
              <a:path w="8468" h="5399" extrusionOk="0">
                <a:moveTo>
                  <a:pt x="8467" y="1"/>
                </a:moveTo>
                <a:lnTo>
                  <a:pt x="1" y="4918"/>
                </a:lnTo>
                <a:lnTo>
                  <a:pt x="1" y="5398"/>
                </a:lnTo>
                <a:lnTo>
                  <a:pt x="8467" y="481"/>
                </a:lnTo>
                <a:lnTo>
                  <a:pt x="8467"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90"/>
          <p:cNvSpPr/>
          <p:nvPr/>
        </p:nvSpPr>
        <p:spPr>
          <a:xfrm flipH="1">
            <a:off x="6562026" y="4408545"/>
            <a:ext cx="409364" cy="261001"/>
          </a:xfrm>
          <a:custGeom>
            <a:avLst/>
            <a:gdLst/>
            <a:ahLst/>
            <a:cxnLst/>
            <a:rect l="l" t="t" r="r" b="b"/>
            <a:pathLst>
              <a:path w="8468" h="5399" extrusionOk="0">
                <a:moveTo>
                  <a:pt x="8467" y="0"/>
                </a:moveTo>
                <a:lnTo>
                  <a:pt x="1" y="4918"/>
                </a:lnTo>
                <a:lnTo>
                  <a:pt x="1" y="5398"/>
                </a:lnTo>
                <a:lnTo>
                  <a:pt x="8467" y="444"/>
                </a:lnTo>
                <a:lnTo>
                  <a:pt x="8467"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90"/>
          <p:cNvSpPr/>
          <p:nvPr/>
        </p:nvSpPr>
        <p:spPr>
          <a:xfrm flipH="1">
            <a:off x="6562026" y="4362087"/>
            <a:ext cx="409364" cy="260953"/>
          </a:xfrm>
          <a:custGeom>
            <a:avLst/>
            <a:gdLst/>
            <a:ahLst/>
            <a:cxnLst/>
            <a:rect l="l" t="t" r="r" b="b"/>
            <a:pathLst>
              <a:path w="8468" h="5398" extrusionOk="0">
                <a:moveTo>
                  <a:pt x="8467" y="0"/>
                </a:moveTo>
                <a:lnTo>
                  <a:pt x="1" y="4917"/>
                </a:lnTo>
                <a:lnTo>
                  <a:pt x="1" y="5398"/>
                </a:lnTo>
                <a:lnTo>
                  <a:pt x="8467" y="481"/>
                </a:lnTo>
                <a:lnTo>
                  <a:pt x="8467"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90"/>
          <p:cNvSpPr/>
          <p:nvPr/>
        </p:nvSpPr>
        <p:spPr>
          <a:xfrm flipH="1">
            <a:off x="6562026" y="4270910"/>
            <a:ext cx="407576" cy="261001"/>
          </a:xfrm>
          <a:custGeom>
            <a:avLst/>
            <a:gdLst/>
            <a:ahLst/>
            <a:cxnLst/>
            <a:rect l="l" t="t" r="r" b="b"/>
            <a:pathLst>
              <a:path w="8431" h="5399" extrusionOk="0">
                <a:moveTo>
                  <a:pt x="8430" y="1"/>
                </a:moveTo>
                <a:lnTo>
                  <a:pt x="1" y="4918"/>
                </a:lnTo>
                <a:lnTo>
                  <a:pt x="1" y="5398"/>
                </a:lnTo>
                <a:lnTo>
                  <a:pt x="8430" y="481"/>
                </a:lnTo>
                <a:lnTo>
                  <a:pt x="8430"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90"/>
          <p:cNvSpPr/>
          <p:nvPr/>
        </p:nvSpPr>
        <p:spPr>
          <a:xfrm flipH="1">
            <a:off x="6562026" y="4224451"/>
            <a:ext cx="407576" cy="261001"/>
          </a:xfrm>
          <a:custGeom>
            <a:avLst/>
            <a:gdLst/>
            <a:ahLst/>
            <a:cxnLst/>
            <a:rect l="l" t="t" r="r" b="b"/>
            <a:pathLst>
              <a:path w="8431" h="5399" extrusionOk="0">
                <a:moveTo>
                  <a:pt x="8430" y="0"/>
                </a:moveTo>
                <a:lnTo>
                  <a:pt x="1" y="4955"/>
                </a:lnTo>
                <a:lnTo>
                  <a:pt x="1" y="5398"/>
                </a:lnTo>
                <a:lnTo>
                  <a:pt x="8430" y="481"/>
                </a:lnTo>
                <a:lnTo>
                  <a:pt x="843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90"/>
          <p:cNvSpPr/>
          <p:nvPr/>
        </p:nvSpPr>
        <p:spPr>
          <a:xfrm flipH="1">
            <a:off x="6562026" y="4179782"/>
            <a:ext cx="407576" cy="260953"/>
          </a:xfrm>
          <a:custGeom>
            <a:avLst/>
            <a:gdLst/>
            <a:ahLst/>
            <a:cxnLst/>
            <a:rect l="l" t="t" r="r" b="b"/>
            <a:pathLst>
              <a:path w="8431" h="5398" extrusionOk="0">
                <a:moveTo>
                  <a:pt x="8430" y="0"/>
                </a:moveTo>
                <a:lnTo>
                  <a:pt x="1" y="4917"/>
                </a:lnTo>
                <a:lnTo>
                  <a:pt x="1" y="5398"/>
                </a:lnTo>
                <a:lnTo>
                  <a:pt x="8430" y="481"/>
                </a:lnTo>
                <a:lnTo>
                  <a:pt x="843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90"/>
          <p:cNvSpPr/>
          <p:nvPr/>
        </p:nvSpPr>
        <p:spPr>
          <a:xfrm flipH="1">
            <a:off x="6562026" y="4133275"/>
            <a:ext cx="407576" cy="261001"/>
          </a:xfrm>
          <a:custGeom>
            <a:avLst/>
            <a:gdLst/>
            <a:ahLst/>
            <a:cxnLst/>
            <a:rect l="l" t="t" r="r" b="b"/>
            <a:pathLst>
              <a:path w="8431" h="5399" extrusionOk="0">
                <a:moveTo>
                  <a:pt x="8430" y="1"/>
                </a:moveTo>
                <a:lnTo>
                  <a:pt x="1" y="4955"/>
                </a:lnTo>
                <a:lnTo>
                  <a:pt x="1" y="5399"/>
                </a:lnTo>
                <a:lnTo>
                  <a:pt x="8430" y="482"/>
                </a:lnTo>
                <a:lnTo>
                  <a:pt x="8430"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90"/>
          <p:cNvSpPr/>
          <p:nvPr/>
        </p:nvSpPr>
        <p:spPr>
          <a:xfrm flipH="1">
            <a:off x="6562026" y="4088605"/>
            <a:ext cx="407576" cy="261001"/>
          </a:xfrm>
          <a:custGeom>
            <a:avLst/>
            <a:gdLst/>
            <a:ahLst/>
            <a:cxnLst/>
            <a:rect l="l" t="t" r="r" b="b"/>
            <a:pathLst>
              <a:path w="8431" h="5399" extrusionOk="0">
                <a:moveTo>
                  <a:pt x="8430" y="1"/>
                </a:moveTo>
                <a:lnTo>
                  <a:pt x="1" y="4918"/>
                </a:lnTo>
                <a:lnTo>
                  <a:pt x="1" y="5398"/>
                </a:lnTo>
                <a:lnTo>
                  <a:pt x="8430" y="481"/>
                </a:lnTo>
                <a:lnTo>
                  <a:pt x="8430"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90"/>
          <p:cNvSpPr/>
          <p:nvPr/>
        </p:nvSpPr>
        <p:spPr>
          <a:xfrm flipH="1">
            <a:off x="6562026" y="4042147"/>
            <a:ext cx="407576" cy="261001"/>
          </a:xfrm>
          <a:custGeom>
            <a:avLst/>
            <a:gdLst/>
            <a:ahLst/>
            <a:cxnLst/>
            <a:rect l="l" t="t" r="r" b="b"/>
            <a:pathLst>
              <a:path w="8431" h="5399" extrusionOk="0">
                <a:moveTo>
                  <a:pt x="8430" y="0"/>
                </a:moveTo>
                <a:lnTo>
                  <a:pt x="1" y="4955"/>
                </a:lnTo>
                <a:lnTo>
                  <a:pt x="1" y="5398"/>
                </a:lnTo>
                <a:lnTo>
                  <a:pt x="8430" y="481"/>
                </a:lnTo>
                <a:lnTo>
                  <a:pt x="843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90"/>
          <p:cNvSpPr/>
          <p:nvPr/>
        </p:nvSpPr>
        <p:spPr>
          <a:xfrm flipH="1">
            <a:off x="6560237" y="3997477"/>
            <a:ext cx="409364" cy="260953"/>
          </a:xfrm>
          <a:custGeom>
            <a:avLst/>
            <a:gdLst/>
            <a:ahLst/>
            <a:cxnLst/>
            <a:rect l="l" t="t" r="r" b="b"/>
            <a:pathLst>
              <a:path w="8468" h="5398" extrusionOk="0">
                <a:moveTo>
                  <a:pt x="8467" y="0"/>
                </a:moveTo>
                <a:lnTo>
                  <a:pt x="1" y="4917"/>
                </a:lnTo>
                <a:lnTo>
                  <a:pt x="1" y="5398"/>
                </a:lnTo>
                <a:lnTo>
                  <a:pt x="8467" y="481"/>
                </a:lnTo>
                <a:lnTo>
                  <a:pt x="8467"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90"/>
          <p:cNvSpPr/>
          <p:nvPr/>
        </p:nvSpPr>
        <p:spPr>
          <a:xfrm flipH="1">
            <a:off x="6483422" y="3563156"/>
            <a:ext cx="564785" cy="1354799"/>
          </a:xfrm>
          <a:custGeom>
            <a:avLst/>
            <a:gdLst/>
            <a:ahLst/>
            <a:cxnLst/>
            <a:rect l="l" t="t" r="r" b="b"/>
            <a:pathLst>
              <a:path w="11683" h="28025" extrusionOk="0">
                <a:moveTo>
                  <a:pt x="10093" y="1368"/>
                </a:moveTo>
                <a:lnTo>
                  <a:pt x="10093" y="1849"/>
                </a:lnTo>
                <a:lnTo>
                  <a:pt x="1664" y="6766"/>
                </a:lnTo>
                <a:lnTo>
                  <a:pt x="1664" y="6322"/>
                </a:lnTo>
                <a:lnTo>
                  <a:pt x="10093" y="1368"/>
                </a:lnTo>
                <a:close/>
                <a:moveTo>
                  <a:pt x="10093" y="2329"/>
                </a:moveTo>
                <a:lnTo>
                  <a:pt x="10093" y="2810"/>
                </a:lnTo>
                <a:lnTo>
                  <a:pt x="1664" y="7727"/>
                </a:lnTo>
                <a:lnTo>
                  <a:pt x="1664" y="7247"/>
                </a:lnTo>
                <a:lnTo>
                  <a:pt x="10093" y="2329"/>
                </a:lnTo>
                <a:close/>
                <a:moveTo>
                  <a:pt x="10093" y="3254"/>
                </a:moveTo>
                <a:lnTo>
                  <a:pt x="10093" y="3734"/>
                </a:lnTo>
                <a:lnTo>
                  <a:pt x="1664" y="8651"/>
                </a:lnTo>
                <a:lnTo>
                  <a:pt x="1664" y="8208"/>
                </a:lnTo>
                <a:lnTo>
                  <a:pt x="10093" y="3254"/>
                </a:lnTo>
                <a:close/>
                <a:moveTo>
                  <a:pt x="10093" y="4215"/>
                </a:moveTo>
                <a:lnTo>
                  <a:pt x="10093" y="4696"/>
                </a:lnTo>
                <a:lnTo>
                  <a:pt x="1664" y="9613"/>
                </a:lnTo>
                <a:lnTo>
                  <a:pt x="1664" y="9132"/>
                </a:lnTo>
                <a:lnTo>
                  <a:pt x="10093" y="4215"/>
                </a:lnTo>
                <a:close/>
                <a:moveTo>
                  <a:pt x="10093" y="5139"/>
                </a:moveTo>
                <a:lnTo>
                  <a:pt x="10093" y="5620"/>
                </a:lnTo>
                <a:lnTo>
                  <a:pt x="1627" y="10537"/>
                </a:lnTo>
                <a:lnTo>
                  <a:pt x="1664" y="10093"/>
                </a:lnTo>
                <a:lnTo>
                  <a:pt x="10093" y="5139"/>
                </a:lnTo>
                <a:close/>
                <a:moveTo>
                  <a:pt x="10093" y="6100"/>
                </a:moveTo>
                <a:lnTo>
                  <a:pt x="10093" y="6581"/>
                </a:lnTo>
                <a:lnTo>
                  <a:pt x="1627" y="11498"/>
                </a:lnTo>
                <a:lnTo>
                  <a:pt x="1627" y="11018"/>
                </a:lnTo>
                <a:lnTo>
                  <a:pt x="10093" y="6100"/>
                </a:lnTo>
                <a:close/>
                <a:moveTo>
                  <a:pt x="10093" y="7025"/>
                </a:moveTo>
                <a:lnTo>
                  <a:pt x="10093" y="7505"/>
                </a:lnTo>
                <a:lnTo>
                  <a:pt x="1627" y="12422"/>
                </a:lnTo>
                <a:lnTo>
                  <a:pt x="1627" y="11979"/>
                </a:lnTo>
                <a:lnTo>
                  <a:pt x="10093" y="7025"/>
                </a:lnTo>
                <a:close/>
                <a:moveTo>
                  <a:pt x="10093" y="7986"/>
                </a:moveTo>
                <a:lnTo>
                  <a:pt x="10093" y="8467"/>
                </a:lnTo>
                <a:lnTo>
                  <a:pt x="1627" y="13384"/>
                </a:lnTo>
                <a:lnTo>
                  <a:pt x="1627" y="12903"/>
                </a:lnTo>
                <a:lnTo>
                  <a:pt x="10093" y="7986"/>
                </a:lnTo>
                <a:close/>
                <a:moveTo>
                  <a:pt x="10093" y="8984"/>
                </a:moveTo>
                <a:lnTo>
                  <a:pt x="10093" y="9465"/>
                </a:lnTo>
                <a:lnTo>
                  <a:pt x="1627" y="14382"/>
                </a:lnTo>
                <a:lnTo>
                  <a:pt x="1627" y="13901"/>
                </a:lnTo>
                <a:lnTo>
                  <a:pt x="10093" y="8984"/>
                </a:lnTo>
                <a:close/>
                <a:moveTo>
                  <a:pt x="10056" y="9908"/>
                </a:moveTo>
                <a:lnTo>
                  <a:pt x="10056" y="10389"/>
                </a:lnTo>
                <a:lnTo>
                  <a:pt x="1627" y="15306"/>
                </a:lnTo>
                <a:lnTo>
                  <a:pt x="1627" y="14863"/>
                </a:lnTo>
                <a:lnTo>
                  <a:pt x="10056" y="9908"/>
                </a:lnTo>
                <a:close/>
                <a:moveTo>
                  <a:pt x="10056" y="10870"/>
                </a:moveTo>
                <a:lnTo>
                  <a:pt x="10056" y="11350"/>
                </a:lnTo>
                <a:lnTo>
                  <a:pt x="1627" y="16267"/>
                </a:lnTo>
                <a:lnTo>
                  <a:pt x="1627" y="15787"/>
                </a:lnTo>
                <a:lnTo>
                  <a:pt x="10056" y="10870"/>
                </a:lnTo>
                <a:close/>
                <a:moveTo>
                  <a:pt x="10056" y="11794"/>
                </a:moveTo>
                <a:lnTo>
                  <a:pt x="10056" y="12275"/>
                </a:lnTo>
                <a:lnTo>
                  <a:pt x="1627" y="17192"/>
                </a:lnTo>
                <a:lnTo>
                  <a:pt x="1627" y="16748"/>
                </a:lnTo>
                <a:lnTo>
                  <a:pt x="10056" y="11794"/>
                </a:lnTo>
                <a:close/>
                <a:moveTo>
                  <a:pt x="10056" y="12755"/>
                </a:moveTo>
                <a:lnTo>
                  <a:pt x="10056" y="13236"/>
                </a:lnTo>
                <a:lnTo>
                  <a:pt x="1627" y="18153"/>
                </a:lnTo>
                <a:lnTo>
                  <a:pt x="1627" y="17672"/>
                </a:lnTo>
                <a:lnTo>
                  <a:pt x="10056" y="12755"/>
                </a:lnTo>
                <a:close/>
                <a:moveTo>
                  <a:pt x="10056" y="13679"/>
                </a:moveTo>
                <a:lnTo>
                  <a:pt x="10056" y="14160"/>
                </a:lnTo>
                <a:lnTo>
                  <a:pt x="1627" y="19077"/>
                </a:lnTo>
                <a:lnTo>
                  <a:pt x="1627" y="18634"/>
                </a:lnTo>
                <a:lnTo>
                  <a:pt x="10056" y="13679"/>
                </a:lnTo>
                <a:close/>
                <a:moveTo>
                  <a:pt x="10056" y="14641"/>
                </a:moveTo>
                <a:lnTo>
                  <a:pt x="10056" y="15121"/>
                </a:lnTo>
                <a:lnTo>
                  <a:pt x="1627" y="20038"/>
                </a:lnTo>
                <a:lnTo>
                  <a:pt x="1627" y="19558"/>
                </a:lnTo>
                <a:lnTo>
                  <a:pt x="10056" y="14641"/>
                </a:lnTo>
                <a:close/>
                <a:moveTo>
                  <a:pt x="10056" y="16526"/>
                </a:moveTo>
                <a:lnTo>
                  <a:pt x="10056" y="17007"/>
                </a:lnTo>
                <a:lnTo>
                  <a:pt x="1590" y="21924"/>
                </a:lnTo>
                <a:lnTo>
                  <a:pt x="1590" y="21443"/>
                </a:lnTo>
                <a:lnTo>
                  <a:pt x="10056" y="16526"/>
                </a:lnTo>
                <a:close/>
                <a:moveTo>
                  <a:pt x="10056" y="17450"/>
                </a:moveTo>
                <a:lnTo>
                  <a:pt x="10056" y="17931"/>
                </a:lnTo>
                <a:lnTo>
                  <a:pt x="1590" y="22885"/>
                </a:lnTo>
                <a:lnTo>
                  <a:pt x="1590" y="22405"/>
                </a:lnTo>
                <a:lnTo>
                  <a:pt x="10056" y="17450"/>
                </a:lnTo>
                <a:close/>
                <a:moveTo>
                  <a:pt x="10056" y="18412"/>
                </a:moveTo>
                <a:lnTo>
                  <a:pt x="10056" y="18892"/>
                </a:lnTo>
                <a:lnTo>
                  <a:pt x="1590" y="23809"/>
                </a:lnTo>
                <a:lnTo>
                  <a:pt x="1590" y="23329"/>
                </a:lnTo>
                <a:lnTo>
                  <a:pt x="10056" y="18412"/>
                </a:lnTo>
                <a:close/>
                <a:moveTo>
                  <a:pt x="10056" y="19373"/>
                </a:moveTo>
                <a:lnTo>
                  <a:pt x="10056" y="19817"/>
                </a:lnTo>
                <a:lnTo>
                  <a:pt x="1590" y="24771"/>
                </a:lnTo>
                <a:lnTo>
                  <a:pt x="1590" y="24290"/>
                </a:lnTo>
                <a:lnTo>
                  <a:pt x="10056" y="19373"/>
                </a:lnTo>
                <a:close/>
                <a:moveTo>
                  <a:pt x="10056" y="20297"/>
                </a:moveTo>
                <a:lnTo>
                  <a:pt x="10056" y="20778"/>
                </a:lnTo>
                <a:lnTo>
                  <a:pt x="1590" y="25695"/>
                </a:lnTo>
                <a:lnTo>
                  <a:pt x="1590" y="25214"/>
                </a:lnTo>
                <a:lnTo>
                  <a:pt x="10056" y="20297"/>
                </a:lnTo>
                <a:close/>
                <a:moveTo>
                  <a:pt x="10056" y="21258"/>
                </a:moveTo>
                <a:lnTo>
                  <a:pt x="10056" y="21702"/>
                </a:lnTo>
                <a:lnTo>
                  <a:pt x="1590" y="26656"/>
                </a:lnTo>
                <a:lnTo>
                  <a:pt x="1590" y="26176"/>
                </a:lnTo>
                <a:lnTo>
                  <a:pt x="10056" y="21258"/>
                </a:lnTo>
                <a:close/>
                <a:moveTo>
                  <a:pt x="11683" y="0"/>
                </a:moveTo>
                <a:lnTo>
                  <a:pt x="74" y="6766"/>
                </a:lnTo>
                <a:lnTo>
                  <a:pt x="0" y="27211"/>
                </a:lnTo>
                <a:lnTo>
                  <a:pt x="0" y="27248"/>
                </a:lnTo>
                <a:lnTo>
                  <a:pt x="0" y="28024"/>
                </a:lnTo>
                <a:lnTo>
                  <a:pt x="11646" y="21258"/>
                </a:lnTo>
                <a:lnTo>
                  <a:pt x="11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90"/>
          <p:cNvSpPr/>
          <p:nvPr/>
        </p:nvSpPr>
        <p:spPr>
          <a:xfrm flipH="1">
            <a:off x="6560237" y="3949181"/>
            <a:ext cx="409364" cy="261001"/>
          </a:xfrm>
          <a:custGeom>
            <a:avLst/>
            <a:gdLst/>
            <a:ahLst/>
            <a:cxnLst/>
            <a:rect l="l" t="t" r="r" b="b"/>
            <a:pathLst>
              <a:path w="8468" h="5399" extrusionOk="0">
                <a:moveTo>
                  <a:pt x="8467" y="1"/>
                </a:moveTo>
                <a:lnTo>
                  <a:pt x="1" y="4918"/>
                </a:lnTo>
                <a:lnTo>
                  <a:pt x="1" y="5399"/>
                </a:lnTo>
                <a:lnTo>
                  <a:pt x="8467" y="482"/>
                </a:lnTo>
                <a:lnTo>
                  <a:pt x="8467"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90"/>
          <p:cNvSpPr/>
          <p:nvPr/>
        </p:nvSpPr>
        <p:spPr>
          <a:xfrm flipH="1">
            <a:off x="6560237" y="3902723"/>
            <a:ext cx="409364" cy="261001"/>
          </a:xfrm>
          <a:custGeom>
            <a:avLst/>
            <a:gdLst/>
            <a:ahLst/>
            <a:cxnLst/>
            <a:rect l="l" t="t" r="r" b="b"/>
            <a:pathLst>
              <a:path w="8468" h="5399" extrusionOk="0">
                <a:moveTo>
                  <a:pt x="8467" y="1"/>
                </a:moveTo>
                <a:lnTo>
                  <a:pt x="1" y="4955"/>
                </a:lnTo>
                <a:lnTo>
                  <a:pt x="1" y="5398"/>
                </a:lnTo>
                <a:lnTo>
                  <a:pt x="8467" y="481"/>
                </a:lnTo>
                <a:lnTo>
                  <a:pt x="8467"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90"/>
          <p:cNvSpPr/>
          <p:nvPr/>
        </p:nvSpPr>
        <p:spPr>
          <a:xfrm flipH="1">
            <a:off x="6560237" y="3858053"/>
            <a:ext cx="409364" cy="261001"/>
          </a:xfrm>
          <a:custGeom>
            <a:avLst/>
            <a:gdLst/>
            <a:ahLst/>
            <a:cxnLst/>
            <a:rect l="l" t="t" r="r" b="b"/>
            <a:pathLst>
              <a:path w="8468" h="5399" extrusionOk="0">
                <a:moveTo>
                  <a:pt x="8467" y="0"/>
                </a:moveTo>
                <a:lnTo>
                  <a:pt x="1" y="4918"/>
                </a:lnTo>
                <a:lnTo>
                  <a:pt x="1" y="5398"/>
                </a:lnTo>
                <a:lnTo>
                  <a:pt x="8467" y="481"/>
                </a:lnTo>
                <a:lnTo>
                  <a:pt x="8467"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90"/>
          <p:cNvSpPr/>
          <p:nvPr/>
        </p:nvSpPr>
        <p:spPr>
          <a:xfrm flipH="1">
            <a:off x="6560237" y="3811595"/>
            <a:ext cx="409364" cy="260953"/>
          </a:xfrm>
          <a:custGeom>
            <a:avLst/>
            <a:gdLst/>
            <a:ahLst/>
            <a:cxnLst/>
            <a:rect l="l" t="t" r="r" b="b"/>
            <a:pathLst>
              <a:path w="8468" h="5398" extrusionOk="0">
                <a:moveTo>
                  <a:pt x="8467" y="0"/>
                </a:moveTo>
                <a:lnTo>
                  <a:pt x="1" y="4954"/>
                </a:lnTo>
                <a:lnTo>
                  <a:pt x="1" y="5398"/>
                </a:lnTo>
                <a:lnTo>
                  <a:pt x="8467" y="481"/>
                </a:lnTo>
                <a:lnTo>
                  <a:pt x="8467"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90"/>
          <p:cNvSpPr/>
          <p:nvPr/>
        </p:nvSpPr>
        <p:spPr>
          <a:xfrm flipH="1">
            <a:off x="6560237" y="3766877"/>
            <a:ext cx="407576" cy="261001"/>
          </a:xfrm>
          <a:custGeom>
            <a:avLst/>
            <a:gdLst/>
            <a:ahLst/>
            <a:cxnLst/>
            <a:rect l="l" t="t" r="r" b="b"/>
            <a:pathLst>
              <a:path w="8431" h="5399" extrusionOk="0">
                <a:moveTo>
                  <a:pt x="8430" y="1"/>
                </a:moveTo>
                <a:lnTo>
                  <a:pt x="1" y="4918"/>
                </a:lnTo>
                <a:lnTo>
                  <a:pt x="1" y="5399"/>
                </a:lnTo>
                <a:lnTo>
                  <a:pt x="8430" y="482"/>
                </a:lnTo>
                <a:lnTo>
                  <a:pt x="8430"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90"/>
          <p:cNvSpPr/>
          <p:nvPr/>
        </p:nvSpPr>
        <p:spPr>
          <a:xfrm flipH="1">
            <a:off x="6560237" y="3720418"/>
            <a:ext cx="407576" cy="261001"/>
          </a:xfrm>
          <a:custGeom>
            <a:avLst/>
            <a:gdLst/>
            <a:ahLst/>
            <a:cxnLst/>
            <a:rect l="l" t="t" r="r" b="b"/>
            <a:pathLst>
              <a:path w="8431" h="5399" extrusionOk="0">
                <a:moveTo>
                  <a:pt x="8430" y="1"/>
                </a:moveTo>
                <a:lnTo>
                  <a:pt x="1" y="4955"/>
                </a:lnTo>
                <a:lnTo>
                  <a:pt x="1" y="5398"/>
                </a:lnTo>
                <a:lnTo>
                  <a:pt x="8430" y="481"/>
                </a:lnTo>
                <a:lnTo>
                  <a:pt x="8430"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90"/>
          <p:cNvSpPr/>
          <p:nvPr/>
        </p:nvSpPr>
        <p:spPr>
          <a:xfrm flipH="1">
            <a:off x="6560237" y="3675749"/>
            <a:ext cx="407576" cy="261001"/>
          </a:xfrm>
          <a:custGeom>
            <a:avLst/>
            <a:gdLst/>
            <a:ahLst/>
            <a:cxnLst/>
            <a:rect l="l" t="t" r="r" b="b"/>
            <a:pathLst>
              <a:path w="8431" h="5399" extrusionOk="0">
                <a:moveTo>
                  <a:pt x="8430" y="0"/>
                </a:moveTo>
                <a:lnTo>
                  <a:pt x="1" y="4918"/>
                </a:lnTo>
                <a:lnTo>
                  <a:pt x="1" y="5398"/>
                </a:lnTo>
                <a:lnTo>
                  <a:pt x="8430" y="481"/>
                </a:lnTo>
                <a:lnTo>
                  <a:pt x="843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90"/>
          <p:cNvSpPr/>
          <p:nvPr/>
        </p:nvSpPr>
        <p:spPr>
          <a:xfrm flipH="1">
            <a:off x="6560237" y="3629290"/>
            <a:ext cx="407576" cy="260953"/>
          </a:xfrm>
          <a:custGeom>
            <a:avLst/>
            <a:gdLst/>
            <a:ahLst/>
            <a:cxnLst/>
            <a:rect l="l" t="t" r="r" b="b"/>
            <a:pathLst>
              <a:path w="8431" h="5398" extrusionOk="0">
                <a:moveTo>
                  <a:pt x="8430" y="0"/>
                </a:moveTo>
                <a:lnTo>
                  <a:pt x="1" y="4954"/>
                </a:lnTo>
                <a:lnTo>
                  <a:pt x="1" y="5398"/>
                </a:lnTo>
                <a:lnTo>
                  <a:pt x="8430" y="481"/>
                </a:lnTo>
                <a:lnTo>
                  <a:pt x="843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90"/>
          <p:cNvSpPr/>
          <p:nvPr/>
        </p:nvSpPr>
        <p:spPr>
          <a:xfrm flipH="1">
            <a:off x="6565603" y="3559578"/>
            <a:ext cx="421837" cy="262790"/>
          </a:xfrm>
          <a:custGeom>
            <a:avLst/>
            <a:gdLst/>
            <a:ahLst/>
            <a:cxnLst/>
            <a:rect l="l" t="t" r="r" b="b"/>
            <a:pathLst>
              <a:path w="8726" h="5436" extrusionOk="0">
                <a:moveTo>
                  <a:pt x="8429" y="0"/>
                </a:moveTo>
                <a:lnTo>
                  <a:pt x="0" y="4954"/>
                </a:lnTo>
                <a:lnTo>
                  <a:pt x="259" y="5435"/>
                </a:lnTo>
                <a:lnTo>
                  <a:pt x="8725" y="518"/>
                </a:lnTo>
                <a:lnTo>
                  <a:pt x="8429"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90"/>
          <p:cNvSpPr/>
          <p:nvPr/>
        </p:nvSpPr>
        <p:spPr>
          <a:xfrm flipH="1">
            <a:off x="6594223" y="3511331"/>
            <a:ext cx="421837" cy="262741"/>
          </a:xfrm>
          <a:custGeom>
            <a:avLst/>
            <a:gdLst/>
            <a:ahLst/>
            <a:cxnLst/>
            <a:rect l="l" t="t" r="r" b="b"/>
            <a:pathLst>
              <a:path w="8726" h="5435" extrusionOk="0">
                <a:moveTo>
                  <a:pt x="8430" y="0"/>
                </a:moveTo>
                <a:lnTo>
                  <a:pt x="1" y="4917"/>
                </a:lnTo>
                <a:lnTo>
                  <a:pt x="296" y="5435"/>
                </a:lnTo>
                <a:lnTo>
                  <a:pt x="8726" y="518"/>
                </a:lnTo>
                <a:lnTo>
                  <a:pt x="843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90"/>
          <p:cNvSpPr/>
          <p:nvPr/>
        </p:nvSpPr>
        <p:spPr>
          <a:xfrm flipH="1">
            <a:off x="6621005" y="3463035"/>
            <a:ext cx="423625" cy="262790"/>
          </a:xfrm>
          <a:custGeom>
            <a:avLst/>
            <a:gdLst/>
            <a:ahLst/>
            <a:cxnLst/>
            <a:rect l="l" t="t" r="r" b="b"/>
            <a:pathLst>
              <a:path w="8763" h="5436" extrusionOk="0">
                <a:moveTo>
                  <a:pt x="8466" y="1"/>
                </a:moveTo>
                <a:lnTo>
                  <a:pt x="0" y="4918"/>
                </a:lnTo>
                <a:lnTo>
                  <a:pt x="296" y="5436"/>
                </a:lnTo>
                <a:lnTo>
                  <a:pt x="8762" y="519"/>
                </a:lnTo>
                <a:lnTo>
                  <a:pt x="846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90"/>
          <p:cNvSpPr/>
          <p:nvPr/>
        </p:nvSpPr>
        <p:spPr>
          <a:xfrm flipH="1">
            <a:off x="6649624" y="3414788"/>
            <a:ext cx="421837" cy="262790"/>
          </a:xfrm>
          <a:custGeom>
            <a:avLst/>
            <a:gdLst/>
            <a:ahLst/>
            <a:cxnLst/>
            <a:rect l="l" t="t" r="r" b="b"/>
            <a:pathLst>
              <a:path w="8726" h="5436" extrusionOk="0">
                <a:moveTo>
                  <a:pt x="8430" y="1"/>
                </a:moveTo>
                <a:lnTo>
                  <a:pt x="1" y="4918"/>
                </a:lnTo>
                <a:lnTo>
                  <a:pt x="259" y="5435"/>
                </a:lnTo>
                <a:lnTo>
                  <a:pt x="8726" y="518"/>
                </a:lnTo>
                <a:lnTo>
                  <a:pt x="8430"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90"/>
          <p:cNvSpPr/>
          <p:nvPr/>
        </p:nvSpPr>
        <p:spPr>
          <a:xfrm flipH="1">
            <a:off x="6483427" y="3225329"/>
            <a:ext cx="756028" cy="664903"/>
          </a:xfrm>
          <a:custGeom>
            <a:avLst/>
            <a:gdLst/>
            <a:ahLst/>
            <a:cxnLst/>
            <a:rect l="l" t="t" r="r" b="b"/>
            <a:pathLst>
              <a:path w="15639" h="13754" extrusionOk="0">
                <a:moveTo>
                  <a:pt x="11905" y="3920"/>
                </a:moveTo>
                <a:lnTo>
                  <a:pt x="12201" y="4437"/>
                </a:lnTo>
                <a:lnTo>
                  <a:pt x="3734" y="9354"/>
                </a:lnTo>
                <a:lnTo>
                  <a:pt x="3476" y="8837"/>
                </a:lnTo>
                <a:lnTo>
                  <a:pt x="11905" y="3920"/>
                </a:lnTo>
                <a:close/>
                <a:moveTo>
                  <a:pt x="12496" y="4918"/>
                </a:moveTo>
                <a:lnTo>
                  <a:pt x="12792" y="5436"/>
                </a:lnTo>
                <a:lnTo>
                  <a:pt x="4326" y="10353"/>
                </a:lnTo>
                <a:lnTo>
                  <a:pt x="4030" y="9835"/>
                </a:lnTo>
                <a:lnTo>
                  <a:pt x="12496" y="4918"/>
                </a:lnTo>
                <a:close/>
                <a:moveTo>
                  <a:pt x="13051" y="5916"/>
                </a:moveTo>
                <a:lnTo>
                  <a:pt x="13347" y="6434"/>
                </a:lnTo>
                <a:lnTo>
                  <a:pt x="4917" y="11351"/>
                </a:lnTo>
                <a:lnTo>
                  <a:pt x="4622" y="10833"/>
                </a:lnTo>
                <a:lnTo>
                  <a:pt x="13051" y="5916"/>
                </a:lnTo>
                <a:close/>
                <a:moveTo>
                  <a:pt x="13642" y="6914"/>
                </a:moveTo>
                <a:lnTo>
                  <a:pt x="13938" y="7432"/>
                </a:lnTo>
                <a:lnTo>
                  <a:pt x="5472" y="12349"/>
                </a:lnTo>
                <a:lnTo>
                  <a:pt x="5213" y="11868"/>
                </a:lnTo>
                <a:lnTo>
                  <a:pt x="13642" y="6914"/>
                </a:lnTo>
                <a:close/>
                <a:moveTo>
                  <a:pt x="11609" y="1"/>
                </a:moveTo>
                <a:lnTo>
                  <a:pt x="0" y="6766"/>
                </a:lnTo>
                <a:lnTo>
                  <a:pt x="4030" y="13754"/>
                </a:lnTo>
                <a:lnTo>
                  <a:pt x="15639" y="6988"/>
                </a:lnTo>
                <a:lnTo>
                  <a:pt x="116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90"/>
          <p:cNvSpPr/>
          <p:nvPr/>
        </p:nvSpPr>
        <p:spPr>
          <a:xfrm flipH="1">
            <a:off x="7044587" y="3552423"/>
            <a:ext cx="210967" cy="1340489"/>
          </a:xfrm>
          <a:custGeom>
            <a:avLst/>
            <a:gdLst/>
            <a:ahLst/>
            <a:cxnLst/>
            <a:rect l="l" t="t" r="r" b="b"/>
            <a:pathLst>
              <a:path w="4364" h="27729" extrusionOk="0">
                <a:moveTo>
                  <a:pt x="333" y="0"/>
                </a:moveTo>
                <a:lnTo>
                  <a:pt x="1" y="185"/>
                </a:lnTo>
                <a:lnTo>
                  <a:pt x="3882" y="6951"/>
                </a:lnTo>
                <a:lnTo>
                  <a:pt x="3882" y="8023"/>
                </a:lnTo>
                <a:lnTo>
                  <a:pt x="3882" y="8578"/>
                </a:lnTo>
                <a:lnTo>
                  <a:pt x="3845" y="14345"/>
                </a:lnTo>
                <a:lnTo>
                  <a:pt x="3809" y="27729"/>
                </a:lnTo>
                <a:lnTo>
                  <a:pt x="4289" y="27433"/>
                </a:lnTo>
                <a:lnTo>
                  <a:pt x="4363" y="6988"/>
                </a:lnTo>
                <a:lnTo>
                  <a:pt x="333"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90"/>
          <p:cNvSpPr/>
          <p:nvPr/>
        </p:nvSpPr>
        <p:spPr>
          <a:xfrm flipH="1">
            <a:off x="6776517" y="4276276"/>
            <a:ext cx="48" cy="48"/>
          </a:xfrm>
          <a:custGeom>
            <a:avLst/>
            <a:gdLst/>
            <a:ahLst/>
            <a:cxnLst/>
            <a:rect l="l" t="t" r="r" b="b"/>
            <a:pathLst>
              <a:path w="1" h="1" extrusionOk="0">
                <a:moveTo>
                  <a:pt x="1" y="1"/>
                </a:moveTo>
                <a:cubicBezTo>
                  <a:pt x="1" y="1"/>
                  <a:pt x="1" y="1"/>
                  <a:pt x="1" y="1"/>
                </a:cubicBez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90"/>
          <p:cNvSpPr/>
          <p:nvPr/>
        </p:nvSpPr>
        <p:spPr>
          <a:xfrm flipH="1">
            <a:off x="6753269" y="4092183"/>
            <a:ext cx="244903" cy="271733"/>
          </a:xfrm>
          <a:custGeom>
            <a:avLst/>
            <a:gdLst/>
            <a:ahLst/>
            <a:cxnLst/>
            <a:rect l="l" t="t" r="r" b="b"/>
            <a:pathLst>
              <a:path w="5066" h="5621" extrusionOk="0">
                <a:moveTo>
                  <a:pt x="4104" y="1"/>
                </a:moveTo>
                <a:cubicBezTo>
                  <a:pt x="3956" y="1"/>
                  <a:pt x="3845" y="75"/>
                  <a:pt x="3808" y="112"/>
                </a:cubicBezTo>
                <a:lnTo>
                  <a:pt x="3476" y="296"/>
                </a:lnTo>
                <a:lnTo>
                  <a:pt x="3180" y="481"/>
                </a:lnTo>
                <a:lnTo>
                  <a:pt x="2884" y="629"/>
                </a:lnTo>
                <a:lnTo>
                  <a:pt x="2588" y="814"/>
                </a:lnTo>
                <a:lnTo>
                  <a:pt x="2256" y="999"/>
                </a:lnTo>
                <a:lnTo>
                  <a:pt x="1960" y="1184"/>
                </a:lnTo>
                <a:lnTo>
                  <a:pt x="1664" y="1332"/>
                </a:lnTo>
                <a:lnTo>
                  <a:pt x="1368" y="1516"/>
                </a:lnTo>
                <a:lnTo>
                  <a:pt x="1035" y="1701"/>
                </a:lnTo>
                <a:lnTo>
                  <a:pt x="740" y="1886"/>
                </a:lnTo>
                <a:cubicBezTo>
                  <a:pt x="481" y="2034"/>
                  <a:pt x="333" y="2256"/>
                  <a:pt x="222" y="2441"/>
                </a:cubicBezTo>
                <a:cubicBezTo>
                  <a:pt x="74" y="2663"/>
                  <a:pt x="0" y="2921"/>
                  <a:pt x="0" y="3143"/>
                </a:cubicBezTo>
                <a:lnTo>
                  <a:pt x="0" y="3291"/>
                </a:lnTo>
                <a:lnTo>
                  <a:pt x="0" y="3476"/>
                </a:lnTo>
                <a:lnTo>
                  <a:pt x="0" y="3624"/>
                </a:lnTo>
                <a:lnTo>
                  <a:pt x="0" y="3772"/>
                </a:lnTo>
                <a:lnTo>
                  <a:pt x="0" y="3920"/>
                </a:lnTo>
                <a:lnTo>
                  <a:pt x="0" y="4067"/>
                </a:lnTo>
                <a:lnTo>
                  <a:pt x="0" y="4215"/>
                </a:lnTo>
                <a:lnTo>
                  <a:pt x="0" y="4400"/>
                </a:lnTo>
                <a:lnTo>
                  <a:pt x="0" y="4548"/>
                </a:lnTo>
                <a:lnTo>
                  <a:pt x="0" y="4696"/>
                </a:lnTo>
                <a:cubicBezTo>
                  <a:pt x="0" y="4881"/>
                  <a:pt x="74" y="4992"/>
                  <a:pt x="74" y="5029"/>
                </a:cubicBezTo>
                <a:cubicBezTo>
                  <a:pt x="111" y="5103"/>
                  <a:pt x="148" y="5140"/>
                  <a:pt x="185" y="5177"/>
                </a:cubicBezTo>
                <a:lnTo>
                  <a:pt x="222" y="5177"/>
                </a:lnTo>
                <a:cubicBezTo>
                  <a:pt x="222" y="5214"/>
                  <a:pt x="259" y="5214"/>
                  <a:pt x="259" y="5214"/>
                </a:cubicBezTo>
                <a:lnTo>
                  <a:pt x="925" y="5620"/>
                </a:lnTo>
                <a:cubicBezTo>
                  <a:pt x="814" y="5546"/>
                  <a:pt x="703" y="5361"/>
                  <a:pt x="703" y="5140"/>
                </a:cubicBezTo>
                <a:lnTo>
                  <a:pt x="703" y="3587"/>
                </a:lnTo>
                <a:cubicBezTo>
                  <a:pt x="703" y="3106"/>
                  <a:pt x="1035" y="2515"/>
                  <a:pt x="1479" y="2256"/>
                </a:cubicBezTo>
                <a:lnTo>
                  <a:pt x="4511" y="518"/>
                </a:lnTo>
                <a:cubicBezTo>
                  <a:pt x="4641" y="432"/>
                  <a:pt x="4758" y="396"/>
                  <a:pt x="4862" y="396"/>
                </a:cubicBezTo>
                <a:cubicBezTo>
                  <a:pt x="4936" y="396"/>
                  <a:pt x="5004" y="414"/>
                  <a:pt x="5065" y="444"/>
                </a:cubicBezTo>
                <a:lnTo>
                  <a:pt x="4363" y="75"/>
                </a:lnTo>
                <a:cubicBezTo>
                  <a:pt x="4363" y="38"/>
                  <a:pt x="4326" y="38"/>
                  <a:pt x="4326" y="38"/>
                </a:cubicBezTo>
                <a:cubicBezTo>
                  <a:pt x="4252" y="1"/>
                  <a:pt x="4178" y="1"/>
                  <a:pt x="4104"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90"/>
          <p:cNvSpPr/>
          <p:nvPr/>
        </p:nvSpPr>
        <p:spPr>
          <a:xfrm flipH="1">
            <a:off x="6740748" y="4111762"/>
            <a:ext cx="223487" cy="254668"/>
          </a:xfrm>
          <a:custGeom>
            <a:avLst/>
            <a:gdLst/>
            <a:ahLst/>
            <a:cxnLst/>
            <a:rect l="l" t="t" r="r" b="b"/>
            <a:pathLst>
              <a:path w="4623" h="5268" extrusionOk="0">
                <a:moveTo>
                  <a:pt x="4192" y="1"/>
                </a:moveTo>
                <a:cubicBezTo>
                  <a:pt x="4080" y="1"/>
                  <a:pt x="3952" y="42"/>
                  <a:pt x="3809" y="113"/>
                </a:cubicBezTo>
                <a:lnTo>
                  <a:pt x="777" y="1851"/>
                </a:lnTo>
                <a:cubicBezTo>
                  <a:pt x="333" y="2110"/>
                  <a:pt x="1" y="2701"/>
                  <a:pt x="1" y="3182"/>
                </a:cubicBezTo>
                <a:lnTo>
                  <a:pt x="1" y="4735"/>
                </a:lnTo>
                <a:cubicBezTo>
                  <a:pt x="1" y="4956"/>
                  <a:pt x="112" y="5141"/>
                  <a:pt x="223" y="5215"/>
                </a:cubicBezTo>
                <a:cubicBezTo>
                  <a:pt x="301" y="5241"/>
                  <a:pt x="361" y="5267"/>
                  <a:pt x="429" y="5267"/>
                </a:cubicBezTo>
                <a:cubicBezTo>
                  <a:pt x="457" y="5267"/>
                  <a:pt x="486" y="5263"/>
                  <a:pt x="518" y="5252"/>
                </a:cubicBezTo>
                <a:cubicBezTo>
                  <a:pt x="629" y="5252"/>
                  <a:pt x="777" y="5178"/>
                  <a:pt x="814" y="5141"/>
                </a:cubicBezTo>
                <a:lnTo>
                  <a:pt x="814" y="5141"/>
                </a:lnTo>
                <a:cubicBezTo>
                  <a:pt x="733" y="5186"/>
                  <a:pt x="654" y="5207"/>
                  <a:pt x="581" y="5207"/>
                </a:cubicBezTo>
                <a:cubicBezTo>
                  <a:pt x="355" y="5207"/>
                  <a:pt x="186" y="5005"/>
                  <a:pt x="186" y="4698"/>
                </a:cubicBezTo>
                <a:lnTo>
                  <a:pt x="186" y="3145"/>
                </a:lnTo>
                <a:cubicBezTo>
                  <a:pt x="186" y="2738"/>
                  <a:pt x="481" y="2221"/>
                  <a:pt x="851" y="2036"/>
                </a:cubicBezTo>
                <a:lnTo>
                  <a:pt x="3883" y="261"/>
                </a:lnTo>
                <a:cubicBezTo>
                  <a:pt x="3991" y="196"/>
                  <a:pt x="4092" y="166"/>
                  <a:pt x="4182" y="166"/>
                </a:cubicBezTo>
                <a:cubicBezTo>
                  <a:pt x="4400" y="166"/>
                  <a:pt x="4548" y="343"/>
                  <a:pt x="4548" y="631"/>
                </a:cubicBezTo>
                <a:cubicBezTo>
                  <a:pt x="4548" y="1148"/>
                  <a:pt x="4548" y="1666"/>
                  <a:pt x="4548" y="2184"/>
                </a:cubicBezTo>
                <a:cubicBezTo>
                  <a:pt x="4548" y="2516"/>
                  <a:pt x="4363" y="2960"/>
                  <a:pt x="4104" y="3219"/>
                </a:cubicBezTo>
                <a:cubicBezTo>
                  <a:pt x="4252" y="3071"/>
                  <a:pt x="4326" y="2923"/>
                  <a:pt x="4400" y="2849"/>
                </a:cubicBezTo>
                <a:cubicBezTo>
                  <a:pt x="4585" y="2479"/>
                  <a:pt x="4585" y="2221"/>
                  <a:pt x="4622" y="2110"/>
                </a:cubicBezTo>
                <a:lnTo>
                  <a:pt x="4585" y="557"/>
                </a:lnTo>
                <a:cubicBezTo>
                  <a:pt x="4585" y="372"/>
                  <a:pt x="4548" y="298"/>
                  <a:pt x="4548" y="261"/>
                </a:cubicBezTo>
                <a:cubicBezTo>
                  <a:pt x="4474" y="113"/>
                  <a:pt x="4400" y="76"/>
                  <a:pt x="4363" y="39"/>
                </a:cubicBezTo>
                <a:cubicBezTo>
                  <a:pt x="4311" y="13"/>
                  <a:pt x="4254" y="1"/>
                  <a:pt x="4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90"/>
          <p:cNvSpPr/>
          <p:nvPr/>
        </p:nvSpPr>
        <p:spPr>
          <a:xfrm flipH="1">
            <a:off x="6758634" y="4120077"/>
            <a:ext cx="178771" cy="145511"/>
          </a:xfrm>
          <a:custGeom>
            <a:avLst/>
            <a:gdLst/>
            <a:ahLst/>
            <a:cxnLst/>
            <a:rect l="l" t="t" r="r" b="b"/>
            <a:pathLst>
              <a:path w="3698" h="3010" extrusionOk="0">
                <a:moveTo>
                  <a:pt x="3608" y="1"/>
                </a:moveTo>
                <a:cubicBezTo>
                  <a:pt x="3524" y="1"/>
                  <a:pt x="3436" y="35"/>
                  <a:pt x="3328" y="89"/>
                </a:cubicBezTo>
                <a:lnTo>
                  <a:pt x="296" y="1864"/>
                </a:lnTo>
                <a:cubicBezTo>
                  <a:pt x="185" y="1901"/>
                  <a:pt x="74" y="2012"/>
                  <a:pt x="0" y="2122"/>
                </a:cubicBezTo>
                <a:lnTo>
                  <a:pt x="1479" y="2973"/>
                </a:lnTo>
                <a:lnTo>
                  <a:pt x="1516" y="2973"/>
                </a:lnTo>
                <a:lnTo>
                  <a:pt x="1553" y="3010"/>
                </a:lnTo>
                <a:cubicBezTo>
                  <a:pt x="1627" y="3010"/>
                  <a:pt x="1738" y="3010"/>
                  <a:pt x="1849" y="2936"/>
                </a:cubicBezTo>
                <a:cubicBezTo>
                  <a:pt x="1960" y="2862"/>
                  <a:pt x="2071" y="2788"/>
                  <a:pt x="2145" y="2677"/>
                </a:cubicBezTo>
                <a:cubicBezTo>
                  <a:pt x="2145" y="2640"/>
                  <a:pt x="2182" y="2640"/>
                  <a:pt x="2182" y="2603"/>
                </a:cubicBezTo>
                <a:cubicBezTo>
                  <a:pt x="2219" y="2603"/>
                  <a:pt x="2219" y="2566"/>
                  <a:pt x="2219" y="2566"/>
                </a:cubicBezTo>
                <a:lnTo>
                  <a:pt x="2329" y="2418"/>
                </a:lnTo>
                <a:lnTo>
                  <a:pt x="3697" y="15"/>
                </a:lnTo>
                <a:cubicBezTo>
                  <a:pt x="3668" y="5"/>
                  <a:pt x="3638" y="1"/>
                  <a:pt x="3608"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90"/>
          <p:cNvSpPr/>
          <p:nvPr/>
        </p:nvSpPr>
        <p:spPr>
          <a:xfrm flipH="1">
            <a:off x="6781886" y="4254811"/>
            <a:ext cx="130525" cy="98377"/>
          </a:xfrm>
          <a:custGeom>
            <a:avLst/>
            <a:gdLst/>
            <a:ahLst/>
            <a:cxnLst/>
            <a:rect l="l" t="t" r="r" b="b"/>
            <a:pathLst>
              <a:path w="2700" h="2035" extrusionOk="0">
                <a:moveTo>
                  <a:pt x="1775" y="1"/>
                </a:moveTo>
                <a:cubicBezTo>
                  <a:pt x="1775" y="38"/>
                  <a:pt x="1775" y="38"/>
                  <a:pt x="1739" y="38"/>
                </a:cubicBezTo>
                <a:cubicBezTo>
                  <a:pt x="1739" y="38"/>
                  <a:pt x="1739" y="75"/>
                  <a:pt x="1739" y="75"/>
                </a:cubicBezTo>
                <a:cubicBezTo>
                  <a:pt x="1702" y="75"/>
                  <a:pt x="1702" y="112"/>
                  <a:pt x="1702" y="112"/>
                </a:cubicBezTo>
                <a:cubicBezTo>
                  <a:pt x="1702" y="112"/>
                  <a:pt x="1665" y="149"/>
                  <a:pt x="1665" y="149"/>
                </a:cubicBezTo>
                <a:cubicBezTo>
                  <a:pt x="1628" y="186"/>
                  <a:pt x="1628" y="186"/>
                  <a:pt x="1591" y="223"/>
                </a:cubicBezTo>
                <a:cubicBezTo>
                  <a:pt x="1554" y="260"/>
                  <a:pt x="1554" y="260"/>
                  <a:pt x="1554" y="260"/>
                </a:cubicBezTo>
                <a:cubicBezTo>
                  <a:pt x="1517" y="297"/>
                  <a:pt x="1517" y="297"/>
                  <a:pt x="1517" y="297"/>
                </a:cubicBezTo>
                <a:cubicBezTo>
                  <a:pt x="1517" y="297"/>
                  <a:pt x="1480" y="334"/>
                  <a:pt x="1480" y="334"/>
                </a:cubicBezTo>
                <a:lnTo>
                  <a:pt x="1443" y="334"/>
                </a:lnTo>
                <a:cubicBezTo>
                  <a:pt x="1443" y="371"/>
                  <a:pt x="1406" y="371"/>
                  <a:pt x="1406" y="371"/>
                </a:cubicBezTo>
                <a:cubicBezTo>
                  <a:pt x="1406" y="371"/>
                  <a:pt x="1406" y="371"/>
                  <a:pt x="1369" y="408"/>
                </a:cubicBezTo>
                <a:lnTo>
                  <a:pt x="1332" y="408"/>
                </a:lnTo>
                <a:cubicBezTo>
                  <a:pt x="1332" y="408"/>
                  <a:pt x="1332" y="408"/>
                  <a:pt x="1332" y="445"/>
                </a:cubicBezTo>
                <a:lnTo>
                  <a:pt x="1258" y="445"/>
                </a:lnTo>
                <a:cubicBezTo>
                  <a:pt x="1221" y="482"/>
                  <a:pt x="1221" y="482"/>
                  <a:pt x="1221" y="482"/>
                </a:cubicBezTo>
                <a:lnTo>
                  <a:pt x="1147" y="482"/>
                </a:lnTo>
                <a:cubicBezTo>
                  <a:pt x="1147" y="482"/>
                  <a:pt x="1147" y="519"/>
                  <a:pt x="1110" y="519"/>
                </a:cubicBezTo>
                <a:lnTo>
                  <a:pt x="888" y="519"/>
                </a:lnTo>
                <a:lnTo>
                  <a:pt x="1" y="2034"/>
                </a:lnTo>
                <a:lnTo>
                  <a:pt x="38" y="2034"/>
                </a:lnTo>
                <a:lnTo>
                  <a:pt x="371" y="1850"/>
                </a:lnTo>
                <a:lnTo>
                  <a:pt x="666" y="1665"/>
                </a:lnTo>
                <a:lnTo>
                  <a:pt x="962" y="1480"/>
                </a:lnTo>
                <a:lnTo>
                  <a:pt x="1258" y="1332"/>
                </a:lnTo>
                <a:lnTo>
                  <a:pt x="1591" y="1147"/>
                </a:lnTo>
                <a:lnTo>
                  <a:pt x="1886" y="962"/>
                </a:lnTo>
                <a:lnTo>
                  <a:pt x="2182" y="777"/>
                </a:lnTo>
                <a:lnTo>
                  <a:pt x="2478" y="629"/>
                </a:lnTo>
                <a:lnTo>
                  <a:pt x="2700" y="482"/>
                </a:lnTo>
                <a:lnTo>
                  <a:pt x="17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90"/>
          <p:cNvSpPr/>
          <p:nvPr/>
        </p:nvSpPr>
        <p:spPr>
          <a:xfrm flipH="1">
            <a:off x="6876590" y="4235184"/>
            <a:ext cx="78702" cy="129171"/>
          </a:xfrm>
          <a:custGeom>
            <a:avLst/>
            <a:gdLst/>
            <a:ahLst/>
            <a:cxnLst/>
            <a:rect l="l" t="t" r="r" b="b"/>
            <a:pathLst>
              <a:path w="1628" h="2672" extrusionOk="0">
                <a:moveTo>
                  <a:pt x="185" y="0"/>
                </a:moveTo>
                <a:cubicBezTo>
                  <a:pt x="75" y="185"/>
                  <a:pt x="1" y="407"/>
                  <a:pt x="1" y="592"/>
                </a:cubicBezTo>
                <a:lnTo>
                  <a:pt x="1" y="2145"/>
                </a:lnTo>
                <a:cubicBezTo>
                  <a:pt x="1" y="2465"/>
                  <a:pt x="162" y="2671"/>
                  <a:pt x="393" y="2671"/>
                </a:cubicBezTo>
                <a:cubicBezTo>
                  <a:pt x="455" y="2671"/>
                  <a:pt x="522" y="2656"/>
                  <a:pt x="592" y="2625"/>
                </a:cubicBezTo>
                <a:lnTo>
                  <a:pt x="1627" y="814"/>
                </a:lnTo>
                <a:lnTo>
                  <a:pt x="185" y="0"/>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90"/>
          <p:cNvSpPr/>
          <p:nvPr/>
        </p:nvSpPr>
        <p:spPr>
          <a:xfrm flipH="1">
            <a:off x="6744322" y="4124380"/>
            <a:ext cx="73336" cy="144786"/>
          </a:xfrm>
          <a:custGeom>
            <a:avLst/>
            <a:gdLst/>
            <a:ahLst/>
            <a:cxnLst/>
            <a:rect l="l" t="t" r="r" b="b"/>
            <a:pathLst>
              <a:path w="1517" h="2995" extrusionOk="0">
                <a:moveTo>
                  <a:pt x="1368" y="0"/>
                </a:moveTo>
                <a:lnTo>
                  <a:pt x="0" y="2403"/>
                </a:lnTo>
                <a:lnTo>
                  <a:pt x="1036" y="2995"/>
                </a:lnTo>
                <a:cubicBezTo>
                  <a:pt x="1036" y="2995"/>
                  <a:pt x="1036" y="2958"/>
                  <a:pt x="1072" y="2958"/>
                </a:cubicBezTo>
                <a:cubicBezTo>
                  <a:pt x="1331" y="2699"/>
                  <a:pt x="1516" y="2255"/>
                  <a:pt x="1516" y="1923"/>
                </a:cubicBezTo>
                <a:cubicBezTo>
                  <a:pt x="1516" y="1405"/>
                  <a:pt x="1516" y="887"/>
                  <a:pt x="1516" y="370"/>
                </a:cubicBezTo>
                <a:cubicBezTo>
                  <a:pt x="1516" y="222"/>
                  <a:pt x="1479" y="74"/>
                  <a:pt x="1368"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90"/>
          <p:cNvSpPr/>
          <p:nvPr/>
        </p:nvSpPr>
        <p:spPr>
          <a:xfrm flipH="1">
            <a:off x="6751479" y="4120802"/>
            <a:ext cx="194869" cy="241326"/>
          </a:xfrm>
          <a:custGeom>
            <a:avLst/>
            <a:gdLst/>
            <a:ahLst/>
            <a:cxnLst/>
            <a:rect l="l" t="t" r="r" b="b"/>
            <a:pathLst>
              <a:path w="4031" h="4992" extrusionOk="0">
                <a:moveTo>
                  <a:pt x="3882" y="0"/>
                </a:moveTo>
                <a:lnTo>
                  <a:pt x="2514" y="2403"/>
                </a:lnTo>
                <a:lnTo>
                  <a:pt x="2404" y="2551"/>
                </a:lnTo>
                <a:cubicBezTo>
                  <a:pt x="2404" y="2551"/>
                  <a:pt x="2404" y="2588"/>
                  <a:pt x="2367" y="2588"/>
                </a:cubicBezTo>
                <a:cubicBezTo>
                  <a:pt x="2367" y="2625"/>
                  <a:pt x="2330" y="2625"/>
                  <a:pt x="2330" y="2662"/>
                </a:cubicBezTo>
                <a:cubicBezTo>
                  <a:pt x="2256" y="2773"/>
                  <a:pt x="2145" y="2847"/>
                  <a:pt x="2034" y="2921"/>
                </a:cubicBezTo>
                <a:cubicBezTo>
                  <a:pt x="1923" y="2995"/>
                  <a:pt x="1812" y="2995"/>
                  <a:pt x="1738" y="2995"/>
                </a:cubicBezTo>
                <a:lnTo>
                  <a:pt x="1701" y="2958"/>
                </a:lnTo>
                <a:lnTo>
                  <a:pt x="1664" y="2958"/>
                </a:lnTo>
                <a:lnTo>
                  <a:pt x="185" y="2107"/>
                </a:lnTo>
                <a:cubicBezTo>
                  <a:pt x="111" y="2181"/>
                  <a:pt x="37" y="2255"/>
                  <a:pt x="0" y="2366"/>
                </a:cubicBezTo>
                <a:lnTo>
                  <a:pt x="1442" y="3180"/>
                </a:lnTo>
                <a:lnTo>
                  <a:pt x="407" y="4991"/>
                </a:lnTo>
                <a:cubicBezTo>
                  <a:pt x="407" y="4991"/>
                  <a:pt x="444" y="4954"/>
                  <a:pt x="444" y="4954"/>
                </a:cubicBezTo>
                <a:lnTo>
                  <a:pt x="481" y="4954"/>
                </a:lnTo>
                <a:lnTo>
                  <a:pt x="703" y="4806"/>
                </a:lnTo>
                <a:lnTo>
                  <a:pt x="1590" y="3291"/>
                </a:lnTo>
                <a:lnTo>
                  <a:pt x="1812" y="3291"/>
                </a:lnTo>
                <a:cubicBezTo>
                  <a:pt x="1849" y="3291"/>
                  <a:pt x="1849" y="3254"/>
                  <a:pt x="1849" y="3254"/>
                </a:cubicBezTo>
                <a:lnTo>
                  <a:pt x="1923" y="3254"/>
                </a:lnTo>
                <a:cubicBezTo>
                  <a:pt x="1923" y="3254"/>
                  <a:pt x="1923" y="3254"/>
                  <a:pt x="1960" y="3217"/>
                </a:cubicBezTo>
                <a:lnTo>
                  <a:pt x="2034" y="3217"/>
                </a:lnTo>
                <a:cubicBezTo>
                  <a:pt x="2034" y="3180"/>
                  <a:pt x="2034" y="3180"/>
                  <a:pt x="2034" y="3180"/>
                </a:cubicBezTo>
                <a:lnTo>
                  <a:pt x="2071" y="3180"/>
                </a:lnTo>
                <a:cubicBezTo>
                  <a:pt x="2108" y="3143"/>
                  <a:pt x="2108" y="3143"/>
                  <a:pt x="2108" y="3143"/>
                </a:cubicBezTo>
                <a:cubicBezTo>
                  <a:pt x="2108" y="3143"/>
                  <a:pt x="2145" y="3143"/>
                  <a:pt x="2145" y="3106"/>
                </a:cubicBezTo>
                <a:lnTo>
                  <a:pt x="2182" y="3106"/>
                </a:lnTo>
                <a:cubicBezTo>
                  <a:pt x="2182" y="3069"/>
                  <a:pt x="2219" y="3069"/>
                  <a:pt x="2219" y="3069"/>
                </a:cubicBezTo>
                <a:cubicBezTo>
                  <a:pt x="2219" y="3069"/>
                  <a:pt x="2219" y="3069"/>
                  <a:pt x="2256" y="3032"/>
                </a:cubicBezTo>
                <a:cubicBezTo>
                  <a:pt x="2256" y="3032"/>
                  <a:pt x="2256" y="3032"/>
                  <a:pt x="2293" y="2995"/>
                </a:cubicBezTo>
                <a:cubicBezTo>
                  <a:pt x="2330" y="2958"/>
                  <a:pt x="2330" y="2958"/>
                  <a:pt x="2367" y="2921"/>
                </a:cubicBezTo>
                <a:cubicBezTo>
                  <a:pt x="2367" y="2921"/>
                  <a:pt x="2367" y="2884"/>
                  <a:pt x="2404" y="2884"/>
                </a:cubicBezTo>
                <a:cubicBezTo>
                  <a:pt x="2404" y="2884"/>
                  <a:pt x="2404" y="2847"/>
                  <a:pt x="2441" y="2847"/>
                </a:cubicBezTo>
                <a:cubicBezTo>
                  <a:pt x="2441" y="2847"/>
                  <a:pt x="2441" y="2810"/>
                  <a:pt x="2441" y="2810"/>
                </a:cubicBezTo>
                <a:cubicBezTo>
                  <a:pt x="2477" y="2810"/>
                  <a:pt x="2477" y="2810"/>
                  <a:pt x="2477" y="2773"/>
                </a:cubicBezTo>
                <a:lnTo>
                  <a:pt x="3402" y="3254"/>
                </a:lnTo>
                <a:lnTo>
                  <a:pt x="3513" y="3217"/>
                </a:lnTo>
                <a:cubicBezTo>
                  <a:pt x="3513" y="3217"/>
                  <a:pt x="3513" y="3217"/>
                  <a:pt x="3513" y="3180"/>
                </a:cubicBezTo>
                <a:cubicBezTo>
                  <a:pt x="3587" y="3143"/>
                  <a:pt x="3624" y="3106"/>
                  <a:pt x="3661" y="3069"/>
                </a:cubicBezTo>
                <a:lnTo>
                  <a:pt x="3698" y="3069"/>
                </a:lnTo>
                <a:lnTo>
                  <a:pt x="2662" y="2477"/>
                </a:lnTo>
                <a:lnTo>
                  <a:pt x="4030" y="74"/>
                </a:lnTo>
                <a:cubicBezTo>
                  <a:pt x="3993" y="37"/>
                  <a:pt x="3956" y="0"/>
                  <a:pt x="3882"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90"/>
          <p:cNvSpPr/>
          <p:nvPr/>
        </p:nvSpPr>
        <p:spPr>
          <a:xfrm flipH="1">
            <a:off x="7282336" y="4034992"/>
            <a:ext cx="48" cy="48"/>
          </a:xfrm>
          <a:custGeom>
            <a:avLst/>
            <a:gdLst/>
            <a:ahLst/>
            <a:cxnLst/>
            <a:rect l="l" t="t" r="r" b="b"/>
            <a:pathLst>
              <a:path w="1" h="1" extrusionOk="0">
                <a:moveTo>
                  <a:pt x="1" y="1"/>
                </a:moveTo>
                <a:lnTo>
                  <a:pt x="1" y="1"/>
                </a:ln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90"/>
          <p:cNvSpPr/>
          <p:nvPr/>
        </p:nvSpPr>
        <p:spPr>
          <a:xfrm flipH="1">
            <a:off x="7268030" y="3925976"/>
            <a:ext cx="146574" cy="162673"/>
          </a:xfrm>
          <a:custGeom>
            <a:avLst/>
            <a:gdLst/>
            <a:ahLst/>
            <a:cxnLst/>
            <a:rect l="l" t="t" r="r" b="b"/>
            <a:pathLst>
              <a:path w="3032" h="3365" extrusionOk="0">
                <a:moveTo>
                  <a:pt x="2477" y="0"/>
                </a:moveTo>
                <a:cubicBezTo>
                  <a:pt x="2403" y="0"/>
                  <a:pt x="2329" y="37"/>
                  <a:pt x="2292" y="74"/>
                </a:cubicBezTo>
                <a:lnTo>
                  <a:pt x="2107" y="148"/>
                </a:lnTo>
                <a:lnTo>
                  <a:pt x="1923" y="259"/>
                </a:lnTo>
                <a:lnTo>
                  <a:pt x="1738" y="370"/>
                </a:lnTo>
                <a:lnTo>
                  <a:pt x="1553" y="481"/>
                </a:lnTo>
                <a:lnTo>
                  <a:pt x="1368" y="592"/>
                </a:lnTo>
                <a:lnTo>
                  <a:pt x="1183" y="703"/>
                </a:lnTo>
                <a:lnTo>
                  <a:pt x="998" y="814"/>
                </a:lnTo>
                <a:lnTo>
                  <a:pt x="813" y="888"/>
                </a:lnTo>
                <a:lnTo>
                  <a:pt x="629" y="999"/>
                </a:lnTo>
                <a:lnTo>
                  <a:pt x="444" y="1109"/>
                </a:lnTo>
                <a:cubicBezTo>
                  <a:pt x="296" y="1220"/>
                  <a:pt x="185" y="1331"/>
                  <a:pt x="148" y="1442"/>
                </a:cubicBezTo>
                <a:cubicBezTo>
                  <a:pt x="74" y="1590"/>
                  <a:pt x="0" y="1738"/>
                  <a:pt x="0" y="1886"/>
                </a:cubicBezTo>
                <a:lnTo>
                  <a:pt x="0" y="1960"/>
                </a:lnTo>
                <a:lnTo>
                  <a:pt x="0" y="2071"/>
                </a:lnTo>
                <a:lnTo>
                  <a:pt x="0" y="2145"/>
                </a:lnTo>
                <a:lnTo>
                  <a:pt x="0" y="2256"/>
                </a:lnTo>
                <a:lnTo>
                  <a:pt x="0" y="2330"/>
                </a:lnTo>
                <a:lnTo>
                  <a:pt x="0" y="2440"/>
                </a:lnTo>
                <a:lnTo>
                  <a:pt x="0" y="2514"/>
                </a:lnTo>
                <a:lnTo>
                  <a:pt x="0" y="2625"/>
                </a:lnTo>
                <a:lnTo>
                  <a:pt x="0" y="2699"/>
                </a:lnTo>
                <a:lnTo>
                  <a:pt x="0" y="2810"/>
                </a:lnTo>
                <a:cubicBezTo>
                  <a:pt x="37" y="2921"/>
                  <a:pt x="37" y="2958"/>
                  <a:pt x="74" y="2995"/>
                </a:cubicBezTo>
                <a:cubicBezTo>
                  <a:pt x="74" y="3032"/>
                  <a:pt x="111" y="3069"/>
                  <a:pt x="111" y="3106"/>
                </a:cubicBezTo>
                <a:lnTo>
                  <a:pt x="148" y="3106"/>
                </a:lnTo>
                <a:lnTo>
                  <a:pt x="555" y="3365"/>
                </a:lnTo>
                <a:cubicBezTo>
                  <a:pt x="481" y="3291"/>
                  <a:pt x="444" y="3217"/>
                  <a:pt x="444" y="3069"/>
                </a:cubicBezTo>
                <a:lnTo>
                  <a:pt x="444" y="2145"/>
                </a:lnTo>
                <a:cubicBezTo>
                  <a:pt x="444" y="1849"/>
                  <a:pt x="629" y="1479"/>
                  <a:pt x="887" y="1368"/>
                </a:cubicBezTo>
                <a:lnTo>
                  <a:pt x="2736" y="296"/>
                </a:lnTo>
                <a:cubicBezTo>
                  <a:pt x="2801" y="253"/>
                  <a:pt x="2866" y="235"/>
                  <a:pt x="2923" y="235"/>
                </a:cubicBezTo>
                <a:cubicBezTo>
                  <a:pt x="2964" y="235"/>
                  <a:pt x="3001" y="244"/>
                  <a:pt x="3032" y="259"/>
                </a:cubicBezTo>
                <a:lnTo>
                  <a:pt x="2625" y="37"/>
                </a:lnTo>
                <a:cubicBezTo>
                  <a:pt x="2625" y="37"/>
                  <a:pt x="2625" y="0"/>
                  <a:pt x="25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90"/>
          <p:cNvSpPr/>
          <p:nvPr/>
        </p:nvSpPr>
        <p:spPr>
          <a:xfrm flipH="1">
            <a:off x="7260874" y="3937289"/>
            <a:ext cx="132313" cy="152182"/>
          </a:xfrm>
          <a:custGeom>
            <a:avLst/>
            <a:gdLst/>
            <a:ahLst/>
            <a:cxnLst/>
            <a:rect l="l" t="t" r="r" b="b"/>
            <a:pathLst>
              <a:path w="2737" h="3148" extrusionOk="0">
                <a:moveTo>
                  <a:pt x="2480" y="1"/>
                </a:moveTo>
                <a:cubicBezTo>
                  <a:pt x="2423" y="1"/>
                  <a:pt x="2358" y="19"/>
                  <a:pt x="2293" y="62"/>
                </a:cubicBezTo>
                <a:lnTo>
                  <a:pt x="444" y="1134"/>
                </a:lnTo>
                <a:cubicBezTo>
                  <a:pt x="186" y="1245"/>
                  <a:pt x="1" y="1615"/>
                  <a:pt x="1" y="1911"/>
                </a:cubicBezTo>
                <a:lnTo>
                  <a:pt x="1" y="2835"/>
                </a:lnTo>
                <a:cubicBezTo>
                  <a:pt x="1" y="2983"/>
                  <a:pt x="38" y="3057"/>
                  <a:pt x="149" y="3131"/>
                </a:cubicBezTo>
                <a:cubicBezTo>
                  <a:pt x="173" y="3131"/>
                  <a:pt x="198" y="3147"/>
                  <a:pt x="234" y="3147"/>
                </a:cubicBezTo>
                <a:cubicBezTo>
                  <a:pt x="251" y="3147"/>
                  <a:pt x="272" y="3143"/>
                  <a:pt x="297" y="3131"/>
                </a:cubicBezTo>
                <a:cubicBezTo>
                  <a:pt x="304" y="3131"/>
                  <a:pt x="311" y="3130"/>
                  <a:pt x="318" y="3130"/>
                </a:cubicBezTo>
                <a:lnTo>
                  <a:pt x="318" y="3130"/>
                </a:lnTo>
                <a:cubicBezTo>
                  <a:pt x="326" y="3131"/>
                  <a:pt x="333" y="3131"/>
                  <a:pt x="341" y="3131"/>
                </a:cubicBezTo>
                <a:cubicBezTo>
                  <a:pt x="384" y="3131"/>
                  <a:pt x="431" y="3119"/>
                  <a:pt x="481" y="3094"/>
                </a:cubicBezTo>
                <a:cubicBezTo>
                  <a:pt x="448" y="3094"/>
                  <a:pt x="384" y="3124"/>
                  <a:pt x="318" y="3130"/>
                </a:cubicBezTo>
                <a:lnTo>
                  <a:pt x="318" y="3130"/>
                </a:lnTo>
                <a:cubicBezTo>
                  <a:pt x="190" y="3116"/>
                  <a:pt x="112" y="2986"/>
                  <a:pt x="112" y="2798"/>
                </a:cubicBezTo>
                <a:lnTo>
                  <a:pt x="112" y="1874"/>
                </a:lnTo>
                <a:cubicBezTo>
                  <a:pt x="112" y="1652"/>
                  <a:pt x="260" y="1319"/>
                  <a:pt x="481" y="1208"/>
                </a:cubicBezTo>
                <a:lnTo>
                  <a:pt x="2330" y="173"/>
                </a:lnTo>
                <a:cubicBezTo>
                  <a:pt x="2386" y="128"/>
                  <a:pt x="2443" y="107"/>
                  <a:pt x="2494" y="107"/>
                </a:cubicBezTo>
                <a:cubicBezTo>
                  <a:pt x="2611" y="107"/>
                  <a:pt x="2700" y="215"/>
                  <a:pt x="2700" y="395"/>
                </a:cubicBezTo>
                <a:cubicBezTo>
                  <a:pt x="2700" y="691"/>
                  <a:pt x="2700" y="986"/>
                  <a:pt x="2700" y="1319"/>
                </a:cubicBezTo>
                <a:cubicBezTo>
                  <a:pt x="2700" y="1504"/>
                  <a:pt x="2589" y="1763"/>
                  <a:pt x="2441" y="1911"/>
                </a:cubicBezTo>
                <a:cubicBezTo>
                  <a:pt x="2515" y="1837"/>
                  <a:pt x="2589" y="1763"/>
                  <a:pt x="2626" y="1689"/>
                </a:cubicBezTo>
                <a:cubicBezTo>
                  <a:pt x="2737" y="1504"/>
                  <a:pt x="2737" y="1319"/>
                  <a:pt x="2737" y="1282"/>
                </a:cubicBezTo>
                <a:lnTo>
                  <a:pt x="2737" y="358"/>
                </a:lnTo>
                <a:cubicBezTo>
                  <a:pt x="2737" y="247"/>
                  <a:pt x="2700" y="173"/>
                  <a:pt x="2700" y="136"/>
                </a:cubicBezTo>
                <a:cubicBezTo>
                  <a:pt x="2663" y="62"/>
                  <a:pt x="2626" y="62"/>
                  <a:pt x="2589" y="25"/>
                </a:cubicBezTo>
                <a:cubicBezTo>
                  <a:pt x="2558" y="10"/>
                  <a:pt x="2521" y="1"/>
                  <a:pt x="24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90"/>
          <p:cNvSpPr/>
          <p:nvPr/>
        </p:nvSpPr>
        <p:spPr>
          <a:xfrm flipH="1">
            <a:off x="7269817" y="3942075"/>
            <a:ext cx="109061" cy="87597"/>
          </a:xfrm>
          <a:custGeom>
            <a:avLst/>
            <a:gdLst/>
            <a:ahLst/>
            <a:cxnLst/>
            <a:rect l="l" t="t" r="r" b="b"/>
            <a:pathLst>
              <a:path w="2256" h="1812" extrusionOk="0">
                <a:moveTo>
                  <a:pt x="2256" y="0"/>
                </a:moveTo>
                <a:cubicBezTo>
                  <a:pt x="2182" y="0"/>
                  <a:pt x="2108" y="0"/>
                  <a:pt x="2034" y="74"/>
                </a:cubicBezTo>
                <a:lnTo>
                  <a:pt x="185" y="1109"/>
                </a:lnTo>
                <a:cubicBezTo>
                  <a:pt x="111" y="1146"/>
                  <a:pt x="74" y="1220"/>
                  <a:pt x="1" y="1257"/>
                </a:cubicBezTo>
                <a:lnTo>
                  <a:pt x="925" y="1775"/>
                </a:lnTo>
                <a:cubicBezTo>
                  <a:pt x="925" y="1775"/>
                  <a:pt x="925" y="1775"/>
                  <a:pt x="962" y="1812"/>
                </a:cubicBezTo>
                <a:cubicBezTo>
                  <a:pt x="999" y="1812"/>
                  <a:pt x="1073" y="1812"/>
                  <a:pt x="1147" y="1775"/>
                </a:cubicBezTo>
                <a:cubicBezTo>
                  <a:pt x="1184" y="1738"/>
                  <a:pt x="1258" y="1664"/>
                  <a:pt x="1295" y="1590"/>
                </a:cubicBezTo>
                <a:lnTo>
                  <a:pt x="1331" y="1590"/>
                </a:lnTo>
                <a:lnTo>
                  <a:pt x="1331" y="1553"/>
                </a:lnTo>
                <a:cubicBezTo>
                  <a:pt x="1331" y="1553"/>
                  <a:pt x="1368" y="1553"/>
                  <a:pt x="1368" y="1516"/>
                </a:cubicBezTo>
                <a:lnTo>
                  <a:pt x="1405" y="1442"/>
                </a:lnTo>
                <a:lnTo>
                  <a:pt x="22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90"/>
          <p:cNvSpPr/>
          <p:nvPr/>
        </p:nvSpPr>
        <p:spPr>
          <a:xfrm flipH="1">
            <a:off x="7284126" y="4022471"/>
            <a:ext cx="78653" cy="59026"/>
          </a:xfrm>
          <a:custGeom>
            <a:avLst/>
            <a:gdLst/>
            <a:ahLst/>
            <a:cxnLst/>
            <a:rect l="l" t="t" r="r" b="b"/>
            <a:pathLst>
              <a:path w="1627" h="1221" extrusionOk="0">
                <a:moveTo>
                  <a:pt x="1072" y="1"/>
                </a:moveTo>
                <a:cubicBezTo>
                  <a:pt x="1072" y="38"/>
                  <a:pt x="1072" y="38"/>
                  <a:pt x="1035" y="38"/>
                </a:cubicBezTo>
                <a:cubicBezTo>
                  <a:pt x="1035" y="38"/>
                  <a:pt x="1035" y="38"/>
                  <a:pt x="1035" y="75"/>
                </a:cubicBezTo>
                <a:lnTo>
                  <a:pt x="998" y="75"/>
                </a:lnTo>
                <a:cubicBezTo>
                  <a:pt x="998" y="75"/>
                  <a:pt x="998" y="75"/>
                  <a:pt x="998" y="112"/>
                </a:cubicBezTo>
                <a:cubicBezTo>
                  <a:pt x="998" y="112"/>
                  <a:pt x="962" y="112"/>
                  <a:pt x="962" y="149"/>
                </a:cubicBezTo>
                <a:cubicBezTo>
                  <a:pt x="925" y="149"/>
                  <a:pt x="925" y="149"/>
                  <a:pt x="925" y="186"/>
                </a:cubicBezTo>
                <a:lnTo>
                  <a:pt x="888" y="186"/>
                </a:lnTo>
                <a:cubicBezTo>
                  <a:pt x="888" y="223"/>
                  <a:pt x="888" y="223"/>
                  <a:pt x="888" y="223"/>
                </a:cubicBezTo>
                <a:lnTo>
                  <a:pt x="851" y="223"/>
                </a:lnTo>
                <a:cubicBezTo>
                  <a:pt x="851" y="223"/>
                  <a:pt x="851" y="223"/>
                  <a:pt x="814" y="260"/>
                </a:cubicBezTo>
                <a:lnTo>
                  <a:pt x="777" y="260"/>
                </a:lnTo>
                <a:cubicBezTo>
                  <a:pt x="777" y="260"/>
                  <a:pt x="740" y="297"/>
                  <a:pt x="740" y="297"/>
                </a:cubicBezTo>
                <a:lnTo>
                  <a:pt x="666" y="297"/>
                </a:lnTo>
                <a:cubicBezTo>
                  <a:pt x="666" y="297"/>
                  <a:pt x="629" y="297"/>
                  <a:pt x="629" y="334"/>
                </a:cubicBezTo>
                <a:lnTo>
                  <a:pt x="592" y="334"/>
                </a:lnTo>
                <a:cubicBezTo>
                  <a:pt x="592" y="297"/>
                  <a:pt x="555" y="297"/>
                  <a:pt x="555" y="297"/>
                </a:cubicBezTo>
                <a:lnTo>
                  <a:pt x="0" y="1221"/>
                </a:lnTo>
                <a:lnTo>
                  <a:pt x="37" y="1221"/>
                </a:lnTo>
                <a:lnTo>
                  <a:pt x="222" y="1110"/>
                </a:lnTo>
                <a:lnTo>
                  <a:pt x="407" y="999"/>
                </a:lnTo>
                <a:lnTo>
                  <a:pt x="592" y="888"/>
                </a:lnTo>
                <a:lnTo>
                  <a:pt x="777" y="777"/>
                </a:lnTo>
                <a:lnTo>
                  <a:pt x="962" y="703"/>
                </a:lnTo>
                <a:lnTo>
                  <a:pt x="1109" y="592"/>
                </a:lnTo>
                <a:lnTo>
                  <a:pt x="1294" y="481"/>
                </a:lnTo>
                <a:lnTo>
                  <a:pt x="1479" y="370"/>
                </a:lnTo>
                <a:lnTo>
                  <a:pt x="1627" y="297"/>
                </a:lnTo>
                <a:lnTo>
                  <a:pt x="10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90"/>
          <p:cNvSpPr/>
          <p:nvPr/>
        </p:nvSpPr>
        <p:spPr>
          <a:xfrm flipH="1">
            <a:off x="7341316" y="4011738"/>
            <a:ext cx="46505" cy="76236"/>
          </a:xfrm>
          <a:custGeom>
            <a:avLst/>
            <a:gdLst/>
            <a:ahLst/>
            <a:cxnLst/>
            <a:rect l="l" t="t" r="r" b="b"/>
            <a:pathLst>
              <a:path w="962" h="1577" extrusionOk="0">
                <a:moveTo>
                  <a:pt x="75" y="1"/>
                </a:moveTo>
                <a:cubicBezTo>
                  <a:pt x="38" y="112"/>
                  <a:pt x="1" y="223"/>
                  <a:pt x="1" y="334"/>
                </a:cubicBezTo>
                <a:lnTo>
                  <a:pt x="1" y="1258"/>
                </a:lnTo>
                <a:cubicBezTo>
                  <a:pt x="1" y="1464"/>
                  <a:pt x="94" y="1576"/>
                  <a:pt x="226" y="1576"/>
                </a:cubicBezTo>
                <a:cubicBezTo>
                  <a:pt x="259" y="1576"/>
                  <a:pt x="296" y="1569"/>
                  <a:pt x="333" y="1554"/>
                </a:cubicBezTo>
                <a:lnTo>
                  <a:pt x="962" y="482"/>
                </a:lnTo>
                <a:lnTo>
                  <a:pt x="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90"/>
          <p:cNvSpPr/>
          <p:nvPr/>
        </p:nvSpPr>
        <p:spPr>
          <a:xfrm flipH="1">
            <a:off x="7262661" y="3945652"/>
            <a:ext cx="42928" cy="85808"/>
          </a:xfrm>
          <a:custGeom>
            <a:avLst/>
            <a:gdLst/>
            <a:ahLst/>
            <a:cxnLst/>
            <a:rect l="l" t="t" r="r" b="b"/>
            <a:pathLst>
              <a:path w="888" h="1775" extrusionOk="0">
                <a:moveTo>
                  <a:pt x="814" y="0"/>
                </a:moveTo>
                <a:lnTo>
                  <a:pt x="0" y="1442"/>
                </a:lnTo>
                <a:lnTo>
                  <a:pt x="592" y="1775"/>
                </a:lnTo>
                <a:cubicBezTo>
                  <a:pt x="629" y="1775"/>
                  <a:pt x="629" y="1775"/>
                  <a:pt x="629" y="1738"/>
                </a:cubicBezTo>
                <a:cubicBezTo>
                  <a:pt x="777" y="1590"/>
                  <a:pt x="888" y="1331"/>
                  <a:pt x="888" y="1146"/>
                </a:cubicBezTo>
                <a:cubicBezTo>
                  <a:pt x="888" y="813"/>
                  <a:pt x="888" y="518"/>
                  <a:pt x="888" y="222"/>
                </a:cubicBezTo>
                <a:cubicBezTo>
                  <a:pt x="888" y="111"/>
                  <a:pt x="851" y="37"/>
                  <a:pt x="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90"/>
          <p:cNvSpPr/>
          <p:nvPr/>
        </p:nvSpPr>
        <p:spPr>
          <a:xfrm flipH="1">
            <a:off x="7266240" y="3942075"/>
            <a:ext cx="118004" cy="144786"/>
          </a:xfrm>
          <a:custGeom>
            <a:avLst/>
            <a:gdLst/>
            <a:ahLst/>
            <a:cxnLst/>
            <a:rect l="l" t="t" r="r" b="b"/>
            <a:pathLst>
              <a:path w="2441" h="2995" extrusionOk="0">
                <a:moveTo>
                  <a:pt x="2367" y="0"/>
                </a:moveTo>
                <a:lnTo>
                  <a:pt x="1516" y="1442"/>
                </a:lnTo>
                <a:lnTo>
                  <a:pt x="1479" y="1516"/>
                </a:lnTo>
                <a:cubicBezTo>
                  <a:pt x="1479" y="1553"/>
                  <a:pt x="1442" y="1553"/>
                  <a:pt x="1442" y="1553"/>
                </a:cubicBezTo>
                <a:lnTo>
                  <a:pt x="1442" y="1590"/>
                </a:lnTo>
                <a:lnTo>
                  <a:pt x="1406" y="1590"/>
                </a:lnTo>
                <a:cubicBezTo>
                  <a:pt x="1369" y="1664"/>
                  <a:pt x="1295" y="1738"/>
                  <a:pt x="1258" y="1775"/>
                </a:cubicBezTo>
                <a:cubicBezTo>
                  <a:pt x="1184" y="1812"/>
                  <a:pt x="1110" y="1812"/>
                  <a:pt x="1073" y="1812"/>
                </a:cubicBezTo>
                <a:cubicBezTo>
                  <a:pt x="1036" y="1775"/>
                  <a:pt x="1036" y="1775"/>
                  <a:pt x="1036" y="1775"/>
                </a:cubicBezTo>
                <a:lnTo>
                  <a:pt x="112" y="1257"/>
                </a:lnTo>
                <a:cubicBezTo>
                  <a:pt x="75" y="1331"/>
                  <a:pt x="38" y="1368"/>
                  <a:pt x="1" y="1442"/>
                </a:cubicBezTo>
                <a:lnTo>
                  <a:pt x="888" y="1923"/>
                </a:lnTo>
                <a:lnTo>
                  <a:pt x="259" y="2995"/>
                </a:lnTo>
                <a:lnTo>
                  <a:pt x="296" y="2995"/>
                </a:lnTo>
                <a:lnTo>
                  <a:pt x="296" y="2958"/>
                </a:lnTo>
                <a:lnTo>
                  <a:pt x="444" y="2884"/>
                </a:lnTo>
                <a:lnTo>
                  <a:pt x="999" y="1960"/>
                </a:lnTo>
                <a:cubicBezTo>
                  <a:pt x="999" y="1960"/>
                  <a:pt x="1036" y="1997"/>
                  <a:pt x="1036" y="1997"/>
                </a:cubicBezTo>
                <a:lnTo>
                  <a:pt x="1073" y="1997"/>
                </a:lnTo>
                <a:cubicBezTo>
                  <a:pt x="1073" y="1960"/>
                  <a:pt x="1110" y="1960"/>
                  <a:pt x="1110" y="1960"/>
                </a:cubicBezTo>
                <a:lnTo>
                  <a:pt x="1184" y="1960"/>
                </a:lnTo>
                <a:cubicBezTo>
                  <a:pt x="1184" y="1960"/>
                  <a:pt x="1221" y="1923"/>
                  <a:pt x="1221" y="1923"/>
                </a:cubicBezTo>
                <a:lnTo>
                  <a:pt x="1258" y="1923"/>
                </a:lnTo>
                <a:cubicBezTo>
                  <a:pt x="1295" y="1886"/>
                  <a:pt x="1295" y="1886"/>
                  <a:pt x="1295" y="1886"/>
                </a:cubicBezTo>
                <a:lnTo>
                  <a:pt x="1332" y="1886"/>
                </a:lnTo>
                <a:cubicBezTo>
                  <a:pt x="1332" y="1886"/>
                  <a:pt x="1332" y="1886"/>
                  <a:pt x="1332" y="1849"/>
                </a:cubicBezTo>
                <a:lnTo>
                  <a:pt x="1369" y="1849"/>
                </a:lnTo>
                <a:cubicBezTo>
                  <a:pt x="1369" y="1812"/>
                  <a:pt x="1369" y="1812"/>
                  <a:pt x="1406" y="1812"/>
                </a:cubicBezTo>
                <a:cubicBezTo>
                  <a:pt x="1406" y="1775"/>
                  <a:pt x="1442" y="1775"/>
                  <a:pt x="1442" y="1775"/>
                </a:cubicBezTo>
                <a:cubicBezTo>
                  <a:pt x="1442" y="1738"/>
                  <a:pt x="1442" y="1738"/>
                  <a:pt x="1442" y="1738"/>
                </a:cubicBezTo>
                <a:lnTo>
                  <a:pt x="1479" y="1738"/>
                </a:lnTo>
                <a:cubicBezTo>
                  <a:pt x="1479" y="1701"/>
                  <a:pt x="1479" y="1701"/>
                  <a:pt x="1479" y="1701"/>
                </a:cubicBezTo>
                <a:cubicBezTo>
                  <a:pt x="1516" y="1701"/>
                  <a:pt x="1516" y="1701"/>
                  <a:pt x="1516" y="1664"/>
                </a:cubicBezTo>
                <a:lnTo>
                  <a:pt x="2034" y="1960"/>
                </a:lnTo>
                <a:lnTo>
                  <a:pt x="2108" y="1923"/>
                </a:lnTo>
                <a:lnTo>
                  <a:pt x="2145" y="1923"/>
                </a:lnTo>
                <a:cubicBezTo>
                  <a:pt x="2182" y="1886"/>
                  <a:pt x="2182" y="1886"/>
                  <a:pt x="2219" y="1849"/>
                </a:cubicBezTo>
                <a:lnTo>
                  <a:pt x="1627" y="1516"/>
                </a:lnTo>
                <a:lnTo>
                  <a:pt x="2441" y="74"/>
                </a:lnTo>
                <a:cubicBezTo>
                  <a:pt x="2404" y="37"/>
                  <a:pt x="2404" y="0"/>
                  <a:pt x="23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90"/>
          <p:cNvSpPr/>
          <p:nvPr/>
        </p:nvSpPr>
        <p:spPr>
          <a:xfrm flipH="1">
            <a:off x="7139336" y="4093971"/>
            <a:ext cx="48" cy="48"/>
          </a:xfrm>
          <a:custGeom>
            <a:avLst/>
            <a:gdLst/>
            <a:ahLst/>
            <a:cxnLst/>
            <a:rect l="l" t="t" r="r" b="b"/>
            <a:pathLst>
              <a:path w="1" h="1" extrusionOk="0">
                <a:moveTo>
                  <a:pt x="1" y="1"/>
                </a:moveTo>
                <a:lnTo>
                  <a:pt x="1" y="1"/>
                </a:ln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90"/>
          <p:cNvSpPr/>
          <p:nvPr/>
        </p:nvSpPr>
        <p:spPr>
          <a:xfrm flipH="1">
            <a:off x="7125029" y="3983167"/>
            <a:ext cx="146623" cy="162673"/>
          </a:xfrm>
          <a:custGeom>
            <a:avLst/>
            <a:gdLst/>
            <a:ahLst/>
            <a:cxnLst/>
            <a:rect l="l" t="t" r="r" b="b"/>
            <a:pathLst>
              <a:path w="3033" h="3365" extrusionOk="0">
                <a:moveTo>
                  <a:pt x="3004" y="280"/>
                </a:moveTo>
                <a:lnTo>
                  <a:pt x="3032" y="296"/>
                </a:lnTo>
                <a:cubicBezTo>
                  <a:pt x="3023" y="290"/>
                  <a:pt x="3013" y="284"/>
                  <a:pt x="3004" y="280"/>
                </a:cubicBezTo>
                <a:close/>
                <a:moveTo>
                  <a:pt x="2441" y="0"/>
                </a:moveTo>
                <a:cubicBezTo>
                  <a:pt x="2367" y="37"/>
                  <a:pt x="2293" y="74"/>
                  <a:pt x="2256" y="74"/>
                </a:cubicBezTo>
                <a:lnTo>
                  <a:pt x="2071" y="185"/>
                </a:lnTo>
                <a:lnTo>
                  <a:pt x="1886" y="296"/>
                </a:lnTo>
                <a:lnTo>
                  <a:pt x="1701" y="407"/>
                </a:lnTo>
                <a:lnTo>
                  <a:pt x="1517" y="481"/>
                </a:lnTo>
                <a:lnTo>
                  <a:pt x="1332" y="592"/>
                </a:lnTo>
                <a:lnTo>
                  <a:pt x="1184" y="703"/>
                </a:lnTo>
                <a:lnTo>
                  <a:pt x="999" y="814"/>
                </a:lnTo>
                <a:lnTo>
                  <a:pt x="814" y="925"/>
                </a:lnTo>
                <a:lnTo>
                  <a:pt x="629" y="1036"/>
                </a:lnTo>
                <a:lnTo>
                  <a:pt x="444" y="1147"/>
                </a:lnTo>
                <a:cubicBezTo>
                  <a:pt x="297" y="1220"/>
                  <a:pt x="186" y="1368"/>
                  <a:pt x="112" y="1442"/>
                </a:cubicBezTo>
                <a:cubicBezTo>
                  <a:pt x="38" y="1590"/>
                  <a:pt x="1" y="1738"/>
                  <a:pt x="1" y="1886"/>
                </a:cubicBezTo>
                <a:lnTo>
                  <a:pt x="1" y="1997"/>
                </a:lnTo>
                <a:lnTo>
                  <a:pt x="1" y="2071"/>
                </a:lnTo>
                <a:lnTo>
                  <a:pt x="1" y="2182"/>
                </a:lnTo>
                <a:lnTo>
                  <a:pt x="1" y="2256"/>
                </a:lnTo>
                <a:lnTo>
                  <a:pt x="1" y="2367"/>
                </a:lnTo>
                <a:lnTo>
                  <a:pt x="1" y="2440"/>
                </a:lnTo>
                <a:lnTo>
                  <a:pt x="1" y="2551"/>
                </a:lnTo>
                <a:lnTo>
                  <a:pt x="1" y="2625"/>
                </a:lnTo>
                <a:lnTo>
                  <a:pt x="1" y="2736"/>
                </a:lnTo>
                <a:lnTo>
                  <a:pt x="1" y="2810"/>
                </a:lnTo>
                <a:cubicBezTo>
                  <a:pt x="1" y="2921"/>
                  <a:pt x="38" y="2995"/>
                  <a:pt x="38" y="3032"/>
                </a:cubicBezTo>
                <a:cubicBezTo>
                  <a:pt x="38" y="3069"/>
                  <a:pt x="75" y="3069"/>
                  <a:pt x="112" y="3106"/>
                </a:cubicBezTo>
                <a:cubicBezTo>
                  <a:pt x="112" y="3106"/>
                  <a:pt x="149" y="3143"/>
                  <a:pt x="149" y="3143"/>
                </a:cubicBezTo>
                <a:lnTo>
                  <a:pt x="545" y="3359"/>
                </a:lnTo>
                <a:lnTo>
                  <a:pt x="545" y="3359"/>
                </a:lnTo>
                <a:cubicBezTo>
                  <a:pt x="475" y="3318"/>
                  <a:pt x="407" y="3210"/>
                  <a:pt x="407" y="3069"/>
                </a:cubicBezTo>
                <a:lnTo>
                  <a:pt x="407" y="2145"/>
                </a:lnTo>
                <a:cubicBezTo>
                  <a:pt x="407" y="1849"/>
                  <a:pt x="629" y="1516"/>
                  <a:pt x="851" y="1368"/>
                </a:cubicBezTo>
                <a:lnTo>
                  <a:pt x="2700" y="296"/>
                </a:lnTo>
                <a:cubicBezTo>
                  <a:pt x="2764" y="275"/>
                  <a:pt x="2828" y="253"/>
                  <a:pt x="2892" y="253"/>
                </a:cubicBezTo>
                <a:cubicBezTo>
                  <a:pt x="2929" y="253"/>
                  <a:pt x="2966" y="261"/>
                  <a:pt x="3004" y="280"/>
                </a:cubicBezTo>
                <a:lnTo>
                  <a:pt x="3004" y="280"/>
                </a:lnTo>
                <a:lnTo>
                  <a:pt x="2589" y="37"/>
                </a:lnTo>
                <a:cubicBezTo>
                  <a:pt x="2515" y="0"/>
                  <a:pt x="2478" y="0"/>
                  <a:pt x="2441" y="0"/>
                </a:cubicBezTo>
                <a:close/>
                <a:moveTo>
                  <a:pt x="545" y="3359"/>
                </a:moveTo>
                <a:lnTo>
                  <a:pt x="545" y="3359"/>
                </a:lnTo>
                <a:cubicBezTo>
                  <a:pt x="549" y="3361"/>
                  <a:pt x="552" y="3363"/>
                  <a:pt x="555" y="3365"/>
                </a:cubicBezTo>
                <a:lnTo>
                  <a:pt x="545" y="3359"/>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90"/>
          <p:cNvSpPr/>
          <p:nvPr/>
        </p:nvSpPr>
        <p:spPr>
          <a:xfrm flipH="1">
            <a:off x="7117874" y="3995398"/>
            <a:ext cx="134102" cy="152231"/>
          </a:xfrm>
          <a:custGeom>
            <a:avLst/>
            <a:gdLst/>
            <a:ahLst/>
            <a:cxnLst/>
            <a:rect l="l" t="t" r="r" b="b"/>
            <a:pathLst>
              <a:path w="2774" h="3149" extrusionOk="0">
                <a:moveTo>
                  <a:pt x="2485" y="0"/>
                </a:moveTo>
                <a:cubicBezTo>
                  <a:pt x="2421" y="0"/>
                  <a:pt x="2357" y="22"/>
                  <a:pt x="2293" y="43"/>
                </a:cubicBezTo>
                <a:lnTo>
                  <a:pt x="444" y="1115"/>
                </a:lnTo>
                <a:cubicBezTo>
                  <a:pt x="222" y="1263"/>
                  <a:pt x="0" y="1596"/>
                  <a:pt x="0" y="1892"/>
                </a:cubicBezTo>
                <a:lnTo>
                  <a:pt x="0" y="2816"/>
                </a:lnTo>
                <a:cubicBezTo>
                  <a:pt x="0" y="2964"/>
                  <a:pt x="74" y="3075"/>
                  <a:pt x="148" y="3112"/>
                </a:cubicBezTo>
                <a:cubicBezTo>
                  <a:pt x="185" y="3149"/>
                  <a:pt x="259" y="3149"/>
                  <a:pt x="296" y="3149"/>
                </a:cubicBezTo>
                <a:cubicBezTo>
                  <a:pt x="370" y="3149"/>
                  <a:pt x="444" y="3112"/>
                  <a:pt x="481" y="3075"/>
                </a:cubicBezTo>
                <a:lnTo>
                  <a:pt x="481" y="3075"/>
                </a:lnTo>
                <a:cubicBezTo>
                  <a:pt x="438" y="3101"/>
                  <a:pt x="395" y="3113"/>
                  <a:pt x="354" y="3113"/>
                </a:cubicBezTo>
                <a:cubicBezTo>
                  <a:pt x="220" y="3113"/>
                  <a:pt x="111" y="2986"/>
                  <a:pt x="111" y="2816"/>
                </a:cubicBezTo>
                <a:lnTo>
                  <a:pt x="111" y="1892"/>
                </a:lnTo>
                <a:cubicBezTo>
                  <a:pt x="111" y="1633"/>
                  <a:pt x="296" y="1337"/>
                  <a:pt x="518" y="1226"/>
                </a:cubicBezTo>
                <a:lnTo>
                  <a:pt x="2330" y="154"/>
                </a:lnTo>
                <a:cubicBezTo>
                  <a:pt x="2396" y="121"/>
                  <a:pt x="2459" y="104"/>
                  <a:pt x="2515" y="104"/>
                </a:cubicBezTo>
                <a:cubicBezTo>
                  <a:pt x="2646" y="104"/>
                  <a:pt x="2736" y="195"/>
                  <a:pt x="2736" y="376"/>
                </a:cubicBezTo>
                <a:cubicBezTo>
                  <a:pt x="2736" y="672"/>
                  <a:pt x="2736" y="1004"/>
                  <a:pt x="2736" y="1300"/>
                </a:cubicBezTo>
                <a:cubicBezTo>
                  <a:pt x="2736" y="1485"/>
                  <a:pt x="2625" y="1781"/>
                  <a:pt x="2441" y="1929"/>
                </a:cubicBezTo>
                <a:cubicBezTo>
                  <a:pt x="2551" y="1855"/>
                  <a:pt x="2588" y="1744"/>
                  <a:pt x="2625" y="1707"/>
                </a:cubicBezTo>
                <a:cubicBezTo>
                  <a:pt x="2736" y="1485"/>
                  <a:pt x="2736" y="1337"/>
                  <a:pt x="2773" y="1263"/>
                </a:cubicBezTo>
                <a:lnTo>
                  <a:pt x="2736" y="339"/>
                </a:lnTo>
                <a:cubicBezTo>
                  <a:pt x="2736" y="228"/>
                  <a:pt x="2736" y="154"/>
                  <a:pt x="2699" y="154"/>
                </a:cubicBezTo>
                <a:cubicBezTo>
                  <a:pt x="2699" y="80"/>
                  <a:pt x="2625" y="43"/>
                  <a:pt x="2625" y="43"/>
                </a:cubicBezTo>
                <a:cubicBezTo>
                  <a:pt x="2579" y="12"/>
                  <a:pt x="2532" y="0"/>
                  <a:pt x="24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90"/>
          <p:cNvSpPr/>
          <p:nvPr/>
        </p:nvSpPr>
        <p:spPr>
          <a:xfrm flipH="1">
            <a:off x="7128606" y="4000281"/>
            <a:ext cx="107272" cy="87355"/>
          </a:xfrm>
          <a:custGeom>
            <a:avLst/>
            <a:gdLst/>
            <a:ahLst/>
            <a:cxnLst/>
            <a:rect l="l" t="t" r="r" b="b"/>
            <a:pathLst>
              <a:path w="2219" h="1807" extrusionOk="0">
                <a:moveTo>
                  <a:pt x="2153" y="1"/>
                </a:moveTo>
                <a:cubicBezTo>
                  <a:pt x="2101" y="1"/>
                  <a:pt x="2049" y="27"/>
                  <a:pt x="1997" y="53"/>
                </a:cubicBezTo>
                <a:lnTo>
                  <a:pt x="185" y="1125"/>
                </a:lnTo>
                <a:cubicBezTo>
                  <a:pt x="111" y="1162"/>
                  <a:pt x="37" y="1199"/>
                  <a:pt x="0" y="1273"/>
                </a:cubicBezTo>
                <a:lnTo>
                  <a:pt x="887" y="1791"/>
                </a:lnTo>
                <a:lnTo>
                  <a:pt x="924" y="1791"/>
                </a:lnTo>
                <a:cubicBezTo>
                  <a:pt x="935" y="1802"/>
                  <a:pt x="949" y="1806"/>
                  <a:pt x="966" y="1806"/>
                </a:cubicBezTo>
                <a:cubicBezTo>
                  <a:pt x="1005" y="1806"/>
                  <a:pt x="1057" y="1780"/>
                  <a:pt x="1109" y="1754"/>
                </a:cubicBezTo>
                <a:cubicBezTo>
                  <a:pt x="1183" y="1717"/>
                  <a:pt x="1220" y="1680"/>
                  <a:pt x="1294" y="1606"/>
                </a:cubicBezTo>
                <a:cubicBezTo>
                  <a:pt x="1294" y="1606"/>
                  <a:pt x="1294" y="1569"/>
                  <a:pt x="1294" y="1569"/>
                </a:cubicBezTo>
                <a:lnTo>
                  <a:pt x="1331" y="1569"/>
                </a:lnTo>
                <a:cubicBezTo>
                  <a:pt x="1331" y="1532"/>
                  <a:pt x="1331" y="1532"/>
                  <a:pt x="1331" y="1532"/>
                </a:cubicBezTo>
                <a:lnTo>
                  <a:pt x="1368" y="1458"/>
                </a:lnTo>
                <a:lnTo>
                  <a:pt x="2218" y="16"/>
                </a:lnTo>
                <a:cubicBezTo>
                  <a:pt x="2197" y="5"/>
                  <a:pt x="2175" y="1"/>
                  <a:pt x="21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90"/>
          <p:cNvSpPr/>
          <p:nvPr/>
        </p:nvSpPr>
        <p:spPr>
          <a:xfrm flipH="1">
            <a:off x="7142915" y="4079662"/>
            <a:ext cx="76913" cy="60815"/>
          </a:xfrm>
          <a:custGeom>
            <a:avLst/>
            <a:gdLst/>
            <a:ahLst/>
            <a:cxnLst/>
            <a:rect l="l" t="t" r="r" b="b"/>
            <a:pathLst>
              <a:path w="1591" h="1258" extrusionOk="0">
                <a:moveTo>
                  <a:pt x="1036" y="1"/>
                </a:moveTo>
                <a:lnTo>
                  <a:pt x="1036" y="38"/>
                </a:lnTo>
                <a:cubicBezTo>
                  <a:pt x="1036" y="75"/>
                  <a:pt x="999" y="75"/>
                  <a:pt x="999" y="75"/>
                </a:cubicBezTo>
                <a:cubicBezTo>
                  <a:pt x="999" y="75"/>
                  <a:pt x="999" y="75"/>
                  <a:pt x="999" y="112"/>
                </a:cubicBezTo>
                <a:lnTo>
                  <a:pt x="962" y="112"/>
                </a:lnTo>
                <a:cubicBezTo>
                  <a:pt x="962" y="112"/>
                  <a:pt x="962" y="149"/>
                  <a:pt x="925" y="149"/>
                </a:cubicBezTo>
                <a:lnTo>
                  <a:pt x="925" y="186"/>
                </a:lnTo>
                <a:lnTo>
                  <a:pt x="888" y="186"/>
                </a:lnTo>
                <a:cubicBezTo>
                  <a:pt x="888" y="223"/>
                  <a:pt x="851" y="223"/>
                  <a:pt x="851" y="223"/>
                </a:cubicBezTo>
                <a:cubicBezTo>
                  <a:pt x="851" y="223"/>
                  <a:pt x="814" y="260"/>
                  <a:pt x="814" y="260"/>
                </a:cubicBezTo>
                <a:lnTo>
                  <a:pt x="777" y="260"/>
                </a:lnTo>
                <a:cubicBezTo>
                  <a:pt x="777" y="260"/>
                  <a:pt x="777" y="297"/>
                  <a:pt x="777" y="297"/>
                </a:cubicBezTo>
                <a:lnTo>
                  <a:pt x="703" y="297"/>
                </a:lnTo>
                <a:cubicBezTo>
                  <a:pt x="703" y="297"/>
                  <a:pt x="703" y="297"/>
                  <a:pt x="703" y="334"/>
                </a:cubicBezTo>
                <a:lnTo>
                  <a:pt x="519" y="334"/>
                </a:lnTo>
                <a:lnTo>
                  <a:pt x="28" y="1210"/>
                </a:lnTo>
                <a:lnTo>
                  <a:pt x="28" y="1210"/>
                </a:lnTo>
                <a:lnTo>
                  <a:pt x="186" y="1147"/>
                </a:lnTo>
                <a:lnTo>
                  <a:pt x="371" y="1036"/>
                </a:lnTo>
                <a:lnTo>
                  <a:pt x="555" y="925"/>
                </a:lnTo>
                <a:lnTo>
                  <a:pt x="740" y="814"/>
                </a:lnTo>
                <a:lnTo>
                  <a:pt x="925" y="703"/>
                </a:lnTo>
                <a:lnTo>
                  <a:pt x="1110" y="592"/>
                </a:lnTo>
                <a:lnTo>
                  <a:pt x="1295" y="481"/>
                </a:lnTo>
                <a:lnTo>
                  <a:pt x="1480" y="408"/>
                </a:lnTo>
                <a:lnTo>
                  <a:pt x="1591" y="334"/>
                </a:lnTo>
                <a:lnTo>
                  <a:pt x="1036" y="1"/>
                </a:lnTo>
                <a:close/>
                <a:moveTo>
                  <a:pt x="28" y="1210"/>
                </a:moveTo>
                <a:lnTo>
                  <a:pt x="1" y="1221"/>
                </a:lnTo>
                <a:lnTo>
                  <a:pt x="1" y="1258"/>
                </a:lnTo>
                <a:lnTo>
                  <a:pt x="28" y="121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90"/>
          <p:cNvSpPr/>
          <p:nvPr/>
        </p:nvSpPr>
        <p:spPr>
          <a:xfrm flipH="1">
            <a:off x="7200105" y="4068978"/>
            <a:ext cx="46505" cy="76913"/>
          </a:xfrm>
          <a:custGeom>
            <a:avLst/>
            <a:gdLst/>
            <a:ahLst/>
            <a:cxnLst/>
            <a:rect l="l" t="t" r="r" b="b"/>
            <a:pathLst>
              <a:path w="962" h="1591" extrusionOk="0">
                <a:moveTo>
                  <a:pt x="111" y="0"/>
                </a:moveTo>
                <a:cubicBezTo>
                  <a:pt x="37" y="111"/>
                  <a:pt x="0" y="259"/>
                  <a:pt x="0" y="370"/>
                </a:cubicBezTo>
                <a:lnTo>
                  <a:pt x="0" y="1294"/>
                </a:lnTo>
                <a:cubicBezTo>
                  <a:pt x="0" y="1464"/>
                  <a:pt x="87" y="1591"/>
                  <a:pt x="228" y="1591"/>
                </a:cubicBezTo>
                <a:cubicBezTo>
                  <a:pt x="270" y="1591"/>
                  <a:pt x="318" y="1579"/>
                  <a:pt x="370" y="1553"/>
                </a:cubicBezTo>
                <a:lnTo>
                  <a:pt x="962" y="481"/>
                </a:lnTo>
                <a:lnTo>
                  <a:pt x="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90"/>
          <p:cNvSpPr/>
          <p:nvPr/>
        </p:nvSpPr>
        <p:spPr>
          <a:xfrm flipH="1">
            <a:off x="7119661" y="4002843"/>
            <a:ext cx="44717" cy="85808"/>
          </a:xfrm>
          <a:custGeom>
            <a:avLst/>
            <a:gdLst/>
            <a:ahLst/>
            <a:cxnLst/>
            <a:rect l="l" t="t" r="r" b="b"/>
            <a:pathLst>
              <a:path w="925" h="1775" extrusionOk="0">
                <a:moveTo>
                  <a:pt x="850" y="0"/>
                </a:moveTo>
                <a:lnTo>
                  <a:pt x="0" y="1442"/>
                </a:lnTo>
                <a:lnTo>
                  <a:pt x="629" y="1775"/>
                </a:lnTo>
                <a:cubicBezTo>
                  <a:pt x="813" y="1627"/>
                  <a:pt x="924" y="1331"/>
                  <a:pt x="924" y="1146"/>
                </a:cubicBezTo>
                <a:cubicBezTo>
                  <a:pt x="924" y="850"/>
                  <a:pt x="924" y="518"/>
                  <a:pt x="924" y="222"/>
                </a:cubicBezTo>
                <a:cubicBezTo>
                  <a:pt x="924" y="111"/>
                  <a:pt x="887" y="37"/>
                  <a:pt x="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90"/>
          <p:cNvSpPr/>
          <p:nvPr/>
        </p:nvSpPr>
        <p:spPr>
          <a:xfrm flipH="1">
            <a:off x="7123240" y="4001054"/>
            <a:ext cx="118004" cy="142997"/>
          </a:xfrm>
          <a:custGeom>
            <a:avLst/>
            <a:gdLst/>
            <a:ahLst/>
            <a:cxnLst/>
            <a:rect l="l" t="t" r="r" b="b"/>
            <a:pathLst>
              <a:path w="2441" h="2958" extrusionOk="0">
                <a:moveTo>
                  <a:pt x="2329" y="0"/>
                </a:moveTo>
                <a:lnTo>
                  <a:pt x="1479" y="1442"/>
                </a:lnTo>
                <a:lnTo>
                  <a:pt x="1442" y="1516"/>
                </a:lnTo>
                <a:cubicBezTo>
                  <a:pt x="1442" y="1516"/>
                  <a:pt x="1442" y="1516"/>
                  <a:pt x="1442" y="1553"/>
                </a:cubicBezTo>
                <a:lnTo>
                  <a:pt x="1405" y="1553"/>
                </a:lnTo>
                <a:cubicBezTo>
                  <a:pt x="1405" y="1553"/>
                  <a:pt x="1405" y="1590"/>
                  <a:pt x="1405" y="1590"/>
                </a:cubicBezTo>
                <a:cubicBezTo>
                  <a:pt x="1331" y="1664"/>
                  <a:pt x="1294" y="1701"/>
                  <a:pt x="1220" y="1738"/>
                </a:cubicBezTo>
                <a:cubicBezTo>
                  <a:pt x="1146" y="1775"/>
                  <a:pt x="1072" y="1775"/>
                  <a:pt x="1035" y="1775"/>
                </a:cubicBezTo>
                <a:lnTo>
                  <a:pt x="998" y="1775"/>
                </a:lnTo>
                <a:lnTo>
                  <a:pt x="111" y="1257"/>
                </a:lnTo>
                <a:cubicBezTo>
                  <a:pt x="74" y="1294"/>
                  <a:pt x="37" y="1331"/>
                  <a:pt x="0" y="1405"/>
                </a:cubicBezTo>
                <a:lnTo>
                  <a:pt x="851" y="1886"/>
                </a:lnTo>
                <a:lnTo>
                  <a:pt x="259" y="2958"/>
                </a:lnTo>
                <a:lnTo>
                  <a:pt x="296" y="2958"/>
                </a:lnTo>
                <a:lnTo>
                  <a:pt x="444" y="2884"/>
                </a:lnTo>
                <a:lnTo>
                  <a:pt x="962" y="1960"/>
                </a:lnTo>
                <a:lnTo>
                  <a:pt x="1109" y="1960"/>
                </a:lnTo>
                <a:cubicBezTo>
                  <a:pt x="1109" y="1960"/>
                  <a:pt x="1109" y="1960"/>
                  <a:pt x="1109" y="1923"/>
                </a:cubicBezTo>
                <a:lnTo>
                  <a:pt x="1220" y="1923"/>
                </a:lnTo>
                <a:cubicBezTo>
                  <a:pt x="1220" y="1886"/>
                  <a:pt x="1220" y="1886"/>
                  <a:pt x="1220" y="1886"/>
                </a:cubicBezTo>
                <a:lnTo>
                  <a:pt x="1257" y="1886"/>
                </a:lnTo>
                <a:cubicBezTo>
                  <a:pt x="1257" y="1849"/>
                  <a:pt x="1294" y="1849"/>
                  <a:pt x="1294" y="1849"/>
                </a:cubicBezTo>
                <a:cubicBezTo>
                  <a:pt x="1294" y="1849"/>
                  <a:pt x="1331" y="1849"/>
                  <a:pt x="1331" y="1812"/>
                </a:cubicBezTo>
                <a:cubicBezTo>
                  <a:pt x="1331" y="1812"/>
                  <a:pt x="1368" y="1812"/>
                  <a:pt x="1368" y="1775"/>
                </a:cubicBezTo>
                <a:cubicBezTo>
                  <a:pt x="1405" y="1775"/>
                  <a:pt x="1405" y="1738"/>
                  <a:pt x="1405" y="1738"/>
                </a:cubicBezTo>
                <a:lnTo>
                  <a:pt x="1442" y="1738"/>
                </a:lnTo>
                <a:cubicBezTo>
                  <a:pt x="1442" y="1701"/>
                  <a:pt x="1442" y="1701"/>
                  <a:pt x="1442" y="1701"/>
                </a:cubicBezTo>
                <a:cubicBezTo>
                  <a:pt x="1442" y="1701"/>
                  <a:pt x="1479" y="1701"/>
                  <a:pt x="1479" y="1664"/>
                </a:cubicBezTo>
                <a:lnTo>
                  <a:pt x="1479" y="1627"/>
                </a:lnTo>
                <a:lnTo>
                  <a:pt x="2034" y="1960"/>
                </a:lnTo>
                <a:lnTo>
                  <a:pt x="2108" y="1923"/>
                </a:lnTo>
                <a:cubicBezTo>
                  <a:pt x="2108" y="1886"/>
                  <a:pt x="2108" y="1886"/>
                  <a:pt x="2108" y="1886"/>
                </a:cubicBezTo>
                <a:cubicBezTo>
                  <a:pt x="2145" y="1886"/>
                  <a:pt x="2182" y="1849"/>
                  <a:pt x="2219" y="1849"/>
                </a:cubicBezTo>
                <a:cubicBezTo>
                  <a:pt x="2219" y="1812"/>
                  <a:pt x="2219" y="1812"/>
                  <a:pt x="2219" y="1812"/>
                </a:cubicBezTo>
                <a:lnTo>
                  <a:pt x="1590" y="1479"/>
                </a:lnTo>
                <a:lnTo>
                  <a:pt x="2440" y="37"/>
                </a:lnTo>
                <a:cubicBezTo>
                  <a:pt x="2403" y="0"/>
                  <a:pt x="2366" y="0"/>
                  <a:pt x="2329"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90"/>
          <p:cNvSpPr/>
          <p:nvPr/>
        </p:nvSpPr>
        <p:spPr>
          <a:xfrm flipH="1">
            <a:off x="7221568" y="4274487"/>
            <a:ext cx="1837" cy="48"/>
          </a:xfrm>
          <a:custGeom>
            <a:avLst/>
            <a:gdLst/>
            <a:ahLst/>
            <a:cxnLst/>
            <a:rect l="l" t="t" r="r" b="b"/>
            <a:pathLst>
              <a:path w="38" h="1" extrusionOk="0">
                <a:moveTo>
                  <a:pt x="1" y="1"/>
                </a:moveTo>
                <a:cubicBezTo>
                  <a:pt x="38" y="1"/>
                  <a:pt x="38" y="1"/>
                  <a:pt x="38" y="1"/>
                </a:cubicBezTo>
                <a:cubicBezTo>
                  <a:pt x="38" y="1"/>
                  <a:pt x="38"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90"/>
          <p:cNvSpPr/>
          <p:nvPr/>
        </p:nvSpPr>
        <p:spPr>
          <a:xfrm flipH="1">
            <a:off x="7209050" y="4163683"/>
            <a:ext cx="144786" cy="162673"/>
          </a:xfrm>
          <a:custGeom>
            <a:avLst/>
            <a:gdLst/>
            <a:ahLst/>
            <a:cxnLst/>
            <a:rect l="l" t="t" r="r" b="b"/>
            <a:pathLst>
              <a:path w="2995" h="3365" extrusionOk="0">
                <a:moveTo>
                  <a:pt x="2924" y="251"/>
                </a:moveTo>
                <a:lnTo>
                  <a:pt x="2995" y="296"/>
                </a:lnTo>
                <a:cubicBezTo>
                  <a:pt x="2974" y="275"/>
                  <a:pt x="2950" y="260"/>
                  <a:pt x="2924" y="251"/>
                </a:cubicBezTo>
                <a:close/>
                <a:moveTo>
                  <a:pt x="2440" y="0"/>
                </a:moveTo>
                <a:cubicBezTo>
                  <a:pt x="2366" y="0"/>
                  <a:pt x="2292" y="74"/>
                  <a:pt x="2255" y="74"/>
                </a:cubicBezTo>
                <a:lnTo>
                  <a:pt x="2070" y="185"/>
                </a:lnTo>
                <a:lnTo>
                  <a:pt x="1886" y="296"/>
                </a:lnTo>
                <a:lnTo>
                  <a:pt x="1701" y="407"/>
                </a:lnTo>
                <a:lnTo>
                  <a:pt x="1516" y="481"/>
                </a:lnTo>
                <a:lnTo>
                  <a:pt x="1331" y="592"/>
                </a:lnTo>
                <a:lnTo>
                  <a:pt x="1146" y="703"/>
                </a:lnTo>
                <a:lnTo>
                  <a:pt x="961" y="814"/>
                </a:lnTo>
                <a:lnTo>
                  <a:pt x="777" y="925"/>
                </a:lnTo>
                <a:lnTo>
                  <a:pt x="629" y="1036"/>
                </a:lnTo>
                <a:lnTo>
                  <a:pt x="444" y="1110"/>
                </a:lnTo>
                <a:cubicBezTo>
                  <a:pt x="259" y="1220"/>
                  <a:pt x="185" y="1368"/>
                  <a:pt x="111" y="1442"/>
                </a:cubicBezTo>
                <a:cubicBezTo>
                  <a:pt x="37" y="1590"/>
                  <a:pt x="0" y="1738"/>
                  <a:pt x="0" y="1886"/>
                </a:cubicBezTo>
                <a:lnTo>
                  <a:pt x="0" y="1997"/>
                </a:lnTo>
                <a:lnTo>
                  <a:pt x="0" y="2071"/>
                </a:lnTo>
                <a:lnTo>
                  <a:pt x="0" y="2182"/>
                </a:lnTo>
                <a:lnTo>
                  <a:pt x="0" y="2256"/>
                </a:lnTo>
                <a:lnTo>
                  <a:pt x="0" y="2367"/>
                </a:lnTo>
                <a:lnTo>
                  <a:pt x="0" y="2441"/>
                </a:lnTo>
                <a:lnTo>
                  <a:pt x="0" y="2551"/>
                </a:lnTo>
                <a:lnTo>
                  <a:pt x="0" y="2625"/>
                </a:lnTo>
                <a:lnTo>
                  <a:pt x="0" y="2736"/>
                </a:lnTo>
                <a:lnTo>
                  <a:pt x="0" y="2810"/>
                </a:lnTo>
                <a:cubicBezTo>
                  <a:pt x="0" y="2921"/>
                  <a:pt x="0" y="2995"/>
                  <a:pt x="37" y="2995"/>
                </a:cubicBezTo>
                <a:cubicBezTo>
                  <a:pt x="37" y="3069"/>
                  <a:pt x="74" y="3069"/>
                  <a:pt x="111" y="3106"/>
                </a:cubicBezTo>
                <a:cubicBezTo>
                  <a:pt x="111" y="3106"/>
                  <a:pt x="111" y="3106"/>
                  <a:pt x="148" y="3143"/>
                </a:cubicBezTo>
                <a:lnTo>
                  <a:pt x="493" y="3331"/>
                </a:lnTo>
                <a:lnTo>
                  <a:pt x="493" y="3331"/>
                </a:lnTo>
                <a:cubicBezTo>
                  <a:pt x="430" y="3279"/>
                  <a:pt x="407" y="3185"/>
                  <a:pt x="407" y="3069"/>
                </a:cubicBezTo>
                <a:lnTo>
                  <a:pt x="407" y="2145"/>
                </a:lnTo>
                <a:cubicBezTo>
                  <a:pt x="407" y="1849"/>
                  <a:pt x="592" y="1516"/>
                  <a:pt x="850" y="1368"/>
                </a:cubicBezTo>
                <a:lnTo>
                  <a:pt x="2699" y="296"/>
                </a:lnTo>
                <a:cubicBezTo>
                  <a:pt x="2754" y="259"/>
                  <a:pt x="2810" y="241"/>
                  <a:pt x="2861" y="241"/>
                </a:cubicBezTo>
                <a:cubicBezTo>
                  <a:pt x="2883" y="241"/>
                  <a:pt x="2904" y="244"/>
                  <a:pt x="2924" y="251"/>
                </a:cubicBezTo>
                <a:lnTo>
                  <a:pt x="2924" y="251"/>
                </a:lnTo>
                <a:lnTo>
                  <a:pt x="2588" y="37"/>
                </a:lnTo>
                <a:lnTo>
                  <a:pt x="2551" y="37"/>
                </a:lnTo>
                <a:cubicBezTo>
                  <a:pt x="2514" y="0"/>
                  <a:pt x="2477" y="0"/>
                  <a:pt x="2440" y="0"/>
                </a:cubicBezTo>
                <a:close/>
                <a:moveTo>
                  <a:pt x="493" y="3331"/>
                </a:moveTo>
                <a:cubicBezTo>
                  <a:pt x="511" y="3346"/>
                  <a:pt x="531" y="3357"/>
                  <a:pt x="555" y="3365"/>
                </a:cubicBezTo>
                <a:lnTo>
                  <a:pt x="493" y="333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90"/>
          <p:cNvSpPr/>
          <p:nvPr/>
        </p:nvSpPr>
        <p:spPr>
          <a:xfrm flipH="1">
            <a:off x="7201895" y="4175286"/>
            <a:ext cx="132313" cy="152859"/>
          </a:xfrm>
          <a:custGeom>
            <a:avLst/>
            <a:gdLst/>
            <a:ahLst/>
            <a:cxnLst/>
            <a:rect l="l" t="t" r="r" b="b"/>
            <a:pathLst>
              <a:path w="2737" h="3162" extrusionOk="0">
                <a:moveTo>
                  <a:pt x="2455" y="1"/>
                </a:moveTo>
                <a:cubicBezTo>
                  <a:pt x="2404" y="1"/>
                  <a:pt x="2348" y="19"/>
                  <a:pt x="2293" y="56"/>
                </a:cubicBezTo>
                <a:lnTo>
                  <a:pt x="444" y="1128"/>
                </a:lnTo>
                <a:cubicBezTo>
                  <a:pt x="186" y="1276"/>
                  <a:pt x="1" y="1609"/>
                  <a:pt x="1" y="1905"/>
                </a:cubicBezTo>
                <a:lnTo>
                  <a:pt x="1" y="2829"/>
                </a:lnTo>
                <a:cubicBezTo>
                  <a:pt x="1" y="2977"/>
                  <a:pt x="38" y="3088"/>
                  <a:pt x="149" y="3125"/>
                </a:cubicBezTo>
                <a:cubicBezTo>
                  <a:pt x="186" y="3162"/>
                  <a:pt x="223" y="3162"/>
                  <a:pt x="297" y="3162"/>
                </a:cubicBezTo>
                <a:cubicBezTo>
                  <a:pt x="371" y="3162"/>
                  <a:pt x="444" y="3125"/>
                  <a:pt x="481" y="3088"/>
                </a:cubicBezTo>
                <a:lnTo>
                  <a:pt x="481" y="3088"/>
                </a:lnTo>
                <a:cubicBezTo>
                  <a:pt x="430" y="3114"/>
                  <a:pt x="382" y="3126"/>
                  <a:pt x="339" y="3126"/>
                </a:cubicBezTo>
                <a:cubicBezTo>
                  <a:pt x="199" y="3126"/>
                  <a:pt x="112" y="2999"/>
                  <a:pt x="112" y="2829"/>
                </a:cubicBezTo>
                <a:lnTo>
                  <a:pt x="112" y="1905"/>
                </a:lnTo>
                <a:cubicBezTo>
                  <a:pt x="112" y="1646"/>
                  <a:pt x="297" y="1350"/>
                  <a:pt x="481" y="1239"/>
                </a:cubicBezTo>
                <a:lnTo>
                  <a:pt x="2330" y="167"/>
                </a:lnTo>
                <a:cubicBezTo>
                  <a:pt x="2397" y="134"/>
                  <a:pt x="2456" y="117"/>
                  <a:pt x="2508" y="117"/>
                </a:cubicBezTo>
                <a:cubicBezTo>
                  <a:pt x="2627" y="117"/>
                  <a:pt x="2700" y="208"/>
                  <a:pt x="2700" y="389"/>
                </a:cubicBezTo>
                <a:cubicBezTo>
                  <a:pt x="2700" y="685"/>
                  <a:pt x="2700" y="1017"/>
                  <a:pt x="2700" y="1313"/>
                </a:cubicBezTo>
                <a:cubicBezTo>
                  <a:pt x="2737" y="1498"/>
                  <a:pt x="2589" y="1793"/>
                  <a:pt x="2441" y="1941"/>
                </a:cubicBezTo>
                <a:lnTo>
                  <a:pt x="2441" y="1941"/>
                </a:lnTo>
                <a:cubicBezTo>
                  <a:pt x="2515" y="1867"/>
                  <a:pt x="2589" y="1757"/>
                  <a:pt x="2626" y="1720"/>
                </a:cubicBezTo>
                <a:cubicBezTo>
                  <a:pt x="2737" y="1498"/>
                  <a:pt x="2737" y="1350"/>
                  <a:pt x="2737" y="1276"/>
                </a:cubicBezTo>
                <a:lnTo>
                  <a:pt x="2737" y="352"/>
                </a:lnTo>
                <a:cubicBezTo>
                  <a:pt x="2737" y="241"/>
                  <a:pt x="2737" y="167"/>
                  <a:pt x="2700" y="167"/>
                </a:cubicBezTo>
                <a:cubicBezTo>
                  <a:pt x="2663" y="93"/>
                  <a:pt x="2626" y="56"/>
                  <a:pt x="2589" y="56"/>
                </a:cubicBezTo>
                <a:cubicBezTo>
                  <a:pt x="2552" y="19"/>
                  <a:pt x="2506" y="1"/>
                  <a:pt x="24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90"/>
          <p:cNvSpPr/>
          <p:nvPr/>
        </p:nvSpPr>
        <p:spPr>
          <a:xfrm flipH="1">
            <a:off x="7210838" y="4180797"/>
            <a:ext cx="107272" cy="86581"/>
          </a:xfrm>
          <a:custGeom>
            <a:avLst/>
            <a:gdLst/>
            <a:ahLst/>
            <a:cxnLst/>
            <a:rect l="l" t="t" r="r" b="b"/>
            <a:pathLst>
              <a:path w="2219" h="1791" extrusionOk="0">
                <a:moveTo>
                  <a:pt x="2154" y="1"/>
                </a:moveTo>
                <a:cubicBezTo>
                  <a:pt x="2102" y="1"/>
                  <a:pt x="2049" y="27"/>
                  <a:pt x="1997" y="53"/>
                </a:cubicBezTo>
                <a:lnTo>
                  <a:pt x="148" y="1125"/>
                </a:lnTo>
                <a:cubicBezTo>
                  <a:pt x="111" y="1162"/>
                  <a:pt x="38" y="1199"/>
                  <a:pt x="1" y="1273"/>
                </a:cubicBezTo>
                <a:lnTo>
                  <a:pt x="888" y="1791"/>
                </a:lnTo>
                <a:lnTo>
                  <a:pt x="925" y="1791"/>
                </a:lnTo>
                <a:cubicBezTo>
                  <a:pt x="962" y="1791"/>
                  <a:pt x="1036" y="1791"/>
                  <a:pt x="1110" y="1754"/>
                </a:cubicBezTo>
                <a:cubicBezTo>
                  <a:pt x="1184" y="1717"/>
                  <a:pt x="1221" y="1680"/>
                  <a:pt x="1295" y="1606"/>
                </a:cubicBezTo>
                <a:cubicBezTo>
                  <a:pt x="1295" y="1569"/>
                  <a:pt x="1295" y="1569"/>
                  <a:pt x="1295" y="1569"/>
                </a:cubicBezTo>
                <a:cubicBezTo>
                  <a:pt x="1331" y="1532"/>
                  <a:pt x="1331" y="1532"/>
                  <a:pt x="1331" y="1532"/>
                </a:cubicBezTo>
                <a:lnTo>
                  <a:pt x="1368" y="1421"/>
                </a:lnTo>
                <a:lnTo>
                  <a:pt x="2219" y="16"/>
                </a:lnTo>
                <a:cubicBezTo>
                  <a:pt x="2197" y="5"/>
                  <a:pt x="2175" y="1"/>
                  <a:pt x="2154" y="1"/>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90"/>
          <p:cNvSpPr/>
          <p:nvPr/>
        </p:nvSpPr>
        <p:spPr>
          <a:xfrm flipH="1">
            <a:off x="7225099" y="4260178"/>
            <a:ext cx="76913" cy="60815"/>
          </a:xfrm>
          <a:custGeom>
            <a:avLst/>
            <a:gdLst/>
            <a:ahLst/>
            <a:cxnLst/>
            <a:rect l="l" t="t" r="r" b="b"/>
            <a:pathLst>
              <a:path w="1591" h="1258" extrusionOk="0">
                <a:moveTo>
                  <a:pt x="1035" y="1"/>
                </a:moveTo>
                <a:lnTo>
                  <a:pt x="1035" y="38"/>
                </a:lnTo>
                <a:cubicBezTo>
                  <a:pt x="998" y="75"/>
                  <a:pt x="998" y="75"/>
                  <a:pt x="998" y="75"/>
                </a:cubicBezTo>
                <a:cubicBezTo>
                  <a:pt x="998" y="75"/>
                  <a:pt x="998" y="75"/>
                  <a:pt x="998" y="112"/>
                </a:cubicBezTo>
                <a:lnTo>
                  <a:pt x="962" y="112"/>
                </a:lnTo>
                <a:cubicBezTo>
                  <a:pt x="962" y="112"/>
                  <a:pt x="925" y="149"/>
                  <a:pt x="925" y="149"/>
                </a:cubicBezTo>
                <a:cubicBezTo>
                  <a:pt x="925" y="186"/>
                  <a:pt x="888" y="186"/>
                  <a:pt x="888" y="186"/>
                </a:cubicBezTo>
                <a:cubicBezTo>
                  <a:pt x="888" y="223"/>
                  <a:pt x="851" y="223"/>
                  <a:pt x="851" y="223"/>
                </a:cubicBezTo>
                <a:cubicBezTo>
                  <a:pt x="814" y="223"/>
                  <a:pt x="814" y="223"/>
                  <a:pt x="814" y="260"/>
                </a:cubicBezTo>
                <a:lnTo>
                  <a:pt x="777" y="260"/>
                </a:lnTo>
                <a:cubicBezTo>
                  <a:pt x="777" y="260"/>
                  <a:pt x="777" y="260"/>
                  <a:pt x="777" y="297"/>
                </a:cubicBezTo>
                <a:lnTo>
                  <a:pt x="666" y="297"/>
                </a:lnTo>
                <a:cubicBezTo>
                  <a:pt x="666" y="334"/>
                  <a:pt x="666" y="334"/>
                  <a:pt x="666" y="334"/>
                </a:cubicBezTo>
                <a:lnTo>
                  <a:pt x="518" y="334"/>
                </a:lnTo>
                <a:lnTo>
                  <a:pt x="31" y="1202"/>
                </a:lnTo>
                <a:lnTo>
                  <a:pt x="31" y="1202"/>
                </a:lnTo>
                <a:lnTo>
                  <a:pt x="185" y="1110"/>
                </a:lnTo>
                <a:lnTo>
                  <a:pt x="370" y="1036"/>
                </a:lnTo>
                <a:lnTo>
                  <a:pt x="555" y="925"/>
                </a:lnTo>
                <a:lnTo>
                  <a:pt x="740" y="814"/>
                </a:lnTo>
                <a:lnTo>
                  <a:pt x="925" y="703"/>
                </a:lnTo>
                <a:lnTo>
                  <a:pt x="1109" y="592"/>
                </a:lnTo>
                <a:lnTo>
                  <a:pt x="1294" y="482"/>
                </a:lnTo>
                <a:lnTo>
                  <a:pt x="1479" y="371"/>
                </a:lnTo>
                <a:lnTo>
                  <a:pt x="1590" y="334"/>
                </a:lnTo>
                <a:lnTo>
                  <a:pt x="1035" y="1"/>
                </a:lnTo>
                <a:close/>
                <a:moveTo>
                  <a:pt x="31" y="1202"/>
                </a:moveTo>
                <a:lnTo>
                  <a:pt x="0" y="1221"/>
                </a:lnTo>
                <a:lnTo>
                  <a:pt x="0" y="1258"/>
                </a:lnTo>
                <a:lnTo>
                  <a:pt x="31" y="1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90"/>
          <p:cNvSpPr/>
          <p:nvPr/>
        </p:nvSpPr>
        <p:spPr>
          <a:xfrm flipH="1">
            <a:off x="7282337" y="4249494"/>
            <a:ext cx="46505" cy="76913"/>
          </a:xfrm>
          <a:custGeom>
            <a:avLst/>
            <a:gdLst/>
            <a:ahLst/>
            <a:cxnLst/>
            <a:rect l="l" t="t" r="r" b="b"/>
            <a:pathLst>
              <a:path w="962" h="1591" extrusionOk="0">
                <a:moveTo>
                  <a:pt x="112" y="0"/>
                </a:moveTo>
                <a:cubicBezTo>
                  <a:pt x="38" y="111"/>
                  <a:pt x="1" y="259"/>
                  <a:pt x="1" y="370"/>
                </a:cubicBezTo>
                <a:lnTo>
                  <a:pt x="1" y="1294"/>
                </a:lnTo>
                <a:cubicBezTo>
                  <a:pt x="1" y="1464"/>
                  <a:pt x="88" y="1591"/>
                  <a:pt x="228" y="1591"/>
                </a:cubicBezTo>
                <a:cubicBezTo>
                  <a:pt x="271" y="1591"/>
                  <a:pt x="319" y="1579"/>
                  <a:pt x="370" y="1553"/>
                </a:cubicBezTo>
                <a:lnTo>
                  <a:pt x="962" y="481"/>
                </a:lnTo>
                <a:lnTo>
                  <a:pt x="112"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90"/>
          <p:cNvSpPr/>
          <p:nvPr/>
        </p:nvSpPr>
        <p:spPr>
          <a:xfrm flipH="1">
            <a:off x="7201893" y="4183359"/>
            <a:ext cx="44717" cy="85808"/>
          </a:xfrm>
          <a:custGeom>
            <a:avLst/>
            <a:gdLst/>
            <a:ahLst/>
            <a:cxnLst/>
            <a:rect l="l" t="t" r="r" b="b"/>
            <a:pathLst>
              <a:path w="925" h="1775" extrusionOk="0">
                <a:moveTo>
                  <a:pt x="814" y="0"/>
                </a:moveTo>
                <a:lnTo>
                  <a:pt x="0" y="1442"/>
                </a:lnTo>
                <a:lnTo>
                  <a:pt x="592" y="1775"/>
                </a:lnTo>
                <a:lnTo>
                  <a:pt x="629" y="1775"/>
                </a:lnTo>
                <a:cubicBezTo>
                  <a:pt x="777" y="1627"/>
                  <a:pt x="925" y="1331"/>
                  <a:pt x="888" y="1146"/>
                </a:cubicBezTo>
                <a:cubicBezTo>
                  <a:pt x="888" y="850"/>
                  <a:pt x="888" y="518"/>
                  <a:pt x="888" y="222"/>
                </a:cubicBezTo>
                <a:cubicBezTo>
                  <a:pt x="888" y="111"/>
                  <a:pt x="888" y="37"/>
                  <a:pt x="814"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90"/>
          <p:cNvSpPr/>
          <p:nvPr/>
        </p:nvSpPr>
        <p:spPr>
          <a:xfrm flipH="1">
            <a:off x="7207261" y="4181570"/>
            <a:ext cx="116215" cy="142997"/>
          </a:xfrm>
          <a:custGeom>
            <a:avLst/>
            <a:gdLst/>
            <a:ahLst/>
            <a:cxnLst/>
            <a:rect l="l" t="t" r="r" b="b"/>
            <a:pathLst>
              <a:path w="2404" h="2958" extrusionOk="0">
                <a:moveTo>
                  <a:pt x="2330" y="0"/>
                </a:moveTo>
                <a:lnTo>
                  <a:pt x="1479" y="1405"/>
                </a:lnTo>
                <a:lnTo>
                  <a:pt x="1442" y="1516"/>
                </a:lnTo>
                <a:cubicBezTo>
                  <a:pt x="1442" y="1516"/>
                  <a:pt x="1442" y="1516"/>
                  <a:pt x="1406" y="1553"/>
                </a:cubicBezTo>
                <a:cubicBezTo>
                  <a:pt x="1406" y="1553"/>
                  <a:pt x="1406" y="1553"/>
                  <a:pt x="1406" y="1590"/>
                </a:cubicBezTo>
                <a:cubicBezTo>
                  <a:pt x="1332" y="1664"/>
                  <a:pt x="1295" y="1701"/>
                  <a:pt x="1221" y="1738"/>
                </a:cubicBezTo>
                <a:cubicBezTo>
                  <a:pt x="1147" y="1775"/>
                  <a:pt x="1073" y="1775"/>
                  <a:pt x="1036" y="1775"/>
                </a:cubicBezTo>
                <a:lnTo>
                  <a:pt x="999" y="1775"/>
                </a:lnTo>
                <a:lnTo>
                  <a:pt x="112" y="1257"/>
                </a:lnTo>
                <a:cubicBezTo>
                  <a:pt x="38" y="1294"/>
                  <a:pt x="1" y="1331"/>
                  <a:pt x="1" y="1405"/>
                </a:cubicBezTo>
                <a:lnTo>
                  <a:pt x="851" y="1886"/>
                </a:lnTo>
                <a:lnTo>
                  <a:pt x="259" y="2958"/>
                </a:lnTo>
                <a:lnTo>
                  <a:pt x="296" y="2958"/>
                </a:lnTo>
                <a:lnTo>
                  <a:pt x="444" y="2884"/>
                </a:lnTo>
                <a:lnTo>
                  <a:pt x="962" y="1960"/>
                </a:lnTo>
                <a:lnTo>
                  <a:pt x="1110" y="1960"/>
                </a:lnTo>
                <a:cubicBezTo>
                  <a:pt x="1110" y="1960"/>
                  <a:pt x="1110" y="1923"/>
                  <a:pt x="1110" y="1923"/>
                </a:cubicBezTo>
                <a:lnTo>
                  <a:pt x="1221" y="1923"/>
                </a:lnTo>
                <a:cubicBezTo>
                  <a:pt x="1221" y="1886"/>
                  <a:pt x="1221" y="1886"/>
                  <a:pt x="1221" y="1886"/>
                </a:cubicBezTo>
                <a:lnTo>
                  <a:pt x="1258" y="1886"/>
                </a:lnTo>
                <a:cubicBezTo>
                  <a:pt x="1258" y="1849"/>
                  <a:pt x="1258" y="1849"/>
                  <a:pt x="1295" y="1849"/>
                </a:cubicBezTo>
                <a:cubicBezTo>
                  <a:pt x="1295" y="1849"/>
                  <a:pt x="1332" y="1849"/>
                  <a:pt x="1332" y="1812"/>
                </a:cubicBezTo>
                <a:cubicBezTo>
                  <a:pt x="1332" y="1812"/>
                  <a:pt x="1369" y="1812"/>
                  <a:pt x="1369" y="1775"/>
                </a:cubicBezTo>
                <a:cubicBezTo>
                  <a:pt x="1369" y="1775"/>
                  <a:pt x="1406" y="1738"/>
                  <a:pt x="1406" y="1738"/>
                </a:cubicBezTo>
                <a:cubicBezTo>
                  <a:pt x="1406" y="1738"/>
                  <a:pt x="1406" y="1738"/>
                  <a:pt x="1442" y="1701"/>
                </a:cubicBezTo>
                <a:cubicBezTo>
                  <a:pt x="1442" y="1701"/>
                  <a:pt x="1442" y="1664"/>
                  <a:pt x="1479" y="1664"/>
                </a:cubicBezTo>
                <a:lnTo>
                  <a:pt x="1479" y="1627"/>
                </a:lnTo>
                <a:lnTo>
                  <a:pt x="2034" y="1960"/>
                </a:lnTo>
                <a:lnTo>
                  <a:pt x="2071" y="1923"/>
                </a:lnTo>
                <a:cubicBezTo>
                  <a:pt x="2071" y="1923"/>
                  <a:pt x="2108" y="1923"/>
                  <a:pt x="2108" y="1886"/>
                </a:cubicBezTo>
                <a:cubicBezTo>
                  <a:pt x="2145" y="1886"/>
                  <a:pt x="2182" y="1849"/>
                  <a:pt x="2182" y="1812"/>
                </a:cubicBezTo>
                <a:lnTo>
                  <a:pt x="1590" y="1479"/>
                </a:lnTo>
                <a:lnTo>
                  <a:pt x="2404" y="37"/>
                </a:lnTo>
                <a:cubicBezTo>
                  <a:pt x="2404" y="0"/>
                  <a:pt x="2367" y="0"/>
                  <a:pt x="2330"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3" name="Google Shape;3403;p90"/>
          <p:cNvGrpSpPr/>
          <p:nvPr/>
        </p:nvGrpSpPr>
        <p:grpSpPr>
          <a:xfrm>
            <a:off x="2519905" y="3863570"/>
            <a:ext cx="3833555" cy="2326976"/>
            <a:chOff x="6577121" y="981300"/>
            <a:chExt cx="4193344" cy="2545369"/>
          </a:xfrm>
        </p:grpSpPr>
        <p:sp>
          <p:nvSpPr>
            <p:cNvPr id="3404" name="Google Shape;3404;p90"/>
            <p:cNvSpPr/>
            <p:nvPr/>
          </p:nvSpPr>
          <p:spPr>
            <a:xfrm flipH="1">
              <a:off x="6577121" y="1071248"/>
              <a:ext cx="4193344" cy="2455420"/>
            </a:xfrm>
            <a:custGeom>
              <a:avLst/>
              <a:gdLst/>
              <a:ahLst/>
              <a:cxnLst/>
              <a:rect l="l" t="t" r="r" b="b"/>
              <a:pathLst>
                <a:path w="79303" h="46436" extrusionOk="0">
                  <a:moveTo>
                    <a:pt x="0" y="0"/>
                  </a:moveTo>
                  <a:lnTo>
                    <a:pt x="0" y="407"/>
                  </a:lnTo>
                  <a:lnTo>
                    <a:pt x="79302" y="46435"/>
                  </a:lnTo>
                  <a:lnTo>
                    <a:pt x="79302" y="4602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90"/>
            <p:cNvSpPr/>
            <p:nvPr/>
          </p:nvSpPr>
          <p:spPr>
            <a:xfrm flipH="1">
              <a:off x="6577121" y="1026248"/>
              <a:ext cx="4193344" cy="2455420"/>
            </a:xfrm>
            <a:custGeom>
              <a:avLst/>
              <a:gdLst/>
              <a:ahLst/>
              <a:cxnLst/>
              <a:rect l="l" t="t" r="r" b="b"/>
              <a:pathLst>
                <a:path w="79303" h="46436" extrusionOk="0">
                  <a:moveTo>
                    <a:pt x="0" y="1"/>
                  </a:moveTo>
                  <a:lnTo>
                    <a:pt x="0" y="407"/>
                  </a:lnTo>
                  <a:lnTo>
                    <a:pt x="79302" y="46436"/>
                  </a:lnTo>
                  <a:lnTo>
                    <a:pt x="79302" y="46029"/>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90"/>
            <p:cNvSpPr/>
            <p:nvPr/>
          </p:nvSpPr>
          <p:spPr>
            <a:xfrm flipH="1">
              <a:off x="6577121" y="981300"/>
              <a:ext cx="4193344" cy="2457376"/>
            </a:xfrm>
            <a:custGeom>
              <a:avLst/>
              <a:gdLst/>
              <a:ahLst/>
              <a:cxnLst/>
              <a:rect l="l" t="t" r="r" b="b"/>
              <a:pathLst>
                <a:path w="79303" h="46473" extrusionOk="0">
                  <a:moveTo>
                    <a:pt x="0" y="0"/>
                  </a:moveTo>
                  <a:lnTo>
                    <a:pt x="0" y="444"/>
                  </a:lnTo>
                  <a:lnTo>
                    <a:pt x="79302" y="46473"/>
                  </a:lnTo>
                  <a:lnTo>
                    <a:pt x="79302" y="4602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0"/>
        <p:cNvGrpSpPr/>
        <p:nvPr/>
      </p:nvGrpSpPr>
      <p:grpSpPr>
        <a:xfrm>
          <a:off x="0" y="0"/>
          <a:ext cx="0" cy="0"/>
          <a:chOff x="0" y="0"/>
          <a:chExt cx="0" cy="0"/>
        </a:xfrm>
      </p:grpSpPr>
      <p:sp>
        <p:nvSpPr>
          <p:cNvPr id="2501" name="Google Shape;2501;p72"/>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Decision Tree Metrics</a:t>
            </a:r>
            <a:endParaRPr dirty="0"/>
          </a:p>
        </p:txBody>
      </p:sp>
      <p:sp>
        <p:nvSpPr>
          <p:cNvPr id="2502" name="Google Shape;2502;p72"/>
          <p:cNvSpPr txBox="1"/>
          <p:nvPr/>
        </p:nvSpPr>
        <p:spPr>
          <a:xfrm>
            <a:off x="728110" y="1945692"/>
            <a:ext cx="1338000" cy="63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100" dirty="0">
                <a:solidFill>
                  <a:schemeClr val="accent6"/>
                </a:solidFill>
                <a:latin typeface="Barlow"/>
                <a:ea typeface="Barlow"/>
                <a:cs typeface="Barlow"/>
                <a:sym typeface="Barlow"/>
              </a:rPr>
              <a:t>Strong performance in identifying loyal customers</a:t>
            </a:r>
            <a:endParaRPr sz="1100" dirty="0">
              <a:solidFill>
                <a:schemeClr val="accent6"/>
              </a:solidFill>
              <a:latin typeface="Barlow"/>
              <a:ea typeface="Barlow"/>
              <a:cs typeface="Barlow"/>
              <a:sym typeface="Barlow"/>
            </a:endParaRPr>
          </a:p>
        </p:txBody>
      </p:sp>
      <p:sp>
        <p:nvSpPr>
          <p:cNvPr id="2503" name="Google Shape;2503;p72"/>
          <p:cNvSpPr txBox="1"/>
          <p:nvPr/>
        </p:nvSpPr>
        <p:spPr>
          <a:xfrm flipH="1">
            <a:off x="7077900" y="1936474"/>
            <a:ext cx="1338000" cy="63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solidFill>
                  <a:schemeClr val="accent6"/>
                </a:solidFill>
                <a:latin typeface="Barlow"/>
                <a:ea typeface="Barlow"/>
                <a:cs typeface="Barlow"/>
                <a:sym typeface="Barlow"/>
              </a:rPr>
              <a:t>The model accurately classifies 82% of all customers</a:t>
            </a:r>
            <a:endParaRPr sz="1100" dirty="0">
              <a:solidFill>
                <a:schemeClr val="accent6"/>
              </a:solidFill>
              <a:latin typeface="Barlow"/>
              <a:ea typeface="Barlow"/>
              <a:cs typeface="Barlow"/>
              <a:sym typeface="Barlow"/>
            </a:endParaRPr>
          </a:p>
        </p:txBody>
      </p:sp>
      <p:sp>
        <p:nvSpPr>
          <p:cNvPr id="2504" name="Google Shape;2504;p72"/>
          <p:cNvSpPr txBox="1"/>
          <p:nvPr/>
        </p:nvSpPr>
        <p:spPr>
          <a:xfrm>
            <a:off x="727625" y="3438100"/>
            <a:ext cx="1338000" cy="642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100" dirty="0">
                <a:solidFill>
                  <a:schemeClr val="accent6"/>
                </a:solidFill>
                <a:latin typeface="Barlow"/>
                <a:ea typeface="Barlow"/>
                <a:cs typeface="Barlow"/>
                <a:sym typeface="Barlow"/>
              </a:rPr>
              <a:t>It captures 68% of true stayers</a:t>
            </a:r>
            <a:endParaRPr sz="1100" dirty="0">
              <a:solidFill>
                <a:schemeClr val="accent6"/>
              </a:solidFill>
              <a:latin typeface="Barlow"/>
              <a:ea typeface="Barlow"/>
              <a:cs typeface="Barlow"/>
              <a:sym typeface="Barlow"/>
            </a:endParaRPr>
          </a:p>
        </p:txBody>
      </p:sp>
      <p:sp>
        <p:nvSpPr>
          <p:cNvPr id="2505" name="Google Shape;2505;p72"/>
          <p:cNvSpPr txBox="1"/>
          <p:nvPr/>
        </p:nvSpPr>
        <p:spPr>
          <a:xfrm flipH="1">
            <a:off x="7077897" y="1498450"/>
            <a:ext cx="1338000" cy="37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chemeClr val="lt2"/>
                </a:solidFill>
                <a:highlight>
                  <a:schemeClr val="accent6"/>
                </a:highlight>
                <a:latin typeface="Barlow Semi Condensed"/>
                <a:ea typeface="Barlow Semi Condensed"/>
                <a:cs typeface="Barlow Semi Condensed"/>
                <a:sym typeface="Barlow Semi Condensed"/>
              </a:rPr>
              <a:t>Accuracy</a:t>
            </a:r>
            <a:endParaRPr sz="2000" dirty="0">
              <a:solidFill>
                <a:schemeClr val="lt2"/>
              </a:solidFill>
              <a:highlight>
                <a:schemeClr val="accent6"/>
              </a:highlight>
              <a:latin typeface="Barlow Semi Condensed"/>
              <a:ea typeface="Barlow Semi Condensed"/>
              <a:cs typeface="Barlow Semi Condensed"/>
              <a:sym typeface="Barlow Semi Condensed"/>
            </a:endParaRPr>
          </a:p>
        </p:txBody>
      </p:sp>
      <p:sp>
        <p:nvSpPr>
          <p:cNvPr id="2506" name="Google Shape;2506;p72"/>
          <p:cNvSpPr txBox="1"/>
          <p:nvPr/>
        </p:nvSpPr>
        <p:spPr>
          <a:xfrm>
            <a:off x="727625" y="2998688"/>
            <a:ext cx="1338000" cy="37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dirty="0">
                <a:solidFill>
                  <a:schemeClr val="lt2"/>
                </a:solidFill>
                <a:highlight>
                  <a:schemeClr val="accent6"/>
                </a:highlight>
                <a:latin typeface="Barlow Semi Condensed"/>
                <a:ea typeface="Barlow Semi Condensed"/>
                <a:cs typeface="Barlow Semi Condensed"/>
                <a:sym typeface="Barlow Semi Condensed"/>
              </a:rPr>
              <a:t>Recall</a:t>
            </a:r>
            <a:endParaRPr sz="2000" dirty="0">
              <a:solidFill>
                <a:schemeClr val="lt2"/>
              </a:solidFill>
              <a:highlight>
                <a:schemeClr val="accent6"/>
              </a:highlight>
              <a:latin typeface="Barlow Semi Condensed"/>
              <a:ea typeface="Barlow Semi Condensed"/>
              <a:cs typeface="Barlow Semi Condensed"/>
              <a:sym typeface="Barlow Semi Condensed"/>
            </a:endParaRPr>
          </a:p>
        </p:txBody>
      </p:sp>
      <p:sp>
        <p:nvSpPr>
          <p:cNvPr id="2507" name="Google Shape;2507;p72"/>
          <p:cNvSpPr txBox="1"/>
          <p:nvPr/>
        </p:nvSpPr>
        <p:spPr>
          <a:xfrm flipH="1">
            <a:off x="727786" y="1504775"/>
            <a:ext cx="1338000" cy="37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dirty="0">
                <a:solidFill>
                  <a:schemeClr val="lt2"/>
                </a:solidFill>
                <a:highlight>
                  <a:schemeClr val="accent6"/>
                </a:highlight>
                <a:latin typeface="Barlow Semi Condensed"/>
                <a:ea typeface="Barlow Semi Condensed"/>
                <a:cs typeface="Barlow Semi Condensed"/>
                <a:sym typeface="Barlow Semi Condensed"/>
              </a:rPr>
              <a:t>F1-Score</a:t>
            </a:r>
            <a:endParaRPr sz="2000" dirty="0">
              <a:solidFill>
                <a:schemeClr val="lt2"/>
              </a:solidFill>
              <a:highlight>
                <a:schemeClr val="accent6"/>
              </a:highlight>
              <a:latin typeface="Barlow Semi Condensed"/>
              <a:ea typeface="Barlow Semi Condensed"/>
              <a:cs typeface="Barlow Semi Condensed"/>
              <a:sym typeface="Barlow Semi Condensed"/>
            </a:endParaRPr>
          </a:p>
        </p:txBody>
      </p:sp>
      <p:sp>
        <p:nvSpPr>
          <p:cNvPr id="2508" name="Google Shape;2508;p72"/>
          <p:cNvSpPr txBox="1"/>
          <p:nvPr/>
        </p:nvSpPr>
        <p:spPr>
          <a:xfrm flipH="1">
            <a:off x="7077900" y="3438100"/>
            <a:ext cx="1338000" cy="64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solidFill>
                  <a:schemeClr val="accent6"/>
                </a:solidFill>
                <a:latin typeface="Barlow"/>
                <a:ea typeface="Barlow"/>
                <a:cs typeface="Barlow"/>
                <a:sym typeface="Barlow"/>
              </a:rPr>
              <a:t>When the model predicts a customer  will stay.  it is correct 75% of the time</a:t>
            </a:r>
            <a:endParaRPr sz="1100" dirty="0">
              <a:solidFill>
                <a:schemeClr val="accent6"/>
              </a:solidFill>
              <a:latin typeface="Barlow"/>
              <a:ea typeface="Barlow"/>
              <a:cs typeface="Barlow"/>
              <a:sym typeface="Barlow"/>
            </a:endParaRPr>
          </a:p>
        </p:txBody>
      </p:sp>
      <p:sp>
        <p:nvSpPr>
          <p:cNvPr id="2509" name="Google Shape;2509;p72"/>
          <p:cNvSpPr txBox="1"/>
          <p:nvPr/>
        </p:nvSpPr>
        <p:spPr>
          <a:xfrm flipH="1">
            <a:off x="7077899" y="2998695"/>
            <a:ext cx="1338000" cy="37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2"/>
                </a:solidFill>
                <a:highlight>
                  <a:schemeClr val="accent6"/>
                </a:highlight>
                <a:latin typeface="Barlow Semi Condensed"/>
                <a:ea typeface="Barlow Semi Condensed"/>
                <a:cs typeface="Barlow Semi Condensed"/>
                <a:sym typeface="Barlow Semi Condensed"/>
              </a:rPr>
              <a:t>Precision</a:t>
            </a:r>
            <a:endParaRPr sz="2000" dirty="0">
              <a:solidFill>
                <a:schemeClr val="lt2"/>
              </a:solidFill>
              <a:highlight>
                <a:schemeClr val="accent6"/>
              </a:highlight>
              <a:latin typeface="Barlow Semi Condensed"/>
              <a:ea typeface="Barlow Semi Condensed"/>
              <a:cs typeface="Barlow Semi Condensed"/>
              <a:sym typeface="Barlow Semi Condensed"/>
            </a:endParaRPr>
          </a:p>
        </p:txBody>
      </p:sp>
      <p:sp>
        <p:nvSpPr>
          <p:cNvPr id="2510" name="Google Shape;2510;p72"/>
          <p:cNvSpPr txBox="1"/>
          <p:nvPr/>
        </p:nvSpPr>
        <p:spPr>
          <a:xfrm flipH="1">
            <a:off x="823878" y="4343730"/>
            <a:ext cx="7723500" cy="519500"/>
          </a:xfrm>
          <a:prstGeom prst="rect">
            <a:avLst/>
          </a:prstGeom>
          <a:noFill/>
          <a:ln>
            <a:noFill/>
          </a:ln>
        </p:spPr>
        <p:txBody>
          <a:bodyPr spcFirstLastPara="1" wrap="square" lIns="91425" tIns="91425" rIns="91425" bIns="91425" anchor="ctr" anchorCtr="0">
            <a:noAutofit/>
          </a:bodyPr>
          <a:lstStyle/>
          <a:p>
            <a:pPr algn="ctr"/>
            <a:r>
              <a:rPr lang="en-US" dirty="0">
                <a:solidFill>
                  <a:schemeClr val="accent6"/>
                </a:solidFill>
              </a:rPr>
              <a:t>The confusion matrix comprised 920 true negatives, 100 false positives, 120 false negatives, and 360 true positives.</a:t>
            </a:r>
          </a:p>
          <a:p>
            <a:pPr marL="0" lvl="0" indent="0" algn="ctr" rtl="0">
              <a:spcBef>
                <a:spcPts val="0"/>
              </a:spcBef>
              <a:spcAft>
                <a:spcPts val="0"/>
              </a:spcAft>
              <a:buNone/>
            </a:pPr>
            <a:endParaRPr sz="1200" dirty="0">
              <a:solidFill>
                <a:schemeClr val="accent6"/>
              </a:solidFill>
              <a:latin typeface="Barlow"/>
              <a:ea typeface="Barlow"/>
              <a:cs typeface="Barlow"/>
              <a:sym typeface="Barlow"/>
            </a:endParaRPr>
          </a:p>
        </p:txBody>
      </p:sp>
      <p:sp>
        <p:nvSpPr>
          <p:cNvPr id="2511" name="Google Shape;2511;p72"/>
          <p:cNvSpPr txBox="1">
            <a:spLocks noGrp="1"/>
          </p:cNvSpPr>
          <p:nvPr>
            <p:ph type="title" idx="4294967295"/>
          </p:nvPr>
        </p:nvSpPr>
        <p:spPr>
          <a:xfrm>
            <a:off x="2161838" y="1536897"/>
            <a:ext cx="848700" cy="668400"/>
          </a:xfrm>
          <a:prstGeom prst="rect">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lt2"/>
                </a:solidFill>
              </a:rPr>
              <a:t>0.71</a:t>
            </a:r>
            <a:endParaRPr sz="2500" dirty="0">
              <a:solidFill>
                <a:schemeClr val="lt2"/>
              </a:solidFill>
            </a:endParaRPr>
          </a:p>
        </p:txBody>
      </p:sp>
      <p:sp>
        <p:nvSpPr>
          <p:cNvPr id="2512" name="Google Shape;2512;p72"/>
          <p:cNvSpPr txBox="1">
            <a:spLocks noGrp="1"/>
          </p:cNvSpPr>
          <p:nvPr>
            <p:ph type="title" idx="4294967295"/>
          </p:nvPr>
        </p:nvSpPr>
        <p:spPr>
          <a:xfrm>
            <a:off x="2161838" y="3030826"/>
            <a:ext cx="848700" cy="668400"/>
          </a:xfrm>
          <a:prstGeom prst="rect">
            <a:avLst/>
          </a:prstGeom>
          <a:solidFill>
            <a:schemeClr val="accent5"/>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t>68%</a:t>
            </a:r>
            <a:endParaRPr sz="2500" dirty="0"/>
          </a:p>
        </p:txBody>
      </p:sp>
      <p:sp>
        <p:nvSpPr>
          <p:cNvPr id="2513" name="Google Shape;2513;p72"/>
          <p:cNvSpPr txBox="1">
            <a:spLocks noGrp="1"/>
          </p:cNvSpPr>
          <p:nvPr>
            <p:ph type="title" idx="4294967295"/>
          </p:nvPr>
        </p:nvSpPr>
        <p:spPr>
          <a:xfrm>
            <a:off x="6133438" y="1536897"/>
            <a:ext cx="848700" cy="668400"/>
          </a:xfrm>
          <a:prstGeom prst="rect">
            <a:avLst/>
          </a:prstGeom>
          <a:solidFill>
            <a:schemeClr val="l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t>82%</a:t>
            </a:r>
            <a:endParaRPr sz="2500" dirty="0"/>
          </a:p>
        </p:txBody>
      </p:sp>
      <p:sp>
        <p:nvSpPr>
          <p:cNvPr id="2514" name="Google Shape;2514;p72"/>
          <p:cNvSpPr txBox="1">
            <a:spLocks noGrp="1"/>
          </p:cNvSpPr>
          <p:nvPr>
            <p:ph type="title" idx="4294967295"/>
          </p:nvPr>
        </p:nvSpPr>
        <p:spPr>
          <a:xfrm>
            <a:off x="6133438" y="3030826"/>
            <a:ext cx="848700" cy="668400"/>
          </a:xfrm>
          <a:prstGeom prst="rect">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t>75%</a:t>
            </a:r>
            <a:endParaRPr sz="2500" dirty="0"/>
          </a:p>
        </p:txBody>
      </p:sp>
      <p:pic>
        <p:nvPicPr>
          <p:cNvPr id="3" name="Picture 2">
            <a:extLst>
              <a:ext uri="{FF2B5EF4-FFF2-40B4-BE49-F238E27FC236}">
                <a16:creationId xmlns:a16="http://schemas.microsoft.com/office/drawing/2014/main" id="{CA514B8D-4C20-770E-7F87-3449CB26F5CB}"/>
              </a:ext>
            </a:extLst>
          </p:cNvPr>
          <p:cNvPicPr>
            <a:picLocks noChangeAspect="1"/>
          </p:cNvPicPr>
          <p:nvPr/>
        </p:nvPicPr>
        <p:blipFill>
          <a:blip r:embed="rId3"/>
          <a:stretch>
            <a:fillRect/>
          </a:stretch>
        </p:blipFill>
        <p:spPr>
          <a:xfrm>
            <a:off x="3179494" y="1498450"/>
            <a:ext cx="2858182" cy="22795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0">
          <a:extLst>
            <a:ext uri="{FF2B5EF4-FFF2-40B4-BE49-F238E27FC236}">
              <a16:creationId xmlns:a16="http://schemas.microsoft.com/office/drawing/2014/main" id="{61C5F582-F8AC-3F26-15CE-645143DDDD5A}"/>
            </a:ext>
          </a:extLst>
        </p:cNvPr>
        <p:cNvGrpSpPr/>
        <p:nvPr/>
      </p:nvGrpSpPr>
      <p:grpSpPr>
        <a:xfrm>
          <a:off x="0" y="0"/>
          <a:ext cx="0" cy="0"/>
          <a:chOff x="0" y="0"/>
          <a:chExt cx="0" cy="0"/>
        </a:xfrm>
      </p:grpSpPr>
      <p:sp>
        <p:nvSpPr>
          <p:cNvPr id="2501" name="Google Shape;2501;p72">
            <a:extLst>
              <a:ext uri="{FF2B5EF4-FFF2-40B4-BE49-F238E27FC236}">
                <a16:creationId xmlns:a16="http://schemas.microsoft.com/office/drawing/2014/main" id="{906AB780-B124-1394-AE98-9C15914A971F}"/>
              </a:ext>
            </a:extLst>
          </p:cNvPr>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p>
            <a:r>
              <a:rPr lang="en-US" dirty="0"/>
              <a:t>ROC Curve &amp; AUC Comparison</a:t>
            </a:r>
            <a:endParaRPr dirty="0"/>
          </a:p>
        </p:txBody>
      </p:sp>
      <p:sp>
        <p:nvSpPr>
          <p:cNvPr id="2505" name="Google Shape;2505;p72">
            <a:extLst>
              <a:ext uri="{FF2B5EF4-FFF2-40B4-BE49-F238E27FC236}">
                <a16:creationId xmlns:a16="http://schemas.microsoft.com/office/drawing/2014/main" id="{BACB2B44-12B9-A8DC-BBF1-D2FD13A10B2C}"/>
              </a:ext>
            </a:extLst>
          </p:cNvPr>
          <p:cNvSpPr txBox="1"/>
          <p:nvPr/>
        </p:nvSpPr>
        <p:spPr>
          <a:xfrm flipH="1">
            <a:off x="6692599" y="1557272"/>
            <a:ext cx="2258896" cy="62418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lt2"/>
                </a:solidFill>
                <a:highlight>
                  <a:schemeClr val="accent6"/>
                </a:highlight>
                <a:latin typeface="Barlow Semi Condensed"/>
                <a:ea typeface="Barlow Semi Condensed"/>
                <a:cs typeface="Barlow Semi Condensed"/>
                <a:sym typeface="Barlow Semi Condensed"/>
              </a:rPr>
              <a:t>Logistics Regression AUC</a:t>
            </a:r>
            <a:endParaRPr sz="2000" dirty="0">
              <a:solidFill>
                <a:schemeClr val="lt2"/>
              </a:solidFill>
              <a:highlight>
                <a:schemeClr val="accent6"/>
              </a:highlight>
              <a:latin typeface="Barlow Semi Condensed"/>
              <a:ea typeface="Barlow Semi Condensed"/>
              <a:cs typeface="Barlow Semi Condensed"/>
              <a:sym typeface="Barlow Semi Condensed"/>
            </a:endParaRPr>
          </a:p>
        </p:txBody>
      </p:sp>
      <p:sp>
        <p:nvSpPr>
          <p:cNvPr id="2507" name="Google Shape;2507;p72">
            <a:extLst>
              <a:ext uri="{FF2B5EF4-FFF2-40B4-BE49-F238E27FC236}">
                <a16:creationId xmlns:a16="http://schemas.microsoft.com/office/drawing/2014/main" id="{6271DE73-51B7-AA9E-1A91-9E135233972B}"/>
              </a:ext>
            </a:extLst>
          </p:cNvPr>
          <p:cNvSpPr txBox="1"/>
          <p:nvPr/>
        </p:nvSpPr>
        <p:spPr>
          <a:xfrm flipH="1">
            <a:off x="463214" y="1674348"/>
            <a:ext cx="2081464" cy="50710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dirty="0">
                <a:solidFill>
                  <a:schemeClr val="lt2"/>
                </a:solidFill>
                <a:highlight>
                  <a:schemeClr val="accent6"/>
                </a:highlight>
                <a:latin typeface="Barlow Semi Condensed"/>
                <a:ea typeface="Barlow Semi Condensed"/>
                <a:cs typeface="Barlow Semi Condensed"/>
                <a:sym typeface="Barlow Semi Condensed"/>
              </a:rPr>
              <a:t>Decision Tree AUC</a:t>
            </a:r>
            <a:endParaRPr sz="2000" dirty="0">
              <a:solidFill>
                <a:schemeClr val="lt2"/>
              </a:solidFill>
              <a:highlight>
                <a:schemeClr val="accent6"/>
              </a:highlight>
              <a:latin typeface="Barlow Semi Condensed"/>
              <a:ea typeface="Barlow Semi Condensed"/>
              <a:cs typeface="Barlow Semi Condensed"/>
              <a:sym typeface="Barlow Semi Condensed"/>
            </a:endParaRPr>
          </a:p>
        </p:txBody>
      </p:sp>
      <p:sp>
        <p:nvSpPr>
          <p:cNvPr id="2510" name="Google Shape;2510;p72">
            <a:extLst>
              <a:ext uri="{FF2B5EF4-FFF2-40B4-BE49-F238E27FC236}">
                <a16:creationId xmlns:a16="http://schemas.microsoft.com/office/drawing/2014/main" id="{DC0535CC-CD5B-CDCF-ED52-AD563DCDFA99}"/>
              </a:ext>
            </a:extLst>
          </p:cNvPr>
          <p:cNvSpPr txBox="1"/>
          <p:nvPr/>
        </p:nvSpPr>
        <p:spPr>
          <a:xfrm flipH="1">
            <a:off x="823878" y="4005197"/>
            <a:ext cx="7723500" cy="858033"/>
          </a:xfrm>
          <a:prstGeom prst="rect">
            <a:avLst/>
          </a:prstGeom>
          <a:noFill/>
          <a:ln>
            <a:noFill/>
          </a:ln>
        </p:spPr>
        <p:txBody>
          <a:bodyPr spcFirstLastPara="1" wrap="square" lIns="91425" tIns="91425" rIns="91425" bIns="91425" anchor="ctr" anchorCtr="0">
            <a:noAutofit/>
          </a:bodyPr>
          <a:lstStyle/>
          <a:p>
            <a:r>
              <a:rPr lang="en-US" dirty="0">
                <a:solidFill>
                  <a:schemeClr val="accent6"/>
                </a:solidFill>
              </a:rPr>
              <a:t>Area Under the Curve (AUC) The ROC Curve shows how well a model can tell the difference between classes. In this situation, the decision tree's AUC of 0.85 is better than the logistic regression's AUC of 0.76.</a:t>
            </a:r>
            <a:endParaRPr lang="en-US" dirty="0"/>
          </a:p>
          <a:p>
            <a:pPr marL="0" lvl="0" indent="0" algn="ctr" rtl="0">
              <a:spcBef>
                <a:spcPts val="0"/>
              </a:spcBef>
              <a:spcAft>
                <a:spcPts val="0"/>
              </a:spcAft>
              <a:buNone/>
            </a:pPr>
            <a:endParaRPr sz="1200" dirty="0">
              <a:solidFill>
                <a:schemeClr val="accent6"/>
              </a:solidFill>
              <a:latin typeface="Barlow"/>
              <a:ea typeface="Barlow"/>
              <a:cs typeface="Barlow"/>
              <a:sym typeface="Barlow"/>
            </a:endParaRPr>
          </a:p>
        </p:txBody>
      </p:sp>
      <p:sp>
        <p:nvSpPr>
          <p:cNvPr id="2511" name="Google Shape;2511;p72">
            <a:extLst>
              <a:ext uri="{FF2B5EF4-FFF2-40B4-BE49-F238E27FC236}">
                <a16:creationId xmlns:a16="http://schemas.microsoft.com/office/drawing/2014/main" id="{3DD47F71-DD74-DE35-1D99-75D15A2F7096}"/>
              </a:ext>
            </a:extLst>
          </p:cNvPr>
          <p:cNvSpPr txBox="1">
            <a:spLocks noGrp="1"/>
          </p:cNvSpPr>
          <p:nvPr>
            <p:ph type="title" idx="4294967295"/>
          </p:nvPr>
        </p:nvSpPr>
        <p:spPr>
          <a:xfrm>
            <a:off x="1799753" y="2356700"/>
            <a:ext cx="848700" cy="668400"/>
          </a:xfrm>
          <a:prstGeom prst="rect">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lt2"/>
                </a:solidFill>
              </a:rPr>
              <a:t>0.85</a:t>
            </a:r>
            <a:endParaRPr sz="2500" dirty="0">
              <a:solidFill>
                <a:schemeClr val="lt2"/>
              </a:solidFill>
            </a:endParaRPr>
          </a:p>
        </p:txBody>
      </p:sp>
      <p:sp>
        <p:nvSpPr>
          <p:cNvPr id="2513" name="Google Shape;2513;p72">
            <a:extLst>
              <a:ext uri="{FF2B5EF4-FFF2-40B4-BE49-F238E27FC236}">
                <a16:creationId xmlns:a16="http://schemas.microsoft.com/office/drawing/2014/main" id="{070934AF-CD46-70F1-4E8E-8253A732E0E7}"/>
              </a:ext>
            </a:extLst>
          </p:cNvPr>
          <p:cNvSpPr txBox="1">
            <a:spLocks noGrp="1"/>
          </p:cNvSpPr>
          <p:nvPr>
            <p:ph type="title" idx="4294967295"/>
          </p:nvPr>
        </p:nvSpPr>
        <p:spPr>
          <a:xfrm>
            <a:off x="6495547" y="2322496"/>
            <a:ext cx="848700" cy="668400"/>
          </a:xfrm>
          <a:prstGeom prst="rect">
            <a:avLst/>
          </a:prstGeom>
          <a:solidFill>
            <a:schemeClr val="l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t>0.76</a:t>
            </a:r>
            <a:endParaRPr sz="2500" dirty="0"/>
          </a:p>
        </p:txBody>
      </p:sp>
      <p:pic>
        <p:nvPicPr>
          <p:cNvPr id="4" name="Picture 3">
            <a:extLst>
              <a:ext uri="{FF2B5EF4-FFF2-40B4-BE49-F238E27FC236}">
                <a16:creationId xmlns:a16="http://schemas.microsoft.com/office/drawing/2014/main" id="{B3100AA8-D74A-4FDB-08C2-61232B687951}"/>
              </a:ext>
            </a:extLst>
          </p:cNvPr>
          <p:cNvPicPr>
            <a:picLocks noChangeAspect="1"/>
          </p:cNvPicPr>
          <p:nvPr/>
        </p:nvPicPr>
        <p:blipFill>
          <a:blip r:embed="rId3"/>
          <a:stretch>
            <a:fillRect/>
          </a:stretch>
        </p:blipFill>
        <p:spPr>
          <a:xfrm>
            <a:off x="2898923" y="1367862"/>
            <a:ext cx="3439431" cy="2496296"/>
          </a:xfrm>
          <a:prstGeom prst="rect">
            <a:avLst/>
          </a:prstGeom>
        </p:spPr>
      </p:pic>
    </p:spTree>
    <p:extLst>
      <p:ext uri="{BB962C8B-B14F-4D97-AF65-F5344CB8AC3E}">
        <p14:creationId xmlns:p14="http://schemas.microsoft.com/office/powerpoint/2010/main" val="803809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9"/>
        <p:cNvGrpSpPr/>
        <p:nvPr/>
      </p:nvGrpSpPr>
      <p:grpSpPr>
        <a:xfrm>
          <a:off x="0" y="0"/>
          <a:ext cx="0" cy="0"/>
          <a:chOff x="0" y="0"/>
          <a:chExt cx="0" cy="0"/>
        </a:xfrm>
      </p:grpSpPr>
      <p:sp>
        <p:nvSpPr>
          <p:cNvPr id="2520" name="Google Shape;2520;p73"/>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p>
            <a:r>
              <a:rPr lang="en-US" dirty="0"/>
              <a:t>Why the Decision Tree Is Preferable</a:t>
            </a:r>
            <a:endParaRPr dirty="0"/>
          </a:p>
        </p:txBody>
      </p:sp>
      <p:sp>
        <p:nvSpPr>
          <p:cNvPr id="2521" name="Google Shape;2521;p73"/>
          <p:cNvSpPr txBox="1">
            <a:spLocks noGrp="1"/>
          </p:cNvSpPr>
          <p:nvPr>
            <p:ph type="subTitle" idx="1"/>
          </p:nvPr>
        </p:nvSpPr>
        <p:spPr>
          <a:xfrm>
            <a:off x="2168317" y="1570688"/>
            <a:ext cx="5792400" cy="423600"/>
          </a:xfrm>
          <a:prstGeom prst="rect">
            <a:avLst/>
          </a:prstGeom>
        </p:spPr>
        <p:txBody>
          <a:bodyPr spcFirstLastPara="1" wrap="square" lIns="91425" tIns="91425" rIns="91425" bIns="91425" anchor="b" anchorCtr="0">
            <a:noAutofit/>
          </a:bodyPr>
          <a:lstStyle/>
          <a:p>
            <a:pPr marL="0" lvl="0" indent="0"/>
            <a:r>
              <a:rPr lang="en-US" b="1" dirty="0"/>
              <a:t>Non‑Linear Boundaries</a:t>
            </a:r>
            <a:endParaRPr dirty="0"/>
          </a:p>
        </p:txBody>
      </p:sp>
      <p:sp>
        <p:nvSpPr>
          <p:cNvPr id="2523" name="Google Shape;2523;p73"/>
          <p:cNvSpPr txBox="1">
            <a:spLocks noGrp="1"/>
          </p:cNvSpPr>
          <p:nvPr>
            <p:ph type="subTitle" idx="3"/>
          </p:nvPr>
        </p:nvSpPr>
        <p:spPr>
          <a:xfrm>
            <a:off x="2168317" y="2638643"/>
            <a:ext cx="5792400" cy="423600"/>
          </a:xfrm>
          <a:prstGeom prst="rect">
            <a:avLst/>
          </a:prstGeom>
        </p:spPr>
        <p:txBody>
          <a:bodyPr spcFirstLastPara="1" wrap="square" lIns="91425" tIns="91425" rIns="91425" bIns="91425" anchor="b" anchorCtr="0">
            <a:noAutofit/>
          </a:bodyPr>
          <a:lstStyle/>
          <a:p>
            <a:pPr marL="0" indent="0"/>
            <a:r>
              <a:rPr lang="en-US" b="1" dirty="0"/>
              <a:t>Interpretability</a:t>
            </a:r>
          </a:p>
        </p:txBody>
      </p:sp>
      <p:sp>
        <p:nvSpPr>
          <p:cNvPr id="2525" name="Google Shape;2525;p73"/>
          <p:cNvSpPr txBox="1">
            <a:spLocks noGrp="1"/>
          </p:cNvSpPr>
          <p:nvPr>
            <p:ph type="subTitle" idx="5"/>
          </p:nvPr>
        </p:nvSpPr>
        <p:spPr>
          <a:xfrm>
            <a:off x="2168317" y="3706685"/>
            <a:ext cx="5792400" cy="423600"/>
          </a:xfrm>
          <a:prstGeom prst="rect">
            <a:avLst/>
          </a:prstGeom>
        </p:spPr>
        <p:txBody>
          <a:bodyPr spcFirstLastPara="1" wrap="square" lIns="91425" tIns="91425" rIns="91425" bIns="91425" anchor="b" anchorCtr="0">
            <a:noAutofit/>
          </a:bodyPr>
          <a:lstStyle/>
          <a:p>
            <a:pPr marL="0" indent="0"/>
            <a:r>
              <a:rPr lang="en-US" b="1" dirty="0"/>
              <a:t>Robustness to Outliers &amp; Missing Data</a:t>
            </a:r>
          </a:p>
        </p:txBody>
      </p:sp>
      <p:sp>
        <p:nvSpPr>
          <p:cNvPr id="2526" name="Google Shape;2526;p73"/>
          <p:cNvSpPr txBox="1">
            <a:spLocks noGrp="1"/>
          </p:cNvSpPr>
          <p:nvPr>
            <p:ph type="subTitle" idx="6"/>
          </p:nvPr>
        </p:nvSpPr>
        <p:spPr>
          <a:xfrm>
            <a:off x="2168317" y="4107624"/>
            <a:ext cx="5792400" cy="423600"/>
          </a:xfrm>
          <a:prstGeom prst="rect">
            <a:avLst/>
          </a:prstGeom>
        </p:spPr>
        <p:txBody>
          <a:bodyPr spcFirstLastPara="1" wrap="square" lIns="91425" tIns="91425" rIns="91425" bIns="91425" anchor="t" anchorCtr="0">
            <a:noAutofit/>
          </a:bodyPr>
          <a:lstStyle/>
          <a:p>
            <a:r>
              <a:rPr lang="en-US" dirty="0"/>
              <a:t>Less sensitive to excessive use values and can automatically deal with missing entries.</a:t>
            </a:r>
          </a:p>
          <a:p>
            <a:r>
              <a:rPr lang="en-US" dirty="0"/>
              <a:t> </a:t>
            </a:r>
          </a:p>
          <a:p>
            <a:pPr marL="0" lvl="0" indent="0" algn="l" rtl="0">
              <a:spcBef>
                <a:spcPts val="0"/>
              </a:spcBef>
              <a:spcAft>
                <a:spcPts val="0"/>
              </a:spcAft>
              <a:buNone/>
            </a:pPr>
            <a:endParaRPr dirty="0"/>
          </a:p>
        </p:txBody>
      </p:sp>
      <p:sp>
        <p:nvSpPr>
          <p:cNvPr id="2527" name="Google Shape;2527;p73"/>
          <p:cNvSpPr/>
          <p:nvPr/>
        </p:nvSpPr>
        <p:spPr>
          <a:xfrm>
            <a:off x="1165417" y="1590013"/>
            <a:ext cx="850500" cy="6675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3"/>
          <p:cNvSpPr/>
          <p:nvPr/>
        </p:nvSpPr>
        <p:spPr>
          <a:xfrm>
            <a:off x="1165417" y="2648338"/>
            <a:ext cx="850500" cy="6675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3"/>
          <p:cNvSpPr/>
          <p:nvPr/>
        </p:nvSpPr>
        <p:spPr>
          <a:xfrm>
            <a:off x="1165417" y="3706663"/>
            <a:ext cx="850500" cy="6675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0" name="Google Shape;2530;p73"/>
          <p:cNvGrpSpPr/>
          <p:nvPr/>
        </p:nvGrpSpPr>
        <p:grpSpPr>
          <a:xfrm>
            <a:off x="1406574" y="1740581"/>
            <a:ext cx="368186" cy="366364"/>
            <a:chOff x="-63679950" y="3360375"/>
            <a:chExt cx="318225" cy="316650"/>
          </a:xfrm>
        </p:grpSpPr>
        <p:sp>
          <p:nvSpPr>
            <p:cNvPr id="2531" name="Google Shape;2531;p73"/>
            <p:cNvSpPr/>
            <p:nvPr/>
          </p:nvSpPr>
          <p:spPr>
            <a:xfrm>
              <a:off x="-63497200" y="3423400"/>
              <a:ext cx="40975" cy="40975"/>
            </a:xfrm>
            <a:custGeom>
              <a:avLst/>
              <a:gdLst/>
              <a:ahLst/>
              <a:cxnLst/>
              <a:rect l="l" t="t" r="r" b="b"/>
              <a:pathLst>
                <a:path w="1639" h="1639" extrusionOk="0">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3"/>
            <p:cNvSpPr/>
            <p:nvPr/>
          </p:nvSpPr>
          <p:spPr>
            <a:xfrm>
              <a:off x="-63516900" y="3485625"/>
              <a:ext cx="79575" cy="29950"/>
            </a:xfrm>
            <a:custGeom>
              <a:avLst/>
              <a:gdLst/>
              <a:ahLst/>
              <a:cxnLst/>
              <a:rect l="l" t="t" r="r" b="b"/>
              <a:pathLst>
                <a:path w="3183" h="1198" extrusionOk="0">
                  <a:moveTo>
                    <a:pt x="1607" y="0"/>
                  </a:moveTo>
                  <a:cubicBezTo>
                    <a:pt x="820" y="0"/>
                    <a:pt x="190" y="504"/>
                    <a:pt x="1" y="1197"/>
                  </a:cubicBezTo>
                  <a:lnTo>
                    <a:pt x="3183" y="1197"/>
                  </a:lnTo>
                  <a:cubicBezTo>
                    <a:pt x="3025" y="504"/>
                    <a:pt x="2395" y="0"/>
                    <a:pt x="16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3"/>
            <p:cNvSpPr/>
            <p:nvPr/>
          </p:nvSpPr>
          <p:spPr>
            <a:xfrm>
              <a:off x="-63618500" y="3360375"/>
              <a:ext cx="256775" cy="256600"/>
            </a:xfrm>
            <a:custGeom>
              <a:avLst/>
              <a:gdLst/>
              <a:ahLst/>
              <a:cxnLst/>
              <a:rect l="l" t="t" r="r" b="b"/>
              <a:pathLst>
                <a:path w="10271" h="10264" extrusionOk="0">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3"/>
            <p:cNvSpPr/>
            <p:nvPr/>
          </p:nvSpPr>
          <p:spPr>
            <a:xfrm>
              <a:off x="-63679950" y="3576200"/>
              <a:ext cx="102425" cy="100825"/>
            </a:xfrm>
            <a:custGeom>
              <a:avLst/>
              <a:gdLst/>
              <a:ahLst/>
              <a:cxnLst/>
              <a:rect l="l" t="t" r="r" b="b"/>
              <a:pathLst>
                <a:path w="4097" h="4033" extrusionOk="0">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5" name="Google Shape;2535;p73"/>
          <p:cNvGrpSpPr/>
          <p:nvPr/>
        </p:nvGrpSpPr>
        <p:grpSpPr>
          <a:xfrm>
            <a:off x="1407485" y="3856769"/>
            <a:ext cx="366364" cy="367290"/>
            <a:chOff x="-61783350" y="3743950"/>
            <a:chExt cx="316650" cy="317450"/>
          </a:xfrm>
        </p:grpSpPr>
        <p:sp>
          <p:nvSpPr>
            <p:cNvPr id="2536" name="Google Shape;2536;p73"/>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3"/>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8" name="Google Shape;2538;p73"/>
          <p:cNvSpPr/>
          <p:nvPr/>
        </p:nvSpPr>
        <p:spPr>
          <a:xfrm>
            <a:off x="1406777" y="2806709"/>
            <a:ext cx="367779" cy="350758"/>
          </a:xfrm>
          <a:custGeom>
            <a:avLst/>
            <a:gdLst/>
            <a:ahLst/>
            <a:cxnLst/>
            <a:rect l="l" t="t" r="r" b="b"/>
            <a:pathLst>
              <a:path w="12446" h="11870" extrusionOk="0">
                <a:moveTo>
                  <a:pt x="9421" y="1410"/>
                </a:moveTo>
                <a:cubicBezTo>
                  <a:pt x="9775" y="1410"/>
                  <a:pt x="10130" y="1544"/>
                  <a:pt x="10397" y="1812"/>
                </a:cubicBezTo>
                <a:cubicBezTo>
                  <a:pt x="10901" y="2316"/>
                  <a:pt x="10901" y="3198"/>
                  <a:pt x="10366" y="3734"/>
                </a:cubicBezTo>
                <a:lnTo>
                  <a:pt x="9169" y="4931"/>
                </a:lnTo>
                <a:cubicBezTo>
                  <a:pt x="8948" y="5152"/>
                  <a:pt x="8633" y="5278"/>
                  <a:pt x="8318" y="5309"/>
                </a:cubicBezTo>
                <a:lnTo>
                  <a:pt x="8476" y="5152"/>
                </a:lnTo>
                <a:cubicBezTo>
                  <a:pt x="8854" y="4773"/>
                  <a:pt x="8854" y="4112"/>
                  <a:pt x="8476" y="3702"/>
                </a:cubicBezTo>
                <a:cubicBezTo>
                  <a:pt x="8271" y="3513"/>
                  <a:pt x="8003" y="3419"/>
                  <a:pt x="7739" y="3419"/>
                </a:cubicBezTo>
                <a:cubicBezTo>
                  <a:pt x="7475" y="3419"/>
                  <a:pt x="7215" y="3513"/>
                  <a:pt x="7026" y="3702"/>
                </a:cubicBezTo>
                <a:lnTo>
                  <a:pt x="6869" y="3860"/>
                </a:lnTo>
                <a:cubicBezTo>
                  <a:pt x="6900" y="3545"/>
                  <a:pt x="7026" y="3230"/>
                  <a:pt x="7247" y="3009"/>
                </a:cubicBezTo>
                <a:lnTo>
                  <a:pt x="8444" y="1812"/>
                </a:lnTo>
                <a:cubicBezTo>
                  <a:pt x="8712" y="1544"/>
                  <a:pt x="9066" y="1410"/>
                  <a:pt x="9421" y="1410"/>
                </a:cubicBezTo>
                <a:close/>
                <a:moveTo>
                  <a:pt x="4128" y="6475"/>
                </a:moveTo>
                <a:lnTo>
                  <a:pt x="3970" y="6601"/>
                </a:lnTo>
                <a:cubicBezTo>
                  <a:pt x="3592" y="7010"/>
                  <a:pt x="3592" y="7672"/>
                  <a:pt x="3970" y="8081"/>
                </a:cubicBezTo>
                <a:cubicBezTo>
                  <a:pt x="4175" y="8270"/>
                  <a:pt x="4443" y="8365"/>
                  <a:pt x="4711" y="8365"/>
                </a:cubicBezTo>
                <a:cubicBezTo>
                  <a:pt x="4978" y="8365"/>
                  <a:pt x="5246" y="8270"/>
                  <a:pt x="5451" y="8081"/>
                </a:cubicBezTo>
                <a:lnTo>
                  <a:pt x="5577" y="7924"/>
                </a:lnTo>
                <a:lnTo>
                  <a:pt x="5577" y="7924"/>
                </a:lnTo>
                <a:cubicBezTo>
                  <a:pt x="5640" y="8270"/>
                  <a:pt x="5483" y="8586"/>
                  <a:pt x="5231" y="8838"/>
                </a:cubicBezTo>
                <a:lnTo>
                  <a:pt x="4065" y="10003"/>
                </a:lnTo>
                <a:cubicBezTo>
                  <a:pt x="3781" y="10271"/>
                  <a:pt x="3427" y="10405"/>
                  <a:pt x="3072" y="10405"/>
                </a:cubicBezTo>
                <a:cubicBezTo>
                  <a:pt x="2718" y="10405"/>
                  <a:pt x="2364" y="10271"/>
                  <a:pt x="2080" y="10003"/>
                </a:cubicBezTo>
                <a:cubicBezTo>
                  <a:pt x="1544" y="9468"/>
                  <a:pt x="1544" y="8586"/>
                  <a:pt x="2080" y="8050"/>
                </a:cubicBezTo>
                <a:lnTo>
                  <a:pt x="3277" y="6853"/>
                </a:lnTo>
                <a:cubicBezTo>
                  <a:pt x="3498" y="6601"/>
                  <a:pt x="3813" y="6506"/>
                  <a:pt x="4128" y="6475"/>
                </a:cubicBezTo>
                <a:close/>
                <a:moveTo>
                  <a:pt x="9373" y="0"/>
                </a:moveTo>
                <a:cubicBezTo>
                  <a:pt x="8665" y="0"/>
                  <a:pt x="7956" y="268"/>
                  <a:pt x="7404" y="804"/>
                </a:cubicBezTo>
                <a:lnTo>
                  <a:pt x="6239" y="1970"/>
                </a:lnTo>
                <a:cubicBezTo>
                  <a:pt x="5451" y="2757"/>
                  <a:pt x="5199" y="3986"/>
                  <a:pt x="5640" y="4994"/>
                </a:cubicBezTo>
                <a:lnTo>
                  <a:pt x="5325" y="5309"/>
                </a:lnTo>
                <a:cubicBezTo>
                  <a:pt x="4994" y="5170"/>
                  <a:pt x="4634" y="5100"/>
                  <a:pt x="4270" y="5100"/>
                </a:cubicBezTo>
                <a:cubicBezTo>
                  <a:pt x="3562" y="5100"/>
                  <a:pt x="2842" y="5366"/>
                  <a:pt x="2301" y="5908"/>
                </a:cubicBezTo>
                <a:lnTo>
                  <a:pt x="1103" y="7105"/>
                </a:lnTo>
                <a:cubicBezTo>
                  <a:pt x="1" y="8144"/>
                  <a:pt x="1" y="9940"/>
                  <a:pt x="1103" y="11043"/>
                </a:cubicBezTo>
                <a:cubicBezTo>
                  <a:pt x="1655" y="11594"/>
                  <a:pt x="2364" y="11870"/>
                  <a:pt x="3072" y="11870"/>
                </a:cubicBezTo>
                <a:cubicBezTo>
                  <a:pt x="3781" y="11870"/>
                  <a:pt x="4490" y="11594"/>
                  <a:pt x="5041" y="11043"/>
                </a:cubicBezTo>
                <a:lnTo>
                  <a:pt x="6239" y="9846"/>
                </a:lnTo>
                <a:cubicBezTo>
                  <a:pt x="7026" y="9058"/>
                  <a:pt x="7247" y="7829"/>
                  <a:pt x="6806" y="6821"/>
                </a:cubicBezTo>
                <a:lnTo>
                  <a:pt x="7121" y="6506"/>
                </a:lnTo>
                <a:cubicBezTo>
                  <a:pt x="7473" y="6656"/>
                  <a:pt x="7840" y="6729"/>
                  <a:pt x="8204" y="6729"/>
                </a:cubicBezTo>
                <a:cubicBezTo>
                  <a:pt x="8914" y="6729"/>
                  <a:pt x="9614" y="6449"/>
                  <a:pt x="10177" y="5908"/>
                </a:cubicBezTo>
                <a:lnTo>
                  <a:pt x="11342" y="4742"/>
                </a:lnTo>
                <a:cubicBezTo>
                  <a:pt x="12445" y="3639"/>
                  <a:pt x="12445" y="1907"/>
                  <a:pt x="11342" y="804"/>
                </a:cubicBezTo>
                <a:cubicBezTo>
                  <a:pt x="10791" y="268"/>
                  <a:pt x="10082" y="0"/>
                  <a:pt x="93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a:extLst>
              <a:ext uri="{FF2B5EF4-FFF2-40B4-BE49-F238E27FC236}">
                <a16:creationId xmlns:a16="http://schemas.microsoft.com/office/drawing/2014/main" id="{AACF7538-796C-1F9A-38F7-FE6FFB41B6D7}"/>
              </a:ext>
            </a:extLst>
          </p:cNvPr>
          <p:cNvSpPr>
            <a:spLocks noGrp="1" noChangeArrowheads="1"/>
          </p:cNvSpPr>
          <p:nvPr>
            <p:ph type="subTitle" idx="2"/>
          </p:nvPr>
        </p:nvSpPr>
        <p:spPr bwMode="auto">
          <a:xfrm>
            <a:off x="2168525" y="1921996"/>
            <a:ext cx="69754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Without having to do any manual feature engineering, it captures complicated interplay between churn drivers.</a:t>
            </a:r>
          </a:p>
        </p:txBody>
      </p:sp>
      <p:sp>
        <p:nvSpPr>
          <p:cNvPr id="4" name="Subtitle 3">
            <a:extLst>
              <a:ext uri="{FF2B5EF4-FFF2-40B4-BE49-F238E27FC236}">
                <a16:creationId xmlns:a16="http://schemas.microsoft.com/office/drawing/2014/main" id="{200CE426-9ED2-CAC8-DD49-5F813A984D10}"/>
              </a:ext>
            </a:extLst>
          </p:cNvPr>
          <p:cNvSpPr>
            <a:spLocks noGrp="1" noChangeArrowheads="1"/>
          </p:cNvSpPr>
          <p:nvPr>
            <p:ph type="subTitle" idx="4"/>
          </p:nvPr>
        </p:nvSpPr>
        <p:spPr bwMode="auto">
          <a:xfrm>
            <a:off x="2168524" y="3098105"/>
            <a:ext cx="687320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panose="020B0604020202020204" pitchFamily="34" charset="0"/>
              </a:rPr>
              <a:t>It is easy to see and talk about the tree structure with stakeholders.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3"/>
        <p:cNvGrpSpPr/>
        <p:nvPr/>
      </p:nvGrpSpPr>
      <p:grpSpPr>
        <a:xfrm>
          <a:off x="0" y="0"/>
          <a:ext cx="0" cy="0"/>
          <a:chOff x="0" y="0"/>
          <a:chExt cx="0" cy="0"/>
        </a:xfrm>
      </p:grpSpPr>
      <p:sp>
        <p:nvSpPr>
          <p:cNvPr id="3524" name="Google Shape;3524;p97"/>
          <p:cNvSpPr txBox="1">
            <a:spLocks noGrp="1"/>
          </p:cNvSpPr>
          <p:nvPr>
            <p:ph type="title"/>
          </p:nvPr>
        </p:nvSpPr>
        <p:spPr>
          <a:xfrm flipH="1">
            <a:off x="3984187" y="2534713"/>
            <a:ext cx="4307400" cy="875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lt2"/>
                </a:solidFill>
                <a:highlight>
                  <a:schemeClr val="accent6"/>
                </a:highlight>
              </a:rPr>
              <a:t>Recommendations</a:t>
            </a:r>
            <a:endParaRPr dirty="0">
              <a:solidFill>
                <a:schemeClr val="lt2"/>
              </a:solidFill>
              <a:highlight>
                <a:schemeClr val="accent6"/>
              </a:highlight>
            </a:endParaRPr>
          </a:p>
        </p:txBody>
      </p:sp>
      <p:sp>
        <p:nvSpPr>
          <p:cNvPr id="3525" name="Google Shape;3525;p97"/>
          <p:cNvSpPr txBox="1">
            <a:spLocks noGrp="1"/>
          </p:cNvSpPr>
          <p:nvPr>
            <p:ph type="title" idx="2"/>
          </p:nvPr>
        </p:nvSpPr>
        <p:spPr>
          <a:xfrm flipH="1">
            <a:off x="6994087" y="864288"/>
            <a:ext cx="1297500" cy="12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527" name="Google Shape;3527;p97"/>
          <p:cNvGrpSpPr/>
          <p:nvPr/>
        </p:nvGrpSpPr>
        <p:grpSpPr>
          <a:xfrm>
            <a:off x="5720475" y="3562213"/>
            <a:ext cx="2446200" cy="115796"/>
            <a:chOff x="4445150" y="277600"/>
            <a:chExt cx="2446200" cy="115796"/>
          </a:xfrm>
        </p:grpSpPr>
        <p:cxnSp>
          <p:nvCxnSpPr>
            <p:cNvPr id="3528" name="Google Shape;3528;p97"/>
            <p:cNvCxnSpPr/>
            <p:nvPr/>
          </p:nvCxnSpPr>
          <p:spPr>
            <a:xfrm>
              <a:off x="4445150" y="277600"/>
              <a:ext cx="2446200" cy="0"/>
            </a:xfrm>
            <a:prstGeom prst="straightConnector1">
              <a:avLst/>
            </a:prstGeom>
            <a:noFill/>
            <a:ln w="19050" cap="flat" cmpd="sng">
              <a:solidFill>
                <a:schemeClr val="accent6"/>
              </a:solidFill>
              <a:prstDash val="solid"/>
              <a:round/>
              <a:headEnd type="none" w="med" len="med"/>
              <a:tailEnd type="none" w="med" len="med"/>
            </a:ln>
          </p:spPr>
        </p:cxnSp>
        <p:cxnSp>
          <p:nvCxnSpPr>
            <p:cNvPr id="3529" name="Google Shape;3529;p97"/>
            <p:cNvCxnSpPr/>
            <p:nvPr/>
          </p:nvCxnSpPr>
          <p:spPr>
            <a:xfrm>
              <a:off x="4445150" y="335498"/>
              <a:ext cx="2446200" cy="0"/>
            </a:xfrm>
            <a:prstGeom prst="straightConnector1">
              <a:avLst/>
            </a:prstGeom>
            <a:noFill/>
            <a:ln w="19050" cap="flat" cmpd="sng">
              <a:solidFill>
                <a:schemeClr val="accent6"/>
              </a:solidFill>
              <a:prstDash val="solid"/>
              <a:round/>
              <a:headEnd type="none" w="med" len="med"/>
              <a:tailEnd type="none" w="med" len="med"/>
            </a:ln>
          </p:spPr>
        </p:cxnSp>
        <p:cxnSp>
          <p:nvCxnSpPr>
            <p:cNvPr id="3530" name="Google Shape;3530;p97"/>
            <p:cNvCxnSpPr/>
            <p:nvPr/>
          </p:nvCxnSpPr>
          <p:spPr>
            <a:xfrm>
              <a:off x="4445150" y="393396"/>
              <a:ext cx="2446200" cy="0"/>
            </a:xfrm>
            <a:prstGeom prst="straightConnector1">
              <a:avLst/>
            </a:prstGeom>
            <a:noFill/>
            <a:ln w="19050" cap="flat" cmpd="sng">
              <a:solidFill>
                <a:schemeClr val="accent6"/>
              </a:solidFill>
              <a:prstDash val="solid"/>
              <a:round/>
              <a:headEnd type="none" w="med" len="med"/>
              <a:tailEnd type="none" w="med" len="med"/>
            </a:ln>
          </p:spPr>
        </p:cxnSp>
      </p:grpSp>
      <p:grpSp>
        <p:nvGrpSpPr>
          <p:cNvPr id="3531" name="Google Shape;3531;p97"/>
          <p:cNvGrpSpPr/>
          <p:nvPr/>
        </p:nvGrpSpPr>
        <p:grpSpPr>
          <a:xfrm>
            <a:off x="-941885" y="1470069"/>
            <a:ext cx="4097687" cy="4781759"/>
            <a:chOff x="-974908" y="630126"/>
            <a:chExt cx="3833555" cy="4473533"/>
          </a:xfrm>
        </p:grpSpPr>
        <p:sp>
          <p:nvSpPr>
            <p:cNvPr id="3532" name="Google Shape;3532;p97"/>
            <p:cNvSpPr/>
            <p:nvPr/>
          </p:nvSpPr>
          <p:spPr>
            <a:xfrm>
              <a:off x="-817397" y="2923747"/>
              <a:ext cx="1527381" cy="905791"/>
            </a:xfrm>
            <a:custGeom>
              <a:avLst/>
              <a:gdLst/>
              <a:ahLst/>
              <a:cxnLst/>
              <a:rect l="l" t="t" r="r" b="b"/>
              <a:pathLst>
                <a:path w="32794" h="19448" extrusionOk="0">
                  <a:moveTo>
                    <a:pt x="32794" y="0"/>
                  </a:moveTo>
                  <a:lnTo>
                    <a:pt x="1" y="19077"/>
                  </a:lnTo>
                  <a:lnTo>
                    <a:pt x="38" y="19447"/>
                  </a:lnTo>
                  <a:lnTo>
                    <a:pt x="32794" y="407"/>
                  </a:lnTo>
                  <a:lnTo>
                    <a:pt x="32794"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97"/>
            <p:cNvSpPr/>
            <p:nvPr/>
          </p:nvSpPr>
          <p:spPr>
            <a:xfrm>
              <a:off x="-831184" y="2880711"/>
              <a:ext cx="1541167" cy="916084"/>
            </a:xfrm>
            <a:custGeom>
              <a:avLst/>
              <a:gdLst/>
              <a:ahLst/>
              <a:cxnLst/>
              <a:rect l="l" t="t" r="r" b="b"/>
              <a:pathLst>
                <a:path w="33090" h="19669" extrusionOk="0">
                  <a:moveTo>
                    <a:pt x="33090" y="0"/>
                  </a:moveTo>
                  <a:lnTo>
                    <a:pt x="1" y="19225"/>
                  </a:lnTo>
                  <a:lnTo>
                    <a:pt x="1" y="19669"/>
                  </a:lnTo>
                  <a:lnTo>
                    <a:pt x="33090" y="444"/>
                  </a:lnTo>
                  <a:lnTo>
                    <a:pt x="3309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97"/>
            <p:cNvSpPr/>
            <p:nvPr/>
          </p:nvSpPr>
          <p:spPr>
            <a:xfrm>
              <a:off x="-843200" y="2842799"/>
              <a:ext cx="1553183" cy="921300"/>
            </a:xfrm>
            <a:custGeom>
              <a:avLst/>
              <a:gdLst/>
              <a:ahLst/>
              <a:cxnLst/>
              <a:rect l="l" t="t" r="r" b="b"/>
              <a:pathLst>
                <a:path w="33348" h="19781" extrusionOk="0">
                  <a:moveTo>
                    <a:pt x="33348" y="1"/>
                  </a:moveTo>
                  <a:lnTo>
                    <a:pt x="0" y="19373"/>
                  </a:lnTo>
                  <a:lnTo>
                    <a:pt x="0" y="19780"/>
                  </a:lnTo>
                  <a:lnTo>
                    <a:pt x="33348" y="407"/>
                  </a:lnTo>
                  <a:lnTo>
                    <a:pt x="33348"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97"/>
            <p:cNvSpPr/>
            <p:nvPr/>
          </p:nvSpPr>
          <p:spPr>
            <a:xfrm>
              <a:off x="-838030" y="709351"/>
              <a:ext cx="3693537" cy="2162757"/>
            </a:xfrm>
            <a:custGeom>
              <a:avLst/>
              <a:gdLst/>
              <a:ahLst/>
              <a:cxnLst/>
              <a:rect l="l" t="t" r="r" b="b"/>
              <a:pathLst>
                <a:path w="79303" h="46436" extrusionOk="0">
                  <a:moveTo>
                    <a:pt x="0" y="0"/>
                  </a:moveTo>
                  <a:lnTo>
                    <a:pt x="0" y="407"/>
                  </a:lnTo>
                  <a:lnTo>
                    <a:pt x="79302" y="46435"/>
                  </a:lnTo>
                  <a:lnTo>
                    <a:pt x="79302" y="46029"/>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97"/>
            <p:cNvSpPr/>
            <p:nvPr/>
          </p:nvSpPr>
          <p:spPr>
            <a:xfrm>
              <a:off x="-838030" y="669715"/>
              <a:ext cx="3693537" cy="2162757"/>
            </a:xfrm>
            <a:custGeom>
              <a:avLst/>
              <a:gdLst/>
              <a:ahLst/>
              <a:cxnLst/>
              <a:rect l="l" t="t" r="r" b="b"/>
              <a:pathLst>
                <a:path w="79303" h="46436" extrusionOk="0">
                  <a:moveTo>
                    <a:pt x="0" y="1"/>
                  </a:moveTo>
                  <a:lnTo>
                    <a:pt x="0" y="407"/>
                  </a:lnTo>
                  <a:lnTo>
                    <a:pt x="79302" y="46436"/>
                  </a:lnTo>
                  <a:lnTo>
                    <a:pt x="79302" y="46029"/>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97"/>
            <p:cNvSpPr/>
            <p:nvPr/>
          </p:nvSpPr>
          <p:spPr>
            <a:xfrm>
              <a:off x="-838030" y="630126"/>
              <a:ext cx="3693537" cy="2164480"/>
            </a:xfrm>
            <a:custGeom>
              <a:avLst/>
              <a:gdLst/>
              <a:ahLst/>
              <a:cxnLst/>
              <a:rect l="l" t="t" r="r" b="b"/>
              <a:pathLst>
                <a:path w="79303" h="46473" extrusionOk="0">
                  <a:moveTo>
                    <a:pt x="0" y="0"/>
                  </a:moveTo>
                  <a:lnTo>
                    <a:pt x="0" y="444"/>
                  </a:lnTo>
                  <a:lnTo>
                    <a:pt x="79302" y="46473"/>
                  </a:lnTo>
                  <a:lnTo>
                    <a:pt x="79302" y="46029"/>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97"/>
            <p:cNvSpPr/>
            <p:nvPr/>
          </p:nvSpPr>
          <p:spPr>
            <a:xfrm>
              <a:off x="-156167" y="1616786"/>
              <a:ext cx="883388" cy="533843"/>
            </a:xfrm>
            <a:custGeom>
              <a:avLst/>
              <a:gdLst/>
              <a:ahLst/>
              <a:cxnLst/>
              <a:rect l="l" t="t" r="r" b="b"/>
              <a:pathLst>
                <a:path w="18967" h="11462" extrusionOk="0">
                  <a:moveTo>
                    <a:pt x="18966" y="1"/>
                  </a:moveTo>
                  <a:lnTo>
                    <a:pt x="0" y="11055"/>
                  </a:lnTo>
                  <a:lnTo>
                    <a:pt x="0" y="11462"/>
                  </a:lnTo>
                  <a:lnTo>
                    <a:pt x="18966" y="407"/>
                  </a:lnTo>
                  <a:lnTo>
                    <a:pt x="1896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97"/>
            <p:cNvSpPr/>
            <p:nvPr/>
          </p:nvSpPr>
          <p:spPr>
            <a:xfrm>
              <a:off x="-156167" y="1577196"/>
              <a:ext cx="883388" cy="535566"/>
            </a:xfrm>
            <a:custGeom>
              <a:avLst/>
              <a:gdLst/>
              <a:ahLst/>
              <a:cxnLst/>
              <a:rect l="l" t="t" r="r" b="b"/>
              <a:pathLst>
                <a:path w="18967" h="11499" extrusionOk="0">
                  <a:moveTo>
                    <a:pt x="18966" y="0"/>
                  </a:moveTo>
                  <a:lnTo>
                    <a:pt x="0" y="11055"/>
                  </a:lnTo>
                  <a:lnTo>
                    <a:pt x="0" y="11498"/>
                  </a:lnTo>
                  <a:lnTo>
                    <a:pt x="18966" y="444"/>
                  </a:lnTo>
                  <a:lnTo>
                    <a:pt x="1896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97"/>
            <p:cNvSpPr/>
            <p:nvPr/>
          </p:nvSpPr>
          <p:spPr>
            <a:xfrm>
              <a:off x="-156167" y="1539284"/>
              <a:ext cx="883388" cy="533843"/>
            </a:xfrm>
            <a:custGeom>
              <a:avLst/>
              <a:gdLst/>
              <a:ahLst/>
              <a:cxnLst/>
              <a:rect l="l" t="t" r="r" b="b"/>
              <a:pathLst>
                <a:path w="18967" h="11462" extrusionOk="0">
                  <a:moveTo>
                    <a:pt x="18966" y="1"/>
                  </a:moveTo>
                  <a:lnTo>
                    <a:pt x="0" y="11018"/>
                  </a:lnTo>
                  <a:lnTo>
                    <a:pt x="0" y="11462"/>
                  </a:lnTo>
                  <a:lnTo>
                    <a:pt x="18966" y="408"/>
                  </a:lnTo>
                  <a:lnTo>
                    <a:pt x="1896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97"/>
            <p:cNvSpPr/>
            <p:nvPr/>
          </p:nvSpPr>
          <p:spPr>
            <a:xfrm>
              <a:off x="709949" y="2922024"/>
              <a:ext cx="299664" cy="194637"/>
            </a:xfrm>
            <a:custGeom>
              <a:avLst/>
              <a:gdLst/>
              <a:ahLst/>
              <a:cxnLst/>
              <a:rect l="l" t="t" r="r" b="b"/>
              <a:pathLst>
                <a:path w="6434" h="4179" extrusionOk="0">
                  <a:moveTo>
                    <a:pt x="1" y="0"/>
                  </a:moveTo>
                  <a:lnTo>
                    <a:pt x="1" y="444"/>
                  </a:lnTo>
                  <a:lnTo>
                    <a:pt x="6434" y="4178"/>
                  </a:lnTo>
                  <a:lnTo>
                    <a:pt x="6434" y="3771"/>
                  </a:lnTo>
                  <a:lnTo>
                    <a:pt x="1"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97"/>
            <p:cNvSpPr/>
            <p:nvPr/>
          </p:nvSpPr>
          <p:spPr>
            <a:xfrm>
              <a:off x="709949" y="2880711"/>
              <a:ext cx="299664" cy="196314"/>
            </a:xfrm>
            <a:custGeom>
              <a:avLst/>
              <a:gdLst/>
              <a:ahLst/>
              <a:cxnLst/>
              <a:rect l="l" t="t" r="r" b="b"/>
              <a:pathLst>
                <a:path w="6434" h="4215" extrusionOk="0">
                  <a:moveTo>
                    <a:pt x="1" y="0"/>
                  </a:moveTo>
                  <a:lnTo>
                    <a:pt x="1" y="444"/>
                  </a:lnTo>
                  <a:lnTo>
                    <a:pt x="6434" y="4215"/>
                  </a:lnTo>
                  <a:lnTo>
                    <a:pt x="6434" y="3808"/>
                  </a:lnTo>
                  <a:lnTo>
                    <a:pt x="1"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97"/>
            <p:cNvSpPr/>
            <p:nvPr/>
          </p:nvSpPr>
          <p:spPr>
            <a:xfrm>
              <a:off x="708226" y="2842799"/>
              <a:ext cx="301387" cy="196360"/>
            </a:xfrm>
            <a:custGeom>
              <a:avLst/>
              <a:gdLst/>
              <a:ahLst/>
              <a:cxnLst/>
              <a:rect l="l" t="t" r="r" b="b"/>
              <a:pathLst>
                <a:path w="6471" h="4216" extrusionOk="0">
                  <a:moveTo>
                    <a:pt x="1" y="1"/>
                  </a:moveTo>
                  <a:lnTo>
                    <a:pt x="38" y="407"/>
                  </a:lnTo>
                  <a:lnTo>
                    <a:pt x="6471" y="4215"/>
                  </a:lnTo>
                  <a:lnTo>
                    <a:pt x="6471" y="3772"/>
                  </a:lnTo>
                  <a:lnTo>
                    <a:pt x="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97"/>
            <p:cNvSpPr/>
            <p:nvPr/>
          </p:nvSpPr>
          <p:spPr>
            <a:xfrm>
              <a:off x="1324698" y="2417516"/>
              <a:ext cx="781761" cy="468405"/>
            </a:xfrm>
            <a:custGeom>
              <a:avLst/>
              <a:gdLst/>
              <a:ahLst/>
              <a:cxnLst/>
              <a:rect l="l" t="t" r="r" b="b"/>
              <a:pathLst>
                <a:path w="16785" h="10057" extrusionOk="0">
                  <a:moveTo>
                    <a:pt x="16785" y="0"/>
                  </a:moveTo>
                  <a:lnTo>
                    <a:pt x="0" y="9649"/>
                  </a:lnTo>
                  <a:lnTo>
                    <a:pt x="0" y="10056"/>
                  </a:lnTo>
                  <a:lnTo>
                    <a:pt x="16785" y="407"/>
                  </a:lnTo>
                  <a:lnTo>
                    <a:pt x="16785"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97"/>
            <p:cNvSpPr/>
            <p:nvPr/>
          </p:nvSpPr>
          <p:spPr>
            <a:xfrm>
              <a:off x="1324698" y="2377880"/>
              <a:ext cx="781761" cy="470128"/>
            </a:xfrm>
            <a:custGeom>
              <a:avLst/>
              <a:gdLst/>
              <a:ahLst/>
              <a:cxnLst/>
              <a:rect l="l" t="t" r="r" b="b"/>
              <a:pathLst>
                <a:path w="16785" h="10094" extrusionOk="0">
                  <a:moveTo>
                    <a:pt x="16785" y="1"/>
                  </a:moveTo>
                  <a:lnTo>
                    <a:pt x="0" y="9650"/>
                  </a:lnTo>
                  <a:lnTo>
                    <a:pt x="0" y="10094"/>
                  </a:lnTo>
                  <a:lnTo>
                    <a:pt x="16785" y="444"/>
                  </a:lnTo>
                  <a:lnTo>
                    <a:pt x="16785"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97"/>
            <p:cNvSpPr/>
            <p:nvPr/>
          </p:nvSpPr>
          <p:spPr>
            <a:xfrm>
              <a:off x="1324698" y="2338290"/>
              <a:ext cx="781761" cy="470128"/>
            </a:xfrm>
            <a:custGeom>
              <a:avLst/>
              <a:gdLst/>
              <a:ahLst/>
              <a:cxnLst/>
              <a:rect l="l" t="t" r="r" b="b"/>
              <a:pathLst>
                <a:path w="16785" h="10094" extrusionOk="0">
                  <a:moveTo>
                    <a:pt x="16785" y="0"/>
                  </a:moveTo>
                  <a:lnTo>
                    <a:pt x="0" y="9687"/>
                  </a:lnTo>
                  <a:lnTo>
                    <a:pt x="0" y="10093"/>
                  </a:lnTo>
                  <a:lnTo>
                    <a:pt x="16785" y="444"/>
                  </a:lnTo>
                  <a:lnTo>
                    <a:pt x="16785"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97"/>
            <p:cNvSpPr/>
            <p:nvPr/>
          </p:nvSpPr>
          <p:spPr>
            <a:xfrm>
              <a:off x="1087070" y="2853138"/>
              <a:ext cx="797271" cy="590664"/>
            </a:xfrm>
            <a:custGeom>
              <a:avLst/>
              <a:gdLst/>
              <a:ahLst/>
              <a:cxnLst/>
              <a:rect l="l" t="t" r="r" b="b"/>
              <a:pathLst>
                <a:path w="17118" h="12682" extrusionOk="0">
                  <a:moveTo>
                    <a:pt x="17118" y="1"/>
                  </a:moveTo>
                  <a:lnTo>
                    <a:pt x="0" y="9909"/>
                  </a:lnTo>
                  <a:lnTo>
                    <a:pt x="0" y="12682"/>
                  </a:lnTo>
                  <a:lnTo>
                    <a:pt x="17081" y="2773"/>
                  </a:lnTo>
                  <a:lnTo>
                    <a:pt x="17118"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97"/>
            <p:cNvSpPr/>
            <p:nvPr/>
          </p:nvSpPr>
          <p:spPr>
            <a:xfrm>
              <a:off x="660021" y="2613786"/>
              <a:ext cx="1224317" cy="711200"/>
            </a:xfrm>
            <a:custGeom>
              <a:avLst/>
              <a:gdLst/>
              <a:ahLst/>
              <a:cxnLst/>
              <a:rect l="l" t="t" r="r" b="b"/>
              <a:pathLst>
                <a:path w="26287" h="15270" extrusionOk="0">
                  <a:moveTo>
                    <a:pt x="17414" y="1"/>
                  </a:moveTo>
                  <a:lnTo>
                    <a:pt x="1" y="10094"/>
                  </a:lnTo>
                  <a:lnTo>
                    <a:pt x="8837" y="15270"/>
                  </a:lnTo>
                  <a:lnTo>
                    <a:pt x="26287" y="5140"/>
                  </a:lnTo>
                  <a:lnTo>
                    <a:pt x="17414"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97"/>
            <p:cNvSpPr/>
            <p:nvPr/>
          </p:nvSpPr>
          <p:spPr>
            <a:xfrm>
              <a:off x="1071561" y="2169546"/>
              <a:ext cx="712924" cy="1096888"/>
            </a:xfrm>
            <a:custGeom>
              <a:avLst/>
              <a:gdLst/>
              <a:ahLst/>
              <a:cxnLst/>
              <a:rect l="l" t="t" r="r" b="b"/>
              <a:pathLst>
                <a:path w="15307" h="23551" extrusionOk="0">
                  <a:moveTo>
                    <a:pt x="7617" y="0"/>
                  </a:moveTo>
                  <a:lnTo>
                    <a:pt x="1" y="13162"/>
                  </a:lnTo>
                  <a:lnTo>
                    <a:pt x="38" y="23551"/>
                  </a:lnTo>
                  <a:lnTo>
                    <a:pt x="15306" y="14715"/>
                  </a:lnTo>
                  <a:lnTo>
                    <a:pt x="15306" y="4363"/>
                  </a:lnTo>
                  <a:lnTo>
                    <a:pt x="7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97"/>
            <p:cNvSpPr/>
            <p:nvPr/>
          </p:nvSpPr>
          <p:spPr>
            <a:xfrm>
              <a:off x="1087070" y="2853138"/>
              <a:ext cx="797271" cy="494254"/>
            </a:xfrm>
            <a:custGeom>
              <a:avLst/>
              <a:gdLst/>
              <a:ahLst/>
              <a:cxnLst/>
              <a:rect l="l" t="t" r="r" b="b"/>
              <a:pathLst>
                <a:path w="17118" h="10612" extrusionOk="0">
                  <a:moveTo>
                    <a:pt x="17118" y="1"/>
                  </a:moveTo>
                  <a:lnTo>
                    <a:pt x="0" y="9909"/>
                  </a:lnTo>
                  <a:lnTo>
                    <a:pt x="0" y="10611"/>
                  </a:lnTo>
                  <a:lnTo>
                    <a:pt x="17118" y="703"/>
                  </a:lnTo>
                  <a:lnTo>
                    <a:pt x="1711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97"/>
            <p:cNvSpPr/>
            <p:nvPr/>
          </p:nvSpPr>
          <p:spPr>
            <a:xfrm>
              <a:off x="756432" y="2599999"/>
              <a:ext cx="316896" cy="666442"/>
            </a:xfrm>
            <a:custGeom>
              <a:avLst/>
              <a:gdLst/>
              <a:ahLst/>
              <a:cxnLst/>
              <a:rect l="l" t="t" r="r" b="b"/>
              <a:pathLst>
                <a:path w="6804" h="14309" extrusionOk="0">
                  <a:moveTo>
                    <a:pt x="1" y="1"/>
                  </a:moveTo>
                  <a:lnTo>
                    <a:pt x="38" y="10390"/>
                  </a:lnTo>
                  <a:lnTo>
                    <a:pt x="6804" y="14309"/>
                  </a:lnTo>
                  <a:lnTo>
                    <a:pt x="6804" y="14309"/>
                  </a:lnTo>
                  <a:lnTo>
                    <a:pt x="6767" y="3920"/>
                  </a:lnTo>
                  <a:lnTo>
                    <a:pt x="1"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97"/>
            <p:cNvSpPr/>
            <p:nvPr/>
          </p:nvSpPr>
          <p:spPr>
            <a:xfrm>
              <a:off x="1057775" y="2753280"/>
              <a:ext cx="29342" cy="513163"/>
            </a:xfrm>
            <a:custGeom>
              <a:avLst/>
              <a:gdLst/>
              <a:ahLst/>
              <a:cxnLst/>
              <a:rect l="l" t="t" r="r" b="b"/>
              <a:pathLst>
                <a:path w="630" h="11018" extrusionOk="0">
                  <a:moveTo>
                    <a:pt x="629" y="0"/>
                  </a:moveTo>
                  <a:lnTo>
                    <a:pt x="1" y="777"/>
                  </a:lnTo>
                  <a:lnTo>
                    <a:pt x="1" y="10833"/>
                  </a:lnTo>
                  <a:lnTo>
                    <a:pt x="334" y="11018"/>
                  </a:lnTo>
                  <a:lnTo>
                    <a:pt x="629" y="10833"/>
                  </a:lnTo>
                  <a:lnTo>
                    <a:pt x="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97"/>
            <p:cNvSpPr/>
            <p:nvPr/>
          </p:nvSpPr>
          <p:spPr>
            <a:xfrm>
              <a:off x="1071561" y="3309441"/>
              <a:ext cx="25896" cy="144709"/>
            </a:xfrm>
            <a:custGeom>
              <a:avLst/>
              <a:gdLst/>
              <a:ahLst/>
              <a:cxnLst/>
              <a:rect l="l" t="t" r="r" b="b"/>
              <a:pathLst>
                <a:path w="556" h="3107" extrusionOk="0">
                  <a:moveTo>
                    <a:pt x="555" y="1"/>
                  </a:moveTo>
                  <a:lnTo>
                    <a:pt x="1" y="334"/>
                  </a:lnTo>
                  <a:lnTo>
                    <a:pt x="1" y="3106"/>
                  </a:lnTo>
                  <a:lnTo>
                    <a:pt x="555" y="2774"/>
                  </a:lnTo>
                  <a:lnTo>
                    <a:pt x="55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97"/>
            <p:cNvSpPr/>
            <p:nvPr/>
          </p:nvSpPr>
          <p:spPr>
            <a:xfrm>
              <a:off x="658297" y="3083874"/>
              <a:ext cx="413307" cy="370271"/>
            </a:xfrm>
            <a:custGeom>
              <a:avLst/>
              <a:gdLst/>
              <a:ahLst/>
              <a:cxnLst/>
              <a:rect l="l" t="t" r="r" b="b"/>
              <a:pathLst>
                <a:path w="8874" h="7950" extrusionOk="0">
                  <a:moveTo>
                    <a:pt x="38" y="1"/>
                  </a:moveTo>
                  <a:lnTo>
                    <a:pt x="1" y="2810"/>
                  </a:lnTo>
                  <a:lnTo>
                    <a:pt x="8578" y="7765"/>
                  </a:lnTo>
                  <a:lnTo>
                    <a:pt x="8874" y="7949"/>
                  </a:lnTo>
                  <a:lnTo>
                    <a:pt x="8874" y="5177"/>
                  </a:lnTo>
                  <a:lnTo>
                    <a:pt x="8578" y="4992"/>
                  </a:lnTo>
                  <a:lnTo>
                    <a:pt x="38"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97"/>
            <p:cNvSpPr/>
            <p:nvPr/>
          </p:nvSpPr>
          <p:spPr>
            <a:xfrm>
              <a:off x="1405600" y="2169546"/>
              <a:ext cx="378888" cy="239395"/>
            </a:xfrm>
            <a:custGeom>
              <a:avLst/>
              <a:gdLst/>
              <a:ahLst/>
              <a:cxnLst/>
              <a:rect l="l" t="t" r="r" b="b"/>
              <a:pathLst>
                <a:path w="8135" h="5140" extrusionOk="0">
                  <a:moveTo>
                    <a:pt x="408" y="0"/>
                  </a:moveTo>
                  <a:lnTo>
                    <a:pt x="1" y="740"/>
                  </a:lnTo>
                  <a:lnTo>
                    <a:pt x="8134" y="5139"/>
                  </a:lnTo>
                  <a:lnTo>
                    <a:pt x="8134" y="5139"/>
                  </a:lnTo>
                  <a:lnTo>
                    <a:pt x="8098" y="4363"/>
                  </a:lnTo>
                  <a:lnTo>
                    <a:pt x="40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97"/>
            <p:cNvSpPr/>
            <p:nvPr/>
          </p:nvSpPr>
          <p:spPr>
            <a:xfrm>
              <a:off x="1242027" y="2524267"/>
              <a:ext cx="542459" cy="334082"/>
            </a:xfrm>
            <a:custGeom>
              <a:avLst/>
              <a:gdLst/>
              <a:ahLst/>
              <a:cxnLst/>
              <a:rect l="l" t="t" r="r" b="b"/>
              <a:pathLst>
                <a:path w="11647" h="7173" extrusionOk="0">
                  <a:moveTo>
                    <a:pt x="11646" y="0"/>
                  </a:moveTo>
                  <a:lnTo>
                    <a:pt x="1" y="6766"/>
                  </a:lnTo>
                  <a:lnTo>
                    <a:pt x="1" y="7173"/>
                  </a:lnTo>
                  <a:lnTo>
                    <a:pt x="11646" y="444"/>
                  </a:lnTo>
                  <a:lnTo>
                    <a:pt x="1164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97"/>
            <p:cNvSpPr/>
            <p:nvPr/>
          </p:nvSpPr>
          <p:spPr>
            <a:xfrm>
              <a:off x="1242027" y="2486354"/>
              <a:ext cx="542459" cy="334129"/>
            </a:xfrm>
            <a:custGeom>
              <a:avLst/>
              <a:gdLst/>
              <a:ahLst/>
              <a:cxnLst/>
              <a:rect l="l" t="t" r="r" b="b"/>
              <a:pathLst>
                <a:path w="11647" h="7174" extrusionOk="0">
                  <a:moveTo>
                    <a:pt x="11646" y="1"/>
                  </a:moveTo>
                  <a:lnTo>
                    <a:pt x="1" y="6730"/>
                  </a:lnTo>
                  <a:lnTo>
                    <a:pt x="1" y="7173"/>
                  </a:lnTo>
                  <a:lnTo>
                    <a:pt x="11646" y="408"/>
                  </a:lnTo>
                  <a:lnTo>
                    <a:pt x="1164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97"/>
            <p:cNvSpPr/>
            <p:nvPr/>
          </p:nvSpPr>
          <p:spPr>
            <a:xfrm>
              <a:off x="1242027" y="2446765"/>
              <a:ext cx="542459" cy="334082"/>
            </a:xfrm>
            <a:custGeom>
              <a:avLst/>
              <a:gdLst/>
              <a:ahLst/>
              <a:cxnLst/>
              <a:rect l="l" t="t" r="r" b="b"/>
              <a:pathLst>
                <a:path w="11647" h="7173" extrusionOk="0">
                  <a:moveTo>
                    <a:pt x="11646" y="1"/>
                  </a:moveTo>
                  <a:lnTo>
                    <a:pt x="1" y="6729"/>
                  </a:lnTo>
                  <a:lnTo>
                    <a:pt x="1" y="7173"/>
                  </a:lnTo>
                  <a:lnTo>
                    <a:pt x="11646" y="407"/>
                  </a:lnTo>
                  <a:lnTo>
                    <a:pt x="1164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97"/>
            <p:cNvSpPr/>
            <p:nvPr/>
          </p:nvSpPr>
          <p:spPr>
            <a:xfrm>
              <a:off x="1242027" y="2407176"/>
              <a:ext cx="542459" cy="334082"/>
            </a:xfrm>
            <a:custGeom>
              <a:avLst/>
              <a:gdLst/>
              <a:ahLst/>
              <a:cxnLst/>
              <a:rect l="l" t="t" r="r" b="b"/>
              <a:pathLst>
                <a:path w="11647" h="7173" extrusionOk="0">
                  <a:moveTo>
                    <a:pt x="11646" y="0"/>
                  </a:moveTo>
                  <a:lnTo>
                    <a:pt x="1" y="6766"/>
                  </a:lnTo>
                  <a:lnTo>
                    <a:pt x="1" y="7173"/>
                  </a:lnTo>
                  <a:lnTo>
                    <a:pt x="11646" y="444"/>
                  </a:lnTo>
                  <a:lnTo>
                    <a:pt x="1164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97"/>
            <p:cNvSpPr/>
            <p:nvPr/>
          </p:nvSpPr>
          <p:spPr>
            <a:xfrm>
              <a:off x="1087070" y="2679225"/>
              <a:ext cx="697414" cy="423646"/>
            </a:xfrm>
            <a:custGeom>
              <a:avLst/>
              <a:gdLst/>
              <a:ahLst/>
              <a:cxnLst/>
              <a:rect l="l" t="t" r="r" b="b"/>
              <a:pathLst>
                <a:path w="14974" h="9096" extrusionOk="0">
                  <a:moveTo>
                    <a:pt x="14973" y="1"/>
                  </a:moveTo>
                  <a:lnTo>
                    <a:pt x="0" y="8689"/>
                  </a:lnTo>
                  <a:lnTo>
                    <a:pt x="0" y="9095"/>
                  </a:lnTo>
                  <a:lnTo>
                    <a:pt x="14973" y="444"/>
                  </a:lnTo>
                  <a:lnTo>
                    <a:pt x="149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97"/>
            <p:cNvSpPr/>
            <p:nvPr/>
          </p:nvSpPr>
          <p:spPr>
            <a:xfrm>
              <a:off x="1087070" y="2641358"/>
              <a:ext cx="697414" cy="423646"/>
            </a:xfrm>
            <a:custGeom>
              <a:avLst/>
              <a:gdLst/>
              <a:ahLst/>
              <a:cxnLst/>
              <a:rect l="l" t="t" r="r" b="b"/>
              <a:pathLst>
                <a:path w="14974" h="9096" extrusionOk="0">
                  <a:moveTo>
                    <a:pt x="14973" y="0"/>
                  </a:moveTo>
                  <a:lnTo>
                    <a:pt x="0" y="8651"/>
                  </a:lnTo>
                  <a:lnTo>
                    <a:pt x="0" y="9095"/>
                  </a:lnTo>
                  <a:lnTo>
                    <a:pt x="14973" y="407"/>
                  </a:lnTo>
                  <a:lnTo>
                    <a:pt x="149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97"/>
            <p:cNvSpPr/>
            <p:nvPr/>
          </p:nvSpPr>
          <p:spPr>
            <a:xfrm>
              <a:off x="1087070" y="2599999"/>
              <a:ext cx="697414" cy="425369"/>
            </a:xfrm>
            <a:custGeom>
              <a:avLst/>
              <a:gdLst/>
              <a:ahLst/>
              <a:cxnLst/>
              <a:rect l="l" t="t" r="r" b="b"/>
              <a:pathLst>
                <a:path w="14974" h="9133" extrusionOk="0">
                  <a:moveTo>
                    <a:pt x="14973" y="1"/>
                  </a:moveTo>
                  <a:lnTo>
                    <a:pt x="0" y="8689"/>
                  </a:lnTo>
                  <a:lnTo>
                    <a:pt x="0" y="9133"/>
                  </a:lnTo>
                  <a:lnTo>
                    <a:pt x="14973" y="408"/>
                  </a:lnTo>
                  <a:lnTo>
                    <a:pt x="149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97"/>
            <p:cNvSpPr/>
            <p:nvPr/>
          </p:nvSpPr>
          <p:spPr>
            <a:xfrm>
              <a:off x="1087070" y="2560410"/>
              <a:ext cx="697414" cy="427093"/>
            </a:xfrm>
            <a:custGeom>
              <a:avLst/>
              <a:gdLst/>
              <a:ahLst/>
              <a:cxnLst/>
              <a:rect l="l" t="t" r="r" b="b"/>
              <a:pathLst>
                <a:path w="14974" h="9170" extrusionOk="0">
                  <a:moveTo>
                    <a:pt x="14973" y="1"/>
                  </a:moveTo>
                  <a:lnTo>
                    <a:pt x="0" y="8726"/>
                  </a:lnTo>
                  <a:lnTo>
                    <a:pt x="0" y="9169"/>
                  </a:lnTo>
                  <a:lnTo>
                    <a:pt x="14973" y="444"/>
                  </a:lnTo>
                  <a:lnTo>
                    <a:pt x="149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97"/>
            <p:cNvSpPr/>
            <p:nvPr/>
          </p:nvSpPr>
          <p:spPr>
            <a:xfrm>
              <a:off x="756432" y="2909961"/>
              <a:ext cx="301387" cy="192914"/>
            </a:xfrm>
            <a:custGeom>
              <a:avLst/>
              <a:gdLst/>
              <a:ahLst/>
              <a:cxnLst/>
              <a:rect l="l" t="t" r="r" b="b"/>
              <a:pathLst>
                <a:path w="6471" h="4142" extrusionOk="0">
                  <a:moveTo>
                    <a:pt x="1" y="1"/>
                  </a:moveTo>
                  <a:lnTo>
                    <a:pt x="1" y="407"/>
                  </a:lnTo>
                  <a:lnTo>
                    <a:pt x="6471" y="4141"/>
                  </a:lnTo>
                  <a:lnTo>
                    <a:pt x="6471" y="373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97"/>
            <p:cNvSpPr/>
            <p:nvPr/>
          </p:nvSpPr>
          <p:spPr>
            <a:xfrm>
              <a:off x="756432" y="2870371"/>
              <a:ext cx="301387" cy="194637"/>
            </a:xfrm>
            <a:custGeom>
              <a:avLst/>
              <a:gdLst/>
              <a:ahLst/>
              <a:cxnLst/>
              <a:rect l="l" t="t" r="r" b="b"/>
              <a:pathLst>
                <a:path w="6471" h="4179" extrusionOk="0">
                  <a:moveTo>
                    <a:pt x="1" y="0"/>
                  </a:moveTo>
                  <a:lnTo>
                    <a:pt x="1" y="444"/>
                  </a:lnTo>
                  <a:lnTo>
                    <a:pt x="6471" y="4178"/>
                  </a:lnTo>
                  <a:lnTo>
                    <a:pt x="6471" y="37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97"/>
            <p:cNvSpPr/>
            <p:nvPr/>
          </p:nvSpPr>
          <p:spPr>
            <a:xfrm>
              <a:off x="756432" y="2829059"/>
              <a:ext cx="301387" cy="196314"/>
            </a:xfrm>
            <a:custGeom>
              <a:avLst/>
              <a:gdLst/>
              <a:ahLst/>
              <a:cxnLst/>
              <a:rect l="l" t="t" r="r" b="b"/>
              <a:pathLst>
                <a:path w="6471" h="4215" extrusionOk="0">
                  <a:moveTo>
                    <a:pt x="1" y="0"/>
                  </a:moveTo>
                  <a:lnTo>
                    <a:pt x="1" y="444"/>
                  </a:lnTo>
                  <a:lnTo>
                    <a:pt x="6471" y="4215"/>
                  </a:lnTo>
                  <a:lnTo>
                    <a:pt x="6471" y="37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97"/>
            <p:cNvSpPr/>
            <p:nvPr/>
          </p:nvSpPr>
          <p:spPr>
            <a:xfrm>
              <a:off x="756432" y="2789423"/>
              <a:ext cx="301387" cy="198083"/>
            </a:xfrm>
            <a:custGeom>
              <a:avLst/>
              <a:gdLst/>
              <a:ahLst/>
              <a:cxnLst/>
              <a:rect l="l" t="t" r="r" b="b"/>
              <a:pathLst>
                <a:path w="6471" h="4253" extrusionOk="0">
                  <a:moveTo>
                    <a:pt x="1" y="1"/>
                  </a:moveTo>
                  <a:lnTo>
                    <a:pt x="1" y="444"/>
                  </a:lnTo>
                  <a:lnTo>
                    <a:pt x="6471" y="4252"/>
                  </a:lnTo>
                  <a:lnTo>
                    <a:pt x="6471" y="380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97"/>
            <p:cNvSpPr/>
            <p:nvPr/>
          </p:nvSpPr>
          <p:spPr>
            <a:xfrm>
              <a:off x="756432" y="2753280"/>
              <a:ext cx="301387" cy="192914"/>
            </a:xfrm>
            <a:custGeom>
              <a:avLst/>
              <a:gdLst/>
              <a:ahLst/>
              <a:cxnLst/>
              <a:rect l="l" t="t" r="r" b="b"/>
              <a:pathLst>
                <a:path w="6471" h="4142" extrusionOk="0">
                  <a:moveTo>
                    <a:pt x="1" y="0"/>
                  </a:moveTo>
                  <a:lnTo>
                    <a:pt x="1" y="407"/>
                  </a:lnTo>
                  <a:lnTo>
                    <a:pt x="6471" y="4141"/>
                  </a:lnTo>
                  <a:lnTo>
                    <a:pt x="6471" y="37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97"/>
            <p:cNvSpPr/>
            <p:nvPr/>
          </p:nvSpPr>
          <p:spPr>
            <a:xfrm>
              <a:off x="756432" y="2713691"/>
              <a:ext cx="301387" cy="194590"/>
            </a:xfrm>
            <a:custGeom>
              <a:avLst/>
              <a:gdLst/>
              <a:ahLst/>
              <a:cxnLst/>
              <a:rect l="l" t="t" r="r" b="b"/>
              <a:pathLst>
                <a:path w="6471" h="4178" extrusionOk="0">
                  <a:moveTo>
                    <a:pt x="1" y="0"/>
                  </a:moveTo>
                  <a:lnTo>
                    <a:pt x="1" y="444"/>
                  </a:lnTo>
                  <a:lnTo>
                    <a:pt x="6471" y="4178"/>
                  </a:lnTo>
                  <a:lnTo>
                    <a:pt x="6471" y="37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97"/>
            <p:cNvSpPr/>
            <p:nvPr/>
          </p:nvSpPr>
          <p:spPr>
            <a:xfrm>
              <a:off x="756432" y="2672331"/>
              <a:ext cx="301387" cy="196360"/>
            </a:xfrm>
            <a:custGeom>
              <a:avLst/>
              <a:gdLst/>
              <a:ahLst/>
              <a:cxnLst/>
              <a:rect l="l" t="t" r="r" b="b"/>
              <a:pathLst>
                <a:path w="6471" h="4216" extrusionOk="0">
                  <a:moveTo>
                    <a:pt x="1" y="1"/>
                  </a:moveTo>
                  <a:lnTo>
                    <a:pt x="1" y="444"/>
                  </a:lnTo>
                  <a:lnTo>
                    <a:pt x="6471" y="4215"/>
                  </a:lnTo>
                  <a:lnTo>
                    <a:pt x="6471" y="380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97"/>
            <p:cNvSpPr/>
            <p:nvPr/>
          </p:nvSpPr>
          <p:spPr>
            <a:xfrm>
              <a:off x="756432" y="2634465"/>
              <a:ext cx="301387" cy="196360"/>
            </a:xfrm>
            <a:custGeom>
              <a:avLst/>
              <a:gdLst/>
              <a:ahLst/>
              <a:cxnLst/>
              <a:rect l="l" t="t" r="r" b="b"/>
              <a:pathLst>
                <a:path w="6471" h="4216" extrusionOk="0">
                  <a:moveTo>
                    <a:pt x="1" y="0"/>
                  </a:moveTo>
                  <a:lnTo>
                    <a:pt x="1" y="407"/>
                  </a:lnTo>
                  <a:lnTo>
                    <a:pt x="6471" y="4215"/>
                  </a:lnTo>
                  <a:lnTo>
                    <a:pt x="6471" y="37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97"/>
            <p:cNvSpPr/>
            <p:nvPr/>
          </p:nvSpPr>
          <p:spPr>
            <a:xfrm>
              <a:off x="1087070" y="2684394"/>
              <a:ext cx="155002" cy="110243"/>
            </a:xfrm>
            <a:custGeom>
              <a:avLst/>
              <a:gdLst/>
              <a:ahLst/>
              <a:cxnLst/>
              <a:rect l="l" t="t" r="r" b="b"/>
              <a:pathLst>
                <a:path w="3328" h="2367" extrusionOk="0">
                  <a:moveTo>
                    <a:pt x="3328" y="1"/>
                  </a:moveTo>
                  <a:lnTo>
                    <a:pt x="0" y="1923"/>
                  </a:lnTo>
                  <a:lnTo>
                    <a:pt x="0" y="2367"/>
                  </a:lnTo>
                  <a:lnTo>
                    <a:pt x="3328" y="407"/>
                  </a:lnTo>
                  <a:lnTo>
                    <a:pt x="332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97"/>
            <p:cNvSpPr/>
            <p:nvPr/>
          </p:nvSpPr>
          <p:spPr>
            <a:xfrm>
              <a:off x="1087070" y="2644805"/>
              <a:ext cx="155002" cy="110243"/>
            </a:xfrm>
            <a:custGeom>
              <a:avLst/>
              <a:gdLst/>
              <a:ahLst/>
              <a:cxnLst/>
              <a:rect l="l" t="t" r="r" b="b"/>
              <a:pathLst>
                <a:path w="3328" h="2367" extrusionOk="0">
                  <a:moveTo>
                    <a:pt x="3328" y="0"/>
                  </a:moveTo>
                  <a:lnTo>
                    <a:pt x="0" y="1960"/>
                  </a:lnTo>
                  <a:lnTo>
                    <a:pt x="0" y="2366"/>
                  </a:lnTo>
                  <a:lnTo>
                    <a:pt x="3328" y="444"/>
                  </a:lnTo>
                  <a:lnTo>
                    <a:pt x="332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97"/>
            <p:cNvSpPr/>
            <p:nvPr/>
          </p:nvSpPr>
          <p:spPr>
            <a:xfrm>
              <a:off x="1087070" y="2605169"/>
              <a:ext cx="155002" cy="110243"/>
            </a:xfrm>
            <a:custGeom>
              <a:avLst/>
              <a:gdLst/>
              <a:ahLst/>
              <a:cxnLst/>
              <a:rect l="l" t="t" r="r" b="b"/>
              <a:pathLst>
                <a:path w="3328" h="2367" extrusionOk="0">
                  <a:moveTo>
                    <a:pt x="3328" y="1"/>
                  </a:moveTo>
                  <a:lnTo>
                    <a:pt x="0" y="1960"/>
                  </a:lnTo>
                  <a:lnTo>
                    <a:pt x="0" y="2367"/>
                  </a:lnTo>
                  <a:lnTo>
                    <a:pt x="3328" y="445"/>
                  </a:lnTo>
                  <a:lnTo>
                    <a:pt x="332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97"/>
            <p:cNvSpPr/>
            <p:nvPr/>
          </p:nvSpPr>
          <p:spPr>
            <a:xfrm>
              <a:off x="1087070" y="2567303"/>
              <a:ext cx="155002" cy="110243"/>
            </a:xfrm>
            <a:custGeom>
              <a:avLst/>
              <a:gdLst/>
              <a:ahLst/>
              <a:cxnLst/>
              <a:rect l="l" t="t" r="r" b="b"/>
              <a:pathLst>
                <a:path w="3328" h="2367" extrusionOk="0">
                  <a:moveTo>
                    <a:pt x="3328" y="1"/>
                  </a:moveTo>
                  <a:lnTo>
                    <a:pt x="0" y="1923"/>
                  </a:lnTo>
                  <a:lnTo>
                    <a:pt x="0" y="2367"/>
                  </a:lnTo>
                  <a:lnTo>
                    <a:pt x="3328" y="444"/>
                  </a:lnTo>
                  <a:lnTo>
                    <a:pt x="332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97"/>
            <p:cNvSpPr/>
            <p:nvPr/>
          </p:nvSpPr>
          <p:spPr>
            <a:xfrm>
              <a:off x="1111150" y="1987016"/>
              <a:ext cx="673335" cy="385734"/>
            </a:xfrm>
            <a:custGeom>
              <a:avLst/>
              <a:gdLst/>
              <a:ahLst/>
              <a:cxnLst/>
              <a:rect l="l" t="t" r="r" b="b"/>
              <a:pathLst>
                <a:path w="14457" h="8282" extrusionOk="0">
                  <a:moveTo>
                    <a:pt x="1" y="0"/>
                  </a:moveTo>
                  <a:lnTo>
                    <a:pt x="6767" y="3919"/>
                  </a:lnTo>
                  <a:lnTo>
                    <a:pt x="14456" y="8282"/>
                  </a:lnTo>
                  <a:lnTo>
                    <a:pt x="1813" y="962"/>
                  </a:lnTo>
                  <a:lnTo>
                    <a:pt x="1"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97"/>
            <p:cNvSpPr/>
            <p:nvPr/>
          </p:nvSpPr>
          <p:spPr>
            <a:xfrm>
              <a:off x="756432" y="1987016"/>
              <a:ext cx="669888" cy="795548"/>
            </a:xfrm>
            <a:custGeom>
              <a:avLst/>
              <a:gdLst/>
              <a:ahLst/>
              <a:cxnLst/>
              <a:rect l="l" t="t" r="r" b="b"/>
              <a:pathLst>
                <a:path w="14383" h="17081" extrusionOk="0">
                  <a:moveTo>
                    <a:pt x="7617" y="0"/>
                  </a:moveTo>
                  <a:lnTo>
                    <a:pt x="1" y="13162"/>
                  </a:lnTo>
                  <a:lnTo>
                    <a:pt x="6767" y="17081"/>
                  </a:lnTo>
                  <a:lnTo>
                    <a:pt x="14383" y="3919"/>
                  </a:lnTo>
                  <a:lnTo>
                    <a:pt x="7617"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97"/>
            <p:cNvSpPr/>
            <p:nvPr/>
          </p:nvSpPr>
          <p:spPr>
            <a:xfrm>
              <a:off x="916605" y="2019712"/>
              <a:ext cx="1024557" cy="929590"/>
            </a:xfrm>
            <a:custGeom>
              <a:avLst/>
              <a:gdLst/>
              <a:ahLst/>
              <a:cxnLst/>
              <a:rect l="l" t="t" r="r" b="b"/>
              <a:pathLst>
                <a:path w="21998" h="19959" extrusionOk="0">
                  <a:moveTo>
                    <a:pt x="10944" y="1"/>
                  </a:moveTo>
                  <a:lnTo>
                    <a:pt x="9576" y="2404"/>
                  </a:lnTo>
                  <a:lnTo>
                    <a:pt x="370" y="18338"/>
                  </a:lnTo>
                  <a:cubicBezTo>
                    <a:pt x="0" y="19004"/>
                    <a:pt x="0" y="19706"/>
                    <a:pt x="370" y="19891"/>
                  </a:cubicBezTo>
                  <a:cubicBezTo>
                    <a:pt x="447" y="19938"/>
                    <a:pt x="538" y="19958"/>
                    <a:pt x="636" y="19958"/>
                  </a:cubicBezTo>
                  <a:cubicBezTo>
                    <a:pt x="772" y="19958"/>
                    <a:pt x="922" y="19919"/>
                    <a:pt x="1072" y="19854"/>
                  </a:cubicBezTo>
                  <a:cubicBezTo>
                    <a:pt x="1294" y="19706"/>
                    <a:pt x="1553" y="19447"/>
                    <a:pt x="1738" y="19115"/>
                  </a:cubicBezTo>
                  <a:lnTo>
                    <a:pt x="3328" y="16379"/>
                  </a:lnTo>
                  <a:lnTo>
                    <a:pt x="10944" y="3217"/>
                  </a:lnTo>
                  <a:lnTo>
                    <a:pt x="18633" y="7580"/>
                  </a:lnTo>
                  <a:lnTo>
                    <a:pt x="20223" y="8504"/>
                  </a:lnTo>
                  <a:cubicBezTo>
                    <a:pt x="20296" y="8548"/>
                    <a:pt x="20381" y="8569"/>
                    <a:pt x="20470" y="8569"/>
                  </a:cubicBezTo>
                  <a:cubicBezTo>
                    <a:pt x="20606" y="8569"/>
                    <a:pt x="20754" y="8520"/>
                    <a:pt x="20889" y="8430"/>
                  </a:cubicBezTo>
                  <a:cubicBezTo>
                    <a:pt x="21147" y="8282"/>
                    <a:pt x="21406" y="8023"/>
                    <a:pt x="21628" y="7654"/>
                  </a:cubicBezTo>
                  <a:cubicBezTo>
                    <a:pt x="21998" y="6988"/>
                    <a:pt x="21998" y="6286"/>
                    <a:pt x="21628" y="6064"/>
                  </a:cubicBezTo>
                  <a:lnTo>
                    <a:pt x="12348" y="777"/>
                  </a:lnTo>
                  <a:lnTo>
                    <a:pt x="10944" y="1"/>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97"/>
            <p:cNvSpPr/>
            <p:nvPr/>
          </p:nvSpPr>
          <p:spPr>
            <a:xfrm>
              <a:off x="1112873" y="1837182"/>
              <a:ext cx="378888" cy="218763"/>
            </a:xfrm>
            <a:custGeom>
              <a:avLst/>
              <a:gdLst/>
              <a:ahLst/>
              <a:cxnLst/>
              <a:rect l="l" t="t" r="r" b="b"/>
              <a:pathLst>
                <a:path w="8135" h="4697" extrusionOk="0">
                  <a:moveTo>
                    <a:pt x="1" y="1"/>
                  </a:moveTo>
                  <a:lnTo>
                    <a:pt x="6730" y="3920"/>
                  </a:lnTo>
                  <a:lnTo>
                    <a:pt x="8134" y="4696"/>
                  </a:lnTo>
                  <a:lnTo>
                    <a:pt x="1369" y="777"/>
                  </a:lnTo>
                  <a:lnTo>
                    <a:pt x="1" y="1"/>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97"/>
            <p:cNvSpPr/>
            <p:nvPr/>
          </p:nvSpPr>
          <p:spPr>
            <a:xfrm>
              <a:off x="601475" y="1837182"/>
              <a:ext cx="824843" cy="1108997"/>
            </a:xfrm>
            <a:custGeom>
              <a:avLst/>
              <a:gdLst/>
              <a:ahLst/>
              <a:cxnLst/>
              <a:rect l="l" t="t" r="r" b="b"/>
              <a:pathLst>
                <a:path w="17710" h="23811" extrusionOk="0">
                  <a:moveTo>
                    <a:pt x="10981" y="1"/>
                  </a:moveTo>
                  <a:lnTo>
                    <a:pt x="9983" y="1702"/>
                  </a:lnTo>
                  <a:lnTo>
                    <a:pt x="7875" y="2811"/>
                  </a:lnTo>
                  <a:lnTo>
                    <a:pt x="8467" y="4363"/>
                  </a:lnTo>
                  <a:lnTo>
                    <a:pt x="370" y="18338"/>
                  </a:lnTo>
                  <a:cubicBezTo>
                    <a:pt x="1" y="19004"/>
                    <a:pt x="1" y="19706"/>
                    <a:pt x="370" y="19891"/>
                  </a:cubicBezTo>
                  <a:lnTo>
                    <a:pt x="7093" y="23785"/>
                  </a:lnTo>
                  <a:lnTo>
                    <a:pt x="7093" y="23785"/>
                  </a:lnTo>
                  <a:cubicBezTo>
                    <a:pt x="6767" y="23568"/>
                    <a:pt x="6781" y="22896"/>
                    <a:pt x="7136" y="22257"/>
                  </a:cubicBezTo>
                  <a:lnTo>
                    <a:pt x="16342" y="6323"/>
                  </a:lnTo>
                  <a:lnTo>
                    <a:pt x="17710" y="3920"/>
                  </a:lnTo>
                  <a:lnTo>
                    <a:pt x="10981" y="1"/>
                  </a:lnTo>
                  <a:close/>
                  <a:moveTo>
                    <a:pt x="7093" y="23785"/>
                  </a:moveTo>
                  <a:cubicBezTo>
                    <a:pt x="7107" y="23794"/>
                    <a:pt x="7121" y="23803"/>
                    <a:pt x="7136" y="23810"/>
                  </a:cubicBezTo>
                  <a:lnTo>
                    <a:pt x="7093" y="23785"/>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97"/>
            <p:cNvSpPr/>
            <p:nvPr/>
          </p:nvSpPr>
          <p:spPr>
            <a:xfrm>
              <a:off x="890755" y="2004249"/>
              <a:ext cx="535566" cy="941933"/>
            </a:xfrm>
            <a:custGeom>
              <a:avLst/>
              <a:gdLst/>
              <a:ahLst/>
              <a:cxnLst/>
              <a:rect l="l" t="t" r="r" b="b"/>
              <a:pathLst>
                <a:path w="11499" h="20224" extrusionOk="0">
                  <a:moveTo>
                    <a:pt x="10944" y="0"/>
                  </a:moveTo>
                  <a:lnTo>
                    <a:pt x="9576" y="2440"/>
                  </a:lnTo>
                  <a:lnTo>
                    <a:pt x="370" y="18338"/>
                  </a:lnTo>
                  <a:cubicBezTo>
                    <a:pt x="112" y="18781"/>
                    <a:pt x="1" y="19262"/>
                    <a:pt x="1" y="19705"/>
                  </a:cubicBezTo>
                  <a:lnTo>
                    <a:pt x="894" y="20206"/>
                  </a:lnTo>
                  <a:lnTo>
                    <a:pt x="894" y="20206"/>
                  </a:lnTo>
                  <a:cubicBezTo>
                    <a:pt x="693" y="20081"/>
                    <a:pt x="596" y="19762"/>
                    <a:pt x="666" y="19410"/>
                  </a:cubicBezTo>
                  <a:cubicBezTo>
                    <a:pt x="703" y="19151"/>
                    <a:pt x="777" y="18929"/>
                    <a:pt x="925" y="18670"/>
                  </a:cubicBezTo>
                  <a:lnTo>
                    <a:pt x="10131" y="2736"/>
                  </a:lnTo>
                  <a:lnTo>
                    <a:pt x="11499" y="333"/>
                  </a:lnTo>
                  <a:lnTo>
                    <a:pt x="10944" y="0"/>
                  </a:lnTo>
                  <a:close/>
                  <a:moveTo>
                    <a:pt x="894" y="20206"/>
                  </a:moveTo>
                  <a:cubicBezTo>
                    <a:pt x="904" y="20212"/>
                    <a:pt x="914" y="20218"/>
                    <a:pt x="925" y="20223"/>
                  </a:cubicBezTo>
                  <a:lnTo>
                    <a:pt x="894" y="2020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97"/>
            <p:cNvSpPr/>
            <p:nvPr/>
          </p:nvSpPr>
          <p:spPr>
            <a:xfrm>
              <a:off x="1087070" y="1911237"/>
              <a:ext cx="98180" cy="111966"/>
            </a:xfrm>
            <a:custGeom>
              <a:avLst/>
              <a:gdLst/>
              <a:ahLst/>
              <a:cxnLst/>
              <a:rect l="l" t="t" r="r" b="b"/>
              <a:pathLst>
                <a:path w="2108" h="2404" extrusionOk="0">
                  <a:moveTo>
                    <a:pt x="0" y="1"/>
                  </a:moveTo>
                  <a:lnTo>
                    <a:pt x="0" y="2404"/>
                  </a:lnTo>
                  <a:lnTo>
                    <a:pt x="37" y="2404"/>
                  </a:lnTo>
                  <a:lnTo>
                    <a:pt x="2108" y="1184"/>
                  </a:lnTo>
                  <a:lnTo>
                    <a:pt x="0"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97"/>
            <p:cNvSpPr/>
            <p:nvPr/>
          </p:nvSpPr>
          <p:spPr>
            <a:xfrm>
              <a:off x="990613" y="1911237"/>
              <a:ext cx="96503" cy="111966"/>
            </a:xfrm>
            <a:custGeom>
              <a:avLst/>
              <a:gdLst/>
              <a:ahLst/>
              <a:cxnLst/>
              <a:rect l="l" t="t" r="r" b="b"/>
              <a:pathLst>
                <a:path w="2072" h="2404" extrusionOk="0">
                  <a:moveTo>
                    <a:pt x="2071" y="1"/>
                  </a:moveTo>
                  <a:lnTo>
                    <a:pt x="1" y="1184"/>
                  </a:lnTo>
                  <a:lnTo>
                    <a:pt x="2071" y="2404"/>
                  </a:lnTo>
                  <a:lnTo>
                    <a:pt x="2071"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97"/>
            <p:cNvSpPr/>
            <p:nvPr/>
          </p:nvSpPr>
          <p:spPr>
            <a:xfrm>
              <a:off x="944131" y="1966337"/>
              <a:ext cx="144709" cy="401244"/>
            </a:xfrm>
            <a:custGeom>
              <a:avLst/>
              <a:gdLst/>
              <a:ahLst/>
              <a:cxnLst/>
              <a:rect l="l" t="t" r="r" b="b"/>
              <a:pathLst>
                <a:path w="3107" h="8615" extrusionOk="0">
                  <a:moveTo>
                    <a:pt x="1" y="1"/>
                  </a:moveTo>
                  <a:lnTo>
                    <a:pt x="1" y="6840"/>
                  </a:lnTo>
                  <a:lnTo>
                    <a:pt x="3106" y="8615"/>
                  </a:lnTo>
                  <a:lnTo>
                    <a:pt x="3106" y="1812"/>
                  </a:lnTo>
                  <a:lnTo>
                    <a:pt x="1"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97"/>
            <p:cNvSpPr/>
            <p:nvPr/>
          </p:nvSpPr>
          <p:spPr>
            <a:xfrm>
              <a:off x="1088794" y="1966337"/>
              <a:ext cx="142939" cy="401244"/>
            </a:xfrm>
            <a:custGeom>
              <a:avLst/>
              <a:gdLst/>
              <a:ahLst/>
              <a:cxnLst/>
              <a:rect l="l" t="t" r="r" b="b"/>
              <a:pathLst>
                <a:path w="3069" h="8615" extrusionOk="0">
                  <a:moveTo>
                    <a:pt x="3069" y="1"/>
                  </a:moveTo>
                  <a:lnTo>
                    <a:pt x="0" y="1812"/>
                  </a:lnTo>
                  <a:lnTo>
                    <a:pt x="0" y="8615"/>
                  </a:lnTo>
                  <a:lnTo>
                    <a:pt x="3069" y="3254"/>
                  </a:lnTo>
                  <a:lnTo>
                    <a:pt x="3069"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97"/>
            <p:cNvSpPr/>
            <p:nvPr/>
          </p:nvSpPr>
          <p:spPr>
            <a:xfrm>
              <a:off x="944131" y="1883711"/>
              <a:ext cx="287601" cy="82671"/>
            </a:xfrm>
            <a:custGeom>
              <a:avLst/>
              <a:gdLst/>
              <a:ahLst/>
              <a:cxnLst/>
              <a:rect l="l" t="t" r="r" b="b"/>
              <a:pathLst>
                <a:path w="6175" h="1775" extrusionOk="0">
                  <a:moveTo>
                    <a:pt x="3069" y="0"/>
                  </a:moveTo>
                  <a:lnTo>
                    <a:pt x="1" y="1775"/>
                  </a:lnTo>
                  <a:lnTo>
                    <a:pt x="999" y="1775"/>
                  </a:lnTo>
                  <a:lnTo>
                    <a:pt x="3069" y="592"/>
                  </a:lnTo>
                  <a:lnTo>
                    <a:pt x="5177" y="1775"/>
                  </a:lnTo>
                  <a:lnTo>
                    <a:pt x="6175" y="1775"/>
                  </a:lnTo>
                  <a:lnTo>
                    <a:pt x="3069"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97"/>
            <p:cNvSpPr/>
            <p:nvPr/>
          </p:nvSpPr>
          <p:spPr>
            <a:xfrm>
              <a:off x="1044035" y="1813102"/>
              <a:ext cx="89564" cy="221324"/>
            </a:xfrm>
            <a:custGeom>
              <a:avLst/>
              <a:gdLst/>
              <a:ahLst/>
              <a:cxnLst/>
              <a:rect l="l" t="t" r="r" b="b"/>
              <a:pathLst>
                <a:path w="1923" h="4752" extrusionOk="0">
                  <a:moveTo>
                    <a:pt x="0" y="0"/>
                  </a:moveTo>
                  <a:lnTo>
                    <a:pt x="0" y="4215"/>
                  </a:lnTo>
                  <a:cubicBezTo>
                    <a:pt x="0" y="4363"/>
                    <a:pt x="74" y="4474"/>
                    <a:pt x="259" y="4585"/>
                  </a:cubicBezTo>
                  <a:cubicBezTo>
                    <a:pt x="462" y="4696"/>
                    <a:pt x="712" y="4751"/>
                    <a:pt x="957" y="4751"/>
                  </a:cubicBezTo>
                  <a:cubicBezTo>
                    <a:pt x="1202" y="4751"/>
                    <a:pt x="1442" y="4696"/>
                    <a:pt x="1627" y="4585"/>
                  </a:cubicBezTo>
                  <a:cubicBezTo>
                    <a:pt x="1812" y="4511"/>
                    <a:pt x="1923" y="4363"/>
                    <a:pt x="1923" y="4215"/>
                  </a:cubicBezTo>
                  <a:lnTo>
                    <a:pt x="1923" y="74"/>
                  </a:lnTo>
                  <a:cubicBezTo>
                    <a:pt x="1886" y="74"/>
                    <a:pt x="1886" y="111"/>
                    <a:pt x="1886" y="111"/>
                  </a:cubicBezTo>
                  <a:cubicBezTo>
                    <a:pt x="1849" y="148"/>
                    <a:pt x="1849" y="148"/>
                    <a:pt x="1849" y="148"/>
                  </a:cubicBezTo>
                  <a:cubicBezTo>
                    <a:pt x="1849" y="185"/>
                    <a:pt x="1812" y="222"/>
                    <a:pt x="1812" y="222"/>
                  </a:cubicBezTo>
                  <a:cubicBezTo>
                    <a:pt x="1775" y="259"/>
                    <a:pt x="1775" y="259"/>
                    <a:pt x="1775" y="259"/>
                  </a:cubicBezTo>
                  <a:cubicBezTo>
                    <a:pt x="1738" y="296"/>
                    <a:pt x="1701" y="333"/>
                    <a:pt x="1627" y="333"/>
                  </a:cubicBezTo>
                  <a:cubicBezTo>
                    <a:pt x="1442" y="444"/>
                    <a:pt x="1202" y="499"/>
                    <a:pt x="961" y="499"/>
                  </a:cubicBezTo>
                  <a:cubicBezTo>
                    <a:pt x="721" y="499"/>
                    <a:pt x="481" y="444"/>
                    <a:pt x="296" y="333"/>
                  </a:cubicBezTo>
                  <a:cubicBezTo>
                    <a:pt x="222" y="333"/>
                    <a:pt x="185" y="296"/>
                    <a:pt x="148" y="259"/>
                  </a:cubicBezTo>
                  <a:cubicBezTo>
                    <a:pt x="148" y="259"/>
                    <a:pt x="148" y="259"/>
                    <a:pt x="148" y="222"/>
                  </a:cubicBezTo>
                  <a:cubicBezTo>
                    <a:pt x="111" y="222"/>
                    <a:pt x="74" y="185"/>
                    <a:pt x="74" y="148"/>
                  </a:cubicBezTo>
                  <a:cubicBezTo>
                    <a:pt x="74" y="148"/>
                    <a:pt x="74" y="148"/>
                    <a:pt x="37" y="111"/>
                  </a:cubicBezTo>
                  <a:cubicBezTo>
                    <a:pt x="37" y="111"/>
                    <a:pt x="37" y="74"/>
                    <a:pt x="37" y="74"/>
                  </a:cubicBezTo>
                  <a:cubicBezTo>
                    <a:pt x="0" y="37"/>
                    <a:pt x="0" y="37"/>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97"/>
            <p:cNvSpPr/>
            <p:nvPr/>
          </p:nvSpPr>
          <p:spPr>
            <a:xfrm>
              <a:off x="944131" y="1966337"/>
              <a:ext cx="287601" cy="84440"/>
            </a:xfrm>
            <a:custGeom>
              <a:avLst/>
              <a:gdLst/>
              <a:ahLst/>
              <a:cxnLst/>
              <a:rect l="l" t="t" r="r" b="b"/>
              <a:pathLst>
                <a:path w="6175" h="1813" extrusionOk="0">
                  <a:moveTo>
                    <a:pt x="1" y="1"/>
                  </a:moveTo>
                  <a:lnTo>
                    <a:pt x="3106" y="1812"/>
                  </a:lnTo>
                  <a:lnTo>
                    <a:pt x="6175" y="1"/>
                  </a:lnTo>
                  <a:lnTo>
                    <a:pt x="5177" y="1"/>
                  </a:lnTo>
                  <a:lnTo>
                    <a:pt x="3106" y="1221"/>
                  </a:lnTo>
                  <a:lnTo>
                    <a:pt x="3069" y="1221"/>
                  </a:lnTo>
                  <a:lnTo>
                    <a:pt x="999"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97"/>
            <p:cNvSpPr/>
            <p:nvPr/>
          </p:nvSpPr>
          <p:spPr>
            <a:xfrm>
              <a:off x="1035418" y="1766620"/>
              <a:ext cx="98180" cy="103350"/>
            </a:xfrm>
            <a:custGeom>
              <a:avLst/>
              <a:gdLst/>
              <a:ahLst/>
              <a:cxnLst/>
              <a:rect l="l" t="t" r="r" b="b"/>
              <a:pathLst>
                <a:path w="2108" h="2219" extrusionOk="0">
                  <a:moveTo>
                    <a:pt x="1220" y="0"/>
                  </a:moveTo>
                  <a:cubicBezTo>
                    <a:pt x="1109" y="111"/>
                    <a:pt x="1035" y="185"/>
                    <a:pt x="924" y="296"/>
                  </a:cubicBezTo>
                  <a:cubicBezTo>
                    <a:pt x="481" y="703"/>
                    <a:pt x="148" y="1294"/>
                    <a:pt x="0" y="1886"/>
                  </a:cubicBezTo>
                  <a:lnTo>
                    <a:pt x="518" y="2218"/>
                  </a:lnTo>
                  <a:cubicBezTo>
                    <a:pt x="518" y="1627"/>
                    <a:pt x="924" y="887"/>
                    <a:pt x="1442" y="592"/>
                  </a:cubicBezTo>
                  <a:cubicBezTo>
                    <a:pt x="1516" y="555"/>
                    <a:pt x="1590" y="518"/>
                    <a:pt x="1627" y="518"/>
                  </a:cubicBezTo>
                  <a:cubicBezTo>
                    <a:pt x="1664" y="518"/>
                    <a:pt x="1701" y="518"/>
                    <a:pt x="1701" y="481"/>
                  </a:cubicBezTo>
                  <a:lnTo>
                    <a:pt x="1960" y="481"/>
                  </a:lnTo>
                  <a:cubicBezTo>
                    <a:pt x="1997" y="481"/>
                    <a:pt x="2034" y="481"/>
                    <a:pt x="2034" y="518"/>
                  </a:cubicBezTo>
                  <a:lnTo>
                    <a:pt x="2108" y="518"/>
                  </a:lnTo>
                  <a:lnTo>
                    <a:pt x="1220"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97"/>
            <p:cNvSpPr/>
            <p:nvPr/>
          </p:nvSpPr>
          <p:spPr>
            <a:xfrm>
              <a:off x="1059498" y="1788976"/>
              <a:ext cx="87887" cy="80994"/>
            </a:xfrm>
            <a:custGeom>
              <a:avLst/>
              <a:gdLst/>
              <a:ahLst/>
              <a:cxnLst/>
              <a:rect l="l" t="t" r="r" b="b"/>
              <a:pathLst>
                <a:path w="1887" h="1739" extrusionOk="0">
                  <a:moveTo>
                    <a:pt x="1184" y="1"/>
                  </a:moveTo>
                  <a:cubicBezTo>
                    <a:pt x="1184" y="38"/>
                    <a:pt x="1147" y="38"/>
                    <a:pt x="1110" y="38"/>
                  </a:cubicBezTo>
                  <a:cubicBezTo>
                    <a:pt x="1073" y="38"/>
                    <a:pt x="999" y="75"/>
                    <a:pt x="925" y="112"/>
                  </a:cubicBezTo>
                  <a:cubicBezTo>
                    <a:pt x="407" y="407"/>
                    <a:pt x="1" y="1147"/>
                    <a:pt x="1" y="1738"/>
                  </a:cubicBezTo>
                  <a:lnTo>
                    <a:pt x="1886" y="629"/>
                  </a:lnTo>
                  <a:cubicBezTo>
                    <a:pt x="1886" y="333"/>
                    <a:pt x="1775" y="149"/>
                    <a:pt x="1591" y="38"/>
                  </a:cubicBezTo>
                  <a:lnTo>
                    <a:pt x="1517" y="38"/>
                  </a:lnTo>
                  <a:cubicBezTo>
                    <a:pt x="1517" y="1"/>
                    <a:pt x="1480" y="1"/>
                    <a:pt x="14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97"/>
            <p:cNvSpPr/>
            <p:nvPr/>
          </p:nvSpPr>
          <p:spPr>
            <a:xfrm>
              <a:off x="1000953" y="1713244"/>
              <a:ext cx="203253" cy="189421"/>
            </a:xfrm>
            <a:custGeom>
              <a:avLst/>
              <a:gdLst/>
              <a:ahLst/>
              <a:cxnLst/>
              <a:rect l="l" t="t" r="r" b="b"/>
              <a:pathLst>
                <a:path w="4364" h="4067" extrusionOk="0">
                  <a:moveTo>
                    <a:pt x="3032" y="0"/>
                  </a:moveTo>
                  <a:cubicBezTo>
                    <a:pt x="2995" y="37"/>
                    <a:pt x="2958" y="37"/>
                    <a:pt x="2921" y="37"/>
                  </a:cubicBezTo>
                  <a:lnTo>
                    <a:pt x="2848" y="37"/>
                  </a:lnTo>
                  <a:cubicBezTo>
                    <a:pt x="2811" y="74"/>
                    <a:pt x="2774" y="74"/>
                    <a:pt x="2700" y="74"/>
                  </a:cubicBezTo>
                  <a:cubicBezTo>
                    <a:pt x="2700" y="74"/>
                    <a:pt x="2663" y="111"/>
                    <a:pt x="2626" y="111"/>
                  </a:cubicBezTo>
                  <a:cubicBezTo>
                    <a:pt x="2589" y="111"/>
                    <a:pt x="2515" y="148"/>
                    <a:pt x="2478" y="148"/>
                  </a:cubicBezTo>
                  <a:cubicBezTo>
                    <a:pt x="2478" y="185"/>
                    <a:pt x="2441" y="185"/>
                    <a:pt x="2404" y="185"/>
                  </a:cubicBezTo>
                  <a:cubicBezTo>
                    <a:pt x="2330" y="222"/>
                    <a:pt x="2256" y="259"/>
                    <a:pt x="2182" y="296"/>
                  </a:cubicBezTo>
                  <a:cubicBezTo>
                    <a:pt x="999" y="998"/>
                    <a:pt x="1" y="2699"/>
                    <a:pt x="1" y="4067"/>
                  </a:cubicBezTo>
                  <a:lnTo>
                    <a:pt x="629" y="3734"/>
                  </a:lnTo>
                  <a:cubicBezTo>
                    <a:pt x="629" y="3512"/>
                    <a:pt x="666" y="3253"/>
                    <a:pt x="740" y="3032"/>
                  </a:cubicBezTo>
                  <a:cubicBezTo>
                    <a:pt x="888" y="2440"/>
                    <a:pt x="1221" y="1849"/>
                    <a:pt x="1664" y="1442"/>
                  </a:cubicBezTo>
                  <a:cubicBezTo>
                    <a:pt x="1775" y="1331"/>
                    <a:pt x="1849" y="1257"/>
                    <a:pt x="1960" y="1146"/>
                  </a:cubicBezTo>
                  <a:cubicBezTo>
                    <a:pt x="2034" y="1109"/>
                    <a:pt x="2108" y="1035"/>
                    <a:pt x="2182" y="998"/>
                  </a:cubicBezTo>
                  <a:cubicBezTo>
                    <a:pt x="2404" y="887"/>
                    <a:pt x="2589" y="813"/>
                    <a:pt x="2774" y="813"/>
                  </a:cubicBezTo>
                  <a:cubicBezTo>
                    <a:pt x="2818" y="807"/>
                    <a:pt x="2861" y="804"/>
                    <a:pt x="2903" y="804"/>
                  </a:cubicBezTo>
                  <a:cubicBezTo>
                    <a:pt x="3106" y="804"/>
                    <a:pt x="3280" y="876"/>
                    <a:pt x="3402" y="998"/>
                  </a:cubicBezTo>
                  <a:cubicBezTo>
                    <a:pt x="3439" y="998"/>
                    <a:pt x="3476" y="1035"/>
                    <a:pt x="3513" y="1035"/>
                  </a:cubicBezTo>
                  <a:cubicBezTo>
                    <a:pt x="3550" y="1072"/>
                    <a:pt x="3550" y="1146"/>
                    <a:pt x="3587" y="1183"/>
                  </a:cubicBezTo>
                  <a:cubicBezTo>
                    <a:pt x="3624" y="1220"/>
                    <a:pt x="3624" y="1257"/>
                    <a:pt x="3661" y="1257"/>
                  </a:cubicBezTo>
                  <a:cubicBezTo>
                    <a:pt x="3661" y="1331"/>
                    <a:pt x="3698" y="1405"/>
                    <a:pt x="3698" y="1442"/>
                  </a:cubicBezTo>
                  <a:cubicBezTo>
                    <a:pt x="3735" y="1479"/>
                    <a:pt x="3735" y="1516"/>
                    <a:pt x="3735" y="1553"/>
                  </a:cubicBezTo>
                  <a:cubicBezTo>
                    <a:pt x="3772" y="1664"/>
                    <a:pt x="3772" y="1775"/>
                    <a:pt x="3772" y="1886"/>
                  </a:cubicBezTo>
                  <a:lnTo>
                    <a:pt x="4363" y="1553"/>
                  </a:lnTo>
                  <a:cubicBezTo>
                    <a:pt x="4363" y="1294"/>
                    <a:pt x="4326" y="1072"/>
                    <a:pt x="4252" y="850"/>
                  </a:cubicBezTo>
                  <a:cubicBezTo>
                    <a:pt x="4215" y="665"/>
                    <a:pt x="4105" y="518"/>
                    <a:pt x="3994" y="370"/>
                  </a:cubicBezTo>
                  <a:cubicBezTo>
                    <a:pt x="3920" y="296"/>
                    <a:pt x="3846" y="222"/>
                    <a:pt x="3735" y="148"/>
                  </a:cubicBezTo>
                  <a:cubicBezTo>
                    <a:pt x="3698" y="148"/>
                    <a:pt x="3698" y="111"/>
                    <a:pt x="3661" y="111"/>
                  </a:cubicBezTo>
                  <a:cubicBezTo>
                    <a:pt x="3624" y="111"/>
                    <a:pt x="3587" y="74"/>
                    <a:pt x="3587" y="74"/>
                  </a:cubicBezTo>
                  <a:lnTo>
                    <a:pt x="3476" y="74"/>
                  </a:lnTo>
                  <a:cubicBezTo>
                    <a:pt x="3476" y="37"/>
                    <a:pt x="3439" y="37"/>
                    <a:pt x="3402" y="37"/>
                  </a:cubicBezTo>
                  <a:lnTo>
                    <a:pt x="3328" y="37"/>
                  </a:lnTo>
                  <a:cubicBezTo>
                    <a:pt x="3291" y="37"/>
                    <a:pt x="3254" y="0"/>
                    <a:pt x="3217"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97"/>
            <p:cNvSpPr/>
            <p:nvPr/>
          </p:nvSpPr>
          <p:spPr>
            <a:xfrm>
              <a:off x="978596" y="1690841"/>
              <a:ext cx="196314" cy="211823"/>
            </a:xfrm>
            <a:custGeom>
              <a:avLst/>
              <a:gdLst/>
              <a:ahLst/>
              <a:cxnLst/>
              <a:rect l="l" t="t" r="r" b="b"/>
              <a:pathLst>
                <a:path w="4215" h="4548" extrusionOk="0">
                  <a:moveTo>
                    <a:pt x="4155" y="594"/>
                  </a:moveTo>
                  <a:lnTo>
                    <a:pt x="4169" y="602"/>
                  </a:lnTo>
                  <a:lnTo>
                    <a:pt x="4169" y="602"/>
                  </a:lnTo>
                  <a:cubicBezTo>
                    <a:pt x="4165" y="599"/>
                    <a:pt x="4161" y="596"/>
                    <a:pt x="4155" y="594"/>
                  </a:cubicBezTo>
                  <a:close/>
                  <a:moveTo>
                    <a:pt x="4169" y="602"/>
                  </a:moveTo>
                  <a:cubicBezTo>
                    <a:pt x="4182" y="613"/>
                    <a:pt x="4191" y="629"/>
                    <a:pt x="4215" y="629"/>
                  </a:cubicBezTo>
                  <a:lnTo>
                    <a:pt x="4169" y="602"/>
                  </a:lnTo>
                  <a:close/>
                  <a:moveTo>
                    <a:pt x="2995" y="0"/>
                  </a:moveTo>
                  <a:cubicBezTo>
                    <a:pt x="2884" y="37"/>
                    <a:pt x="2773" y="74"/>
                    <a:pt x="2662" y="148"/>
                  </a:cubicBezTo>
                  <a:cubicBezTo>
                    <a:pt x="2514" y="259"/>
                    <a:pt x="2329" y="370"/>
                    <a:pt x="2181" y="481"/>
                  </a:cubicBezTo>
                  <a:cubicBezTo>
                    <a:pt x="1072" y="1368"/>
                    <a:pt x="185" y="2884"/>
                    <a:pt x="0" y="4252"/>
                  </a:cubicBezTo>
                  <a:lnTo>
                    <a:pt x="481" y="4548"/>
                  </a:lnTo>
                  <a:cubicBezTo>
                    <a:pt x="481" y="3180"/>
                    <a:pt x="1479" y="1479"/>
                    <a:pt x="2662" y="777"/>
                  </a:cubicBezTo>
                  <a:cubicBezTo>
                    <a:pt x="2736" y="740"/>
                    <a:pt x="2810" y="703"/>
                    <a:pt x="2884" y="666"/>
                  </a:cubicBezTo>
                  <a:cubicBezTo>
                    <a:pt x="2921" y="666"/>
                    <a:pt x="2958" y="666"/>
                    <a:pt x="2958" y="629"/>
                  </a:cubicBezTo>
                  <a:cubicBezTo>
                    <a:pt x="2995" y="629"/>
                    <a:pt x="3069" y="592"/>
                    <a:pt x="3106" y="592"/>
                  </a:cubicBezTo>
                  <a:cubicBezTo>
                    <a:pt x="3143" y="592"/>
                    <a:pt x="3180" y="555"/>
                    <a:pt x="3180" y="555"/>
                  </a:cubicBezTo>
                  <a:cubicBezTo>
                    <a:pt x="3254" y="555"/>
                    <a:pt x="3291" y="518"/>
                    <a:pt x="3328" y="518"/>
                  </a:cubicBezTo>
                  <a:lnTo>
                    <a:pt x="3401" y="518"/>
                  </a:lnTo>
                  <a:cubicBezTo>
                    <a:pt x="3438" y="518"/>
                    <a:pt x="3475" y="481"/>
                    <a:pt x="3512" y="481"/>
                  </a:cubicBezTo>
                  <a:lnTo>
                    <a:pt x="3697" y="481"/>
                  </a:lnTo>
                  <a:cubicBezTo>
                    <a:pt x="3734" y="481"/>
                    <a:pt x="3771" y="481"/>
                    <a:pt x="3808" y="518"/>
                  </a:cubicBezTo>
                  <a:lnTo>
                    <a:pt x="3882" y="518"/>
                  </a:lnTo>
                  <a:cubicBezTo>
                    <a:pt x="3919" y="518"/>
                    <a:pt x="3956" y="518"/>
                    <a:pt x="3956" y="555"/>
                  </a:cubicBezTo>
                  <a:lnTo>
                    <a:pt x="4067" y="555"/>
                  </a:lnTo>
                  <a:cubicBezTo>
                    <a:pt x="4067" y="555"/>
                    <a:pt x="4104" y="592"/>
                    <a:pt x="4141" y="592"/>
                  </a:cubicBezTo>
                  <a:cubicBezTo>
                    <a:pt x="4146" y="592"/>
                    <a:pt x="4151" y="593"/>
                    <a:pt x="4155" y="594"/>
                  </a:cubicBezTo>
                  <a:lnTo>
                    <a:pt x="4155" y="594"/>
                  </a:lnTo>
                  <a:lnTo>
                    <a:pt x="3328" y="111"/>
                  </a:lnTo>
                  <a:cubicBezTo>
                    <a:pt x="3217" y="74"/>
                    <a:pt x="3106" y="0"/>
                    <a:pt x="2995"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97"/>
            <p:cNvSpPr/>
            <p:nvPr/>
          </p:nvSpPr>
          <p:spPr>
            <a:xfrm>
              <a:off x="906265" y="1619813"/>
              <a:ext cx="306557" cy="313869"/>
            </a:xfrm>
            <a:custGeom>
              <a:avLst/>
              <a:gdLst/>
              <a:ahLst/>
              <a:cxnLst/>
              <a:rect l="l" t="t" r="r" b="b"/>
              <a:pathLst>
                <a:path w="6582" h="6739" extrusionOk="0">
                  <a:moveTo>
                    <a:pt x="6448" y="671"/>
                  </a:moveTo>
                  <a:lnTo>
                    <a:pt x="6581" y="749"/>
                  </a:lnTo>
                  <a:cubicBezTo>
                    <a:pt x="6544" y="712"/>
                    <a:pt x="6507" y="712"/>
                    <a:pt x="6470" y="675"/>
                  </a:cubicBezTo>
                  <a:cubicBezTo>
                    <a:pt x="6463" y="675"/>
                    <a:pt x="6455" y="674"/>
                    <a:pt x="6448" y="671"/>
                  </a:cubicBezTo>
                  <a:close/>
                  <a:moveTo>
                    <a:pt x="4817" y="0"/>
                  </a:moveTo>
                  <a:cubicBezTo>
                    <a:pt x="4368" y="0"/>
                    <a:pt x="3867" y="151"/>
                    <a:pt x="3328" y="453"/>
                  </a:cubicBezTo>
                  <a:cubicBezTo>
                    <a:pt x="1479" y="1525"/>
                    <a:pt x="0" y="4113"/>
                    <a:pt x="0" y="6221"/>
                  </a:cubicBezTo>
                  <a:lnTo>
                    <a:pt x="888" y="6738"/>
                  </a:lnTo>
                  <a:cubicBezTo>
                    <a:pt x="888" y="4631"/>
                    <a:pt x="2367" y="2043"/>
                    <a:pt x="4215" y="971"/>
                  </a:cubicBezTo>
                  <a:cubicBezTo>
                    <a:pt x="4326" y="934"/>
                    <a:pt x="4437" y="860"/>
                    <a:pt x="4548" y="823"/>
                  </a:cubicBezTo>
                  <a:cubicBezTo>
                    <a:pt x="4585" y="786"/>
                    <a:pt x="4622" y="786"/>
                    <a:pt x="4659" y="749"/>
                  </a:cubicBezTo>
                  <a:cubicBezTo>
                    <a:pt x="4733" y="749"/>
                    <a:pt x="4807" y="712"/>
                    <a:pt x="4881" y="675"/>
                  </a:cubicBezTo>
                  <a:cubicBezTo>
                    <a:pt x="4918" y="675"/>
                    <a:pt x="4991" y="638"/>
                    <a:pt x="5028" y="638"/>
                  </a:cubicBezTo>
                  <a:cubicBezTo>
                    <a:pt x="5065" y="601"/>
                    <a:pt x="5139" y="601"/>
                    <a:pt x="5213" y="601"/>
                  </a:cubicBezTo>
                  <a:cubicBezTo>
                    <a:pt x="5250" y="564"/>
                    <a:pt x="5287" y="564"/>
                    <a:pt x="5324" y="564"/>
                  </a:cubicBezTo>
                  <a:cubicBezTo>
                    <a:pt x="5398" y="564"/>
                    <a:pt x="5472" y="527"/>
                    <a:pt x="5509" y="527"/>
                  </a:cubicBezTo>
                  <a:lnTo>
                    <a:pt x="5805" y="527"/>
                  </a:lnTo>
                  <a:cubicBezTo>
                    <a:pt x="5842" y="527"/>
                    <a:pt x="5879" y="527"/>
                    <a:pt x="5953" y="564"/>
                  </a:cubicBezTo>
                  <a:lnTo>
                    <a:pt x="6101" y="564"/>
                  </a:lnTo>
                  <a:cubicBezTo>
                    <a:pt x="6138" y="564"/>
                    <a:pt x="6175" y="601"/>
                    <a:pt x="6212" y="601"/>
                  </a:cubicBezTo>
                  <a:cubicBezTo>
                    <a:pt x="6248" y="601"/>
                    <a:pt x="6285" y="638"/>
                    <a:pt x="6359" y="638"/>
                  </a:cubicBezTo>
                  <a:cubicBezTo>
                    <a:pt x="6389" y="638"/>
                    <a:pt x="6418" y="661"/>
                    <a:pt x="6448" y="671"/>
                  </a:cubicBezTo>
                  <a:lnTo>
                    <a:pt x="6448" y="671"/>
                  </a:lnTo>
                  <a:lnTo>
                    <a:pt x="5694" y="231"/>
                  </a:lnTo>
                  <a:cubicBezTo>
                    <a:pt x="5432" y="77"/>
                    <a:pt x="5138" y="0"/>
                    <a:pt x="4817"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97"/>
            <p:cNvSpPr/>
            <p:nvPr/>
          </p:nvSpPr>
          <p:spPr>
            <a:xfrm>
              <a:off x="947577" y="1644359"/>
              <a:ext cx="311726" cy="289324"/>
            </a:xfrm>
            <a:custGeom>
              <a:avLst/>
              <a:gdLst/>
              <a:ahLst/>
              <a:cxnLst/>
              <a:rect l="l" t="t" r="r" b="b"/>
              <a:pathLst>
                <a:path w="6693" h="6212" extrusionOk="0">
                  <a:moveTo>
                    <a:pt x="4622" y="0"/>
                  </a:moveTo>
                  <a:cubicBezTo>
                    <a:pt x="4585" y="0"/>
                    <a:pt x="4511" y="37"/>
                    <a:pt x="4437" y="37"/>
                  </a:cubicBezTo>
                  <a:cubicBezTo>
                    <a:pt x="4400" y="37"/>
                    <a:pt x="4363" y="37"/>
                    <a:pt x="4326" y="74"/>
                  </a:cubicBezTo>
                  <a:cubicBezTo>
                    <a:pt x="4252" y="74"/>
                    <a:pt x="4215" y="74"/>
                    <a:pt x="4141" y="111"/>
                  </a:cubicBezTo>
                  <a:cubicBezTo>
                    <a:pt x="4104" y="111"/>
                    <a:pt x="4031" y="148"/>
                    <a:pt x="3994" y="148"/>
                  </a:cubicBezTo>
                  <a:cubicBezTo>
                    <a:pt x="3920" y="185"/>
                    <a:pt x="3846" y="185"/>
                    <a:pt x="3772" y="222"/>
                  </a:cubicBezTo>
                  <a:cubicBezTo>
                    <a:pt x="3735" y="259"/>
                    <a:pt x="3698" y="259"/>
                    <a:pt x="3661" y="296"/>
                  </a:cubicBezTo>
                  <a:cubicBezTo>
                    <a:pt x="3550" y="333"/>
                    <a:pt x="3439" y="407"/>
                    <a:pt x="3328" y="444"/>
                  </a:cubicBezTo>
                  <a:cubicBezTo>
                    <a:pt x="1480" y="1516"/>
                    <a:pt x="1" y="4104"/>
                    <a:pt x="1" y="6211"/>
                  </a:cubicBezTo>
                  <a:lnTo>
                    <a:pt x="629" y="5879"/>
                  </a:lnTo>
                  <a:cubicBezTo>
                    <a:pt x="629" y="5657"/>
                    <a:pt x="629" y="5472"/>
                    <a:pt x="666" y="5250"/>
                  </a:cubicBezTo>
                  <a:cubicBezTo>
                    <a:pt x="851" y="3882"/>
                    <a:pt x="1738" y="2366"/>
                    <a:pt x="2847" y="1479"/>
                  </a:cubicBezTo>
                  <a:cubicBezTo>
                    <a:pt x="2995" y="1368"/>
                    <a:pt x="3180" y="1257"/>
                    <a:pt x="3328" y="1146"/>
                  </a:cubicBezTo>
                  <a:cubicBezTo>
                    <a:pt x="3439" y="1072"/>
                    <a:pt x="3550" y="1035"/>
                    <a:pt x="3661" y="998"/>
                  </a:cubicBezTo>
                  <a:cubicBezTo>
                    <a:pt x="3962" y="861"/>
                    <a:pt x="4244" y="785"/>
                    <a:pt x="4505" y="785"/>
                  </a:cubicBezTo>
                  <a:cubicBezTo>
                    <a:pt x="4596" y="785"/>
                    <a:pt x="4684" y="794"/>
                    <a:pt x="4770" y="814"/>
                  </a:cubicBezTo>
                  <a:cubicBezTo>
                    <a:pt x="4992" y="814"/>
                    <a:pt x="5177" y="887"/>
                    <a:pt x="5361" y="1035"/>
                  </a:cubicBezTo>
                  <a:cubicBezTo>
                    <a:pt x="5398" y="1035"/>
                    <a:pt x="5435" y="1072"/>
                    <a:pt x="5435" y="1072"/>
                  </a:cubicBezTo>
                  <a:cubicBezTo>
                    <a:pt x="5472" y="1109"/>
                    <a:pt x="5509" y="1146"/>
                    <a:pt x="5546" y="1146"/>
                  </a:cubicBezTo>
                  <a:cubicBezTo>
                    <a:pt x="5546" y="1183"/>
                    <a:pt x="5583" y="1220"/>
                    <a:pt x="5620" y="1220"/>
                  </a:cubicBezTo>
                  <a:cubicBezTo>
                    <a:pt x="5620" y="1257"/>
                    <a:pt x="5657" y="1294"/>
                    <a:pt x="5694" y="1331"/>
                  </a:cubicBezTo>
                  <a:cubicBezTo>
                    <a:pt x="5694" y="1368"/>
                    <a:pt x="5731" y="1368"/>
                    <a:pt x="5731" y="1405"/>
                  </a:cubicBezTo>
                  <a:cubicBezTo>
                    <a:pt x="5768" y="1442"/>
                    <a:pt x="5768" y="1479"/>
                    <a:pt x="5805" y="1516"/>
                  </a:cubicBezTo>
                  <a:cubicBezTo>
                    <a:pt x="5805" y="1553"/>
                    <a:pt x="5842" y="1590"/>
                    <a:pt x="5842" y="1627"/>
                  </a:cubicBezTo>
                  <a:cubicBezTo>
                    <a:pt x="5879" y="1664"/>
                    <a:pt x="5879" y="1701"/>
                    <a:pt x="5916" y="1738"/>
                  </a:cubicBezTo>
                  <a:cubicBezTo>
                    <a:pt x="5916" y="1775"/>
                    <a:pt x="5953" y="1812"/>
                    <a:pt x="5953" y="1849"/>
                  </a:cubicBezTo>
                  <a:cubicBezTo>
                    <a:pt x="5953" y="1923"/>
                    <a:pt x="5990" y="1960"/>
                    <a:pt x="5990" y="2034"/>
                  </a:cubicBezTo>
                  <a:cubicBezTo>
                    <a:pt x="5990" y="2034"/>
                    <a:pt x="6027" y="2071"/>
                    <a:pt x="6027" y="2108"/>
                  </a:cubicBezTo>
                  <a:cubicBezTo>
                    <a:pt x="6027" y="2181"/>
                    <a:pt x="6027" y="2255"/>
                    <a:pt x="6064" y="2292"/>
                  </a:cubicBezTo>
                  <a:cubicBezTo>
                    <a:pt x="6064" y="2329"/>
                    <a:pt x="6064" y="2366"/>
                    <a:pt x="6064" y="2403"/>
                  </a:cubicBezTo>
                  <a:cubicBezTo>
                    <a:pt x="6064" y="2514"/>
                    <a:pt x="6064" y="2588"/>
                    <a:pt x="6064" y="2699"/>
                  </a:cubicBezTo>
                  <a:lnTo>
                    <a:pt x="6692" y="2366"/>
                  </a:lnTo>
                  <a:cubicBezTo>
                    <a:pt x="6692" y="1294"/>
                    <a:pt x="6286" y="555"/>
                    <a:pt x="5694" y="222"/>
                  </a:cubicBezTo>
                  <a:cubicBezTo>
                    <a:pt x="5657" y="185"/>
                    <a:pt x="5620" y="185"/>
                    <a:pt x="5583" y="148"/>
                  </a:cubicBezTo>
                  <a:cubicBezTo>
                    <a:pt x="5546" y="148"/>
                    <a:pt x="5509" y="111"/>
                    <a:pt x="5472" y="111"/>
                  </a:cubicBezTo>
                  <a:cubicBezTo>
                    <a:pt x="5398" y="111"/>
                    <a:pt x="5361" y="74"/>
                    <a:pt x="5325" y="74"/>
                  </a:cubicBezTo>
                  <a:cubicBezTo>
                    <a:pt x="5288" y="74"/>
                    <a:pt x="5251" y="37"/>
                    <a:pt x="5214" y="37"/>
                  </a:cubicBezTo>
                  <a:cubicBezTo>
                    <a:pt x="5140" y="37"/>
                    <a:pt x="5103" y="37"/>
                    <a:pt x="5066"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97"/>
            <p:cNvSpPr/>
            <p:nvPr/>
          </p:nvSpPr>
          <p:spPr>
            <a:xfrm>
              <a:off x="1056051" y="1782083"/>
              <a:ext cx="91334" cy="87887"/>
            </a:xfrm>
            <a:custGeom>
              <a:avLst/>
              <a:gdLst/>
              <a:ahLst/>
              <a:cxnLst/>
              <a:rect l="l" t="t" r="r" b="b"/>
              <a:pathLst>
                <a:path w="1961" h="1887" extrusionOk="0">
                  <a:moveTo>
                    <a:pt x="1295" y="1"/>
                  </a:moveTo>
                  <a:lnTo>
                    <a:pt x="1221" y="38"/>
                  </a:lnTo>
                  <a:lnTo>
                    <a:pt x="1110" y="38"/>
                  </a:lnTo>
                  <a:lnTo>
                    <a:pt x="962" y="112"/>
                  </a:lnTo>
                  <a:cubicBezTo>
                    <a:pt x="888" y="149"/>
                    <a:pt x="888" y="149"/>
                    <a:pt x="814" y="186"/>
                  </a:cubicBezTo>
                  <a:cubicBezTo>
                    <a:pt x="777" y="223"/>
                    <a:pt x="740" y="260"/>
                    <a:pt x="666" y="297"/>
                  </a:cubicBezTo>
                  <a:cubicBezTo>
                    <a:pt x="334" y="592"/>
                    <a:pt x="149" y="999"/>
                    <a:pt x="75" y="1332"/>
                  </a:cubicBezTo>
                  <a:cubicBezTo>
                    <a:pt x="1" y="1665"/>
                    <a:pt x="75" y="1886"/>
                    <a:pt x="75" y="1886"/>
                  </a:cubicBezTo>
                  <a:cubicBezTo>
                    <a:pt x="75" y="1886"/>
                    <a:pt x="112" y="1812"/>
                    <a:pt x="112" y="1738"/>
                  </a:cubicBezTo>
                  <a:cubicBezTo>
                    <a:pt x="149" y="1665"/>
                    <a:pt x="186" y="1517"/>
                    <a:pt x="260" y="1406"/>
                  </a:cubicBezTo>
                  <a:cubicBezTo>
                    <a:pt x="371" y="1110"/>
                    <a:pt x="592" y="777"/>
                    <a:pt x="888" y="555"/>
                  </a:cubicBezTo>
                  <a:cubicBezTo>
                    <a:pt x="925" y="518"/>
                    <a:pt x="962" y="481"/>
                    <a:pt x="999" y="445"/>
                  </a:cubicBezTo>
                  <a:cubicBezTo>
                    <a:pt x="1036" y="445"/>
                    <a:pt x="1110" y="408"/>
                    <a:pt x="1110" y="408"/>
                  </a:cubicBezTo>
                  <a:lnTo>
                    <a:pt x="1258" y="334"/>
                  </a:lnTo>
                  <a:lnTo>
                    <a:pt x="1258" y="297"/>
                  </a:lnTo>
                  <a:lnTo>
                    <a:pt x="1369" y="297"/>
                  </a:lnTo>
                  <a:cubicBezTo>
                    <a:pt x="1369" y="260"/>
                    <a:pt x="1406" y="260"/>
                    <a:pt x="1369" y="260"/>
                  </a:cubicBezTo>
                  <a:lnTo>
                    <a:pt x="1517" y="260"/>
                  </a:lnTo>
                  <a:cubicBezTo>
                    <a:pt x="1492" y="260"/>
                    <a:pt x="1517" y="276"/>
                    <a:pt x="1536" y="276"/>
                  </a:cubicBezTo>
                  <a:cubicBezTo>
                    <a:pt x="1545" y="276"/>
                    <a:pt x="1554" y="272"/>
                    <a:pt x="1554" y="260"/>
                  </a:cubicBezTo>
                  <a:lnTo>
                    <a:pt x="1628" y="297"/>
                  </a:lnTo>
                  <a:lnTo>
                    <a:pt x="1665" y="297"/>
                  </a:lnTo>
                  <a:cubicBezTo>
                    <a:pt x="1665" y="334"/>
                    <a:pt x="1702" y="334"/>
                    <a:pt x="1738" y="371"/>
                  </a:cubicBezTo>
                  <a:cubicBezTo>
                    <a:pt x="1812" y="445"/>
                    <a:pt x="1886" y="555"/>
                    <a:pt x="1923" y="666"/>
                  </a:cubicBezTo>
                  <a:cubicBezTo>
                    <a:pt x="1923" y="740"/>
                    <a:pt x="1960" y="777"/>
                    <a:pt x="1960" y="777"/>
                  </a:cubicBezTo>
                  <a:cubicBezTo>
                    <a:pt x="1960" y="777"/>
                    <a:pt x="1960" y="740"/>
                    <a:pt x="1960" y="666"/>
                  </a:cubicBezTo>
                  <a:cubicBezTo>
                    <a:pt x="1960" y="555"/>
                    <a:pt x="1960" y="408"/>
                    <a:pt x="1886" y="260"/>
                  </a:cubicBezTo>
                  <a:cubicBezTo>
                    <a:pt x="1849" y="223"/>
                    <a:pt x="1812" y="186"/>
                    <a:pt x="1775" y="149"/>
                  </a:cubicBezTo>
                  <a:cubicBezTo>
                    <a:pt x="1738" y="112"/>
                    <a:pt x="1738" y="112"/>
                    <a:pt x="1702" y="75"/>
                  </a:cubicBezTo>
                  <a:lnTo>
                    <a:pt x="1665" y="75"/>
                  </a:lnTo>
                  <a:cubicBezTo>
                    <a:pt x="1591" y="38"/>
                    <a:pt x="1628" y="38"/>
                    <a:pt x="1554" y="38"/>
                  </a:cubicBezTo>
                  <a:lnTo>
                    <a:pt x="1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97"/>
            <p:cNvSpPr/>
            <p:nvPr/>
          </p:nvSpPr>
          <p:spPr>
            <a:xfrm>
              <a:off x="1000953" y="1707376"/>
              <a:ext cx="204977" cy="195289"/>
            </a:xfrm>
            <a:custGeom>
              <a:avLst/>
              <a:gdLst/>
              <a:ahLst/>
              <a:cxnLst/>
              <a:rect l="l" t="t" r="r" b="b"/>
              <a:pathLst>
                <a:path w="4401" h="4193" extrusionOk="0">
                  <a:moveTo>
                    <a:pt x="3091" y="1"/>
                  </a:moveTo>
                  <a:cubicBezTo>
                    <a:pt x="3023" y="1"/>
                    <a:pt x="2954" y="5"/>
                    <a:pt x="2885" y="15"/>
                  </a:cubicBezTo>
                  <a:lnTo>
                    <a:pt x="2811" y="52"/>
                  </a:lnTo>
                  <a:lnTo>
                    <a:pt x="2700" y="52"/>
                  </a:lnTo>
                  <a:lnTo>
                    <a:pt x="2626" y="89"/>
                  </a:lnTo>
                  <a:cubicBezTo>
                    <a:pt x="2589" y="89"/>
                    <a:pt x="2552" y="89"/>
                    <a:pt x="2515" y="126"/>
                  </a:cubicBezTo>
                  <a:cubicBezTo>
                    <a:pt x="2441" y="163"/>
                    <a:pt x="2293" y="200"/>
                    <a:pt x="2182" y="274"/>
                  </a:cubicBezTo>
                  <a:cubicBezTo>
                    <a:pt x="2071" y="311"/>
                    <a:pt x="1997" y="385"/>
                    <a:pt x="1886" y="459"/>
                  </a:cubicBezTo>
                  <a:cubicBezTo>
                    <a:pt x="1775" y="533"/>
                    <a:pt x="1664" y="607"/>
                    <a:pt x="1554" y="681"/>
                  </a:cubicBezTo>
                  <a:cubicBezTo>
                    <a:pt x="1184" y="1013"/>
                    <a:pt x="888" y="1420"/>
                    <a:pt x="629" y="1827"/>
                  </a:cubicBezTo>
                  <a:cubicBezTo>
                    <a:pt x="407" y="2233"/>
                    <a:pt x="260" y="2640"/>
                    <a:pt x="149" y="2973"/>
                  </a:cubicBezTo>
                  <a:cubicBezTo>
                    <a:pt x="75" y="3158"/>
                    <a:pt x="75" y="3342"/>
                    <a:pt x="38" y="3490"/>
                  </a:cubicBezTo>
                  <a:cubicBezTo>
                    <a:pt x="1" y="3638"/>
                    <a:pt x="1" y="3749"/>
                    <a:pt x="1" y="3860"/>
                  </a:cubicBezTo>
                  <a:cubicBezTo>
                    <a:pt x="1" y="3971"/>
                    <a:pt x="1" y="4045"/>
                    <a:pt x="1" y="4119"/>
                  </a:cubicBezTo>
                  <a:cubicBezTo>
                    <a:pt x="1" y="4156"/>
                    <a:pt x="1" y="4193"/>
                    <a:pt x="1" y="4193"/>
                  </a:cubicBezTo>
                  <a:cubicBezTo>
                    <a:pt x="1" y="4193"/>
                    <a:pt x="38" y="4082"/>
                    <a:pt x="75" y="3860"/>
                  </a:cubicBezTo>
                  <a:cubicBezTo>
                    <a:pt x="75" y="3749"/>
                    <a:pt x="112" y="3638"/>
                    <a:pt x="149" y="3490"/>
                  </a:cubicBezTo>
                  <a:cubicBezTo>
                    <a:pt x="186" y="3342"/>
                    <a:pt x="260" y="3195"/>
                    <a:pt x="297" y="3047"/>
                  </a:cubicBezTo>
                  <a:cubicBezTo>
                    <a:pt x="371" y="2862"/>
                    <a:pt x="444" y="2677"/>
                    <a:pt x="555" y="2529"/>
                  </a:cubicBezTo>
                  <a:cubicBezTo>
                    <a:pt x="629" y="2344"/>
                    <a:pt x="740" y="2159"/>
                    <a:pt x="888" y="1975"/>
                  </a:cubicBezTo>
                  <a:cubicBezTo>
                    <a:pt x="999" y="1790"/>
                    <a:pt x="1147" y="1605"/>
                    <a:pt x="1295" y="1420"/>
                  </a:cubicBezTo>
                  <a:cubicBezTo>
                    <a:pt x="1443" y="1235"/>
                    <a:pt x="1591" y="1087"/>
                    <a:pt x="1775" y="939"/>
                  </a:cubicBezTo>
                  <a:cubicBezTo>
                    <a:pt x="1849" y="865"/>
                    <a:pt x="1960" y="791"/>
                    <a:pt x="2034" y="718"/>
                  </a:cubicBezTo>
                  <a:cubicBezTo>
                    <a:pt x="2145" y="644"/>
                    <a:pt x="2256" y="570"/>
                    <a:pt x="2330" y="533"/>
                  </a:cubicBezTo>
                  <a:cubicBezTo>
                    <a:pt x="2441" y="459"/>
                    <a:pt x="2515" y="422"/>
                    <a:pt x="2626" y="385"/>
                  </a:cubicBezTo>
                  <a:cubicBezTo>
                    <a:pt x="2663" y="385"/>
                    <a:pt x="2700" y="385"/>
                    <a:pt x="2700" y="348"/>
                  </a:cubicBezTo>
                  <a:lnTo>
                    <a:pt x="2774" y="348"/>
                  </a:lnTo>
                  <a:lnTo>
                    <a:pt x="2885" y="311"/>
                  </a:lnTo>
                  <a:lnTo>
                    <a:pt x="2958" y="311"/>
                  </a:lnTo>
                  <a:cubicBezTo>
                    <a:pt x="3065" y="290"/>
                    <a:pt x="3172" y="268"/>
                    <a:pt x="3279" y="268"/>
                  </a:cubicBezTo>
                  <a:cubicBezTo>
                    <a:pt x="3357" y="268"/>
                    <a:pt x="3435" y="280"/>
                    <a:pt x="3513" y="311"/>
                  </a:cubicBezTo>
                  <a:cubicBezTo>
                    <a:pt x="3698" y="385"/>
                    <a:pt x="3846" y="459"/>
                    <a:pt x="3957" y="607"/>
                  </a:cubicBezTo>
                  <a:cubicBezTo>
                    <a:pt x="4179" y="865"/>
                    <a:pt x="4289" y="1161"/>
                    <a:pt x="4326" y="1346"/>
                  </a:cubicBezTo>
                  <a:cubicBezTo>
                    <a:pt x="4363" y="1568"/>
                    <a:pt x="4363" y="1679"/>
                    <a:pt x="4363" y="1679"/>
                  </a:cubicBezTo>
                  <a:cubicBezTo>
                    <a:pt x="4363" y="1679"/>
                    <a:pt x="4400" y="1568"/>
                    <a:pt x="4400" y="1346"/>
                  </a:cubicBezTo>
                  <a:cubicBezTo>
                    <a:pt x="4363" y="1124"/>
                    <a:pt x="4326" y="791"/>
                    <a:pt x="4105" y="496"/>
                  </a:cubicBezTo>
                  <a:cubicBezTo>
                    <a:pt x="3994" y="311"/>
                    <a:pt x="3809" y="200"/>
                    <a:pt x="3587" y="89"/>
                  </a:cubicBezTo>
                  <a:cubicBezTo>
                    <a:pt x="3452" y="35"/>
                    <a:pt x="3277" y="1"/>
                    <a:pt x="30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97"/>
            <p:cNvSpPr/>
            <p:nvPr/>
          </p:nvSpPr>
          <p:spPr>
            <a:xfrm>
              <a:off x="947577" y="1638537"/>
              <a:ext cx="311726" cy="295146"/>
            </a:xfrm>
            <a:custGeom>
              <a:avLst/>
              <a:gdLst/>
              <a:ahLst/>
              <a:cxnLst/>
              <a:rect l="l" t="t" r="r" b="b"/>
              <a:pathLst>
                <a:path w="6693" h="6337" extrusionOk="0">
                  <a:moveTo>
                    <a:pt x="4698" y="0"/>
                  </a:moveTo>
                  <a:cubicBezTo>
                    <a:pt x="4608" y="0"/>
                    <a:pt x="4520" y="5"/>
                    <a:pt x="4437" y="14"/>
                  </a:cubicBezTo>
                  <a:lnTo>
                    <a:pt x="4289" y="51"/>
                  </a:lnTo>
                  <a:lnTo>
                    <a:pt x="4141" y="88"/>
                  </a:lnTo>
                  <a:lnTo>
                    <a:pt x="4031" y="125"/>
                  </a:lnTo>
                  <a:cubicBezTo>
                    <a:pt x="3994" y="125"/>
                    <a:pt x="3920" y="162"/>
                    <a:pt x="3883" y="162"/>
                  </a:cubicBezTo>
                  <a:cubicBezTo>
                    <a:pt x="3735" y="236"/>
                    <a:pt x="3513" y="310"/>
                    <a:pt x="3365" y="384"/>
                  </a:cubicBezTo>
                  <a:cubicBezTo>
                    <a:pt x="3180" y="495"/>
                    <a:pt x="3069" y="569"/>
                    <a:pt x="2884" y="680"/>
                  </a:cubicBezTo>
                  <a:cubicBezTo>
                    <a:pt x="2737" y="791"/>
                    <a:pt x="2589" y="902"/>
                    <a:pt x="2441" y="1049"/>
                  </a:cubicBezTo>
                  <a:cubicBezTo>
                    <a:pt x="2145" y="1271"/>
                    <a:pt x="1886" y="1567"/>
                    <a:pt x="1664" y="1863"/>
                  </a:cubicBezTo>
                  <a:cubicBezTo>
                    <a:pt x="1406" y="2122"/>
                    <a:pt x="1184" y="2417"/>
                    <a:pt x="1036" y="2750"/>
                  </a:cubicBezTo>
                  <a:cubicBezTo>
                    <a:pt x="814" y="3046"/>
                    <a:pt x="666" y="3342"/>
                    <a:pt x="555" y="3637"/>
                  </a:cubicBezTo>
                  <a:cubicBezTo>
                    <a:pt x="407" y="3933"/>
                    <a:pt x="333" y="4229"/>
                    <a:pt x="223" y="4488"/>
                  </a:cubicBezTo>
                  <a:cubicBezTo>
                    <a:pt x="149" y="4747"/>
                    <a:pt x="112" y="5005"/>
                    <a:pt x="75" y="5227"/>
                  </a:cubicBezTo>
                  <a:cubicBezTo>
                    <a:pt x="38" y="5486"/>
                    <a:pt x="1" y="5671"/>
                    <a:pt x="1" y="5819"/>
                  </a:cubicBezTo>
                  <a:cubicBezTo>
                    <a:pt x="1" y="6004"/>
                    <a:pt x="1" y="6114"/>
                    <a:pt x="1" y="6225"/>
                  </a:cubicBezTo>
                  <a:cubicBezTo>
                    <a:pt x="1" y="6299"/>
                    <a:pt x="1" y="6336"/>
                    <a:pt x="1" y="6336"/>
                  </a:cubicBezTo>
                  <a:cubicBezTo>
                    <a:pt x="1" y="6336"/>
                    <a:pt x="1" y="6299"/>
                    <a:pt x="38" y="6225"/>
                  </a:cubicBezTo>
                  <a:cubicBezTo>
                    <a:pt x="38" y="6114"/>
                    <a:pt x="38" y="6004"/>
                    <a:pt x="75" y="5819"/>
                  </a:cubicBezTo>
                  <a:cubicBezTo>
                    <a:pt x="75" y="5671"/>
                    <a:pt x="112" y="5486"/>
                    <a:pt x="186" y="5264"/>
                  </a:cubicBezTo>
                  <a:cubicBezTo>
                    <a:pt x="223" y="5042"/>
                    <a:pt x="296" y="4820"/>
                    <a:pt x="407" y="4562"/>
                  </a:cubicBezTo>
                  <a:cubicBezTo>
                    <a:pt x="518" y="4303"/>
                    <a:pt x="629" y="4007"/>
                    <a:pt x="777" y="3748"/>
                  </a:cubicBezTo>
                  <a:cubicBezTo>
                    <a:pt x="888" y="3453"/>
                    <a:pt x="1073" y="3157"/>
                    <a:pt x="1258" y="2898"/>
                  </a:cubicBezTo>
                  <a:cubicBezTo>
                    <a:pt x="1443" y="2602"/>
                    <a:pt x="1664" y="2306"/>
                    <a:pt x="1886" y="2048"/>
                  </a:cubicBezTo>
                  <a:cubicBezTo>
                    <a:pt x="2108" y="1789"/>
                    <a:pt x="2367" y="1493"/>
                    <a:pt x="2626" y="1271"/>
                  </a:cubicBezTo>
                  <a:cubicBezTo>
                    <a:pt x="2774" y="1160"/>
                    <a:pt x="2921" y="1049"/>
                    <a:pt x="3069" y="939"/>
                  </a:cubicBezTo>
                  <a:cubicBezTo>
                    <a:pt x="3217" y="865"/>
                    <a:pt x="3365" y="717"/>
                    <a:pt x="3513" y="643"/>
                  </a:cubicBezTo>
                  <a:cubicBezTo>
                    <a:pt x="3698" y="569"/>
                    <a:pt x="3809" y="495"/>
                    <a:pt x="3994" y="421"/>
                  </a:cubicBezTo>
                  <a:cubicBezTo>
                    <a:pt x="4031" y="421"/>
                    <a:pt x="4067" y="421"/>
                    <a:pt x="4104" y="384"/>
                  </a:cubicBezTo>
                  <a:lnTo>
                    <a:pt x="4215" y="347"/>
                  </a:lnTo>
                  <a:lnTo>
                    <a:pt x="4363" y="310"/>
                  </a:lnTo>
                  <a:lnTo>
                    <a:pt x="4474" y="310"/>
                  </a:lnTo>
                  <a:cubicBezTo>
                    <a:pt x="4624" y="277"/>
                    <a:pt x="4766" y="259"/>
                    <a:pt x="4904" y="259"/>
                  </a:cubicBezTo>
                  <a:cubicBezTo>
                    <a:pt x="5073" y="259"/>
                    <a:pt x="5236" y="286"/>
                    <a:pt x="5398" y="347"/>
                  </a:cubicBezTo>
                  <a:cubicBezTo>
                    <a:pt x="5694" y="421"/>
                    <a:pt x="5916" y="606"/>
                    <a:pt x="6101" y="791"/>
                  </a:cubicBezTo>
                  <a:cubicBezTo>
                    <a:pt x="6434" y="1197"/>
                    <a:pt x="6545" y="1678"/>
                    <a:pt x="6618" y="1974"/>
                  </a:cubicBezTo>
                  <a:cubicBezTo>
                    <a:pt x="6655" y="2306"/>
                    <a:pt x="6692" y="2491"/>
                    <a:pt x="6692" y="2491"/>
                  </a:cubicBezTo>
                  <a:cubicBezTo>
                    <a:pt x="6692" y="2491"/>
                    <a:pt x="6692" y="2454"/>
                    <a:pt x="6692" y="2343"/>
                  </a:cubicBezTo>
                  <a:cubicBezTo>
                    <a:pt x="6692" y="2269"/>
                    <a:pt x="6692" y="2159"/>
                    <a:pt x="6692" y="1974"/>
                  </a:cubicBezTo>
                  <a:cubicBezTo>
                    <a:pt x="6655" y="1826"/>
                    <a:pt x="6618" y="1604"/>
                    <a:pt x="6582" y="1382"/>
                  </a:cubicBezTo>
                  <a:cubicBezTo>
                    <a:pt x="6508" y="1160"/>
                    <a:pt x="6397" y="939"/>
                    <a:pt x="6212" y="680"/>
                  </a:cubicBezTo>
                  <a:cubicBezTo>
                    <a:pt x="6064" y="458"/>
                    <a:pt x="5805" y="236"/>
                    <a:pt x="5472" y="125"/>
                  </a:cubicBezTo>
                  <a:cubicBezTo>
                    <a:pt x="5251" y="42"/>
                    <a:pt x="4966" y="0"/>
                    <a:pt x="4698"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8" name="Google Shape;3598;p97"/>
            <p:cNvGrpSpPr/>
            <p:nvPr/>
          </p:nvGrpSpPr>
          <p:grpSpPr>
            <a:xfrm>
              <a:off x="-974908" y="2776682"/>
              <a:ext cx="3833555" cy="2326976"/>
              <a:chOff x="6577121" y="981300"/>
              <a:chExt cx="4193344" cy="2545369"/>
            </a:xfrm>
          </p:grpSpPr>
          <p:sp>
            <p:nvSpPr>
              <p:cNvPr id="3599" name="Google Shape;3599;p97"/>
              <p:cNvSpPr/>
              <p:nvPr/>
            </p:nvSpPr>
            <p:spPr>
              <a:xfrm flipH="1">
                <a:off x="6577121" y="1071248"/>
                <a:ext cx="4193344" cy="2455420"/>
              </a:xfrm>
              <a:custGeom>
                <a:avLst/>
                <a:gdLst/>
                <a:ahLst/>
                <a:cxnLst/>
                <a:rect l="l" t="t" r="r" b="b"/>
                <a:pathLst>
                  <a:path w="79303" h="46436" extrusionOk="0">
                    <a:moveTo>
                      <a:pt x="0" y="0"/>
                    </a:moveTo>
                    <a:lnTo>
                      <a:pt x="0" y="407"/>
                    </a:lnTo>
                    <a:lnTo>
                      <a:pt x="79302" y="46435"/>
                    </a:lnTo>
                    <a:lnTo>
                      <a:pt x="79302" y="4602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97"/>
              <p:cNvSpPr/>
              <p:nvPr/>
            </p:nvSpPr>
            <p:spPr>
              <a:xfrm flipH="1">
                <a:off x="6577121" y="1026248"/>
                <a:ext cx="4193344" cy="2455420"/>
              </a:xfrm>
              <a:custGeom>
                <a:avLst/>
                <a:gdLst/>
                <a:ahLst/>
                <a:cxnLst/>
                <a:rect l="l" t="t" r="r" b="b"/>
                <a:pathLst>
                  <a:path w="79303" h="46436" extrusionOk="0">
                    <a:moveTo>
                      <a:pt x="0" y="1"/>
                    </a:moveTo>
                    <a:lnTo>
                      <a:pt x="0" y="407"/>
                    </a:lnTo>
                    <a:lnTo>
                      <a:pt x="79302" y="46436"/>
                    </a:lnTo>
                    <a:lnTo>
                      <a:pt x="79302" y="46029"/>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97"/>
              <p:cNvSpPr/>
              <p:nvPr/>
            </p:nvSpPr>
            <p:spPr>
              <a:xfrm flipH="1">
                <a:off x="6577121" y="981300"/>
                <a:ext cx="4193344" cy="2457376"/>
              </a:xfrm>
              <a:custGeom>
                <a:avLst/>
                <a:gdLst/>
                <a:ahLst/>
                <a:cxnLst/>
                <a:rect l="l" t="t" r="r" b="b"/>
                <a:pathLst>
                  <a:path w="79303" h="46473" extrusionOk="0">
                    <a:moveTo>
                      <a:pt x="0" y="0"/>
                    </a:moveTo>
                    <a:lnTo>
                      <a:pt x="0" y="444"/>
                    </a:lnTo>
                    <a:lnTo>
                      <a:pt x="79302" y="46473"/>
                    </a:lnTo>
                    <a:lnTo>
                      <a:pt x="79302" y="46029"/>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2" name="Google Shape;3602;p97"/>
          <p:cNvGrpSpPr/>
          <p:nvPr/>
        </p:nvGrpSpPr>
        <p:grpSpPr>
          <a:xfrm>
            <a:off x="2146127" y="539498"/>
            <a:ext cx="1653148" cy="1135674"/>
            <a:chOff x="1747852" y="417373"/>
            <a:chExt cx="1653148" cy="1135674"/>
          </a:xfrm>
        </p:grpSpPr>
        <p:sp>
          <p:nvSpPr>
            <p:cNvPr id="3603" name="Google Shape;3603;p97"/>
            <p:cNvSpPr/>
            <p:nvPr/>
          </p:nvSpPr>
          <p:spPr>
            <a:xfrm>
              <a:off x="2263663" y="490260"/>
              <a:ext cx="780177" cy="778697"/>
            </a:xfrm>
            <a:custGeom>
              <a:avLst/>
              <a:gdLst/>
              <a:ahLst/>
              <a:cxnLst/>
              <a:rect l="l" t="t" r="r" b="b"/>
              <a:pathLst>
                <a:path w="20187" h="20150" extrusionOk="0">
                  <a:moveTo>
                    <a:pt x="10093" y="0"/>
                  </a:moveTo>
                  <a:cubicBezTo>
                    <a:pt x="4511" y="0"/>
                    <a:pt x="0" y="4511"/>
                    <a:pt x="0" y="10093"/>
                  </a:cubicBezTo>
                  <a:cubicBezTo>
                    <a:pt x="0" y="15639"/>
                    <a:pt x="4511" y="20149"/>
                    <a:pt x="10093" y="20149"/>
                  </a:cubicBezTo>
                  <a:cubicBezTo>
                    <a:pt x="15676" y="20149"/>
                    <a:pt x="20186" y="15639"/>
                    <a:pt x="20186" y="10093"/>
                  </a:cubicBezTo>
                  <a:cubicBezTo>
                    <a:pt x="20186" y="4511"/>
                    <a:pt x="15676" y="0"/>
                    <a:pt x="100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97"/>
            <p:cNvSpPr/>
            <p:nvPr/>
          </p:nvSpPr>
          <p:spPr>
            <a:xfrm>
              <a:off x="2317961" y="545988"/>
              <a:ext cx="667288" cy="667245"/>
            </a:xfrm>
            <a:custGeom>
              <a:avLst/>
              <a:gdLst/>
              <a:ahLst/>
              <a:cxnLst/>
              <a:rect l="l" t="t" r="r" b="b"/>
              <a:pathLst>
                <a:path w="17266" h="17266" extrusionOk="0">
                  <a:moveTo>
                    <a:pt x="8651" y="0"/>
                  </a:moveTo>
                  <a:cubicBezTo>
                    <a:pt x="3882" y="0"/>
                    <a:pt x="0" y="3882"/>
                    <a:pt x="0" y="8651"/>
                  </a:cubicBezTo>
                  <a:cubicBezTo>
                    <a:pt x="0" y="13421"/>
                    <a:pt x="3882" y="17266"/>
                    <a:pt x="8651" y="17266"/>
                  </a:cubicBezTo>
                  <a:cubicBezTo>
                    <a:pt x="13420" y="17266"/>
                    <a:pt x="17265" y="13421"/>
                    <a:pt x="17265" y="8651"/>
                  </a:cubicBezTo>
                  <a:cubicBezTo>
                    <a:pt x="17265" y="3882"/>
                    <a:pt x="13420" y="0"/>
                    <a:pt x="86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97"/>
            <p:cNvSpPr/>
            <p:nvPr/>
          </p:nvSpPr>
          <p:spPr>
            <a:xfrm>
              <a:off x="2379370" y="604575"/>
              <a:ext cx="551577" cy="551503"/>
            </a:xfrm>
            <a:custGeom>
              <a:avLst/>
              <a:gdLst/>
              <a:ahLst/>
              <a:cxnLst/>
              <a:rect l="l" t="t" r="r" b="b"/>
              <a:pathLst>
                <a:path w="14272" h="14271" extrusionOk="0">
                  <a:moveTo>
                    <a:pt x="7136" y="0"/>
                  </a:moveTo>
                  <a:cubicBezTo>
                    <a:pt x="3180" y="0"/>
                    <a:pt x="1" y="3180"/>
                    <a:pt x="1" y="7135"/>
                  </a:cubicBezTo>
                  <a:cubicBezTo>
                    <a:pt x="1" y="11091"/>
                    <a:pt x="3180" y="14271"/>
                    <a:pt x="7136" y="14271"/>
                  </a:cubicBezTo>
                  <a:cubicBezTo>
                    <a:pt x="11092" y="14271"/>
                    <a:pt x="14272" y="11091"/>
                    <a:pt x="14272" y="7135"/>
                  </a:cubicBezTo>
                  <a:cubicBezTo>
                    <a:pt x="14272" y="3180"/>
                    <a:pt x="11092" y="0"/>
                    <a:pt x="7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97"/>
            <p:cNvSpPr/>
            <p:nvPr/>
          </p:nvSpPr>
          <p:spPr>
            <a:xfrm>
              <a:off x="2439387" y="664554"/>
              <a:ext cx="431538" cy="431549"/>
            </a:xfrm>
            <a:custGeom>
              <a:avLst/>
              <a:gdLst/>
              <a:ahLst/>
              <a:cxnLst/>
              <a:rect l="l" t="t" r="r" b="b"/>
              <a:pathLst>
                <a:path w="11166" h="11167" extrusionOk="0">
                  <a:moveTo>
                    <a:pt x="5583" y="1"/>
                  </a:moveTo>
                  <a:cubicBezTo>
                    <a:pt x="2515" y="1"/>
                    <a:pt x="1" y="2478"/>
                    <a:pt x="1" y="5583"/>
                  </a:cubicBezTo>
                  <a:cubicBezTo>
                    <a:pt x="1" y="8652"/>
                    <a:pt x="2515" y="11166"/>
                    <a:pt x="5583" y="11166"/>
                  </a:cubicBezTo>
                  <a:cubicBezTo>
                    <a:pt x="8689" y="11166"/>
                    <a:pt x="11166" y="8652"/>
                    <a:pt x="11166" y="5583"/>
                  </a:cubicBezTo>
                  <a:cubicBezTo>
                    <a:pt x="11166" y="2478"/>
                    <a:pt x="8689" y="1"/>
                    <a:pt x="55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97"/>
            <p:cNvSpPr/>
            <p:nvPr/>
          </p:nvSpPr>
          <p:spPr>
            <a:xfrm>
              <a:off x="2637990" y="428812"/>
              <a:ext cx="60058" cy="38606"/>
            </a:xfrm>
            <a:custGeom>
              <a:avLst/>
              <a:gdLst/>
              <a:ahLst/>
              <a:cxnLst/>
              <a:rect l="l" t="t" r="r" b="b"/>
              <a:pathLst>
                <a:path w="1554" h="999" extrusionOk="0">
                  <a:moveTo>
                    <a:pt x="1" y="1"/>
                  </a:moveTo>
                  <a:lnTo>
                    <a:pt x="1" y="186"/>
                  </a:lnTo>
                  <a:lnTo>
                    <a:pt x="1405" y="999"/>
                  </a:lnTo>
                  <a:lnTo>
                    <a:pt x="1553"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97"/>
            <p:cNvSpPr/>
            <p:nvPr/>
          </p:nvSpPr>
          <p:spPr>
            <a:xfrm>
              <a:off x="2577972" y="428812"/>
              <a:ext cx="60058" cy="38606"/>
            </a:xfrm>
            <a:custGeom>
              <a:avLst/>
              <a:gdLst/>
              <a:ahLst/>
              <a:cxnLst/>
              <a:rect l="l" t="t" r="r" b="b"/>
              <a:pathLst>
                <a:path w="1554" h="999" extrusionOk="0">
                  <a:moveTo>
                    <a:pt x="1554" y="1"/>
                  </a:moveTo>
                  <a:lnTo>
                    <a:pt x="1" y="888"/>
                  </a:lnTo>
                  <a:lnTo>
                    <a:pt x="149" y="999"/>
                  </a:lnTo>
                  <a:lnTo>
                    <a:pt x="1554" y="186"/>
                  </a:lnTo>
                  <a:lnTo>
                    <a:pt x="1554"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97"/>
            <p:cNvSpPr/>
            <p:nvPr/>
          </p:nvSpPr>
          <p:spPr>
            <a:xfrm>
              <a:off x="2583692" y="435962"/>
              <a:ext cx="108638" cy="62914"/>
            </a:xfrm>
            <a:custGeom>
              <a:avLst/>
              <a:gdLst/>
              <a:ahLst/>
              <a:cxnLst/>
              <a:rect l="l" t="t" r="r" b="b"/>
              <a:pathLst>
                <a:path w="2811" h="1628" extrusionOk="0">
                  <a:moveTo>
                    <a:pt x="1406" y="1"/>
                  </a:moveTo>
                  <a:lnTo>
                    <a:pt x="1" y="814"/>
                  </a:lnTo>
                  <a:lnTo>
                    <a:pt x="1406" y="1627"/>
                  </a:lnTo>
                  <a:lnTo>
                    <a:pt x="2810"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97"/>
            <p:cNvSpPr/>
            <p:nvPr/>
          </p:nvSpPr>
          <p:spPr>
            <a:xfrm>
              <a:off x="2708017" y="470241"/>
              <a:ext cx="60020" cy="37215"/>
            </a:xfrm>
            <a:custGeom>
              <a:avLst/>
              <a:gdLst/>
              <a:ahLst/>
              <a:cxnLst/>
              <a:rect l="l" t="t" r="r" b="b"/>
              <a:pathLst>
                <a:path w="1553" h="963" extrusionOk="0">
                  <a:moveTo>
                    <a:pt x="0" y="1"/>
                  </a:moveTo>
                  <a:lnTo>
                    <a:pt x="0" y="149"/>
                  </a:lnTo>
                  <a:lnTo>
                    <a:pt x="1405" y="962"/>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97"/>
            <p:cNvSpPr/>
            <p:nvPr/>
          </p:nvSpPr>
          <p:spPr>
            <a:xfrm>
              <a:off x="2647999" y="470241"/>
              <a:ext cx="60058" cy="37215"/>
            </a:xfrm>
            <a:custGeom>
              <a:avLst/>
              <a:gdLst/>
              <a:ahLst/>
              <a:cxnLst/>
              <a:rect l="l" t="t" r="r" b="b"/>
              <a:pathLst>
                <a:path w="1554" h="963" extrusionOk="0">
                  <a:moveTo>
                    <a:pt x="1553" y="1"/>
                  </a:moveTo>
                  <a:lnTo>
                    <a:pt x="0" y="888"/>
                  </a:lnTo>
                  <a:lnTo>
                    <a:pt x="148"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97"/>
            <p:cNvSpPr/>
            <p:nvPr/>
          </p:nvSpPr>
          <p:spPr>
            <a:xfrm>
              <a:off x="2567963" y="470241"/>
              <a:ext cx="60058" cy="37215"/>
            </a:xfrm>
            <a:custGeom>
              <a:avLst/>
              <a:gdLst/>
              <a:ahLst/>
              <a:cxnLst/>
              <a:rect l="l" t="t" r="r" b="b"/>
              <a:pathLst>
                <a:path w="1554" h="963" extrusionOk="0">
                  <a:moveTo>
                    <a:pt x="1" y="1"/>
                  </a:moveTo>
                  <a:lnTo>
                    <a:pt x="1" y="149"/>
                  </a:lnTo>
                  <a:lnTo>
                    <a:pt x="1406"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97"/>
            <p:cNvSpPr/>
            <p:nvPr/>
          </p:nvSpPr>
          <p:spPr>
            <a:xfrm>
              <a:off x="2507984" y="470241"/>
              <a:ext cx="60020" cy="37215"/>
            </a:xfrm>
            <a:custGeom>
              <a:avLst/>
              <a:gdLst/>
              <a:ahLst/>
              <a:cxnLst/>
              <a:rect l="l" t="t" r="r" b="b"/>
              <a:pathLst>
                <a:path w="1553" h="963" extrusionOk="0">
                  <a:moveTo>
                    <a:pt x="1553" y="1"/>
                  </a:moveTo>
                  <a:lnTo>
                    <a:pt x="0" y="888"/>
                  </a:lnTo>
                  <a:lnTo>
                    <a:pt x="148"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97"/>
            <p:cNvSpPr/>
            <p:nvPr/>
          </p:nvSpPr>
          <p:spPr>
            <a:xfrm>
              <a:off x="2653719" y="475961"/>
              <a:ext cx="108599" cy="62914"/>
            </a:xfrm>
            <a:custGeom>
              <a:avLst/>
              <a:gdLst/>
              <a:ahLst/>
              <a:cxnLst/>
              <a:rect l="l" t="t" r="r" b="b"/>
              <a:pathLst>
                <a:path w="2810"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97"/>
            <p:cNvSpPr/>
            <p:nvPr/>
          </p:nvSpPr>
          <p:spPr>
            <a:xfrm>
              <a:off x="2513704" y="475961"/>
              <a:ext cx="108599" cy="62914"/>
            </a:xfrm>
            <a:custGeom>
              <a:avLst/>
              <a:gdLst/>
              <a:ahLst/>
              <a:cxnLst/>
              <a:rect l="l" t="t" r="r" b="b"/>
              <a:pathLst>
                <a:path w="2810"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97"/>
            <p:cNvSpPr/>
            <p:nvPr/>
          </p:nvSpPr>
          <p:spPr>
            <a:xfrm>
              <a:off x="2779435" y="510279"/>
              <a:ext cx="60058" cy="38606"/>
            </a:xfrm>
            <a:custGeom>
              <a:avLst/>
              <a:gdLst/>
              <a:ahLst/>
              <a:cxnLst/>
              <a:rect l="l" t="t" r="r" b="b"/>
              <a:pathLst>
                <a:path w="1554" h="999" extrusionOk="0">
                  <a:moveTo>
                    <a:pt x="1" y="0"/>
                  </a:moveTo>
                  <a:lnTo>
                    <a:pt x="1" y="185"/>
                  </a:lnTo>
                  <a:lnTo>
                    <a:pt x="1405" y="998"/>
                  </a:lnTo>
                  <a:lnTo>
                    <a:pt x="1553" y="924"/>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97"/>
            <p:cNvSpPr/>
            <p:nvPr/>
          </p:nvSpPr>
          <p:spPr>
            <a:xfrm>
              <a:off x="2719417" y="510279"/>
              <a:ext cx="60058" cy="38606"/>
            </a:xfrm>
            <a:custGeom>
              <a:avLst/>
              <a:gdLst/>
              <a:ahLst/>
              <a:cxnLst/>
              <a:rect l="l" t="t" r="r" b="b"/>
              <a:pathLst>
                <a:path w="1554" h="999" extrusionOk="0">
                  <a:moveTo>
                    <a:pt x="1554" y="0"/>
                  </a:moveTo>
                  <a:lnTo>
                    <a:pt x="1" y="924"/>
                  </a:lnTo>
                  <a:lnTo>
                    <a:pt x="149" y="998"/>
                  </a:lnTo>
                  <a:lnTo>
                    <a:pt x="1554" y="185"/>
                  </a:lnTo>
                  <a:lnTo>
                    <a:pt x="1554"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97"/>
            <p:cNvSpPr/>
            <p:nvPr/>
          </p:nvSpPr>
          <p:spPr>
            <a:xfrm>
              <a:off x="2637990" y="510279"/>
              <a:ext cx="60058" cy="38606"/>
            </a:xfrm>
            <a:custGeom>
              <a:avLst/>
              <a:gdLst/>
              <a:ahLst/>
              <a:cxnLst/>
              <a:rect l="l" t="t" r="r" b="b"/>
              <a:pathLst>
                <a:path w="1554" h="999" extrusionOk="0">
                  <a:moveTo>
                    <a:pt x="1" y="0"/>
                  </a:moveTo>
                  <a:lnTo>
                    <a:pt x="1" y="185"/>
                  </a:lnTo>
                  <a:lnTo>
                    <a:pt x="1405" y="998"/>
                  </a:lnTo>
                  <a:lnTo>
                    <a:pt x="1553" y="924"/>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97"/>
            <p:cNvSpPr/>
            <p:nvPr/>
          </p:nvSpPr>
          <p:spPr>
            <a:xfrm>
              <a:off x="2577972" y="510279"/>
              <a:ext cx="60058" cy="38606"/>
            </a:xfrm>
            <a:custGeom>
              <a:avLst/>
              <a:gdLst/>
              <a:ahLst/>
              <a:cxnLst/>
              <a:rect l="l" t="t" r="r" b="b"/>
              <a:pathLst>
                <a:path w="1554" h="999" extrusionOk="0">
                  <a:moveTo>
                    <a:pt x="1554" y="0"/>
                  </a:moveTo>
                  <a:lnTo>
                    <a:pt x="1" y="887"/>
                  </a:lnTo>
                  <a:lnTo>
                    <a:pt x="149" y="998"/>
                  </a:lnTo>
                  <a:lnTo>
                    <a:pt x="1554" y="185"/>
                  </a:lnTo>
                  <a:lnTo>
                    <a:pt x="1554"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97"/>
            <p:cNvSpPr/>
            <p:nvPr/>
          </p:nvSpPr>
          <p:spPr>
            <a:xfrm>
              <a:off x="2497975" y="510279"/>
              <a:ext cx="60058" cy="38606"/>
            </a:xfrm>
            <a:custGeom>
              <a:avLst/>
              <a:gdLst/>
              <a:ahLst/>
              <a:cxnLst/>
              <a:rect l="l" t="t" r="r" b="b"/>
              <a:pathLst>
                <a:path w="1554" h="999" extrusionOk="0">
                  <a:moveTo>
                    <a:pt x="0" y="0"/>
                  </a:moveTo>
                  <a:lnTo>
                    <a:pt x="0" y="185"/>
                  </a:lnTo>
                  <a:lnTo>
                    <a:pt x="1405" y="998"/>
                  </a:lnTo>
                  <a:lnTo>
                    <a:pt x="1553"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97"/>
            <p:cNvSpPr/>
            <p:nvPr/>
          </p:nvSpPr>
          <p:spPr>
            <a:xfrm>
              <a:off x="2437957" y="510279"/>
              <a:ext cx="60058" cy="38606"/>
            </a:xfrm>
            <a:custGeom>
              <a:avLst/>
              <a:gdLst/>
              <a:ahLst/>
              <a:cxnLst/>
              <a:rect l="l" t="t" r="r" b="b"/>
              <a:pathLst>
                <a:path w="1554" h="999" extrusionOk="0">
                  <a:moveTo>
                    <a:pt x="1553" y="0"/>
                  </a:moveTo>
                  <a:lnTo>
                    <a:pt x="1" y="887"/>
                  </a:lnTo>
                  <a:lnTo>
                    <a:pt x="148" y="998"/>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97"/>
            <p:cNvSpPr/>
            <p:nvPr/>
          </p:nvSpPr>
          <p:spPr>
            <a:xfrm>
              <a:off x="2725137" y="517389"/>
              <a:ext cx="108638" cy="62914"/>
            </a:xfrm>
            <a:custGeom>
              <a:avLst/>
              <a:gdLst/>
              <a:ahLst/>
              <a:cxnLst/>
              <a:rect l="l" t="t" r="r" b="b"/>
              <a:pathLst>
                <a:path w="2811" h="1628" extrusionOk="0">
                  <a:moveTo>
                    <a:pt x="1406" y="1"/>
                  </a:moveTo>
                  <a:lnTo>
                    <a:pt x="1" y="814"/>
                  </a:lnTo>
                  <a:lnTo>
                    <a:pt x="1406" y="1628"/>
                  </a:lnTo>
                  <a:lnTo>
                    <a:pt x="2810"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97"/>
            <p:cNvSpPr/>
            <p:nvPr/>
          </p:nvSpPr>
          <p:spPr>
            <a:xfrm>
              <a:off x="2583692" y="517389"/>
              <a:ext cx="108638" cy="62914"/>
            </a:xfrm>
            <a:custGeom>
              <a:avLst/>
              <a:gdLst/>
              <a:ahLst/>
              <a:cxnLst/>
              <a:rect l="l" t="t" r="r" b="b"/>
              <a:pathLst>
                <a:path w="2811" h="1628" extrusionOk="0">
                  <a:moveTo>
                    <a:pt x="1406" y="1"/>
                  </a:moveTo>
                  <a:lnTo>
                    <a:pt x="1" y="814"/>
                  </a:lnTo>
                  <a:lnTo>
                    <a:pt x="1406" y="1628"/>
                  </a:lnTo>
                  <a:lnTo>
                    <a:pt x="2810"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97"/>
            <p:cNvSpPr/>
            <p:nvPr/>
          </p:nvSpPr>
          <p:spPr>
            <a:xfrm>
              <a:off x="2443677" y="517389"/>
              <a:ext cx="108638" cy="62914"/>
            </a:xfrm>
            <a:custGeom>
              <a:avLst/>
              <a:gdLst/>
              <a:ahLst/>
              <a:cxnLst/>
              <a:rect l="l" t="t" r="r" b="b"/>
              <a:pathLst>
                <a:path w="2811" h="1628" extrusionOk="0">
                  <a:moveTo>
                    <a:pt x="1405" y="1"/>
                  </a:moveTo>
                  <a:lnTo>
                    <a:pt x="0" y="814"/>
                  </a:lnTo>
                  <a:lnTo>
                    <a:pt x="1405" y="1628"/>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97"/>
            <p:cNvSpPr/>
            <p:nvPr/>
          </p:nvSpPr>
          <p:spPr>
            <a:xfrm>
              <a:off x="2849462" y="551707"/>
              <a:ext cx="60020" cy="37176"/>
            </a:xfrm>
            <a:custGeom>
              <a:avLst/>
              <a:gdLst/>
              <a:ahLst/>
              <a:cxnLst/>
              <a:rect l="l" t="t" r="r" b="b"/>
              <a:pathLst>
                <a:path w="1553" h="962" extrusionOk="0">
                  <a:moveTo>
                    <a:pt x="0" y="0"/>
                  </a:moveTo>
                  <a:lnTo>
                    <a:pt x="0" y="148"/>
                  </a:lnTo>
                  <a:lnTo>
                    <a:pt x="1405" y="961"/>
                  </a:lnTo>
                  <a:lnTo>
                    <a:pt x="1553"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97"/>
            <p:cNvSpPr/>
            <p:nvPr/>
          </p:nvSpPr>
          <p:spPr>
            <a:xfrm>
              <a:off x="2789444" y="551707"/>
              <a:ext cx="60058" cy="37176"/>
            </a:xfrm>
            <a:custGeom>
              <a:avLst/>
              <a:gdLst/>
              <a:ahLst/>
              <a:cxnLst/>
              <a:rect l="l" t="t" r="r" b="b"/>
              <a:pathLst>
                <a:path w="1554" h="962" extrusionOk="0">
                  <a:moveTo>
                    <a:pt x="1553" y="0"/>
                  </a:moveTo>
                  <a:lnTo>
                    <a:pt x="0" y="887"/>
                  </a:lnTo>
                  <a:lnTo>
                    <a:pt x="148" y="961"/>
                  </a:lnTo>
                  <a:lnTo>
                    <a:pt x="1553" y="148"/>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97"/>
            <p:cNvSpPr/>
            <p:nvPr/>
          </p:nvSpPr>
          <p:spPr>
            <a:xfrm>
              <a:off x="2708017" y="551707"/>
              <a:ext cx="61450" cy="37176"/>
            </a:xfrm>
            <a:custGeom>
              <a:avLst/>
              <a:gdLst/>
              <a:ahLst/>
              <a:cxnLst/>
              <a:rect l="l" t="t" r="r" b="b"/>
              <a:pathLst>
                <a:path w="1590" h="962" extrusionOk="0">
                  <a:moveTo>
                    <a:pt x="0" y="0"/>
                  </a:moveTo>
                  <a:lnTo>
                    <a:pt x="0" y="148"/>
                  </a:lnTo>
                  <a:lnTo>
                    <a:pt x="1442" y="961"/>
                  </a:lnTo>
                  <a:lnTo>
                    <a:pt x="1590"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97"/>
            <p:cNvSpPr/>
            <p:nvPr/>
          </p:nvSpPr>
          <p:spPr>
            <a:xfrm>
              <a:off x="2649429" y="551707"/>
              <a:ext cx="58628" cy="37176"/>
            </a:xfrm>
            <a:custGeom>
              <a:avLst/>
              <a:gdLst/>
              <a:ahLst/>
              <a:cxnLst/>
              <a:rect l="l" t="t" r="r" b="b"/>
              <a:pathLst>
                <a:path w="1517" h="962" extrusionOk="0">
                  <a:moveTo>
                    <a:pt x="1516" y="0"/>
                  </a:moveTo>
                  <a:lnTo>
                    <a:pt x="0" y="887"/>
                  </a:lnTo>
                  <a:lnTo>
                    <a:pt x="148" y="961"/>
                  </a:lnTo>
                  <a:lnTo>
                    <a:pt x="1516" y="148"/>
                  </a:lnTo>
                  <a:lnTo>
                    <a:pt x="151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97"/>
            <p:cNvSpPr/>
            <p:nvPr/>
          </p:nvSpPr>
          <p:spPr>
            <a:xfrm>
              <a:off x="2567963" y="551707"/>
              <a:ext cx="60058" cy="37176"/>
            </a:xfrm>
            <a:custGeom>
              <a:avLst/>
              <a:gdLst/>
              <a:ahLst/>
              <a:cxnLst/>
              <a:rect l="l" t="t" r="r" b="b"/>
              <a:pathLst>
                <a:path w="1554" h="962" extrusionOk="0">
                  <a:moveTo>
                    <a:pt x="1" y="0"/>
                  </a:moveTo>
                  <a:lnTo>
                    <a:pt x="1" y="148"/>
                  </a:lnTo>
                  <a:lnTo>
                    <a:pt x="1406" y="961"/>
                  </a:lnTo>
                  <a:lnTo>
                    <a:pt x="1554" y="887"/>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97"/>
            <p:cNvSpPr/>
            <p:nvPr/>
          </p:nvSpPr>
          <p:spPr>
            <a:xfrm>
              <a:off x="2507984" y="551707"/>
              <a:ext cx="60020" cy="37176"/>
            </a:xfrm>
            <a:custGeom>
              <a:avLst/>
              <a:gdLst/>
              <a:ahLst/>
              <a:cxnLst/>
              <a:rect l="l" t="t" r="r" b="b"/>
              <a:pathLst>
                <a:path w="1553" h="962" extrusionOk="0">
                  <a:moveTo>
                    <a:pt x="1553" y="0"/>
                  </a:moveTo>
                  <a:lnTo>
                    <a:pt x="0" y="887"/>
                  </a:lnTo>
                  <a:lnTo>
                    <a:pt x="148" y="961"/>
                  </a:lnTo>
                  <a:lnTo>
                    <a:pt x="1553" y="148"/>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97"/>
            <p:cNvSpPr/>
            <p:nvPr/>
          </p:nvSpPr>
          <p:spPr>
            <a:xfrm>
              <a:off x="2426518" y="551707"/>
              <a:ext cx="61488" cy="37176"/>
            </a:xfrm>
            <a:custGeom>
              <a:avLst/>
              <a:gdLst/>
              <a:ahLst/>
              <a:cxnLst/>
              <a:rect l="l" t="t" r="r" b="b"/>
              <a:pathLst>
                <a:path w="1591" h="962" extrusionOk="0">
                  <a:moveTo>
                    <a:pt x="1" y="0"/>
                  </a:moveTo>
                  <a:lnTo>
                    <a:pt x="1" y="148"/>
                  </a:lnTo>
                  <a:lnTo>
                    <a:pt x="1443" y="961"/>
                  </a:lnTo>
                  <a:lnTo>
                    <a:pt x="1591" y="887"/>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97"/>
            <p:cNvSpPr/>
            <p:nvPr/>
          </p:nvSpPr>
          <p:spPr>
            <a:xfrm>
              <a:off x="2367969" y="551707"/>
              <a:ext cx="58590" cy="37176"/>
            </a:xfrm>
            <a:custGeom>
              <a:avLst/>
              <a:gdLst/>
              <a:ahLst/>
              <a:cxnLst/>
              <a:rect l="l" t="t" r="r" b="b"/>
              <a:pathLst>
                <a:path w="1516" h="962" extrusionOk="0">
                  <a:moveTo>
                    <a:pt x="1516" y="0"/>
                  </a:moveTo>
                  <a:lnTo>
                    <a:pt x="0" y="887"/>
                  </a:lnTo>
                  <a:lnTo>
                    <a:pt x="148" y="961"/>
                  </a:lnTo>
                  <a:lnTo>
                    <a:pt x="1516" y="148"/>
                  </a:lnTo>
                  <a:lnTo>
                    <a:pt x="151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97"/>
            <p:cNvSpPr/>
            <p:nvPr/>
          </p:nvSpPr>
          <p:spPr>
            <a:xfrm>
              <a:off x="2795164" y="557427"/>
              <a:ext cx="108638" cy="62875"/>
            </a:xfrm>
            <a:custGeom>
              <a:avLst/>
              <a:gdLst/>
              <a:ahLst/>
              <a:cxnLst/>
              <a:rect l="l" t="t" r="r" b="b"/>
              <a:pathLst>
                <a:path w="2811" h="1627" extrusionOk="0">
                  <a:moveTo>
                    <a:pt x="1405" y="0"/>
                  </a:moveTo>
                  <a:lnTo>
                    <a:pt x="0" y="813"/>
                  </a:lnTo>
                  <a:lnTo>
                    <a:pt x="1405" y="1627"/>
                  </a:lnTo>
                  <a:lnTo>
                    <a:pt x="2810" y="813"/>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97"/>
            <p:cNvSpPr/>
            <p:nvPr/>
          </p:nvSpPr>
          <p:spPr>
            <a:xfrm>
              <a:off x="2655149" y="557427"/>
              <a:ext cx="108599" cy="62875"/>
            </a:xfrm>
            <a:custGeom>
              <a:avLst/>
              <a:gdLst/>
              <a:ahLst/>
              <a:cxnLst/>
              <a:rect l="l" t="t" r="r" b="b"/>
              <a:pathLst>
                <a:path w="2810" h="1627" extrusionOk="0">
                  <a:moveTo>
                    <a:pt x="1368" y="0"/>
                  </a:moveTo>
                  <a:lnTo>
                    <a:pt x="0" y="813"/>
                  </a:lnTo>
                  <a:lnTo>
                    <a:pt x="1405" y="1627"/>
                  </a:lnTo>
                  <a:lnTo>
                    <a:pt x="2810" y="813"/>
                  </a:lnTo>
                  <a:lnTo>
                    <a:pt x="136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97"/>
            <p:cNvSpPr/>
            <p:nvPr/>
          </p:nvSpPr>
          <p:spPr>
            <a:xfrm>
              <a:off x="2513704" y="557427"/>
              <a:ext cx="108599" cy="62875"/>
            </a:xfrm>
            <a:custGeom>
              <a:avLst/>
              <a:gdLst/>
              <a:ahLst/>
              <a:cxnLst/>
              <a:rect l="l" t="t" r="r" b="b"/>
              <a:pathLst>
                <a:path w="2810" h="1627" extrusionOk="0">
                  <a:moveTo>
                    <a:pt x="1405" y="0"/>
                  </a:moveTo>
                  <a:lnTo>
                    <a:pt x="0" y="813"/>
                  </a:lnTo>
                  <a:lnTo>
                    <a:pt x="1405" y="1627"/>
                  </a:lnTo>
                  <a:lnTo>
                    <a:pt x="2810" y="813"/>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97"/>
            <p:cNvSpPr/>
            <p:nvPr/>
          </p:nvSpPr>
          <p:spPr>
            <a:xfrm>
              <a:off x="2373650" y="557427"/>
              <a:ext cx="108638" cy="62875"/>
            </a:xfrm>
            <a:custGeom>
              <a:avLst/>
              <a:gdLst/>
              <a:ahLst/>
              <a:cxnLst/>
              <a:rect l="l" t="t" r="r" b="b"/>
              <a:pathLst>
                <a:path w="2811" h="1627" extrusionOk="0">
                  <a:moveTo>
                    <a:pt x="1369" y="0"/>
                  </a:moveTo>
                  <a:lnTo>
                    <a:pt x="1" y="813"/>
                  </a:lnTo>
                  <a:lnTo>
                    <a:pt x="1406" y="1627"/>
                  </a:lnTo>
                  <a:lnTo>
                    <a:pt x="2811" y="813"/>
                  </a:lnTo>
                  <a:lnTo>
                    <a:pt x="1369"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97"/>
            <p:cNvSpPr/>
            <p:nvPr/>
          </p:nvSpPr>
          <p:spPr>
            <a:xfrm>
              <a:off x="2919450" y="591706"/>
              <a:ext cx="60058" cy="38606"/>
            </a:xfrm>
            <a:custGeom>
              <a:avLst/>
              <a:gdLst/>
              <a:ahLst/>
              <a:cxnLst/>
              <a:rect l="l" t="t" r="r" b="b"/>
              <a:pathLst>
                <a:path w="1554" h="999" extrusionOk="0">
                  <a:moveTo>
                    <a:pt x="1" y="0"/>
                  </a:moveTo>
                  <a:lnTo>
                    <a:pt x="1" y="185"/>
                  </a:lnTo>
                  <a:lnTo>
                    <a:pt x="1406" y="999"/>
                  </a:lnTo>
                  <a:lnTo>
                    <a:pt x="1554"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97"/>
            <p:cNvSpPr/>
            <p:nvPr/>
          </p:nvSpPr>
          <p:spPr>
            <a:xfrm>
              <a:off x="2860862" y="591706"/>
              <a:ext cx="58628" cy="38606"/>
            </a:xfrm>
            <a:custGeom>
              <a:avLst/>
              <a:gdLst/>
              <a:ahLst/>
              <a:cxnLst/>
              <a:rect l="l" t="t" r="r" b="b"/>
              <a:pathLst>
                <a:path w="1517" h="999" extrusionOk="0">
                  <a:moveTo>
                    <a:pt x="1517" y="0"/>
                  </a:moveTo>
                  <a:lnTo>
                    <a:pt x="1" y="925"/>
                  </a:lnTo>
                  <a:lnTo>
                    <a:pt x="112" y="999"/>
                  </a:lnTo>
                  <a:lnTo>
                    <a:pt x="1517" y="185"/>
                  </a:lnTo>
                  <a:lnTo>
                    <a:pt x="1517"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97"/>
            <p:cNvSpPr/>
            <p:nvPr/>
          </p:nvSpPr>
          <p:spPr>
            <a:xfrm>
              <a:off x="2779435" y="591706"/>
              <a:ext cx="60058" cy="38606"/>
            </a:xfrm>
            <a:custGeom>
              <a:avLst/>
              <a:gdLst/>
              <a:ahLst/>
              <a:cxnLst/>
              <a:rect l="l" t="t" r="r" b="b"/>
              <a:pathLst>
                <a:path w="1554" h="999" extrusionOk="0">
                  <a:moveTo>
                    <a:pt x="1" y="0"/>
                  </a:moveTo>
                  <a:lnTo>
                    <a:pt x="1" y="185"/>
                  </a:lnTo>
                  <a:lnTo>
                    <a:pt x="1405" y="999"/>
                  </a:lnTo>
                  <a:lnTo>
                    <a:pt x="1553"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97"/>
            <p:cNvSpPr/>
            <p:nvPr/>
          </p:nvSpPr>
          <p:spPr>
            <a:xfrm>
              <a:off x="2719417" y="591706"/>
              <a:ext cx="60058" cy="38606"/>
            </a:xfrm>
            <a:custGeom>
              <a:avLst/>
              <a:gdLst/>
              <a:ahLst/>
              <a:cxnLst/>
              <a:rect l="l" t="t" r="r" b="b"/>
              <a:pathLst>
                <a:path w="1554" h="999" extrusionOk="0">
                  <a:moveTo>
                    <a:pt x="1554" y="0"/>
                  </a:moveTo>
                  <a:lnTo>
                    <a:pt x="1" y="925"/>
                  </a:lnTo>
                  <a:lnTo>
                    <a:pt x="149" y="999"/>
                  </a:lnTo>
                  <a:lnTo>
                    <a:pt x="1554" y="185"/>
                  </a:lnTo>
                  <a:lnTo>
                    <a:pt x="1554"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97"/>
            <p:cNvSpPr/>
            <p:nvPr/>
          </p:nvSpPr>
          <p:spPr>
            <a:xfrm>
              <a:off x="2637990" y="591706"/>
              <a:ext cx="60058" cy="38606"/>
            </a:xfrm>
            <a:custGeom>
              <a:avLst/>
              <a:gdLst/>
              <a:ahLst/>
              <a:cxnLst/>
              <a:rect l="l" t="t" r="r" b="b"/>
              <a:pathLst>
                <a:path w="1554" h="999" extrusionOk="0">
                  <a:moveTo>
                    <a:pt x="1" y="0"/>
                  </a:moveTo>
                  <a:lnTo>
                    <a:pt x="1" y="185"/>
                  </a:lnTo>
                  <a:lnTo>
                    <a:pt x="1442" y="999"/>
                  </a:lnTo>
                  <a:lnTo>
                    <a:pt x="1553"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97"/>
            <p:cNvSpPr/>
            <p:nvPr/>
          </p:nvSpPr>
          <p:spPr>
            <a:xfrm>
              <a:off x="2579402" y="591706"/>
              <a:ext cx="58628" cy="38606"/>
            </a:xfrm>
            <a:custGeom>
              <a:avLst/>
              <a:gdLst/>
              <a:ahLst/>
              <a:cxnLst/>
              <a:rect l="l" t="t" r="r" b="b"/>
              <a:pathLst>
                <a:path w="1517" h="999" extrusionOk="0">
                  <a:moveTo>
                    <a:pt x="1517" y="0"/>
                  </a:moveTo>
                  <a:lnTo>
                    <a:pt x="1" y="925"/>
                  </a:lnTo>
                  <a:lnTo>
                    <a:pt x="149" y="999"/>
                  </a:lnTo>
                  <a:lnTo>
                    <a:pt x="1517" y="185"/>
                  </a:lnTo>
                  <a:lnTo>
                    <a:pt x="1517"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97"/>
            <p:cNvSpPr/>
            <p:nvPr/>
          </p:nvSpPr>
          <p:spPr>
            <a:xfrm>
              <a:off x="2497975" y="591706"/>
              <a:ext cx="60058" cy="38606"/>
            </a:xfrm>
            <a:custGeom>
              <a:avLst/>
              <a:gdLst/>
              <a:ahLst/>
              <a:cxnLst/>
              <a:rect l="l" t="t" r="r" b="b"/>
              <a:pathLst>
                <a:path w="1554" h="999" extrusionOk="0">
                  <a:moveTo>
                    <a:pt x="0" y="0"/>
                  </a:moveTo>
                  <a:lnTo>
                    <a:pt x="0" y="185"/>
                  </a:lnTo>
                  <a:lnTo>
                    <a:pt x="1405" y="999"/>
                  </a:lnTo>
                  <a:lnTo>
                    <a:pt x="1553" y="925"/>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97"/>
            <p:cNvSpPr/>
            <p:nvPr/>
          </p:nvSpPr>
          <p:spPr>
            <a:xfrm>
              <a:off x="2437957" y="591706"/>
              <a:ext cx="60058" cy="38606"/>
            </a:xfrm>
            <a:custGeom>
              <a:avLst/>
              <a:gdLst/>
              <a:ahLst/>
              <a:cxnLst/>
              <a:rect l="l" t="t" r="r" b="b"/>
              <a:pathLst>
                <a:path w="1554" h="999" extrusionOk="0">
                  <a:moveTo>
                    <a:pt x="1553" y="0"/>
                  </a:moveTo>
                  <a:lnTo>
                    <a:pt x="1" y="925"/>
                  </a:lnTo>
                  <a:lnTo>
                    <a:pt x="148"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97"/>
            <p:cNvSpPr/>
            <p:nvPr/>
          </p:nvSpPr>
          <p:spPr>
            <a:xfrm>
              <a:off x="2356530" y="591706"/>
              <a:ext cx="60058" cy="38606"/>
            </a:xfrm>
            <a:custGeom>
              <a:avLst/>
              <a:gdLst/>
              <a:ahLst/>
              <a:cxnLst/>
              <a:rect l="l" t="t" r="r" b="b"/>
              <a:pathLst>
                <a:path w="1554" h="999" extrusionOk="0">
                  <a:moveTo>
                    <a:pt x="0" y="0"/>
                  </a:moveTo>
                  <a:lnTo>
                    <a:pt x="0" y="185"/>
                  </a:lnTo>
                  <a:lnTo>
                    <a:pt x="1405" y="999"/>
                  </a:lnTo>
                  <a:lnTo>
                    <a:pt x="1553" y="925"/>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97"/>
            <p:cNvSpPr/>
            <p:nvPr/>
          </p:nvSpPr>
          <p:spPr>
            <a:xfrm>
              <a:off x="2297942" y="591706"/>
              <a:ext cx="58628" cy="38606"/>
            </a:xfrm>
            <a:custGeom>
              <a:avLst/>
              <a:gdLst/>
              <a:ahLst/>
              <a:cxnLst/>
              <a:rect l="l" t="t" r="r" b="b"/>
              <a:pathLst>
                <a:path w="1517" h="999" extrusionOk="0">
                  <a:moveTo>
                    <a:pt x="1516" y="0"/>
                  </a:moveTo>
                  <a:lnTo>
                    <a:pt x="0" y="925"/>
                  </a:lnTo>
                  <a:lnTo>
                    <a:pt x="148" y="999"/>
                  </a:lnTo>
                  <a:lnTo>
                    <a:pt x="1516" y="185"/>
                  </a:lnTo>
                  <a:lnTo>
                    <a:pt x="151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97"/>
            <p:cNvSpPr/>
            <p:nvPr/>
          </p:nvSpPr>
          <p:spPr>
            <a:xfrm>
              <a:off x="2865152" y="598856"/>
              <a:ext cx="108638" cy="62875"/>
            </a:xfrm>
            <a:custGeom>
              <a:avLst/>
              <a:gdLst/>
              <a:ahLst/>
              <a:cxnLst/>
              <a:rect l="l" t="t" r="r" b="b"/>
              <a:pathLst>
                <a:path w="2811" h="1627" extrusionOk="0">
                  <a:moveTo>
                    <a:pt x="1406" y="0"/>
                  </a:moveTo>
                  <a:lnTo>
                    <a:pt x="1" y="814"/>
                  </a:lnTo>
                  <a:lnTo>
                    <a:pt x="1443" y="1627"/>
                  </a:lnTo>
                  <a:lnTo>
                    <a:pt x="2811"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97"/>
            <p:cNvSpPr/>
            <p:nvPr/>
          </p:nvSpPr>
          <p:spPr>
            <a:xfrm>
              <a:off x="2725137" y="598856"/>
              <a:ext cx="108638" cy="62875"/>
            </a:xfrm>
            <a:custGeom>
              <a:avLst/>
              <a:gdLst/>
              <a:ahLst/>
              <a:cxnLst/>
              <a:rect l="l" t="t" r="r" b="b"/>
              <a:pathLst>
                <a:path w="2811" h="1627" extrusionOk="0">
                  <a:moveTo>
                    <a:pt x="1406" y="0"/>
                  </a:moveTo>
                  <a:lnTo>
                    <a:pt x="1" y="814"/>
                  </a:lnTo>
                  <a:lnTo>
                    <a:pt x="1406" y="1627"/>
                  </a:lnTo>
                  <a:lnTo>
                    <a:pt x="2810"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97"/>
            <p:cNvSpPr/>
            <p:nvPr/>
          </p:nvSpPr>
          <p:spPr>
            <a:xfrm>
              <a:off x="2585122" y="598856"/>
              <a:ext cx="108638" cy="62875"/>
            </a:xfrm>
            <a:custGeom>
              <a:avLst/>
              <a:gdLst/>
              <a:ahLst/>
              <a:cxnLst/>
              <a:rect l="l" t="t" r="r" b="b"/>
              <a:pathLst>
                <a:path w="2811" h="1627" extrusionOk="0">
                  <a:moveTo>
                    <a:pt x="1369" y="0"/>
                  </a:moveTo>
                  <a:lnTo>
                    <a:pt x="1" y="814"/>
                  </a:lnTo>
                  <a:lnTo>
                    <a:pt x="1405" y="1627"/>
                  </a:lnTo>
                  <a:lnTo>
                    <a:pt x="2810" y="814"/>
                  </a:lnTo>
                  <a:lnTo>
                    <a:pt x="1369"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97"/>
            <p:cNvSpPr/>
            <p:nvPr/>
          </p:nvSpPr>
          <p:spPr>
            <a:xfrm>
              <a:off x="2443677" y="598856"/>
              <a:ext cx="108638" cy="62875"/>
            </a:xfrm>
            <a:custGeom>
              <a:avLst/>
              <a:gdLst/>
              <a:ahLst/>
              <a:cxnLst/>
              <a:rect l="l" t="t" r="r" b="b"/>
              <a:pathLst>
                <a:path w="2811" h="1627"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97"/>
            <p:cNvSpPr/>
            <p:nvPr/>
          </p:nvSpPr>
          <p:spPr>
            <a:xfrm>
              <a:off x="2303662" y="598856"/>
              <a:ext cx="107208" cy="62875"/>
            </a:xfrm>
            <a:custGeom>
              <a:avLst/>
              <a:gdLst/>
              <a:ahLst/>
              <a:cxnLst/>
              <a:rect l="l" t="t" r="r" b="b"/>
              <a:pathLst>
                <a:path w="2774" h="1627" extrusionOk="0">
                  <a:moveTo>
                    <a:pt x="1368" y="0"/>
                  </a:moveTo>
                  <a:lnTo>
                    <a:pt x="0" y="814"/>
                  </a:lnTo>
                  <a:lnTo>
                    <a:pt x="1405" y="1627"/>
                  </a:lnTo>
                  <a:lnTo>
                    <a:pt x="2773" y="814"/>
                  </a:lnTo>
                  <a:lnTo>
                    <a:pt x="136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97"/>
            <p:cNvSpPr/>
            <p:nvPr/>
          </p:nvSpPr>
          <p:spPr>
            <a:xfrm>
              <a:off x="2849462" y="633135"/>
              <a:ext cx="60020" cy="37176"/>
            </a:xfrm>
            <a:custGeom>
              <a:avLst/>
              <a:gdLst/>
              <a:ahLst/>
              <a:cxnLst/>
              <a:rect l="l" t="t" r="r" b="b"/>
              <a:pathLst>
                <a:path w="1553" h="962" extrusionOk="0">
                  <a:moveTo>
                    <a:pt x="0" y="1"/>
                  </a:moveTo>
                  <a:lnTo>
                    <a:pt x="0" y="148"/>
                  </a:lnTo>
                  <a:lnTo>
                    <a:pt x="1405" y="962"/>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97"/>
            <p:cNvSpPr/>
            <p:nvPr/>
          </p:nvSpPr>
          <p:spPr>
            <a:xfrm>
              <a:off x="2790874" y="633135"/>
              <a:ext cx="58628" cy="37176"/>
            </a:xfrm>
            <a:custGeom>
              <a:avLst/>
              <a:gdLst/>
              <a:ahLst/>
              <a:cxnLst/>
              <a:rect l="l" t="t" r="r" b="b"/>
              <a:pathLst>
                <a:path w="1517" h="962" extrusionOk="0">
                  <a:moveTo>
                    <a:pt x="1516" y="1"/>
                  </a:moveTo>
                  <a:lnTo>
                    <a:pt x="0" y="888"/>
                  </a:lnTo>
                  <a:lnTo>
                    <a:pt x="111" y="962"/>
                  </a:lnTo>
                  <a:lnTo>
                    <a:pt x="1516" y="148"/>
                  </a:lnTo>
                  <a:lnTo>
                    <a:pt x="1516"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97"/>
            <p:cNvSpPr/>
            <p:nvPr/>
          </p:nvSpPr>
          <p:spPr>
            <a:xfrm>
              <a:off x="2709447" y="633135"/>
              <a:ext cx="60020" cy="37176"/>
            </a:xfrm>
            <a:custGeom>
              <a:avLst/>
              <a:gdLst/>
              <a:ahLst/>
              <a:cxnLst/>
              <a:rect l="l" t="t" r="r" b="b"/>
              <a:pathLst>
                <a:path w="1553" h="962" extrusionOk="0">
                  <a:moveTo>
                    <a:pt x="0" y="1"/>
                  </a:moveTo>
                  <a:lnTo>
                    <a:pt x="0" y="148"/>
                  </a:lnTo>
                  <a:lnTo>
                    <a:pt x="1405" y="962"/>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97"/>
            <p:cNvSpPr/>
            <p:nvPr/>
          </p:nvSpPr>
          <p:spPr>
            <a:xfrm>
              <a:off x="2649429" y="633135"/>
              <a:ext cx="60058" cy="37176"/>
            </a:xfrm>
            <a:custGeom>
              <a:avLst/>
              <a:gdLst/>
              <a:ahLst/>
              <a:cxnLst/>
              <a:rect l="l" t="t" r="r" b="b"/>
              <a:pathLst>
                <a:path w="1554" h="962" extrusionOk="0">
                  <a:moveTo>
                    <a:pt x="1553" y="1"/>
                  </a:moveTo>
                  <a:lnTo>
                    <a:pt x="0" y="888"/>
                  </a:lnTo>
                  <a:lnTo>
                    <a:pt x="148" y="962"/>
                  </a:lnTo>
                  <a:lnTo>
                    <a:pt x="1553" y="148"/>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97"/>
            <p:cNvSpPr/>
            <p:nvPr/>
          </p:nvSpPr>
          <p:spPr>
            <a:xfrm>
              <a:off x="2567963" y="633135"/>
              <a:ext cx="60058" cy="37176"/>
            </a:xfrm>
            <a:custGeom>
              <a:avLst/>
              <a:gdLst/>
              <a:ahLst/>
              <a:cxnLst/>
              <a:rect l="l" t="t" r="r" b="b"/>
              <a:pathLst>
                <a:path w="1554" h="962" extrusionOk="0">
                  <a:moveTo>
                    <a:pt x="1" y="1"/>
                  </a:moveTo>
                  <a:lnTo>
                    <a:pt x="1" y="148"/>
                  </a:lnTo>
                  <a:lnTo>
                    <a:pt x="1406"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97"/>
            <p:cNvSpPr/>
            <p:nvPr/>
          </p:nvSpPr>
          <p:spPr>
            <a:xfrm>
              <a:off x="2509414" y="633135"/>
              <a:ext cx="58590" cy="37176"/>
            </a:xfrm>
            <a:custGeom>
              <a:avLst/>
              <a:gdLst/>
              <a:ahLst/>
              <a:cxnLst/>
              <a:rect l="l" t="t" r="r" b="b"/>
              <a:pathLst>
                <a:path w="1516" h="962" extrusionOk="0">
                  <a:moveTo>
                    <a:pt x="1516" y="1"/>
                  </a:moveTo>
                  <a:lnTo>
                    <a:pt x="0" y="888"/>
                  </a:lnTo>
                  <a:lnTo>
                    <a:pt x="111" y="962"/>
                  </a:lnTo>
                  <a:lnTo>
                    <a:pt x="1516" y="148"/>
                  </a:lnTo>
                  <a:lnTo>
                    <a:pt x="1516"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97"/>
            <p:cNvSpPr/>
            <p:nvPr/>
          </p:nvSpPr>
          <p:spPr>
            <a:xfrm>
              <a:off x="2427948" y="633135"/>
              <a:ext cx="60058" cy="37176"/>
            </a:xfrm>
            <a:custGeom>
              <a:avLst/>
              <a:gdLst/>
              <a:ahLst/>
              <a:cxnLst/>
              <a:rect l="l" t="t" r="r" b="b"/>
              <a:pathLst>
                <a:path w="1554" h="962" extrusionOk="0">
                  <a:moveTo>
                    <a:pt x="1" y="1"/>
                  </a:moveTo>
                  <a:lnTo>
                    <a:pt x="1" y="148"/>
                  </a:lnTo>
                  <a:lnTo>
                    <a:pt x="1406"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97"/>
            <p:cNvSpPr/>
            <p:nvPr/>
          </p:nvSpPr>
          <p:spPr>
            <a:xfrm>
              <a:off x="2367969" y="633135"/>
              <a:ext cx="60020" cy="37176"/>
            </a:xfrm>
            <a:custGeom>
              <a:avLst/>
              <a:gdLst/>
              <a:ahLst/>
              <a:cxnLst/>
              <a:rect l="l" t="t" r="r" b="b"/>
              <a:pathLst>
                <a:path w="1553" h="962" extrusionOk="0">
                  <a:moveTo>
                    <a:pt x="1553" y="1"/>
                  </a:moveTo>
                  <a:lnTo>
                    <a:pt x="0" y="888"/>
                  </a:lnTo>
                  <a:lnTo>
                    <a:pt x="148" y="962"/>
                  </a:lnTo>
                  <a:lnTo>
                    <a:pt x="1553" y="148"/>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97"/>
            <p:cNvSpPr/>
            <p:nvPr/>
          </p:nvSpPr>
          <p:spPr>
            <a:xfrm>
              <a:off x="2276493" y="417373"/>
              <a:ext cx="724486" cy="372963"/>
            </a:xfrm>
            <a:custGeom>
              <a:avLst/>
              <a:gdLst/>
              <a:ahLst/>
              <a:cxnLst/>
              <a:rect l="l" t="t" r="r" b="b"/>
              <a:pathLst>
                <a:path w="18746" h="9651" extrusionOk="0">
                  <a:moveTo>
                    <a:pt x="9355" y="297"/>
                  </a:moveTo>
                  <a:lnTo>
                    <a:pt x="10907" y="1184"/>
                  </a:lnTo>
                  <a:lnTo>
                    <a:pt x="10759" y="1295"/>
                  </a:lnTo>
                  <a:lnTo>
                    <a:pt x="9355" y="2108"/>
                  </a:lnTo>
                  <a:lnTo>
                    <a:pt x="7950" y="1295"/>
                  </a:lnTo>
                  <a:lnTo>
                    <a:pt x="7802" y="1184"/>
                  </a:lnTo>
                  <a:lnTo>
                    <a:pt x="9355" y="297"/>
                  </a:lnTo>
                  <a:close/>
                  <a:moveTo>
                    <a:pt x="7543" y="1369"/>
                  </a:moveTo>
                  <a:lnTo>
                    <a:pt x="9096" y="2256"/>
                  </a:lnTo>
                  <a:lnTo>
                    <a:pt x="8948" y="2330"/>
                  </a:lnTo>
                  <a:lnTo>
                    <a:pt x="7543" y="3143"/>
                  </a:lnTo>
                  <a:lnTo>
                    <a:pt x="6138" y="2330"/>
                  </a:lnTo>
                  <a:lnTo>
                    <a:pt x="5990" y="2256"/>
                  </a:lnTo>
                  <a:lnTo>
                    <a:pt x="7543" y="1369"/>
                  </a:lnTo>
                  <a:close/>
                  <a:moveTo>
                    <a:pt x="11166" y="1369"/>
                  </a:moveTo>
                  <a:lnTo>
                    <a:pt x="12719" y="2256"/>
                  </a:lnTo>
                  <a:lnTo>
                    <a:pt x="12571" y="2330"/>
                  </a:lnTo>
                  <a:lnTo>
                    <a:pt x="11166" y="3143"/>
                  </a:lnTo>
                  <a:lnTo>
                    <a:pt x="9761" y="2330"/>
                  </a:lnTo>
                  <a:lnTo>
                    <a:pt x="9613" y="2256"/>
                  </a:lnTo>
                  <a:lnTo>
                    <a:pt x="11166" y="1369"/>
                  </a:lnTo>
                  <a:close/>
                  <a:moveTo>
                    <a:pt x="5731" y="2404"/>
                  </a:moveTo>
                  <a:lnTo>
                    <a:pt x="7284" y="3291"/>
                  </a:lnTo>
                  <a:lnTo>
                    <a:pt x="7136" y="3402"/>
                  </a:lnTo>
                  <a:lnTo>
                    <a:pt x="5731" y="4216"/>
                  </a:lnTo>
                  <a:lnTo>
                    <a:pt x="4326" y="3402"/>
                  </a:lnTo>
                  <a:lnTo>
                    <a:pt x="4179" y="3291"/>
                  </a:lnTo>
                  <a:lnTo>
                    <a:pt x="5731" y="2404"/>
                  </a:lnTo>
                  <a:close/>
                  <a:moveTo>
                    <a:pt x="9355" y="2404"/>
                  </a:moveTo>
                  <a:lnTo>
                    <a:pt x="10907" y="3328"/>
                  </a:lnTo>
                  <a:lnTo>
                    <a:pt x="10759" y="3402"/>
                  </a:lnTo>
                  <a:lnTo>
                    <a:pt x="9355" y="4216"/>
                  </a:lnTo>
                  <a:lnTo>
                    <a:pt x="7950" y="3402"/>
                  </a:lnTo>
                  <a:lnTo>
                    <a:pt x="7802" y="3291"/>
                  </a:lnTo>
                  <a:lnTo>
                    <a:pt x="9355" y="2404"/>
                  </a:lnTo>
                  <a:close/>
                  <a:moveTo>
                    <a:pt x="13015" y="2404"/>
                  </a:moveTo>
                  <a:lnTo>
                    <a:pt x="14567" y="3328"/>
                  </a:lnTo>
                  <a:lnTo>
                    <a:pt x="14419" y="3402"/>
                  </a:lnTo>
                  <a:lnTo>
                    <a:pt x="13015" y="4216"/>
                  </a:lnTo>
                  <a:lnTo>
                    <a:pt x="11610" y="3402"/>
                  </a:lnTo>
                  <a:lnTo>
                    <a:pt x="11462" y="3328"/>
                  </a:lnTo>
                  <a:lnTo>
                    <a:pt x="13015" y="2404"/>
                  </a:lnTo>
                  <a:close/>
                  <a:moveTo>
                    <a:pt x="3883" y="3476"/>
                  </a:moveTo>
                  <a:lnTo>
                    <a:pt x="5473" y="4363"/>
                  </a:lnTo>
                  <a:lnTo>
                    <a:pt x="5325" y="4437"/>
                  </a:lnTo>
                  <a:lnTo>
                    <a:pt x="3920" y="5251"/>
                  </a:lnTo>
                  <a:lnTo>
                    <a:pt x="2515" y="4437"/>
                  </a:lnTo>
                  <a:lnTo>
                    <a:pt x="2367" y="4363"/>
                  </a:lnTo>
                  <a:lnTo>
                    <a:pt x="3883" y="3476"/>
                  </a:lnTo>
                  <a:close/>
                  <a:moveTo>
                    <a:pt x="7543" y="3476"/>
                  </a:moveTo>
                  <a:lnTo>
                    <a:pt x="9096" y="4363"/>
                  </a:lnTo>
                  <a:lnTo>
                    <a:pt x="8948" y="4437"/>
                  </a:lnTo>
                  <a:lnTo>
                    <a:pt x="7543" y="5251"/>
                  </a:lnTo>
                  <a:lnTo>
                    <a:pt x="6138" y="4437"/>
                  </a:lnTo>
                  <a:lnTo>
                    <a:pt x="5990" y="4363"/>
                  </a:lnTo>
                  <a:lnTo>
                    <a:pt x="7543" y="3476"/>
                  </a:lnTo>
                  <a:close/>
                  <a:moveTo>
                    <a:pt x="11166" y="3476"/>
                  </a:moveTo>
                  <a:lnTo>
                    <a:pt x="12756" y="4363"/>
                  </a:lnTo>
                  <a:lnTo>
                    <a:pt x="12608" y="4437"/>
                  </a:lnTo>
                  <a:lnTo>
                    <a:pt x="11203" y="5251"/>
                  </a:lnTo>
                  <a:lnTo>
                    <a:pt x="9798" y="4437"/>
                  </a:lnTo>
                  <a:lnTo>
                    <a:pt x="9650" y="4363"/>
                  </a:lnTo>
                  <a:lnTo>
                    <a:pt x="11166" y="3476"/>
                  </a:lnTo>
                  <a:close/>
                  <a:moveTo>
                    <a:pt x="14826" y="3476"/>
                  </a:moveTo>
                  <a:lnTo>
                    <a:pt x="16379" y="4363"/>
                  </a:lnTo>
                  <a:lnTo>
                    <a:pt x="16231" y="4437"/>
                  </a:lnTo>
                  <a:lnTo>
                    <a:pt x="14826" y="5251"/>
                  </a:lnTo>
                  <a:lnTo>
                    <a:pt x="13421" y="4437"/>
                  </a:lnTo>
                  <a:lnTo>
                    <a:pt x="13273" y="4363"/>
                  </a:lnTo>
                  <a:lnTo>
                    <a:pt x="14826" y="3476"/>
                  </a:lnTo>
                  <a:close/>
                  <a:moveTo>
                    <a:pt x="2071" y="4511"/>
                  </a:moveTo>
                  <a:lnTo>
                    <a:pt x="3624" y="5436"/>
                  </a:lnTo>
                  <a:lnTo>
                    <a:pt x="3476" y="5510"/>
                  </a:lnTo>
                  <a:lnTo>
                    <a:pt x="2108" y="6323"/>
                  </a:lnTo>
                  <a:lnTo>
                    <a:pt x="703" y="5510"/>
                  </a:lnTo>
                  <a:lnTo>
                    <a:pt x="555" y="5436"/>
                  </a:lnTo>
                  <a:lnTo>
                    <a:pt x="2071" y="4511"/>
                  </a:lnTo>
                  <a:close/>
                  <a:moveTo>
                    <a:pt x="5731" y="4511"/>
                  </a:moveTo>
                  <a:lnTo>
                    <a:pt x="7284" y="5436"/>
                  </a:lnTo>
                  <a:lnTo>
                    <a:pt x="7136" y="5510"/>
                  </a:lnTo>
                  <a:lnTo>
                    <a:pt x="5731" y="6323"/>
                  </a:lnTo>
                  <a:lnTo>
                    <a:pt x="4326" y="5510"/>
                  </a:lnTo>
                  <a:lnTo>
                    <a:pt x="4179" y="5436"/>
                  </a:lnTo>
                  <a:lnTo>
                    <a:pt x="5731" y="4511"/>
                  </a:lnTo>
                  <a:close/>
                  <a:moveTo>
                    <a:pt x="9355" y="4511"/>
                  </a:moveTo>
                  <a:lnTo>
                    <a:pt x="10907" y="5436"/>
                  </a:lnTo>
                  <a:lnTo>
                    <a:pt x="10796" y="5510"/>
                  </a:lnTo>
                  <a:lnTo>
                    <a:pt x="9391" y="6323"/>
                  </a:lnTo>
                  <a:lnTo>
                    <a:pt x="7987" y="5510"/>
                  </a:lnTo>
                  <a:lnTo>
                    <a:pt x="7839" y="5436"/>
                  </a:lnTo>
                  <a:lnTo>
                    <a:pt x="9355" y="4511"/>
                  </a:lnTo>
                  <a:close/>
                  <a:moveTo>
                    <a:pt x="13015" y="4511"/>
                  </a:moveTo>
                  <a:lnTo>
                    <a:pt x="14567" y="5436"/>
                  </a:lnTo>
                  <a:lnTo>
                    <a:pt x="14419" y="5510"/>
                  </a:lnTo>
                  <a:lnTo>
                    <a:pt x="13015" y="6323"/>
                  </a:lnTo>
                  <a:lnTo>
                    <a:pt x="11610" y="5510"/>
                  </a:lnTo>
                  <a:lnTo>
                    <a:pt x="11462" y="5436"/>
                  </a:lnTo>
                  <a:lnTo>
                    <a:pt x="13015" y="4511"/>
                  </a:lnTo>
                  <a:close/>
                  <a:moveTo>
                    <a:pt x="16638" y="4511"/>
                  </a:moveTo>
                  <a:lnTo>
                    <a:pt x="18191" y="5436"/>
                  </a:lnTo>
                  <a:lnTo>
                    <a:pt x="18043" y="5510"/>
                  </a:lnTo>
                  <a:lnTo>
                    <a:pt x="16675" y="6323"/>
                  </a:lnTo>
                  <a:lnTo>
                    <a:pt x="15233" y="5510"/>
                  </a:lnTo>
                  <a:lnTo>
                    <a:pt x="15122" y="5436"/>
                  </a:lnTo>
                  <a:lnTo>
                    <a:pt x="16638" y="4511"/>
                  </a:lnTo>
                  <a:close/>
                  <a:moveTo>
                    <a:pt x="3920" y="5584"/>
                  </a:moveTo>
                  <a:lnTo>
                    <a:pt x="5473" y="6471"/>
                  </a:lnTo>
                  <a:lnTo>
                    <a:pt x="5325" y="6545"/>
                  </a:lnTo>
                  <a:lnTo>
                    <a:pt x="3920" y="7358"/>
                  </a:lnTo>
                  <a:lnTo>
                    <a:pt x="2515" y="6545"/>
                  </a:lnTo>
                  <a:lnTo>
                    <a:pt x="2367" y="6471"/>
                  </a:lnTo>
                  <a:lnTo>
                    <a:pt x="3920" y="5584"/>
                  </a:lnTo>
                  <a:close/>
                  <a:moveTo>
                    <a:pt x="7543" y="5584"/>
                  </a:moveTo>
                  <a:lnTo>
                    <a:pt x="9096" y="6471"/>
                  </a:lnTo>
                  <a:lnTo>
                    <a:pt x="8948" y="6545"/>
                  </a:lnTo>
                  <a:lnTo>
                    <a:pt x="7580" y="7358"/>
                  </a:lnTo>
                  <a:lnTo>
                    <a:pt x="6138" y="6545"/>
                  </a:lnTo>
                  <a:lnTo>
                    <a:pt x="6027" y="6471"/>
                  </a:lnTo>
                  <a:lnTo>
                    <a:pt x="7543" y="5584"/>
                  </a:lnTo>
                  <a:close/>
                  <a:moveTo>
                    <a:pt x="11203" y="5584"/>
                  </a:moveTo>
                  <a:lnTo>
                    <a:pt x="12756" y="6471"/>
                  </a:lnTo>
                  <a:lnTo>
                    <a:pt x="12608" y="6545"/>
                  </a:lnTo>
                  <a:lnTo>
                    <a:pt x="11203" y="7358"/>
                  </a:lnTo>
                  <a:lnTo>
                    <a:pt x="9798" y="6545"/>
                  </a:lnTo>
                  <a:lnTo>
                    <a:pt x="9650" y="6471"/>
                  </a:lnTo>
                  <a:lnTo>
                    <a:pt x="11203" y="5584"/>
                  </a:lnTo>
                  <a:close/>
                  <a:moveTo>
                    <a:pt x="14826" y="5584"/>
                  </a:moveTo>
                  <a:lnTo>
                    <a:pt x="16379" y="6471"/>
                  </a:lnTo>
                  <a:lnTo>
                    <a:pt x="16231" y="6545"/>
                  </a:lnTo>
                  <a:lnTo>
                    <a:pt x="14863" y="7358"/>
                  </a:lnTo>
                  <a:lnTo>
                    <a:pt x="13421" y="6545"/>
                  </a:lnTo>
                  <a:lnTo>
                    <a:pt x="13310" y="6471"/>
                  </a:lnTo>
                  <a:lnTo>
                    <a:pt x="14826" y="5584"/>
                  </a:lnTo>
                  <a:close/>
                  <a:moveTo>
                    <a:pt x="5731" y="6619"/>
                  </a:moveTo>
                  <a:lnTo>
                    <a:pt x="7284" y="7543"/>
                  </a:lnTo>
                  <a:lnTo>
                    <a:pt x="7136" y="7617"/>
                  </a:lnTo>
                  <a:lnTo>
                    <a:pt x="5731" y="8430"/>
                  </a:lnTo>
                  <a:lnTo>
                    <a:pt x="4326" y="7617"/>
                  </a:lnTo>
                  <a:lnTo>
                    <a:pt x="4179" y="7543"/>
                  </a:lnTo>
                  <a:lnTo>
                    <a:pt x="5731" y="6619"/>
                  </a:lnTo>
                  <a:close/>
                  <a:moveTo>
                    <a:pt x="13015" y="6619"/>
                  </a:moveTo>
                  <a:lnTo>
                    <a:pt x="14567" y="7543"/>
                  </a:lnTo>
                  <a:lnTo>
                    <a:pt x="14419" y="7617"/>
                  </a:lnTo>
                  <a:lnTo>
                    <a:pt x="13015" y="8430"/>
                  </a:lnTo>
                  <a:lnTo>
                    <a:pt x="11610" y="7617"/>
                  </a:lnTo>
                  <a:lnTo>
                    <a:pt x="11462" y="7543"/>
                  </a:lnTo>
                  <a:lnTo>
                    <a:pt x="13015" y="6619"/>
                  </a:lnTo>
                  <a:close/>
                  <a:moveTo>
                    <a:pt x="9355" y="1"/>
                  </a:moveTo>
                  <a:lnTo>
                    <a:pt x="7543" y="1036"/>
                  </a:lnTo>
                  <a:lnTo>
                    <a:pt x="7247" y="1184"/>
                  </a:lnTo>
                  <a:lnTo>
                    <a:pt x="5731" y="2108"/>
                  </a:lnTo>
                  <a:lnTo>
                    <a:pt x="5436" y="2256"/>
                  </a:lnTo>
                  <a:lnTo>
                    <a:pt x="3883" y="3143"/>
                  </a:lnTo>
                  <a:lnTo>
                    <a:pt x="3624" y="3291"/>
                  </a:lnTo>
                  <a:lnTo>
                    <a:pt x="2071" y="4216"/>
                  </a:lnTo>
                  <a:lnTo>
                    <a:pt x="1812" y="4363"/>
                  </a:lnTo>
                  <a:lnTo>
                    <a:pt x="1" y="5436"/>
                  </a:lnTo>
                  <a:lnTo>
                    <a:pt x="1812" y="6471"/>
                  </a:lnTo>
                  <a:lnTo>
                    <a:pt x="2108" y="6619"/>
                  </a:lnTo>
                  <a:lnTo>
                    <a:pt x="3661" y="7543"/>
                  </a:lnTo>
                  <a:lnTo>
                    <a:pt x="3920" y="7691"/>
                  </a:lnTo>
                  <a:lnTo>
                    <a:pt x="5473" y="8578"/>
                  </a:lnTo>
                  <a:lnTo>
                    <a:pt x="5768" y="8726"/>
                  </a:lnTo>
                  <a:lnTo>
                    <a:pt x="7321" y="9650"/>
                  </a:lnTo>
                  <a:lnTo>
                    <a:pt x="7580" y="9465"/>
                  </a:lnTo>
                  <a:lnTo>
                    <a:pt x="6175" y="8652"/>
                  </a:lnTo>
                  <a:lnTo>
                    <a:pt x="6027" y="8578"/>
                  </a:lnTo>
                  <a:lnTo>
                    <a:pt x="7580" y="7691"/>
                  </a:lnTo>
                  <a:lnTo>
                    <a:pt x="9133" y="8578"/>
                  </a:lnTo>
                  <a:lnTo>
                    <a:pt x="9391" y="8430"/>
                  </a:lnTo>
                  <a:lnTo>
                    <a:pt x="7987" y="7617"/>
                  </a:lnTo>
                  <a:lnTo>
                    <a:pt x="7839" y="7543"/>
                  </a:lnTo>
                  <a:lnTo>
                    <a:pt x="9391" y="6619"/>
                  </a:lnTo>
                  <a:lnTo>
                    <a:pt x="10944" y="7543"/>
                  </a:lnTo>
                  <a:lnTo>
                    <a:pt x="10796" y="7617"/>
                  </a:lnTo>
                  <a:lnTo>
                    <a:pt x="9391" y="8430"/>
                  </a:lnTo>
                  <a:lnTo>
                    <a:pt x="9650" y="8578"/>
                  </a:lnTo>
                  <a:lnTo>
                    <a:pt x="11203" y="7691"/>
                  </a:lnTo>
                  <a:lnTo>
                    <a:pt x="12756" y="8578"/>
                  </a:lnTo>
                  <a:lnTo>
                    <a:pt x="12608" y="8652"/>
                  </a:lnTo>
                  <a:lnTo>
                    <a:pt x="11203" y="9465"/>
                  </a:lnTo>
                  <a:lnTo>
                    <a:pt x="11499" y="9650"/>
                  </a:lnTo>
                  <a:lnTo>
                    <a:pt x="13052" y="8726"/>
                  </a:lnTo>
                  <a:lnTo>
                    <a:pt x="13310" y="8578"/>
                  </a:lnTo>
                  <a:lnTo>
                    <a:pt x="14863" y="7691"/>
                  </a:lnTo>
                  <a:lnTo>
                    <a:pt x="15122" y="7543"/>
                  </a:lnTo>
                  <a:lnTo>
                    <a:pt x="16675" y="6619"/>
                  </a:lnTo>
                  <a:lnTo>
                    <a:pt x="16934" y="6471"/>
                  </a:lnTo>
                  <a:lnTo>
                    <a:pt x="18745" y="5436"/>
                  </a:lnTo>
                  <a:lnTo>
                    <a:pt x="16934" y="4363"/>
                  </a:lnTo>
                  <a:lnTo>
                    <a:pt x="16638" y="4216"/>
                  </a:lnTo>
                  <a:lnTo>
                    <a:pt x="15085" y="3291"/>
                  </a:lnTo>
                  <a:lnTo>
                    <a:pt x="14826" y="3143"/>
                  </a:lnTo>
                  <a:lnTo>
                    <a:pt x="13273" y="2256"/>
                  </a:lnTo>
                  <a:lnTo>
                    <a:pt x="13015" y="2108"/>
                  </a:lnTo>
                  <a:lnTo>
                    <a:pt x="11425" y="1184"/>
                  </a:lnTo>
                  <a:lnTo>
                    <a:pt x="11166" y="1036"/>
                  </a:lnTo>
                  <a:lnTo>
                    <a:pt x="93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97"/>
            <p:cNvSpPr/>
            <p:nvPr/>
          </p:nvSpPr>
          <p:spPr>
            <a:xfrm>
              <a:off x="2795164" y="638855"/>
              <a:ext cx="108638" cy="62914"/>
            </a:xfrm>
            <a:custGeom>
              <a:avLst/>
              <a:gdLst/>
              <a:ahLst/>
              <a:cxnLst/>
              <a:rect l="l" t="t" r="r" b="b"/>
              <a:pathLst>
                <a:path w="2811" h="1628" extrusionOk="0">
                  <a:moveTo>
                    <a:pt x="1405" y="0"/>
                  </a:moveTo>
                  <a:lnTo>
                    <a:pt x="0" y="814"/>
                  </a:lnTo>
                  <a:lnTo>
                    <a:pt x="1442"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97"/>
            <p:cNvSpPr/>
            <p:nvPr/>
          </p:nvSpPr>
          <p:spPr>
            <a:xfrm>
              <a:off x="2655149" y="638855"/>
              <a:ext cx="108599" cy="62914"/>
            </a:xfrm>
            <a:custGeom>
              <a:avLst/>
              <a:gdLst/>
              <a:ahLst/>
              <a:cxnLst/>
              <a:rect l="l" t="t" r="r" b="b"/>
              <a:pathLst>
                <a:path w="2810" h="1628"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97"/>
            <p:cNvSpPr/>
            <p:nvPr/>
          </p:nvSpPr>
          <p:spPr>
            <a:xfrm>
              <a:off x="2513704" y="638855"/>
              <a:ext cx="108599" cy="62914"/>
            </a:xfrm>
            <a:custGeom>
              <a:avLst/>
              <a:gdLst/>
              <a:ahLst/>
              <a:cxnLst/>
              <a:rect l="l" t="t" r="r" b="b"/>
              <a:pathLst>
                <a:path w="2810" h="1628" extrusionOk="0">
                  <a:moveTo>
                    <a:pt x="1405" y="0"/>
                  </a:moveTo>
                  <a:lnTo>
                    <a:pt x="0" y="814"/>
                  </a:lnTo>
                  <a:lnTo>
                    <a:pt x="1442"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97"/>
            <p:cNvSpPr/>
            <p:nvPr/>
          </p:nvSpPr>
          <p:spPr>
            <a:xfrm>
              <a:off x="2373650" y="638855"/>
              <a:ext cx="108638" cy="62914"/>
            </a:xfrm>
            <a:custGeom>
              <a:avLst/>
              <a:gdLst/>
              <a:ahLst/>
              <a:cxnLst/>
              <a:rect l="l" t="t" r="r" b="b"/>
              <a:pathLst>
                <a:path w="2811" h="1628" extrusionOk="0">
                  <a:moveTo>
                    <a:pt x="1406" y="0"/>
                  </a:moveTo>
                  <a:lnTo>
                    <a:pt x="1" y="814"/>
                  </a:lnTo>
                  <a:lnTo>
                    <a:pt x="1406" y="1627"/>
                  </a:lnTo>
                  <a:lnTo>
                    <a:pt x="2811"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97"/>
            <p:cNvSpPr/>
            <p:nvPr/>
          </p:nvSpPr>
          <p:spPr>
            <a:xfrm>
              <a:off x="2779435" y="673134"/>
              <a:ext cx="60058" cy="38606"/>
            </a:xfrm>
            <a:custGeom>
              <a:avLst/>
              <a:gdLst/>
              <a:ahLst/>
              <a:cxnLst/>
              <a:rect l="l" t="t" r="r" b="b"/>
              <a:pathLst>
                <a:path w="1554" h="999" extrusionOk="0">
                  <a:moveTo>
                    <a:pt x="1" y="1"/>
                  </a:moveTo>
                  <a:lnTo>
                    <a:pt x="1" y="186"/>
                  </a:lnTo>
                  <a:lnTo>
                    <a:pt x="1405" y="999"/>
                  </a:lnTo>
                  <a:lnTo>
                    <a:pt x="1553" y="925"/>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97"/>
            <p:cNvSpPr/>
            <p:nvPr/>
          </p:nvSpPr>
          <p:spPr>
            <a:xfrm>
              <a:off x="2719417" y="673134"/>
              <a:ext cx="60058" cy="38606"/>
            </a:xfrm>
            <a:custGeom>
              <a:avLst/>
              <a:gdLst/>
              <a:ahLst/>
              <a:cxnLst/>
              <a:rect l="l" t="t" r="r" b="b"/>
              <a:pathLst>
                <a:path w="1554" h="999" extrusionOk="0">
                  <a:moveTo>
                    <a:pt x="1554" y="1"/>
                  </a:moveTo>
                  <a:lnTo>
                    <a:pt x="1" y="925"/>
                  </a:lnTo>
                  <a:lnTo>
                    <a:pt x="149" y="999"/>
                  </a:lnTo>
                  <a:lnTo>
                    <a:pt x="1554" y="186"/>
                  </a:lnTo>
                  <a:lnTo>
                    <a:pt x="1554"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97"/>
            <p:cNvSpPr/>
            <p:nvPr/>
          </p:nvSpPr>
          <p:spPr>
            <a:xfrm>
              <a:off x="2639420" y="673134"/>
              <a:ext cx="60058" cy="38606"/>
            </a:xfrm>
            <a:custGeom>
              <a:avLst/>
              <a:gdLst/>
              <a:ahLst/>
              <a:cxnLst/>
              <a:rect l="l" t="t" r="r" b="b"/>
              <a:pathLst>
                <a:path w="1554" h="999" extrusionOk="0">
                  <a:moveTo>
                    <a:pt x="0" y="1"/>
                  </a:moveTo>
                  <a:lnTo>
                    <a:pt x="0" y="186"/>
                  </a:lnTo>
                  <a:lnTo>
                    <a:pt x="1405" y="999"/>
                  </a:lnTo>
                  <a:lnTo>
                    <a:pt x="1553" y="925"/>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97"/>
            <p:cNvSpPr/>
            <p:nvPr/>
          </p:nvSpPr>
          <p:spPr>
            <a:xfrm>
              <a:off x="2579402" y="673134"/>
              <a:ext cx="60058" cy="38606"/>
            </a:xfrm>
            <a:custGeom>
              <a:avLst/>
              <a:gdLst/>
              <a:ahLst/>
              <a:cxnLst/>
              <a:rect l="l" t="t" r="r" b="b"/>
              <a:pathLst>
                <a:path w="1554" h="999" extrusionOk="0">
                  <a:moveTo>
                    <a:pt x="1553" y="1"/>
                  </a:moveTo>
                  <a:lnTo>
                    <a:pt x="1" y="925"/>
                  </a:lnTo>
                  <a:lnTo>
                    <a:pt x="149"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97"/>
            <p:cNvSpPr/>
            <p:nvPr/>
          </p:nvSpPr>
          <p:spPr>
            <a:xfrm>
              <a:off x="2497975" y="673134"/>
              <a:ext cx="60058" cy="38606"/>
            </a:xfrm>
            <a:custGeom>
              <a:avLst/>
              <a:gdLst/>
              <a:ahLst/>
              <a:cxnLst/>
              <a:rect l="l" t="t" r="r" b="b"/>
              <a:pathLst>
                <a:path w="1554" h="999" extrusionOk="0">
                  <a:moveTo>
                    <a:pt x="0" y="1"/>
                  </a:moveTo>
                  <a:lnTo>
                    <a:pt x="0" y="186"/>
                  </a:lnTo>
                  <a:lnTo>
                    <a:pt x="1405" y="999"/>
                  </a:lnTo>
                  <a:lnTo>
                    <a:pt x="1553" y="925"/>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97"/>
            <p:cNvSpPr/>
            <p:nvPr/>
          </p:nvSpPr>
          <p:spPr>
            <a:xfrm>
              <a:off x="2437957" y="673134"/>
              <a:ext cx="60058" cy="38606"/>
            </a:xfrm>
            <a:custGeom>
              <a:avLst/>
              <a:gdLst/>
              <a:ahLst/>
              <a:cxnLst/>
              <a:rect l="l" t="t" r="r" b="b"/>
              <a:pathLst>
                <a:path w="1554" h="999" extrusionOk="0">
                  <a:moveTo>
                    <a:pt x="1553" y="1"/>
                  </a:moveTo>
                  <a:lnTo>
                    <a:pt x="1" y="925"/>
                  </a:lnTo>
                  <a:lnTo>
                    <a:pt x="148"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97"/>
            <p:cNvSpPr/>
            <p:nvPr/>
          </p:nvSpPr>
          <p:spPr>
            <a:xfrm>
              <a:off x="2725137" y="680283"/>
              <a:ext cx="108638" cy="62914"/>
            </a:xfrm>
            <a:custGeom>
              <a:avLst/>
              <a:gdLst/>
              <a:ahLst/>
              <a:cxnLst/>
              <a:rect l="l" t="t" r="r" b="b"/>
              <a:pathLst>
                <a:path w="2811" h="1628" extrusionOk="0">
                  <a:moveTo>
                    <a:pt x="1406" y="1"/>
                  </a:moveTo>
                  <a:lnTo>
                    <a:pt x="1" y="814"/>
                  </a:lnTo>
                  <a:lnTo>
                    <a:pt x="1406" y="1627"/>
                  </a:lnTo>
                  <a:lnTo>
                    <a:pt x="2810"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97"/>
            <p:cNvSpPr/>
            <p:nvPr/>
          </p:nvSpPr>
          <p:spPr>
            <a:xfrm>
              <a:off x="2585122" y="680283"/>
              <a:ext cx="108638" cy="62914"/>
            </a:xfrm>
            <a:custGeom>
              <a:avLst/>
              <a:gdLst/>
              <a:ahLst/>
              <a:cxnLst/>
              <a:rect l="l" t="t" r="r" b="b"/>
              <a:pathLst>
                <a:path w="2811" h="1628" extrusionOk="0">
                  <a:moveTo>
                    <a:pt x="1405" y="1"/>
                  </a:moveTo>
                  <a:lnTo>
                    <a:pt x="1"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97"/>
            <p:cNvSpPr/>
            <p:nvPr/>
          </p:nvSpPr>
          <p:spPr>
            <a:xfrm>
              <a:off x="2443677" y="680283"/>
              <a:ext cx="108638" cy="62914"/>
            </a:xfrm>
            <a:custGeom>
              <a:avLst/>
              <a:gdLst/>
              <a:ahLst/>
              <a:cxnLst/>
              <a:rect l="l" t="t" r="r" b="b"/>
              <a:pathLst>
                <a:path w="2811"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97"/>
            <p:cNvSpPr/>
            <p:nvPr/>
          </p:nvSpPr>
          <p:spPr>
            <a:xfrm>
              <a:off x="2709447" y="714563"/>
              <a:ext cx="60020" cy="37215"/>
            </a:xfrm>
            <a:custGeom>
              <a:avLst/>
              <a:gdLst/>
              <a:ahLst/>
              <a:cxnLst/>
              <a:rect l="l" t="t" r="r" b="b"/>
              <a:pathLst>
                <a:path w="1553" h="963" extrusionOk="0">
                  <a:moveTo>
                    <a:pt x="0" y="1"/>
                  </a:moveTo>
                  <a:lnTo>
                    <a:pt x="0" y="149"/>
                  </a:lnTo>
                  <a:lnTo>
                    <a:pt x="1405" y="962"/>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97"/>
            <p:cNvSpPr/>
            <p:nvPr/>
          </p:nvSpPr>
          <p:spPr>
            <a:xfrm>
              <a:off x="2649429" y="714563"/>
              <a:ext cx="60058" cy="37215"/>
            </a:xfrm>
            <a:custGeom>
              <a:avLst/>
              <a:gdLst/>
              <a:ahLst/>
              <a:cxnLst/>
              <a:rect l="l" t="t" r="r" b="b"/>
              <a:pathLst>
                <a:path w="1554" h="963" extrusionOk="0">
                  <a:moveTo>
                    <a:pt x="1553" y="1"/>
                  </a:moveTo>
                  <a:lnTo>
                    <a:pt x="0" y="888"/>
                  </a:lnTo>
                  <a:lnTo>
                    <a:pt x="148"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97"/>
            <p:cNvSpPr/>
            <p:nvPr/>
          </p:nvSpPr>
          <p:spPr>
            <a:xfrm>
              <a:off x="2569393" y="714563"/>
              <a:ext cx="60058" cy="37215"/>
            </a:xfrm>
            <a:custGeom>
              <a:avLst/>
              <a:gdLst/>
              <a:ahLst/>
              <a:cxnLst/>
              <a:rect l="l" t="t" r="r" b="b"/>
              <a:pathLst>
                <a:path w="1554" h="963" extrusionOk="0">
                  <a:moveTo>
                    <a:pt x="1" y="1"/>
                  </a:moveTo>
                  <a:lnTo>
                    <a:pt x="1" y="149"/>
                  </a:lnTo>
                  <a:lnTo>
                    <a:pt x="1406"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97"/>
            <p:cNvSpPr/>
            <p:nvPr/>
          </p:nvSpPr>
          <p:spPr>
            <a:xfrm>
              <a:off x="2509414" y="714563"/>
              <a:ext cx="60020" cy="37215"/>
            </a:xfrm>
            <a:custGeom>
              <a:avLst/>
              <a:gdLst/>
              <a:ahLst/>
              <a:cxnLst/>
              <a:rect l="l" t="t" r="r" b="b"/>
              <a:pathLst>
                <a:path w="1553" h="963" extrusionOk="0">
                  <a:moveTo>
                    <a:pt x="1553" y="1"/>
                  </a:moveTo>
                  <a:lnTo>
                    <a:pt x="0" y="888"/>
                  </a:lnTo>
                  <a:lnTo>
                    <a:pt x="148"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97"/>
            <p:cNvSpPr/>
            <p:nvPr/>
          </p:nvSpPr>
          <p:spPr>
            <a:xfrm>
              <a:off x="2649429" y="748880"/>
              <a:ext cx="5758" cy="2898"/>
            </a:xfrm>
            <a:custGeom>
              <a:avLst/>
              <a:gdLst/>
              <a:ahLst/>
              <a:cxnLst/>
              <a:rect l="l" t="t" r="r" b="b"/>
              <a:pathLst>
                <a:path w="149" h="75" extrusionOk="0">
                  <a:moveTo>
                    <a:pt x="148" y="74"/>
                  </a:moveTo>
                  <a:lnTo>
                    <a:pt x="0"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97"/>
            <p:cNvSpPr/>
            <p:nvPr/>
          </p:nvSpPr>
          <p:spPr>
            <a:xfrm>
              <a:off x="2655149" y="720282"/>
              <a:ext cx="108599" cy="62914"/>
            </a:xfrm>
            <a:custGeom>
              <a:avLst/>
              <a:gdLst/>
              <a:ahLst/>
              <a:cxnLst/>
              <a:rect l="l" t="t" r="r" b="b"/>
              <a:pathLst>
                <a:path w="2810"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97"/>
            <p:cNvSpPr/>
            <p:nvPr/>
          </p:nvSpPr>
          <p:spPr>
            <a:xfrm>
              <a:off x="2515134" y="720282"/>
              <a:ext cx="108599" cy="62914"/>
            </a:xfrm>
            <a:custGeom>
              <a:avLst/>
              <a:gdLst/>
              <a:ahLst/>
              <a:cxnLst/>
              <a:rect l="l" t="t" r="r" b="b"/>
              <a:pathLst>
                <a:path w="2810"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97"/>
            <p:cNvSpPr/>
            <p:nvPr/>
          </p:nvSpPr>
          <p:spPr>
            <a:xfrm>
              <a:off x="2639420" y="754600"/>
              <a:ext cx="60058" cy="38606"/>
            </a:xfrm>
            <a:custGeom>
              <a:avLst/>
              <a:gdLst/>
              <a:ahLst/>
              <a:cxnLst/>
              <a:rect l="l" t="t" r="r" b="b"/>
              <a:pathLst>
                <a:path w="1554" h="999" extrusionOk="0">
                  <a:moveTo>
                    <a:pt x="0" y="0"/>
                  </a:moveTo>
                  <a:lnTo>
                    <a:pt x="0" y="185"/>
                  </a:lnTo>
                  <a:lnTo>
                    <a:pt x="1405" y="998"/>
                  </a:lnTo>
                  <a:lnTo>
                    <a:pt x="1553" y="924"/>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97"/>
            <p:cNvSpPr/>
            <p:nvPr/>
          </p:nvSpPr>
          <p:spPr>
            <a:xfrm>
              <a:off x="2579402" y="754600"/>
              <a:ext cx="60058" cy="38606"/>
            </a:xfrm>
            <a:custGeom>
              <a:avLst/>
              <a:gdLst/>
              <a:ahLst/>
              <a:cxnLst/>
              <a:rect l="l" t="t" r="r" b="b"/>
              <a:pathLst>
                <a:path w="1554" h="999" extrusionOk="0">
                  <a:moveTo>
                    <a:pt x="1553" y="0"/>
                  </a:moveTo>
                  <a:lnTo>
                    <a:pt x="1" y="924"/>
                  </a:lnTo>
                  <a:lnTo>
                    <a:pt x="149" y="998"/>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97"/>
            <p:cNvSpPr/>
            <p:nvPr/>
          </p:nvSpPr>
          <p:spPr>
            <a:xfrm>
              <a:off x="2639420" y="627415"/>
              <a:ext cx="361547" cy="221513"/>
            </a:xfrm>
            <a:custGeom>
              <a:avLst/>
              <a:gdLst/>
              <a:ahLst/>
              <a:cxnLst/>
              <a:rect l="l" t="t" r="r" b="b"/>
              <a:pathLst>
                <a:path w="9355" h="5732" extrusionOk="0">
                  <a:moveTo>
                    <a:pt x="9354" y="1"/>
                  </a:moveTo>
                  <a:lnTo>
                    <a:pt x="7543" y="1036"/>
                  </a:lnTo>
                  <a:lnTo>
                    <a:pt x="7284" y="1184"/>
                  </a:lnTo>
                  <a:lnTo>
                    <a:pt x="5731" y="2108"/>
                  </a:lnTo>
                  <a:lnTo>
                    <a:pt x="5472" y="2256"/>
                  </a:lnTo>
                  <a:lnTo>
                    <a:pt x="3919" y="3143"/>
                  </a:lnTo>
                  <a:lnTo>
                    <a:pt x="3661" y="3291"/>
                  </a:lnTo>
                  <a:lnTo>
                    <a:pt x="2108" y="4215"/>
                  </a:lnTo>
                  <a:lnTo>
                    <a:pt x="1812" y="4363"/>
                  </a:lnTo>
                  <a:lnTo>
                    <a:pt x="0" y="5398"/>
                  </a:lnTo>
                  <a:lnTo>
                    <a:pt x="0" y="5731"/>
                  </a:lnTo>
                  <a:lnTo>
                    <a:pt x="1812" y="4659"/>
                  </a:lnTo>
                  <a:lnTo>
                    <a:pt x="2108" y="4511"/>
                  </a:lnTo>
                  <a:lnTo>
                    <a:pt x="3624" y="3624"/>
                  </a:lnTo>
                  <a:lnTo>
                    <a:pt x="3919" y="3476"/>
                  </a:lnTo>
                  <a:lnTo>
                    <a:pt x="5472" y="2552"/>
                  </a:lnTo>
                  <a:lnTo>
                    <a:pt x="5731" y="2404"/>
                  </a:lnTo>
                  <a:lnTo>
                    <a:pt x="7284" y="1516"/>
                  </a:lnTo>
                  <a:lnTo>
                    <a:pt x="7543" y="1369"/>
                  </a:lnTo>
                  <a:lnTo>
                    <a:pt x="9354" y="296"/>
                  </a:lnTo>
                  <a:lnTo>
                    <a:pt x="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97"/>
            <p:cNvSpPr/>
            <p:nvPr/>
          </p:nvSpPr>
          <p:spPr>
            <a:xfrm>
              <a:off x="2579402" y="790309"/>
              <a:ext cx="5758" cy="2898"/>
            </a:xfrm>
            <a:custGeom>
              <a:avLst/>
              <a:gdLst/>
              <a:ahLst/>
              <a:cxnLst/>
              <a:rect l="l" t="t" r="r" b="b"/>
              <a:pathLst>
                <a:path w="149" h="75" extrusionOk="0">
                  <a:moveTo>
                    <a:pt x="149" y="74"/>
                  </a:moveTo>
                  <a:lnTo>
                    <a:pt x="1" y="0"/>
                  </a:lnTo>
                  <a:lnTo>
                    <a:pt x="1"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97"/>
            <p:cNvSpPr/>
            <p:nvPr/>
          </p:nvSpPr>
          <p:spPr>
            <a:xfrm>
              <a:off x="2585122" y="761711"/>
              <a:ext cx="108638" cy="62914"/>
            </a:xfrm>
            <a:custGeom>
              <a:avLst/>
              <a:gdLst/>
              <a:ahLst/>
              <a:cxnLst/>
              <a:rect l="l" t="t" r="r" b="b"/>
              <a:pathLst>
                <a:path w="2811" h="1628" extrusionOk="0">
                  <a:moveTo>
                    <a:pt x="1405" y="1"/>
                  </a:moveTo>
                  <a:lnTo>
                    <a:pt x="1" y="814"/>
                  </a:lnTo>
                  <a:lnTo>
                    <a:pt x="1405" y="1628"/>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97"/>
            <p:cNvSpPr/>
            <p:nvPr/>
          </p:nvSpPr>
          <p:spPr>
            <a:xfrm>
              <a:off x="2276493" y="627415"/>
              <a:ext cx="362977" cy="221513"/>
            </a:xfrm>
            <a:custGeom>
              <a:avLst/>
              <a:gdLst/>
              <a:ahLst/>
              <a:cxnLst/>
              <a:rect l="l" t="t" r="r" b="b"/>
              <a:pathLst>
                <a:path w="9392" h="5732" extrusionOk="0">
                  <a:moveTo>
                    <a:pt x="1" y="1"/>
                  </a:moveTo>
                  <a:lnTo>
                    <a:pt x="1" y="296"/>
                  </a:lnTo>
                  <a:lnTo>
                    <a:pt x="1812" y="1369"/>
                  </a:lnTo>
                  <a:lnTo>
                    <a:pt x="2108" y="1516"/>
                  </a:lnTo>
                  <a:lnTo>
                    <a:pt x="3661" y="2404"/>
                  </a:lnTo>
                  <a:lnTo>
                    <a:pt x="3920" y="2552"/>
                  </a:lnTo>
                  <a:lnTo>
                    <a:pt x="5473" y="3476"/>
                  </a:lnTo>
                  <a:lnTo>
                    <a:pt x="5768" y="3624"/>
                  </a:lnTo>
                  <a:lnTo>
                    <a:pt x="7284" y="4511"/>
                  </a:lnTo>
                  <a:lnTo>
                    <a:pt x="7580" y="4659"/>
                  </a:lnTo>
                  <a:lnTo>
                    <a:pt x="9391" y="5731"/>
                  </a:lnTo>
                  <a:lnTo>
                    <a:pt x="9391" y="5398"/>
                  </a:lnTo>
                  <a:lnTo>
                    <a:pt x="7580" y="4363"/>
                  </a:lnTo>
                  <a:lnTo>
                    <a:pt x="7321" y="4215"/>
                  </a:lnTo>
                  <a:lnTo>
                    <a:pt x="5768" y="3291"/>
                  </a:lnTo>
                  <a:lnTo>
                    <a:pt x="5473" y="3143"/>
                  </a:lnTo>
                  <a:lnTo>
                    <a:pt x="3920" y="2256"/>
                  </a:lnTo>
                  <a:lnTo>
                    <a:pt x="3661" y="2108"/>
                  </a:lnTo>
                  <a:lnTo>
                    <a:pt x="2108" y="1184"/>
                  </a:lnTo>
                  <a:lnTo>
                    <a:pt x="1812" y="1036"/>
                  </a:lnTo>
                  <a:lnTo>
                    <a:pt x="1" y="1"/>
                  </a:lnTo>
                  <a:close/>
                </a:path>
              </a:pathLst>
            </a:custGeom>
            <a:solidFill>
              <a:srgbClr val="161C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97"/>
            <p:cNvSpPr/>
            <p:nvPr/>
          </p:nvSpPr>
          <p:spPr>
            <a:xfrm>
              <a:off x="2559422" y="743161"/>
              <a:ext cx="161469" cy="92903"/>
            </a:xfrm>
            <a:custGeom>
              <a:avLst/>
              <a:gdLst/>
              <a:ahLst/>
              <a:cxnLst/>
              <a:rect l="l" t="t" r="r" b="b"/>
              <a:pathLst>
                <a:path w="4178" h="2404" extrusionOk="0">
                  <a:moveTo>
                    <a:pt x="2070" y="296"/>
                  </a:moveTo>
                  <a:lnTo>
                    <a:pt x="3623" y="1220"/>
                  </a:lnTo>
                  <a:lnTo>
                    <a:pt x="3475" y="1294"/>
                  </a:lnTo>
                  <a:lnTo>
                    <a:pt x="2070" y="2108"/>
                  </a:lnTo>
                  <a:lnTo>
                    <a:pt x="666" y="1294"/>
                  </a:lnTo>
                  <a:lnTo>
                    <a:pt x="518" y="1220"/>
                  </a:lnTo>
                  <a:lnTo>
                    <a:pt x="2070" y="296"/>
                  </a:lnTo>
                  <a:close/>
                  <a:moveTo>
                    <a:pt x="2070" y="0"/>
                  </a:moveTo>
                  <a:lnTo>
                    <a:pt x="1812" y="148"/>
                  </a:lnTo>
                  <a:lnTo>
                    <a:pt x="1664" y="222"/>
                  </a:lnTo>
                  <a:lnTo>
                    <a:pt x="259" y="1035"/>
                  </a:lnTo>
                  <a:lnTo>
                    <a:pt x="0" y="1220"/>
                  </a:lnTo>
                  <a:lnTo>
                    <a:pt x="259" y="1368"/>
                  </a:lnTo>
                  <a:lnTo>
                    <a:pt x="2070" y="2403"/>
                  </a:lnTo>
                  <a:lnTo>
                    <a:pt x="3882" y="1368"/>
                  </a:lnTo>
                  <a:lnTo>
                    <a:pt x="4178" y="1220"/>
                  </a:lnTo>
                  <a:lnTo>
                    <a:pt x="3882" y="1035"/>
                  </a:lnTo>
                  <a:lnTo>
                    <a:pt x="2477" y="222"/>
                  </a:lnTo>
                  <a:lnTo>
                    <a:pt x="2329" y="148"/>
                  </a:lnTo>
                  <a:lnTo>
                    <a:pt x="20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97"/>
            <p:cNvSpPr/>
            <p:nvPr/>
          </p:nvSpPr>
          <p:spPr>
            <a:xfrm>
              <a:off x="3010887" y="644574"/>
              <a:ext cx="60058" cy="38606"/>
            </a:xfrm>
            <a:custGeom>
              <a:avLst/>
              <a:gdLst/>
              <a:ahLst/>
              <a:cxnLst/>
              <a:rect l="l" t="t" r="r" b="b"/>
              <a:pathLst>
                <a:path w="1554" h="999" extrusionOk="0">
                  <a:moveTo>
                    <a:pt x="1" y="0"/>
                  </a:moveTo>
                  <a:lnTo>
                    <a:pt x="1" y="185"/>
                  </a:lnTo>
                  <a:lnTo>
                    <a:pt x="1406" y="998"/>
                  </a:lnTo>
                  <a:lnTo>
                    <a:pt x="1554"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97"/>
            <p:cNvSpPr/>
            <p:nvPr/>
          </p:nvSpPr>
          <p:spPr>
            <a:xfrm>
              <a:off x="2950908" y="644574"/>
              <a:ext cx="60020" cy="38606"/>
            </a:xfrm>
            <a:custGeom>
              <a:avLst/>
              <a:gdLst/>
              <a:ahLst/>
              <a:cxnLst/>
              <a:rect l="l" t="t" r="r" b="b"/>
              <a:pathLst>
                <a:path w="1553" h="999" extrusionOk="0">
                  <a:moveTo>
                    <a:pt x="1553" y="0"/>
                  </a:moveTo>
                  <a:lnTo>
                    <a:pt x="0" y="925"/>
                  </a:lnTo>
                  <a:lnTo>
                    <a:pt x="148" y="998"/>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97"/>
            <p:cNvSpPr/>
            <p:nvPr/>
          </p:nvSpPr>
          <p:spPr>
            <a:xfrm>
              <a:off x="2956589" y="651724"/>
              <a:ext cx="108638" cy="62875"/>
            </a:xfrm>
            <a:custGeom>
              <a:avLst/>
              <a:gdLst/>
              <a:ahLst/>
              <a:cxnLst/>
              <a:rect l="l" t="t" r="r" b="b"/>
              <a:pathLst>
                <a:path w="2811" h="1627" extrusionOk="0">
                  <a:moveTo>
                    <a:pt x="1406" y="0"/>
                  </a:moveTo>
                  <a:lnTo>
                    <a:pt x="1" y="813"/>
                  </a:lnTo>
                  <a:lnTo>
                    <a:pt x="1406" y="1627"/>
                  </a:lnTo>
                  <a:lnTo>
                    <a:pt x="2811" y="813"/>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97"/>
            <p:cNvSpPr/>
            <p:nvPr/>
          </p:nvSpPr>
          <p:spPr>
            <a:xfrm>
              <a:off x="3022326" y="686003"/>
              <a:ext cx="58628" cy="37176"/>
            </a:xfrm>
            <a:custGeom>
              <a:avLst/>
              <a:gdLst/>
              <a:ahLst/>
              <a:cxnLst/>
              <a:rect l="l" t="t" r="r" b="b"/>
              <a:pathLst>
                <a:path w="1517" h="962" extrusionOk="0">
                  <a:moveTo>
                    <a:pt x="1516" y="0"/>
                  </a:moveTo>
                  <a:lnTo>
                    <a:pt x="1" y="888"/>
                  </a:lnTo>
                  <a:lnTo>
                    <a:pt x="149" y="962"/>
                  </a:lnTo>
                  <a:lnTo>
                    <a:pt x="1516" y="148"/>
                  </a:lnTo>
                  <a:lnTo>
                    <a:pt x="151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97"/>
            <p:cNvSpPr/>
            <p:nvPr/>
          </p:nvSpPr>
          <p:spPr>
            <a:xfrm>
              <a:off x="2940899" y="686003"/>
              <a:ext cx="60058" cy="37176"/>
            </a:xfrm>
            <a:custGeom>
              <a:avLst/>
              <a:gdLst/>
              <a:ahLst/>
              <a:cxnLst/>
              <a:rect l="l" t="t" r="r" b="b"/>
              <a:pathLst>
                <a:path w="1554" h="962" extrusionOk="0">
                  <a:moveTo>
                    <a:pt x="0" y="0"/>
                  </a:moveTo>
                  <a:lnTo>
                    <a:pt x="0" y="148"/>
                  </a:lnTo>
                  <a:lnTo>
                    <a:pt x="1405" y="962"/>
                  </a:lnTo>
                  <a:lnTo>
                    <a:pt x="1553" y="888"/>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97"/>
            <p:cNvSpPr/>
            <p:nvPr/>
          </p:nvSpPr>
          <p:spPr>
            <a:xfrm>
              <a:off x="2880881" y="686003"/>
              <a:ext cx="60058" cy="37176"/>
            </a:xfrm>
            <a:custGeom>
              <a:avLst/>
              <a:gdLst/>
              <a:ahLst/>
              <a:cxnLst/>
              <a:rect l="l" t="t" r="r" b="b"/>
              <a:pathLst>
                <a:path w="1554" h="962" extrusionOk="0">
                  <a:moveTo>
                    <a:pt x="1553" y="0"/>
                  </a:moveTo>
                  <a:lnTo>
                    <a:pt x="1" y="888"/>
                  </a:lnTo>
                  <a:lnTo>
                    <a:pt x="148" y="962"/>
                  </a:lnTo>
                  <a:lnTo>
                    <a:pt x="1553" y="148"/>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97"/>
            <p:cNvSpPr/>
            <p:nvPr/>
          </p:nvSpPr>
          <p:spPr>
            <a:xfrm>
              <a:off x="3028046" y="691723"/>
              <a:ext cx="108638" cy="62914"/>
            </a:xfrm>
            <a:custGeom>
              <a:avLst/>
              <a:gdLst/>
              <a:ahLst/>
              <a:cxnLst/>
              <a:rect l="l" t="t" r="r" b="b"/>
              <a:pathLst>
                <a:path w="2811" h="1628" extrusionOk="0">
                  <a:moveTo>
                    <a:pt x="1368" y="0"/>
                  </a:moveTo>
                  <a:lnTo>
                    <a:pt x="1" y="814"/>
                  </a:lnTo>
                  <a:lnTo>
                    <a:pt x="1405" y="1627"/>
                  </a:lnTo>
                  <a:lnTo>
                    <a:pt x="2810" y="814"/>
                  </a:lnTo>
                  <a:lnTo>
                    <a:pt x="136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97"/>
            <p:cNvSpPr/>
            <p:nvPr/>
          </p:nvSpPr>
          <p:spPr>
            <a:xfrm>
              <a:off x="2886601" y="691723"/>
              <a:ext cx="108638" cy="62914"/>
            </a:xfrm>
            <a:custGeom>
              <a:avLst/>
              <a:gdLst/>
              <a:ahLst/>
              <a:cxnLst/>
              <a:rect l="l" t="t" r="r" b="b"/>
              <a:pathLst>
                <a:path w="2811" h="1628"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97"/>
            <p:cNvSpPr/>
            <p:nvPr/>
          </p:nvSpPr>
          <p:spPr>
            <a:xfrm>
              <a:off x="3010887" y="726002"/>
              <a:ext cx="60058" cy="38606"/>
            </a:xfrm>
            <a:custGeom>
              <a:avLst/>
              <a:gdLst/>
              <a:ahLst/>
              <a:cxnLst/>
              <a:rect l="l" t="t" r="r" b="b"/>
              <a:pathLst>
                <a:path w="1554" h="999" extrusionOk="0">
                  <a:moveTo>
                    <a:pt x="1" y="1"/>
                  </a:moveTo>
                  <a:lnTo>
                    <a:pt x="1" y="185"/>
                  </a:lnTo>
                  <a:lnTo>
                    <a:pt x="1406" y="999"/>
                  </a:lnTo>
                  <a:lnTo>
                    <a:pt x="1554" y="925"/>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97"/>
            <p:cNvSpPr/>
            <p:nvPr/>
          </p:nvSpPr>
          <p:spPr>
            <a:xfrm>
              <a:off x="2952338" y="726002"/>
              <a:ext cx="58590" cy="38606"/>
            </a:xfrm>
            <a:custGeom>
              <a:avLst/>
              <a:gdLst/>
              <a:ahLst/>
              <a:cxnLst/>
              <a:rect l="l" t="t" r="r" b="b"/>
              <a:pathLst>
                <a:path w="1516" h="999" extrusionOk="0">
                  <a:moveTo>
                    <a:pt x="1516" y="1"/>
                  </a:moveTo>
                  <a:lnTo>
                    <a:pt x="0" y="925"/>
                  </a:lnTo>
                  <a:lnTo>
                    <a:pt x="148" y="999"/>
                  </a:lnTo>
                  <a:lnTo>
                    <a:pt x="1516" y="185"/>
                  </a:lnTo>
                  <a:lnTo>
                    <a:pt x="1516"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97"/>
            <p:cNvSpPr/>
            <p:nvPr/>
          </p:nvSpPr>
          <p:spPr>
            <a:xfrm>
              <a:off x="2870872" y="726002"/>
              <a:ext cx="60058" cy="38606"/>
            </a:xfrm>
            <a:custGeom>
              <a:avLst/>
              <a:gdLst/>
              <a:ahLst/>
              <a:cxnLst/>
              <a:rect l="l" t="t" r="r" b="b"/>
              <a:pathLst>
                <a:path w="1554" h="999" extrusionOk="0">
                  <a:moveTo>
                    <a:pt x="1" y="1"/>
                  </a:moveTo>
                  <a:lnTo>
                    <a:pt x="1" y="185"/>
                  </a:lnTo>
                  <a:lnTo>
                    <a:pt x="1406" y="999"/>
                  </a:lnTo>
                  <a:lnTo>
                    <a:pt x="1554" y="925"/>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97"/>
            <p:cNvSpPr/>
            <p:nvPr/>
          </p:nvSpPr>
          <p:spPr>
            <a:xfrm>
              <a:off x="2810854" y="726002"/>
              <a:ext cx="60058" cy="38606"/>
            </a:xfrm>
            <a:custGeom>
              <a:avLst/>
              <a:gdLst/>
              <a:ahLst/>
              <a:cxnLst/>
              <a:rect l="l" t="t" r="r" b="b"/>
              <a:pathLst>
                <a:path w="1554" h="999" extrusionOk="0">
                  <a:moveTo>
                    <a:pt x="1554" y="1"/>
                  </a:moveTo>
                  <a:lnTo>
                    <a:pt x="1" y="925"/>
                  </a:lnTo>
                  <a:lnTo>
                    <a:pt x="149" y="999"/>
                  </a:lnTo>
                  <a:lnTo>
                    <a:pt x="1554" y="185"/>
                  </a:lnTo>
                  <a:lnTo>
                    <a:pt x="1554"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97"/>
            <p:cNvSpPr/>
            <p:nvPr/>
          </p:nvSpPr>
          <p:spPr>
            <a:xfrm>
              <a:off x="2958019" y="733151"/>
              <a:ext cx="107208" cy="62914"/>
            </a:xfrm>
            <a:custGeom>
              <a:avLst/>
              <a:gdLst/>
              <a:ahLst/>
              <a:cxnLst/>
              <a:rect l="l" t="t" r="r" b="b"/>
              <a:pathLst>
                <a:path w="2774" h="1628" extrusionOk="0">
                  <a:moveTo>
                    <a:pt x="1369" y="0"/>
                  </a:moveTo>
                  <a:lnTo>
                    <a:pt x="1" y="814"/>
                  </a:lnTo>
                  <a:lnTo>
                    <a:pt x="1406" y="1627"/>
                  </a:lnTo>
                  <a:lnTo>
                    <a:pt x="2774" y="814"/>
                  </a:lnTo>
                  <a:lnTo>
                    <a:pt x="1369"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97"/>
            <p:cNvSpPr/>
            <p:nvPr/>
          </p:nvSpPr>
          <p:spPr>
            <a:xfrm>
              <a:off x="2816574" y="733151"/>
              <a:ext cx="108638" cy="62914"/>
            </a:xfrm>
            <a:custGeom>
              <a:avLst/>
              <a:gdLst/>
              <a:ahLst/>
              <a:cxnLst/>
              <a:rect l="l" t="t" r="r" b="b"/>
              <a:pathLst>
                <a:path w="2811" h="1628" extrusionOk="0">
                  <a:moveTo>
                    <a:pt x="1406" y="0"/>
                  </a:moveTo>
                  <a:lnTo>
                    <a:pt x="1" y="814"/>
                  </a:lnTo>
                  <a:lnTo>
                    <a:pt x="1406" y="1627"/>
                  </a:lnTo>
                  <a:lnTo>
                    <a:pt x="2811"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97"/>
            <p:cNvSpPr/>
            <p:nvPr/>
          </p:nvSpPr>
          <p:spPr>
            <a:xfrm>
              <a:off x="3022326" y="767431"/>
              <a:ext cx="60058" cy="37176"/>
            </a:xfrm>
            <a:custGeom>
              <a:avLst/>
              <a:gdLst/>
              <a:ahLst/>
              <a:cxnLst/>
              <a:rect l="l" t="t" r="r" b="b"/>
              <a:pathLst>
                <a:path w="1554" h="962" extrusionOk="0">
                  <a:moveTo>
                    <a:pt x="1553" y="1"/>
                  </a:moveTo>
                  <a:lnTo>
                    <a:pt x="1" y="888"/>
                  </a:lnTo>
                  <a:lnTo>
                    <a:pt x="149"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97"/>
            <p:cNvSpPr/>
            <p:nvPr/>
          </p:nvSpPr>
          <p:spPr>
            <a:xfrm>
              <a:off x="2940899" y="767431"/>
              <a:ext cx="60058" cy="37176"/>
            </a:xfrm>
            <a:custGeom>
              <a:avLst/>
              <a:gdLst/>
              <a:ahLst/>
              <a:cxnLst/>
              <a:rect l="l" t="t" r="r" b="b"/>
              <a:pathLst>
                <a:path w="1554" h="962" extrusionOk="0">
                  <a:moveTo>
                    <a:pt x="0" y="1"/>
                  </a:moveTo>
                  <a:lnTo>
                    <a:pt x="0" y="149"/>
                  </a:lnTo>
                  <a:lnTo>
                    <a:pt x="1405" y="962"/>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97"/>
            <p:cNvSpPr/>
            <p:nvPr/>
          </p:nvSpPr>
          <p:spPr>
            <a:xfrm>
              <a:off x="2880881" y="767431"/>
              <a:ext cx="60058" cy="37176"/>
            </a:xfrm>
            <a:custGeom>
              <a:avLst/>
              <a:gdLst/>
              <a:ahLst/>
              <a:cxnLst/>
              <a:rect l="l" t="t" r="r" b="b"/>
              <a:pathLst>
                <a:path w="1554" h="962" extrusionOk="0">
                  <a:moveTo>
                    <a:pt x="1553" y="1"/>
                  </a:moveTo>
                  <a:lnTo>
                    <a:pt x="1" y="888"/>
                  </a:lnTo>
                  <a:lnTo>
                    <a:pt x="148"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97"/>
            <p:cNvSpPr/>
            <p:nvPr/>
          </p:nvSpPr>
          <p:spPr>
            <a:xfrm>
              <a:off x="2800883" y="767431"/>
              <a:ext cx="60020" cy="37176"/>
            </a:xfrm>
            <a:custGeom>
              <a:avLst/>
              <a:gdLst/>
              <a:ahLst/>
              <a:cxnLst/>
              <a:rect l="l" t="t" r="r" b="b"/>
              <a:pathLst>
                <a:path w="1553" h="962" extrusionOk="0">
                  <a:moveTo>
                    <a:pt x="0" y="1"/>
                  </a:moveTo>
                  <a:lnTo>
                    <a:pt x="0" y="149"/>
                  </a:lnTo>
                  <a:lnTo>
                    <a:pt x="1405" y="962"/>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97"/>
            <p:cNvSpPr/>
            <p:nvPr/>
          </p:nvSpPr>
          <p:spPr>
            <a:xfrm>
              <a:off x="2740866" y="767431"/>
              <a:ext cx="60058" cy="37176"/>
            </a:xfrm>
            <a:custGeom>
              <a:avLst/>
              <a:gdLst/>
              <a:ahLst/>
              <a:cxnLst/>
              <a:rect l="l" t="t" r="r" b="b"/>
              <a:pathLst>
                <a:path w="1554" h="962" extrusionOk="0">
                  <a:moveTo>
                    <a:pt x="1553" y="1"/>
                  </a:moveTo>
                  <a:lnTo>
                    <a:pt x="0" y="888"/>
                  </a:lnTo>
                  <a:lnTo>
                    <a:pt x="148"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97"/>
            <p:cNvSpPr/>
            <p:nvPr/>
          </p:nvSpPr>
          <p:spPr>
            <a:xfrm>
              <a:off x="3028046" y="773150"/>
              <a:ext cx="108638" cy="62914"/>
            </a:xfrm>
            <a:custGeom>
              <a:avLst/>
              <a:gdLst/>
              <a:ahLst/>
              <a:cxnLst/>
              <a:rect l="l" t="t" r="r" b="b"/>
              <a:pathLst>
                <a:path w="2811" h="1628" extrusionOk="0">
                  <a:moveTo>
                    <a:pt x="1405" y="1"/>
                  </a:moveTo>
                  <a:lnTo>
                    <a:pt x="1"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97"/>
            <p:cNvSpPr/>
            <p:nvPr/>
          </p:nvSpPr>
          <p:spPr>
            <a:xfrm>
              <a:off x="2886601" y="773150"/>
              <a:ext cx="108638" cy="62914"/>
            </a:xfrm>
            <a:custGeom>
              <a:avLst/>
              <a:gdLst/>
              <a:ahLst/>
              <a:cxnLst/>
              <a:rect l="l" t="t" r="r" b="b"/>
              <a:pathLst>
                <a:path w="2811" h="1628" extrusionOk="0">
                  <a:moveTo>
                    <a:pt x="1405" y="1"/>
                  </a:moveTo>
                  <a:lnTo>
                    <a:pt x="0" y="814"/>
                  </a:lnTo>
                  <a:lnTo>
                    <a:pt x="1442"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97"/>
            <p:cNvSpPr/>
            <p:nvPr/>
          </p:nvSpPr>
          <p:spPr>
            <a:xfrm>
              <a:off x="2746586" y="773150"/>
              <a:ext cx="108638" cy="62914"/>
            </a:xfrm>
            <a:custGeom>
              <a:avLst/>
              <a:gdLst/>
              <a:ahLst/>
              <a:cxnLst/>
              <a:rect l="l" t="t" r="r" b="b"/>
              <a:pathLst>
                <a:path w="2811"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97"/>
            <p:cNvSpPr/>
            <p:nvPr/>
          </p:nvSpPr>
          <p:spPr>
            <a:xfrm>
              <a:off x="3012317" y="807430"/>
              <a:ext cx="60058" cy="38645"/>
            </a:xfrm>
            <a:custGeom>
              <a:avLst/>
              <a:gdLst/>
              <a:ahLst/>
              <a:cxnLst/>
              <a:rect l="l" t="t" r="r" b="b"/>
              <a:pathLst>
                <a:path w="1554" h="1000" extrusionOk="0">
                  <a:moveTo>
                    <a:pt x="1" y="1"/>
                  </a:moveTo>
                  <a:lnTo>
                    <a:pt x="1" y="186"/>
                  </a:lnTo>
                  <a:lnTo>
                    <a:pt x="1406" y="999"/>
                  </a:lnTo>
                  <a:lnTo>
                    <a:pt x="1554" y="925"/>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97"/>
            <p:cNvSpPr/>
            <p:nvPr/>
          </p:nvSpPr>
          <p:spPr>
            <a:xfrm>
              <a:off x="2952338" y="807430"/>
              <a:ext cx="60020" cy="38645"/>
            </a:xfrm>
            <a:custGeom>
              <a:avLst/>
              <a:gdLst/>
              <a:ahLst/>
              <a:cxnLst/>
              <a:rect l="l" t="t" r="r" b="b"/>
              <a:pathLst>
                <a:path w="1553" h="1000" extrusionOk="0">
                  <a:moveTo>
                    <a:pt x="1553" y="1"/>
                  </a:moveTo>
                  <a:lnTo>
                    <a:pt x="0" y="925"/>
                  </a:lnTo>
                  <a:lnTo>
                    <a:pt x="148"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97"/>
            <p:cNvSpPr/>
            <p:nvPr/>
          </p:nvSpPr>
          <p:spPr>
            <a:xfrm>
              <a:off x="2870872" y="807430"/>
              <a:ext cx="60058" cy="38645"/>
            </a:xfrm>
            <a:custGeom>
              <a:avLst/>
              <a:gdLst/>
              <a:ahLst/>
              <a:cxnLst/>
              <a:rect l="l" t="t" r="r" b="b"/>
              <a:pathLst>
                <a:path w="1554" h="1000" extrusionOk="0">
                  <a:moveTo>
                    <a:pt x="1" y="1"/>
                  </a:moveTo>
                  <a:lnTo>
                    <a:pt x="1" y="186"/>
                  </a:lnTo>
                  <a:lnTo>
                    <a:pt x="1406" y="999"/>
                  </a:lnTo>
                  <a:lnTo>
                    <a:pt x="1554" y="925"/>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97"/>
            <p:cNvSpPr/>
            <p:nvPr/>
          </p:nvSpPr>
          <p:spPr>
            <a:xfrm>
              <a:off x="2810854" y="807430"/>
              <a:ext cx="60058" cy="38645"/>
            </a:xfrm>
            <a:custGeom>
              <a:avLst/>
              <a:gdLst/>
              <a:ahLst/>
              <a:cxnLst/>
              <a:rect l="l" t="t" r="r" b="b"/>
              <a:pathLst>
                <a:path w="1554" h="1000" extrusionOk="0">
                  <a:moveTo>
                    <a:pt x="1554" y="1"/>
                  </a:moveTo>
                  <a:lnTo>
                    <a:pt x="1" y="925"/>
                  </a:lnTo>
                  <a:lnTo>
                    <a:pt x="149" y="999"/>
                  </a:lnTo>
                  <a:lnTo>
                    <a:pt x="1554" y="186"/>
                  </a:lnTo>
                  <a:lnTo>
                    <a:pt x="1554"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97"/>
            <p:cNvSpPr/>
            <p:nvPr/>
          </p:nvSpPr>
          <p:spPr>
            <a:xfrm>
              <a:off x="2730857" y="807430"/>
              <a:ext cx="60058" cy="38645"/>
            </a:xfrm>
            <a:custGeom>
              <a:avLst/>
              <a:gdLst/>
              <a:ahLst/>
              <a:cxnLst/>
              <a:rect l="l" t="t" r="r" b="b"/>
              <a:pathLst>
                <a:path w="1554" h="1000" extrusionOk="0">
                  <a:moveTo>
                    <a:pt x="1" y="1"/>
                  </a:moveTo>
                  <a:lnTo>
                    <a:pt x="1" y="186"/>
                  </a:lnTo>
                  <a:lnTo>
                    <a:pt x="1405" y="999"/>
                  </a:lnTo>
                  <a:lnTo>
                    <a:pt x="1553" y="925"/>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97"/>
            <p:cNvSpPr/>
            <p:nvPr/>
          </p:nvSpPr>
          <p:spPr>
            <a:xfrm>
              <a:off x="2670839" y="807430"/>
              <a:ext cx="60058" cy="38645"/>
            </a:xfrm>
            <a:custGeom>
              <a:avLst/>
              <a:gdLst/>
              <a:ahLst/>
              <a:cxnLst/>
              <a:rect l="l" t="t" r="r" b="b"/>
              <a:pathLst>
                <a:path w="1554" h="1000" extrusionOk="0">
                  <a:moveTo>
                    <a:pt x="1554" y="1"/>
                  </a:moveTo>
                  <a:lnTo>
                    <a:pt x="1" y="925"/>
                  </a:lnTo>
                  <a:lnTo>
                    <a:pt x="149" y="999"/>
                  </a:lnTo>
                  <a:lnTo>
                    <a:pt x="1554" y="186"/>
                  </a:lnTo>
                  <a:lnTo>
                    <a:pt x="1554"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97"/>
            <p:cNvSpPr/>
            <p:nvPr/>
          </p:nvSpPr>
          <p:spPr>
            <a:xfrm>
              <a:off x="2958019" y="814579"/>
              <a:ext cx="108638" cy="62914"/>
            </a:xfrm>
            <a:custGeom>
              <a:avLst/>
              <a:gdLst/>
              <a:ahLst/>
              <a:cxnLst/>
              <a:rect l="l" t="t" r="r" b="b"/>
              <a:pathLst>
                <a:path w="2811" h="1628" extrusionOk="0">
                  <a:moveTo>
                    <a:pt x="1406" y="1"/>
                  </a:moveTo>
                  <a:lnTo>
                    <a:pt x="1" y="814"/>
                  </a:lnTo>
                  <a:lnTo>
                    <a:pt x="1406" y="1628"/>
                  </a:lnTo>
                  <a:lnTo>
                    <a:pt x="2811"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97"/>
            <p:cNvSpPr/>
            <p:nvPr/>
          </p:nvSpPr>
          <p:spPr>
            <a:xfrm>
              <a:off x="2816574" y="814579"/>
              <a:ext cx="108638" cy="62914"/>
            </a:xfrm>
            <a:custGeom>
              <a:avLst/>
              <a:gdLst/>
              <a:ahLst/>
              <a:cxnLst/>
              <a:rect l="l" t="t" r="r" b="b"/>
              <a:pathLst>
                <a:path w="2811" h="1628" extrusionOk="0">
                  <a:moveTo>
                    <a:pt x="1406" y="1"/>
                  </a:moveTo>
                  <a:lnTo>
                    <a:pt x="1" y="814"/>
                  </a:lnTo>
                  <a:lnTo>
                    <a:pt x="1406" y="1628"/>
                  </a:lnTo>
                  <a:lnTo>
                    <a:pt x="2811"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97"/>
            <p:cNvSpPr/>
            <p:nvPr/>
          </p:nvSpPr>
          <p:spPr>
            <a:xfrm>
              <a:off x="2676559" y="814579"/>
              <a:ext cx="108638" cy="62914"/>
            </a:xfrm>
            <a:custGeom>
              <a:avLst/>
              <a:gdLst/>
              <a:ahLst/>
              <a:cxnLst/>
              <a:rect l="l" t="t" r="r" b="b"/>
              <a:pathLst>
                <a:path w="2811" h="1628" extrusionOk="0">
                  <a:moveTo>
                    <a:pt x="1406" y="1"/>
                  </a:moveTo>
                  <a:lnTo>
                    <a:pt x="1" y="814"/>
                  </a:lnTo>
                  <a:lnTo>
                    <a:pt x="1406" y="1628"/>
                  </a:lnTo>
                  <a:lnTo>
                    <a:pt x="2810"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97"/>
            <p:cNvSpPr/>
            <p:nvPr/>
          </p:nvSpPr>
          <p:spPr>
            <a:xfrm>
              <a:off x="3022326" y="848897"/>
              <a:ext cx="60058" cy="37176"/>
            </a:xfrm>
            <a:custGeom>
              <a:avLst/>
              <a:gdLst/>
              <a:ahLst/>
              <a:cxnLst/>
              <a:rect l="l" t="t" r="r" b="b"/>
              <a:pathLst>
                <a:path w="1554" h="962" extrusionOk="0">
                  <a:moveTo>
                    <a:pt x="1553" y="0"/>
                  </a:moveTo>
                  <a:lnTo>
                    <a:pt x="1" y="887"/>
                  </a:lnTo>
                  <a:lnTo>
                    <a:pt x="149" y="961"/>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97"/>
            <p:cNvSpPr/>
            <p:nvPr/>
          </p:nvSpPr>
          <p:spPr>
            <a:xfrm>
              <a:off x="2942328" y="848897"/>
              <a:ext cx="60058" cy="38606"/>
            </a:xfrm>
            <a:custGeom>
              <a:avLst/>
              <a:gdLst/>
              <a:ahLst/>
              <a:cxnLst/>
              <a:rect l="l" t="t" r="r" b="b"/>
              <a:pathLst>
                <a:path w="1554" h="999" extrusionOk="0">
                  <a:moveTo>
                    <a:pt x="0" y="0"/>
                  </a:moveTo>
                  <a:lnTo>
                    <a:pt x="0" y="148"/>
                  </a:lnTo>
                  <a:lnTo>
                    <a:pt x="1405" y="998"/>
                  </a:lnTo>
                  <a:lnTo>
                    <a:pt x="1553"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97"/>
            <p:cNvSpPr/>
            <p:nvPr/>
          </p:nvSpPr>
          <p:spPr>
            <a:xfrm>
              <a:off x="2882311" y="848897"/>
              <a:ext cx="60058" cy="37176"/>
            </a:xfrm>
            <a:custGeom>
              <a:avLst/>
              <a:gdLst/>
              <a:ahLst/>
              <a:cxnLst/>
              <a:rect l="l" t="t" r="r" b="b"/>
              <a:pathLst>
                <a:path w="1554" h="962" extrusionOk="0">
                  <a:moveTo>
                    <a:pt x="1553" y="0"/>
                  </a:moveTo>
                  <a:lnTo>
                    <a:pt x="0" y="887"/>
                  </a:lnTo>
                  <a:lnTo>
                    <a:pt x="148" y="961"/>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97"/>
            <p:cNvSpPr/>
            <p:nvPr/>
          </p:nvSpPr>
          <p:spPr>
            <a:xfrm>
              <a:off x="2800883" y="848897"/>
              <a:ext cx="60020" cy="38606"/>
            </a:xfrm>
            <a:custGeom>
              <a:avLst/>
              <a:gdLst/>
              <a:ahLst/>
              <a:cxnLst/>
              <a:rect l="l" t="t" r="r" b="b"/>
              <a:pathLst>
                <a:path w="1553" h="999" extrusionOk="0">
                  <a:moveTo>
                    <a:pt x="0" y="0"/>
                  </a:moveTo>
                  <a:lnTo>
                    <a:pt x="0" y="148"/>
                  </a:lnTo>
                  <a:lnTo>
                    <a:pt x="1405" y="998"/>
                  </a:lnTo>
                  <a:lnTo>
                    <a:pt x="1553"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97"/>
            <p:cNvSpPr/>
            <p:nvPr/>
          </p:nvSpPr>
          <p:spPr>
            <a:xfrm>
              <a:off x="2740866" y="848897"/>
              <a:ext cx="60058" cy="37176"/>
            </a:xfrm>
            <a:custGeom>
              <a:avLst/>
              <a:gdLst/>
              <a:ahLst/>
              <a:cxnLst/>
              <a:rect l="l" t="t" r="r" b="b"/>
              <a:pathLst>
                <a:path w="1554" h="962" extrusionOk="0">
                  <a:moveTo>
                    <a:pt x="1553" y="0"/>
                  </a:moveTo>
                  <a:lnTo>
                    <a:pt x="0" y="887"/>
                  </a:lnTo>
                  <a:lnTo>
                    <a:pt x="148" y="961"/>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97"/>
            <p:cNvSpPr/>
            <p:nvPr/>
          </p:nvSpPr>
          <p:spPr>
            <a:xfrm>
              <a:off x="2649429" y="633135"/>
              <a:ext cx="724447" cy="372924"/>
            </a:xfrm>
            <a:custGeom>
              <a:avLst/>
              <a:gdLst/>
              <a:ahLst/>
              <a:cxnLst/>
              <a:rect l="l" t="t" r="r" b="b"/>
              <a:pathLst>
                <a:path w="18745" h="9650" extrusionOk="0">
                  <a:moveTo>
                    <a:pt x="9354" y="296"/>
                  </a:moveTo>
                  <a:lnTo>
                    <a:pt x="10907" y="1221"/>
                  </a:lnTo>
                  <a:lnTo>
                    <a:pt x="10759" y="1294"/>
                  </a:lnTo>
                  <a:lnTo>
                    <a:pt x="9354" y="2108"/>
                  </a:lnTo>
                  <a:lnTo>
                    <a:pt x="7949" y="1294"/>
                  </a:lnTo>
                  <a:lnTo>
                    <a:pt x="7801" y="1221"/>
                  </a:lnTo>
                  <a:lnTo>
                    <a:pt x="9354" y="296"/>
                  </a:lnTo>
                  <a:close/>
                  <a:moveTo>
                    <a:pt x="7542" y="1368"/>
                  </a:moveTo>
                  <a:lnTo>
                    <a:pt x="9095" y="2256"/>
                  </a:lnTo>
                  <a:lnTo>
                    <a:pt x="8947" y="2330"/>
                  </a:lnTo>
                  <a:lnTo>
                    <a:pt x="7542" y="3143"/>
                  </a:lnTo>
                  <a:lnTo>
                    <a:pt x="6137" y="2330"/>
                  </a:lnTo>
                  <a:lnTo>
                    <a:pt x="5990" y="2256"/>
                  </a:lnTo>
                  <a:lnTo>
                    <a:pt x="7542" y="1368"/>
                  </a:lnTo>
                  <a:close/>
                  <a:moveTo>
                    <a:pt x="11165" y="1368"/>
                  </a:moveTo>
                  <a:lnTo>
                    <a:pt x="12718" y="2256"/>
                  </a:lnTo>
                  <a:lnTo>
                    <a:pt x="12607" y="2330"/>
                  </a:lnTo>
                  <a:lnTo>
                    <a:pt x="11202" y="3143"/>
                  </a:lnTo>
                  <a:lnTo>
                    <a:pt x="9798" y="2330"/>
                  </a:lnTo>
                  <a:lnTo>
                    <a:pt x="9650" y="2256"/>
                  </a:lnTo>
                  <a:lnTo>
                    <a:pt x="11165" y="1368"/>
                  </a:lnTo>
                  <a:close/>
                  <a:moveTo>
                    <a:pt x="5731" y="2404"/>
                  </a:moveTo>
                  <a:lnTo>
                    <a:pt x="7284" y="3328"/>
                  </a:lnTo>
                  <a:lnTo>
                    <a:pt x="7136" y="3402"/>
                  </a:lnTo>
                  <a:lnTo>
                    <a:pt x="5731" y="4215"/>
                  </a:lnTo>
                  <a:lnTo>
                    <a:pt x="4326" y="3402"/>
                  </a:lnTo>
                  <a:lnTo>
                    <a:pt x="4178" y="3328"/>
                  </a:lnTo>
                  <a:lnTo>
                    <a:pt x="5731" y="2404"/>
                  </a:lnTo>
                  <a:close/>
                  <a:moveTo>
                    <a:pt x="9354" y="2404"/>
                  </a:moveTo>
                  <a:lnTo>
                    <a:pt x="10907" y="3328"/>
                  </a:lnTo>
                  <a:lnTo>
                    <a:pt x="10759" y="3402"/>
                  </a:lnTo>
                  <a:lnTo>
                    <a:pt x="9391" y="4215"/>
                  </a:lnTo>
                  <a:lnTo>
                    <a:pt x="7986" y="3402"/>
                  </a:lnTo>
                  <a:lnTo>
                    <a:pt x="7838" y="3328"/>
                  </a:lnTo>
                  <a:lnTo>
                    <a:pt x="9354" y="2404"/>
                  </a:lnTo>
                  <a:close/>
                  <a:moveTo>
                    <a:pt x="13014" y="2404"/>
                  </a:moveTo>
                  <a:lnTo>
                    <a:pt x="14567" y="3328"/>
                  </a:lnTo>
                  <a:lnTo>
                    <a:pt x="14419" y="3402"/>
                  </a:lnTo>
                  <a:lnTo>
                    <a:pt x="13014" y="4215"/>
                  </a:lnTo>
                  <a:lnTo>
                    <a:pt x="11609" y="3402"/>
                  </a:lnTo>
                  <a:lnTo>
                    <a:pt x="11461" y="3328"/>
                  </a:lnTo>
                  <a:lnTo>
                    <a:pt x="13014" y="2404"/>
                  </a:lnTo>
                  <a:close/>
                  <a:moveTo>
                    <a:pt x="3919" y="3476"/>
                  </a:moveTo>
                  <a:lnTo>
                    <a:pt x="5472" y="4363"/>
                  </a:lnTo>
                  <a:lnTo>
                    <a:pt x="5324" y="4437"/>
                  </a:lnTo>
                  <a:lnTo>
                    <a:pt x="3919" y="5250"/>
                  </a:lnTo>
                  <a:lnTo>
                    <a:pt x="2514" y="4437"/>
                  </a:lnTo>
                  <a:lnTo>
                    <a:pt x="2366" y="4363"/>
                  </a:lnTo>
                  <a:lnTo>
                    <a:pt x="3919" y="3476"/>
                  </a:lnTo>
                  <a:close/>
                  <a:moveTo>
                    <a:pt x="7542" y="3476"/>
                  </a:moveTo>
                  <a:lnTo>
                    <a:pt x="9095" y="4363"/>
                  </a:lnTo>
                  <a:lnTo>
                    <a:pt x="8947" y="4437"/>
                  </a:lnTo>
                  <a:lnTo>
                    <a:pt x="7579" y="5250"/>
                  </a:lnTo>
                  <a:lnTo>
                    <a:pt x="6137" y="4437"/>
                  </a:lnTo>
                  <a:lnTo>
                    <a:pt x="6026" y="4363"/>
                  </a:lnTo>
                  <a:lnTo>
                    <a:pt x="7542" y="3476"/>
                  </a:lnTo>
                  <a:close/>
                  <a:moveTo>
                    <a:pt x="11202" y="3476"/>
                  </a:moveTo>
                  <a:lnTo>
                    <a:pt x="12755" y="4363"/>
                  </a:lnTo>
                  <a:lnTo>
                    <a:pt x="12607" y="4437"/>
                  </a:lnTo>
                  <a:lnTo>
                    <a:pt x="11202" y="5250"/>
                  </a:lnTo>
                  <a:lnTo>
                    <a:pt x="9798" y="4437"/>
                  </a:lnTo>
                  <a:lnTo>
                    <a:pt x="9650" y="4363"/>
                  </a:lnTo>
                  <a:lnTo>
                    <a:pt x="11202" y="3476"/>
                  </a:lnTo>
                  <a:close/>
                  <a:moveTo>
                    <a:pt x="14826" y="3476"/>
                  </a:moveTo>
                  <a:lnTo>
                    <a:pt x="16378" y="4363"/>
                  </a:lnTo>
                  <a:lnTo>
                    <a:pt x="16230" y="4437"/>
                  </a:lnTo>
                  <a:lnTo>
                    <a:pt x="14826" y="5250"/>
                  </a:lnTo>
                  <a:lnTo>
                    <a:pt x="13421" y="4437"/>
                  </a:lnTo>
                  <a:lnTo>
                    <a:pt x="13273" y="4363"/>
                  </a:lnTo>
                  <a:lnTo>
                    <a:pt x="14826" y="3476"/>
                  </a:lnTo>
                  <a:close/>
                  <a:moveTo>
                    <a:pt x="2108" y="4511"/>
                  </a:moveTo>
                  <a:lnTo>
                    <a:pt x="3660" y="5435"/>
                  </a:lnTo>
                  <a:lnTo>
                    <a:pt x="3512" y="5509"/>
                  </a:lnTo>
                  <a:lnTo>
                    <a:pt x="2108" y="6323"/>
                  </a:lnTo>
                  <a:lnTo>
                    <a:pt x="703" y="5509"/>
                  </a:lnTo>
                  <a:lnTo>
                    <a:pt x="555" y="5435"/>
                  </a:lnTo>
                  <a:lnTo>
                    <a:pt x="2108" y="4511"/>
                  </a:lnTo>
                  <a:close/>
                  <a:moveTo>
                    <a:pt x="5731" y="4511"/>
                  </a:moveTo>
                  <a:lnTo>
                    <a:pt x="7284" y="5435"/>
                  </a:lnTo>
                  <a:lnTo>
                    <a:pt x="7136" y="5509"/>
                  </a:lnTo>
                  <a:lnTo>
                    <a:pt x="5731" y="6323"/>
                  </a:lnTo>
                  <a:lnTo>
                    <a:pt x="4326" y="5509"/>
                  </a:lnTo>
                  <a:lnTo>
                    <a:pt x="4178" y="5435"/>
                  </a:lnTo>
                  <a:lnTo>
                    <a:pt x="5731" y="4511"/>
                  </a:lnTo>
                  <a:close/>
                  <a:moveTo>
                    <a:pt x="9391" y="4511"/>
                  </a:moveTo>
                  <a:lnTo>
                    <a:pt x="10944" y="5435"/>
                  </a:lnTo>
                  <a:lnTo>
                    <a:pt x="10796" y="5509"/>
                  </a:lnTo>
                  <a:lnTo>
                    <a:pt x="9391" y="6323"/>
                  </a:lnTo>
                  <a:lnTo>
                    <a:pt x="7986" y="5509"/>
                  </a:lnTo>
                  <a:lnTo>
                    <a:pt x="7838" y="5435"/>
                  </a:lnTo>
                  <a:lnTo>
                    <a:pt x="9391" y="4511"/>
                  </a:lnTo>
                  <a:close/>
                  <a:moveTo>
                    <a:pt x="13014" y="4511"/>
                  </a:moveTo>
                  <a:lnTo>
                    <a:pt x="14567" y="5435"/>
                  </a:lnTo>
                  <a:lnTo>
                    <a:pt x="14419" y="5509"/>
                  </a:lnTo>
                  <a:lnTo>
                    <a:pt x="13014" y="6323"/>
                  </a:lnTo>
                  <a:lnTo>
                    <a:pt x="11609" y="5509"/>
                  </a:lnTo>
                  <a:lnTo>
                    <a:pt x="11461" y="5435"/>
                  </a:lnTo>
                  <a:lnTo>
                    <a:pt x="13014" y="4511"/>
                  </a:lnTo>
                  <a:close/>
                  <a:moveTo>
                    <a:pt x="16674" y="4511"/>
                  </a:moveTo>
                  <a:lnTo>
                    <a:pt x="18227" y="5435"/>
                  </a:lnTo>
                  <a:lnTo>
                    <a:pt x="18079" y="5509"/>
                  </a:lnTo>
                  <a:lnTo>
                    <a:pt x="16674" y="6323"/>
                  </a:lnTo>
                  <a:lnTo>
                    <a:pt x="15269" y="5509"/>
                  </a:lnTo>
                  <a:lnTo>
                    <a:pt x="15121" y="5435"/>
                  </a:lnTo>
                  <a:lnTo>
                    <a:pt x="16674" y="4511"/>
                  </a:lnTo>
                  <a:close/>
                  <a:moveTo>
                    <a:pt x="11202" y="5583"/>
                  </a:moveTo>
                  <a:lnTo>
                    <a:pt x="12755" y="6470"/>
                  </a:lnTo>
                  <a:lnTo>
                    <a:pt x="12607" y="6544"/>
                  </a:lnTo>
                  <a:lnTo>
                    <a:pt x="11202" y="7358"/>
                  </a:lnTo>
                  <a:lnTo>
                    <a:pt x="9798" y="6544"/>
                  </a:lnTo>
                  <a:lnTo>
                    <a:pt x="9650" y="6470"/>
                  </a:lnTo>
                  <a:lnTo>
                    <a:pt x="11202" y="5583"/>
                  </a:lnTo>
                  <a:close/>
                  <a:moveTo>
                    <a:pt x="14862" y="5583"/>
                  </a:moveTo>
                  <a:lnTo>
                    <a:pt x="16415" y="6470"/>
                  </a:lnTo>
                  <a:lnTo>
                    <a:pt x="16267" y="6581"/>
                  </a:lnTo>
                  <a:lnTo>
                    <a:pt x="14862" y="7358"/>
                  </a:lnTo>
                  <a:lnTo>
                    <a:pt x="13458" y="6544"/>
                  </a:lnTo>
                  <a:lnTo>
                    <a:pt x="13310" y="6470"/>
                  </a:lnTo>
                  <a:lnTo>
                    <a:pt x="14862" y="5583"/>
                  </a:lnTo>
                  <a:close/>
                  <a:moveTo>
                    <a:pt x="3919" y="5583"/>
                  </a:moveTo>
                  <a:lnTo>
                    <a:pt x="5472" y="6470"/>
                  </a:lnTo>
                  <a:lnTo>
                    <a:pt x="5324" y="6581"/>
                  </a:lnTo>
                  <a:lnTo>
                    <a:pt x="3919" y="7395"/>
                  </a:lnTo>
                  <a:lnTo>
                    <a:pt x="2514" y="6544"/>
                  </a:lnTo>
                  <a:lnTo>
                    <a:pt x="2366" y="6470"/>
                  </a:lnTo>
                  <a:lnTo>
                    <a:pt x="3919" y="5583"/>
                  </a:lnTo>
                  <a:close/>
                  <a:moveTo>
                    <a:pt x="7579" y="5583"/>
                  </a:moveTo>
                  <a:lnTo>
                    <a:pt x="9132" y="6470"/>
                  </a:lnTo>
                  <a:lnTo>
                    <a:pt x="8984" y="6581"/>
                  </a:lnTo>
                  <a:lnTo>
                    <a:pt x="7579" y="7395"/>
                  </a:lnTo>
                  <a:lnTo>
                    <a:pt x="6174" y="6544"/>
                  </a:lnTo>
                  <a:lnTo>
                    <a:pt x="6026" y="6470"/>
                  </a:lnTo>
                  <a:lnTo>
                    <a:pt x="7579" y="5583"/>
                  </a:lnTo>
                  <a:close/>
                  <a:moveTo>
                    <a:pt x="5731" y="6618"/>
                  </a:moveTo>
                  <a:lnTo>
                    <a:pt x="7320" y="7543"/>
                  </a:lnTo>
                  <a:lnTo>
                    <a:pt x="7173" y="7616"/>
                  </a:lnTo>
                  <a:lnTo>
                    <a:pt x="5768" y="8430"/>
                  </a:lnTo>
                  <a:lnTo>
                    <a:pt x="4363" y="7616"/>
                  </a:lnTo>
                  <a:lnTo>
                    <a:pt x="4215" y="7543"/>
                  </a:lnTo>
                  <a:lnTo>
                    <a:pt x="5731" y="6618"/>
                  </a:lnTo>
                  <a:close/>
                  <a:moveTo>
                    <a:pt x="13014" y="6618"/>
                  </a:moveTo>
                  <a:lnTo>
                    <a:pt x="14604" y="7543"/>
                  </a:lnTo>
                  <a:lnTo>
                    <a:pt x="14456" y="7616"/>
                  </a:lnTo>
                  <a:lnTo>
                    <a:pt x="13051" y="8430"/>
                  </a:lnTo>
                  <a:lnTo>
                    <a:pt x="11646" y="7616"/>
                  </a:lnTo>
                  <a:lnTo>
                    <a:pt x="11498" y="7543"/>
                  </a:lnTo>
                  <a:lnTo>
                    <a:pt x="13014" y="6618"/>
                  </a:lnTo>
                  <a:close/>
                  <a:moveTo>
                    <a:pt x="9354" y="1"/>
                  </a:moveTo>
                  <a:lnTo>
                    <a:pt x="7542" y="1036"/>
                  </a:lnTo>
                  <a:lnTo>
                    <a:pt x="7284" y="1221"/>
                  </a:lnTo>
                  <a:lnTo>
                    <a:pt x="5731" y="2108"/>
                  </a:lnTo>
                  <a:lnTo>
                    <a:pt x="5472" y="2256"/>
                  </a:lnTo>
                  <a:lnTo>
                    <a:pt x="3919" y="3143"/>
                  </a:lnTo>
                  <a:lnTo>
                    <a:pt x="3623" y="3328"/>
                  </a:lnTo>
                  <a:lnTo>
                    <a:pt x="2108" y="4215"/>
                  </a:lnTo>
                  <a:lnTo>
                    <a:pt x="1812" y="4363"/>
                  </a:lnTo>
                  <a:lnTo>
                    <a:pt x="0" y="5435"/>
                  </a:lnTo>
                  <a:lnTo>
                    <a:pt x="1849" y="6470"/>
                  </a:lnTo>
                  <a:lnTo>
                    <a:pt x="2108" y="6618"/>
                  </a:lnTo>
                  <a:lnTo>
                    <a:pt x="3660" y="7543"/>
                  </a:lnTo>
                  <a:lnTo>
                    <a:pt x="3919" y="7690"/>
                  </a:lnTo>
                  <a:lnTo>
                    <a:pt x="5472" y="8578"/>
                  </a:lnTo>
                  <a:lnTo>
                    <a:pt x="5768" y="8763"/>
                  </a:lnTo>
                  <a:lnTo>
                    <a:pt x="7320" y="9650"/>
                  </a:lnTo>
                  <a:lnTo>
                    <a:pt x="7579" y="9502"/>
                  </a:lnTo>
                  <a:lnTo>
                    <a:pt x="6174" y="8689"/>
                  </a:lnTo>
                  <a:lnTo>
                    <a:pt x="6026" y="8578"/>
                  </a:lnTo>
                  <a:lnTo>
                    <a:pt x="7579" y="7690"/>
                  </a:lnTo>
                  <a:lnTo>
                    <a:pt x="9132" y="8578"/>
                  </a:lnTo>
                  <a:lnTo>
                    <a:pt x="9391" y="8430"/>
                  </a:lnTo>
                  <a:lnTo>
                    <a:pt x="7986" y="7616"/>
                  </a:lnTo>
                  <a:lnTo>
                    <a:pt x="7838" y="7543"/>
                  </a:lnTo>
                  <a:lnTo>
                    <a:pt x="9391" y="6618"/>
                  </a:lnTo>
                  <a:lnTo>
                    <a:pt x="10944" y="7543"/>
                  </a:lnTo>
                  <a:lnTo>
                    <a:pt x="10796" y="7616"/>
                  </a:lnTo>
                  <a:lnTo>
                    <a:pt x="9391" y="8430"/>
                  </a:lnTo>
                  <a:lnTo>
                    <a:pt x="9687" y="8578"/>
                  </a:lnTo>
                  <a:lnTo>
                    <a:pt x="11202" y="7690"/>
                  </a:lnTo>
                  <a:lnTo>
                    <a:pt x="12755" y="8578"/>
                  </a:lnTo>
                  <a:lnTo>
                    <a:pt x="12644" y="8689"/>
                  </a:lnTo>
                  <a:lnTo>
                    <a:pt x="11239" y="9502"/>
                  </a:lnTo>
                  <a:lnTo>
                    <a:pt x="11498" y="9650"/>
                  </a:lnTo>
                  <a:lnTo>
                    <a:pt x="13051" y="8726"/>
                  </a:lnTo>
                  <a:lnTo>
                    <a:pt x="13310" y="8578"/>
                  </a:lnTo>
                  <a:lnTo>
                    <a:pt x="14862" y="7690"/>
                  </a:lnTo>
                  <a:lnTo>
                    <a:pt x="15121" y="7543"/>
                  </a:lnTo>
                  <a:lnTo>
                    <a:pt x="16674" y="6618"/>
                  </a:lnTo>
                  <a:lnTo>
                    <a:pt x="16933" y="6470"/>
                  </a:lnTo>
                  <a:lnTo>
                    <a:pt x="18744" y="5435"/>
                  </a:lnTo>
                  <a:lnTo>
                    <a:pt x="16933" y="4363"/>
                  </a:lnTo>
                  <a:lnTo>
                    <a:pt x="16674" y="4215"/>
                  </a:lnTo>
                  <a:lnTo>
                    <a:pt x="15121" y="3328"/>
                  </a:lnTo>
                  <a:lnTo>
                    <a:pt x="14826" y="3143"/>
                  </a:lnTo>
                  <a:lnTo>
                    <a:pt x="13273" y="2256"/>
                  </a:lnTo>
                  <a:lnTo>
                    <a:pt x="13014" y="2108"/>
                  </a:lnTo>
                  <a:lnTo>
                    <a:pt x="11461" y="1221"/>
                  </a:lnTo>
                  <a:lnTo>
                    <a:pt x="11165" y="1036"/>
                  </a:lnTo>
                  <a:lnTo>
                    <a:pt x="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97"/>
            <p:cNvSpPr/>
            <p:nvPr/>
          </p:nvSpPr>
          <p:spPr>
            <a:xfrm>
              <a:off x="3028046" y="854578"/>
              <a:ext cx="108638" cy="62914"/>
            </a:xfrm>
            <a:custGeom>
              <a:avLst/>
              <a:gdLst/>
              <a:ahLst/>
              <a:cxnLst/>
              <a:rect l="l" t="t" r="r" b="b"/>
              <a:pathLst>
                <a:path w="2811" h="1628" extrusionOk="0">
                  <a:moveTo>
                    <a:pt x="1405" y="1"/>
                  </a:moveTo>
                  <a:lnTo>
                    <a:pt x="1405" y="38"/>
                  </a:lnTo>
                  <a:lnTo>
                    <a:pt x="1" y="814"/>
                  </a:lnTo>
                  <a:lnTo>
                    <a:pt x="1405" y="1628"/>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97"/>
            <p:cNvSpPr/>
            <p:nvPr/>
          </p:nvSpPr>
          <p:spPr>
            <a:xfrm>
              <a:off x="2888031" y="854578"/>
              <a:ext cx="108638" cy="64344"/>
            </a:xfrm>
            <a:custGeom>
              <a:avLst/>
              <a:gdLst/>
              <a:ahLst/>
              <a:cxnLst/>
              <a:rect l="l" t="t" r="r" b="b"/>
              <a:pathLst>
                <a:path w="2811" h="1665" extrusionOk="0">
                  <a:moveTo>
                    <a:pt x="1405" y="1"/>
                  </a:moveTo>
                  <a:lnTo>
                    <a:pt x="1405" y="38"/>
                  </a:lnTo>
                  <a:lnTo>
                    <a:pt x="0" y="814"/>
                  </a:lnTo>
                  <a:lnTo>
                    <a:pt x="1405" y="1665"/>
                  </a:lnTo>
                  <a:lnTo>
                    <a:pt x="2810" y="851"/>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97"/>
            <p:cNvSpPr/>
            <p:nvPr/>
          </p:nvSpPr>
          <p:spPr>
            <a:xfrm>
              <a:off x="2746586" y="854578"/>
              <a:ext cx="108638" cy="64344"/>
            </a:xfrm>
            <a:custGeom>
              <a:avLst/>
              <a:gdLst/>
              <a:ahLst/>
              <a:cxnLst/>
              <a:rect l="l" t="t" r="r" b="b"/>
              <a:pathLst>
                <a:path w="2811" h="1665" extrusionOk="0">
                  <a:moveTo>
                    <a:pt x="1405" y="1"/>
                  </a:moveTo>
                  <a:lnTo>
                    <a:pt x="1405" y="38"/>
                  </a:lnTo>
                  <a:lnTo>
                    <a:pt x="0" y="814"/>
                  </a:lnTo>
                  <a:lnTo>
                    <a:pt x="1405" y="1665"/>
                  </a:lnTo>
                  <a:lnTo>
                    <a:pt x="2810" y="851"/>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97"/>
            <p:cNvSpPr/>
            <p:nvPr/>
          </p:nvSpPr>
          <p:spPr>
            <a:xfrm>
              <a:off x="3012317" y="888896"/>
              <a:ext cx="60058" cy="38606"/>
            </a:xfrm>
            <a:custGeom>
              <a:avLst/>
              <a:gdLst/>
              <a:ahLst/>
              <a:cxnLst/>
              <a:rect l="l" t="t" r="r" b="b"/>
              <a:pathLst>
                <a:path w="1554" h="999" extrusionOk="0">
                  <a:moveTo>
                    <a:pt x="1" y="0"/>
                  </a:moveTo>
                  <a:lnTo>
                    <a:pt x="1" y="185"/>
                  </a:lnTo>
                  <a:lnTo>
                    <a:pt x="1406" y="998"/>
                  </a:lnTo>
                  <a:lnTo>
                    <a:pt x="1554"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97"/>
            <p:cNvSpPr/>
            <p:nvPr/>
          </p:nvSpPr>
          <p:spPr>
            <a:xfrm>
              <a:off x="2952338" y="888896"/>
              <a:ext cx="60020" cy="38606"/>
            </a:xfrm>
            <a:custGeom>
              <a:avLst/>
              <a:gdLst/>
              <a:ahLst/>
              <a:cxnLst/>
              <a:rect l="l" t="t" r="r" b="b"/>
              <a:pathLst>
                <a:path w="1553" h="999" extrusionOk="0">
                  <a:moveTo>
                    <a:pt x="1553" y="0"/>
                  </a:moveTo>
                  <a:lnTo>
                    <a:pt x="0" y="925"/>
                  </a:lnTo>
                  <a:lnTo>
                    <a:pt x="148" y="998"/>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97"/>
            <p:cNvSpPr/>
            <p:nvPr/>
          </p:nvSpPr>
          <p:spPr>
            <a:xfrm>
              <a:off x="2870872" y="888896"/>
              <a:ext cx="61488" cy="38606"/>
            </a:xfrm>
            <a:custGeom>
              <a:avLst/>
              <a:gdLst/>
              <a:ahLst/>
              <a:cxnLst/>
              <a:rect l="l" t="t" r="r" b="b"/>
              <a:pathLst>
                <a:path w="1591" h="999" extrusionOk="0">
                  <a:moveTo>
                    <a:pt x="1" y="0"/>
                  </a:moveTo>
                  <a:lnTo>
                    <a:pt x="1" y="185"/>
                  </a:lnTo>
                  <a:lnTo>
                    <a:pt x="1443" y="998"/>
                  </a:lnTo>
                  <a:lnTo>
                    <a:pt x="1590"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97"/>
            <p:cNvSpPr/>
            <p:nvPr/>
          </p:nvSpPr>
          <p:spPr>
            <a:xfrm>
              <a:off x="2812284" y="888896"/>
              <a:ext cx="58628" cy="38606"/>
            </a:xfrm>
            <a:custGeom>
              <a:avLst/>
              <a:gdLst/>
              <a:ahLst/>
              <a:cxnLst/>
              <a:rect l="l" t="t" r="r" b="b"/>
              <a:pathLst>
                <a:path w="1517" h="999" extrusionOk="0">
                  <a:moveTo>
                    <a:pt x="1517" y="0"/>
                  </a:moveTo>
                  <a:lnTo>
                    <a:pt x="1" y="925"/>
                  </a:lnTo>
                  <a:lnTo>
                    <a:pt x="149" y="998"/>
                  </a:lnTo>
                  <a:lnTo>
                    <a:pt x="1517" y="185"/>
                  </a:lnTo>
                  <a:lnTo>
                    <a:pt x="1517"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97"/>
            <p:cNvSpPr/>
            <p:nvPr/>
          </p:nvSpPr>
          <p:spPr>
            <a:xfrm>
              <a:off x="2958019" y="896045"/>
              <a:ext cx="108638" cy="62875"/>
            </a:xfrm>
            <a:custGeom>
              <a:avLst/>
              <a:gdLst/>
              <a:ahLst/>
              <a:cxnLst/>
              <a:rect l="l" t="t" r="r" b="b"/>
              <a:pathLst>
                <a:path w="2811" h="1627" extrusionOk="0">
                  <a:moveTo>
                    <a:pt x="1406" y="0"/>
                  </a:moveTo>
                  <a:lnTo>
                    <a:pt x="1" y="813"/>
                  </a:lnTo>
                  <a:lnTo>
                    <a:pt x="1406" y="1627"/>
                  </a:lnTo>
                  <a:lnTo>
                    <a:pt x="2811" y="813"/>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97"/>
            <p:cNvSpPr/>
            <p:nvPr/>
          </p:nvSpPr>
          <p:spPr>
            <a:xfrm>
              <a:off x="2818004" y="896045"/>
              <a:ext cx="108638" cy="62875"/>
            </a:xfrm>
            <a:custGeom>
              <a:avLst/>
              <a:gdLst/>
              <a:ahLst/>
              <a:cxnLst/>
              <a:rect l="l" t="t" r="r" b="b"/>
              <a:pathLst>
                <a:path w="2811" h="1627" extrusionOk="0">
                  <a:moveTo>
                    <a:pt x="1369" y="0"/>
                  </a:moveTo>
                  <a:lnTo>
                    <a:pt x="1" y="813"/>
                  </a:lnTo>
                  <a:lnTo>
                    <a:pt x="1406" y="1627"/>
                  </a:lnTo>
                  <a:lnTo>
                    <a:pt x="2811" y="813"/>
                  </a:lnTo>
                  <a:lnTo>
                    <a:pt x="1369"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97"/>
            <p:cNvSpPr/>
            <p:nvPr/>
          </p:nvSpPr>
          <p:spPr>
            <a:xfrm>
              <a:off x="3023756" y="930325"/>
              <a:ext cx="58628" cy="38606"/>
            </a:xfrm>
            <a:custGeom>
              <a:avLst/>
              <a:gdLst/>
              <a:ahLst/>
              <a:cxnLst/>
              <a:rect l="l" t="t" r="r" b="b"/>
              <a:pathLst>
                <a:path w="1517" h="999" extrusionOk="0">
                  <a:moveTo>
                    <a:pt x="1516" y="0"/>
                  </a:moveTo>
                  <a:lnTo>
                    <a:pt x="1" y="888"/>
                  </a:lnTo>
                  <a:lnTo>
                    <a:pt x="148" y="999"/>
                  </a:lnTo>
                  <a:lnTo>
                    <a:pt x="1516" y="185"/>
                  </a:lnTo>
                  <a:lnTo>
                    <a:pt x="151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97"/>
            <p:cNvSpPr/>
            <p:nvPr/>
          </p:nvSpPr>
          <p:spPr>
            <a:xfrm>
              <a:off x="2942328" y="930325"/>
              <a:ext cx="60058" cy="38606"/>
            </a:xfrm>
            <a:custGeom>
              <a:avLst/>
              <a:gdLst/>
              <a:ahLst/>
              <a:cxnLst/>
              <a:rect l="l" t="t" r="r" b="b"/>
              <a:pathLst>
                <a:path w="1554" h="999" extrusionOk="0">
                  <a:moveTo>
                    <a:pt x="0" y="0"/>
                  </a:moveTo>
                  <a:lnTo>
                    <a:pt x="0" y="185"/>
                  </a:lnTo>
                  <a:lnTo>
                    <a:pt x="1405" y="999"/>
                  </a:lnTo>
                  <a:lnTo>
                    <a:pt x="1553" y="888"/>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97"/>
            <p:cNvSpPr/>
            <p:nvPr/>
          </p:nvSpPr>
          <p:spPr>
            <a:xfrm>
              <a:off x="2882311" y="930325"/>
              <a:ext cx="60058" cy="38606"/>
            </a:xfrm>
            <a:custGeom>
              <a:avLst/>
              <a:gdLst/>
              <a:ahLst/>
              <a:cxnLst/>
              <a:rect l="l" t="t" r="r" b="b"/>
              <a:pathLst>
                <a:path w="1554" h="999" extrusionOk="0">
                  <a:moveTo>
                    <a:pt x="1553" y="0"/>
                  </a:moveTo>
                  <a:lnTo>
                    <a:pt x="0" y="888"/>
                  </a:lnTo>
                  <a:lnTo>
                    <a:pt x="148"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97"/>
            <p:cNvSpPr/>
            <p:nvPr/>
          </p:nvSpPr>
          <p:spPr>
            <a:xfrm>
              <a:off x="3023756" y="964604"/>
              <a:ext cx="5758" cy="4328"/>
            </a:xfrm>
            <a:custGeom>
              <a:avLst/>
              <a:gdLst/>
              <a:ahLst/>
              <a:cxnLst/>
              <a:rect l="l" t="t" r="r" b="b"/>
              <a:pathLst>
                <a:path w="149" h="112" extrusionOk="0">
                  <a:moveTo>
                    <a:pt x="148" y="112"/>
                  </a:moveTo>
                  <a:lnTo>
                    <a:pt x="1"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97"/>
            <p:cNvSpPr/>
            <p:nvPr/>
          </p:nvSpPr>
          <p:spPr>
            <a:xfrm>
              <a:off x="3029476" y="937474"/>
              <a:ext cx="107208" cy="62875"/>
            </a:xfrm>
            <a:custGeom>
              <a:avLst/>
              <a:gdLst/>
              <a:ahLst/>
              <a:cxnLst/>
              <a:rect l="l" t="t" r="r" b="b"/>
              <a:pathLst>
                <a:path w="2774" h="1627" extrusionOk="0">
                  <a:moveTo>
                    <a:pt x="1368" y="0"/>
                  </a:moveTo>
                  <a:lnTo>
                    <a:pt x="0" y="814"/>
                  </a:lnTo>
                  <a:lnTo>
                    <a:pt x="1405" y="1627"/>
                  </a:lnTo>
                  <a:lnTo>
                    <a:pt x="2773" y="814"/>
                  </a:lnTo>
                  <a:lnTo>
                    <a:pt x="136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97"/>
            <p:cNvSpPr/>
            <p:nvPr/>
          </p:nvSpPr>
          <p:spPr>
            <a:xfrm>
              <a:off x="2888031" y="937474"/>
              <a:ext cx="108638" cy="62875"/>
            </a:xfrm>
            <a:custGeom>
              <a:avLst/>
              <a:gdLst/>
              <a:ahLst/>
              <a:cxnLst/>
              <a:rect l="l" t="t" r="r" b="b"/>
              <a:pathLst>
                <a:path w="2811" h="1627"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97"/>
            <p:cNvSpPr/>
            <p:nvPr/>
          </p:nvSpPr>
          <p:spPr>
            <a:xfrm>
              <a:off x="3012317" y="971753"/>
              <a:ext cx="60058" cy="37176"/>
            </a:xfrm>
            <a:custGeom>
              <a:avLst/>
              <a:gdLst/>
              <a:ahLst/>
              <a:cxnLst/>
              <a:rect l="l" t="t" r="r" b="b"/>
              <a:pathLst>
                <a:path w="1554" h="962" extrusionOk="0">
                  <a:moveTo>
                    <a:pt x="1" y="1"/>
                  </a:moveTo>
                  <a:lnTo>
                    <a:pt x="1" y="148"/>
                  </a:lnTo>
                  <a:lnTo>
                    <a:pt x="1406"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97"/>
            <p:cNvSpPr/>
            <p:nvPr/>
          </p:nvSpPr>
          <p:spPr>
            <a:xfrm>
              <a:off x="2952338" y="971753"/>
              <a:ext cx="60020" cy="37176"/>
            </a:xfrm>
            <a:custGeom>
              <a:avLst/>
              <a:gdLst/>
              <a:ahLst/>
              <a:cxnLst/>
              <a:rect l="l" t="t" r="r" b="b"/>
              <a:pathLst>
                <a:path w="1553" h="962" extrusionOk="0">
                  <a:moveTo>
                    <a:pt x="1553" y="1"/>
                  </a:moveTo>
                  <a:lnTo>
                    <a:pt x="0" y="888"/>
                  </a:lnTo>
                  <a:lnTo>
                    <a:pt x="148" y="962"/>
                  </a:lnTo>
                  <a:lnTo>
                    <a:pt x="1553" y="148"/>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97"/>
            <p:cNvSpPr/>
            <p:nvPr/>
          </p:nvSpPr>
          <p:spPr>
            <a:xfrm>
              <a:off x="3013747" y="843177"/>
              <a:ext cx="360117" cy="221474"/>
            </a:xfrm>
            <a:custGeom>
              <a:avLst/>
              <a:gdLst/>
              <a:ahLst/>
              <a:cxnLst/>
              <a:rect l="l" t="t" r="r" b="b"/>
              <a:pathLst>
                <a:path w="9318" h="5731" extrusionOk="0">
                  <a:moveTo>
                    <a:pt x="9317" y="0"/>
                  </a:moveTo>
                  <a:lnTo>
                    <a:pt x="7506" y="1035"/>
                  </a:lnTo>
                  <a:lnTo>
                    <a:pt x="7247" y="1183"/>
                  </a:lnTo>
                  <a:lnTo>
                    <a:pt x="5694" y="2108"/>
                  </a:lnTo>
                  <a:lnTo>
                    <a:pt x="5435" y="2255"/>
                  </a:lnTo>
                  <a:lnTo>
                    <a:pt x="3883" y="3143"/>
                  </a:lnTo>
                  <a:lnTo>
                    <a:pt x="3624" y="3328"/>
                  </a:lnTo>
                  <a:lnTo>
                    <a:pt x="2071" y="4215"/>
                  </a:lnTo>
                  <a:lnTo>
                    <a:pt x="1812" y="4363"/>
                  </a:lnTo>
                  <a:lnTo>
                    <a:pt x="1" y="5435"/>
                  </a:lnTo>
                  <a:lnTo>
                    <a:pt x="1" y="5731"/>
                  </a:lnTo>
                  <a:lnTo>
                    <a:pt x="1812" y="4695"/>
                  </a:lnTo>
                  <a:lnTo>
                    <a:pt x="2071" y="4511"/>
                  </a:lnTo>
                  <a:lnTo>
                    <a:pt x="3624" y="3623"/>
                  </a:lnTo>
                  <a:lnTo>
                    <a:pt x="3883" y="3475"/>
                  </a:lnTo>
                  <a:lnTo>
                    <a:pt x="5435" y="2551"/>
                  </a:lnTo>
                  <a:lnTo>
                    <a:pt x="5694" y="2403"/>
                  </a:lnTo>
                  <a:lnTo>
                    <a:pt x="7247" y="1516"/>
                  </a:lnTo>
                  <a:lnTo>
                    <a:pt x="7506" y="1368"/>
                  </a:lnTo>
                  <a:lnTo>
                    <a:pt x="9317" y="296"/>
                  </a:lnTo>
                  <a:lnTo>
                    <a:pt x="93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97"/>
            <p:cNvSpPr/>
            <p:nvPr/>
          </p:nvSpPr>
          <p:spPr>
            <a:xfrm>
              <a:off x="2952338" y="1006033"/>
              <a:ext cx="5720" cy="2898"/>
            </a:xfrm>
            <a:custGeom>
              <a:avLst/>
              <a:gdLst/>
              <a:ahLst/>
              <a:cxnLst/>
              <a:rect l="l" t="t" r="r" b="b"/>
              <a:pathLst>
                <a:path w="148" h="75" extrusionOk="0">
                  <a:moveTo>
                    <a:pt x="148" y="75"/>
                  </a:moveTo>
                  <a:lnTo>
                    <a:pt x="0" y="1"/>
                  </a:lnTo>
                  <a:lnTo>
                    <a:pt x="0" y="1"/>
                  </a:lnTo>
                  <a:lnTo>
                    <a:pt x="148" y="75"/>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97"/>
            <p:cNvSpPr/>
            <p:nvPr/>
          </p:nvSpPr>
          <p:spPr>
            <a:xfrm>
              <a:off x="2958019" y="977473"/>
              <a:ext cx="108638" cy="62914"/>
            </a:xfrm>
            <a:custGeom>
              <a:avLst/>
              <a:gdLst/>
              <a:ahLst/>
              <a:cxnLst/>
              <a:rect l="l" t="t" r="r" b="b"/>
              <a:pathLst>
                <a:path w="2811" h="1628" extrusionOk="0">
                  <a:moveTo>
                    <a:pt x="1406" y="0"/>
                  </a:moveTo>
                  <a:lnTo>
                    <a:pt x="1" y="814"/>
                  </a:lnTo>
                  <a:lnTo>
                    <a:pt x="1443" y="1627"/>
                  </a:lnTo>
                  <a:lnTo>
                    <a:pt x="2811"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97"/>
            <p:cNvSpPr/>
            <p:nvPr/>
          </p:nvSpPr>
          <p:spPr>
            <a:xfrm>
              <a:off x="2649429" y="843177"/>
              <a:ext cx="364369" cy="221474"/>
            </a:xfrm>
            <a:custGeom>
              <a:avLst/>
              <a:gdLst/>
              <a:ahLst/>
              <a:cxnLst/>
              <a:rect l="l" t="t" r="r" b="b"/>
              <a:pathLst>
                <a:path w="9428" h="5731" extrusionOk="0">
                  <a:moveTo>
                    <a:pt x="0" y="0"/>
                  </a:moveTo>
                  <a:lnTo>
                    <a:pt x="0" y="296"/>
                  </a:lnTo>
                  <a:lnTo>
                    <a:pt x="1849" y="1368"/>
                  </a:lnTo>
                  <a:lnTo>
                    <a:pt x="2108" y="1516"/>
                  </a:lnTo>
                  <a:lnTo>
                    <a:pt x="3660" y="2403"/>
                  </a:lnTo>
                  <a:lnTo>
                    <a:pt x="3919" y="2551"/>
                  </a:lnTo>
                  <a:lnTo>
                    <a:pt x="5472" y="3475"/>
                  </a:lnTo>
                  <a:lnTo>
                    <a:pt x="5768" y="3623"/>
                  </a:lnTo>
                  <a:lnTo>
                    <a:pt x="7320" y="4511"/>
                  </a:lnTo>
                  <a:lnTo>
                    <a:pt x="7579" y="4695"/>
                  </a:lnTo>
                  <a:lnTo>
                    <a:pt x="9428" y="5731"/>
                  </a:lnTo>
                  <a:lnTo>
                    <a:pt x="9428" y="5435"/>
                  </a:lnTo>
                  <a:lnTo>
                    <a:pt x="7579" y="4363"/>
                  </a:lnTo>
                  <a:lnTo>
                    <a:pt x="7320" y="4215"/>
                  </a:lnTo>
                  <a:lnTo>
                    <a:pt x="5768" y="3328"/>
                  </a:lnTo>
                  <a:lnTo>
                    <a:pt x="5472" y="3143"/>
                  </a:lnTo>
                  <a:lnTo>
                    <a:pt x="3919" y="2255"/>
                  </a:lnTo>
                  <a:lnTo>
                    <a:pt x="3660" y="2108"/>
                  </a:lnTo>
                  <a:lnTo>
                    <a:pt x="2108" y="1183"/>
                  </a:lnTo>
                  <a:lnTo>
                    <a:pt x="1849" y="1035"/>
                  </a:lnTo>
                  <a:lnTo>
                    <a:pt x="0" y="0"/>
                  </a:lnTo>
                  <a:close/>
                </a:path>
              </a:pathLst>
            </a:custGeom>
            <a:solidFill>
              <a:srgbClr val="161C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97"/>
            <p:cNvSpPr/>
            <p:nvPr/>
          </p:nvSpPr>
          <p:spPr>
            <a:xfrm>
              <a:off x="2932319" y="958884"/>
              <a:ext cx="161508" cy="94332"/>
            </a:xfrm>
            <a:custGeom>
              <a:avLst/>
              <a:gdLst/>
              <a:ahLst/>
              <a:cxnLst/>
              <a:rect l="l" t="t" r="r" b="b"/>
              <a:pathLst>
                <a:path w="4179" h="2441" extrusionOk="0">
                  <a:moveTo>
                    <a:pt x="2071" y="334"/>
                  </a:moveTo>
                  <a:lnTo>
                    <a:pt x="3624" y="1221"/>
                  </a:lnTo>
                  <a:lnTo>
                    <a:pt x="3476" y="1295"/>
                  </a:lnTo>
                  <a:lnTo>
                    <a:pt x="2108" y="2108"/>
                  </a:lnTo>
                  <a:lnTo>
                    <a:pt x="666" y="1295"/>
                  </a:lnTo>
                  <a:lnTo>
                    <a:pt x="518" y="1221"/>
                  </a:lnTo>
                  <a:lnTo>
                    <a:pt x="2071" y="334"/>
                  </a:lnTo>
                  <a:close/>
                  <a:moveTo>
                    <a:pt x="2071" y="1"/>
                  </a:moveTo>
                  <a:lnTo>
                    <a:pt x="1812" y="149"/>
                  </a:lnTo>
                  <a:lnTo>
                    <a:pt x="1664" y="260"/>
                  </a:lnTo>
                  <a:lnTo>
                    <a:pt x="259" y="1073"/>
                  </a:lnTo>
                  <a:lnTo>
                    <a:pt x="0" y="1221"/>
                  </a:lnTo>
                  <a:lnTo>
                    <a:pt x="259" y="1369"/>
                  </a:lnTo>
                  <a:lnTo>
                    <a:pt x="2108" y="2441"/>
                  </a:lnTo>
                  <a:lnTo>
                    <a:pt x="3919" y="1369"/>
                  </a:lnTo>
                  <a:lnTo>
                    <a:pt x="4178" y="1221"/>
                  </a:lnTo>
                  <a:lnTo>
                    <a:pt x="3919" y="1073"/>
                  </a:lnTo>
                  <a:lnTo>
                    <a:pt x="2514" y="260"/>
                  </a:lnTo>
                  <a:lnTo>
                    <a:pt x="2367" y="149"/>
                  </a:lnTo>
                  <a:lnTo>
                    <a:pt x="2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97"/>
            <p:cNvSpPr/>
            <p:nvPr/>
          </p:nvSpPr>
          <p:spPr>
            <a:xfrm>
              <a:off x="2616541" y="608865"/>
              <a:ext cx="408697" cy="261472"/>
            </a:xfrm>
            <a:custGeom>
              <a:avLst/>
              <a:gdLst/>
              <a:ahLst/>
              <a:cxnLst/>
              <a:rect l="l" t="t" r="r" b="b"/>
              <a:pathLst>
                <a:path w="10575" h="6766" extrusionOk="0">
                  <a:moveTo>
                    <a:pt x="64" y="5731"/>
                  </a:moveTo>
                  <a:cubicBezTo>
                    <a:pt x="46" y="5731"/>
                    <a:pt x="40" y="5733"/>
                    <a:pt x="39" y="5745"/>
                  </a:cubicBezTo>
                  <a:lnTo>
                    <a:pt x="39" y="5745"/>
                  </a:lnTo>
                  <a:lnTo>
                    <a:pt x="64" y="5731"/>
                  </a:lnTo>
                  <a:close/>
                  <a:moveTo>
                    <a:pt x="39" y="5745"/>
                  </a:moveTo>
                  <a:lnTo>
                    <a:pt x="1" y="5767"/>
                  </a:lnTo>
                  <a:lnTo>
                    <a:pt x="38" y="5767"/>
                  </a:lnTo>
                  <a:cubicBezTo>
                    <a:pt x="38" y="5758"/>
                    <a:pt x="38" y="5751"/>
                    <a:pt x="39" y="5745"/>
                  </a:cubicBezTo>
                  <a:close/>
                  <a:moveTo>
                    <a:pt x="9872" y="0"/>
                  </a:moveTo>
                  <a:lnTo>
                    <a:pt x="64" y="5731"/>
                  </a:lnTo>
                  <a:lnTo>
                    <a:pt x="64" y="5731"/>
                  </a:lnTo>
                  <a:cubicBezTo>
                    <a:pt x="67" y="5730"/>
                    <a:pt x="71" y="5730"/>
                    <a:pt x="75" y="5730"/>
                  </a:cubicBezTo>
                  <a:lnTo>
                    <a:pt x="186" y="5730"/>
                  </a:lnTo>
                  <a:cubicBezTo>
                    <a:pt x="186" y="5730"/>
                    <a:pt x="223" y="5730"/>
                    <a:pt x="223" y="5767"/>
                  </a:cubicBezTo>
                  <a:lnTo>
                    <a:pt x="260" y="5767"/>
                  </a:lnTo>
                  <a:cubicBezTo>
                    <a:pt x="297" y="5767"/>
                    <a:pt x="297" y="5767"/>
                    <a:pt x="297" y="5804"/>
                  </a:cubicBezTo>
                  <a:lnTo>
                    <a:pt x="334" y="5804"/>
                  </a:lnTo>
                  <a:cubicBezTo>
                    <a:pt x="371" y="5804"/>
                    <a:pt x="371" y="5841"/>
                    <a:pt x="371" y="5841"/>
                  </a:cubicBezTo>
                  <a:lnTo>
                    <a:pt x="408" y="5841"/>
                  </a:lnTo>
                  <a:cubicBezTo>
                    <a:pt x="408" y="5841"/>
                    <a:pt x="408" y="5878"/>
                    <a:pt x="408" y="5878"/>
                  </a:cubicBezTo>
                  <a:lnTo>
                    <a:pt x="445" y="5878"/>
                  </a:lnTo>
                  <a:cubicBezTo>
                    <a:pt x="445" y="5878"/>
                    <a:pt x="445" y="5915"/>
                    <a:pt x="482" y="5915"/>
                  </a:cubicBezTo>
                  <a:cubicBezTo>
                    <a:pt x="482" y="5952"/>
                    <a:pt x="519" y="5952"/>
                    <a:pt x="519" y="5952"/>
                  </a:cubicBezTo>
                  <a:cubicBezTo>
                    <a:pt x="519" y="5989"/>
                    <a:pt x="519" y="5989"/>
                    <a:pt x="556" y="5989"/>
                  </a:cubicBezTo>
                  <a:cubicBezTo>
                    <a:pt x="556" y="6026"/>
                    <a:pt x="556" y="6026"/>
                    <a:pt x="556" y="6026"/>
                  </a:cubicBezTo>
                  <a:cubicBezTo>
                    <a:pt x="556" y="6026"/>
                    <a:pt x="556" y="6026"/>
                    <a:pt x="592" y="6063"/>
                  </a:cubicBezTo>
                  <a:cubicBezTo>
                    <a:pt x="592" y="6100"/>
                    <a:pt x="592" y="6100"/>
                    <a:pt x="592" y="6100"/>
                  </a:cubicBezTo>
                  <a:cubicBezTo>
                    <a:pt x="629" y="6100"/>
                    <a:pt x="629" y="6137"/>
                    <a:pt x="629" y="6137"/>
                  </a:cubicBezTo>
                  <a:cubicBezTo>
                    <a:pt x="629" y="6137"/>
                    <a:pt x="629" y="6137"/>
                    <a:pt x="629" y="6174"/>
                  </a:cubicBezTo>
                  <a:cubicBezTo>
                    <a:pt x="666" y="6211"/>
                    <a:pt x="666" y="6211"/>
                    <a:pt x="666" y="6211"/>
                  </a:cubicBezTo>
                  <a:cubicBezTo>
                    <a:pt x="666" y="6211"/>
                    <a:pt x="666" y="6211"/>
                    <a:pt x="666" y="6248"/>
                  </a:cubicBezTo>
                  <a:cubicBezTo>
                    <a:pt x="666" y="6248"/>
                    <a:pt x="666" y="6285"/>
                    <a:pt x="666" y="6285"/>
                  </a:cubicBezTo>
                  <a:lnTo>
                    <a:pt x="703" y="6285"/>
                  </a:lnTo>
                  <a:cubicBezTo>
                    <a:pt x="703" y="6285"/>
                    <a:pt x="703" y="6322"/>
                    <a:pt x="703" y="6322"/>
                  </a:cubicBezTo>
                  <a:cubicBezTo>
                    <a:pt x="703" y="6359"/>
                    <a:pt x="703" y="6359"/>
                    <a:pt x="703" y="6359"/>
                  </a:cubicBezTo>
                  <a:cubicBezTo>
                    <a:pt x="703" y="6396"/>
                    <a:pt x="703" y="6396"/>
                    <a:pt x="703" y="6396"/>
                  </a:cubicBezTo>
                  <a:cubicBezTo>
                    <a:pt x="703" y="6396"/>
                    <a:pt x="703" y="6433"/>
                    <a:pt x="703" y="6433"/>
                  </a:cubicBezTo>
                  <a:cubicBezTo>
                    <a:pt x="703" y="6470"/>
                    <a:pt x="740" y="6470"/>
                    <a:pt x="740" y="6507"/>
                  </a:cubicBezTo>
                  <a:cubicBezTo>
                    <a:pt x="740" y="6507"/>
                    <a:pt x="740" y="6544"/>
                    <a:pt x="703" y="6544"/>
                  </a:cubicBezTo>
                  <a:cubicBezTo>
                    <a:pt x="703" y="6544"/>
                    <a:pt x="703" y="6544"/>
                    <a:pt x="703" y="6581"/>
                  </a:cubicBezTo>
                  <a:cubicBezTo>
                    <a:pt x="703" y="6581"/>
                    <a:pt x="703" y="6581"/>
                    <a:pt x="703" y="6618"/>
                  </a:cubicBezTo>
                  <a:cubicBezTo>
                    <a:pt x="703" y="6655"/>
                    <a:pt x="703" y="6655"/>
                    <a:pt x="703" y="6655"/>
                  </a:cubicBezTo>
                  <a:cubicBezTo>
                    <a:pt x="703" y="6655"/>
                    <a:pt x="703" y="6655"/>
                    <a:pt x="703" y="6692"/>
                  </a:cubicBezTo>
                  <a:lnTo>
                    <a:pt x="666" y="6692"/>
                  </a:lnTo>
                  <a:cubicBezTo>
                    <a:pt x="666" y="6692"/>
                    <a:pt x="666" y="6712"/>
                    <a:pt x="666" y="6723"/>
                  </a:cubicBezTo>
                  <a:lnTo>
                    <a:pt x="666" y="6723"/>
                  </a:lnTo>
                  <a:lnTo>
                    <a:pt x="10427" y="1035"/>
                  </a:lnTo>
                  <a:cubicBezTo>
                    <a:pt x="10464" y="998"/>
                    <a:pt x="10464" y="998"/>
                    <a:pt x="10464" y="998"/>
                  </a:cubicBezTo>
                  <a:lnTo>
                    <a:pt x="10501" y="998"/>
                  </a:lnTo>
                  <a:cubicBezTo>
                    <a:pt x="10501" y="998"/>
                    <a:pt x="10501" y="998"/>
                    <a:pt x="10501" y="961"/>
                  </a:cubicBezTo>
                  <a:cubicBezTo>
                    <a:pt x="10501" y="961"/>
                    <a:pt x="10501" y="961"/>
                    <a:pt x="10538" y="924"/>
                  </a:cubicBezTo>
                  <a:cubicBezTo>
                    <a:pt x="10538" y="924"/>
                    <a:pt x="10538" y="924"/>
                    <a:pt x="10538" y="887"/>
                  </a:cubicBezTo>
                  <a:cubicBezTo>
                    <a:pt x="10538" y="887"/>
                    <a:pt x="10538" y="850"/>
                    <a:pt x="10538" y="850"/>
                  </a:cubicBezTo>
                  <a:lnTo>
                    <a:pt x="10575" y="850"/>
                  </a:lnTo>
                  <a:cubicBezTo>
                    <a:pt x="10575" y="813"/>
                    <a:pt x="10575" y="813"/>
                    <a:pt x="10575" y="813"/>
                  </a:cubicBezTo>
                  <a:lnTo>
                    <a:pt x="10575" y="776"/>
                  </a:lnTo>
                  <a:cubicBezTo>
                    <a:pt x="10575" y="776"/>
                    <a:pt x="10575" y="776"/>
                    <a:pt x="10575" y="739"/>
                  </a:cubicBezTo>
                  <a:cubicBezTo>
                    <a:pt x="10575" y="739"/>
                    <a:pt x="10575" y="702"/>
                    <a:pt x="10575" y="702"/>
                  </a:cubicBezTo>
                  <a:cubicBezTo>
                    <a:pt x="10575" y="702"/>
                    <a:pt x="10575" y="702"/>
                    <a:pt x="10575" y="665"/>
                  </a:cubicBezTo>
                  <a:cubicBezTo>
                    <a:pt x="10575" y="665"/>
                    <a:pt x="10575" y="665"/>
                    <a:pt x="10575" y="629"/>
                  </a:cubicBezTo>
                  <a:lnTo>
                    <a:pt x="10538" y="629"/>
                  </a:lnTo>
                  <a:cubicBezTo>
                    <a:pt x="10538" y="629"/>
                    <a:pt x="10538" y="592"/>
                    <a:pt x="10538" y="592"/>
                  </a:cubicBezTo>
                  <a:cubicBezTo>
                    <a:pt x="10538" y="592"/>
                    <a:pt x="10538" y="592"/>
                    <a:pt x="10538" y="555"/>
                  </a:cubicBezTo>
                  <a:cubicBezTo>
                    <a:pt x="10538" y="555"/>
                    <a:pt x="10538" y="555"/>
                    <a:pt x="10538" y="518"/>
                  </a:cubicBezTo>
                  <a:cubicBezTo>
                    <a:pt x="10501" y="518"/>
                    <a:pt x="10501" y="481"/>
                    <a:pt x="10501" y="481"/>
                  </a:cubicBezTo>
                  <a:cubicBezTo>
                    <a:pt x="10501" y="444"/>
                    <a:pt x="10501" y="444"/>
                    <a:pt x="10501" y="444"/>
                  </a:cubicBezTo>
                  <a:cubicBezTo>
                    <a:pt x="10501" y="407"/>
                    <a:pt x="10464" y="407"/>
                    <a:pt x="10464" y="407"/>
                  </a:cubicBezTo>
                  <a:cubicBezTo>
                    <a:pt x="10464" y="407"/>
                    <a:pt x="10464" y="370"/>
                    <a:pt x="10464" y="370"/>
                  </a:cubicBezTo>
                  <a:cubicBezTo>
                    <a:pt x="10427" y="333"/>
                    <a:pt x="10427" y="333"/>
                    <a:pt x="10427" y="333"/>
                  </a:cubicBezTo>
                  <a:cubicBezTo>
                    <a:pt x="10427" y="333"/>
                    <a:pt x="10427" y="296"/>
                    <a:pt x="10427" y="296"/>
                  </a:cubicBezTo>
                  <a:cubicBezTo>
                    <a:pt x="10427" y="296"/>
                    <a:pt x="10390" y="259"/>
                    <a:pt x="10390" y="259"/>
                  </a:cubicBezTo>
                  <a:cubicBezTo>
                    <a:pt x="10390" y="222"/>
                    <a:pt x="10353" y="222"/>
                    <a:pt x="10353" y="222"/>
                  </a:cubicBezTo>
                  <a:cubicBezTo>
                    <a:pt x="10353" y="185"/>
                    <a:pt x="10353" y="185"/>
                    <a:pt x="10316" y="185"/>
                  </a:cubicBezTo>
                  <a:cubicBezTo>
                    <a:pt x="10316" y="148"/>
                    <a:pt x="10279" y="148"/>
                    <a:pt x="10279" y="148"/>
                  </a:cubicBezTo>
                  <a:cubicBezTo>
                    <a:pt x="10279" y="111"/>
                    <a:pt x="10279" y="111"/>
                    <a:pt x="10279" y="111"/>
                  </a:cubicBezTo>
                  <a:lnTo>
                    <a:pt x="10242" y="111"/>
                  </a:lnTo>
                  <a:cubicBezTo>
                    <a:pt x="10242" y="74"/>
                    <a:pt x="10205" y="74"/>
                    <a:pt x="10205" y="74"/>
                  </a:cubicBezTo>
                  <a:cubicBezTo>
                    <a:pt x="10168" y="74"/>
                    <a:pt x="10168" y="74"/>
                    <a:pt x="10168" y="37"/>
                  </a:cubicBezTo>
                  <a:cubicBezTo>
                    <a:pt x="10131" y="37"/>
                    <a:pt x="10131" y="37"/>
                    <a:pt x="10094" y="0"/>
                  </a:cubicBezTo>
                  <a:close/>
                  <a:moveTo>
                    <a:pt x="666" y="6723"/>
                  </a:moveTo>
                  <a:lnTo>
                    <a:pt x="656" y="6729"/>
                  </a:lnTo>
                  <a:lnTo>
                    <a:pt x="666" y="6729"/>
                  </a:lnTo>
                  <a:cubicBezTo>
                    <a:pt x="666" y="6729"/>
                    <a:pt x="666" y="6726"/>
                    <a:pt x="666" y="6723"/>
                  </a:cubicBezTo>
                  <a:close/>
                  <a:moveTo>
                    <a:pt x="629" y="6729"/>
                  </a:moveTo>
                  <a:cubicBezTo>
                    <a:pt x="629" y="6729"/>
                    <a:pt x="629" y="6736"/>
                    <a:pt x="629" y="6744"/>
                  </a:cubicBezTo>
                  <a:lnTo>
                    <a:pt x="629" y="6744"/>
                  </a:lnTo>
                  <a:lnTo>
                    <a:pt x="656" y="6729"/>
                  </a:lnTo>
                  <a:close/>
                  <a:moveTo>
                    <a:pt x="629" y="6744"/>
                  </a:moveTo>
                  <a:lnTo>
                    <a:pt x="592" y="6766"/>
                  </a:lnTo>
                  <a:lnTo>
                    <a:pt x="629" y="6766"/>
                  </a:lnTo>
                  <a:cubicBezTo>
                    <a:pt x="629" y="6766"/>
                    <a:pt x="629" y="6754"/>
                    <a:pt x="629" y="6744"/>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97"/>
            <p:cNvSpPr/>
            <p:nvPr/>
          </p:nvSpPr>
          <p:spPr>
            <a:xfrm>
              <a:off x="2612290" y="830308"/>
              <a:ext cx="32889" cy="40964"/>
            </a:xfrm>
            <a:custGeom>
              <a:avLst/>
              <a:gdLst/>
              <a:ahLst/>
              <a:cxnLst/>
              <a:rect l="l" t="t" r="r" b="b"/>
              <a:pathLst>
                <a:path w="851" h="1060" extrusionOk="0">
                  <a:moveTo>
                    <a:pt x="148" y="0"/>
                  </a:moveTo>
                  <a:cubicBezTo>
                    <a:pt x="148" y="37"/>
                    <a:pt x="148" y="37"/>
                    <a:pt x="148" y="37"/>
                  </a:cubicBezTo>
                  <a:lnTo>
                    <a:pt x="111" y="37"/>
                  </a:lnTo>
                  <a:cubicBezTo>
                    <a:pt x="37" y="74"/>
                    <a:pt x="0" y="148"/>
                    <a:pt x="0" y="296"/>
                  </a:cubicBezTo>
                  <a:cubicBezTo>
                    <a:pt x="0" y="555"/>
                    <a:pt x="185" y="888"/>
                    <a:pt x="407" y="999"/>
                  </a:cubicBezTo>
                  <a:cubicBezTo>
                    <a:pt x="493" y="1042"/>
                    <a:pt x="567" y="1060"/>
                    <a:pt x="629" y="1060"/>
                  </a:cubicBezTo>
                  <a:cubicBezTo>
                    <a:pt x="672" y="1060"/>
                    <a:pt x="709" y="1051"/>
                    <a:pt x="739" y="1036"/>
                  </a:cubicBezTo>
                  <a:cubicBezTo>
                    <a:pt x="739" y="999"/>
                    <a:pt x="739" y="999"/>
                    <a:pt x="776" y="999"/>
                  </a:cubicBezTo>
                  <a:cubicBezTo>
                    <a:pt x="776" y="999"/>
                    <a:pt x="776" y="999"/>
                    <a:pt x="776" y="962"/>
                  </a:cubicBezTo>
                  <a:lnTo>
                    <a:pt x="813" y="962"/>
                  </a:lnTo>
                  <a:cubicBezTo>
                    <a:pt x="813" y="925"/>
                    <a:pt x="813" y="925"/>
                    <a:pt x="813" y="925"/>
                  </a:cubicBezTo>
                  <a:cubicBezTo>
                    <a:pt x="813" y="888"/>
                    <a:pt x="813" y="888"/>
                    <a:pt x="813" y="888"/>
                  </a:cubicBezTo>
                  <a:cubicBezTo>
                    <a:pt x="813" y="851"/>
                    <a:pt x="813" y="851"/>
                    <a:pt x="813" y="851"/>
                  </a:cubicBezTo>
                  <a:cubicBezTo>
                    <a:pt x="813" y="814"/>
                    <a:pt x="813" y="814"/>
                    <a:pt x="813" y="814"/>
                  </a:cubicBezTo>
                  <a:cubicBezTo>
                    <a:pt x="813" y="814"/>
                    <a:pt x="850" y="777"/>
                    <a:pt x="850" y="777"/>
                  </a:cubicBezTo>
                  <a:cubicBezTo>
                    <a:pt x="850" y="740"/>
                    <a:pt x="813" y="740"/>
                    <a:pt x="813" y="703"/>
                  </a:cubicBezTo>
                  <a:cubicBezTo>
                    <a:pt x="813" y="703"/>
                    <a:pt x="813" y="666"/>
                    <a:pt x="813" y="666"/>
                  </a:cubicBezTo>
                  <a:cubicBezTo>
                    <a:pt x="813" y="666"/>
                    <a:pt x="813" y="666"/>
                    <a:pt x="813" y="629"/>
                  </a:cubicBezTo>
                  <a:cubicBezTo>
                    <a:pt x="813" y="629"/>
                    <a:pt x="813" y="629"/>
                    <a:pt x="813" y="592"/>
                  </a:cubicBezTo>
                  <a:cubicBezTo>
                    <a:pt x="813" y="592"/>
                    <a:pt x="813" y="555"/>
                    <a:pt x="813" y="555"/>
                  </a:cubicBezTo>
                  <a:cubicBezTo>
                    <a:pt x="776" y="555"/>
                    <a:pt x="776" y="518"/>
                    <a:pt x="776" y="518"/>
                  </a:cubicBezTo>
                  <a:cubicBezTo>
                    <a:pt x="776" y="518"/>
                    <a:pt x="776" y="481"/>
                    <a:pt x="776" y="481"/>
                  </a:cubicBezTo>
                  <a:cubicBezTo>
                    <a:pt x="776" y="481"/>
                    <a:pt x="776" y="481"/>
                    <a:pt x="739" y="444"/>
                  </a:cubicBezTo>
                  <a:cubicBezTo>
                    <a:pt x="739" y="407"/>
                    <a:pt x="739" y="407"/>
                    <a:pt x="739" y="407"/>
                  </a:cubicBezTo>
                  <a:cubicBezTo>
                    <a:pt x="739" y="407"/>
                    <a:pt x="702" y="370"/>
                    <a:pt x="702" y="370"/>
                  </a:cubicBezTo>
                  <a:cubicBezTo>
                    <a:pt x="702" y="370"/>
                    <a:pt x="702" y="370"/>
                    <a:pt x="702" y="333"/>
                  </a:cubicBezTo>
                  <a:cubicBezTo>
                    <a:pt x="666" y="296"/>
                    <a:pt x="666" y="296"/>
                    <a:pt x="666" y="296"/>
                  </a:cubicBezTo>
                  <a:cubicBezTo>
                    <a:pt x="666" y="296"/>
                    <a:pt x="666" y="259"/>
                    <a:pt x="666" y="259"/>
                  </a:cubicBezTo>
                  <a:cubicBezTo>
                    <a:pt x="629" y="259"/>
                    <a:pt x="629" y="259"/>
                    <a:pt x="629" y="222"/>
                  </a:cubicBezTo>
                  <a:cubicBezTo>
                    <a:pt x="629" y="222"/>
                    <a:pt x="592" y="222"/>
                    <a:pt x="592" y="185"/>
                  </a:cubicBezTo>
                  <a:cubicBezTo>
                    <a:pt x="555" y="185"/>
                    <a:pt x="555" y="148"/>
                    <a:pt x="555" y="148"/>
                  </a:cubicBezTo>
                  <a:lnTo>
                    <a:pt x="518" y="148"/>
                  </a:lnTo>
                  <a:cubicBezTo>
                    <a:pt x="518" y="148"/>
                    <a:pt x="518" y="111"/>
                    <a:pt x="481" y="111"/>
                  </a:cubicBezTo>
                  <a:cubicBezTo>
                    <a:pt x="481" y="111"/>
                    <a:pt x="481" y="74"/>
                    <a:pt x="444" y="74"/>
                  </a:cubicBezTo>
                  <a:lnTo>
                    <a:pt x="407" y="74"/>
                  </a:lnTo>
                  <a:cubicBezTo>
                    <a:pt x="407" y="37"/>
                    <a:pt x="407" y="37"/>
                    <a:pt x="370" y="37"/>
                  </a:cubicBezTo>
                  <a:lnTo>
                    <a:pt x="333" y="37"/>
                  </a:lnTo>
                  <a:cubicBezTo>
                    <a:pt x="333" y="0"/>
                    <a:pt x="296" y="0"/>
                    <a:pt x="296" y="0"/>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97"/>
            <p:cNvSpPr/>
            <p:nvPr/>
          </p:nvSpPr>
          <p:spPr>
            <a:xfrm>
              <a:off x="2056481" y="518819"/>
              <a:ext cx="154358" cy="145769"/>
            </a:xfrm>
            <a:custGeom>
              <a:avLst/>
              <a:gdLst/>
              <a:ahLst/>
              <a:cxnLst/>
              <a:rect l="l" t="t" r="r" b="b"/>
              <a:pathLst>
                <a:path w="3994" h="3772" extrusionOk="0">
                  <a:moveTo>
                    <a:pt x="3935" y="1409"/>
                  </a:moveTo>
                  <a:lnTo>
                    <a:pt x="3943" y="1413"/>
                  </a:lnTo>
                  <a:lnTo>
                    <a:pt x="3943" y="1413"/>
                  </a:lnTo>
                  <a:cubicBezTo>
                    <a:pt x="3941" y="1411"/>
                    <a:pt x="3938" y="1410"/>
                    <a:pt x="3935" y="1409"/>
                  </a:cubicBezTo>
                  <a:close/>
                  <a:moveTo>
                    <a:pt x="3943" y="1413"/>
                  </a:moveTo>
                  <a:lnTo>
                    <a:pt x="3943" y="1413"/>
                  </a:lnTo>
                  <a:cubicBezTo>
                    <a:pt x="3956" y="1424"/>
                    <a:pt x="3956" y="1443"/>
                    <a:pt x="3956" y="1443"/>
                  </a:cubicBezTo>
                  <a:lnTo>
                    <a:pt x="3993" y="1443"/>
                  </a:lnTo>
                  <a:lnTo>
                    <a:pt x="3943" y="1413"/>
                  </a:lnTo>
                  <a:close/>
                  <a:moveTo>
                    <a:pt x="1294" y="1"/>
                  </a:moveTo>
                  <a:cubicBezTo>
                    <a:pt x="1257" y="38"/>
                    <a:pt x="1257" y="38"/>
                    <a:pt x="1257" y="38"/>
                  </a:cubicBezTo>
                  <a:lnTo>
                    <a:pt x="1147" y="38"/>
                  </a:lnTo>
                  <a:cubicBezTo>
                    <a:pt x="1147" y="75"/>
                    <a:pt x="1110" y="75"/>
                    <a:pt x="1110" y="75"/>
                  </a:cubicBezTo>
                  <a:lnTo>
                    <a:pt x="1073" y="75"/>
                  </a:lnTo>
                  <a:cubicBezTo>
                    <a:pt x="1036" y="112"/>
                    <a:pt x="999" y="112"/>
                    <a:pt x="962" y="149"/>
                  </a:cubicBezTo>
                  <a:cubicBezTo>
                    <a:pt x="962" y="149"/>
                    <a:pt x="925" y="149"/>
                    <a:pt x="925" y="186"/>
                  </a:cubicBezTo>
                  <a:lnTo>
                    <a:pt x="888" y="186"/>
                  </a:lnTo>
                  <a:cubicBezTo>
                    <a:pt x="888" y="186"/>
                    <a:pt x="851" y="223"/>
                    <a:pt x="814" y="223"/>
                  </a:cubicBezTo>
                  <a:cubicBezTo>
                    <a:pt x="814" y="260"/>
                    <a:pt x="814" y="260"/>
                    <a:pt x="777" y="260"/>
                  </a:cubicBezTo>
                  <a:cubicBezTo>
                    <a:pt x="777" y="297"/>
                    <a:pt x="740" y="297"/>
                    <a:pt x="703" y="334"/>
                  </a:cubicBezTo>
                  <a:cubicBezTo>
                    <a:pt x="666" y="371"/>
                    <a:pt x="629" y="408"/>
                    <a:pt x="592" y="445"/>
                  </a:cubicBezTo>
                  <a:cubicBezTo>
                    <a:pt x="592" y="445"/>
                    <a:pt x="592" y="445"/>
                    <a:pt x="592" y="481"/>
                  </a:cubicBezTo>
                  <a:cubicBezTo>
                    <a:pt x="555" y="481"/>
                    <a:pt x="518" y="518"/>
                    <a:pt x="518" y="555"/>
                  </a:cubicBezTo>
                  <a:lnTo>
                    <a:pt x="481" y="555"/>
                  </a:lnTo>
                  <a:cubicBezTo>
                    <a:pt x="481" y="592"/>
                    <a:pt x="444" y="592"/>
                    <a:pt x="444" y="629"/>
                  </a:cubicBezTo>
                  <a:cubicBezTo>
                    <a:pt x="444" y="629"/>
                    <a:pt x="444" y="629"/>
                    <a:pt x="407" y="666"/>
                  </a:cubicBezTo>
                  <a:cubicBezTo>
                    <a:pt x="407" y="666"/>
                    <a:pt x="370" y="703"/>
                    <a:pt x="370" y="740"/>
                  </a:cubicBezTo>
                  <a:cubicBezTo>
                    <a:pt x="333" y="777"/>
                    <a:pt x="333" y="777"/>
                    <a:pt x="333" y="777"/>
                  </a:cubicBezTo>
                  <a:cubicBezTo>
                    <a:pt x="296" y="814"/>
                    <a:pt x="296" y="851"/>
                    <a:pt x="296" y="888"/>
                  </a:cubicBezTo>
                  <a:cubicBezTo>
                    <a:pt x="259" y="888"/>
                    <a:pt x="259" y="888"/>
                    <a:pt x="259" y="925"/>
                  </a:cubicBezTo>
                  <a:cubicBezTo>
                    <a:pt x="259" y="925"/>
                    <a:pt x="222" y="962"/>
                    <a:pt x="222" y="999"/>
                  </a:cubicBezTo>
                  <a:cubicBezTo>
                    <a:pt x="222" y="999"/>
                    <a:pt x="185" y="1036"/>
                    <a:pt x="185" y="1036"/>
                  </a:cubicBezTo>
                  <a:cubicBezTo>
                    <a:pt x="185" y="1073"/>
                    <a:pt x="185" y="1110"/>
                    <a:pt x="148" y="1110"/>
                  </a:cubicBezTo>
                  <a:cubicBezTo>
                    <a:pt x="148" y="1147"/>
                    <a:pt x="148" y="1147"/>
                    <a:pt x="148" y="1147"/>
                  </a:cubicBezTo>
                  <a:cubicBezTo>
                    <a:pt x="148" y="1147"/>
                    <a:pt x="148" y="1184"/>
                    <a:pt x="148" y="1184"/>
                  </a:cubicBezTo>
                  <a:cubicBezTo>
                    <a:pt x="148" y="1184"/>
                    <a:pt x="111" y="1221"/>
                    <a:pt x="111" y="1221"/>
                  </a:cubicBezTo>
                  <a:cubicBezTo>
                    <a:pt x="111" y="1221"/>
                    <a:pt x="111" y="1258"/>
                    <a:pt x="111" y="1258"/>
                  </a:cubicBezTo>
                  <a:cubicBezTo>
                    <a:pt x="111" y="1258"/>
                    <a:pt x="111" y="1258"/>
                    <a:pt x="111" y="1295"/>
                  </a:cubicBezTo>
                  <a:cubicBezTo>
                    <a:pt x="111" y="1295"/>
                    <a:pt x="74" y="1332"/>
                    <a:pt x="74" y="1369"/>
                  </a:cubicBezTo>
                  <a:cubicBezTo>
                    <a:pt x="74" y="1369"/>
                    <a:pt x="74" y="1406"/>
                    <a:pt x="74" y="1406"/>
                  </a:cubicBezTo>
                  <a:cubicBezTo>
                    <a:pt x="74" y="1443"/>
                    <a:pt x="37" y="1443"/>
                    <a:pt x="37" y="1480"/>
                  </a:cubicBezTo>
                  <a:cubicBezTo>
                    <a:pt x="37" y="1517"/>
                    <a:pt x="37" y="1517"/>
                    <a:pt x="37" y="1554"/>
                  </a:cubicBezTo>
                  <a:cubicBezTo>
                    <a:pt x="37" y="1554"/>
                    <a:pt x="37" y="1591"/>
                    <a:pt x="37" y="1628"/>
                  </a:cubicBezTo>
                  <a:cubicBezTo>
                    <a:pt x="37" y="1628"/>
                    <a:pt x="37" y="1665"/>
                    <a:pt x="37" y="1665"/>
                  </a:cubicBezTo>
                  <a:cubicBezTo>
                    <a:pt x="0" y="1702"/>
                    <a:pt x="0" y="1738"/>
                    <a:pt x="0" y="1775"/>
                  </a:cubicBezTo>
                  <a:cubicBezTo>
                    <a:pt x="0" y="1812"/>
                    <a:pt x="0" y="1849"/>
                    <a:pt x="37" y="1886"/>
                  </a:cubicBezTo>
                  <a:cubicBezTo>
                    <a:pt x="37" y="1923"/>
                    <a:pt x="37" y="1960"/>
                    <a:pt x="37" y="1997"/>
                  </a:cubicBezTo>
                  <a:cubicBezTo>
                    <a:pt x="37" y="2034"/>
                    <a:pt x="37" y="2071"/>
                    <a:pt x="74" y="2108"/>
                  </a:cubicBezTo>
                  <a:cubicBezTo>
                    <a:pt x="74" y="2145"/>
                    <a:pt x="74" y="2182"/>
                    <a:pt x="111" y="2182"/>
                  </a:cubicBezTo>
                  <a:cubicBezTo>
                    <a:pt x="111" y="2182"/>
                    <a:pt x="111" y="2219"/>
                    <a:pt x="111" y="2219"/>
                  </a:cubicBezTo>
                  <a:cubicBezTo>
                    <a:pt x="111" y="2219"/>
                    <a:pt x="148" y="2256"/>
                    <a:pt x="148" y="2256"/>
                  </a:cubicBezTo>
                  <a:cubicBezTo>
                    <a:pt x="148" y="2256"/>
                    <a:pt x="148" y="2256"/>
                    <a:pt x="148" y="2293"/>
                  </a:cubicBezTo>
                  <a:lnTo>
                    <a:pt x="185" y="2293"/>
                  </a:lnTo>
                  <a:cubicBezTo>
                    <a:pt x="185" y="2330"/>
                    <a:pt x="185" y="2330"/>
                    <a:pt x="185" y="2330"/>
                  </a:cubicBezTo>
                  <a:lnTo>
                    <a:pt x="222" y="2330"/>
                  </a:lnTo>
                  <a:cubicBezTo>
                    <a:pt x="222" y="2367"/>
                    <a:pt x="222" y="2367"/>
                    <a:pt x="222" y="2367"/>
                  </a:cubicBezTo>
                  <a:cubicBezTo>
                    <a:pt x="259" y="2367"/>
                    <a:pt x="259" y="2404"/>
                    <a:pt x="296" y="2404"/>
                  </a:cubicBezTo>
                  <a:lnTo>
                    <a:pt x="2625" y="3772"/>
                  </a:lnTo>
                  <a:cubicBezTo>
                    <a:pt x="2625" y="3772"/>
                    <a:pt x="2588" y="3735"/>
                    <a:pt x="2588" y="3735"/>
                  </a:cubicBezTo>
                  <a:cubicBezTo>
                    <a:pt x="2588" y="3735"/>
                    <a:pt x="2588" y="3735"/>
                    <a:pt x="2551" y="3698"/>
                  </a:cubicBezTo>
                  <a:lnTo>
                    <a:pt x="2514" y="3698"/>
                  </a:lnTo>
                  <a:cubicBezTo>
                    <a:pt x="2514" y="3698"/>
                    <a:pt x="2514" y="3661"/>
                    <a:pt x="2514" y="3661"/>
                  </a:cubicBezTo>
                  <a:cubicBezTo>
                    <a:pt x="2514" y="3624"/>
                    <a:pt x="2477" y="3624"/>
                    <a:pt x="2477" y="3624"/>
                  </a:cubicBezTo>
                  <a:cubicBezTo>
                    <a:pt x="2477" y="3587"/>
                    <a:pt x="2477" y="3587"/>
                    <a:pt x="2477" y="3587"/>
                  </a:cubicBezTo>
                  <a:cubicBezTo>
                    <a:pt x="2440" y="3587"/>
                    <a:pt x="2440" y="3550"/>
                    <a:pt x="2440" y="3550"/>
                  </a:cubicBezTo>
                  <a:cubicBezTo>
                    <a:pt x="2440" y="3513"/>
                    <a:pt x="2440" y="3513"/>
                    <a:pt x="2404" y="3513"/>
                  </a:cubicBezTo>
                  <a:cubicBezTo>
                    <a:pt x="2404" y="3476"/>
                    <a:pt x="2404" y="3476"/>
                    <a:pt x="2404" y="3476"/>
                  </a:cubicBezTo>
                  <a:cubicBezTo>
                    <a:pt x="2404" y="3439"/>
                    <a:pt x="2404" y="3439"/>
                    <a:pt x="2404" y="3402"/>
                  </a:cubicBezTo>
                  <a:cubicBezTo>
                    <a:pt x="2404" y="3402"/>
                    <a:pt x="2367" y="3402"/>
                    <a:pt x="2367" y="3365"/>
                  </a:cubicBezTo>
                  <a:cubicBezTo>
                    <a:pt x="2367" y="3328"/>
                    <a:pt x="2367" y="3328"/>
                    <a:pt x="2367" y="3291"/>
                  </a:cubicBezTo>
                  <a:cubicBezTo>
                    <a:pt x="2367" y="3291"/>
                    <a:pt x="2367" y="3291"/>
                    <a:pt x="2367" y="3254"/>
                  </a:cubicBezTo>
                  <a:cubicBezTo>
                    <a:pt x="2367" y="3217"/>
                    <a:pt x="2367" y="3180"/>
                    <a:pt x="2367" y="3180"/>
                  </a:cubicBezTo>
                  <a:lnTo>
                    <a:pt x="2367" y="3143"/>
                  </a:lnTo>
                  <a:cubicBezTo>
                    <a:pt x="2367" y="3106"/>
                    <a:pt x="2367" y="3069"/>
                    <a:pt x="2367" y="3032"/>
                  </a:cubicBezTo>
                  <a:cubicBezTo>
                    <a:pt x="2367" y="3032"/>
                    <a:pt x="2367" y="2995"/>
                    <a:pt x="2367" y="2995"/>
                  </a:cubicBezTo>
                  <a:cubicBezTo>
                    <a:pt x="2367" y="2959"/>
                    <a:pt x="2367" y="2922"/>
                    <a:pt x="2367" y="2922"/>
                  </a:cubicBezTo>
                  <a:cubicBezTo>
                    <a:pt x="2367" y="2885"/>
                    <a:pt x="2404" y="2885"/>
                    <a:pt x="2404" y="2848"/>
                  </a:cubicBezTo>
                  <a:cubicBezTo>
                    <a:pt x="2404" y="2848"/>
                    <a:pt x="2404" y="2811"/>
                    <a:pt x="2404" y="2774"/>
                  </a:cubicBezTo>
                  <a:cubicBezTo>
                    <a:pt x="2404" y="2774"/>
                    <a:pt x="2404" y="2737"/>
                    <a:pt x="2440" y="2737"/>
                  </a:cubicBezTo>
                  <a:cubicBezTo>
                    <a:pt x="2440" y="2700"/>
                    <a:pt x="2440" y="2663"/>
                    <a:pt x="2440" y="2663"/>
                  </a:cubicBezTo>
                  <a:cubicBezTo>
                    <a:pt x="2440" y="2626"/>
                    <a:pt x="2440" y="2626"/>
                    <a:pt x="2440" y="2626"/>
                  </a:cubicBezTo>
                  <a:cubicBezTo>
                    <a:pt x="2440" y="2626"/>
                    <a:pt x="2477" y="2589"/>
                    <a:pt x="2477" y="2589"/>
                  </a:cubicBezTo>
                  <a:cubicBezTo>
                    <a:pt x="2477" y="2589"/>
                    <a:pt x="2477" y="2552"/>
                    <a:pt x="2477" y="2552"/>
                  </a:cubicBezTo>
                  <a:cubicBezTo>
                    <a:pt x="2477" y="2552"/>
                    <a:pt x="2477" y="2515"/>
                    <a:pt x="2477" y="2515"/>
                  </a:cubicBezTo>
                  <a:cubicBezTo>
                    <a:pt x="2477" y="2515"/>
                    <a:pt x="2514" y="2515"/>
                    <a:pt x="2514" y="2478"/>
                  </a:cubicBezTo>
                  <a:cubicBezTo>
                    <a:pt x="2514" y="2478"/>
                    <a:pt x="2514" y="2441"/>
                    <a:pt x="2551" y="2404"/>
                  </a:cubicBezTo>
                  <a:cubicBezTo>
                    <a:pt x="2551" y="2404"/>
                    <a:pt x="2551" y="2367"/>
                    <a:pt x="2551" y="2367"/>
                  </a:cubicBezTo>
                  <a:cubicBezTo>
                    <a:pt x="2588" y="2330"/>
                    <a:pt x="2588" y="2330"/>
                    <a:pt x="2588" y="2293"/>
                  </a:cubicBezTo>
                  <a:cubicBezTo>
                    <a:pt x="2625" y="2256"/>
                    <a:pt x="2625" y="2256"/>
                    <a:pt x="2625" y="2256"/>
                  </a:cubicBezTo>
                  <a:cubicBezTo>
                    <a:pt x="2625" y="2219"/>
                    <a:pt x="2662" y="2182"/>
                    <a:pt x="2662" y="2145"/>
                  </a:cubicBezTo>
                  <a:cubicBezTo>
                    <a:pt x="2699" y="2145"/>
                    <a:pt x="2699" y="2145"/>
                    <a:pt x="2699" y="2108"/>
                  </a:cubicBezTo>
                  <a:cubicBezTo>
                    <a:pt x="2736" y="2071"/>
                    <a:pt x="2736" y="2071"/>
                    <a:pt x="2773" y="2034"/>
                  </a:cubicBezTo>
                  <a:cubicBezTo>
                    <a:pt x="2773" y="2034"/>
                    <a:pt x="2773" y="1997"/>
                    <a:pt x="2773" y="1997"/>
                  </a:cubicBezTo>
                  <a:cubicBezTo>
                    <a:pt x="2810" y="1960"/>
                    <a:pt x="2810" y="1960"/>
                    <a:pt x="2847" y="1923"/>
                  </a:cubicBezTo>
                  <a:cubicBezTo>
                    <a:pt x="2884" y="1886"/>
                    <a:pt x="2884" y="1849"/>
                    <a:pt x="2921" y="1849"/>
                  </a:cubicBezTo>
                  <a:cubicBezTo>
                    <a:pt x="2921" y="1812"/>
                    <a:pt x="2921" y="1812"/>
                    <a:pt x="2921" y="1812"/>
                  </a:cubicBezTo>
                  <a:cubicBezTo>
                    <a:pt x="2958" y="1775"/>
                    <a:pt x="2995" y="1738"/>
                    <a:pt x="3032" y="1702"/>
                  </a:cubicBezTo>
                  <a:lnTo>
                    <a:pt x="3069" y="1702"/>
                  </a:lnTo>
                  <a:cubicBezTo>
                    <a:pt x="3069" y="1665"/>
                    <a:pt x="3106" y="1665"/>
                    <a:pt x="3143" y="1628"/>
                  </a:cubicBezTo>
                  <a:cubicBezTo>
                    <a:pt x="3143" y="1628"/>
                    <a:pt x="3143" y="1628"/>
                    <a:pt x="3180" y="1591"/>
                  </a:cubicBezTo>
                  <a:cubicBezTo>
                    <a:pt x="3180" y="1591"/>
                    <a:pt x="3217" y="1591"/>
                    <a:pt x="3217" y="1554"/>
                  </a:cubicBezTo>
                  <a:lnTo>
                    <a:pt x="3254" y="1554"/>
                  </a:lnTo>
                  <a:cubicBezTo>
                    <a:pt x="3254" y="1517"/>
                    <a:pt x="3291" y="1517"/>
                    <a:pt x="3328" y="1517"/>
                  </a:cubicBezTo>
                  <a:cubicBezTo>
                    <a:pt x="3328" y="1480"/>
                    <a:pt x="3365" y="1480"/>
                    <a:pt x="3402" y="1443"/>
                  </a:cubicBezTo>
                  <a:lnTo>
                    <a:pt x="3439" y="1443"/>
                  </a:lnTo>
                  <a:cubicBezTo>
                    <a:pt x="3439" y="1443"/>
                    <a:pt x="3476" y="1443"/>
                    <a:pt x="3513" y="1406"/>
                  </a:cubicBezTo>
                  <a:lnTo>
                    <a:pt x="3624" y="1406"/>
                  </a:lnTo>
                  <a:cubicBezTo>
                    <a:pt x="3624" y="1406"/>
                    <a:pt x="3661" y="1369"/>
                    <a:pt x="3661" y="1369"/>
                  </a:cubicBezTo>
                  <a:lnTo>
                    <a:pt x="3808" y="1369"/>
                  </a:lnTo>
                  <a:cubicBezTo>
                    <a:pt x="3845" y="1369"/>
                    <a:pt x="3845" y="1369"/>
                    <a:pt x="3845" y="1406"/>
                  </a:cubicBezTo>
                  <a:lnTo>
                    <a:pt x="3919" y="1406"/>
                  </a:lnTo>
                  <a:cubicBezTo>
                    <a:pt x="3926" y="1406"/>
                    <a:pt x="3931" y="1407"/>
                    <a:pt x="3935" y="1409"/>
                  </a:cubicBezTo>
                  <a:lnTo>
                    <a:pt x="3935" y="1409"/>
                  </a:lnTo>
                  <a:lnTo>
                    <a:pt x="1664" y="75"/>
                  </a:lnTo>
                  <a:cubicBezTo>
                    <a:pt x="1627" y="75"/>
                    <a:pt x="1590" y="38"/>
                    <a:pt x="1590" y="38"/>
                  </a:cubicBezTo>
                  <a:lnTo>
                    <a:pt x="1516" y="38"/>
                  </a:lnTo>
                  <a:cubicBezTo>
                    <a:pt x="1516" y="1"/>
                    <a:pt x="1479" y="1"/>
                    <a:pt x="1479"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97"/>
            <p:cNvSpPr/>
            <p:nvPr/>
          </p:nvSpPr>
          <p:spPr>
            <a:xfrm>
              <a:off x="2147918" y="571687"/>
              <a:ext cx="74358" cy="95608"/>
            </a:xfrm>
            <a:custGeom>
              <a:avLst/>
              <a:gdLst/>
              <a:ahLst/>
              <a:cxnLst/>
              <a:rect l="l" t="t" r="r" b="b"/>
              <a:pathLst>
                <a:path w="1924" h="2474" extrusionOk="0">
                  <a:moveTo>
                    <a:pt x="1295" y="1"/>
                  </a:moveTo>
                  <a:cubicBezTo>
                    <a:pt x="1295" y="1"/>
                    <a:pt x="1258" y="1"/>
                    <a:pt x="1221" y="38"/>
                  </a:cubicBezTo>
                  <a:lnTo>
                    <a:pt x="1147" y="38"/>
                  </a:lnTo>
                  <a:cubicBezTo>
                    <a:pt x="1110" y="75"/>
                    <a:pt x="1073" y="75"/>
                    <a:pt x="1036" y="75"/>
                  </a:cubicBezTo>
                  <a:cubicBezTo>
                    <a:pt x="999" y="112"/>
                    <a:pt x="962" y="112"/>
                    <a:pt x="962" y="149"/>
                  </a:cubicBezTo>
                  <a:cubicBezTo>
                    <a:pt x="925" y="149"/>
                    <a:pt x="888" y="186"/>
                    <a:pt x="888" y="186"/>
                  </a:cubicBezTo>
                  <a:cubicBezTo>
                    <a:pt x="851" y="186"/>
                    <a:pt x="814" y="223"/>
                    <a:pt x="814" y="223"/>
                  </a:cubicBezTo>
                  <a:cubicBezTo>
                    <a:pt x="777" y="260"/>
                    <a:pt x="777" y="260"/>
                    <a:pt x="777" y="260"/>
                  </a:cubicBezTo>
                  <a:cubicBezTo>
                    <a:pt x="740" y="297"/>
                    <a:pt x="703" y="297"/>
                    <a:pt x="703" y="334"/>
                  </a:cubicBezTo>
                  <a:lnTo>
                    <a:pt x="666" y="334"/>
                  </a:lnTo>
                  <a:cubicBezTo>
                    <a:pt x="629" y="370"/>
                    <a:pt x="592" y="407"/>
                    <a:pt x="555" y="444"/>
                  </a:cubicBezTo>
                  <a:cubicBezTo>
                    <a:pt x="555" y="444"/>
                    <a:pt x="555" y="444"/>
                    <a:pt x="555" y="481"/>
                  </a:cubicBezTo>
                  <a:cubicBezTo>
                    <a:pt x="518" y="481"/>
                    <a:pt x="518" y="518"/>
                    <a:pt x="481" y="555"/>
                  </a:cubicBezTo>
                  <a:cubicBezTo>
                    <a:pt x="444" y="555"/>
                    <a:pt x="444" y="592"/>
                    <a:pt x="407" y="629"/>
                  </a:cubicBezTo>
                  <a:cubicBezTo>
                    <a:pt x="407" y="629"/>
                    <a:pt x="407" y="629"/>
                    <a:pt x="407" y="666"/>
                  </a:cubicBezTo>
                  <a:cubicBezTo>
                    <a:pt x="370" y="666"/>
                    <a:pt x="370" y="703"/>
                    <a:pt x="333" y="740"/>
                  </a:cubicBezTo>
                  <a:cubicBezTo>
                    <a:pt x="333" y="777"/>
                    <a:pt x="333" y="777"/>
                    <a:pt x="296" y="777"/>
                  </a:cubicBezTo>
                  <a:cubicBezTo>
                    <a:pt x="296" y="814"/>
                    <a:pt x="259" y="851"/>
                    <a:pt x="259" y="888"/>
                  </a:cubicBezTo>
                  <a:cubicBezTo>
                    <a:pt x="259" y="888"/>
                    <a:pt x="259" y="888"/>
                    <a:pt x="222" y="925"/>
                  </a:cubicBezTo>
                  <a:cubicBezTo>
                    <a:pt x="222" y="962"/>
                    <a:pt x="222" y="962"/>
                    <a:pt x="185" y="999"/>
                  </a:cubicBezTo>
                  <a:cubicBezTo>
                    <a:pt x="185" y="999"/>
                    <a:pt x="185" y="1036"/>
                    <a:pt x="185" y="1036"/>
                  </a:cubicBezTo>
                  <a:cubicBezTo>
                    <a:pt x="148" y="1073"/>
                    <a:pt x="148" y="1110"/>
                    <a:pt x="148" y="1110"/>
                  </a:cubicBezTo>
                  <a:cubicBezTo>
                    <a:pt x="148" y="1147"/>
                    <a:pt x="111" y="1147"/>
                    <a:pt x="111" y="1184"/>
                  </a:cubicBezTo>
                  <a:cubicBezTo>
                    <a:pt x="111" y="1184"/>
                    <a:pt x="111" y="1221"/>
                    <a:pt x="111" y="1221"/>
                  </a:cubicBezTo>
                  <a:cubicBezTo>
                    <a:pt x="111" y="1258"/>
                    <a:pt x="74" y="1258"/>
                    <a:pt x="74" y="1295"/>
                  </a:cubicBezTo>
                  <a:cubicBezTo>
                    <a:pt x="74" y="1295"/>
                    <a:pt x="74" y="1332"/>
                    <a:pt x="74" y="1369"/>
                  </a:cubicBezTo>
                  <a:cubicBezTo>
                    <a:pt x="38" y="1369"/>
                    <a:pt x="38" y="1406"/>
                    <a:pt x="38" y="1406"/>
                  </a:cubicBezTo>
                  <a:cubicBezTo>
                    <a:pt x="38" y="1443"/>
                    <a:pt x="38" y="1480"/>
                    <a:pt x="38" y="1480"/>
                  </a:cubicBezTo>
                  <a:cubicBezTo>
                    <a:pt x="38" y="1517"/>
                    <a:pt x="38" y="1517"/>
                    <a:pt x="1" y="1554"/>
                  </a:cubicBezTo>
                  <a:cubicBezTo>
                    <a:pt x="1" y="1554"/>
                    <a:pt x="1" y="1591"/>
                    <a:pt x="1" y="1627"/>
                  </a:cubicBezTo>
                  <a:cubicBezTo>
                    <a:pt x="1" y="1627"/>
                    <a:pt x="1" y="1664"/>
                    <a:pt x="1" y="1664"/>
                  </a:cubicBezTo>
                  <a:cubicBezTo>
                    <a:pt x="1" y="1701"/>
                    <a:pt x="1" y="1738"/>
                    <a:pt x="1" y="1775"/>
                  </a:cubicBezTo>
                  <a:cubicBezTo>
                    <a:pt x="1" y="1812"/>
                    <a:pt x="1" y="1849"/>
                    <a:pt x="1" y="1886"/>
                  </a:cubicBezTo>
                  <a:cubicBezTo>
                    <a:pt x="1" y="1923"/>
                    <a:pt x="1" y="1923"/>
                    <a:pt x="1" y="1923"/>
                  </a:cubicBezTo>
                  <a:cubicBezTo>
                    <a:pt x="1" y="1960"/>
                    <a:pt x="1" y="1960"/>
                    <a:pt x="1" y="1997"/>
                  </a:cubicBezTo>
                  <a:lnTo>
                    <a:pt x="38" y="1997"/>
                  </a:lnTo>
                  <a:cubicBezTo>
                    <a:pt x="38" y="2034"/>
                    <a:pt x="38" y="2034"/>
                    <a:pt x="38" y="2034"/>
                  </a:cubicBezTo>
                  <a:cubicBezTo>
                    <a:pt x="38" y="2071"/>
                    <a:pt x="38" y="2071"/>
                    <a:pt x="38" y="2108"/>
                  </a:cubicBezTo>
                  <a:cubicBezTo>
                    <a:pt x="38" y="2108"/>
                    <a:pt x="74" y="2145"/>
                    <a:pt x="74" y="2182"/>
                  </a:cubicBezTo>
                  <a:cubicBezTo>
                    <a:pt x="74" y="2219"/>
                    <a:pt x="111" y="2219"/>
                    <a:pt x="111" y="2256"/>
                  </a:cubicBezTo>
                  <a:cubicBezTo>
                    <a:pt x="148" y="2293"/>
                    <a:pt x="148" y="2293"/>
                    <a:pt x="148" y="2293"/>
                  </a:cubicBezTo>
                  <a:lnTo>
                    <a:pt x="185" y="2330"/>
                  </a:lnTo>
                  <a:cubicBezTo>
                    <a:pt x="185" y="2330"/>
                    <a:pt x="185" y="2330"/>
                    <a:pt x="222" y="2367"/>
                  </a:cubicBezTo>
                  <a:cubicBezTo>
                    <a:pt x="310" y="2437"/>
                    <a:pt x="413" y="2474"/>
                    <a:pt x="530" y="2474"/>
                  </a:cubicBezTo>
                  <a:cubicBezTo>
                    <a:pt x="660" y="2474"/>
                    <a:pt x="806" y="2428"/>
                    <a:pt x="962" y="2330"/>
                  </a:cubicBezTo>
                  <a:cubicBezTo>
                    <a:pt x="1479" y="2034"/>
                    <a:pt x="1923" y="1295"/>
                    <a:pt x="1923" y="703"/>
                  </a:cubicBezTo>
                  <a:cubicBezTo>
                    <a:pt x="1923" y="370"/>
                    <a:pt x="1812" y="186"/>
                    <a:pt x="1627" y="75"/>
                  </a:cubicBezTo>
                  <a:cubicBezTo>
                    <a:pt x="1590" y="75"/>
                    <a:pt x="1590" y="38"/>
                    <a:pt x="1553" y="38"/>
                  </a:cubicBezTo>
                  <a:lnTo>
                    <a:pt x="1479" y="38"/>
                  </a:lnTo>
                  <a:cubicBezTo>
                    <a:pt x="1479" y="1"/>
                    <a:pt x="1479" y="1"/>
                    <a:pt x="1479" y="1"/>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97"/>
            <p:cNvSpPr/>
            <p:nvPr/>
          </p:nvSpPr>
          <p:spPr>
            <a:xfrm>
              <a:off x="2186486" y="485970"/>
              <a:ext cx="315827" cy="175757"/>
            </a:xfrm>
            <a:custGeom>
              <a:avLst/>
              <a:gdLst/>
              <a:ahLst/>
              <a:cxnLst/>
              <a:rect l="l" t="t" r="r" b="b"/>
              <a:pathLst>
                <a:path w="8172" h="4548" extrusionOk="0">
                  <a:moveTo>
                    <a:pt x="1073" y="1"/>
                  </a:moveTo>
                  <a:cubicBezTo>
                    <a:pt x="1036" y="1"/>
                    <a:pt x="999" y="37"/>
                    <a:pt x="962" y="37"/>
                  </a:cubicBezTo>
                  <a:lnTo>
                    <a:pt x="851" y="37"/>
                  </a:lnTo>
                  <a:cubicBezTo>
                    <a:pt x="777" y="74"/>
                    <a:pt x="740" y="74"/>
                    <a:pt x="666" y="111"/>
                  </a:cubicBezTo>
                  <a:lnTo>
                    <a:pt x="555" y="111"/>
                  </a:lnTo>
                  <a:cubicBezTo>
                    <a:pt x="518" y="148"/>
                    <a:pt x="444" y="185"/>
                    <a:pt x="370" y="185"/>
                  </a:cubicBezTo>
                  <a:cubicBezTo>
                    <a:pt x="333" y="222"/>
                    <a:pt x="333" y="222"/>
                    <a:pt x="297" y="222"/>
                  </a:cubicBezTo>
                  <a:cubicBezTo>
                    <a:pt x="186" y="296"/>
                    <a:pt x="112" y="333"/>
                    <a:pt x="1" y="407"/>
                  </a:cubicBezTo>
                  <a:lnTo>
                    <a:pt x="7099" y="4548"/>
                  </a:lnTo>
                  <a:cubicBezTo>
                    <a:pt x="7210" y="4511"/>
                    <a:pt x="7321" y="4437"/>
                    <a:pt x="7395" y="4400"/>
                  </a:cubicBezTo>
                  <a:cubicBezTo>
                    <a:pt x="7432" y="4400"/>
                    <a:pt x="7469" y="4363"/>
                    <a:pt x="7506" y="4363"/>
                  </a:cubicBezTo>
                  <a:cubicBezTo>
                    <a:pt x="7543" y="4326"/>
                    <a:pt x="7617" y="4326"/>
                    <a:pt x="7691" y="4289"/>
                  </a:cubicBezTo>
                  <a:cubicBezTo>
                    <a:pt x="7728" y="4252"/>
                    <a:pt x="7765" y="4252"/>
                    <a:pt x="7802" y="4252"/>
                  </a:cubicBezTo>
                  <a:cubicBezTo>
                    <a:pt x="7839" y="4252"/>
                    <a:pt x="7876" y="4215"/>
                    <a:pt x="7949" y="4215"/>
                  </a:cubicBezTo>
                  <a:lnTo>
                    <a:pt x="7986" y="4215"/>
                  </a:lnTo>
                  <a:cubicBezTo>
                    <a:pt x="7986" y="4178"/>
                    <a:pt x="8023" y="4178"/>
                    <a:pt x="8060" y="4178"/>
                  </a:cubicBezTo>
                  <a:lnTo>
                    <a:pt x="8171" y="4178"/>
                  </a:lnTo>
                  <a:lnTo>
                    <a:pt x="10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97"/>
            <p:cNvSpPr/>
            <p:nvPr/>
          </p:nvSpPr>
          <p:spPr>
            <a:xfrm>
              <a:off x="2235065" y="485970"/>
              <a:ext cx="305818" cy="168647"/>
            </a:xfrm>
            <a:custGeom>
              <a:avLst/>
              <a:gdLst/>
              <a:ahLst/>
              <a:cxnLst/>
              <a:rect l="l" t="t" r="r" b="b"/>
              <a:pathLst>
                <a:path w="7913" h="4364" extrusionOk="0">
                  <a:moveTo>
                    <a:pt x="1" y="1"/>
                  </a:moveTo>
                  <a:lnTo>
                    <a:pt x="7136" y="4141"/>
                  </a:lnTo>
                  <a:lnTo>
                    <a:pt x="7284" y="4141"/>
                  </a:lnTo>
                  <a:cubicBezTo>
                    <a:pt x="7321" y="4178"/>
                    <a:pt x="7395" y="4178"/>
                    <a:pt x="7432" y="4178"/>
                  </a:cubicBezTo>
                  <a:lnTo>
                    <a:pt x="7506" y="4178"/>
                  </a:lnTo>
                  <a:cubicBezTo>
                    <a:pt x="7543" y="4215"/>
                    <a:pt x="7617" y="4215"/>
                    <a:pt x="7654" y="4215"/>
                  </a:cubicBezTo>
                  <a:cubicBezTo>
                    <a:pt x="7654" y="4252"/>
                    <a:pt x="7691" y="4252"/>
                    <a:pt x="7691" y="4252"/>
                  </a:cubicBezTo>
                  <a:lnTo>
                    <a:pt x="7724" y="4252"/>
                  </a:lnTo>
                  <a:lnTo>
                    <a:pt x="814" y="185"/>
                  </a:lnTo>
                  <a:cubicBezTo>
                    <a:pt x="740" y="148"/>
                    <a:pt x="666" y="111"/>
                    <a:pt x="592" y="111"/>
                  </a:cubicBezTo>
                  <a:cubicBezTo>
                    <a:pt x="592" y="74"/>
                    <a:pt x="555" y="74"/>
                    <a:pt x="555" y="74"/>
                  </a:cubicBezTo>
                  <a:cubicBezTo>
                    <a:pt x="481" y="74"/>
                    <a:pt x="444" y="37"/>
                    <a:pt x="407" y="37"/>
                  </a:cubicBezTo>
                  <a:cubicBezTo>
                    <a:pt x="370" y="37"/>
                    <a:pt x="334" y="37"/>
                    <a:pt x="297" y="1"/>
                  </a:cubicBezTo>
                  <a:close/>
                  <a:moveTo>
                    <a:pt x="7724" y="4252"/>
                  </a:moveTo>
                  <a:lnTo>
                    <a:pt x="7735" y="4258"/>
                  </a:lnTo>
                  <a:lnTo>
                    <a:pt x="7735" y="4258"/>
                  </a:lnTo>
                  <a:cubicBezTo>
                    <a:pt x="7732" y="4256"/>
                    <a:pt x="7730" y="4254"/>
                    <a:pt x="7728" y="4252"/>
                  </a:cubicBezTo>
                  <a:close/>
                  <a:moveTo>
                    <a:pt x="7735" y="4258"/>
                  </a:moveTo>
                  <a:lnTo>
                    <a:pt x="7735" y="4258"/>
                  </a:lnTo>
                  <a:cubicBezTo>
                    <a:pt x="7743" y="4265"/>
                    <a:pt x="7752" y="4270"/>
                    <a:pt x="7762" y="4274"/>
                  </a:cubicBezTo>
                  <a:lnTo>
                    <a:pt x="7762" y="4274"/>
                  </a:lnTo>
                  <a:lnTo>
                    <a:pt x="7735" y="4258"/>
                  </a:lnTo>
                  <a:close/>
                  <a:moveTo>
                    <a:pt x="7762" y="4274"/>
                  </a:moveTo>
                  <a:lnTo>
                    <a:pt x="7912" y="4363"/>
                  </a:lnTo>
                  <a:lnTo>
                    <a:pt x="7912" y="4326"/>
                  </a:lnTo>
                  <a:lnTo>
                    <a:pt x="7876" y="4326"/>
                  </a:lnTo>
                  <a:cubicBezTo>
                    <a:pt x="7848" y="4299"/>
                    <a:pt x="7800" y="4292"/>
                    <a:pt x="7762" y="42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97"/>
            <p:cNvSpPr/>
            <p:nvPr/>
          </p:nvSpPr>
          <p:spPr>
            <a:xfrm>
              <a:off x="2227915" y="485970"/>
              <a:ext cx="282977" cy="161497"/>
            </a:xfrm>
            <a:custGeom>
              <a:avLst/>
              <a:gdLst/>
              <a:ahLst/>
              <a:cxnLst/>
              <a:rect l="l" t="t" r="r" b="b"/>
              <a:pathLst>
                <a:path w="7322" h="4179" extrusionOk="0">
                  <a:moveTo>
                    <a:pt x="1" y="1"/>
                  </a:moveTo>
                  <a:lnTo>
                    <a:pt x="7099" y="4178"/>
                  </a:lnTo>
                  <a:lnTo>
                    <a:pt x="7136" y="4178"/>
                  </a:lnTo>
                  <a:cubicBezTo>
                    <a:pt x="7136" y="4178"/>
                    <a:pt x="7173" y="4178"/>
                    <a:pt x="7173" y="4141"/>
                  </a:cubicBezTo>
                  <a:lnTo>
                    <a:pt x="7321" y="4141"/>
                  </a:lnTo>
                  <a:lnTo>
                    <a:pt x="186"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97"/>
            <p:cNvSpPr/>
            <p:nvPr/>
          </p:nvSpPr>
          <p:spPr>
            <a:xfrm>
              <a:off x="2096479" y="757421"/>
              <a:ext cx="285798" cy="170077"/>
            </a:xfrm>
            <a:custGeom>
              <a:avLst/>
              <a:gdLst/>
              <a:ahLst/>
              <a:cxnLst/>
              <a:rect l="l" t="t" r="r" b="b"/>
              <a:pathLst>
                <a:path w="7395" h="4401" extrusionOk="0">
                  <a:moveTo>
                    <a:pt x="1" y="1"/>
                  </a:moveTo>
                  <a:lnTo>
                    <a:pt x="1" y="1"/>
                  </a:lnTo>
                  <a:cubicBezTo>
                    <a:pt x="38" y="38"/>
                    <a:pt x="38" y="38"/>
                    <a:pt x="75" y="75"/>
                  </a:cubicBezTo>
                  <a:cubicBezTo>
                    <a:pt x="75" y="75"/>
                    <a:pt x="75" y="112"/>
                    <a:pt x="112" y="112"/>
                  </a:cubicBezTo>
                  <a:cubicBezTo>
                    <a:pt x="148" y="149"/>
                    <a:pt x="222" y="186"/>
                    <a:pt x="296" y="223"/>
                  </a:cubicBezTo>
                  <a:lnTo>
                    <a:pt x="7331" y="4363"/>
                  </a:lnTo>
                  <a:lnTo>
                    <a:pt x="7331" y="4363"/>
                  </a:lnTo>
                  <a:cubicBezTo>
                    <a:pt x="7296" y="4338"/>
                    <a:pt x="7271" y="4314"/>
                    <a:pt x="7247" y="4290"/>
                  </a:cubicBezTo>
                  <a:cubicBezTo>
                    <a:pt x="7210" y="4253"/>
                    <a:pt x="7210" y="4253"/>
                    <a:pt x="7210" y="4253"/>
                  </a:cubicBezTo>
                  <a:cubicBezTo>
                    <a:pt x="7210" y="4253"/>
                    <a:pt x="7173" y="4253"/>
                    <a:pt x="7173" y="4216"/>
                  </a:cubicBezTo>
                  <a:cubicBezTo>
                    <a:pt x="7136" y="4216"/>
                    <a:pt x="7136" y="4179"/>
                    <a:pt x="7099" y="4142"/>
                  </a:cubicBezTo>
                  <a:lnTo>
                    <a:pt x="1" y="1"/>
                  </a:lnTo>
                  <a:close/>
                  <a:moveTo>
                    <a:pt x="7331" y="4363"/>
                  </a:moveTo>
                  <a:cubicBezTo>
                    <a:pt x="7349" y="4375"/>
                    <a:pt x="7370" y="4388"/>
                    <a:pt x="7395" y="4400"/>
                  </a:cubicBezTo>
                  <a:lnTo>
                    <a:pt x="7331" y="436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97"/>
            <p:cNvSpPr/>
            <p:nvPr/>
          </p:nvSpPr>
          <p:spPr>
            <a:xfrm>
              <a:off x="2075069" y="706022"/>
              <a:ext cx="291518" cy="207176"/>
            </a:xfrm>
            <a:custGeom>
              <a:avLst/>
              <a:gdLst/>
              <a:ahLst/>
              <a:cxnLst/>
              <a:rect l="l" t="t" r="r" b="b"/>
              <a:pathLst>
                <a:path w="7543" h="5361" extrusionOk="0">
                  <a:moveTo>
                    <a:pt x="0" y="0"/>
                  </a:moveTo>
                  <a:cubicBezTo>
                    <a:pt x="0" y="111"/>
                    <a:pt x="37" y="222"/>
                    <a:pt x="37" y="333"/>
                  </a:cubicBezTo>
                  <a:cubicBezTo>
                    <a:pt x="74" y="370"/>
                    <a:pt x="74" y="370"/>
                    <a:pt x="74" y="407"/>
                  </a:cubicBezTo>
                  <a:cubicBezTo>
                    <a:pt x="74" y="481"/>
                    <a:pt x="111" y="555"/>
                    <a:pt x="148" y="629"/>
                  </a:cubicBezTo>
                  <a:cubicBezTo>
                    <a:pt x="148" y="665"/>
                    <a:pt x="148" y="702"/>
                    <a:pt x="185" y="739"/>
                  </a:cubicBezTo>
                  <a:cubicBezTo>
                    <a:pt x="185" y="776"/>
                    <a:pt x="222" y="850"/>
                    <a:pt x="259" y="887"/>
                  </a:cubicBezTo>
                  <a:cubicBezTo>
                    <a:pt x="259" y="924"/>
                    <a:pt x="296" y="961"/>
                    <a:pt x="296" y="998"/>
                  </a:cubicBezTo>
                  <a:cubicBezTo>
                    <a:pt x="333" y="1035"/>
                    <a:pt x="370" y="1109"/>
                    <a:pt x="370" y="1146"/>
                  </a:cubicBezTo>
                  <a:cubicBezTo>
                    <a:pt x="407" y="1146"/>
                    <a:pt x="407" y="1183"/>
                    <a:pt x="407" y="1183"/>
                  </a:cubicBezTo>
                  <a:lnTo>
                    <a:pt x="7542" y="5361"/>
                  </a:lnTo>
                  <a:cubicBezTo>
                    <a:pt x="7505" y="5324"/>
                    <a:pt x="7505" y="5324"/>
                    <a:pt x="7505" y="5287"/>
                  </a:cubicBezTo>
                  <a:cubicBezTo>
                    <a:pt x="7468" y="5287"/>
                    <a:pt x="7468" y="5250"/>
                    <a:pt x="7468" y="5250"/>
                  </a:cubicBezTo>
                  <a:cubicBezTo>
                    <a:pt x="7431" y="5213"/>
                    <a:pt x="7431" y="5176"/>
                    <a:pt x="7394" y="5139"/>
                  </a:cubicBezTo>
                  <a:cubicBezTo>
                    <a:pt x="7394" y="5139"/>
                    <a:pt x="7357" y="5102"/>
                    <a:pt x="7357" y="5065"/>
                  </a:cubicBezTo>
                  <a:cubicBezTo>
                    <a:pt x="7357" y="5065"/>
                    <a:pt x="7357" y="5028"/>
                    <a:pt x="7320" y="5028"/>
                  </a:cubicBezTo>
                  <a:cubicBezTo>
                    <a:pt x="7320" y="4991"/>
                    <a:pt x="7283" y="4917"/>
                    <a:pt x="7283" y="4880"/>
                  </a:cubicBezTo>
                  <a:cubicBezTo>
                    <a:pt x="7283" y="4880"/>
                    <a:pt x="7246" y="4843"/>
                    <a:pt x="7246" y="4806"/>
                  </a:cubicBezTo>
                  <a:cubicBezTo>
                    <a:pt x="7246" y="4806"/>
                    <a:pt x="7246" y="4769"/>
                    <a:pt x="7246" y="4769"/>
                  </a:cubicBezTo>
                  <a:cubicBezTo>
                    <a:pt x="7209" y="4732"/>
                    <a:pt x="7209" y="4658"/>
                    <a:pt x="7209" y="4621"/>
                  </a:cubicBezTo>
                  <a:cubicBezTo>
                    <a:pt x="7172" y="4584"/>
                    <a:pt x="7172" y="4547"/>
                    <a:pt x="7172" y="4547"/>
                  </a:cubicBezTo>
                  <a:cubicBezTo>
                    <a:pt x="7172" y="4510"/>
                    <a:pt x="7172" y="4510"/>
                    <a:pt x="7172" y="4510"/>
                  </a:cubicBezTo>
                  <a:cubicBezTo>
                    <a:pt x="7135" y="4437"/>
                    <a:pt x="7135" y="4363"/>
                    <a:pt x="7135" y="4289"/>
                  </a:cubicBezTo>
                  <a:cubicBezTo>
                    <a:pt x="7135" y="4252"/>
                    <a:pt x="7135" y="4215"/>
                    <a:pt x="7135" y="4178"/>
                  </a:cubicBezTo>
                  <a:cubicBezTo>
                    <a:pt x="7135" y="4178"/>
                    <a:pt x="7135" y="4141"/>
                    <a:pt x="7135" y="4141"/>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97"/>
            <p:cNvSpPr/>
            <p:nvPr/>
          </p:nvSpPr>
          <p:spPr>
            <a:xfrm>
              <a:off x="2075069" y="631705"/>
              <a:ext cx="285798" cy="224334"/>
            </a:xfrm>
            <a:custGeom>
              <a:avLst/>
              <a:gdLst/>
              <a:ahLst/>
              <a:cxnLst/>
              <a:rect l="l" t="t" r="r" b="b"/>
              <a:pathLst>
                <a:path w="7395" h="5805" extrusionOk="0">
                  <a:moveTo>
                    <a:pt x="296" y="1"/>
                  </a:moveTo>
                  <a:cubicBezTo>
                    <a:pt x="259" y="38"/>
                    <a:pt x="259" y="38"/>
                    <a:pt x="259" y="74"/>
                  </a:cubicBezTo>
                  <a:cubicBezTo>
                    <a:pt x="222" y="148"/>
                    <a:pt x="222" y="222"/>
                    <a:pt x="185" y="333"/>
                  </a:cubicBezTo>
                  <a:cubicBezTo>
                    <a:pt x="185" y="370"/>
                    <a:pt x="148" y="407"/>
                    <a:pt x="148" y="481"/>
                  </a:cubicBezTo>
                  <a:cubicBezTo>
                    <a:pt x="111" y="555"/>
                    <a:pt x="111" y="629"/>
                    <a:pt x="74" y="703"/>
                  </a:cubicBezTo>
                  <a:cubicBezTo>
                    <a:pt x="74" y="777"/>
                    <a:pt x="74" y="814"/>
                    <a:pt x="74" y="851"/>
                  </a:cubicBezTo>
                  <a:cubicBezTo>
                    <a:pt x="37" y="962"/>
                    <a:pt x="37" y="1036"/>
                    <a:pt x="37" y="1110"/>
                  </a:cubicBezTo>
                  <a:cubicBezTo>
                    <a:pt x="0" y="1147"/>
                    <a:pt x="0" y="1221"/>
                    <a:pt x="0" y="1258"/>
                  </a:cubicBezTo>
                  <a:cubicBezTo>
                    <a:pt x="0" y="1368"/>
                    <a:pt x="0" y="1516"/>
                    <a:pt x="0" y="1627"/>
                  </a:cubicBezTo>
                  <a:cubicBezTo>
                    <a:pt x="0" y="1627"/>
                    <a:pt x="0" y="1627"/>
                    <a:pt x="0" y="1664"/>
                  </a:cubicBezTo>
                  <a:lnTo>
                    <a:pt x="3734" y="3845"/>
                  </a:lnTo>
                  <a:lnTo>
                    <a:pt x="7098" y="5805"/>
                  </a:lnTo>
                  <a:lnTo>
                    <a:pt x="7098" y="5768"/>
                  </a:lnTo>
                  <a:cubicBezTo>
                    <a:pt x="7098" y="5657"/>
                    <a:pt x="7098" y="5546"/>
                    <a:pt x="7135" y="5398"/>
                  </a:cubicBezTo>
                  <a:cubicBezTo>
                    <a:pt x="7135" y="5361"/>
                    <a:pt x="7135" y="5324"/>
                    <a:pt x="7135" y="5287"/>
                  </a:cubicBezTo>
                  <a:cubicBezTo>
                    <a:pt x="7135" y="5213"/>
                    <a:pt x="7172" y="5102"/>
                    <a:pt x="7172" y="5029"/>
                  </a:cubicBezTo>
                  <a:cubicBezTo>
                    <a:pt x="7172" y="4992"/>
                    <a:pt x="7209" y="4918"/>
                    <a:pt x="7209" y="4881"/>
                  </a:cubicBezTo>
                  <a:cubicBezTo>
                    <a:pt x="7209" y="4807"/>
                    <a:pt x="7246" y="4696"/>
                    <a:pt x="7246" y="4622"/>
                  </a:cubicBezTo>
                  <a:cubicBezTo>
                    <a:pt x="7283" y="4585"/>
                    <a:pt x="7283" y="4511"/>
                    <a:pt x="7283" y="4474"/>
                  </a:cubicBezTo>
                  <a:cubicBezTo>
                    <a:pt x="7320" y="4400"/>
                    <a:pt x="7357" y="4326"/>
                    <a:pt x="7357" y="4252"/>
                  </a:cubicBezTo>
                  <a:cubicBezTo>
                    <a:pt x="7394" y="4215"/>
                    <a:pt x="7394" y="4178"/>
                    <a:pt x="7394" y="4141"/>
                  </a:cubicBez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97"/>
            <p:cNvSpPr/>
            <p:nvPr/>
          </p:nvSpPr>
          <p:spPr>
            <a:xfrm>
              <a:off x="2090760" y="558857"/>
              <a:ext cx="307248" cy="221474"/>
            </a:xfrm>
            <a:custGeom>
              <a:avLst/>
              <a:gdLst/>
              <a:ahLst/>
              <a:cxnLst/>
              <a:rect l="l" t="t" r="r" b="b"/>
              <a:pathLst>
                <a:path w="7950" h="5731" extrusionOk="0">
                  <a:moveTo>
                    <a:pt x="851" y="0"/>
                  </a:moveTo>
                  <a:cubicBezTo>
                    <a:pt x="851" y="37"/>
                    <a:pt x="814" y="37"/>
                    <a:pt x="814" y="74"/>
                  </a:cubicBezTo>
                  <a:cubicBezTo>
                    <a:pt x="740" y="148"/>
                    <a:pt x="666" y="259"/>
                    <a:pt x="629" y="370"/>
                  </a:cubicBezTo>
                  <a:cubicBezTo>
                    <a:pt x="592" y="407"/>
                    <a:pt x="555" y="444"/>
                    <a:pt x="555" y="481"/>
                  </a:cubicBezTo>
                  <a:cubicBezTo>
                    <a:pt x="481" y="555"/>
                    <a:pt x="444" y="629"/>
                    <a:pt x="407" y="739"/>
                  </a:cubicBezTo>
                  <a:cubicBezTo>
                    <a:pt x="370" y="776"/>
                    <a:pt x="333" y="813"/>
                    <a:pt x="333" y="887"/>
                  </a:cubicBezTo>
                  <a:cubicBezTo>
                    <a:pt x="260" y="961"/>
                    <a:pt x="223" y="1035"/>
                    <a:pt x="186" y="1109"/>
                  </a:cubicBezTo>
                  <a:cubicBezTo>
                    <a:pt x="186" y="1146"/>
                    <a:pt x="149" y="1220"/>
                    <a:pt x="112" y="1257"/>
                  </a:cubicBezTo>
                  <a:cubicBezTo>
                    <a:pt x="75" y="1331"/>
                    <a:pt x="38" y="1405"/>
                    <a:pt x="38" y="1479"/>
                  </a:cubicBezTo>
                  <a:lnTo>
                    <a:pt x="1" y="1590"/>
                  </a:lnTo>
                  <a:lnTo>
                    <a:pt x="7099" y="5730"/>
                  </a:lnTo>
                  <a:cubicBezTo>
                    <a:pt x="7099" y="5730"/>
                    <a:pt x="7136" y="5694"/>
                    <a:pt x="7136" y="5657"/>
                  </a:cubicBezTo>
                  <a:cubicBezTo>
                    <a:pt x="7173" y="5583"/>
                    <a:pt x="7210" y="5509"/>
                    <a:pt x="7247" y="5398"/>
                  </a:cubicBezTo>
                  <a:cubicBezTo>
                    <a:pt x="7247" y="5361"/>
                    <a:pt x="7284" y="5324"/>
                    <a:pt x="7321" y="5250"/>
                  </a:cubicBezTo>
                  <a:cubicBezTo>
                    <a:pt x="7358" y="5176"/>
                    <a:pt x="7395" y="5102"/>
                    <a:pt x="7432" y="5028"/>
                  </a:cubicBezTo>
                  <a:cubicBezTo>
                    <a:pt x="7469" y="4991"/>
                    <a:pt x="7469" y="4917"/>
                    <a:pt x="7506" y="4880"/>
                  </a:cubicBezTo>
                  <a:cubicBezTo>
                    <a:pt x="7543" y="4806"/>
                    <a:pt x="7617" y="4732"/>
                    <a:pt x="7654" y="4658"/>
                  </a:cubicBezTo>
                  <a:cubicBezTo>
                    <a:pt x="7691" y="4621"/>
                    <a:pt x="7691" y="4547"/>
                    <a:pt x="7728" y="4510"/>
                  </a:cubicBezTo>
                  <a:cubicBezTo>
                    <a:pt x="7802" y="4400"/>
                    <a:pt x="7875" y="4326"/>
                    <a:pt x="7949" y="4215"/>
                  </a:cubicBezTo>
                  <a:cubicBezTo>
                    <a:pt x="7949" y="4215"/>
                    <a:pt x="7949" y="4178"/>
                    <a:pt x="7949" y="4178"/>
                  </a:cubicBezTo>
                  <a:lnTo>
                    <a:pt x="8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97"/>
            <p:cNvSpPr/>
            <p:nvPr/>
          </p:nvSpPr>
          <p:spPr>
            <a:xfrm>
              <a:off x="2130759" y="505989"/>
              <a:ext cx="322977" cy="204316"/>
            </a:xfrm>
            <a:custGeom>
              <a:avLst/>
              <a:gdLst/>
              <a:ahLst/>
              <a:cxnLst/>
              <a:rect l="l" t="t" r="r" b="b"/>
              <a:pathLst>
                <a:path w="8357" h="5287" extrusionOk="0">
                  <a:moveTo>
                    <a:pt x="1258" y="0"/>
                  </a:moveTo>
                  <a:cubicBezTo>
                    <a:pt x="1258" y="0"/>
                    <a:pt x="1221" y="0"/>
                    <a:pt x="1221" y="37"/>
                  </a:cubicBezTo>
                  <a:cubicBezTo>
                    <a:pt x="1147" y="74"/>
                    <a:pt x="1073" y="111"/>
                    <a:pt x="999" y="148"/>
                  </a:cubicBezTo>
                  <a:cubicBezTo>
                    <a:pt x="962" y="185"/>
                    <a:pt x="925" y="222"/>
                    <a:pt x="888" y="259"/>
                  </a:cubicBezTo>
                  <a:cubicBezTo>
                    <a:pt x="814" y="296"/>
                    <a:pt x="740" y="370"/>
                    <a:pt x="666" y="444"/>
                  </a:cubicBezTo>
                  <a:cubicBezTo>
                    <a:pt x="629" y="444"/>
                    <a:pt x="629" y="481"/>
                    <a:pt x="592" y="518"/>
                  </a:cubicBezTo>
                  <a:cubicBezTo>
                    <a:pt x="482" y="592"/>
                    <a:pt x="408" y="703"/>
                    <a:pt x="297" y="777"/>
                  </a:cubicBezTo>
                  <a:cubicBezTo>
                    <a:pt x="297" y="813"/>
                    <a:pt x="260" y="850"/>
                    <a:pt x="260" y="850"/>
                  </a:cubicBezTo>
                  <a:cubicBezTo>
                    <a:pt x="186" y="924"/>
                    <a:pt x="112" y="1035"/>
                    <a:pt x="38" y="1109"/>
                  </a:cubicBezTo>
                  <a:cubicBezTo>
                    <a:pt x="38" y="1109"/>
                    <a:pt x="1" y="1109"/>
                    <a:pt x="1" y="1146"/>
                  </a:cubicBezTo>
                  <a:lnTo>
                    <a:pt x="7136" y="5287"/>
                  </a:lnTo>
                  <a:cubicBezTo>
                    <a:pt x="7136" y="5287"/>
                    <a:pt x="7136" y="5287"/>
                    <a:pt x="7136" y="5250"/>
                  </a:cubicBezTo>
                  <a:cubicBezTo>
                    <a:pt x="7210" y="5176"/>
                    <a:pt x="7284" y="5102"/>
                    <a:pt x="7358" y="5028"/>
                  </a:cubicBezTo>
                  <a:cubicBezTo>
                    <a:pt x="7395" y="4991"/>
                    <a:pt x="7395" y="4991"/>
                    <a:pt x="7432" y="4954"/>
                  </a:cubicBezTo>
                  <a:cubicBezTo>
                    <a:pt x="7506" y="4843"/>
                    <a:pt x="7617" y="4769"/>
                    <a:pt x="7691" y="4658"/>
                  </a:cubicBezTo>
                  <a:cubicBezTo>
                    <a:pt x="7728" y="4658"/>
                    <a:pt x="7765" y="4621"/>
                    <a:pt x="7802" y="4584"/>
                  </a:cubicBezTo>
                  <a:cubicBezTo>
                    <a:pt x="7876" y="4548"/>
                    <a:pt x="7950" y="4474"/>
                    <a:pt x="8024" y="4400"/>
                  </a:cubicBezTo>
                  <a:cubicBezTo>
                    <a:pt x="8061" y="4363"/>
                    <a:pt x="8097" y="4363"/>
                    <a:pt x="8134" y="4326"/>
                  </a:cubicBezTo>
                  <a:cubicBezTo>
                    <a:pt x="8171" y="4289"/>
                    <a:pt x="8245" y="4215"/>
                    <a:pt x="8319" y="4178"/>
                  </a:cubicBezTo>
                  <a:cubicBezTo>
                    <a:pt x="8356" y="4178"/>
                    <a:pt x="8356" y="4141"/>
                    <a:pt x="8356" y="4141"/>
                  </a:cubicBezTo>
                  <a:lnTo>
                    <a:pt x="12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97"/>
            <p:cNvSpPr/>
            <p:nvPr/>
          </p:nvSpPr>
          <p:spPr>
            <a:xfrm>
              <a:off x="2090760" y="751740"/>
              <a:ext cx="280078" cy="165748"/>
            </a:xfrm>
            <a:custGeom>
              <a:avLst/>
              <a:gdLst/>
              <a:ahLst/>
              <a:cxnLst/>
              <a:rect l="l" t="t" r="r" b="b"/>
              <a:pathLst>
                <a:path w="7247" h="4289" extrusionOk="0">
                  <a:moveTo>
                    <a:pt x="1" y="0"/>
                  </a:moveTo>
                  <a:cubicBezTo>
                    <a:pt x="38" y="37"/>
                    <a:pt x="38" y="37"/>
                    <a:pt x="38" y="37"/>
                  </a:cubicBezTo>
                  <a:cubicBezTo>
                    <a:pt x="75" y="74"/>
                    <a:pt x="75" y="74"/>
                    <a:pt x="112" y="111"/>
                  </a:cubicBezTo>
                  <a:cubicBezTo>
                    <a:pt x="112" y="111"/>
                    <a:pt x="149" y="148"/>
                    <a:pt x="149" y="148"/>
                  </a:cubicBezTo>
                  <a:lnTo>
                    <a:pt x="7210" y="4267"/>
                  </a:lnTo>
                  <a:lnTo>
                    <a:pt x="7210" y="4267"/>
                  </a:lnTo>
                  <a:cubicBezTo>
                    <a:pt x="7210" y="4252"/>
                    <a:pt x="7210" y="4252"/>
                    <a:pt x="7210" y="4252"/>
                  </a:cubicBezTo>
                  <a:cubicBezTo>
                    <a:pt x="7173" y="4252"/>
                    <a:pt x="7173" y="4215"/>
                    <a:pt x="7173" y="4215"/>
                  </a:cubicBezTo>
                  <a:cubicBezTo>
                    <a:pt x="7136" y="4178"/>
                    <a:pt x="7136" y="4178"/>
                    <a:pt x="7136" y="4178"/>
                  </a:cubicBezTo>
                  <a:lnTo>
                    <a:pt x="1" y="0"/>
                  </a:lnTo>
                  <a:close/>
                  <a:moveTo>
                    <a:pt x="7210" y="4267"/>
                  </a:moveTo>
                  <a:cubicBezTo>
                    <a:pt x="7210" y="4272"/>
                    <a:pt x="7210" y="4279"/>
                    <a:pt x="7210" y="4289"/>
                  </a:cubicBezTo>
                  <a:lnTo>
                    <a:pt x="7247" y="4289"/>
                  </a:lnTo>
                  <a:lnTo>
                    <a:pt x="7210" y="4267"/>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97"/>
            <p:cNvSpPr/>
            <p:nvPr/>
          </p:nvSpPr>
          <p:spPr>
            <a:xfrm>
              <a:off x="2075069" y="696012"/>
              <a:ext cx="274359" cy="170038"/>
            </a:xfrm>
            <a:custGeom>
              <a:avLst/>
              <a:gdLst/>
              <a:ahLst/>
              <a:cxnLst/>
              <a:rect l="l" t="t" r="r" b="b"/>
              <a:pathLst>
                <a:path w="7099" h="4400" extrusionOk="0">
                  <a:moveTo>
                    <a:pt x="0" y="0"/>
                  </a:moveTo>
                  <a:cubicBezTo>
                    <a:pt x="0" y="74"/>
                    <a:pt x="0" y="148"/>
                    <a:pt x="0" y="259"/>
                  </a:cubicBezTo>
                  <a:lnTo>
                    <a:pt x="7098" y="4400"/>
                  </a:lnTo>
                  <a:cubicBezTo>
                    <a:pt x="7098" y="4326"/>
                    <a:pt x="7098" y="4252"/>
                    <a:pt x="7098" y="4141"/>
                  </a:cubicBezTo>
                  <a:lnTo>
                    <a:pt x="3734" y="2181"/>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97"/>
            <p:cNvSpPr/>
            <p:nvPr/>
          </p:nvSpPr>
          <p:spPr>
            <a:xfrm>
              <a:off x="2086470" y="620266"/>
              <a:ext cx="278687" cy="171507"/>
            </a:xfrm>
            <a:custGeom>
              <a:avLst/>
              <a:gdLst/>
              <a:ahLst/>
              <a:cxnLst/>
              <a:rect l="l" t="t" r="r" b="b"/>
              <a:pathLst>
                <a:path w="7211" h="4438" extrusionOk="0">
                  <a:moveTo>
                    <a:pt x="112" y="1"/>
                  </a:moveTo>
                  <a:cubicBezTo>
                    <a:pt x="75" y="38"/>
                    <a:pt x="75" y="38"/>
                    <a:pt x="75" y="75"/>
                  </a:cubicBezTo>
                  <a:cubicBezTo>
                    <a:pt x="38" y="112"/>
                    <a:pt x="38" y="149"/>
                    <a:pt x="38" y="186"/>
                  </a:cubicBezTo>
                  <a:cubicBezTo>
                    <a:pt x="1" y="223"/>
                    <a:pt x="1" y="260"/>
                    <a:pt x="1" y="297"/>
                  </a:cubicBezTo>
                  <a:lnTo>
                    <a:pt x="7099" y="4437"/>
                  </a:lnTo>
                  <a:cubicBezTo>
                    <a:pt x="7099" y="4437"/>
                    <a:pt x="7136" y="4400"/>
                    <a:pt x="7136" y="4363"/>
                  </a:cubicBezTo>
                  <a:cubicBezTo>
                    <a:pt x="7136" y="4326"/>
                    <a:pt x="7173" y="4289"/>
                    <a:pt x="7173" y="4252"/>
                  </a:cubicBezTo>
                  <a:cubicBezTo>
                    <a:pt x="7173" y="4215"/>
                    <a:pt x="7210" y="4178"/>
                    <a:pt x="7210" y="4141"/>
                  </a:cubicBezTo>
                  <a:lnTo>
                    <a:pt x="112"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97"/>
            <p:cNvSpPr/>
            <p:nvPr/>
          </p:nvSpPr>
          <p:spPr>
            <a:xfrm>
              <a:off x="2123648" y="550277"/>
              <a:ext cx="282938" cy="170038"/>
            </a:xfrm>
            <a:custGeom>
              <a:avLst/>
              <a:gdLst/>
              <a:ahLst/>
              <a:cxnLst/>
              <a:rect l="l" t="t" r="r" b="b"/>
              <a:pathLst>
                <a:path w="7321" h="4400" extrusionOk="0">
                  <a:moveTo>
                    <a:pt x="185" y="0"/>
                  </a:moveTo>
                  <a:cubicBezTo>
                    <a:pt x="148" y="74"/>
                    <a:pt x="74" y="111"/>
                    <a:pt x="37" y="185"/>
                  </a:cubicBezTo>
                  <a:cubicBezTo>
                    <a:pt x="0" y="222"/>
                    <a:pt x="0" y="222"/>
                    <a:pt x="0" y="222"/>
                  </a:cubicBezTo>
                  <a:lnTo>
                    <a:pt x="7098" y="4400"/>
                  </a:lnTo>
                  <a:cubicBezTo>
                    <a:pt x="7135" y="4400"/>
                    <a:pt x="7135" y="4363"/>
                    <a:pt x="7135" y="4363"/>
                  </a:cubicBezTo>
                  <a:cubicBezTo>
                    <a:pt x="7209" y="4289"/>
                    <a:pt x="7246" y="4215"/>
                    <a:pt x="7320" y="4141"/>
                  </a:cubicBezTo>
                  <a:lnTo>
                    <a:pt x="185"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97"/>
            <p:cNvSpPr/>
            <p:nvPr/>
          </p:nvSpPr>
          <p:spPr>
            <a:xfrm>
              <a:off x="2179337" y="501699"/>
              <a:ext cx="281547" cy="164319"/>
            </a:xfrm>
            <a:custGeom>
              <a:avLst/>
              <a:gdLst/>
              <a:ahLst/>
              <a:cxnLst/>
              <a:rect l="l" t="t" r="r" b="b"/>
              <a:pathLst>
                <a:path w="7285" h="4252" extrusionOk="0">
                  <a:moveTo>
                    <a:pt x="186" y="0"/>
                  </a:moveTo>
                  <a:cubicBezTo>
                    <a:pt x="112" y="0"/>
                    <a:pt x="75" y="74"/>
                    <a:pt x="1" y="111"/>
                  </a:cubicBezTo>
                  <a:lnTo>
                    <a:pt x="7099" y="4252"/>
                  </a:lnTo>
                  <a:cubicBezTo>
                    <a:pt x="7173" y="4215"/>
                    <a:pt x="7247" y="4178"/>
                    <a:pt x="7284" y="4141"/>
                  </a:cubicBezTo>
                  <a:lnTo>
                    <a:pt x="186"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97"/>
            <p:cNvSpPr/>
            <p:nvPr/>
          </p:nvSpPr>
          <p:spPr>
            <a:xfrm>
              <a:off x="2349380" y="646004"/>
              <a:ext cx="224349" cy="288485"/>
            </a:xfrm>
            <a:custGeom>
              <a:avLst/>
              <a:gdLst/>
              <a:ahLst/>
              <a:cxnLst/>
              <a:rect l="l" t="t" r="r" b="b"/>
              <a:pathLst>
                <a:path w="5805" h="7465" extrusionOk="0">
                  <a:moveTo>
                    <a:pt x="4030" y="0"/>
                  </a:moveTo>
                  <a:cubicBezTo>
                    <a:pt x="4030" y="37"/>
                    <a:pt x="3993" y="37"/>
                    <a:pt x="3993" y="37"/>
                  </a:cubicBezTo>
                  <a:cubicBezTo>
                    <a:pt x="3919" y="37"/>
                    <a:pt x="3845" y="37"/>
                    <a:pt x="3771" y="74"/>
                  </a:cubicBezTo>
                  <a:lnTo>
                    <a:pt x="3734" y="74"/>
                  </a:lnTo>
                  <a:cubicBezTo>
                    <a:pt x="3661" y="74"/>
                    <a:pt x="3550" y="111"/>
                    <a:pt x="3476" y="148"/>
                  </a:cubicBezTo>
                  <a:cubicBezTo>
                    <a:pt x="3365" y="185"/>
                    <a:pt x="3291" y="222"/>
                    <a:pt x="3180" y="259"/>
                  </a:cubicBezTo>
                  <a:cubicBezTo>
                    <a:pt x="3106" y="296"/>
                    <a:pt x="2995" y="370"/>
                    <a:pt x="2884" y="407"/>
                  </a:cubicBezTo>
                  <a:cubicBezTo>
                    <a:pt x="2810" y="444"/>
                    <a:pt x="2736" y="518"/>
                    <a:pt x="2662" y="555"/>
                  </a:cubicBezTo>
                  <a:cubicBezTo>
                    <a:pt x="2588" y="592"/>
                    <a:pt x="2514" y="666"/>
                    <a:pt x="2477" y="703"/>
                  </a:cubicBezTo>
                  <a:cubicBezTo>
                    <a:pt x="2440" y="740"/>
                    <a:pt x="2404" y="740"/>
                    <a:pt x="2367" y="777"/>
                  </a:cubicBezTo>
                  <a:cubicBezTo>
                    <a:pt x="2293" y="851"/>
                    <a:pt x="2219" y="925"/>
                    <a:pt x="2145" y="961"/>
                  </a:cubicBezTo>
                  <a:cubicBezTo>
                    <a:pt x="2108" y="998"/>
                    <a:pt x="2071" y="1035"/>
                    <a:pt x="2034" y="1035"/>
                  </a:cubicBezTo>
                  <a:cubicBezTo>
                    <a:pt x="1960" y="1146"/>
                    <a:pt x="1849" y="1220"/>
                    <a:pt x="1775" y="1331"/>
                  </a:cubicBezTo>
                  <a:cubicBezTo>
                    <a:pt x="1738" y="1368"/>
                    <a:pt x="1738" y="1368"/>
                    <a:pt x="1701" y="1405"/>
                  </a:cubicBezTo>
                  <a:cubicBezTo>
                    <a:pt x="1627" y="1479"/>
                    <a:pt x="1553" y="1553"/>
                    <a:pt x="1479" y="1627"/>
                  </a:cubicBezTo>
                  <a:cubicBezTo>
                    <a:pt x="1442" y="1738"/>
                    <a:pt x="1368" y="1812"/>
                    <a:pt x="1294" y="1886"/>
                  </a:cubicBezTo>
                  <a:cubicBezTo>
                    <a:pt x="1294" y="1886"/>
                    <a:pt x="1294" y="1923"/>
                    <a:pt x="1257" y="1923"/>
                  </a:cubicBezTo>
                  <a:cubicBezTo>
                    <a:pt x="1257" y="1923"/>
                    <a:pt x="1257" y="1960"/>
                    <a:pt x="1257" y="1960"/>
                  </a:cubicBezTo>
                  <a:cubicBezTo>
                    <a:pt x="1183" y="2071"/>
                    <a:pt x="1110" y="2145"/>
                    <a:pt x="1036" y="2255"/>
                  </a:cubicBezTo>
                  <a:cubicBezTo>
                    <a:pt x="999" y="2292"/>
                    <a:pt x="999" y="2329"/>
                    <a:pt x="962" y="2403"/>
                  </a:cubicBezTo>
                  <a:cubicBezTo>
                    <a:pt x="925" y="2477"/>
                    <a:pt x="851" y="2551"/>
                    <a:pt x="814" y="2625"/>
                  </a:cubicBezTo>
                  <a:cubicBezTo>
                    <a:pt x="777" y="2662"/>
                    <a:pt x="777" y="2736"/>
                    <a:pt x="740" y="2773"/>
                  </a:cubicBezTo>
                  <a:cubicBezTo>
                    <a:pt x="703" y="2847"/>
                    <a:pt x="666" y="2921"/>
                    <a:pt x="629" y="2995"/>
                  </a:cubicBezTo>
                  <a:cubicBezTo>
                    <a:pt x="592" y="3069"/>
                    <a:pt x="555" y="3106"/>
                    <a:pt x="555" y="3143"/>
                  </a:cubicBezTo>
                  <a:cubicBezTo>
                    <a:pt x="518" y="3254"/>
                    <a:pt x="481" y="3328"/>
                    <a:pt x="444" y="3402"/>
                  </a:cubicBezTo>
                  <a:cubicBezTo>
                    <a:pt x="407" y="3439"/>
                    <a:pt x="407" y="3512"/>
                    <a:pt x="370" y="3586"/>
                  </a:cubicBezTo>
                  <a:cubicBezTo>
                    <a:pt x="370" y="3623"/>
                    <a:pt x="333" y="3660"/>
                    <a:pt x="333" y="3697"/>
                  </a:cubicBezTo>
                  <a:cubicBezTo>
                    <a:pt x="296" y="3734"/>
                    <a:pt x="296" y="3808"/>
                    <a:pt x="259" y="3882"/>
                  </a:cubicBezTo>
                  <a:cubicBezTo>
                    <a:pt x="259" y="3956"/>
                    <a:pt x="222" y="4030"/>
                    <a:pt x="185" y="4104"/>
                  </a:cubicBezTo>
                  <a:cubicBezTo>
                    <a:pt x="185" y="4141"/>
                    <a:pt x="185" y="4215"/>
                    <a:pt x="148" y="4252"/>
                  </a:cubicBezTo>
                  <a:cubicBezTo>
                    <a:pt x="148" y="4326"/>
                    <a:pt x="111" y="4437"/>
                    <a:pt x="111" y="4511"/>
                  </a:cubicBezTo>
                  <a:cubicBezTo>
                    <a:pt x="111" y="4548"/>
                    <a:pt x="74" y="4622"/>
                    <a:pt x="74" y="4659"/>
                  </a:cubicBezTo>
                  <a:cubicBezTo>
                    <a:pt x="74" y="4732"/>
                    <a:pt x="37" y="4843"/>
                    <a:pt x="37" y="4917"/>
                  </a:cubicBezTo>
                  <a:cubicBezTo>
                    <a:pt x="37" y="4954"/>
                    <a:pt x="37" y="4991"/>
                    <a:pt x="37" y="5028"/>
                  </a:cubicBezTo>
                  <a:cubicBezTo>
                    <a:pt x="0" y="5176"/>
                    <a:pt x="0" y="5287"/>
                    <a:pt x="0" y="5398"/>
                  </a:cubicBezTo>
                  <a:cubicBezTo>
                    <a:pt x="0" y="5546"/>
                    <a:pt x="0" y="5620"/>
                    <a:pt x="37" y="5731"/>
                  </a:cubicBezTo>
                  <a:cubicBezTo>
                    <a:pt x="37" y="5768"/>
                    <a:pt x="37" y="5805"/>
                    <a:pt x="37" y="5842"/>
                  </a:cubicBezTo>
                  <a:cubicBezTo>
                    <a:pt x="37" y="5916"/>
                    <a:pt x="37" y="5990"/>
                    <a:pt x="74" y="6063"/>
                  </a:cubicBezTo>
                  <a:cubicBezTo>
                    <a:pt x="74" y="6063"/>
                    <a:pt x="74" y="6063"/>
                    <a:pt x="74" y="6100"/>
                  </a:cubicBezTo>
                  <a:cubicBezTo>
                    <a:pt x="74" y="6100"/>
                    <a:pt x="74" y="6137"/>
                    <a:pt x="111" y="6174"/>
                  </a:cubicBezTo>
                  <a:cubicBezTo>
                    <a:pt x="111" y="6211"/>
                    <a:pt x="111" y="6285"/>
                    <a:pt x="148" y="6322"/>
                  </a:cubicBezTo>
                  <a:cubicBezTo>
                    <a:pt x="148" y="6322"/>
                    <a:pt x="148" y="6359"/>
                    <a:pt x="148" y="6359"/>
                  </a:cubicBezTo>
                  <a:cubicBezTo>
                    <a:pt x="185" y="6433"/>
                    <a:pt x="222" y="6507"/>
                    <a:pt x="222" y="6581"/>
                  </a:cubicBezTo>
                  <a:cubicBezTo>
                    <a:pt x="259" y="6581"/>
                    <a:pt x="259" y="6618"/>
                    <a:pt x="259" y="6618"/>
                  </a:cubicBezTo>
                  <a:cubicBezTo>
                    <a:pt x="296" y="6692"/>
                    <a:pt x="333" y="6729"/>
                    <a:pt x="370" y="6803"/>
                  </a:cubicBezTo>
                  <a:cubicBezTo>
                    <a:pt x="370" y="6803"/>
                    <a:pt x="370" y="6840"/>
                    <a:pt x="407" y="6840"/>
                  </a:cubicBezTo>
                  <a:cubicBezTo>
                    <a:pt x="444" y="6914"/>
                    <a:pt x="481" y="6951"/>
                    <a:pt x="518" y="6988"/>
                  </a:cubicBezTo>
                  <a:cubicBezTo>
                    <a:pt x="518" y="6988"/>
                    <a:pt x="518" y="6988"/>
                    <a:pt x="518" y="7025"/>
                  </a:cubicBezTo>
                  <a:cubicBezTo>
                    <a:pt x="592" y="7062"/>
                    <a:pt x="629" y="7099"/>
                    <a:pt x="666" y="7136"/>
                  </a:cubicBezTo>
                  <a:cubicBezTo>
                    <a:pt x="666" y="7136"/>
                    <a:pt x="666" y="7136"/>
                    <a:pt x="703" y="7173"/>
                  </a:cubicBezTo>
                  <a:cubicBezTo>
                    <a:pt x="946" y="7364"/>
                    <a:pt x="1255" y="7465"/>
                    <a:pt x="1605" y="7465"/>
                  </a:cubicBezTo>
                  <a:cubicBezTo>
                    <a:pt x="2001" y="7465"/>
                    <a:pt x="2451" y="7336"/>
                    <a:pt x="2921" y="7062"/>
                  </a:cubicBezTo>
                  <a:cubicBezTo>
                    <a:pt x="4511" y="6137"/>
                    <a:pt x="5805" y="3919"/>
                    <a:pt x="5805" y="2071"/>
                  </a:cubicBezTo>
                  <a:cubicBezTo>
                    <a:pt x="5805" y="1146"/>
                    <a:pt x="5472" y="518"/>
                    <a:pt x="4954" y="185"/>
                  </a:cubicBezTo>
                  <a:lnTo>
                    <a:pt x="4918" y="185"/>
                  </a:lnTo>
                  <a:cubicBezTo>
                    <a:pt x="4844" y="148"/>
                    <a:pt x="4807" y="111"/>
                    <a:pt x="4733" y="111"/>
                  </a:cubicBezTo>
                  <a:cubicBezTo>
                    <a:pt x="4733" y="111"/>
                    <a:pt x="4696" y="111"/>
                    <a:pt x="4696" y="74"/>
                  </a:cubicBezTo>
                  <a:cubicBezTo>
                    <a:pt x="4622" y="74"/>
                    <a:pt x="4585" y="37"/>
                    <a:pt x="4511" y="37"/>
                  </a:cubicBezTo>
                  <a:lnTo>
                    <a:pt x="4474" y="37"/>
                  </a:lnTo>
                  <a:cubicBezTo>
                    <a:pt x="4400" y="37"/>
                    <a:pt x="4363" y="0"/>
                    <a:pt x="4289" y="0"/>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97"/>
            <p:cNvSpPr/>
            <p:nvPr/>
          </p:nvSpPr>
          <p:spPr>
            <a:xfrm>
              <a:off x="2075069" y="485970"/>
              <a:ext cx="465818" cy="441519"/>
            </a:xfrm>
            <a:custGeom>
              <a:avLst/>
              <a:gdLst/>
              <a:ahLst/>
              <a:cxnLst/>
              <a:rect l="l" t="t" r="r" b="b"/>
              <a:pathLst>
                <a:path w="12053" h="11425" extrusionOk="0">
                  <a:moveTo>
                    <a:pt x="4954" y="185"/>
                  </a:moveTo>
                  <a:cubicBezTo>
                    <a:pt x="4880" y="148"/>
                    <a:pt x="4806" y="111"/>
                    <a:pt x="4732" y="111"/>
                  </a:cubicBezTo>
                  <a:cubicBezTo>
                    <a:pt x="4732" y="74"/>
                    <a:pt x="4695" y="74"/>
                    <a:pt x="4695" y="74"/>
                  </a:cubicBezTo>
                  <a:cubicBezTo>
                    <a:pt x="4621" y="74"/>
                    <a:pt x="4584" y="37"/>
                    <a:pt x="4547" y="37"/>
                  </a:cubicBezTo>
                  <a:cubicBezTo>
                    <a:pt x="4510" y="37"/>
                    <a:pt x="4474" y="37"/>
                    <a:pt x="4437" y="1"/>
                  </a:cubicBezTo>
                  <a:cubicBezTo>
                    <a:pt x="4400" y="1"/>
                    <a:pt x="4363" y="1"/>
                    <a:pt x="4326" y="1"/>
                  </a:cubicBezTo>
                  <a:cubicBezTo>
                    <a:pt x="4289" y="1"/>
                    <a:pt x="4252" y="1"/>
                    <a:pt x="4215" y="1"/>
                  </a:cubicBezTo>
                  <a:cubicBezTo>
                    <a:pt x="4215" y="1"/>
                    <a:pt x="4178" y="1"/>
                    <a:pt x="4141" y="1"/>
                  </a:cubicBezTo>
                  <a:cubicBezTo>
                    <a:pt x="4141" y="1"/>
                    <a:pt x="4104" y="1"/>
                    <a:pt x="4067" y="1"/>
                  </a:cubicBezTo>
                  <a:cubicBezTo>
                    <a:pt x="4030" y="1"/>
                    <a:pt x="3993" y="1"/>
                    <a:pt x="3993" y="1"/>
                  </a:cubicBezTo>
                  <a:cubicBezTo>
                    <a:pt x="3956" y="1"/>
                    <a:pt x="3956" y="1"/>
                    <a:pt x="3956" y="1"/>
                  </a:cubicBezTo>
                  <a:cubicBezTo>
                    <a:pt x="3919" y="1"/>
                    <a:pt x="3882" y="37"/>
                    <a:pt x="3845" y="37"/>
                  </a:cubicBezTo>
                  <a:cubicBezTo>
                    <a:pt x="3808" y="37"/>
                    <a:pt x="3771" y="37"/>
                    <a:pt x="3734" y="37"/>
                  </a:cubicBezTo>
                  <a:cubicBezTo>
                    <a:pt x="3660" y="74"/>
                    <a:pt x="3623" y="74"/>
                    <a:pt x="3549" y="111"/>
                  </a:cubicBezTo>
                  <a:cubicBezTo>
                    <a:pt x="3512" y="111"/>
                    <a:pt x="3475" y="111"/>
                    <a:pt x="3438" y="111"/>
                  </a:cubicBezTo>
                  <a:cubicBezTo>
                    <a:pt x="3401" y="148"/>
                    <a:pt x="3327" y="185"/>
                    <a:pt x="3253" y="185"/>
                  </a:cubicBezTo>
                  <a:cubicBezTo>
                    <a:pt x="3216" y="222"/>
                    <a:pt x="3216" y="222"/>
                    <a:pt x="3180" y="259"/>
                  </a:cubicBezTo>
                  <a:cubicBezTo>
                    <a:pt x="3069" y="296"/>
                    <a:pt x="2995" y="333"/>
                    <a:pt x="2884" y="407"/>
                  </a:cubicBezTo>
                  <a:cubicBezTo>
                    <a:pt x="2810" y="407"/>
                    <a:pt x="2773" y="481"/>
                    <a:pt x="2699" y="518"/>
                  </a:cubicBezTo>
                  <a:cubicBezTo>
                    <a:pt x="2699" y="518"/>
                    <a:pt x="2662" y="518"/>
                    <a:pt x="2662" y="555"/>
                  </a:cubicBezTo>
                  <a:cubicBezTo>
                    <a:pt x="2588" y="592"/>
                    <a:pt x="2514" y="629"/>
                    <a:pt x="2440" y="666"/>
                  </a:cubicBezTo>
                  <a:cubicBezTo>
                    <a:pt x="2403" y="703"/>
                    <a:pt x="2366" y="740"/>
                    <a:pt x="2329" y="777"/>
                  </a:cubicBezTo>
                  <a:cubicBezTo>
                    <a:pt x="2255" y="814"/>
                    <a:pt x="2181" y="888"/>
                    <a:pt x="2107" y="962"/>
                  </a:cubicBezTo>
                  <a:cubicBezTo>
                    <a:pt x="2070" y="962"/>
                    <a:pt x="2070" y="999"/>
                    <a:pt x="2033" y="1036"/>
                  </a:cubicBezTo>
                  <a:cubicBezTo>
                    <a:pt x="1923" y="1110"/>
                    <a:pt x="1849" y="1221"/>
                    <a:pt x="1738" y="1295"/>
                  </a:cubicBezTo>
                  <a:cubicBezTo>
                    <a:pt x="1738" y="1331"/>
                    <a:pt x="1701" y="1368"/>
                    <a:pt x="1701" y="1368"/>
                  </a:cubicBezTo>
                  <a:cubicBezTo>
                    <a:pt x="1627" y="1442"/>
                    <a:pt x="1553" y="1553"/>
                    <a:pt x="1479" y="1627"/>
                  </a:cubicBezTo>
                  <a:cubicBezTo>
                    <a:pt x="1479" y="1627"/>
                    <a:pt x="1442" y="1627"/>
                    <a:pt x="1442" y="1664"/>
                  </a:cubicBezTo>
                  <a:cubicBezTo>
                    <a:pt x="1405" y="1738"/>
                    <a:pt x="1331" y="1812"/>
                    <a:pt x="1294" y="1849"/>
                  </a:cubicBezTo>
                  <a:cubicBezTo>
                    <a:pt x="1257" y="1886"/>
                    <a:pt x="1257" y="1886"/>
                    <a:pt x="1257" y="1886"/>
                  </a:cubicBezTo>
                  <a:cubicBezTo>
                    <a:pt x="1257" y="1886"/>
                    <a:pt x="1257" y="1886"/>
                    <a:pt x="1257" y="1886"/>
                  </a:cubicBezTo>
                  <a:cubicBezTo>
                    <a:pt x="1257" y="1923"/>
                    <a:pt x="1220" y="1923"/>
                    <a:pt x="1220" y="1960"/>
                  </a:cubicBezTo>
                  <a:cubicBezTo>
                    <a:pt x="1146" y="2034"/>
                    <a:pt x="1072" y="2145"/>
                    <a:pt x="1035" y="2256"/>
                  </a:cubicBezTo>
                  <a:cubicBezTo>
                    <a:pt x="998" y="2293"/>
                    <a:pt x="961" y="2330"/>
                    <a:pt x="924" y="2367"/>
                  </a:cubicBezTo>
                  <a:cubicBezTo>
                    <a:pt x="887" y="2441"/>
                    <a:pt x="850" y="2515"/>
                    <a:pt x="813" y="2625"/>
                  </a:cubicBezTo>
                  <a:cubicBezTo>
                    <a:pt x="776" y="2662"/>
                    <a:pt x="739" y="2699"/>
                    <a:pt x="702" y="2773"/>
                  </a:cubicBezTo>
                  <a:cubicBezTo>
                    <a:pt x="666" y="2847"/>
                    <a:pt x="629" y="2921"/>
                    <a:pt x="592" y="2995"/>
                  </a:cubicBezTo>
                  <a:cubicBezTo>
                    <a:pt x="592" y="3032"/>
                    <a:pt x="555" y="3106"/>
                    <a:pt x="518" y="3143"/>
                  </a:cubicBezTo>
                  <a:cubicBezTo>
                    <a:pt x="481" y="3217"/>
                    <a:pt x="444" y="3291"/>
                    <a:pt x="444" y="3365"/>
                  </a:cubicBezTo>
                  <a:lnTo>
                    <a:pt x="370" y="3476"/>
                  </a:lnTo>
                  <a:cubicBezTo>
                    <a:pt x="370" y="3513"/>
                    <a:pt x="370" y="3513"/>
                    <a:pt x="370" y="3550"/>
                  </a:cubicBezTo>
                  <a:cubicBezTo>
                    <a:pt x="333" y="3587"/>
                    <a:pt x="333" y="3624"/>
                    <a:pt x="296" y="3661"/>
                  </a:cubicBezTo>
                  <a:cubicBezTo>
                    <a:pt x="296" y="3698"/>
                    <a:pt x="296" y="3735"/>
                    <a:pt x="296" y="3772"/>
                  </a:cubicBezTo>
                  <a:cubicBezTo>
                    <a:pt x="259" y="3809"/>
                    <a:pt x="259" y="3809"/>
                    <a:pt x="259" y="3845"/>
                  </a:cubicBezTo>
                  <a:cubicBezTo>
                    <a:pt x="222" y="3919"/>
                    <a:pt x="222" y="3993"/>
                    <a:pt x="185" y="4104"/>
                  </a:cubicBezTo>
                  <a:cubicBezTo>
                    <a:pt x="185" y="4141"/>
                    <a:pt x="148" y="4178"/>
                    <a:pt x="148" y="4252"/>
                  </a:cubicBezTo>
                  <a:cubicBezTo>
                    <a:pt x="111" y="4326"/>
                    <a:pt x="111" y="4400"/>
                    <a:pt x="74" y="4474"/>
                  </a:cubicBezTo>
                  <a:cubicBezTo>
                    <a:pt x="74" y="4548"/>
                    <a:pt x="74" y="4585"/>
                    <a:pt x="74" y="4622"/>
                  </a:cubicBezTo>
                  <a:cubicBezTo>
                    <a:pt x="37" y="4733"/>
                    <a:pt x="37" y="4807"/>
                    <a:pt x="37" y="4881"/>
                  </a:cubicBezTo>
                  <a:cubicBezTo>
                    <a:pt x="0" y="4955"/>
                    <a:pt x="0" y="4992"/>
                    <a:pt x="0" y="5029"/>
                  </a:cubicBezTo>
                  <a:cubicBezTo>
                    <a:pt x="0" y="5139"/>
                    <a:pt x="0" y="5287"/>
                    <a:pt x="0" y="5398"/>
                  </a:cubicBezTo>
                  <a:cubicBezTo>
                    <a:pt x="0" y="5398"/>
                    <a:pt x="0" y="5398"/>
                    <a:pt x="0" y="5435"/>
                  </a:cubicBezTo>
                  <a:cubicBezTo>
                    <a:pt x="0" y="5509"/>
                    <a:pt x="0" y="5583"/>
                    <a:pt x="0" y="5694"/>
                  </a:cubicBezTo>
                  <a:cubicBezTo>
                    <a:pt x="0" y="5694"/>
                    <a:pt x="0" y="5694"/>
                    <a:pt x="0" y="5694"/>
                  </a:cubicBezTo>
                  <a:cubicBezTo>
                    <a:pt x="0" y="5805"/>
                    <a:pt x="37" y="5916"/>
                    <a:pt x="37" y="6027"/>
                  </a:cubicBezTo>
                  <a:cubicBezTo>
                    <a:pt x="37" y="6064"/>
                    <a:pt x="74" y="6064"/>
                    <a:pt x="74" y="6101"/>
                  </a:cubicBezTo>
                  <a:cubicBezTo>
                    <a:pt x="74" y="6175"/>
                    <a:pt x="111" y="6249"/>
                    <a:pt x="148" y="6323"/>
                  </a:cubicBezTo>
                  <a:cubicBezTo>
                    <a:pt x="148" y="6359"/>
                    <a:pt x="148" y="6396"/>
                    <a:pt x="185" y="6433"/>
                  </a:cubicBezTo>
                  <a:cubicBezTo>
                    <a:pt x="185" y="6470"/>
                    <a:pt x="222" y="6544"/>
                    <a:pt x="259" y="6581"/>
                  </a:cubicBezTo>
                  <a:cubicBezTo>
                    <a:pt x="259" y="6618"/>
                    <a:pt x="259" y="6655"/>
                    <a:pt x="296" y="6692"/>
                  </a:cubicBezTo>
                  <a:cubicBezTo>
                    <a:pt x="333" y="6729"/>
                    <a:pt x="370" y="6803"/>
                    <a:pt x="370" y="6840"/>
                  </a:cubicBezTo>
                  <a:cubicBezTo>
                    <a:pt x="407" y="6840"/>
                    <a:pt x="407" y="6877"/>
                    <a:pt x="407" y="6877"/>
                  </a:cubicBezTo>
                  <a:cubicBezTo>
                    <a:pt x="444" y="6914"/>
                    <a:pt x="444" y="6914"/>
                    <a:pt x="444" y="6914"/>
                  </a:cubicBezTo>
                  <a:cubicBezTo>
                    <a:pt x="481" y="6951"/>
                    <a:pt x="481" y="6951"/>
                    <a:pt x="518" y="6988"/>
                  </a:cubicBezTo>
                  <a:cubicBezTo>
                    <a:pt x="518" y="6988"/>
                    <a:pt x="555" y="7025"/>
                    <a:pt x="555" y="7025"/>
                  </a:cubicBezTo>
                  <a:cubicBezTo>
                    <a:pt x="592" y="7062"/>
                    <a:pt x="592" y="7062"/>
                    <a:pt x="629" y="7099"/>
                  </a:cubicBezTo>
                  <a:cubicBezTo>
                    <a:pt x="629" y="7099"/>
                    <a:pt x="629" y="7136"/>
                    <a:pt x="666" y="7136"/>
                  </a:cubicBezTo>
                  <a:cubicBezTo>
                    <a:pt x="702" y="7173"/>
                    <a:pt x="776" y="7210"/>
                    <a:pt x="850" y="7247"/>
                  </a:cubicBezTo>
                  <a:lnTo>
                    <a:pt x="7949" y="11424"/>
                  </a:lnTo>
                  <a:cubicBezTo>
                    <a:pt x="7875" y="11388"/>
                    <a:pt x="7838" y="11351"/>
                    <a:pt x="7801" y="11314"/>
                  </a:cubicBezTo>
                  <a:cubicBezTo>
                    <a:pt x="7764" y="11277"/>
                    <a:pt x="7764" y="11277"/>
                    <a:pt x="7764" y="11277"/>
                  </a:cubicBezTo>
                  <a:cubicBezTo>
                    <a:pt x="7764" y="11277"/>
                    <a:pt x="7727" y="11277"/>
                    <a:pt x="7727" y="11240"/>
                  </a:cubicBezTo>
                  <a:cubicBezTo>
                    <a:pt x="7690" y="11240"/>
                    <a:pt x="7690" y="11203"/>
                    <a:pt x="7653" y="11166"/>
                  </a:cubicBezTo>
                  <a:cubicBezTo>
                    <a:pt x="7653" y="11166"/>
                    <a:pt x="7653" y="11166"/>
                    <a:pt x="7616" y="11166"/>
                  </a:cubicBezTo>
                  <a:cubicBezTo>
                    <a:pt x="7616" y="11129"/>
                    <a:pt x="7616" y="11129"/>
                    <a:pt x="7616" y="11129"/>
                  </a:cubicBezTo>
                  <a:cubicBezTo>
                    <a:pt x="7579" y="11129"/>
                    <a:pt x="7579" y="11092"/>
                    <a:pt x="7579" y="11092"/>
                  </a:cubicBezTo>
                  <a:cubicBezTo>
                    <a:pt x="7542" y="11055"/>
                    <a:pt x="7542" y="11055"/>
                    <a:pt x="7542" y="11055"/>
                  </a:cubicBezTo>
                  <a:cubicBezTo>
                    <a:pt x="7505" y="11018"/>
                    <a:pt x="7505" y="11018"/>
                    <a:pt x="7505" y="10981"/>
                  </a:cubicBezTo>
                  <a:cubicBezTo>
                    <a:pt x="7468" y="10981"/>
                    <a:pt x="7468" y="10944"/>
                    <a:pt x="7468" y="10944"/>
                  </a:cubicBezTo>
                  <a:cubicBezTo>
                    <a:pt x="7431" y="10907"/>
                    <a:pt x="7431" y="10870"/>
                    <a:pt x="7394" y="10870"/>
                  </a:cubicBezTo>
                  <a:cubicBezTo>
                    <a:pt x="7394" y="10833"/>
                    <a:pt x="7357" y="10796"/>
                    <a:pt x="7357" y="10759"/>
                  </a:cubicBezTo>
                  <a:cubicBezTo>
                    <a:pt x="7357" y="10759"/>
                    <a:pt x="7357" y="10722"/>
                    <a:pt x="7320" y="10722"/>
                  </a:cubicBezTo>
                  <a:cubicBezTo>
                    <a:pt x="7320" y="10685"/>
                    <a:pt x="7283" y="10648"/>
                    <a:pt x="7283" y="10574"/>
                  </a:cubicBezTo>
                  <a:cubicBezTo>
                    <a:pt x="7283" y="10574"/>
                    <a:pt x="7246" y="10537"/>
                    <a:pt x="7246" y="10500"/>
                  </a:cubicBezTo>
                  <a:cubicBezTo>
                    <a:pt x="7246" y="10500"/>
                    <a:pt x="7246" y="10463"/>
                    <a:pt x="7246" y="10463"/>
                  </a:cubicBezTo>
                  <a:cubicBezTo>
                    <a:pt x="7209" y="10426"/>
                    <a:pt x="7209" y="10352"/>
                    <a:pt x="7209" y="10315"/>
                  </a:cubicBezTo>
                  <a:cubicBezTo>
                    <a:pt x="7172" y="10278"/>
                    <a:pt x="7172" y="10278"/>
                    <a:pt x="7172" y="10241"/>
                  </a:cubicBezTo>
                  <a:cubicBezTo>
                    <a:pt x="7172" y="10241"/>
                    <a:pt x="7172" y="10204"/>
                    <a:pt x="7172" y="10204"/>
                  </a:cubicBezTo>
                  <a:lnTo>
                    <a:pt x="7172" y="10204"/>
                  </a:lnTo>
                  <a:cubicBezTo>
                    <a:pt x="7135" y="10131"/>
                    <a:pt x="7135" y="10057"/>
                    <a:pt x="7135" y="9983"/>
                  </a:cubicBezTo>
                  <a:cubicBezTo>
                    <a:pt x="7135" y="9946"/>
                    <a:pt x="7135" y="9909"/>
                    <a:pt x="7135" y="9872"/>
                  </a:cubicBezTo>
                  <a:cubicBezTo>
                    <a:pt x="7135" y="9872"/>
                    <a:pt x="7135" y="9872"/>
                    <a:pt x="7135" y="9872"/>
                  </a:cubicBezTo>
                  <a:cubicBezTo>
                    <a:pt x="7135" y="9872"/>
                    <a:pt x="7135" y="9872"/>
                    <a:pt x="7098" y="9835"/>
                  </a:cubicBezTo>
                  <a:cubicBezTo>
                    <a:pt x="7098" y="9761"/>
                    <a:pt x="7098" y="9687"/>
                    <a:pt x="7098" y="9576"/>
                  </a:cubicBezTo>
                  <a:lnTo>
                    <a:pt x="7098" y="9576"/>
                  </a:lnTo>
                  <a:lnTo>
                    <a:pt x="7098" y="9576"/>
                  </a:lnTo>
                  <a:lnTo>
                    <a:pt x="7098" y="9539"/>
                  </a:lnTo>
                  <a:cubicBezTo>
                    <a:pt x="7098" y="9428"/>
                    <a:pt x="7098" y="9317"/>
                    <a:pt x="7135" y="9169"/>
                  </a:cubicBezTo>
                  <a:cubicBezTo>
                    <a:pt x="7135" y="9132"/>
                    <a:pt x="7135" y="9095"/>
                    <a:pt x="7135" y="9058"/>
                  </a:cubicBezTo>
                  <a:cubicBezTo>
                    <a:pt x="7135" y="8984"/>
                    <a:pt x="7172" y="8873"/>
                    <a:pt x="7172" y="8800"/>
                  </a:cubicBezTo>
                  <a:cubicBezTo>
                    <a:pt x="7172" y="8763"/>
                    <a:pt x="7209" y="8689"/>
                    <a:pt x="7209" y="8652"/>
                  </a:cubicBezTo>
                  <a:cubicBezTo>
                    <a:pt x="7209" y="8578"/>
                    <a:pt x="7246" y="8504"/>
                    <a:pt x="7246" y="8393"/>
                  </a:cubicBezTo>
                  <a:cubicBezTo>
                    <a:pt x="7283" y="8356"/>
                    <a:pt x="7283" y="8319"/>
                    <a:pt x="7283" y="8245"/>
                  </a:cubicBezTo>
                  <a:cubicBezTo>
                    <a:pt x="7320" y="8171"/>
                    <a:pt x="7357" y="8097"/>
                    <a:pt x="7357" y="8023"/>
                  </a:cubicBezTo>
                  <a:cubicBezTo>
                    <a:pt x="7394" y="7986"/>
                    <a:pt x="7394" y="7949"/>
                    <a:pt x="7394" y="7912"/>
                  </a:cubicBezTo>
                  <a:cubicBezTo>
                    <a:pt x="7394" y="7912"/>
                    <a:pt x="7431" y="7875"/>
                    <a:pt x="7431" y="7838"/>
                  </a:cubicBezTo>
                  <a:cubicBezTo>
                    <a:pt x="7431" y="7801"/>
                    <a:pt x="7468" y="7764"/>
                    <a:pt x="7468" y="7727"/>
                  </a:cubicBezTo>
                  <a:cubicBezTo>
                    <a:pt x="7468" y="7690"/>
                    <a:pt x="7505" y="7653"/>
                    <a:pt x="7505" y="7616"/>
                  </a:cubicBezTo>
                  <a:cubicBezTo>
                    <a:pt x="7505" y="7616"/>
                    <a:pt x="7542" y="7580"/>
                    <a:pt x="7542" y="7543"/>
                  </a:cubicBezTo>
                  <a:cubicBezTo>
                    <a:pt x="7579" y="7469"/>
                    <a:pt x="7616" y="7395"/>
                    <a:pt x="7653" y="7321"/>
                  </a:cubicBezTo>
                  <a:cubicBezTo>
                    <a:pt x="7653" y="7247"/>
                    <a:pt x="7690" y="7210"/>
                    <a:pt x="7727" y="7136"/>
                  </a:cubicBezTo>
                  <a:cubicBezTo>
                    <a:pt x="7764" y="7062"/>
                    <a:pt x="7801" y="6988"/>
                    <a:pt x="7838" y="6914"/>
                  </a:cubicBezTo>
                  <a:cubicBezTo>
                    <a:pt x="7875" y="6877"/>
                    <a:pt x="7875" y="6803"/>
                    <a:pt x="7912" y="6766"/>
                  </a:cubicBezTo>
                  <a:cubicBezTo>
                    <a:pt x="7949" y="6692"/>
                    <a:pt x="8023" y="6618"/>
                    <a:pt x="8060" y="6544"/>
                  </a:cubicBezTo>
                  <a:cubicBezTo>
                    <a:pt x="8097" y="6507"/>
                    <a:pt x="8097" y="6433"/>
                    <a:pt x="8134" y="6396"/>
                  </a:cubicBezTo>
                  <a:cubicBezTo>
                    <a:pt x="8208" y="6323"/>
                    <a:pt x="8281" y="6212"/>
                    <a:pt x="8355" y="6101"/>
                  </a:cubicBezTo>
                  <a:cubicBezTo>
                    <a:pt x="8355" y="6101"/>
                    <a:pt x="8355" y="6064"/>
                    <a:pt x="8355" y="6064"/>
                  </a:cubicBezTo>
                  <a:cubicBezTo>
                    <a:pt x="8355" y="6064"/>
                    <a:pt x="8355" y="6064"/>
                    <a:pt x="8355" y="6064"/>
                  </a:cubicBezTo>
                  <a:cubicBezTo>
                    <a:pt x="8392" y="6064"/>
                    <a:pt x="8392" y="6027"/>
                    <a:pt x="8392" y="6027"/>
                  </a:cubicBezTo>
                  <a:cubicBezTo>
                    <a:pt x="8466" y="5953"/>
                    <a:pt x="8503" y="5879"/>
                    <a:pt x="8577" y="5805"/>
                  </a:cubicBezTo>
                  <a:cubicBezTo>
                    <a:pt x="8577" y="5805"/>
                    <a:pt x="8577" y="5805"/>
                    <a:pt x="8577" y="5768"/>
                  </a:cubicBezTo>
                  <a:cubicBezTo>
                    <a:pt x="8651" y="5694"/>
                    <a:pt x="8725" y="5620"/>
                    <a:pt x="8799" y="5546"/>
                  </a:cubicBezTo>
                  <a:cubicBezTo>
                    <a:pt x="8836" y="5509"/>
                    <a:pt x="8836" y="5509"/>
                    <a:pt x="8873" y="5472"/>
                  </a:cubicBezTo>
                  <a:cubicBezTo>
                    <a:pt x="8947" y="5361"/>
                    <a:pt x="9058" y="5287"/>
                    <a:pt x="9132" y="5176"/>
                  </a:cubicBezTo>
                  <a:cubicBezTo>
                    <a:pt x="9169" y="5176"/>
                    <a:pt x="9206" y="5139"/>
                    <a:pt x="9243" y="5102"/>
                  </a:cubicBezTo>
                  <a:cubicBezTo>
                    <a:pt x="9317" y="5066"/>
                    <a:pt x="9391" y="4992"/>
                    <a:pt x="9465" y="4918"/>
                  </a:cubicBezTo>
                  <a:cubicBezTo>
                    <a:pt x="9502" y="4881"/>
                    <a:pt x="9538" y="4881"/>
                    <a:pt x="9575" y="4844"/>
                  </a:cubicBezTo>
                  <a:cubicBezTo>
                    <a:pt x="9612" y="4807"/>
                    <a:pt x="9686" y="4733"/>
                    <a:pt x="9760" y="4696"/>
                  </a:cubicBezTo>
                  <a:cubicBezTo>
                    <a:pt x="9797" y="4696"/>
                    <a:pt x="9797" y="4659"/>
                    <a:pt x="9834" y="4659"/>
                  </a:cubicBezTo>
                  <a:cubicBezTo>
                    <a:pt x="9871" y="4622"/>
                    <a:pt x="9945" y="4585"/>
                    <a:pt x="9982" y="4548"/>
                  </a:cubicBezTo>
                  <a:cubicBezTo>
                    <a:pt x="10093" y="4511"/>
                    <a:pt x="10204" y="4437"/>
                    <a:pt x="10278" y="4400"/>
                  </a:cubicBezTo>
                  <a:cubicBezTo>
                    <a:pt x="10278" y="4400"/>
                    <a:pt x="10278" y="4400"/>
                    <a:pt x="10278" y="4400"/>
                  </a:cubicBezTo>
                  <a:cubicBezTo>
                    <a:pt x="10315" y="4400"/>
                    <a:pt x="10352" y="4363"/>
                    <a:pt x="10389" y="4363"/>
                  </a:cubicBezTo>
                  <a:cubicBezTo>
                    <a:pt x="10426" y="4326"/>
                    <a:pt x="10500" y="4326"/>
                    <a:pt x="10574" y="4289"/>
                  </a:cubicBezTo>
                  <a:cubicBezTo>
                    <a:pt x="10574" y="4289"/>
                    <a:pt x="10574" y="4289"/>
                    <a:pt x="10574" y="4289"/>
                  </a:cubicBezTo>
                  <a:cubicBezTo>
                    <a:pt x="10611" y="4252"/>
                    <a:pt x="10648" y="4252"/>
                    <a:pt x="10685" y="4252"/>
                  </a:cubicBezTo>
                  <a:cubicBezTo>
                    <a:pt x="10722" y="4252"/>
                    <a:pt x="10795" y="4215"/>
                    <a:pt x="10832" y="4215"/>
                  </a:cubicBezTo>
                  <a:cubicBezTo>
                    <a:pt x="10832" y="4215"/>
                    <a:pt x="10832" y="4215"/>
                    <a:pt x="10869" y="4215"/>
                  </a:cubicBezTo>
                  <a:cubicBezTo>
                    <a:pt x="10906" y="4178"/>
                    <a:pt x="10906" y="4178"/>
                    <a:pt x="10943" y="4178"/>
                  </a:cubicBezTo>
                  <a:cubicBezTo>
                    <a:pt x="10980" y="4178"/>
                    <a:pt x="11017" y="4178"/>
                    <a:pt x="11054" y="4178"/>
                  </a:cubicBezTo>
                  <a:cubicBezTo>
                    <a:pt x="11054" y="4178"/>
                    <a:pt x="11091" y="4178"/>
                    <a:pt x="11091" y="4178"/>
                  </a:cubicBezTo>
                  <a:cubicBezTo>
                    <a:pt x="11091" y="4178"/>
                    <a:pt x="11128" y="4178"/>
                    <a:pt x="11128" y="4178"/>
                  </a:cubicBezTo>
                  <a:cubicBezTo>
                    <a:pt x="11128" y="4141"/>
                    <a:pt x="11165" y="4141"/>
                    <a:pt x="11165" y="4141"/>
                  </a:cubicBezTo>
                  <a:cubicBezTo>
                    <a:pt x="11202" y="4141"/>
                    <a:pt x="11239" y="4141"/>
                    <a:pt x="11276" y="4141"/>
                  </a:cubicBezTo>
                  <a:cubicBezTo>
                    <a:pt x="11276" y="4141"/>
                    <a:pt x="11313" y="4141"/>
                    <a:pt x="11313" y="4141"/>
                  </a:cubicBezTo>
                  <a:cubicBezTo>
                    <a:pt x="11350" y="4141"/>
                    <a:pt x="11350" y="4141"/>
                    <a:pt x="11387" y="4141"/>
                  </a:cubicBezTo>
                  <a:cubicBezTo>
                    <a:pt x="11387" y="4141"/>
                    <a:pt x="11424" y="4141"/>
                    <a:pt x="11424" y="4141"/>
                  </a:cubicBezTo>
                  <a:cubicBezTo>
                    <a:pt x="11461" y="4178"/>
                    <a:pt x="11535" y="4178"/>
                    <a:pt x="11572" y="4178"/>
                  </a:cubicBezTo>
                  <a:cubicBezTo>
                    <a:pt x="11572" y="4178"/>
                    <a:pt x="11609" y="4178"/>
                    <a:pt x="11609" y="4178"/>
                  </a:cubicBezTo>
                  <a:cubicBezTo>
                    <a:pt x="11646" y="4178"/>
                    <a:pt x="11646" y="4178"/>
                    <a:pt x="11646" y="4178"/>
                  </a:cubicBezTo>
                  <a:cubicBezTo>
                    <a:pt x="11683" y="4215"/>
                    <a:pt x="11757" y="4215"/>
                    <a:pt x="11794" y="4215"/>
                  </a:cubicBezTo>
                  <a:cubicBezTo>
                    <a:pt x="11794" y="4252"/>
                    <a:pt x="11831" y="4252"/>
                    <a:pt x="11831" y="4252"/>
                  </a:cubicBezTo>
                  <a:cubicBezTo>
                    <a:pt x="11868" y="4252"/>
                    <a:pt x="11868" y="4252"/>
                    <a:pt x="11868" y="4252"/>
                  </a:cubicBezTo>
                  <a:cubicBezTo>
                    <a:pt x="11905" y="4289"/>
                    <a:pt x="11979" y="4289"/>
                    <a:pt x="12016" y="4326"/>
                  </a:cubicBezTo>
                  <a:cubicBezTo>
                    <a:pt x="12016" y="4326"/>
                    <a:pt x="12052" y="4326"/>
                    <a:pt x="12052" y="4363"/>
                  </a:cubicBezTo>
                  <a:lnTo>
                    <a:pt x="12052" y="4363"/>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97"/>
            <p:cNvSpPr/>
            <p:nvPr/>
          </p:nvSpPr>
          <p:spPr>
            <a:xfrm>
              <a:off x="2483676" y="603145"/>
              <a:ext cx="424388" cy="232913"/>
            </a:xfrm>
            <a:custGeom>
              <a:avLst/>
              <a:gdLst/>
              <a:ahLst/>
              <a:cxnLst/>
              <a:rect l="l" t="t" r="r" b="b"/>
              <a:pathLst>
                <a:path w="10981" h="6027" extrusionOk="0">
                  <a:moveTo>
                    <a:pt x="1479" y="0"/>
                  </a:moveTo>
                  <a:cubicBezTo>
                    <a:pt x="1443" y="0"/>
                    <a:pt x="1406" y="0"/>
                    <a:pt x="1332" y="37"/>
                  </a:cubicBezTo>
                  <a:lnTo>
                    <a:pt x="1184" y="37"/>
                  </a:lnTo>
                  <a:cubicBezTo>
                    <a:pt x="1110" y="74"/>
                    <a:pt x="1036" y="74"/>
                    <a:pt x="962" y="111"/>
                  </a:cubicBezTo>
                  <a:cubicBezTo>
                    <a:pt x="888" y="111"/>
                    <a:pt x="851" y="148"/>
                    <a:pt x="814" y="148"/>
                  </a:cubicBezTo>
                  <a:cubicBezTo>
                    <a:pt x="703" y="185"/>
                    <a:pt x="629" y="222"/>
                    <a:pt x="555" y="259"/>
                  </a:cubicBezTo>
                  <a:cubicBezTo>
                    <a:pt x="481" y="296"/>
                    <a:pt x="444" y="296"/>
                    <a:pt x="407" y="333"/>
                  </a:cubicBezTo>
                  <a:cubicBezTo>
                    <a:pt x="259" y="370"/>
                    <a:pt x="149" y="444"/>
                    <a:pt x="1" y="518"/>
                  </a:cubicBezTo>
                  <a:lnTo>
                    <a:pt x="9502" y="6026"/>
                  </a:lnTo>
                  <a:cubicBezTo>
                    <a:pt x="9613" y="5952"/>
                    <a:pt x="9761" y="5878"/>
                    <a:pt x="9909" y="5841"/>
                  </a:cubicBezTo>
                  <a:cubicBezTo>
                    <a:pt x="9946" y="5805"/>
                    <a:pt x="9983" y="5805"/>
                    <a:pt x="10020" y="5768"/>
                  </a:cubicBezTo>
                  <a:cubicBezTo>
                    <a:pt x="10131" y="5731"/>
                    <a:pt x="10205" y="5694"/>
                    <a:pt x="10279" y="5657"/>
                  </a:cubicBezTo>
                  <a:lnTo>
                    <a:pt x="10315" y="5657"/>
                  </a:lnTo>
                  <a:cubicBezTo>
                    <a:pt x="10352" y="5657"/>
                    <a:pt x="10389" y="5657"/>
                    <a:pt x="10426" y="5620"/>
                  </a:cubicBezTo>
                  <a:cubicBezTo>
                    <a:pt x="10500" y="5620"/>
                    <a:pt x="10611" y="5583"/>
                    <a:pt x="10685" y="5546"/>
                  </a:cubicBezTo>
                  <a:lnTo>
                    <a:pt x="10833" y="5546"/>
                  </a:lnTo>
                  <a:cubicBezTo>
                    <a:pt x="10870" y="5509"/>
                    <a:pt x="10944" y="5509"/>
                    <a:pt x="10981" y="5509"/>
                  </a:cubicBezTo>
                  <a:lnTo>
                    <a:pt x="14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97"/>
            <p:cNvSpPr/>
            <p:nvPr/>
          </p:nvSpPr>
          <p:spPr>
            <a:xfrm>
              <a:off x="2553702" y="601716"/>
              <a:ext cx="408659" cy="224334"/>
            </a:xfrm>
            <a:custGeom>
              <a:avLst/>
              <a:gdLst/>
              <a:ahLst/>
              <a:cxnLst/>
              <a:rect l="l" t="t" r="r" b="b"/>
              <a:pathLst>
                <a:path w="10574" h="5805" extrusionOk="0">
                  <a:moveTo>
                    <a:pt x="0" y="0"/>
                  </a:moveTo>
                  <a:lnTo>
                    <a:pt x="9465" y="5509"/>
                  </a:lnTo>
                  <a:lnTo>
                    <a:pt x="9650" y="5509"/>
                  </a:lnTo>
                  <a:cubicBezTo>
                    <a:pt x="9650" y="5509"/>
                    <a:pt x="9687" y="5546"/>
                    <a:pt x="9687" y="5546"/>
                  </a:cubicBezTo>
                  <a:lnTo>
                    <a:pt x="9982" y="5546"/>
                  </a:lnTo>
                  <a:cubicBezTo>
                    <a:pt x="9982" y="5583"/>
                    <a:pt x="10019" y="5583"/>
                    <a:pt x="10019" y="5583"/>
                  </a:cubicBezTo>
                  <a:cubicBezTo>
                    <a:pt x="10093" y="5583"/>
                    <a:pt x="10130" y="5620"/>
                    <a:pt x="10204" y="5620"/>
                  </a:cubicBezTo>
                  <a:cubicBezTo>
                    <a:pt x="10241" y="5620"/>
                    <a:pt x="10278" y="5657"/>
                    <a:pt x="10278" y="5657"/>
                  </a:cubicBezTo>
                  <a:lnTo>
                    <a:pt x="10315" y="5657"/>
                  </a:lnTo>
                  <a:cubicBezTo>
                    <a:pt x="10326" y="5662"/>
                    <a:pt x="10337" y="5668"/>
                    <a:pt x="10349" y="5673"/>
                  </a:cubicBezTo>
                  <a:lnTo>
                    <a:pt x="10349" y="5673"/>
                  </a:lnTo>
                  <a:lnTo>
                    <a:pt x="1109" y="296"/>
                  </a:lnTo>
                  <a:cubicBezTo>
                    <a:pt x="998" y="222"/>
                    <a:pt x="925" y="185"/>
                    <a:pt x="814" y="148"/>
                  </a:cubicBezTo>
                  <a:cubicBezTo>
                    <a:pt x="814" y="148"/>
                    <a:pt x="777" y="111"/>
                    <a:pt x="740" y="111"/>
                  </a:cubicBezTo>
                  <a:cubicBezTo>
                    <a:pt x="666" y="111"/>
                    <a:pt x="592" y="74"/>
                    <a:pt x="518" y="74"/>
                  </a:cubicBezTo>
                  <a:cubicBezTo>
                    <a:pt x="481" y="37"/>
                    <a:pt x="444" y="37"/>
                    <a:pt x="407" y="37"/>
                  </a:cubicBezTo>
                  <a:cubicBezTo>
                    <a:pt x="333" y="37"/>
                    <a:pt x="259" y="37"/>
                    <a:pt x="222" y="0"/>
                  </a:cubicBezTo>
                  <a:close/>
                  <a:moveTo>
                    <a:pt x="10349" y="5673"/>
                  </a:moveTo>
                  <a:lnTo>
                    <a:pt x="10574" y="5805"/>
                  </a:lnTo>
                  <a:cubicBezTo>
                    <a:pt x="10574" y="5768"/>
                    <a:pt x="10537" y="5768"/>
                    <a:pt x="10537" y="5768"/>
                  </a:cubicBezTo>
                  <a:cubicBezTo>
                    <a:pt x="10474" y="5736"/>
                    <a:pt x="10411" y="5705"/>
                    <a:pt x="10349" y="567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97"/>
            <p:cNvSpPr/>
            <p:nvPr/>
          </p:nvSpPr>
          <p:spPr>
            <a:xfrm>
              <a:off x="2540833" y="601716"/>
              <a:ext cx="378668" cy="214325"/>
            </a:xfrm>
            <a:custGeom>
              <a:avLst/>
              <a:gdLst/>
              <a:ahLst/>
              <a:cxnLst/>
              <a:rect l="l" t="t" r="r" b="b"/>
              <a:pathLst>
                <a:path w="9798" h="5546" extrusionOk="0">
                  <a:moveTo>
                    <a:pt x="185" y="0"/>
                  </a:moveTo>
                  <a:cubicBezTo>
                    <a:pt x="148" y="0"/>
                    <a:pt x="111" y="0"/>
                    <a:pt x="74" y="37"/>
                  </a:cubicBezTo>
                  <a:lnTo>
                    <a:pt x="0" y="37"/>
                  </a:lnTo>
                  <a:lnTo>
                    <a:pt x="9502" y="5546"/>
                  </a:lnTo>
                  <a:lnTo>
                    <a:pt x="9687" y="5546"/>
                  </a:lnTo>
                  <a:cubicBezTo>
                    <a:pt x="9724" y="5509"/>
                    <a:pt x="9761" y="5509"/>
                    <a:pt x="9798" y="5509"/>
                  </a:cubicBezTo>
                  <a:lnTo>
                    <a:pt x="333"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97"/>
            <p:cNvSpPr/>
            <p:nvPr/>
          </p:nvSpPr>
          <p:spPr>
            <a:xfrm>
              <a:off x="2356530" y="986053"/>
              <a:ext cx="382958" cy="225764"/>
            </a:xfrm>
            <a:custGeom>
              <a:avLst/>
              <a:gdLst/>
              <a:ahLst/>
              <a:cxnLst/>
              <a:rect l="l" t="t" r="r" b="b"/>
              <a:pathLst>
                <a:path w="9909" h="5842" extrusionOk="0">
                  <a:moveTo>
                    <a:pt x="0" y="0"/>
                  </a:moveTo>
                  <a:lnTo>
                    <a:pt x="0" y="0"/>
                  </a:lnTo>
                  <a:cubicBezTo>
                    <a:pt x="37" y="37"/>
                    <a:pt x="74" y="74"/>
                    <a:pt x="74" y="74"/>
                  </a:cubicBezTo>
                  <a:cubicBezTo>
                    <a:pt x="111" y="111"/>
                    <a:pt x="148" y="111"/>
                    <a:pt x="148" y="148"/>
                  </a:cubicBezTo>
                  <a:cubicBezTo>
                    <a:pt x="222" y="222"/>
                    <a:pt x="333" y="259"/>
                    <a:pt x="407" y="296"/>
                  </a:cubicBezTo>
                  <a:lnTo>
                    <a:pt x="9908" y="5842"/>
                  </a:lnTo>
                  <a:cubicBezTo>
                    <a:pt x="9798" y="5768"/>
                    <a:pt x="9724" y="5731"/>
                    <a:pt x="9650" y="5657"/>
                  </a:cubicBezTo>
                  <a:cubicBezTo>
                    <a:pt x="9613" y="5620"/>
                    <a:pt x="9613" y="5620"/>
                    <a:pt x="9576" y="5583"/>
                  </a:cubicBezTo>
                  <a:cubicBezTo>
                    <a:pt x="9539" y="5583"/>
                    <a:pt x="9502" y="5546"/>
                    <a:pt x="9465" y="5509"/>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97"/>
            <p:cNvSpPr/>
            <p:nvPr/>
          </p:nvSpPr>
          <p:spPr>
            <a:xfrm>
              <a:off x="2326502" y="913166"/>
              <a:ext cx="388678" cy="277239"/>
            </a:xfrm>
            <a:custGeom>
              <a:avLst/>
              <a:gdLst/>
              <a:ahLst/>
              <a:cxnLst/>
              <a:rect l="l" t="t" r="r" b="b"/>
              <a:pathLst>
                <a:path w="10057" h="7174" extrusionOk="0">
                  <a:moveTo>
                    <a:pt x="1" y="1"/>
                  </a:moveTo>
                  <a:cubicBezTo>
                    <a:pt x="38" y="186"/>
                    <a:pt x="38" y="334"/>
                    <a:pt x="75" y="481"/>
                  </a:cubicBezTo>
                  <a:cubicBezTo>
                    <a:pt x="75" y="518"/>
                    <a:pt x="75" y="518"/>
                    <a:pt x="75" y="555"/>
                  </a:cubicBezTo>
                  <a:cubicBezTo>
                    <a:pt x="112" y="666"/>
                    <a:pt x="149" y="777"/>
                    <a:pt x="186" y="888"/>
                  </a:cubicBezTo>
                  <a:cubicBezTo>
                    <a:pt x="186" y="962"/>
                    <a:pt x="223" y="999"/>
                    <a:pt x="223" y="1036"/>
                  </a:cubicBezTo>
                  <a:cubicBezTo>
                    <a:pt x="260" y="1110"/>
                    <a:pt x="297" y="1184"/>
                    <a:pt x="334" y="1258"/>
                  </a:cubicBezTo>
                  <a:cubicBezTo>
                    <a:pt x="371" y="1332"/>
                    <a:pt x="408" y="1369"/>
                    <a:pt x="408" y="1406"/>
                  </a:cubicBezTo>
                  <a:cubicBezTo>
                    <a:pt x="445" y="1480"/>
                    <a:pt x="482" y="1554"/>
                    <a:pt x="555" y="1591"/>
                  </a:cubicBezTo>
                  <a:cubicBezTo>
                    <a:pt x="555" y="1627"/>
                    <a:pt x="592" y="1664"/>
                    <a:pt x="592" y="1664"/>
                  </a:cubicBezTo>
                  <a:lnTo>
                    <a:pt x="10057" y="7173"/>
                  </a:lnTo>
                  <a:cubicBezTo>
                    <a:pt x="10057" y="7173"/>
                    <a:pt x="10057" y="7136"/>
                    <a:pt x="10020" y="7136"/>
                  </a:cubicBezTo>
                  <a:cubicBezTo>
                    <a:pt x="10020" y="7099"/>
                    <a:pt x="9983" y="7062"/>
                    <a:pt x="9983" y="7025"/>
                  </a:cubicBezTo>
                  <a:cubicBezTo>
                    <a:pt x="9946" y="6988"/>
                    <a:pt x="9946" y="6951"/>
                    <a:pt x="9909" y="6914"/>
                  </a:cubicBezTo>
                  <a:cubicBezTo>
                    <a:pt x="9872" y="6877"/>
                    <a:pt x="9872" y="6840"/>
                    <a:pt x="9835" y="6803"/>
                  </a:cubicBezTo>
                  <a:cubicBezTo>
                    <a:pt x="9835" y="6766"/>
                    <a:pt x="9798" y="6766"/>
                    <a:pt x="9798" y="6729"/>
                  </a:cubicBezTo>
                  <a:cubicBezTo>
                    <a:pt x="9761" y="6655"/>
                    <a:pt x="9761" y="6619"/>
                    <a:pt x="9724" y="6545"/>
                  </a:cubicBezTo>
                  <a:cubicBezTo>
                    <a:pt x="9724" y="6508"/>
                    <a:pt x="9687" y="6471"/>
                    <a:pt x="9687" y="6434"/>
                  </a:cubicBezTo>
                  <a:cubicBezTo>
                    <a:pt x="9687" y="6397"/>
                    <a:pt x="9650" y="6397"/>
                    <a:pt x="9650" y="6360"/>
                  </a:cubicBezTo>
                  <a:cubicBezTo>
                    <a:pt x="9650" y="6286"/>
                    <a:pt x="9613" y="6212"/>
                    <a:pt x="9613" y="6138"/>
                  </a:cubicBezTo>
                  <a:cubicBezTo>
                    <a:pt x="9576" y="6101"/>
                    <a:pt x="9576" y="6101"/>
                    <a:pt x="9576" y="6064"/>
                  </a:cubicBezTo>
                  <a:cubicBezTo>
                    <a:pt x="9576" y="6027"/>
                    <a:pt x="9576" y="6027"/>
                    <a:pt x="9576" y="5990"/>
                  </a:cubicBezTo>
                  <a:cubicBezTo>
                    <a:pt x="9539" y="5879"/>
                    <a:pt x="9539" y="5805"/>
                    <a:pt x="9502" y="5694"/>
                  </a:cubicBezTo>
                  <a:cubicBezTo>
                    <a:pt x="9502" y="5657"/>
                    <a:pt x="9502" y="5620"/>
                    <a:pt x="9502" y="5546"/>
                  </a:cubicBezTo>
                  <a:cubicBezTo>
                    <a:pt x="9502" y="5546"/>
                    <a:pt x="9502" y="5546"/>
                    <a:pt x="9502" y="550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97"/>
            <p:cNvSpPr/>
            <p:nvPr/>
          </p:nvSpPr>
          <p:spPr>
            <a:xfrm>
              <a:off x="2326502" y="807430"/>
              <a:ext cx="381567" cy="302938"/>
            </a:xfrm>
            <a:custGeom>
              <a:avLst/>
              <a:gdLst/>
              <a:ahLst/>
              <a:cxnLst/>
              <a:rect l="l" t="t" r="r" b="b"/>
              <a:pathLst>
                <a:path w="9873" h="7839" extrusionOk="0">
                  <a:moveTo>
                    <a:pt x="408" y="1"/>
                  </a:moveTo>
                  <a:cubicBezTo>
                    <a:pt x="371" y="38"/>
                    <a:pt x="371" y="112"/>
                    <a:pt x="371" y="149"/>
                  </a:cubicBezTo>
                  <a:cubicBezTo>
                    <a:pt x="334" y="260"/>
                    <a:pt x="297" y="371"/>
                    <a:pt x="260" y="482"/>
                  </a:cubicBezTo>
                  <a:cubicBezTo>
                    <a:pt x="223" y="555"/>
                    <a:pt x="223" y="629"/>
                    <a:pt x="186" y="703"/>
                  </a:cubicBezTo>
                  <a:cubicBezTo>
                    <a:pt x="186" y="814"/>
                    <a:pt x="149" y="925"/>
                    <a:pt x="112" y="1036"/>
                  </a:cubicBezTo>
                  <a:cubicBezTo>
                    <a:pt x="112" y="1110"/>
                    <a:pt x="112" y="1184"/>
                    <a:pt x="75" y="1221"/>
                  </a:cubicBezTo>
                  <a:cubicBezTo>
                    <a:pt x="75" y="1369"/>
                    <a:pt x="38" y="1480"/>
                    <a:pt x="38" y="1591"/>
                  </a:cubicBezTo>
                  <a:cubicBezTo>
                    <a:pt x="38" y="1665"/>
                    <a:pt x="1" y="1739"/>
                    <a:pt x="1" y="1776"/>
                  </a:cubicBezTo>
                  <a:cubicBezTo>
                    <a:pt x="1" y="1960"/>
                    <a:pt x="1" y="2145"/>
                    <a:pt x="1" y="2330"/>
                  </a:cubicBezTo>
                  <a:lnTo>
                    <a:pt x="4733" y="5103"/>
                  </a:lnTo>
                  <a:lnTo>
                    <a:pt x="9465" y="7839"/>
                  </a:lnTo>
                  <a:cubicBezTo>
                    <a:pt x="9465" y="7654"/>
                    <a:pt x="9502" y="7469"/>
                    <a:pt x="9502" y="7284"/>
                  </a:cubicBezTo>
                  <a:cubicBezTo>
                    <a:pt x="9502" y="7247"/>
                    <a:pt x="9502" y="7173"/>
                    <a:pt x="9539" y="7136"/>
                  </a:cubicBezTo>
                  <a:cubicBezTo>
                    <a:pt x="9539" y="6988"/>
                    <a:pt x="9539" y="6877"/>
                    <a:pt x="9576" y="6767"/>
                  </a:cubicBezTo>
                  <a:cubicBezTo>
                    <a:pt x="9576" y="6693"/>
                    <a:pt x="9613" y="6619"/>
                    <a:pt x="9613" y="6545"/>
                  </a:cubicBezTo>
                  <a:cubicBezTo>
                    <a:pt x="9650" y="6434"/>
                    <a:pt x="9650" y="6323"/>
                    <a:pt x="9687" y="6212"/>
                  </a:cubicBezTo>
                  <a:cubicBezTo>
                    <a:pt x="9687" y="6138"/>
                    <a:pt x="9724" y="6064"/>
                    <a:pt x="9761" y="5990"/>
                  </a:cubicBezTo>
                  <a:cubicBezTo>
                    <a:pt x="9761" y="5879"/>
                    <a:pt x="9798" y="5768"/>
                    <a:pt x="9835" y="5657"/>
                  </a:cubicBezTo>
                  <a:cubicBezTo>
                    <a:pt x="9872" y="5620"/>
                    <a:pt x="9872" y="5584"/>
                    <a:pt x="9872" y="5547"/>
                  </a:cubicBezTo>
                  <a:lnTo>
                    <a:pt x="4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97"/>
            <p:cNvSpPr/>
            <p:nvPr/>
          </p:nvSpPr>
          <p:spPr>
            <a:xfrm>
              <a:off x="2347950" y="706022"/>
              <a:ext cx="414378" cy="298610"/>
            </a:xfrm>
            <a:custGeom>
              <a:avLst/>
              <a:gdLst/>
              <a:ahLst/>
              <a:cxnLst/>
              <a:rect l="l" t="t" r="r" b="b"/>
              <a:pathLst>
                <a:path w="10722" h="7727" extrusionOk="0">
                  <a:moveTo>
                    <a:pt x="1220" y="0"/>
                  </a:moveTo>
                  <a:cubicBezTo>
                    <a:pt x="1220" y="37"/>
                    <a:pt x="1184" y="37"/>
                    <a:pt x="1184" y="74"/>
                  </a:cubicBezTo>
                  <a:cubicBezTo>
                    <a:pt x="1073" y="185"/>
                    <a:pt x="962" y="333"/>
                    <a:pt x="888" y="481"/>
                  </a:cubicBezTo>
                  <a:cubicBezTo>
                    <a:pt x="851" y="555"/>
                    <a:pt x="814" y="592"/>
                    <a:pt x="777" y="665"/>
                  </a:cubicBezTo>
                  <a:cubicBezTo>
                    <a:pt x="703" y="776"/>
                    <a:pt x="629" y="887"/>
                    <a:pt x="555" y="998"/>
                  </a:cubicBezTo>
                  <a:cubicBezTo>
                    <a:pt x="518" y="1072"/>
                    <a:pt x="481" y="1146"/>
                    <a:pt x="444" y="1220"/>
                  </a:cubicBezTo>
                  <a:cubicBezTo>
                    <a:pt x="407" y="1331"/>
                    <a:pt x="333" y="1442"/>
                    <a:pt x="296" y="1553"/>
                  </a:cubicBezTo>
                  <a:cubicBezTo>
                    <a:pt x="259" y="1627"/>
                    <a:pt x="222" y="1701"/>
                    <a:pt x="185" y="1738"/>
                  </a:cubicBezTo>
                  <a:cubicBezTo>
                    <a:pt x="148" y="1849"/>
                    <a:pt x="111" y="1959"/>
                    <a:pt x="37" y="2107"/>
                  </a:cubicBezTo>
                  <a:cubicBezTo>
                    <a:pt x="37" y="2144"/>
                    <a:pt x="0" y="2181"/>
                    <a:pt x="0" y="2218"/>
                  </a:cubicBezTo>
                  <a:lnTo>
                    <a:pt x="9465" y="7727"/>
                  </a:lnTo>
                  <a:cubicBezTo>
                    <a:pt x="9502" y="7690"/>
                    <a:pt x="9502" y="7653"/>
                    <a:pt x="9539" y="7616"/>
                  </a:cubicBezTo>
                  <a:cubicBezTo>
                    <a:pt x="9576" y="7505"/>
                    <a:pt x="9613" y="7394"/>
                    <a:pt x="9687" y="7283"/>
                  </a:cubicBezTo>
                  <a:cubicBezTo>
                    <a:pt x="9724" y="7209"/>
                    <a:pt x="9761" y="7135"/>
                    <a:pt x="9798" y="7061"/>
                  </a:cubicBezTo>
                  <a:cubicBezTo>
                    <a:pt x="9835" y="6951"/>
                    <a:pt x="9909" y="6840"/>
                    <a:pt x="9946" y="6729"/>
                  </a:cubicBezTo>
                  <a:cubicBezTo>
                    <a:pt x="9983" y="6655"/>
                    <a:pt x="10020" y="6581"/>
                    <a:pt x="10056" y="6507"/>
                  </a:cubicBezTo>
                  <a:cubicBezTo>
                    <a:pt x="10130" y="6396"/>
                    <a:pt x="10204" y="6285"/>
                    <a:pt x="10278" y="6174"/>
                  </a:cubicBezTo>
                  <a:cubicBezTo>
                    <a:pt x="10315" y="6137"/>
                    <a:pt x="10352" y="6063"/>
                    <a:pt x="10389" y="5989"/>
                  </a:cubicBezTo>
                  <a:cubicBezTo>
                    <a:pt x="10463" y="5841"/>
                    <a:pt x="10574" y="5730"/>
                    <a:pt x="10685" y="5583"/>
                  </a:cubicBezTo>
                  <a:cubicBezTo>
                    <a:pt x="10685" y="5546"/>
                    <a:pt x="10685" y="5546"/>
                    <a:pt x="10722" y="5509"/>
                  </a:cubicBezTo>
                  <a:lnTo>
                    <a:pt x="1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97"/>
            <p:cNvSpPr/>
            <p:nvPr/>
          </p:nvSpPr>
          <p:spPr>
            <a:xfrm>
              <a:off x="2405108" y="630275"/>
              <a:ext cx="435828" cy="275771"/>
            </a:xfrm>
            <a:custGeom>
              <a:avLst/>
              <a:gdLst/>
              <a:ahLst/>
              <a:cxnLst/>
              <a:rect l="l" t="t" r="r" b="b"/>
              <a:pathLst>
                <a:path w="11277" h="7136" extrusionOk="0">
                  <a:moveTo>
                    <a:pt x="1775" y="1"/>
                  </a:moveTo>
                  <a:cubicBezTo>
                    <a:pt x="1775" y="1"/>
                    <a:pt x="1738" y="1"/>
                    <a:pt x="1701" y="38"/>
                  </a:cubicBezTo>
                  <a:cubicBezTo>
                    <a:pt x="1627" y="111"/>
                    <a:pt x="1516" y="185"/>
                    <a:pt x="1405" y="222"/>
                  </a:cubicBezTo>
                  <a:cubicBezTo>
                    <a:pt x="1368" y="296"/>
                    <a:pt x="1331" y="333"/>
                    <a:pt x="1257" y="370"/>
                  </a:cubicBezTo>
                  <a:cubicBezTo>
                    <a:pt x="1146" y="444"/>
                    <a:pt x="1035" y="518"/>
                    <a:pt x="962" y="629"/>
                  </a:cubicBezTo>
                  <a:cubicBezTo>
                    <a:pt x="925" y="666"/>
                    <a:pt x="888" y="703"/>
                    <a:pt x="851" y="740"/>
                  </a:cubicBezTo>
                  <a:cubicBezTo>
                    <a:pt x="703" y="851"/>
                    <a:pt x="555" y="999"/>
                    <a:pt x="444" y="1147"/>
                  </a:cubicBezTo>
                  <a:cubicBezTo>
                    <a:pt x="407" y="1147"/>
                    <a:pt x="370" y="1184"/>
                    <a:pt x="333" y="1221"/>
                  </a:cubicBezTo>
                  <a:cubicBezTo>
                    <a:pt x="259" y="1332"/>
                    <a:pt x="148" y="1442"/>
                    <a:pt x="37" y="1553"/>
                  </a:cubicBezTo>
                  <a:cubicBezTo>
                    <a:pt x="37" y="1590"/>
                    <a:pt x="37" y="1590"/>
                    <a:pt x="0" y="1627"/>
                  </a:cubicBezTo>
                  <a:lnTo>
                    <a:pt x="9502" y="7136"/>
                  </a:lnTo>
                  <a:cubicBezTo>
                    <a:pt x="9502" y="7099"/>
                    <a:pt x="9539" y="7099"/>
                    <a:pt x="9539" y="7099"/>
                  </a:cubicBezTo>
                  <a:cubicBezTo>
                    <a:pt x="9650" y="6951"/>
                    <a:pt x="9724" y="6840"/>
                    <a:pt x="9834" y="6729"/>
                  </a:cubicBezTo>
                  <a:cubicBezTo>
                    <a:pt x="9871" y="6692"/>
                    <a:pt x="9871" y="6692"/>
                    <a:pt x="9908" y="6655"/>
                  </a:cubicBezTo>
                  <a:cubicBezTo>
                    <a:pt x="10056" y="6507"/>
                    <a:pt x="10204" y="6360"/>
                    <a:pt x="10315" y="6249"/>
                  </a:cubicBezTo>
                  <a:cubicBezTo>
                    <a:pt x="10352" y="6212"/>
                    <a:pt x="10389" y="6175"/>
                    <a:pt x="10426" y="6138"/>
                  </a:cubicBezTo>
                  <a:cubicBezTo>
                    <a:pt x="10537" y="6064"/>
                    <a:pt x="10648" y="5953"/>
                    <a:pt x="10759" y="5879"/>
                  </a:cubicBezTo>
                  <a:cubicBezTo>
                    <a:pt x="10796" y="5842"/>
                    <a:pt x="10870" y="5805"/>
                    <a:pt x="10907" y="5768"/>
                  </a:cubicBezTo>
                  <a:cubicBezTo>
                    <a:pt x="11018" y="5694"/>
                    <a:pt x="11091" y="5620"/>
                    <a:pt x="11202" y="5546"/>
                  </a:cubicBezTo>
                  <a:cubicBezTo>
                    <a:pt x="11202" y="5546"/>
                    <a:pt x="11239" y="5509"/>
                    <a:pt x="11276" y="5509"/>
                  </a:cubicBezTo>
                  <a:lnTo>
                    <a:pt x="17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97"/>
            <p:cNvSpPr/>
            <p:nvPr/>
          </p:nvSpPr>
          <p:spPr>
            <a:xfrm>
              <a:off x="2349380" y="977473"/>
              <a:ext cx="372948" cy="221474"/>
            </a:xfrm>
            <a:custGeom>
              <a:avLst/>
              <a:gdLst/>
              <a:ahLst/>
              <a:cxnLst/>
              <a:rect l="l" t="t" r="r" b="b"/>
              <a:pathLst>
                <a:path w="9650" h="5731" extrusionOk="0">
                  <a:moveTo>
                    <a:pt x="0" y="0"/>
                  </a:moveTo>
                  <a:cubicBezTo>
                    <a:pt x="37" y="37"/>
                    <a:pt x="37" y="74"/>
                    <a:pt x="37" y="74"/>
                  </a:cubicBezTo>
                  <a:cubicBezTo>
                    <a:pt x="74" y="111"/>
                    <a:pt x="111" y="148"/>
                    <a:pt x="111" y="148"/>
                  </a:cubicBezTo>
                  <a:cubicBezTo>
                    <a:pt x="148" y="185"/>
                    <a:pt x="185" y="185"/>
                    <a:pt x="185" y="222"/>
                  </a:cubicBezTo>
                  <a:lnTo>
                    <a:pt x="9650" y="5731"/>
                  </a:lnTo>
                  <a:cubicBezTo>
                    <a:pt x="9650" y="5694"/>
                    <a:pt x="9650" y="5694"/>
                    <a:pt x="9613" y="5694"/>
                  </a:cubicBezTo>
                  <a:cubicBezTo>
                    <a:pt x="9613" y="5657"/>
                    <a:pt x="9613" y="5657"/>
                    <a:pt x="9576" y="5657"/>
                  </a:cubicBezTo>
                  <a:cubicBezTo>
                    <a:pt x="9576" y="5620"/>
                    <a:pt x="9576" y="5620"/>
                    <a:pt x="9539" y="5583"/>
                  </a:cubicBezTo>
                  <a:cubicBezTo>
                    <a:pt x="9539" y="5583"/>
                    <a:pt x="9502" y="5546"/>
                    <a:pt x="9465" y="5509"/>
                  </a:cubicBez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97"/>
            <p:cNvSpPr/>
            <p:nvPr/>
          </p:nvSpPr>
          <p:spPr>
            <a:xfrm>
              <a:off x="2326502" y="897475"/>
              <a:ext cx="367267" cy="228624"/>
            </a:xfrm>
            <a:custGeom>
              <a:avLst/>
              <a:gdLst/>
              <a:ahLst/>
              <a:cxnLst/>
              <a:rect l="l" t="t" r="r" b="b"/>
              <a:pathLst>
                <a:path w="9503" h="5916" extrusionOk="0">
                  <a:moveTo>
                    <a:pt x="1" y="0"/>
                  </a:moveTo>
                  <a:cubicBezTo>
                    <a:pt x="1" y="148"/>
                    <a:pt x="1" y="259"/>
                    <a:pt x="1" y="407"/>
                  </a:cubicBezTo>
                  <a:lnTo>
                    <a:pt x="9502" y="5915"/>
                  </a:lnTo>
                  <a:cubicBezTo>
                    <a:pt x="9465" y="5768"/>
                    <a:pt x="9465" y="5657"/>
                    <a:pt x="9465" y="5509"/>
                  </a:cubicBezTo>
                  <a:lnTo>
                    <a:pt x="4733" y="2773"/>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97"/>
            <p:cNvSpPr/>
            <p:nvPr/>
          </p:nvSpPr>
          <p:spPr>
            <a:xfrm>
              <a:off x="2342231" y="791739"/>
              <a:ext cx="371518" cy="230054"/>
            </a:xfrm>
            <a:custGeom>
              <a:avLst/>
              <a:gdLst/>
              <a:ahLst/>
              <a:cxnLst/>
              <a:rect l="l" t="t" r="r" b="b"/>
              <a:pathLst>
                <a:path w="9613" h="5953" extrusionOk="0">
                  <a:moveTo>
                    <a:pt x="148" y="0"/>
                  </a:moveTo>
                  <a:cubicBezTo>
                    <a:pt x="111" y="37"/>
                    <a:pt x="111" y="74"/>
                    <a:pt x="111" y="111"/>
                  </a:cubicBezTo>
                  <a:cubicBezTo>
                    <a:pt x="75" y="185"/>
                    <a:pt x="75" y="222"/>
                    <a:pt x="38" y="296"/>
                  </a:cubicBezTo>
                  <a:cubicBezTo>
                    <a:pt x="38" y="333"/>
                    <a:pt x="1" y="370"/>
                    <a:pt x="1" y="407"/>
                  </a:cubicBezTo>
                  <a:lnTo>
                    <a:pt x="9465" y="5953"/>
                  </a:lnTo>
                  <a:cubicBezTo>
                    <a:pt x="9502" y="5879"/>
                    <a:pt x="9502" y="5842"/>
                    <a:pt x="9539" y="5805"/>
                  </a:cubicBezTo>
                  <a:cubicBezTo>
                    <a:pt x="9539" y="5731"/>
                    <a:pt x="9576" y="5694"/>
                    <a:pt x="9576" y="5620"/>
                  </a:cubicBezTo>
                  <a:cubicBezTo>
                    <a:pt x="9613" y="5583"/>
                    <a:pt x="9613" y="5546"/>
                    <a:pt x="9613" y="5509"/>
                  </a:cubicBezTo>
                  <a:lnTo>
                    <a:pt x="148"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97"/>
            <p:cNvSpPr/>
            <p:nvPr/>
          </p:nvSpPr>
          <p:spPr>
            <a:xfrm>
              <a:off x="2395099" y="693153"/>
              <a:ext cx="377238" cy="225764"/>
            </a:xfrm>
            <a:custGeom>
              <a:avLst/>
              <a:gdLst/>
              <a:ahLst/>
              <a:cxnLst/>
              <a:rect l="l" t="t" r="r" b="b"/>
              <a:pathLst>
                <a:path w="9761" h="5842" extrusionOk="0">
                  <a:moveTo>
                    <a:pt x="259" y="0"/>
                  </a:moveTo>
                  <a:cubicBezTo>
                    <a:pt x="185" y="74"/>
                    <a:pt x="111" y="185"/>
                    <a:pt x="37" y="296"/>
                  </a:cubicBezTo>
                  <a:cubicBezTo>
                    <a:pt x="37" y="296"/>
                    <a:pt x="0" y="333"/>
                    <a:pt x="0" y="333"/>
                  </a:cubicBezTo>
                  <a:lnTo>
                    <a:pt x="9502" y="5842"/>
                  </a:lnTo>
                  <a:cubicBezTo>
                    <a:pt x="9502" y="5842"/>
                    <a:pt x="9502" y="5805"/>
                    <a:pt x="9539" y="5805"/>
                  </a:cubicBezTo>
                  <a:cubicBezTo>
                    <a:pt x="9613" y="5694"/>
                    <a:pt x="9687" y="5583"/>
                    <a:pt x="9761" y="5509"/>
                  </a:cubicBezTo>
                  <a:lnTo>
                    <a:pt x="259"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97"/>
            <p:cNvSpPr/>
            <p:nvPr/>
          </p:nvSpPr>
          <p:spPr>
            <a:xfrm>
              <a:off x="2473666" y="623126"/>
              <a:ext cx="377277" cy="220083"/>
            </a:xfrm>
            <a:custGeom>
              <a:avLst/>
              <a:gdLst/>
              <a:ahLst/>
              <a:cxnLst/>
              <a:rect l="l" t="t" r="r" b="b"/>
              <a:pathLst>
                <a:path w="9762" h="5695" extrusionOk="0">
                  <a:moveTo>
                    <a:pt x="260" y="1"/>
                  </a:moveTo>
                  <a:cubicBezTo>
                    <a:pt x="186" y="75"/>
                    <a:pt x="112" y="112"/>
                    <a:pt x="1" y="186"/>
                  </a:cubicBezTo>
                  <a:lnTo>
                    <a:pt x="9502" y="5694"/>
                  </a:lnTo>
                  <a:cubicBezTo>
                    <a:pt x="9576" y="5620"/>
                    <a:pt x="9650" y="5583"/>
                    <a:pt x="9761" y="5509"/>
                  </a:cubicBezTo>
                  <a:lnTo>
                    <a:pt x="26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97"/>
            <p:cNvSpPr/>
            <p:nvPr/>
          </p:nvSpPr>
          <p:spPr>
            <a:xfrm>
              <a:off x="2692288" y="814579"/>
              <a:ext cx="317219" cy="407241"/>
            </a:xfrm>
            <a:custGeom>
              <a:avLst/>
              <a:gdLst/>
              <a:ahLst/>
              <a:cxnLst/>
              <a:rect l="l" t="t" r="r" b="b"/>
              <a:pathLst>
                <a:path w="8208" h="10538" extrusionOk="0">
                  <a:moveTo>
                    <a:pt x="5990" y="1"/>
                  </a:moveTo>
                  <a:cubicBezTo>
                    <a:pt x="5879" y="1"/>
                    <a:pt x="5805" y="1"/>
                    <a:pt x="5694" y="38"/>
                  </a:cubicBezTo>
                  <a:lnTo>
                    <a:pt x="5657" y="38"/>
                  </a:lnTo>
                  <a:cubicBezTo>
                    <a:pt x="5546" y="38"/>
                    <a:pt x="5435" y="75"/>
                    <a:pt x="5324" y="75"/>
                  </a:cubicBezTo>
                  <a:lnTo>
                    <a:pt x="5287" y="75"/>
                  </a:lnTo>
                  <a:cubicBezTo>
                    <a:pt x="5139" y="112"/>
                    <a:pt x="5028" y="149"/>
                    <a:pt x="4917" y="186"/>
                  </a:cubicBezTo>
                  <a:lnTo>
                    <a:pt x="4881" y="186"/>
                  </a:lnTo>
                  <a:cubicBezTo>
                    <a:pt x="4770" y="260"/>
                    <a:pt x="4659" y="297"/>
                    <a:pt x="4511" y="370"/>
                  </a:cubicBezTo>
                  <a:cubicBezTo>
                    <a:pt x="4363" y="407"/>
                    <a:pt x="4215" y="481"/>
                    <a:pt x="4104" y="555"/>
                  </a:cubicBezTo>
                  <a:cubicBezTo>
                    <a:pt x="3993" y="629"/>
                    <a:pt x="3882" y="703"/>
                    <a:pt x="3771" y="777"/>
                  </a:cubicBezTo>
                  <a:cubicBezTo>
                    <a:pt x="3660" y="851"/>
                    <a:pt x="3587" y="925"/>
                    <a:pt x="3476" y="999"/>
                  </a:cubicBezTo>
                  <a:cubicBezTo>
                    <a:pt x="3439" y="1036"/>
                    <a:pt x="3365" y="1073"/>
                    <a:pt x="3328" y="1110"/>
                  </a:cubicBezTo>
                  <a:cubicBezTo>
                    <a:pt x="3217" y="1184"/>
                    <a:pt x="3106" y="1295"/>
                    <a:pt x="2995" y="1369"/>
                  </a:cubicBezTo>
                  <a:cubicBezTo>
                    <a:pt x="2958" y="1406"/>
                    <a:pt x="2921" y="1443"/>
                    <a:pt x="2884" y="1480"/>
                  </a:cubicBezTo>
                  <a:cubicBezTo>
                    <a:pt x="2773" y="1591"/>
                    <a:pt x="2625" y="1738"/>
                    <a:pt x="2477" y="1886"/>
                  </a:cubicBezTo>
                  <a:cubicBezTo>
                    <a:pt x="2477" y="1923"/>
                    <a:pt x="2440" y="1923"/>
                    <a:pt x="2403" y="1960"/>
                  </a:cubicBezTo>
                  <a:cubicBezTo>
                    <a:pt x="2293" y="2071"/>
                    <a:pt x="2219" y="2182"/>
                    <a:pt x="2108" y="2330"/>
                  </a:cubicBezTo>
                  <a:cubicBezTo>
                    <a:pt x="1997" y="2441"/>
                    <a:pt x="1923" y="2552"/>
                    <a:pt x="1849" y="2663"/>
                  </a:cubicBezTo>
                  <a:cubicBezTo>
                    <a:pt x="1812" y="2663"/>
                    <a:pt x="1812" y="2700"/>
                    <a:pt x="1812" y="2700"/>
                  </a:cubicBezTo>
                  <a:cubicBezTo>
                    <a:pt x="1775" y="2737"/>
                    <a:pt x="1775" y="2737"/>
                    <a:pt x="1775" y="2774"/>
                  </a:cubicBezTo>
                  <a:cubicBezTo>
                    <a:pt x="1664" y="2921"/>
                    <a:pt x="1553" y="3032"/>
                    <a:pt x="1479" y="3180"/>
                  </a:cubicBezTo>
                  <a:cubicBezTo>
                    <a:pt x="1442" y="3254"/>
                    <a:pt x="1405" y="3328"/>
                    <a:pt x="1368" y="3365"/>
                  </a:cubicBezTo>
                  <a:cubicBezTo>
                    <a:pt x="1294" y="3476"/>
                    <a:pt x="1220" y="3587"/>
                    <a:pt x="1146" y="3698"/>
                  </a:cubicBezTo>
                  <a:cubicBezTo>
                    <a:pt x="1110" y="3772"/>
                    <a:pt x="1073" y="3846"/>
                    <a:pt x="1036" y="3920"/>
                  </a:cubicBezTo>
                  <a:cubicBezTo>
                    <a:pt x="999" y="4031"/>
                    <a:pt x="925" y="4142"/>
                    <a:pt x="888" y="4252"/>
                  </a:cubicBezTo>
                  <a:cubicBezTo>
                    <a:pt x="851" y="4326"/>
                    <a:pt x="814" y="4400"/>
                    <a:pt x="777" y="4474"/>
                  </a:cubicBezTo>
                  <a:cubicBezTo>
                    <a:pt x="740" y="4585"/>
                    <a:pt x="666" y="4696"/>
                    <a:pt x="629" y="4807"/>
                  </a:cubicBezTo>
                  <a:cubicBezTo>
                    <a:pt x="592" y="4881"/>
                    <a:pt x="555" y="4955"/>
                    <a:pt x="518" y="5029"/>
                  </a:cubicBezTo>
                  <a:cubicBezTo>
                    <a:pt x="518" y="5103"/>
                    <a:pt x="481" y="5140"/>
                    <a:pt x="481" y="5214"/>
                  </a:cubicBezTo>
                  <a:cubicBezTo>
                    <a:pt x="444" y="5288"/>
                    <a:pt x="407" y="5362"/>
                    <a:pt x="370" y="5472"/>
                  </a:cubicBezTo>
                  <a:cubicBezTo>
                    <a:pt x="333" y="5583"/>
                    <a:pt x="296" y="5694"/>
                    <a:pt x="296" y="5805"/>
                  </a:cubicBezTo>
                  <a:cubicBezTo>
                    <a:pt x="259" y="5879"/>
                    <a:pt x="259" y="5953"/>
                    <a:pt x="222" y="6027"/>
                  </a:cubicBezTo>
                  <a:cubicBezTo>
                    <a:pt x="185" y="6138"/>
                    <a:pt x="185" y="6249"/>
                    <a:pt x="148" y="6360"/>
                  </a:cubicBezTo>
                  <a:cubicBezTo>
                    <a:pt x="148" y="6434"/>
                    <a:pt x="111" y="6508"/>
                    <a:pt x="111" y="6582"/>
                  </a:cubicBezTo>
                  <a:cubicBezTo>
                    <a:pt x="74" y="6692"/>
                    <a:pt x="74" y="6803"/>
                    <a:pt x="74" y="6914"/>
                  </a:cubicBezTo>
                  <a:cubicBezTo>
                    <a:pt x="37" y="6988"/>
                    <a:pt x="37" y="7062"/>
                    <a:pt x="37" y="7099"/>
                  </a:cubicBezTo>
                  <a:cubicBezTo>
                    <a:pt x="37" y="7284"/>
                    <a:pt x="0" y="7469"/>
                    <a:pt x="0" y="7654"/>
                  </a:cubicBezTo>
                  <a:cubicBezTo>
                    <a:pt x="0" y="7802"/>
                    <a:pt x="37" y="7949"/>
                    <a:pt x="37" y="8097"/>
                  </a:cubicBezTo>
                  <a:cubicBezTo>
                    <a:pt x="37" y="8171"/>
                    <a:pt x="37" y="8208"/>
                    <a:pt x="37" y="8245"/>
                  </a:cubicBezTo>
                  <a:cubicBezTo>
                    <a:pt x="74" y="8356"/>
                    <a:pt x="74" y="8430"/>
                    <a:pt x="111" y="8541"/>
                  </a:cubicBezTo>
                  <a:cubicBezTo>
                    <a:pt x="111" y="8578"/>
                    <a:pt x="111" y="8578"/>
                    <a:pt x="111" y="8615"/>
                  </a:cubicBezTo>
                  <a:cubicBezTo>
                    <a:pt x="111" y="8652"/>
                    <a:pt x="148" y="8652"/>
                    <a:pt x="148" y="8689"/>
                  </a:cubicBezTo>
                  <a:cubicBezTo>
                    <a:pt x="148" y="8763"/>
                    <a:pt x="185" y="8837"/>
                    <a:pt x="185" y="8911"/>
                  </a:cubicBezTo>
                  <a:cubicBezTo>
                    <a:pt x="222" y="8948"/>
                    <a:pt x="222" y="8948"/>
                    <a:pt x="222" y="8985"/>
                  </a:cubicBezTo>
                  <a:cubicBezTo>
                    <a:pt x="259" y="9059"/>
                    <a:pt x="296" y="9170"/>
                    <a:pt x="333" y="9280"/>
                  </a:cubicBezTo>
                  <a:cubicBezTo>
                    <a:pt x="333" y="9317"/>
                    <a:pt x="370" y="9317"/>
                    <a:pt x="370" y="9354"/>
                  </a:cubicBezTo>
                  <a:cubicBezTo>
                    <a:pt x="407" y="9428"/>
                    <a:pt x="444" y="9502"/>
                    <a:pt x="518" y="9576"/>
                  </a:cubicBezTo>
                  <a:cubicBezTo>
                    <a:pt x="518" y="9613"/>
                    <a:pt x="555" y="9650"/>
                    <a:pt x="555" y="9687"/>
                  </a:cubicBezTo>
                  <a:cubicBezTo>
                    <a:pt x="629" y="9724"/>
                    <a:pt x="666" y="9798"/>
                    <a:pt x="703" y="9872"/>
                  </a:cubicBezTo>
                  <a:cubicBezTo>
                    <a:pt x="740" y="9872"/>
                    <a:pt x="740" y="9872"/>
                    <a:pt x="740" y="9909"/>
                  </a:cubicBezTo>
                  <a:cubicBezTo>
                    <a:pt x="814" y="9946"/>
                    <a:pt x="888" y="10020"/>
                    <a:pt x="962" y="10094"/>
                  </a:cubicBezTo>
                  <a:cubicBezTo>
                    <a:pt x="1339" y="10381"/>
                    <a:pt x="1795" y="10538"/>
                    <a:pt x="2308" y="10538"/>
                  </a:cubicBezTo>
                  <a:cubicBezTo>
                    <a:pt x="2851" y="10538"/>
                    <a:pt x="3458" y="10363"/>
                    <a:pt x="4104" y="9983"/>
                  </a:cubicBezTo>
                  <a:cubicBezTo>
                    <a:pt x="6396" y="8689"/>
                    <a:pt x="8208" y="5509"/>
                    <a:pt x="8208" y="2921"/>
                  </a:cubicBezTo>
                  <a:cubicBezTo>
                    <a:pt x="8208" y="1628"/>
                    <a:pt x="7727" y="703"/>
                    <a:pt x="6988" y="297"/>
                  </a:cubicBezTo>
                  <a:cubicBezTo>
                    <a:pt x="6988" y="260"/>
                    <a:pt x="6951" y="260"/>
                    <a:pt x="6951" y="260"/>
                  </a:cubicBezTo>
                  <a:cubicBezTo>
                    <a:pt x="6877" y="223"/>
                    <a:pt x="6803" y="186"/>
                    <a:pt x="6692" y="149"/>
                  </a:cubicBezTo>
                  <a:cubicBezTo>
                    <a:pt x="6692" y="149"/>
                    <a:pt x="6655" y="112"/>
                    <a:pt x="6618" y="112"/>
                  </a:cubicBezTo>
                  <a:cubicBezTo>
                    <a:pt x="6544" y="112"/>
                    <a:pt x="6470" y="75"/>
                    <a:pt x="6396" y="38"/>
                  </a:cubicBezTo>
                  <a:lnTo>
                    <a:pt x="6285" y="38"/>
                  </a:lnTo>
                  <a:cubicBezTo>
                    <a:pt x="6211" y="38"/>
                    <a:pt x="6138" y="1"/>
                    <a:pt x="6064" y="1"/>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97"/>
            <p:cNvSpPr/>
            <p:nvPr/>
          </p:nvSpPr>
          <p:spPr>
            <a:xfrm>
              <a:off x="2326502" y="601716"/>
              <a:ext cx="635867" cy="610089"/>
            </a:xfrm>
            <a:custGeom>
              <a:avLst/>
              <a:gdLst/>
              <a:ahLst/>
              <a:cxnLst/>
              <a:rect l="l" t="t" r="r" b="b"/>
              <a:pathLst>
                <a:path w="16453" h="15787" extrusionOk="0">
                  <a:moveTo>
                    <a:pt x="16228" y="5673"/>
                  </a:moveTo>
                  <a:lnTo>
                    <a:pt x="16453" y="5805"/>
                  </a:lnTo>
                  <a:cubicBezTo>
                    <a:pt x="16453" y="5768"/>
                    <a:pt x="16416" y="5768"/>
                    <a:pt x="16416" y="5768"/>
                  </a:cubicBezTo>
                  <a:cubicBezTo>
                    <a:pt x="16353" y="5736"/>
                    <a:pt x="16290" y="5705"/>
                    <a:pt x="16228" y="5673"/>
                  </a:cubicBezTo>
                  <a:close/>
                  <a:moveTo>
                    <a:pt x="5731" y="0"/>
                  </a:moveTo>
                  <a:cubicBezTo>
                    <a:pt x="5694" y="0"/>
                    <a:pt x="5657" y="0"/>
                    <a:pt x="5620" y="37"/>
                  </a:cubicBezTo>
                  <a:lnTo>
                    <a:pt x="5546" y="37"/>
                  </a:lnTo>
                  <a:cubicBezTo>
                    <a:pt x="5510" y="37"/>
                    <a:pt x="5473" y="37"/>
                    <a:pt x="5399" y="74"/>
                  </a:cubicBezTo>
                  <a:lnTo>
                    <a:pt x="5251" y="74"/>
                  </a:lnTo>
                  <a:cubicBezTo>
                    <a:pt x="5177" y="111"/>
                    <a:pt x="5103" y="111"/>
                    <a:pt x="5029" y="148"/>
                  </a:cubicBezTo>
                  <a:cubicBezTo>
                    <a:pt x="4955" y="148"/>
                    <a:pt x="4918" y="185"/>
                    <a:pt x="4881" y="185"/>
                  </a:cubicBezTo>
                  <a:cubicBezTo>
                    <a:pt x="4770" y="222"/>
                    <a:pt x="4696" y="259"/>
                    <a:pt x="4622" y="296"/>
                  </a:cubicBezTo>
                  <a:cubicBezTo>
                    <a:pt x="4548" y="333"/>
                    <a:pt x="4511" y="333"/>
                    <a:pt x="4474" y="370"/>
                  </a:cubicBezTo>
                  <a:cubicBezTo>
                    <a:pt x="4326" y="407"/>
                    <a:pt x="4216" y="481"/>
                    <a:pt x="4068" y="555"/>
                  </a:cubicBezTo>
                  <a:cubicBezTo>
                    <a:pt x="3994" y="629"/>
                    <a:pt x="3920" y="666"/>
                    <a:pt x="3809" y="740"/>
                  </a:cubicBezTo>
                  <a:cubicBezTo>
                    <a:pt x="3809" y="740"/>
                    <a:pt x="3772" y="740"/>
                    <a:pt x="3735" y="777"/>
                  </a:cubicBezTo>
                  <a:cubicBezTo>
                    <a:pt x="3661" y="850"/>
                    <a:pt x="3550" y="887"/>
                    <a:pt x="3439" y="961"/>
                  </a:cubicBezTo>
                  <a:cubicBezTo>
                    <a:pt x="3402" y="998"/>
                    <a:pt x="3365" y="1072"/>
                    <a:pt x="3291" y="1109"/>
                  </a:cubicBezTo>
                  <a:cubicBezTo>
                    <a:pt x="3180" y="1183"/>
                    <a:pt x="3069" y="1257"/>
                    <a:pt x="2996" y="1368"/>
                  </a:cubicBezTo>
                  <a:cubicBezTo>
                    <a:pt x="2959" y="1405"/>
                    <a:pt x="2922" y="1442"/>
                    <a:pt x="2885" y="1479"/>
                  </a:cubicBezTo>
                  <a:cubicBezTo>
                    <a:pt x="2737" y="1590"/>
                    <a:pt x="2589" y="1738"/>
                    <a:pt x="2478" y="1886"/>
                  </a:cubicBezTo>
                  <a:cubicBezTo>
                    <a:pt x="2441" y="1886"/>
                    <a:pt x="2404" y="1923"/>
                    <a:pt x="2367" y="1960"/>
                  </a:cubicBezTo>
                  <a:cubicBezTo>
                    <a:pt x="2293" y="2071"/>
                    <a:pt x="2182" y="2181"/>
                    <a:pt x="2071" y="2292"/>
                  </a:cubicBezTo>
                  <a:cubicBezTo>
                    <a:pt x="2071" y="2329"/>
                    <a:pt x="2071" y="2329"/>
                    <a:pt x="2034" y="2366"/>
                  </a:cubicBezTo>
                  <a:cubicBezTo>
                    <a:pt x="1960" y="2440"/>
                    <a:pt x="1886" y="2551"/>
                    <a:pt x="1812" y="2662"/>
                  </a:cubicBezTo>
                  <a:cubicBezTo>
                    <a:pt x="1812" y="2662"/>
                    <a:pt x="1775" y="2662"/>
                    <a:pt x="1775" y="2699"/>
                  </a:cubicBezTo>
                  <a:cubicBezTo>
                    <a:pt x="1775" y="2736"/>
                    <a:pt x="1739" y="2736"/>
                    <a:pt x="1739" y="2773"/>
                  </a:cubicBezTo>
                  <a:cubicBezTo>
                    <a:pt x="1628" y="2884"/>
                    <a:pt x="1517" y="3032"/>
                    <a:pt x="1443" y="3180"/>
                  </a:cubicBezTo>
                  <a:cubicBezTo>
                    <a:pt x="1406" y="3254"/>
                    <a:pt x="1369" y="3291"/>
                    <a:pt x="1332" y="3364"/>
                  </a:cubicBezTo>
                  <a:cubicBezTo>
                    <a:pt x="1258" y="3475"/>
                    <a:pt x="1184" y="3586"/>
                    <a:pt x="1147" y="3697"/>
                  </a:cubicBezTo>
                  <a:cubicBezTo>
                    <a:pt x="1073" y="3771"/>
                    <a:pt x="1036" y="3845"/>
                    <a:pt x="1036" y="3919"/>
                  </a:cubicBezTo>
                  <a:cubicBezTo>
                    <a:pt x="962" y="4030"/>
                    <a:pt x="888" y="4141"/>
                    <a:pt x="851" y="4252"/>
                  </a:cubicBezTo>
                  <a:cubicBezTo>
                    <a:pt x="814" y="4326"/>
                    <a:pt x="777" y="4363"/>
                    <a:pt x="740" y="4437"/>
                  </a:cubicBezTo>
                  <a:cubicBezTo>
                    <a:pt x="703" y="4548"/>
                    <a:pt x="666" y="4658"/>
                    <a:pt x="592" y="4769"/>
                  </a:cubicBezTo>
                  <a:cubicBezTo>
                    <a:pt x="592" y="4843"/>
                    <a:pt x="555" y="4880"/>
                    <a:pt x="555" y="4917"/>
                  </a:cubicBezTo>
                  <a:cubicBezTo>
                    <a:pt x="518" y="4954"/>
                    <a:pt x="518" y="4991"/>
                    <a:pt x="518" y="5028"/>
                  </a:cubicBezTo>
                  <a:cubicBezTo>
                    <a:pt x="482" y="5102"/>
                    <a:pt x="482" y="5139"/>
                    <a:pt x="445" y="5213"/>
                  </a:cubicBezTo>
                  <a:cubicBezTo>
                    <a:pt x="445" y="5250"/>
                    <a:pt x="408" y="5287"/>
                    <a:pt x="408" y="5324"/>
                  </a:cubicBezTo>
                  <a:cubicBezTo>
                    <a:pt x="371" y="5361"/>
                    <a:pt x="371" y="5398"/>
                    <a:pt x="371" y="5472"/>
                  </a:cubicBezTo>
                  <a:cubicBezTo>
                    <a:pt x="334" y="5583"/>
                    <a:pt x="297" y="5694"/>
                    <a:pt x="260" y="5805"/>
                  </a:cubicBezTo>
                  <a:cubicBezTo>
                    <a:pt x="223" y="5878"/>
                    <a:pt x="223" y="5952"/>
                    <a:pt x="186" y="6026"/>
                  </a:cubicBezTo>
                  <a:cubicBezTo>
                    <a:pt x="186" y="6137"/>
                    <a:pt x="149" y="6248"/>
                    <a:pt x="112" y="6359"/>
                  </a:cubicBezTo>
                  <a:cubicBezTo>
                    <a:pt x="112" y="6433"/>
                    <a:pt x="112" y="6507"/>
                    <a:pt x="75" y="6544"/>
                  </a:cubicBezTo>
                  <a:cubicBezTo>
                    <a:pt x="75" y="6692"/>
                    <a:pt x="38" y="6803"/>
                    <a:pt x="38" y="6914"/>
                  </a:cubicBezTo>
                  <a:cubicBezTo>
                    <a:pt x="38" y="6988"/>
                    <a:pt x="1" y="7025"/>
                    <a:pt x="1" y="7099"/>
                  </a:cubicBezTo>
                  <a:cubicBezTo>
                    <a:pt x="1" y="7283"/>
                    <a:pt x="1" y="7468"/>
                    <a:pt x="1" y="7616"/>
                  </a:cubicBezTo>
                  <a:cubicBezTo>
                    <a:pt x="1" y="7653"/>
                    <a:pt x="1" y="7653"/>
                    <a:pt x="1" y="7653"/>
                  </a:cubicBezTo>
                  <a:cubicBezTo>
                    <a:pt x="1" y="7801"/>
                    <a:pt x="1" y="7912"/>
                    <a:pt x="1" y="8060"/>
                  </a:cubicBezTo>
                  <a:cubicBezTo>
                    <a:pt x="38" y="8245"/>
                    <a:pt x="38" y="8393"/>
                    <a:pt x="75" y="8540"/>
                  </a:cubicBezTo>
                  <a:cubicBezTo>
                    <a:pt x="75" y="8577"/>
                    <a:pt x="75" y="8577"/>
                    <a:pt x="112" y="8614"/>
                  </a:cubicBezTo>
                  <a:cubicBezTo>
                    <a:pt x="112" y="8725"/>
                    <a:pt x="149" y="8836"/>
                    <a:pt x="186" y="8947"/>
                  </a:cubicBezTo>
                  <a:cubicBezTo>
                    <a:pt x="223" y="9021"/>
                    <a:pt x="223" y="9058"/>
                    <a:pt x="223" y="9095"/>
                  </a:cubicBezTo>
                  <a:cubicBezTo>
                    <a:pt x="260" y="9169"/>
                    <a:pt x="297" y="9243"/>
                    <a:pt x="334" y="9317"/>
                  </a:cubicBezTo>
                  <a:cubicBezTo>
                    <a:pt x="371" y="9391"/>
                    <a:pt x="408" y="9428"/>
                    <a:pt x="408" y="9465"/>
                  </a:cubicBezTo>
                  <a:cubicBezTo>
                    <a:pt x="445" y="9539"/>
                    <a:pt x="482" y="9613"/>
                    <a:pt x="555" y="9650"/>
                  </a:cubicBezTo>
                  <a:cubicBezTo>
                    <a:pt x="555" y="9686"/>
                    <a:pt x="592" y="9723"/>
                    <a:pt x="592" y="9723"/>
                  </a:cubicBezTo>
                  <a:cubicBezTo>
                    <a:pt x="629" y="9760"/>
                    <a:pt x="629" y="9760"/>
                    <a:pt x="666" y="9797"/>
                  </a:cubicBezTo>
                  <a:cubicBezTo>
                    <a:pt x="666" y="9834"/>
                    <a:pt x="703" y="9834"/>
                    <a:pt x="703" y="9871"/>
                  </a:cubicBezTo>
                  <a:cubicBezTo>
                    <a:pt x="740" y="9908"/>
                    <a:pt x="777" y="9908"/>
                    <a:pt x="777" y="9945"/>
                  </a:cubicBezTo>
                  <a:cubicBezTo>
                    <a:pt x="814" y="9982"/>
                    <a:pt x="851" y="9982"/>
                    <a:pt x="851" y="10019"/>
                  </a:cubicBezTo>
                  <a:cubicBezTo>
                    <a:pt x="888" y="10056"/>
                    <a:pt x="925" y="10056"/>
                    <a:pt x="925" y="10093"/>
                  </a:cubicBezTo>
                  <a:cubicBezTo>
                    <a:pt x="999" y="10167"/>
                    <a:pt x="1110" y="10204"/>
                    <a:pt x="1184" y="10241"/>
                  </a:cubicBezTo>
                  <a:lnTo>
                    <a:pt x="10685" y="15787"/>
                  </a:lnTo>
                  <a:cubicBezTo>
                    <a:pt x="10575" y="15713"/>
                    <a:pt x="10501" y="15676"/>
                    <a:pt x="10427" y="15602"/>
                  </a:cubicBezTo>
                  <a:cubicBezTo>
                    <a:pt x="10390" y="15565"/>
                    <a:pt x="10390" y="15565"/>
                    <a:pt x="10353" y="15528"/>
                  </a:cubicBezTo>
                  <a:cubicBezTo>
                    <a:pt x="10316" y="15491"/>
                    <a:pt x="10279" y="15491"/>
                    <a:pt x="10242" y="15454"/>
                  </a:cubicBezTo>
                  <a:cubicBezTo>
                    <a:pt x="10242" y="15417"/>
                    <a:pt x="10242" y="15417"/>
                    <a:pt x="10205" y="15417"/>
                  </a:cubicBezTo>
                  <a:cubicBezTo>
                    <a:pt x="10205" y="15380"/>
                    <a:pt x="10205" y="15380"/>
                    <a:pt x="10168" y="15380"/>
                  </a:cubicBezTo>
                  <a:cubicBezTo>
                    <a:pt x="10168" y="15343"/>
                    <a:pt x="10168" y="15343"/>
                    <a:pt x="10131" y="15306"/>
                  </a:cubicBezTo>
                  <a:cubicBezTo>
                    <a:pt x="10131" y="15269"/>
                    <a:pt x="10094" y="15269"/>
                    <a:pt x="10057" y="15232"/>
                  </a:cubicBezTo>
                  <a:cubicBezTo>
                    <a:pt x="10057" y="15232"/>
                    <a:pt x="10057" y="15195"/>
                    <a:pt x="10020" y="15195"/>
                  </a:cubicBezTo>
                  <a:cubicBezTo>
                    <a:pt x="10020" y="15158"/>
                    <a:pt x="9983" y="15121"/>
                    <a:pt x="9983" y="15084"/>
                  </a:cubicBezTo>
                  <a:cubicBezTo>
                    <a:pt x="9946" y="15047"/>
                    <a:pt x="9946" y="15010"/>
                    <a:pt x="9909" y="14973"/>
                  </a:cubicBezTo>
                  <a:cubicBezTo>
                    <a:pt x="9872" y="14936"/>
                    <a:pt x="9872" y="14899"/>
                    <a:pt x="9835" y="14862"/>
                  </a:cubicBezTo>
                  <a:cubicBezTo>
                    <a:pt x="9835" y="14825"/>
                    <a:pt x="9798" y="14825"/>
                    <a:pt x="9798" y="14788"/>
                  </a:cubicBezTo>
                  <a:cubicBezTo>
                    <a:pt x="9761" y="14714"/>
                    <a:pt x="9761" y="14678"/>
                    <a:pt x="9724" y="14604"/>
                  </a:cubicBezTo>
                  <a:cubicBezTo>
                    <a:pt x="9724" y="14567"/>
                    <a:pt x="9687" y="14530"/>
                    <a:pt x="9687" y="14493"/>
                  </a:cubicBezTo>
                  <a:cubicBezTo>
                    <a:pt x="9687" y="14456"/>
                    <a:pt x="9650" y="14456"/>
                    <a:pt x="9650" y="14419"/>
                  </a:cubicBezTo>
                  <a:cubicBezTo>
                    <a:pt x="9650" y="14345"/>
                    <a:pt x="9613" y="14271"/>
                    <a:pt x="9613" y="14197"/>
                  </a:cubicBezTo>
                  <a:cubicBezTo>
                    <a:pt x="9613" y="14160"/>
                    <a:pt x="9576" y="14160"/>
                    <a:pt x="9576" y="14123"/>
                  </a:cubicBezTo>
                  <a:cubicBezTo>
                    <a:pt x="9576" y="14086"/>
                    <a:pt x="9576" y="14086"/>
                    <a:pt x="9576" y="14049"/>
                  </a:cubicBezTo>
                  <a:cubicBezTo>
                    <a:pt x="9539" y="13938"/>
                    <a:pt x="9539" y="13864"/>
                    <a:pt x="9502" y="13753"/>
                  </a:cubicBezTo>
                  <a:cubicBezTo>
                    <a:pt x="9502" y="13716"/>
                    <a:pt x="9502" y="13679"/>
                    <a:pt x="9502" y="13605"/>
                  </a:cubicBezTo>
                  <a:cubicBezTo>
                    <a:pt x="9502" y="13605"/>
                    <a:pt x="9502" y="13605"/>
                    <a:pt x="9502" y="13568"/>
                  </a:cubicBezTo>
                  <a:cubicBezTo>
                    <a:pt x="9465" y="13421"/>
                    <a:pt x="9465" y="13310"/>
                    <a:pt x="9465" y="13162"/>
                  </a:cubicBezTo>
                  <a:cubicBezTo>
                    <a:pt x="9465" y="12977"/>
                    <a:pt x="9502" y="12792"/>
                    <a:pt x="9502" y="12607"/>
                  </a:cubicBezTo>
                  <a:cubicBezTo>
                    <a:pt x="9502" y="12570"/>
                    <a:pt x="9502" y="12496"/>
                    <a:pt x="9539" y="12422"/>
                  </a:cubicBezTo>
                  <a:cubicBezTo>
                    <a:pt x="9539" y="12311"/>
                    <a:pt x="9539" y="12200"/>
                    <a:pt x="9576" y="12090"/>
                  </a:cubicBezTo>
                  <a:cubicBezTo>
                    <a:pt x="9576" y="12016"/>
                    <a:pt x="9613" y="11942"/>
                    <a:pt x="9613" y="11868"/>
                  </a:cubicBezTo>
                  <a:cubicBezTo>
                    <a:pt x="9650" y="11757"/>
                    <a:pt x="9650" y="11646"/>
                    <a:pt x="9687" y="11535"/>
                  </a:cubicBezTo>
                  <a:cubicBezTo>
                    <a:pt x="9724" y="11461"/>
                    <a:pt x="9724" y="11387"/>
                    <a:pt x="9761" y="11313"/>
                  </a:cubicBezTo>
                  <a:cubicBezTo>
                    <a:pt x="9761" y="11202"/>
                    <a:pt x="9798" y="11091"/>
                    <a:pt x="9835" y="10980"/>
                  </a:cubicBezTo>
                  <a:cubicBezTo>
                    <a:pt x="9872" y="10943"/>
                    <a:pt x="9872" y="10907"/>
                    <a:pt x="9872" y="10833"/>
                  </a:cubicBezTo>
                  <a:cubicBezTo>
                    <a:pt x="9909" y="10796"/>
                    <a:pt x="9909" y="10759"/>
                    <a:pt x="9946" y="10722"/>
                  </a:cubicBezTo>
                  <a:cubicBezTo>
                    <a:pt x="9946" y="10648"/>
                    <a:pt x="9983" y="10611"/>
                    <a:pt x="9983" y="10537"/>
                  </a:cubicBezTo>
                  <a:cubicBezTo>
                    <a:pt x="10020" y="10500"/>
                    <a:pt x="10020" y="10463"/>
                    <a:pt x="10020" y="10426"/>
                  </a:cubicBezTo>
                  <a:cubicBezTo>
                    <a:pt x="10057" y="10389"/>
                    <a:pt x="10057" y="10352"/>
                    <a:pt x="10094" y="10315"/>
                  </a:cubicBezTo>
                  <a:cubicBezTo>
                    <a:pt x="10131" y="10204"/>
                    <a:pt x="10205" y="10093"/>
                    <a:pt x="10242" y="9982"/>
                  </a:cubicBezTo>
                  <a:cubicBezTo>
                    <a:pt x="10279" y="9908"/>
                    <a:pt x="10316" y="9834"/>
                    <a:pt x="10353" y="9760"/>
                  </a:cubicBezTo>
                  <a:cubicBezTo>
                    <a:pt x="10390" y="9650"/>
                    <a:pt x="10464" y="9539"/>
                    <a:pt x="10501" y="9428"/>
                  </a:cubicBezTo>
                  <a:cubicBezTo>
                    <a:pt x="10538" y="9354"/>
                    <a:pt x="10575" y="9280"/>
                    <a:pt x="10611" y="9206"/>
                  </a:cubicBezTo>
                  <a:cubicBezTo>
                    <a:pt x="10685" y="9095"/>
                    <a:pt x="10759" y="8984"/>
                    <a:pt x="10833" y="8873"/>
                  </a:cubicBezTo>
                  <a:cubicBezTo>
                    <a:pt x="10870" y="8836"/>
                    <a:pt x="10907" y="8762"/>
                    <a:pt x="10944" y="8688"/>
                  </a:cubicBezTo>
                  <a:cubicBezTo>
                    <a:pt x="11018" y="8540"/>
                    <a:pt x="11129" y="8429"/>
                    <a:pt x="11240" y="8282"/>
                  </a:cubicBezTo>
                  <a:cubicBezTo>
                    <a:pt x="11240" y="8245"/>
                    <a:pt x="11240" y="8245"/>
                    <a:pt x="11277" y="8208"/>
                  </a:cubicBezTo>
                  <a:cubicBezTo>
                    <a:pt x="11277" y="8208"/>
                    <a:pt x="11277" y="8171"/>
                    <a:pt x="11314" y="8171"/>
                  </a:cubicBezTo>
                  <a:cubicBezTo>
                    <a:pt x="11388" y="8060"/>
                    <a:pt x="11462" y="7949"/>
                    <a:pt x="11536" y="7875"/>
                  </a:cubicBezTo>
                  <a:cubicBezTo>
                    <a:pt x="11536" y="7838"/>
                    <a:pt x="11573" y="7838"/>
                    <a:pt x="11573" y="7838"/>
                  </a:cubicBezTo>
                  <a:cubicBezTo>
                    <a:pt x="11684" y="7690"/>
                    <a:pt x="11758" y="7579"/>
                    <a:pt x="11868" y="7468"/>
                  </a:cubicBezTo>
                  <a:cubicBezTo>
                    <a:pt x="11905" y="7431"/>
                    <a:pt x="11942" y="7394"/>
                    <a:pt x="11942" y="7394"/>
                  </a:cubicBezTo>
                  <a:cubicBezTo>
                    <a:pt x="12090" y="7246"/>
                    <a:pt x="12238" y="7099"/>
                    <a:pt x="12349" y="6988"/>
                  </a:cubicBezTo>
                  <a:cubicBezTo>
                    <a:pt x="12386" y="6951"/>
                    <a:pt x="12423" y="6914"/>
                    <a:pt x="12460" y="6877"/>
                  </a:cubicBezTo>
                  <a:cubicBezTo>
                    <a:pt x="12571" y="6803"/>
                    <a:pt x="12682" y="6692"/>
                    <a:pt x="12793" y="6618"/>
                  </a:cubicBezTo>
                  <a:cubicBezTo>
                    <a:pt x="12830" y="6581"/>
                    <a:pt x="12904" y="6544"/>
                    <a:pt x="12941" y="6507"/>
                  </a:cubicBezTo>
                  <a:cubicBezTo>
                    <a:pt x="13052" y="6433"/>
                    <a:pt x="13125" y="6359"/>
                    <a:pt x="13236" y="6285"/>
                  </a:cubicBezTo>
                  <a:cubicBezTo>
                    <a:pt x="13236" y="6285"/>
                    <a:pt x="13273" y="6248"/>
                    <a:pt x="13310" y="6248"/>
                  </a:cubicBezTo>
                  <a:cubicBezTo>
                    <a:pt x="13384" y="6174"/>
                    <a:pt x="13458" y="6137"/>
                    <a:pt x="13569" y="6063"/>
                  </a:cubicBezTo>
                  <a:cubicBezTo>
                    <a:pt x="13680" y="5989"/>
                    <a:pt x="13828" y="5915"/>
                    <a:pt x="13976" y="5878"/>
                  </a:cubicBezTo>
                  <a:cubicBezTo>
                    <a:pt x="14013" y="5842"/>
                    <a:pt x="14050" y="5842"/>
                    <a:pt x="14087" y="5805"/>
                  </a:cubicBezTo>
                  <a:cubicBezTo>
                    <a:pt x="14198" y="5768"/>
                    <a:pt x="14272" y="5731"/>
                    <a:pt x="14346" y="5694"/>
                  </a:cubicBezTo>
                  <a:lnTo>
                    <a:pt x="14382" y="5694"/>
                  </a:lnTo>
                  <a:cubicBezTo>
                    <a:pt x="14419" y="5694"/>
                    <a:pt x="14456" y="5694"/>
                    <a:pt x="14493" y="5657"/>
                  </a:cubicBezTo>
                  <a:cubicBezTo>
                    <a:pt x="14567" y="5657"/>
                    <a:pt x="14678" y="5620"/>
                    <a:pt x="14752" y="5583"/>
                  </a:cubicBezTo>
                  <a:lnTo>
                    <a:pt x="14900" y="5583"/>
                  </a:lnTo>
                  <a:cubicBezTo>
                    <a:pt x="14937" y="5546"/>
                    <a:pt x="15011" y="5546"/>
                    <a:pt x="15048" y="5546"/>
                  </a:cubicBezTo>
                  <a:lnTo>
                    <a:pt x="15233" y="5546"/>
                  </a:lnTo>
                  <a:cubicBezTo>
                    <a:pt x="15270" y="5509"/>
                    <a:pt x="15307" y="5509"/>
                    <a:pt x="15344" y="5509"/>
                  </a:cubicBezTo>
                  <a:lnTo>
                    <a:pt x="15529" y="5509"/>
                  </a:lnTo>
                  <a:cubicBezTo>
                    <a:pt x="15529" y="5509"/>
                    <a:pt x="15566" y="5509"/>
                    <a:pt x="15566" y="5546"/>
                  </a:cubicBezTo>
                  <a:lnTo>
                    <a:pt x="15861" y="5546"/>
                  </a:lnTo>
                  <a:cubicBezTo>
                    <a:pt x="15861" y="5583"/>
                    <a:pt x="15898" y="5583"/>
                    <a:pt x="15898" y="5583"/>
                  </a:cubicBezTo>
                  <a:cubicBezTo>
                    <a:pt x="15972" y="5583"/>
                    <a:pt x="16009" y="5620"/>
                    <a:pt x="16083" y="5620"/>
                  </a:cubicBezTo>
                  <a:cubicBezTo>
                    <a:pt x="16120" y="5620"/>
                    <a:pt x="16157" y="5657"/>
                    <a:pt x="16157" y="5657"/>
                  </a:cubicBezTo>
                  <a:lnTo>
                    <a:pt x="16194" y="5657"/>
                  </a:lnTo>
                  <a:cubicBezTo>
                    <a:pt x="16205" y="5662"/>
                    <a:pt x="16216" y="5668"/>
                    <a:pt x="16228" y="5673"/>
                  </a:cubicBezTo>
                  <a:lnTo>
                    <a:pt x="16228" y="5673"/>
                  </a:lnTo>
                  <a:lnTo>
                    <a:pt x="6988" y="296"/>
                  </a:lnTo>
                  <a:cubicBezTo>
                    <a:pt x="6877" y="222"/>
                    <a:pt x="6804" y="185"/>
                    <a:pt x="6693" y="148"/>
                  </a:cubicBezTo>
                  <a:cubicBezTo>
                    <a:pt x="6693" y="148"/>
                    <a:pt x="6656" y="148"/>
                    <a:pt x="6619" y="111"/>
                  </a:cubicBezTo>
                  <a:cubicBezTo>
                    <a:pt x="6545" y="111"/>
                    <a:pt x="6471" y="74"/>
                    <a:pt x="6397" y="74"/>
                  </a:cubicBezTo>
                  <a:cubicBezTo>
                    <a:pt x="6360" y="37"/>
                    <a:pt x="6323" y="37"/>
                    <a:pt x="6286" y="37"/>
                  </a:cubicBezTo>
                  <a:cubicBezTo>
                    <a:pt x="6212" y="37"/>
                    <a:pt x="6175" y="37"/>
                    <a:pt x="6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97"/>
            <p:cNvSpPr/>
            <p:nvPr/>
          </p:nvSpPr>
          <p:spPr>
            <a:xfrm>
              <a:off x="2687998" y="813149"/>
              <a:ext cx="268639" cy="391512"/>
            </a:xfrm>
            <a:custGeom>
              <a:avLst/>
              <a:gdLst/>
              <a:ahLst/>
              <a:cxnLst/>
              <a:rect l="l" t="t" r="r" b="b"/>
              <a:pathLst>
                <a:path w="6951" h="10131" extrusionOk="0">
                  <a:moveTo>
                    <a:pt x="5842" y="1"/>
                  </a:moveTo>
                  <a:cubicBezTo>
                    <a:pt x="5694" y="1"/>
                    <a:pt x="5546" y="1"/>
                    <a:pt x="5398" y="38"/>
                  </a:cubicBezTo>
                  <a:cubicBezTo>
                    <a:pt x="5213" y="75"/>
                    <a:pt x="5102" y="112"/>
                    <a:pt x="4918" y="149"/>
                  </a:cubicBezTo>
                  <a:cubicBezTo>
                    <a:pt x="4844" y="186"/>
                    <a:pt x="4770" y="223"/>
                    <a:pt x="4659" y="260"/>
                  </a:cubicBezTo>
                  <a:cubicBezTo>
                    <a:pt x="4622" y="260"/>
                    <a:pt x="4585" y="260"/>
                    <a:pt x="4548" y="297"/>
                  </a:cubicBezTo>
                  <a:lnTo>
                    <a:pt x="4400" y="371"/>
                  </a:lnTo>
                  <a:cubicBezTo>
                    <a:pt x="4326" y="407"/>
                    <a:pt x="4252" y="444"/>
                    <a:pt x="4178" y="481"/>
                  </a:cubicBezTo>
                  <a:cubicBezTo>
                    <a:pt x="4067" y="518"/>
                    <a:pt x="3993" y="592"/>
                    <a:pt x="3919" y="629"/>
                  </a:cubicBezTo>
                  <a:cubicBezTo>
                    <a:pt x="3587" y="814"/>
                    <a:pt x="3254" y="1073"/>
                    <a:pt x="2921" y="1369"/>
                  </a:cubicBezTo>
                  <a:cubicBezTo>
                    <a:pt x="2773" y="1517"/>
                    <a:pt x="2625" y="1628"/>
                    <a:pt x="2441" y="1812"/>
                  </a:cubicBezTo>
                  <a:cubicBezTo>
                    <a:pt x="2293" y="1960"/>
                    <a:pt x="2182" y="2108"/>
                    <a:pt x="2034" y="2293"/>
                  </a:cubicBezTo>
                  <a:lnTo>
                    <a:pt x="1812" y="2552"/>
                  </a:lnTo>
                  <a:cubicBezTo>
                    <a:pt x="1738" y="2663"/>
                    <a:pt x="1664" y="2737"/>
                    <a:pt x="1627" y="2848"/>
                  </a:cubicBezTo>
                  <a:cubicBezTo>
                    <a:pt x="1479" y="3032"/>
                    <a:pt x="1368" y="3217"/>
                    <a:pt x="1257" y="3402"/>
                  </a:cubicBezTo>
                  <a:cubicBezTo>
                    <a:pt x="999" y="3809"/>
                    <a:pt x="814" y="4215"/>
                    <a:pt x="629" y="4622"/>
                  </a:cubicBezTo>
                  <a:cubicBezTo>
                    <a:pt x="444" y="5029"/>
                    <a:pt x="333" y="5436"/>
                    <a:pt x="222" y="5842"/>
                  </a:cubicBezTo>
                  <a:cubicBezTo>
                    <a:pt x="111" y="6249"/>
                    <a:pt x="37" y="6693"/>
                    <a:pt x="0" y="7062"/>
                  </a:cubicBezTo>
                  <a:cubicBezTo>
                    <a:pt x="0" y="7284"/>
                    <a:pt x="0" y="7432"/>
                    <a:pt x="0" y="7617"/>
                  </a:cubicBezTo>
                  <a:cubicBezTo>
                    <a:pt x="0" y="7839"/>
                    <a:pt x="37" y="7986"/>
                    <a:pt x="37" y="8171"/>
                  </a:cubicBezTo>
                  <a:cubicBezTo>
                    <a:pt x="74" y="8319"/>
                    <a:pt x="74" y="8504"/>
                    <a:pt x="111" y="8652"/>
                  </a:cubicBezTo>
                  <a:cubicBezTo>
                    <a:pt x="185" y="8800"/>
                    <a:pt x="222" y="8948"/>
                    <a:pt x="259" y="9059"/>
                  </a:cubicBezTo>
                  <a:cubicBezTo>
                    <a:pt x="333" y="9207"/>
                    <a:pt x="370" y="9317"/>
                    <a:pt x="444" y="9428"/>
                  </a:cubicBezTo>
                  <a:cubicBezTo>
                    <a:pt x="518" y="9502"/>
                    <a:pt x="555" y="9613"/>
                    <a:pt x="629" y="9687"/>
                  </a:cubicBezTo>
                  <a:cubicBezTo>
                    <a:pt x="740" y="9835"/>
                    <a:pt x="851" y="9946"/>
                    <a:pt x="925" y="10020"/>
                  </a:cubicBezTo>
                  <a:cubicBezTo>
                    <a:pt x="999" y="10094"/>
                    <a:pt x="1073" y="10131"/>
                    <a:pt x="1073" y="10131"/>
                  </a:cubicBezTo>
                  <a:cubicBezTo>
                    <a:pt x="1073" y="10131"/>
                    <a:pt x="1036" y="10094"/>
                    <a:pt x="962" y="10020"/>
                  </a:cubicBezTo>
                  <a:cubicBezTo>
                    <a:pt x="925" y="9983"/>
                    <a:pt x="851" y="9909"/>
                    <a:pt x="814" y="9872"/>
                  </a:cubicBezTo>
                  <a:cubicBezTo>
                    <a:pt x="777" y="9798"/>
                    <a:pt x="740" y="9724"/>
                    <a:pt x="666" y="9650"/>
                  </a:cubicBezTo>
                  <a:cubicBezTo>
                    <a:pt x="629" y="9576"/>
                    <a:pt x="592" y="9465"/>
                    <a:pt x="518" y="9354"/>
                  </a:cubicBezTo>
                  <a:cubicBezTo>
                    <a:pt x="481" y="9280"/>
                    <a:pt x="444" y="9133"/>
                    <a:pt x="407" y="9022"/>
                  </a:cubicBezTo>
                  <a:cubicBezTo>
                    <a:pt x="333" y="8763"/>
                    <a:pt x="296" y="8467"/>
                    <a:pt x="259" y="8134"/>
                  </a:cubicBezTo>
                  <a:cubicBezTo>
                    <a:pt x="259" y="7986"/>
                    <a:pt x="259" y="7802"/>
                    <a:pt x="259" y="7654"/>
                  </a:cubicBezTo>
                  <a:cubicBezTo>
                    <a:pt x="259" y="7469"/>
                    <a:pt x="259" y="7284"/>
                    <a:pt x="296" y="7099"/>
                  </a:cubicBezTo>
                  <a:cubicBezTo>
                    <a:pt x="333" y="6729"/>
                    <a:pt x="444" y="6323"/>
                    <a:pt x="555" y="5953"/>
                  </a:cubicBezTo>
                  <a:cubicBezTo>
                    <a:pt x="666" y="5546"/>
                    <a:pt x="777" y="5140"/>
                    <a:pt x="962" y="4770"/>
                  </a:cubicBezTo>
                  <a:cubicBezTo>
                    <a:pt x="1147" y="4363"/>
                    <a:pt x="1331" y="3994"/>
                    <a:pt x="1590" y="3587"/>
                  </a:cubicBezTo>
                  <a:cubicBezTo>
                    <a:pt x="1664" y="3402"/>
                    <a:pt x="1812" y="3254"/>
                    <a:pt x="1923" y="3069"/>
                  </a:cubicBezTo>
                  <a:cubicBezTo>
                    <a:pt x="1997" y="2958"/>
                    <a:pt x="2034" y="2885"/>
                    <a:pt x="2108" y="2774"/>
                  </a:cubicBezTo>
                  <a:lnTo>
                    <a:pt x="2293" y="2515"/>
                  </a:lnTo>
                  <a:cubicBezTo>
                    <a:pt x="2441" y="2367"/>
                    <a:pt x="2588" y="2182"/>
                    <a:pt x="2736" y="2034"/>
                  </a:cubicBezTo>
                  <a:cubicBezTo>
                    <a:pt x="2847" y="1886"/>
                    <a:pt x="3032" y="1738"/>
                    <a:pt x="3143" y="1591"/>
                  </a:cubicBezTo>
                  <a:cubicBezTo>
                    <a:pt x="3439" y="1332"/>
                    <a:pt x="3771" y="1073"/>
                    <a:pt x="4067" y="851"/>
                  </a:cubicBezTo>
                  <a:cubicBezTo>
                    <a:pt x="4141" y="814"/>
                    <a:pt x="4215" y="740"/>
                    <a:pt x="4289" y="703"/>
                  </a:cubicBezTo>
                  <a:cubicBezTo>
                    <a:pt x="4363" y="666"/>
                    <a:pt x="4437" y="629"/>
                    <a:pt x="4548" y="592"/>
                  </a:cubicBezTo>
                  <a:lnTo>
                    <a:pt x="4659" y="518"/>
                  </a:lnTo>
                  <a:cubicBezTo>
                    <a:pt x="4659" y="481"/>
                    <a:pt x="4733" y="481"/>
                    <a:pt x="4770" y="444"/>
                  </a:cubicBezTo>
                  <a:cubicBezTo>
                    <a:pt x="4844" y="444"/>
                    <a:pt x="4918" y="407"/>
                    <a:pt x="4992" y="371"/>
                  </a:cubicBezTo>
                  <a:cubicBezTo>
                    <a:pt x="5139" y="297"/>
                    <a:pt x="5287" y="260"/>
                    <a:pt x="5435" y="223"/>
                  </a:cubicBezTo>
                  <a:cubicBezTo>
                    <a:pt x="5583" y="186"/>
                    <a:pt x="5731" y="149"/>
                    <a:pt x="5842" y="149"/>
                  </a:cubicBezTo>
                  <a:cubicBezTo>
                    <a:pt x="5990" y="112"/>
                    <a:pt x="6101" y="112"/>
                    <a:pt x="6212" y="112"/>
                  </a:cubicBezTo>
                  <a:cubicBezTo>
                    <a:pt x="6322" y="112"/>
                    <a:pt x="6433" y="112"/>
                    <a:pt x="6544" y="149"/>
                  </a:cubicBezTo>
                  <a:cubicBezTo>
                    <a:pt x="6729" y="186"/>
                    <a:pt x="6877" y="223"/>
                    <a:pt x="6951" y="260"/>
                  </a:cubicBezTo>
                  <a:cubicBezTo>
                    <a:pt x="6877" y="186"/>
                    <a:pt x="6729" y="112"/>
                    <a:pt x="6544" y="75"/>
                  </a:cubicBezTo>
                  <a:cubicBezTo>
                    <a:pt x="6433" y="38"/>
                    <a:pt x="6322" y="38"/>
                    <a:pt x="62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97"/>
            <p:cNvSpPr/>
            <p:nvPr/>
          </p:nvSpPr>
          <p:spPr>
            <a:xfrm>
              <a:off x="2795164" y="941764"/>
              <a:ext cx="280078" cy="265762"/>
            </a:xfrm>
            <a:custGeom>
              <a:avLst/>
              <a:gdLst/>
              <a:ahLst/>
              <a:cxnLst/>
              <a:rect l="l" t="t" r="r" b="b"/>
              <a:pathLst>
                <a:path w="7247" h="6877" extrusionOk="0">
                  <a:moveTo>
                    <a:pt x="7121" y="2551"/>
                  </a:moveTo>
                  <a:lnTo>
                    <a:pt x="7247" y="2625"/>
                  </a:lnTo>
                  <a:cubicBezTo>
                    <a:pt x="7210" y="2588"/>
                    <a:pt x="7173" y="2588"/>
                    <a:pt x="7136" y="2551"/>
                  </a:cubicBezTo>
                  <a:close/>
                  <a:moveTo>
                    <a:pt x="2366" y="0"/>
                  </a:moveTo>
                  <a:cubicBezTo>
                    <a:pt x="2366" y="0"/>
                    <a:pt x="2329" y="37"/>
                    <a:pt x="2292" y="37"/>
                  </a:cubicBezTo>
                  <a:lnTo>
                    <a:pt x="2255" y="37"/>
                  </a:lnTo>
                  <a:cubicBezTo>
                    <a:pt x="2219" y="37"/>
                    <a:pt x="2182" y="37"/>
                    <a:pt x="2145" y="74"/>
                  </a:cubicBezTo>
                  <a:lnTo>
                    <a:pt x="2071" y="74"/>
                  </a:lnTo>
                  <a:cubicBezTo>
                    <a:pt x="2034" y="111"/>
                    <a:pt x="1997" y="111"/>
                    <a:pt x="1960" y="111"/>
                  </a:cubicBezTo>
                  <a:cubicBezTo>
                    <a:pt x="1960" y="148"/>
                    <a:pt x="1923" y="148"/>
                    <a:pt x="1923" y="148"/>
                  </a:cubicBezTo>
                  <a:cubicBezTo>
                    <a:pt x="1849" y="185"/>
                    <a:pt x="1775" y="222"/>
                    <a:pt x="1738" y="259"/>
                  </a:cubicBezTo>
                  <a:cubicBezTo>
                    <a:pt x="1701" y="259"/>
                    <a:pt x="1664" y="296"/>
                    <a:pt x="1627" y="296"/>
                  </a:cubicBezTo>
                  <a:cubicBezTo>
                    <a:pt x="1627" y="333"/>
                    <a:pt x="1590" y="333"/>
                    <a:pt x="1590" y="333"/>
                  </a:cubicBezTo>
                  <a:cubicBezTo>
                    <a:pt x="1553" y="370"/>
                    <a:pt x="1516" y="370"/>
                    <a:pt x="1479" y="407"/>
                  </a:cubicBezTo>
                  <a:cubicBezTo>
                    <a:pt x="1442" y="444"/>
                    <a:pt x="1442" y="444"/>
                    <a:pt x="1405" y="481"/>
                  </a:cubicBezTo>
                  <a:cubicBezTo>
                    <a:pt x="1368" y="518"/>
                    <a:pt x="1331" y="555"/>
                    <a:pt x="1257" y="592"/>
                  </a:cubicBezTo>
                  <a:cubicBezTo>
                    <a:pt x="1257" y="592"/>
                    <a:pt x="1257" y="592"/>
                    <a:pt x="1220" y="629"/>
                  </a:cubicBezTo>
                  <a:cubicBezTo>
                    <a:pt x="1146" y="666"/>
                    <a:pt x="1109" y="740"/>
                    <a:pt x="1035" y="814"/>
                  </a:cubicBezTo>
                  <a:cubicBezTo>
                    <a:pt x="1035" y="814"/>
                    <a:pt x="1035" y="814"/>
                    <a:pt x="998" y="851"/>
                  </a:cubicBezTo>
                  <a:cubicBezTo>
                    <a:pt x="962" y="887"/>
                    <a:pt x="925" y="924"/>
                    <a:pt x="888" y="998"/>
                  </a:cubicBezTo>
                  <a:cubicBezTo>
                    <a:pt x="851" y="1035"/>
                    <a:pt x="814" y="1072"/>
                    <a:pt x="777" y="1146"/>
                  </a:cubicBezTo>
                  <a:lnTo>
                    <a:pt x="740" y="1146"/>
                  </a:lnTo>
                  <a:cubicBezTo>
                    <a:pt x="740" y="1146"/>
                    <a:pt x="740" y="1183"/>
                    <a:pt x="740" y="1183"/>
                  </a:cubicBezTo>
                  <a:cubicBezTo>
                    <a:pt x="703" y="1220"/>
                    <a:pt x="666" y="1294"/>
                    <a:pt x="629" y="1368"/>
                  </a:cubicBezTo>
                  <a:cubicBezTo>
                    <a:pt x="592" y="1368"/>
                    <a:pt x="592" y="1405"/>
                    <a:pt x="555" y="1442"/>
                  </a:cubicBezTo>
                  <a:cubicBezTo>
                    <a:pt x="555" y="1479"/>
                    <a:pt x="518" y="1516"/>
                    <a:pt x="481" y="1590"/>
                  </a:cubicBezTo>
                  <a:cubicBezTo>
                    <a:pt x="481" y="1590"/>
                    <a:pt x="444" y="1627"/>
                    <a:pt x="444" y="1664"/>
                  </a:cubicBezTo>
                  <a:cubicBezTo>
                    <a:pt x="407" y="1701"/>
                    <a:pt x="370" y="1775"/>
                    <a:pt x="370" y="1812"/>
                  </a:cubicBezTo>
                  <a:cubicBezTo>
                    <a:pt x="333" y="1849"/>
                    <a:pt x="333" y="1849"/>
                    <a:pt x="333" y="1886"/>
                  </a:cubicBezTo>
                  <a:cubicBezTo>
                    <a:pt x="296" y="1960"/>
                    <a:pt x="259" y="1997"/>
                    <a:pt x="259" y="2034"/>
                  </a:cubicBezTo>
                  <a:cubicBezTo>
                    <a:pt x="259" y="2071"/>
                    <a:pt x="259" y="2071"/>
                    <a:pt x="222" y="2108"/>
                  </a:cubicBezTo>
                  <a:cubicBezTo>
                    <a:pt x="222" y="2108"/>
                    <a:pt x="222" y="2144"/>
                    <a:pt x="222" y="2144"/>
                  </a:cubicBezTo>
                  <a:cubicBezTo>
                    <a:pt x="222" y="2181"/>
                    <a:pt x="185" y="2181"/>
                    <a:pt x="185" y="2218"/>
                  </a:cubicBezTo>
                  <a:cubicBezTo>
                    <a:pt x="185" y="2218"/>
                    <a:pt x="185" y="2255"/>
                    <a:pt x="185" y="2292"/>
                  </a:cubicBezTo>
                  <a:cubicBezTo>
                    <a:pt x="148" y="2292"/>
                    <a:pt x="148" y="2292"/>
                    <a:pt x="148" y="2329"/>
                  </a:cubicBezTo>
                  <a:cubicBezTo>
                    <a:pt x="148" y="2366"/>
                    <a:pt x="111" y="2403"/>
                    <a:pt x="111" y="2477"/>
                  </a:cubicBezTo>
                  <a:cubicBezTo>
                    <a:pt x="111" y="2514"/>
                    <a:pt x="74" y="2514"/>
                    <a:pt x="74" y="2551"/>
                  </a:cubicBezTo>
                  <a:cubicBezTo>
                    <a:pt x="74" y="2625"/>
                    <a:pt x="74" y="2662"/>
                    <a:pt x="37" y="2699"/>
                  </a:cubicBezTo>
                  <a:cubicBezTo>
                    <a:pt x="37" y="2736"/>
                    <a:pt x="37" y="2773"/>
                    <a:pt x="37" y="2810"/>
                  </a:cubicBezTo>
                  <a:cubicBezTo>
                    <a:pt x="37" y="2847"/>
                    <a:pt x="0" y="2884"/>
                    <a:pt x="0" y="2958"/>
                  </a:cubicBezTo>
                  <a:cubicBezTo>
                    <a:pt x="0" y="2995"/>
                    <a:pt x="0" y="2995"/>
                    <a:pt x="0" y="3032"/>
                  </a:cubicBezTo>
                  <a:cubicBezTo>
                    <a:pt x="0" y="3106"/>
                    <a:pt x="0" y="3180"/>
                    <a:pt x="0" y="3254"/>
                  </a:cubicBezTo>
                  <a:cubicBezTo>
                    <a:pt x="0" y="3328"/>
                    <a:pt x="0" y="3365"/>
                    <a:pt x="0" y="3438"/>
                  </a:cubicBezTo>
                  <a:cubicBezTo>
                    <a:pt x="0" y="3512"/>
                    <a:pt x="0" y="3586"/>
                    <a:pt x="37" y="3623"/>
                  </a:cubicBezTo>
                  <a:cubicBezTo>
                    <a:pt x="37" y="3660"/>
                    <a:pt x="37" y="3660"/>
                    <a:pt x="37" y="3660"/>
                  </a:cubicBezTo>
                  <a:cubicBezTo>
                    <a:pt x="37" y="3734"/>
                    <a:pt x="74" y="3771"/>
                    <a:pt x="74" y="3808"/>
                  </a:cubicBezTo>
                  <a:cubicBezTo>
                    <a:pt x="74" y="3845"/>
                    <a:pt x="111" y="3845"/>
                    <a:pt x="111" y="3882"/>
                  </a:cubicBezTo>
                  <a:cubicBezTo>
                    <a:pt x="111" y="3919"/>
                    <a:pt x="148" y="3956"/>
                    <a:pt x="148" y="3993"/>
                  </a:cubicBezTo>
                  <a:cubicBezTo>
                    <a:pt x="148" y="3993"/>
                    <a:pt x="185" y="4030"/>
                    <a:pt x="185" y="4030"/>
                  </a:cubicBezTo>
                  <a:cubicBezTo>
                    <a:pt x="185" y="4067"/>
                    <a:pt x="222" y="4104"/>
                    <a:pt x="222" y="4104"/>
                  </a:cubicBezTo>
                  <a:cubicBezTo>
                    <a:pt x="222" y="4141"/>
                    <a:pt x="259" y="4141"/>
                    <a:pt x="259" y="4141"/>
                  </a:cubicBezTo>
                  <a:cubicBezTo>
                    <a:pt x="259" y="4178"/>
                    <a:pt x="259" y="4178"/>
                    <a:pt x="259" y="4178"/>
                  </a:cubicBezTo>
                  <a:cubicBezTo>
                    <a:pt x="296" y="4178"/>
                    <a:pt x="296" y="4215"/>
                    <a:pt x="296" y="4215"/>
                  </a:cubicBezTo>
                  <a:cubicBezTo>
                    <a:pt x="296" y="4215"/>
                    <a:pt x="333" y="4215"/>
                    <a:pt x="333" y="4252"/>
                  </a:cubicBezTo>
                  <a:cubicBezTo>
                    <a:pt x="333" y="4252"/>
                    <a:pt x="370" y="4252"/>
                    <a:pt x="370" y="4289"/>
                  </a:cubicBezTo>
                  <a:lnTo>
                    <a:pt x="407" y="4289"/>
                  </a:lnTo>
                  <a:cubicBezTo>
                    <a:pt x="444" y="4326"/>
                    <a:pt x="481" y="4363"/>
                    <a:pt x="518" y="4363"/>
                  </a:cubicBezTo>
                  <a:lnTo>
                    <a:pt x="4660" y="6791"/>
                  </a:lnTo>
                  <a:lnTo>
                    <a:pt x="4660" y="6791"/>
                  </a:lnTo>
                  <a:cubicBezTo>
                    <a:pt x="4659" y="6785"/>
                    <a:pt x="4659" y="6777"/>
                    <a:pt x="4659" y="6766"/>
                  </a:cubicBezTo>
                  <a:cubicBezTo>
                    <a:pt x="4622" y="6766"/>
                    <a:pt x="4622" y="6766"/>
                    <a:pt x="4622" y="6729"/>
                  </a:cubicBezTo>
                  <a:lnTo>
                    <a:pt x="4585" y="6729"/>
                  </a:lnTo>
                  <a:cubicBezTo>
                    <a:pt x="4585" y="6729"/>
                    <a:pt x="4585" y="6729"/>
                    <a:pt x="4585" y="6692"/>
                  </a:cubicBezTo>
                  <a:lnTo>
                    <a:pt x="4548" y="6692"/>
                  </a:lnTo>
                  <a:cubicBezTo>
                    <a:pt x="4548" y="6692"/>
                    <a:pt x="4548" y="6655"/>
                    <a:pt x="4548" y="6655"/>
                  </a:cubicBezTo>
                  <a:cubicBezTo>
                    <a:pt x="4511" y="6655"/>
                    <a:pt x="4511" y="6618"/>
                    <a:pt x="4511" y="6618"/>
                  </a:cubicBezTo>
                  <a:cubicBezTo>
                    <a:pt x="4511" y="6618"/>
                    <a:pt x="4511" y="6618"/>
                    <a:pt x="4474" y="6581"/>
                  </a:cubicBezTo>
                  <a:cubicBezTo>
                    <a:pt x="4474" y="6581"/>
                    <a:pt x="4474" y="6544"/>
                    <a:pt x="4474" y="6544"/>
                  </a:cubicBezTo>
                  <a:cubicBezTo>
                    <a:pt x="4437" y="6507"/>
                    <a:pt x="4437" y="6507"/>
                    <a:pt x="4437" y="6470"/>
                  </a:cubicBezTo>
                  <a:lnTo>
                    <a:pt x="4400" y="6470"/>
                  </a:lnTo>
                  <a:cubicBezTo>
                    <a:pt x="4400" y="6433"/>
                    <a:pt x="4400" y="6396"/>
                    <a:pt x="4400" y="6396"/>
                  </a:cubicBezTo>
                  <a:cubicBezTo>
                    <a:pt x="4363" y="6359"/>
                    <a:pt x="4363" y="6359"/>
                    <a:pt x="4363" y="6322"/>
                  </a:cubicBezTo>
                  <a:cubicBezTo>
                    <a:pt x="4363" y="6285"/>
                    <a:pt x="4326" y="6248"/>
                    <a:pt x="4326" y="6211"/>
                  </a:cubicBezTo>
                  <a:cubicBezTo>
                    <a:pt x="4326" y="6211"/>
                    <a:pt x="4326" y="6174"/>
                    <a:pt x="4326" y="6174"/>
                  </a:cubicBezTo>
                  <a:cubicBezTo>
                    <a:pt x="4326" y="6174"/>
                    <a:pt x="4326" y="6174"/>
                    <a:pt x="4326" y="6137"/>
                  </a:cubicBezTo>
                  <a:cubicBezTo>
                    <a:pt x="4289" y="6100"/>
                    <a:pt x="4289" y="6063"/>
                    <a:pt x="4289" y="6026"/>
                  </a:cubicBezTo>
                  <a:cubicBezTo>
                    <a:pt x="4289" y="5989"/>
                    <a:pt x="4289" y="5989"/>
                    <a:pt x="4289" y="5952"/>
                  </a:cubicBezTo>
                  <a:cubicBezTo>
                    <a:pt x="4289" y="5879"/>
                    <a:pt x="4289" y="5842"/>
                    <a:pt x="4289" y="5768"/>
                  </a:cubicBezTo>
                  <a:cubicBezTo>
                    <a:pt x="4289" y="5694"/>
                    <a:pt x="4289" y="5620"/>
                    <a:pt x="4289" y="5546"/>
                  </a:cubicBezTo>
                  <a:cubicBezTo>
                    <a:pt x="4289" y="5509"/>
                    <a:pt x="4289" y="5472"/>
                    <a:pt x="4289" y="5472"/>
                  </a:cubicBezTo>
                  <a:cubicBezTo>
                    <a:pt x="4289" y="5398"/>
                    <a:pt x="4326" y="5361"/>
                    <a:pt x="4326" y="5287"/>
                  </a:cubicBezTo>
                  <a:cubicBezTo>
                    <a:pt x="4326" y="5287"/>
                    <a:pt x="4326" y="5250"/>
                    <a:pt x="4326" y="5213"/>
                  </a:cubicBezTo>
                  <a:cubicBezTo>
                    <a:pt x="4363" y="5176"/>
                    <a:pt x="4363" y="5102"/>
                    <a:pt x="4363" y="5065"/>
                  </a:cubicBezTo>
                  <a:cubicBezTo>
                    <a:pt x="4363" y="5028"/>
                    <a:pt x="4400" y="4991"/>
                    <a:pt x="4400" y="4991"/>
                  </a:cubicBezTo>
                  <a:cubicBezTo>
                    <a:pt x="4400" y="4917"/>
                    <a:pt x="4437" y="4880"/>
                    <a:pt x="4437" y="4843"/>
                  </a:cubicBezTo>
                  <a:cubicBezTo>
                    <a:pt x="4437" y="4806"/>
                    <a:pt x="4437" y="4806"/>
                    <a:pt x="4437" y="4769"/>
                  </a:cubicBezTo>
                  <a:cubicBezTo>
                    <a:pt x="4474" y="4769"/>
                    <a:pt x="4474" y="4732"/>
                    <a:pt x="4474" y="4732"/>
                  </a:cubicBezTo>
                  <a:cubicBezTo>
                    <a:pt x="4474" y="4695"/>
                    <a:pt x="4474" y="4658"/>
                    <a:pt x="4511" y="4658"/>
                  </a:cubicBezTo>
                  <a:cubicBezTo>
                    <a:pt x="4511" y="4622"/>
                    <a:pt x="4511" y="4622"/>
                    <a:pt x="4511" y="4622"/>
                  </a:cubicBezTo>
                  <a:cubicBezTo>
                    <a:pt x="4511" y="4585"/>
                    <a:pt x="4548" y="4548"/>
                    <a:pt x="4548" y="4548"/>
                  </a:cubicBezTo>
                  <a:cubicBezTo>
                    <a:pt x="4548" y="4511"/>
                    <a:pt x="4585" y="4437"/>
                    <a:pt x="4622" y="4400"/>
                  </a:cubicBezTo>
                  <a:cubicBezTo>
                    <a:pt x="4622" y="4363"/>
                    <a:pt x="4622" y="4326"/>
                    <a:pt x="4659" y="4326"/>
                  </a:cubicBezTo>
                  <a:cubicBezTo>
                    <a:pt x="4659" y="4252"/>
                    <a:pt x="4696" y="4215"/>
                    <a:pt x="4733" y="4178"/>
                  </a:cubicBezTo>
                  <a:cubicBezTo>
                    <a:pt x="4733" y="4141"/>
                    <a:pt x="4733" y="4104"/>
                    <a:pt x="4770" y="4067"/>
                  </a:cubicBezTo>
                  <a:cubicBezTo>
                    <a:pt x="4806" y="4030"/>
                    <a:pt x="4806" y="3993"/>
                    <a:pt x="4843" y="3956"/>
                  </a:cubicBezTo>
                  <a:cubicBezTo>
                    <a:pt x="4880" y="3919"/>
                    <a:pt x="4880" y="3882"/>
                    <a:pt x="4880" y="3882"/>
                  </a:cubicBezTo>
                  <a:cubicBezTo>
                    <a:pt x="4954" y="3808"/>
                    <a:pt x="4991" y="3734"/>
                    <a:pt x="5028" y="3697"/>
                  </a:cubicBezTo>
                  <a:cubicBezTo>
                    <a:pt x="5028" y="3660"/>
                    <a:pt x="5028" y="3660"/>
                    <a:pt x="5028" y="3660"/>
                  </a:cubicBezTo>
                  <a:cubicBezTo>
                    <a:pt x="5065" y="3660"/>
                    <a:pt x="5065" y="3623"/>
                    <a:pt x="5065" y="3623"/>
                  </a:cubicBezTo>
                  <a:cubicBezTo>
                    <a:pt x="5102" y="3586"/>
                    <a:pt x="5139" y="3549"/>
                    <a:pt x="5139" y="3512"/>
                  </a:cubicBezTo>
                  <a:cubicBezTo>
                    <a:pt x="5176" y="3512"/>
                    <a:pt x="5176" y="3512"/>
                    <a:pt x="5176" y="3475"/>
                  </a:cubicBezTo>
                  <a:cubicBezTo>
                    <a:pt x="5213" y="3438"/>
                    <a:pt x="5250" y="3401"/>
                    <a:pt x="5287" y="3328"/>
                  </a:cubicBezTo>
                  <a:cubicBezTo>
                    <a:pt x="5324" y="3328"/>
                    <a:pt x="5324" y="3328"/>
                    <a:pt x="5324" y="3291"/>
                  </a:cubicBezTo>
                  <a:cubicBezTo>
                    <a:pt x="5398" y="3254"/>
                    <a:pt x="5435" y="3180"/>
                    <a:pt x="5509" y="3143"/>
                  </a:cubicBezTo>
                  <a:cubicBezTo>
                    <a:pt x="5509" y="3106"/>
                    <a:pt x="5546" y="3106"/>
                    <a:pt x="5546" y="3069"/>
                  </a:cubicBezTo>
                  <a:cubicBezTo>
                    <a:pt x="5620" y="3032"/>
                    <a:pt x="5657" y="2995"/>
                    <a:pt x="5694" y="2958"/>
                  </a:cubicBezTo>
                  <a:cubicBezTo>
                    <a:pt x="5731" y="2958"/>
                    <a:pt x="5731" y="2921"/>
                    <a:pt x="5768" y="2921"/>
                  </a:cubicBezTo>
                  <a:cubicBezTo>
                    <a:pt x="5805" y="2884"/>
                    <a:pt x="5842" y="2847"/>
                    <a:pt x="5879" y="2847"/>
                  </a:cubicBezTo>
                  <a:cubicBezTo>
                    <a:pt x="5879" y="2810"/>
                    <a:pt x="5916" y="2810"/>
                    <a:pt x="5916" y="2810"/>
                  </a:cubicBezTo>
                  <a:cubicBezTo>
                    <a:pt x="5953" y="2773"/>
                    <a:pt x="5990" y="2773"/>
                    <a:pt x="6027" y="2736"/>
                  </a:cubicBezTo>
                  <a:cubicBezTo>
                    <a:pt x="6063" y="2699"/>
                    <a:pt x="6137" y="2699"/>
                    <a:pt x="6174" y="2662"/>
                  </a:cubicBezTo>
                  <a:lnTo>
                    <a:pt x="6211" y="2662"/>
                  </a:lnTo>
                  <a:cubicBezTo>
                    <a:pt x="6211" y="2662"/>
                    <a:pt x="6248" y="2625"/>
                    <a:pt x="6248" y="2625"/>
                  </a:cubicBezTo>
                  <a:cubicBezTo>
                    <a:pt x="6285" y="2625"/>
                    <a:pt x="6322" y="2588"/>
                    <a:pt x="6359" y="2588"/>
                  </a:cubicBezTo>
                  <a:cubicBezTo>
                    <a:pt x="6396" y="2588"/>
                    <a:pt x="6396" y="2588"/>
                    <a:pt x="6433" y="2551"/>
                  </a:cubicBezTo>
                  <a:lnTo>
                    <a:pt x="6544" y="2551"/>
                  </a:lnTo>
                  <a:cubicBezTo>
                    <a:pt x="6544" y="2514"/>
                    <a:pt x="6581" y="2514"/>
                    <a:pt x="6581" y="2514"/>
                  </a:cubicBezTo>
                  <a:lnTo>
                    <a:pt x="7025" y="2514"/>
                  </a:lnTo>
                  <a:cubicBezTo>
                    <a:pt x="7062" y="2551"/>
                    <a:pt x="7062" y="2551"/>
                    <a:pt x="7099" y="2551"/>
                  </a:cubicBezTo>
                  <a:lnTo>
                    <a:pt x="7121" y="2551"/>
                  </a:lnTo>
                  <a:lnTo>
                    <a:pt x="2995" y="111"/>
                  </a:lnTo>
                  <a:cubicBezTo>
                    <a:pt x="2958" y="111"/>
                    <a:pt x="2884" y="74"/>
                    <a:pt x="2847" y="74"/>
                  </a:cubicBezTo>
                  <a:cubicBezTo>
                    <a:pt x="2847" y="74"/>
                    <a:pt x="2847" y="37"/>
                    <a:pt x="2810" y="37"/>
                  </a:cubicBezTo>
                  <a:lnTo>
                    <a:pt x="2736" y="37"/>
                  </a:lnTo>
                  <a:cubicBezTo>
                    <a:pt x="2699" y="37"/>
                    <a:pt x="2699" y="37"/>
                    <a:pt x="2699" y="0"/>
                  </a:cubicBezTo>
                  <a:close/>
                  <a:moveTo>
                    <a:pt x="4660" y="6791"/>
                  </a:moveTo>
                  <a:cubicBezTo>
                    <a:pt x="4662" y="6800"/>
                    <a:pt x="4667" y="6802"/>
                    <a:pt x="4680" y="6803"/>
                  </a:cubicBezTo>
                  <a:lnTo>
                    <a:pt x="4680" y="6803"/>
                  </a:lnTo>
                  <a:lnTo>
                    <a:pt x="4660" y="6791"/>
                  </a:lnTo>
                  <a:close/>
                  <a:moveTo>
                    <a:pt x="4680" y="6803"/>
                  </a:moveTo>
                  <a:lnTo>
                    <a:pt x="4718" y="6825"/>
                  </a:lnTo>
                  <a:lnTo>
                    <a:pt x="4718" y="6825"/>
                  </a:lnTo>
                  <a:cubicBezTo>
                    <a:pt x="4710" y="6818"/>
                    <a:pt x="4703" y="6810"/>
                    <a:pt x="4696" y="6803"/>
                  </a:cubicBezTo>
                  <a:cubicBezTo>
                    <a:pt x="4689" y="6803"/>
                    <a:pt x="4684" y="6803"/>
                    <a:pt x="4680" y="6803"/>
                  </a:cubicBezTo>
                  <a:close/>
                  <a:moveTo>
                    <a:pt x="4718" y="6825"/>
                  </a:moveTo>
                  <a:cubicBezTo>
                    <a:pt x="4747" y="6853"/>
                    <a:pt x="4777" y="6877"/>
                    <a:pt x="4806" y="6877"/>
                  </a:cubicBezTo>
                  <a:lnTo>
                    <a:pt x="4718" y="6825"/>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97"/>
            <p:cNvSpPr/>
            <p:nvPr/>
          </p:nvSpPr>
          <p:spPr>
            <a:xfrm>
              <a:off x="2960879" y="1038921"/>
              <a:ext cx="134377" cy="173091"/>
            </a:xfrm>
            <a:custGeom>
              <a:avLst/>
              <a:gdLst/>
              <a:ahLst/>
              <a:cxnLst/>
              <a:rect l="l" t="t" r="r" b="b"/>
              <a:pathLst>
                <a:path w="3477" h="4479" extrusionOk="0">
                  <a:moveTo>
                    <a:pt x="2404" y="0"/>
                  </a:moveTo>
                  <a:cubicBezTo>
                    <a:pt x="2367" y="0"/>
                    <a:pt x="2293" y="0"/>
                    <a:pt x="2256" y="37"/>
                  </a:cubicBezTo>
                  <a:lnTo>
                    <a:pt x="2219" y="37"/>
                  </a:lnTo>
                  <a:cubicBezTo>
                    <a:pt x="2182" y="37"/>
                    <a:pt x="2145" y="37"/>
                    <a:pt x="2071" y="74"/>
                  </a:cubicBezTo>
                  <a:cubicBezTo>
                    <a:pt x="2034" y="111"/>
                    <a:pt x="1960" y="111"/>
                    <a:pt x="1923" y="148"/>
                  </a:cubicBezTo>
                  <a:cubicBezTo>
                    <a:pt x="1849" y="185"/>
                    <a:pt x="1775" y="185"/>
                    <a:pt x="1739" y="222"/>
                  </a:cubicBezTo>
                  <a:cubicBezTo>
                    <a:pt x="1702" y="259"/>
                    <a:pt x="1628" y="296"/>
                    <a:pt x="1591" y="333"/>
                  </a:cubicBezTo>
                  <a:cubicBezTo>
                    <a:pt x="1554" y="333"/>
                    <a:pt x="1517" y="370"/>
                    <a:pt x="1480" y="407"/>
                  </a:cubicBezTo>
                  <a:cubicBezTo>
                    <a:pt x="1443" y="407"/>
                    <a:pt x="1443" y="444"/>
                    <a:pt x="1406" y="444"/>
                  </a:cubicBezTo>
                  <a:cubicBezTo>
                    <a:pt x="1369" y="481"/>
                    <a:pt x="1332" y="518"/>
                    <a:pt x="1258" y="592"/>
                  </a:cubicBezTo>
                  <a:cubicBezTo>
                    <a:pt x="1258" y="592"/>
                    <a:pt x="1221" y="592"/>
                    <a:pt x="1221" y="629"/>
                  </a:cubicBezTo>
                  <a:cubicBezTo>
                    <a:pt x="1147" y="666"/>
                    <a:pt x="1110" y="740"/>
                    <a:pt x="1036" y="777"/>
                  </a:cubicBezTo>
                  <a:cubicBezTo>
                    <a:pt x="1036" y="814"/>
                    <a:pt x="1036" y="814"/>
                    <a:pt x="999" y="814"/>
                  </a:cubicBezTo>
                  <a:cubicBezTo>
                    <a:pt x="962" y="887"/>
                    <a:pt x="925" y="924"/>
                    <a:pt x="888" y="961"/>
                  </a:cubicBezTo>
                  <a:cubicBezTo>
                    <a:pt x="851" y="1035"/>
                    <a:pt x="814" y="1072"/>
                    <a:pt x="777" y="1109"/>
                  </a:cubicBezTo>
                  <a:cubicBezTo>
                    <a:pt x="777" y="1146"/>
                    <a:pt x="777" y="1146"/>
                    <a:pt x="740" y="1146"/>
                  </a:cubicBezTo>
                  <a:cubicBezTo>
                    <a:pt x="740" y="1146"/>
                    <a:pt x="740" y="1146"/>
                    <a:pt x="740" y="1183"/>
                  </a:cubicBezTo>
                  <a:cubicBezTo>
                    <a:pt x="703" y="1220"/>
                    <a:pt x="666" y="1294"/>
                    <a:pt x="629" y="1368"/>
                  </a:cubicBezTo>
                  <a:cubicBezTo>
                    <a:pt x="592" y="1368"/>
                    <a:pt x="592" y="1405"/>
                    <a:pt x="555" y="1442"/>
                  </a:cubicBezTo>
                  <a:cubicBezTo>
                    <a:pt x="518" y="1479"/>
                    <a:pt x="518" y="1516"/>
                    <a:pt x="482" y="1553"/>
                  </a:cubicBezTo>
                  <a:cubicBezTo>
                    <a:pt x="482" y="1590"/>
                    <a:pt x="445" y="1627"/>
                    <a:pt x="445" y="1664"/>
                  </a:cubicBezTo>
                  <a:cubicBezTo>
                    <a:pt x="408" y="1701"/>
                    <a:pt x="371" y="1738"/>
                    <a:pt x="371" y="1812"/>
                  </a:cubicBezTo>
                  <a:cubicBezTo>
                    <a:pt x="334" y="1812"/>
                    <a:pt x="334" y="1849"/>
                    <a:pt x="334" y="1886"/>
                  </a:cubicBezTo>
                  <a:cubicBezTo>
                    <a:pt x="297" y="1923"/>
                    <a:pt x="260" y="1997"/>
                    <a:pt x="260" y="2034"/>
                  </a:cubicBezTo>
                  <a:cubicBezTo>
                    <a:pt x="223" y="2071"/>
                    <a:pt x="223" y="2108"/>
                    <a:pt x="223" y="2144"/>
                  </a:cubicBezTo>
                  <a:cubicBezTo>
                    <a:pt x="223" y="2144"/>
                    <a:pt x="186" y="2181"/>
                    <a:pt x="186" y="2218"/>
                  </a:cubicBezTo>
                  <a:cubicBezTo>
                    <a:pt x="186" y="2255"/>
                    <a:pt x="149" y="2292"/>
                    <a:pt x="149" y="2329"/>
                  </a:cubicBezTo>
                  <a:cubicBezTo>
                    <a:pt x="149" y="2366"/>
                    <a:pt x="112" y="2403"/>
                    <a:pt x="112" y="2477"/>
                  </a:cubicBezTo>
                  <a:cubicBezTo>
                    <a:pt x="112" y="2477"/>
                    <a:pt x="75" y="2514"/>
                    <a:pt x="75" y="2551"/>
                  </a:cubicBezTo>
                  <a:cubicBezTo>
                    <a:pt x="75" y="2588"/>
                    <a:pt x="75" y="2662"/>
                    <a:pt x="38" y="2699"/>
                  </a:cubicBezTo>
                  <a:cubicBezTo>
                    <a:pt x="38" y="2736"/>
                    <a:pt x="38" y="2773"/>
                    <a:pt x="38" y="2773"/>
                  </a:cubicBezTo>
                  <a:cubicBezTo>
                    <a:pt x="38" y="2847"/>
                    <a:pt x="1" y="2884"/>
                    <a:pt x="1" y="2958"/>
                  </a:cubicBezTo>
                  <a:cubicBezTo>
                    <a:pt x="1" y="2958"/>
                    <a:pt x="1" y="2995"/>
                    <a:pt x="1" y="3032"/>
                  </a:cubicBezTo>
                  <a:cubicBezTo>
                    <a:pt x="1" y="3106"/>
                    <a:pt x="1" y="3180"/>
                    <a:pt x="1" y="3254"/>
                  </a:cubicBezTo>
                  <a:cubicBezTo>
                    <a:pt x="1" y="3328"/>
                    <a:pt x="1" y="3401"/>
                    <a:pt x="1" y="3438"/>
                  </a:cubicBezTo>
                  <a:cubicBezTo>
                    <a:pt x="1" y="3475"/>
                    <a:pt x="1" y="3475"/>
                    <a:pt x="1" y="3512"/>
                  </a:cubicBezTo>
                  <a:cubicBezTo>
                    <a:pt x="1" y="3549"/>
                    <a:pt x="38" y="3586"/>
                    <a:pt x="38" y="3623"/>
                  </a:cubicBezTo>
                  <a:cubicBezTo>
                    <a:pt x="38" y="3660"/>
                    <a:pt x="38" y="3660"/>
                    <a:pt x="38" y="3660"/>
                  </a:cubicBezTo>
                  <a:cubicBezTo>
                    <a:pt x="38" y="3660"/>
                    <a:pt x="38" y="3697"/>
                    <a:pt x="38" y="3697"/>
                  </a:cubicBezTo>
                  <a:cubicBezTo>
                    <a:pt x="38" y="3734"/>
                    <a:pt x="75" y="3771"/>
                    <a:pt x="75" y="3808"/>
                  </a:cubicBezTo>
                  <a:cubicBezTo>
                    <a:pt x="112" y="3845"/>
                    <a:pt x="112" y="3919"/>
                    <a:pt x="149" y="3956"/>
                  </a:cubicBezTo>
                  <a:cubicBezTo>
                    <a:pt x="149" y="3956"/>
                    <a:pt x="149" y="3956"/>
                    <a:pt x="149" y="3993"/>
                  </a:cubicBezTo>
                  <a:cubicBezTo>
                    <a:pt x="149" y="4030"/>
                    <a:pt x="186" y="4030"/>
                    <a:pt x="186" y="4067"/>
                  </a:cubicBezTo>
                  <a:cubicBezTo>
                    <a:pt x="223" y="4104"/>
                    <a:pt x="223" y="4104"/>
                    <a:pt x="223" y="4104"/>
                  </a:cubicBezTo>
                  <a:cubicBezTo>
                    <a:pt x="260" y="4141"/>
                    <a:pt x="260" y="4178"/>
                    <a:pt x="297" y="4178"/>
                  </a:cubicBezTo>
                  <a:cubicBezTo>
                    <a:pt x="297" y="4215"/>
                    <a:pt x="297" y="4215"/>
                    <a:pt x="297" y="4215"/>
                  </a:cubicBezTo>
                  <a:cubicBezTo>
                    <a:pt x="334" y="4252"/>
                    <a:pt x="371" y="4252"/>
                    <a:pt x="408" y="4289"/>
                  </a:cubicBezTo>
                  <a:cubicBezTo>
                    <a:pt x="568" y="4414"/>
                    <a:pt x="764" y="4479"/>
                    <a:pt x="981" y="4479"/>
                  </a:cubicBezTo>
                  <a:cubicBezTo>
                    <a:pt x="1214" y="4479"/>
                    <a:pt x="1471" y="4405"/>
                    <a:pt x="1739" y="4252"/>
                  </a:cubicBezTo>
                  <a:cubicBezTo>
                    <a:pt x="2700" y="3697"/>
                    <a:pt x="3476" y="2329"/>
                    <a:pt x="3476" y="1220"/>
                  </a:cubicBezTo>
                  <a:cubicBezTo>
                    <a:pt x="3476" y="666"/>
                    <a:pt x="3291" y="296"/>
                    <a:pt x="2959" y="111"/>
                  </a:cubicBezTo>
                  <a:cubicBezTo>
                    <a:pt x="2922" y="74"/>
                    <a:pt x="2885" y="74"/>
                    <a:pt x="2848" y="37"/>
                  </a:cubicBezTo>
                  <a:lnTo>
                    <a:pt x="2811" y="37"/>
                  </a:lnTo>
                  <a:cubicBezTo>
                    <a:pt x="2774" y="37"/>
                    <a:pt x="2737" y="37"/>
                    <a:pt x="2700" y="0"/>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97"/>
            <p:cNvSpPr/>
            <p:nvPr/>
          </p:nvSpPr>
          <p:spPr>
            <a:xfrm>
              <a:off x="2109349" y="734581"/>
              <a:ext cx="60058" cy="38606"/>
            </a:xfrm>
            <a:custGeom>
              <a:avLst/>
              <a:gdLst/>
              <a:ahLst/>
              <a:cxnLst/>
              <a:rect l="l" t="t" r="r" b="b"/>
              <a:pathLst>
                <a:path w="1554" h="999" extrusionOk="0">
                  <a:moveTo>
                    <a:pt x="0" y="0"/>
                  </a:moveTo>
                  <a:lnTo>
                    <a:pt x="0" y="185"/>
                  </a:lnTo>
                  <a:lnTo>
                    <a:pt x="1405" y="999"/>
                  </a:lnTo>
                  <a:lnTo>
                    <a:pt x="1553" y="925"/>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97"/>
            <p:cNvSpPr/>
            <p:nvPr/>
          </p:nvSpPr>
          <p:spPr>
            <a:xfrm>
              <a:off x="2049331" y="734581"/>
              <a:ext cx="60058" cy="38606"/>
            </a:xfrm>
            <a:custGeom>
              <a:avLst/>
              <a:gdLst/>
              <a:ahLst/>
              <a:cxnLst/>
              <a:rect l="l" t="t" r="r" b="b"/>
              <a:pathLst>
                <a:path w="1554" h="999" extrusionOk="0">
                  <a:moveTo>
                    <a:pt x="1553" y="0"/>
                  </a:moveTo>
                  <a:lnTo>
                    <a:pt x="1" y="925"/>
                  </a:lnTo>
                  <a:lnTo>
                    <a:pt x="148"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97"/>
            <p:cNvSpPr/>
            <p:nvPr/>
          </p:nvSpPr>
          <p:spPr>
            <a:xfrm>
              <a:off x="2055051" y="741731"/>
              <a:ext cx="108638" cy="62875"/>
            </a:xfrm>
            <a:custGeom>
              <a:avLst/>
              <a:gdLst/>
              <a:ahLst/>
              <a:cxnLst/>
              <a:rect l="l" t="t" r="r" b="b"/>
              <a:pathLst>
                <a:path w="2811" h="1627"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97"/>
            <p:cNvSpPr/>
            <p:nvPr/>
          </p:nvSpPr>
          <p:spPr>
            <a:xfrm>
              <a:off x="2179337" y="776010"/>
              <a:ext cx="60058" cy="37176"/>
            </a:xfrm>
            <a:custGeom>
              <a:avLst/>
              <a:gdLst/>
              <a:ahLst/>
              <a:cxnLst/>
              <a:rect l="l" t="t" r="r" b="b"/>
              <a:pathLst>
                <a:path w="1554" h="962" extrusionOk="0">
                  <a:moveTo>
                    <a:pt x="1" y="1"/>
                  </a:moveTo>
                  <a:lnTo>
                    <a:pt x="1" y="148"/>
                  </a:lnTo>
                  <a:lnTo>
                    <a:pt x="1406"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97"/>
            <p:cNvSpPr/>
            <p:nvPr/>
          </p:nvSpPr>
          <p:spPr>
            <a:xfrm>
              <a:off x="2119358" y="776010"/>
              <a:ext cx="60020" cy="37176"/>
            </a:xfrm>
            <a:custGeom>
              <a:avLst/>
              <a:gdLst/>
              <a:ahLst/>
              <a:cxnLst/>
              <a:rect l="l" t="t" r="r" b="b"/>
              <a:pathLst>
                <a:path w="1553" h="962" extrusionOk="0">
                  <a:moveTo>
                    <a:pt x="1553" y="1"/>
                  </a:moveTo>
                  <a:lnTo>
                    <a:pt x="0" y="888"/>
                  </a:lnTo>
                  <a:lnTo>
                    <a:pt x="148" y="962"/>
                  </a:lnTo>
                  <a:lnTo>
                    <a:pt x="1553" y="148"/>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97"/>
            <p:cNvSpPr/>
            <p:nvPr/>
          </p:nvSpPr>
          <p:spPr>
            <a:xfrm>
              <a:off x="2039322" y="776010"/>
              <a:ext cx="60058" cy="37176"/>
            </a:xfrm>
            <a:custGeom>
              <a:avLst/>
              <a:gdLst/>
              <a:ahLst/>
              <a:cxnLst/>
              <a:rect l="l" t="t" r="r" b="b"/>
              <a:pathLst>
                <a:path w="1554" h="962" extrusionOk="0">
                  <a:moveTo>
                    <a:pt x="1" y="1"/>
                  </a:moveTo>
                  <a:lnTo>
                    <a:pt x="1" y="148"/>
                  </a:lnTo>
                  <a:lnTo>
                    <a:pt x="1406"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97"/>
            <p:cNvSpPr/>
            <p:nvPr/>
          </p:nvSpPr>
          <p:spPr>
            <a:xfrm>
              <a:off x="2125078" y="781730"/>
              <a:ext cx="108599" cy="62914"/>
            </a:xfrm>
            <a:custGeom>
              <a:avLst/>
              <a:gdLst/>
              <a:ahLst/>
              <a:cxnLst/>
              <a:rect l="l" t="t" r="r" b="b"/>
              <a:pathLst>
                <a:path w="2810" h="1628"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97"/>
            <p:cNvSpPr/>
            <p:nvPr/>
          </p:nvSpPr>
          <p:spPr>
            <a:xfrm>
              <a:off x="1985024" y="781730"/>
              <a:ext cx="108638" cy="62914"/>
            </a:xfrm>
            <a:custGeom>
              <a:avLst/>
              <a:gdLst/>
              <a:ahLst/>
              <a:cxnLst/>
              <a:rect l="l" t="t" r="r" b="b"/>
              <a:pathLst>
                <a:path w="2811" h="1628" extrusionOk="0">
                  <a:moveTo>
                    <a:pt x="1406" y="0"/>
                  </a:moveTo>
                  <a:lnTo>
                    <a:pt x="1" y="814"/>
                  </a:lnTo>
                  <a:lnTo>
                    <a:pt x="1406" y="1627"/>
                  </a:lnTo>
                  <a:lnTo>
                    <a:pt x="2811"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97"/>
            <p:cNvSpPr/>
            <p:nvPr/>
          </p:nvSpPr>
          <p:spPr>
            <a:xfrm>
              <a:off x="2249364" y="816009"/>
              <a:ext cx="61488" cy="38606"/>
            </a:xfrm>
            <a:custGeom>
              <a:avLst/>
              <a:gdLst/>
              <a:ahLst/>
              <a:cxnLst/>
              <a:rect l="l" t="t" r="r" b="b"/>
              <a:pathLst>
                <a:path w="1591" h="999" extrusionOk="0">
                  <a:moveTo>
                    <a:pt x="0" y="1"/>
                  </a:moveTo>
                  <a:lnTo>
                    <a:pt x="0" y="186"/>
                  </a:lnTo>
                  <a:lnTo>
                    <a:pt x="1442" y="999"/>
                  </a:lnTo>
                  <a:lnTo>
                    <a:pt x="1590" y="925"/>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97"/>
            <p:cNvSpPr/>
            <p:nvPr/>
          </p:nvSpPr>
          <p:spPr>
            <a:xfrm>
              <a:off x="2190776" y="816009"/>
              <a:ext cx="58628" cy="38606"/>
            </a:xfrm>
            <a:custGeom>
              <a:avLst/>
              <a:gdLst/>
              <a:ahLst/>
              <a:cxnLst/>
              <a:rect l="l" t="t" r="r" b="b"/>
              <a:pathLst>
                <a:path w="1517" h="999" extrusionOk="0">
                  <a:moveTo>
                    <a:pt x="1516" y="1"/>
                  </a:moveTo>
                  <a:lnTo>
                    <a:pt x="1" y="925"/>
                  </a:lnTo>
                  <a:lnTo>
                    <a:pt x="149" y="999"/>
                  </a:lnTo>
                  <a:lnTo>
                    <a:pt x="1516" y="186"/>
                  </a:lnTo>
                  <a:lnTo>
                    <a:pt x="1516"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97"/>
            <p:cNvSpPr/>
            <p:nvPr/>
          </p:nvSpPr>
          <p:spPr>
            <a:xfrm>
              <a:off x="2109349" y="816009"/>
              <a:ext cx="60058" cy="38606"/>
            </a:xfrm>
            <a:custGeom>
              <a:avLst/>
              <a:gdLst/>
              <a:ahLst/>
              <a:cxnLst/>
              <a:rect l="l" t="t" r="r" b="b"/>
              <a:pathLst>
                <a:path w="1554" h="999" extrusionOk="0">
                  <a:moveTo>
                    <a:pt x="0" y="1"/>
                  </a:moveTo>
                  <a:lnTo>
                    <a:pt x="0" y="186"/>
                  </a:lnTo>
                  <a:lnTo>
                    <a:pt x="1405" y="999"/>
                  </a:lnTo>
                  <a:lnTo>
                    <a:pt x="1553" y="925"/>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97"/>
            <p:cNvSpPr/>
            <p:nvPr/>
          </p:nvSpPr>
          <p:spPr>
            <a:xfrm>
              <a:off x="2049331" y="816009"/>
              <a:ext cx="60058" cy="38606"/>
            </a:xfrm>
            <a:custGeom>
              <a:avLst/>
              <a:gdLst/>
              <a:ahLst/>
              <a:cxnLst/>
              <a:rect l="l" t="t" r="r" b="b"/>
              <a:pathLst>
                <a:path w="1554" h="999" extrusionOk="0">
                  <a:moveTo>
                    <a:pt x="1553" y="1"/>
                  </a:moveTo>
                  <a:lnTo>
                    <a:pt x="1" y="925"/>
                  </a:lnTo>
                  <a:lnTo>
                    <a:pt x="148"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97"/>
            <p:cNvSpPr/>
            <p:nvPr/>
          </p:nvSpPr>
          <p:spPr>
            <a:xfrm>
              <a:off x="2196496" y="823159"/>
              <a:ext cx="108638" cy="62914"/>
            </a:xfrm>
            <a:custGeom>
              <a:avLst/>
              <a:gdLst/>
              <a:ahLst/>
              <a:cxnLst/>
              <a:rect l="l" t="t" r="r" b="b"/>
              <a:pathLst>
                <a:path w="2811" h="1628" extrusionOk="0">
                  <a:moveTo>
                    <a:pt x="1368" y="1"/>
                  </a:moveTo>
                  <a:lnTo>
                    <a:pt x="1" y="814"/>
                  </a:lnTo>
                  <a:lnTo>
                    <a:pt x="1405" y="1627"/>
                  </a:lnTo>
                  <a:lnTo>
                    <a:pt x="2810" y="814"/>
                  </a:lnTo>
                  <a:lnTo>
                    <a:pt x="136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97"/>
            <p:cNvSpPr/>
            <p:nvPr/>
          </p:nvSpPr>
          <p:spPr>
            <a:xfrm>
              <a:off x="2055051" y="823159"/>
              <a:ext cx="108638" cy="62914"/>
            </a:xfrm>
            <a:custGeom>
              <a:avLst/>
              <a:gdLst/>
              <a:ahLst/>
              <a:cxnLst/>
              <a:rect l="l" t="t" r="r" b="b"/>
              <a:pathLst>
                <a:path w="2811"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97"/>
            <p:cNvSpPr/>
            <p:nvPr/>
          </p:nvSpPr>
          <p:spPr>
            <a:xfrm>
              <a:off x="2320821" y="857438"/>
              <a:ext cx="60020" cy="37215"/>
            </a:xfrm>
            <a:custGeom>
              <a:avLst/>
              <a:gdLst/>
              <a:ahLst/>
              <a:cxnLst/>
              <a:rect l="l" t="t" r="r" b="b"/>
              <a:pathLst>
                <a:path w="1553" h="963" extrusionOk="0">
                  <a:moveTo>
                    <a:pt x="0" y="1"/>
                  </a:moveTo>
                  <a:lnTo>
                    <a:pt x="0" y="149"/>
                  </a:lnTo>
                  <a:lnTo>
                    <a:pt x="1405" y="962"/>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97"/>
            <p:cNvSpPr/>
            <p:nvPr/>
          </p:nvSpPr>
          <p:spPr>
            <a:xfrm>
              <a:off x="2260803" y="857438"/>
              <a:ext cx="60020" cy="37215"/>
            </a:xfrm>
            <a:custGeom>
              <a:avLst/>
              <a:gdLst/>
              <a:ahLst/>
              <a:cxnLst/>
              <a:rect l="l" t="t" r="r" b="b"/>
              <a:pathLst>
                <a:path w="1553" h="963" extrusionOk="0">
                  <a:moveTo>
                    <a:pt x="1553" y="1"/>
                  </a:moveTo>
                  <a:lnTo>
                    <a:pt x="0" y="888"/>
                  </a:lnTo>
                  <a:lnTo>
                    <a:pt x="148"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97"/>
            <p:cNvSpPr/>
            <p:nvPr/>
          </p:nvSpPr>
          <p:spPr>
            <a:xfrm>
              <a:off x="2179337" y="857438"/>
              <a:ext cx="60058" cy="37215"/>
            </a:xfrm>
            <a:custGeom>
              <a:avLst/>
              <a:gdLst/>
              <a:ahLst/>
              <a:cxnLst/>
              <a:rect l="l" t="t" r="r" b="b"/>
              <a:pathLst>
                <a:path w="1554" h="963" extrusionOk="0">
                  <a:moveTo>
                    <a:pt x="1" y="1"/>
                  </a:moveTo>
                  <a:lnTo>
                    <a:pt x="1" y="149"/>
                  </a:lnTo>
                  <a:lnTo>
                    <a:pt x="1443"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97"/>
            <p:cNvSpPr/>
            <p:nvPr/>
          </p:nvSpPr>
          <p:spPr>
            <a:xfrm>
              <a:off x="2120788" y="857438"/>
              <a:ext cx="58590" cy="37215"/>
            </a:xfrm>
            <a:custGeom>
              <a:avLst/>
              <a:gdLst/>
              <a:ahLst/>
              <a:cxnLst/>
              <a:rect l="l" t="t" r="r" b="b"/>
              <a:pathLst>
                <a:path w="1516" h="963" extrusionOk="0">
                  <a:moveTo>
                    <a:pt x="1516" y="1"/>
                  </a:moveTo>
                  <a:lnTo>
                    <a:pt x="0" y="888"/>
                  </a:lnTo>
                  <a:lnTo>
                    <a:pt x="148" y="962"/>
                  </a:lnTo>
                  <a:lnTo>
                    <a:pt x="1516" y="149"/>
                  </a:lnTo>
                  <a:lnTo>
                    <a:pt x="1516"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97"/>
            <p:cNvSpPr/>
            <p:nvPr/>
          </p:nvSpPr>
          <p:spPr>
            <a:xfrm>
              <a:off x="2039322" y="857438"/>
              <a:ext cx="60058" cy="37215"/>
            </a:xfrm>
            <a:custGeom>
              <a:avLst/>
              <a:gdLst/>
              <a:ahLst/>
              <a:cxnLst/>
              <a:rect l="l" t="t" r="r" b="b"/>
              <a:pathLst>
                <a:path w="1554" h="963" extrusionOk="0">
                  <a:moveTo>
                    <a:pt x="1" y="1"/>
                  </a:moveTo>
                  <a:lnTo>
                    <a:pt x="1" y="149"/>
                  </a:lnTo>
                  <a:lnTo>
                    <a:pt x="1406"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97"/>
            <p:cNvSpPr/>
            <p:nvPr/>
          </p:nvSpPr>
          <p:spPr>
            <a:xfrm>
              <a:off x="2266523" y="863157"/>
              <a:ext cx="108599" cy="62914"/>
            </a:xfrm>
            <a:custGeom>
              <a:avLst/>
              <a:gdLst/>
              <a:ahLst/>
              <a:cxnLst/>
              <a:rect l="l" t="t" r="r" b="b"/>
              <a:pathLst>
                <a:path w="2810" h="1628" extrusionOk="0">
                  <a:moveTo>
                    <a:pt x="1405" y="1"/>
                  </a:moveTo>
                  <a:lnTo>
                    <a:pt x="0" y="814"/>
                  </a:lnTo>
                  <a:lnTo>
                    <a:pt x="1405" y="1628"/>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97"/>
            <p:cNvSpPr/>
            <p:nvPr/>
          </p:nvSpPr>
          <p:spPr>
            <a:xfrm>
              <a:off x="2126469" y="863157"/>
              <a:ext cx="108638" cy="62914"/>
            </a:xfrm>
            <a:custGeom>
              <a:avLst/>
              <a:gdLst/>
              <a:ahLst/>
              <a:cxnLst/>
              <a:rect l="l" t="t" r="r" b="b"/>
              <a:pathLst>
                <a:path w="2811" h="1628" extrusionOk="0">
                  <a:moveTo>
                    <a:pt x="1369" y="1"/>
                  </a:moveTo>
                  <a:lnTo>
                    <a:pt x="1" y="814"/>
                  </a:lnTo>
                  <a:lnTo>
                    <a:pt x="1406" y="1628"/>
                  </a:lnTo>
                  <a:lnTo>
                    <a:pt x="2811" y="814"/>
                  </a:lnTo>
                  <a:lnTo>
                    <a:pt x="1369"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97"/>
            <p:cNvSpPr/>
            <p:nvPr/>
          </p:nvSpPr>
          <p:spPr>
            <a:xfrm>
              <a:off x="1985024" y="863157"/>
              <a:ext cx="108638" cy="62914"/>
            </a:xfrm>
            <a:custGeom>
              <a:avLst/>
              <a:gdLst/>
              <a:ahLst/>
              <a:cxnLst/>
              <a:rect l="l" t="t" r="r" b="b"/>
              <a:pathLst>
                <a:path w="2811" h="1628" extrusionOk="0">
                  <a:moveTo>
                    <a:pt x="1406" y="1"/>
                  </a:moveTo>
                  <a:lnTo>
                    <a:pt x="1" y="814"/>
                  </a:lnTo>
                  <a:lnTo>
                    <a:pt x="1406" y="1628"/>
                  </a:lnTo>
                  <a:lnTo>
                    <a:pt x="2811"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97"/>
            <p:cNvSpPr/>
            <p:nvPr/>
          </p:nvSpPr>
          <p:spPr>
            <a:xfrm>
              <a:off x="2390809" y="897475"/>
              <a:ext cx="60058" cy="38606"/>
            </a:xfrm>
            <a:custGeom>
              <a:avLst/>
              <a:gdLst/>
              <a:ahLst/>
              <a:cxnLst/>
              <a:rect l="l" t="t" r="r" b="b"/>
              <a:pathLst>
                <a:path w="1554" h="999" extrusionOk="0">
                  <a:moveTo>
                    <a:pt x="1" y="0"/>
                  </a:moveTo>
                  <a:lnTo>
                    <a:pt x="1" y="185"/>
                  </a:lnTo>
                  <a:lnTo>
                    <a:pt x="1405" y="998"/>
                  </a:lnTo>
                  <a:lnTo>
                    <a:pt x="1553" y="924"/>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97"/>
            <p:cNvSpPr/>
            <p:nvPr/>
          </p:nvSpPr>
          <p:spPr>
            <a:xfrm>
              <a:off x="2332221" y="897475"/>
              <a:ext cx="58628" cy="38606"/>
            </a:xfrm>
            <a:custGeom>
              <a:avLst/>
              <a:gdLst/>
              <a:ahLst/>
              <a:cxnLst/>
              <a:rect l="l" t="t" r="r" b="b"/>
              <a:pathLst>
                <a:path w="1517" h="999" extrusionOk="0">
                  <a:moveTo>
                    <a:pt x="1517" y="0"/>
                  </a:moveTo>
                  <a:lnTo>
                    <a:pt x="1" y="924"/>
                  </a:lnTo>
                  <a:lnTo>
                    <a:pt x="112" y="998"/>
                  </a:lnTo>
                  <a:lnTo>
                    <a:pt x="1517" y="185"/>
                  </a:lnTo>
                  <a:lnTo>
                    <a:pt x="1517"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97"/>
            <p:cNvSpPr/>
            <p:nvPr/>
          </p:nvSpPr>
          <p:spPr>
            <a:xfrm>
              <a:off x="2250794" y="897475"/>
              <a:ext cx="60058" cy="38606"/>
            </a:xfrm>
            <a:custGeom>
              <a:avLst/>
              <a:gdLst/>
              <a:ahLst/>
              <a:cxnLst/>
              <a:rect l="l" t="t" r="r" b="b"/>
              <a:pathLst>
                <a:path w="1554" h="999" extrusionOk="0">
                  <a:moveTo>
                    <a:pt x="0" y="0"/>
                  </a:moveTo>
                  <a:lnTo>
                    <a:pt x="0" y="185"/>
                  </a:lnTo>
                  <a:lnTo>
                    <a:pt x="1405" y="998"/>
                  </a:lnTo>
                  <a:lnTo>
                    <a:pt x="1553" y="924"/>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97"/>
            <p:cNvSpPr/>
            <p:nvPr/>
          </p:nvSpPr>
          <p:spPr>
            <a:xfrm>
              <a:off x="2190776" y="897475"/>
              <a:ext cx="60058" cy="38606"/>
            </a:xfrm>
            <a:custGeom>
              <a:avLst/>
              <a:gdLst/>
              <a:ahLst/>
              <a:cxnLst/>
              <a:rect l="l" t="t" r="r" b="b"/>
              <a:pathLst>
                <a:path w="1554" h="999" extrusionOk="0">
                  <a:moveTo>
                    <a:pt x="1553" y="0"/>
                  </a:moveTo>
                  <a:lnTo>
                    <a:pt x="1" y="924"/>
                  </a:lnTo>
                  <a:lnTo>
                    <a:pt x="149" y="998"/>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97"/>
            <p:cNvSpPr/>
            <p:nvPr/>
          </p:nvSpPr>
          <p:spPr>
            <a:xfrm>
              <a:off x="2109349" y="897475"/>
              <a:ext cx="60058" cy="38606"/>
            </a:xfrm>
            <a:custGeom>
              <a:avLst/>
              <a:gdLst/>
              <a:ahLst/>
              <a:cxnLst/>
              <a:rect l="l" t="t" r="r" b="b"/>
              <a:pathLst>
                <a:path w="1554" h="999" extrusionOk="0">
                  <a:moveTo>
                    <a:pt x="0" y="0"/>
                  </a:moveTo>
                  <a:lnTo>
                    <a:pt x="0" y="185"/>
                  </a:lnTo>
                  <a:lnTo>
                    <a:pt x="1405" y="998"/>
                  </a:lnTo>
                  <a:lnTo>
                    <a:pt x="1553" y="924"/>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97"/>
            <p:cNvSpPr/>
            <p:nvPr/>
          </p:nvSpPr>
          <p:spPr>
            <a:xfrm>
              <a:off x="2050761" y="897475"/>
              <a:ext cx="58628" cy="38606"/>
            </a:xfrm>
            <a:custGeom>
              <a:avLst/>
              <a:gdLst/>
              <a:ahLst/>
              <a:cxnLst/>
              <a:rect l="l" t="t" r="r" b="b"/>
              <a:pathLst>
                <a:path w="1517" h="999" extrusionOk="0">
                  <a:moveTo>
                    <a:pt x="1516" y="0"/>
                  </a:moveTo>
                  <a:lnTo>
                    <a:pt x="1" y="924"/>
                  </a:lnTo>
                  <a:lnTo>
                    <a:pt x="148" y="998"/>
                  </a:lnTo>
                  <a:lnTo>
                    <a:pt x="1516" y="185"/>
                  </a:lnTo>
                  <a:lnTo>
                    <a:pt x="151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97"/>
            <p:cNvSpPr/>
            <p:nvPr/>
          </p:nvSpPr>
          <p:spPr>
            <a:xfrm>
              <a:off x="2336511" y="904586"/>
              <a:ext cx="108638" cy="62914"/>
            </a:xfrm>
            <a:custGeom>
              <a:avLst/>
              <a:gdLst/>
              <a:ahLst/>
              <a:cxnLst/>
              <a:rect l="l" t="t" r="r" b="b"/>
              <a:pathLst>
                <a:path w="2811" h="1628" extrusionOk="0">
                  <a:moveTo>
                    <a:pt x="1406" y="1"/>
                  </a:moveTo>
                  <a:lnTo>
                    <a:pt x="1" y="814"/>
                  </a:lnTo>
                  <a:lnTo>
                    <a:pt x="1443" y="1628"/>
                  </a:lnTo>
                  <a:lnTo>
                    <a:pt x="2810"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97"/>
            <p:cNvSpPr/>
            <p:nvPr/>
          </p:nvSpPr>
          <p:spPr>
            <a:xfrm>
              <a:off x="2196496" y="904586"/>
              <a:ext cx="108638" cy="62914"/>
            </a:xfrm>
            <a:custGeom>
              <a:avLst/>
              <a:gdLst/>
              <a:ahLst/>
              <a:cxnLst/>
              <a:rect l="l" t="t" r="r" b="b"/>
              <a:pathLst>
                <a:path w="2811" h="1628" extrusionOk="0">
                  <a:moveTo>
                    <a:pt x="1405" y="1"/>
                  </a:moveTo>
                  <a:lnTo>
                    <a:pt x="1" y="814"/>
                  </a:lnTo>
                  <a:lnTo>
                    <a:pt x="1405" y="1628"/>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97"/>
            <p:cNvSpPr/>
            <p:nvPr/>
          </p:nvSpPr>
          <p:spPr>
            <a:xfrm>
              <a:off x="2056481" y="904586"/>
              <a:ext cx="107208" cy="62914"/>
            </a:xfrm>
            <a:custGeom>
              <a:avLst/>
              <a:gdLst/>
              <a:ahLst/>
              <a:cxnLst/>
              <a:rect l="l" t="t" r="r" b="b"/>
              <a:pathLst>
                <a:path w="2774" h="1628" extrusionOk="0">
                  <a:moveTo>
                    <a:pt x="1368" y="1"/>
                  </a:moveTo>
                  <a:lnTo>
                    <a:pt x="0" y="814"/>
                  </a:lnTo>
                  <a:lnTo>
                    <a:pt x="1405" y="1628"/>
                  </a:lnTo>
                  <a:lnTo>
                    <a:pt x="2773" y="814"/>
                  </a:lnTo>
                  <a:lnTo>
                    <a:pt x="136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97"/>
            <p:cNvSpPr/>
            <p:nvPr/>
          </p:nvSpPr>
          <p:spPr>
            <a:xfrm>
              <a:off x="2320821" y="938904"/>
              <a:ext cx="60020" cy="37176"/>
            </a:xfrm>
            <a:custGeom>
              <a:avLst/>
              <a:gdLst/>
              <a:ahLst/>
              <a:cxnLst/>
              <a:rect l="l" t="t" r="r" b="b"/>
              <a:pathLst>
                <a:path w="1553" h="962" extrusionOk="0">
                  <a:moveTo>
                    <a:pt x="0" y="0"/>
                  </a:moveTo>
                  <a:lnTo>
                    <a:pt x="0" y="148"/>
                  </a:lnTo>
                  <a:lnTo>
                    <a:pt x="1405" y="961"/>
                  </a:lnTo>
                  <a:lnTo>
                    <a:pt x="1553" y="888"/>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97"/>
            <p:cNvSpPr/>
            <p:nvPr/>
          </p:nvSpPr>
          <p:spPr>
            <a:xfrm>
              <a:off x="2260803" y="938904"/>
              <a:ext cx="60020" cy="37176"/>
            </a:xfrm>
            <a:custGeom>
              <a:avLst/>
              <a:gdLst/>
              <a:ahLst/>
              <a:cxnLst/>
              <a:rect l="l" t="t" r="r" b="b"/>
              <a:pathLst>
                <a:path w="1553" h="962" extrusionOk="0">
                  <a:moveTo>
                    <a:pt x="1553" y="0"/>
                  </a:moveTo>
                  <a:lnTo>
                    <a:pt x="0" y="888"/>
                  </a:lnTo>
                  <a:lnTo>
                    <a:pt x="148" y="961"/>
                  </a:lnTo>
                  <a:lnTo>
                    <a:pt x="1553" y="148"/>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97"/>
            <p:cNvSpPr/>
            <p:nvPr/>
          </p:nvSpPr>
          <p:spPr>
            <a:xfrm>
              <a:off x="2180767" y="938904"/>
              <a:ext cx="60058" cy="37176"/>
            </a:xfrm>
            <a:custGeom>
              <a:avLst/>
              <a:gdLst/>
              <a:ahLst/>
              <a:cxnLst/>
              <a:rect l="l" t="t" r="r" b="b"/>
              <a:pathLst>
                <a:path w="1554" h="962" extrusionOk="0">
                  <a:moveTo>
                    <a:pt x="1" y="0"/>
                  </a:moveTo>
                  <a:lnTo>
                    <a:pt x="1" y="148"/>
                  </a:lnTo>
                  <a:lnTo>
                    <a:pt x="1406" y="961"/>
                  </a:lnTo>
                  <a:lnTo>
                    <a:pt x="1554" y="888"/>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97"/>
            <p:cNvSpPr/>
            <p:nvPr/>
          </p:nvSpPr>
          <p:spPr>
            <a:xfrm>
              <a:off x="2120788" y="938904"/>
              <a:ext cx="60020" cy="37176"/>
            </a:xfrm>
            <a:custGeom>
              <a:avLst/>
              <a:gdLst/>
              <a:ahLst/>
              <a:cxnLst/>
              <a:rect l="l" t="t" r="r" b="b"/>
              <a:pathLst>
                <a:path w="1553" h="962" extrusionOk="0">
                  <a:moveTo>
                    <a:pt x="1553" y="0"/>
                  </a:moveTo>
                  <a:lnTo>
                    <a:pt x="0" y="888"/>
                  </a:lnTo>
                  <a:lnTo>
                    <a:pt x="148" y="961"/>
                  </a:lnTo>
                  <a:lnTo>
                    <a:pt x="1553" y="148"/>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97"/>
            <p:cNvSpPr/>
            <p:nvPr/>
          </p:nvSpPr>
          <p:spPr>
            <a:xfrm>
              <a:off x="2039322" y="938904"/>
              <a:ext cx="60058" cy="37176"/>
            </a:xfrm>
            <a:custGeom>
              <a:avLst/>
              <a:gdLst/>
              <a:ahLst/>
              <a:cxnLst/>
              <a:rect l="l" t="t" r="r" b="b"/>
              <a:pathLst>
                <a:path w="1554" h="962" extrusionOk="0">
                  <a:moveTo>
                    <a:pt x="1" y="0"/>
                  </a:moveTo>
                  <a:lnTo>
                    <a:pt x="1" y="148"/>
                  </a:lnTo>
                  <a:lnTo>
                    <a:pt x="1406" y="961"/>
                  </a:lnTo>
                  <a:lnTo>
                    <a:pt x="1554" y="888"/>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97"/>
            <p:cNvSpPr/>
            <p:nvPr/>
          </p:nvSpPr>
          <p:spPr>
            <a:xfrm>
              <a:off x="1747852" y="723142"/>
              <a:ext cx="724447" cy="372963"/>
            </a:xfrm>
            <a:custGeom>
              <a:avLst/>
              <a:gdLst/>
              <a:ahLst/>
              <a:cxnLst/>
              <a:rect l="l" t="t" r="r" b="b"/>
              <a:pathLst>
                <a:path w="18745" h="9651" extrusionOk="0">
                  <a:moveTo>
                    <a:pt x="9354" y="296"/>
                  </a:moveTo>
                  <a:lnTo>
                    <a:pt x="10907" y="1221"/>
                  </a:lnTo>
                  <a:lnTo>
                    <a:pt x="10759" y="1295"/>
                  </a:lnTo>
                  <a:lnTo>
                    <a:pt x="9354" y="2108"/>
                  </a:lnTo>
                  <a:lnTo>
                    <a:pt x="7949" y="1295"/>
                  </a:lnTo>
                  <a:lnTo>
                    <a:pt x="7802" y="1221"/>
                  </a:lnTo>
                  <a:lnTo>
                    <a:pt x="9354" y="296"/>
                  </a:lnTo>
                  <a:close/>
                  <a:moveTo>
                    <a:pt x="7543" y="1369"/>
                  </a:moveTo>
                  <a:lnTo>
                    <a:pt x="9096" y="2256"/>
                  </a:lnTo>
                  <a:lnTo>
                    <a:pt x="8948" y="2330"/>
                  </a:lnTo>
                  <a:lnTo>
                    <a:pt x="7543" y="3143"/>
                  </a:lnTo>
                  <a:lnTo>
                    <a:pt x="6138" y="2330"/>
                  </a:lnTo>
                  <a:lnTo>
                    <a:pt x="5990" y="2256"/>
                  </a:lnTo>
                  <a:lnTo>
                    <a:pt x="7543" y="1369"/>
                  </a:lnTo>
                  <a:close/>
                  <a:moveTo>
                    <a:pt x="11166" y="1369"/>
                  </a:moveTo>
                  <a:lnTo>
                    <a:pt x="12719" y="2256"/>
                  </a:lnTo>
                  <a:lnTo>
                    <a:pt x="12571" y="2330"/>
                  </a:lnTo>
                  <a:lnTo>
                    <a:pt x="11166" y="3143"/>
                  </a:lnTo>
                  <a:lnTo>
                    <a:pt x="9761" y="2330"/>
                  </a:lnTo>
                  <a:lnTo>
                    <a:pt x="9613" y="2256"/>
                  </a:lnTo>
                  <a:lnTo>
                    <a:pt x="11166" y="1369"/>
                  </a:lnTo>
                  <a:close/>
                  <a:moveTo>
                    <a:pt x="5731" y="2404"/>
                  </a:moveTo>
                  <a:lnTo>
                    <a:pt x="7284" y="3328"/>
                  </a:lnTo>
                  <a:lnTo>
                    <a:pt x="7136" y="3402"/>
                  </a:lnTo>
                  <a:lnTo>
                    <a:pt x="5731" y="4215"/>
                  </a:lnTo>
                  <a:lnTo>
                    <a:pt x="4326" y="3402"/>
                  </a:lnTo>
                  <a:lnTo>
                    <a:pt x="4178" y="3328"/>
                  </a:lnTo>
                  <a:lnTo>
                    <a:pt x="5731" y="2404"/>
                  </a:lnTo>
                  <a:close/>
                  <a:moveTo>
                    <a:pt x="9354" y="2404"/>
                  </a:moveTo>
                  <a:lnTo>
                    <a:pt x="10907" y="3328"/>
                  </a:lnTo>
                  <a:lnTo>
                    <a:pt x="10759" y="3402"/>
                  </a:lnTo>
                  <a:lnTo>
                    <a:pt x="9354" y="4215"/>
                  </a:lnTo>
                  <a:lnTo>
                    <a:pt x="7949" y="3402"/>
                  </a:lnTo>
                  <a:lnTo>
                    <a:pt x="7802" y="3328"/>
                  </a:lnTo>
                  <a:lnTo>
                    <a:pt x="9354" y="2404"/>
                  </a:lnTo>
                  <a:close/>
                  <a:moveTo>
                    <a:pt x="12977" y="2404"/>
                  </a:moveTo>
                  <a:lnTo>
                    <a:pt x="14567" y="3328"/>
                  </a:lnTo>
                  <a:lnTo>
                    <a:pt x="14419" y="3402"/>
                  </a:lnTo>
                  <a:lnTo>
                    <a:pt x="13014" y="4215"/>
                  </a:lnTo>
                  <a:lnTo>
                    <a:pt x="11610" y="3402"/>
                  </a:lnTo>
                  <a:lnTo>
                    <a:pt x="11462" y="3328"/>
                  </a:lnTo>
                  <a:lnTo>
                    <a:pt x="12977" y="2404"/>
                  </a:lnTo>
                  <a:close/>
                  <a:moveTo>
                    <a:pt x="3883" y="3476"/>
                  </a:moveTo>
                  <a:lnTo>
                    <a:pt x="5435" y="4363"/>
                  </a:lnTo>
                  <a:lnTo>
                    <a:pt x="5325" y="4437"/>
                  </a:lnTo>
                  <a:lnTo>
                    <a:pt x="3920" y="5251"/>
                  </a:lnTo>
                  <a:lnTo>
                    <a:pt x="2515" y="4437"/>
                  </a:lnTo>
                  <a:lnTo>
                    <a:pt x="2367" y="4363"/>
                  </a:lnTo>
                  <a:lnTo>
                    <a:pt x="3883" y="3476"/>
                  </a:lnTo>
                  <a:close/>
                  <a:moveTo>
                    <a:pt x="7543" y="3476"/>
                  </a:moveTo>
                  <a:lnTo>
                    <a:pt x="9096" y="4363"/>
                  </a:lnTo>
                  <a:lnTo>
                    <a:pt x="8948" y="4437"/>
                  </a:lnTo>
                  <a:lnTo>
                    <a:pt x="7543" y="5251"/>
                  </a:lnTo>
                  <a:lnTo>
                    <a:pt x="6138" y="4437"/>
                  </a:lnTo>
                  <a:lnTo>
                    <a:pt x="5990" y="4363"/>
                  </a:lnTo>
                  <a:lnTo>
                    <a:pt x="7543" y="3476"/>
                  </a:lnTo>
                  <a:close/>
                  <a:moveTo>
                    <a:pt x="11166" y="3476"/>
                  </a:moveTo>
                  <a:lnTo>
                    <a:pt x="12719" y="4363"/>
                  </a:lnTo>
                  <a:lnTo>
                    <a:pt x="12608" y="4437"/>
                  </a:lnTo>
                  <a:lnTo>
                    <a:pt x="11203" y="5251"/>
                  </a:lnTo>
                  <a:lnTo>
                    <a:pt x="9798" y="4437"/>
                  </a:lnTo>
                  <a:lnTo>
                    <a:pt x="9650" y="4363"/>
                  </a:lnTo>
                  <a:lnTo>
                    <a:pt x="11166" y="3476"/>
                  </a:lnTo>
                  <a:close/>
                  <a:moveTo>
                    <a:pt x="14826" y="3476"/>
                  </a:moveTo>
                  <a:lnTo>
                    <a:pt x="16379" y="4363"/>
                  </a:lnTo>
                  <a:lnTo>
                    <a:pt x="16231" y="4437"/>
                  </a:lnTo>
                  <a:lnTo>
                    <a:pt x="14826" y="5251"/>
                  </a:lnTo>
                  <a:lnTo>
                    <a:pt x="13421" y="4437"/>
                  </a:lnTo>
                  <a:lnTo>
                    <a:pt x="13273" y="4363"/>
                  </a:lnTo>
                  <a:lnTo>
                    <a:pt x="14826" y="3476"/>
                  </a:lnTo>
                  <a:close/>
                  <a:moveTo>
                    <a:pt x="2071" y="4511"/>
                  </a:moveTo>
                  <a:lnTo>
                    <a:pt x="3624" y="5435"/>
                  </a:lnTo>
                  <a:lnTo>
                    <a:pt x="3476" y="5509"/>
                  </a:lnTo>
                  <a:lnTo>
                    <a:pt x="2108" y="6323"/>
                  </a:lnTo>
                  <a:lnTo>
                    <a:pt x="666" y="5509"/>
                  </a:lnTo>
                  <a:lnTo>
                    <a:pt x="555" y="5435"/>
                  </a:lnTo>
                  <a:lnTo>
                    <a:pt x="2071" y="4511"/>
                  </a:lnTo>
                  <a:close/>
                  <a:moveTo>
                    <a:pt x="5731" y="4511"/>
                  </a:moveTo>
                  <a:lnTo>
                    <a:pt x="7284" y="5435"/>
                  </a:lnTo>
                  <a:lnTo>
                    <a:pt x="7136" y="5509"/>
                  </a:lnTo>
                  <a:lnTo>
                    <a:pt x="5731" y="6323"/>
                  </a:lnTo>
                  <a:lnTo>
                    <a:pt x="4326" y="5509"/>
                  </a:lnTo>
                  <a:lnTo>
                    <a:pt x="4178" y="5435"/>
                  </a:lnTo>
                  <a:lnTo>
                    <a:pt x="5731" y="4511"/>
                  </a:lnTo>
                  <a:close/>
                  <a:moveTo>
                    <a:pt x="9354" y="4511"/>
                  </a:moveTo>
                  <a:lnTo>
                    <a:pt x="10907" y="5435"/>
                  </a:lnTo>
                  <a:lnTo>
                    <a:pt x="10759" y="5509"/>
                  </a:lnTo>
                  <a:lnTo>
                    <a:pt x="9391" y="6323"/>
                  </a:lnTo>
                  <a:lnTo>
                    <a:pt x="7986" y="5509"/>
                  </a:lnTo>
                  <a:lnTo>
                    <a:pt x="7839" y="5435"/>
                  </a:lnTo>
                  <a:lnTo>
                    <a:pt x="9354" y="4511"/>
                  </a:lnTo>
                  <a:close/>
                  <a:moveTo>
                    <a:pt x="13014" y="4511"/>
                  </a:moveTo>
                  <a:lnTo>
                    <a:pt x="14567" y="5435"/>
                  </a:lnTo>
                  <a:lnTo>
                    <a:pt x="14419" y="5509"/>
                  </a:lnTo>
                  <a:lnTo>
                    <a:pt x="13014" y="6323"/>
                  </a:lnTo>
                  <a:lnTo>
                    <a:pt x="11610" y="5509"/>
                  </a:lnTo>
                  <a:lnTo>
                    <a:pt x="11462" y="5435"/>
                  </a:lnTo>
                  <a:lnTo>
                    <a:pt x="13014" y="4511"/>
                  </a:lnTo>
                  <a:close/>
                  <a:moveTo>
                    <a:pt x="16638" y="4511"/>
                  </a:moveTo>
                  <a:lnTo>
                    <a:pt x="18190" y="5435"/>
                  </a:lnTo>
                  <a:lnTo>
                    <a:pt x="18042" y="5509"/>
                  </a:lnTo>
                  <a:lnTo>
                    <a:pt x="16675" y="6323"/>
                  </a:lnTo>
                  <a:lnTo>
                    <a:pt x="15233" y="5509"/>
                  </a:lnTo>
                  <a:lnTo>
                    <a:pt x="15122" y="5435"/>
                  </a:lnTo>
                  <a:lnTo>
                    <a:pt x="16638" y="4511"/>
                  </a:lnTo>
                  <a:close/>
                  <a:moveTo>
                    <a:pt x="3920" y="5583"/>
                  </a:moveTo>
                  <a:lnTo>
                    <a:pt x="5472" y="6471"/>
                  </a:lnTo>
                  <a:lnTo>
                    <a:pt x="5325" y="6544"/>
                  </a:lnTo>
                  <a:lnTo>
                    <a:pt x="3920" y="7358"/>
                  </a:lnTo>
                  <a:lnTo>
                    <a:pt x="2515" y="6544"/>
                  </a:lnTo>
                  <a:lnTo>
                    <a:pt x="2367" y="6471"/>
                  </a:lnTo>
                  <a:lnTo>
                    <a:pt x="3920" y="5583"/>
                  </a:lnTo>
                  <a:close/>
                  <a:moveTo>
                    <a:pt x="7543" y="5583"/>
                  </a:moveTo>
                  <a:lnTo>
                    <a:pt x="9096" y="6471"/>
                  </a:lnTo>
                  <a:lnTo>
                    <a:pt x="8948" y="6544"/>
                  </a:lnTo>
                  <a:lnTo>
                    <a:pt x="7580" y="7358"/>
                  </a:lnTo>
                  <a:lnTo>
                    <a:pt x="6138" y="6544"/>
                  </a:lnTo>
                  <a:lnTo>
                    <a:pt x="5990" y="6471"/>
                  </a:lnTo>
                  <a:lnTo>
                    <a:pt x="7543" y="5583"/>
                  </a:lnTo>
                  <a:close/>
                  <a:moveTo>
                    <a:pt x="11203" y="5583"/>
                  </a:moveTo>
                  <a:lnTo>
                    <a:pt x="12756" y="6471"/>
                  </a:lnTo>
                  <a:lnTo>
                    <a:pt x="12608" y="6544"/>
                  </a:lnTo>
                  <a:lnTo>
                    <a:pt x="11203" y="7358"/>
                  </a:lnTo>
                  <a:lnTo>
                    <a:pt x="9798" y="6544"/>
                  </a:lnTo>
                  <a:lnTo>
                    <a:pt x="9650" y="6471"/>
                  </a:lnTo>
                  <a:lnTo>
                    <a:pt x="11203" y="5583"/>
                  </a:lnTo>
                  <a:close/>
                  <a:moveTo>
                    <a:pt x="14826" y="5583"/>
                  </a:moveTo>
                  <a:lnTo>
                    <a:pt x="16379" y="6471"/>
                  </a:lnTo>
                  <a:lnTo>
                    <a:pt x="16231" y="6544"/>
                  </a:lnTo>
                  <a:lnTo>
                    <a:pt x="14863" y="7358"/>
                  </a:lnTo>
                  <a:lnTo>
                    <a:pt x="13421" y="6544"/>
                  </a:lnTo>
                  <a:lnTo>
                    <a:pt x="13273" y="6471"/>
                  </a:lnTo>
                  <a:lnTo>
                    <a:pt x="14826" y="5583"/>
                  </a:lnTo>
                  <a:close/>
                  <a:moveTo>
                    <a:pt x="5731" y="6618"/>
                  </a:moveTo>
                  <a:lnTo>
                    <a:pt x="7284" y="7543"/>
                  </a:lnTo>
                  <a:lnTo>
                    <a:pt x="7136" y="7617"/>
                  </a:lnTo>
                  <a:lnTo>
                    <a:pt x="5731" y="8430"/>
                  </a:lnTo>
                  <a:lnTo>
                    <a:pt x="4326" y="7617"/>
                  </a:lnTo>
                  <a:lnTo>
                    <a:pt x="4178" y="7543"/>
                  </a:lnTo>
                  <a:lnTo>
                    <a:pt x="5731" y="6618"/>
                  </a:lnTo>
                  <a:close/>
                  <a:moveTo>
                    <a:pt x="13014" y="6618"/>
                  </a:moveTo>
                  <a:lnTo>
                    <a:pt x="14567" y="7543"/>
                  </a:lnTo>
                  <a:lnTo>
                    <a:pt x="14419" y="7617"/>
                  </a:lnTo>
                  <a:lnTo>
                    <a:pt x="13014" y="8430"/>
                  </a:lnTo>
                  <a:lnTo>
                    <a:pt x="11610" y="7617"/>
                  </a:lnTo>
                  <a:lnTo>
                    <a:pt x="11462" y="7543"/>
                  </a:lnTo>
                  <a:lnTo>
                    <a:pt x="13014" y="6618"/>
                  </a:lnTo>
                  <a:close/>
                  <a:moveTo>
                    <a:pt x="9354" y="1"/>
                  </a:moveTo>
                  <a:lnTo>
                    <a:pt x="7543" y="1036"/>
                  </a:lnTo>
                  <a:lnTo>
                    <a:pt x="7247" y="1221"/>
                  </a:lnTo>
                  <a:lnTo>
                    <a:pt x="5694" y="2108"/>
                  </a:lnTo>
                  <a:lnTo>
                    <a:pt x="5435" y="2256"/>
                  </a:lnTo>
                  <a:lnTo>
                    <a:pt x="3883" y="3143"/>
                  </a:lnTo>
                  <a:lnTo>
                    <a:pt x="3624" y="3328"/>
                  </a:lnTo>
                  <a:lnTo>
                    <a:pt x="2071" y="4215"/>
                  </a:lnTo>
                  <a:lnTo>
                    <a:pt x="1812" y="4363"/>
                  </a:lnTo>
                  <a:lnTo>
                    <a:pt x="1" y="5435"/>
                  </a:lnTo>
                  <a:lnTo>
                    <a:pt x="1812" y="6471"/>
                  </a:lnTo>
                  <a:lnTo>
                    <a:pt x="2108" y="6618"/>
                  </a:lnTo>
                  <a:lnTo>
                    <a:pt x="3661" y="7543"/>
                  </a:lnTo>
                  <a:lnTo>
                    <a:pt x="3920" y="7691"/>
                  </a:lnTo>
                  <a:lnTo>
                    <a:pt x="5472" y="8578"/>
                  </a:lnTo>
                  <a:lnTo>
                    <a:pt x="5731" y="8763"/>
                  </a:lnTo>
                  <a:lnTo>
                    <a:pt x="7284" y="9650"/>
                  </a:lnTo>
                  <a:lnTo>
                    <a:pt x="7580" y="9465"/>
                  </a:lnTo>
                  <a:lnTo>
                    <a:pt x="6175" y="8689"/>
                  </a:lnTo>
                  <a:lnTo>
                    <a:pt x="6027" y="8578"/>
                  </a:lnTo>
                  <a:lnTo>
                    <a:pt x="7580" y="7691"/>
                  </a:lnTo>
                  <a:lnTo>
                    <a:pt x="9133" y="8578"/>
                  </a:lnTo>
                  <a:lnTo>
                    <a:pt x="9391" y="8430"/>
                  </a:lnTo>
                  <a:lnTo>
                    <a:pt x="7986" y="7617"/>
                  </a:lnTo>
                  <a:lnTo>
                    <a:pt x="7839" y="7543"/>
                  </a:lnTo>
                  <a:lnTo>
                    <a:pt x="9391" y="6618"/>
                  </a:lnTo>
                  <a:lnTo>
                    <a:pt x="10944" y="7543"/>
                  </a:lnTo>
                  <a:lnTo>
                    <a:pt x="10796" y="7617"/>
                  </a:lnTo>
                  <a:lnTo>
                    <a:pt x="9391" y="8430"/>
                  </a:lnTo>
                  <a:lnTo>
                    <a:pt x="9650" y="8578"/>
                  </a:lnTo>
                  <a:lnTo>
                    <a:pt x="11203" y="7691"/>
                  </a:lnTo>
                  <a:lnTo>
                    <a:pt x="12756" y="8578"/>
                  </a:lnTo>
                  <a:lnTo>
                    <a:pt x="12608" y="8652"/>
                  </a:lnTo>
                  <a:lnTo>
                    <a:pt x="11203" y="9465"/>
                  </a:lnTo>
                  <a:lnTo>
                    <a:pt x="11499" y="9650"/>
                  </a:lnTo>
                  <a:lnTo>
                    <a:pt x="13014" y="8726"/>
                  </a:lnTo>
                  <a:lnTo>
                    <a:pt x="13310" y="8578"/>
                  </a:lnTo>
                  <a:lnTo>
                    <a:pt x="14863" y="7691"/>
                  </a:lnTo>
                  <a:lnTo>
                    <a:pt x="15122" y="7543"/>
                  </a:lnTo>
                  <a:lnTo>
                    <a:pt x="16675" y="6618"/>
                  </a:lnTo>
                  <a:lnTo>
                    <a:pt x="16933" y="6471"/>
                  </a:lnTo>
                  <a:lnTo>
                    <a:pt x="18745" y="5435"/>
                  </a:lnTo>
                  <a:lnTo>
                    <a:pt x="16933" y="4363"/>
                  </a:lnTo>
                  <a:lnTo>
                    <a:pt x="16638" y="4215"/>
                  </a:lnTo>
                  <a:lnTo>
                    <a:pt x="15085" y="3328"/>
                  </a:lnTo>
                  <a:lnTo>
                    <a:pt x="14826" y="3143"/>
                  </a:lnTo>
                  <a:lnTo>
                    <a:pt x="13273" y="2256"/>
                  </a:lnTo>
                  <a:lnTo>
                    <a:pt x="12977" y="2108"/>
                  </a:lnTo>
                  <a:lnTo>
                    <a:pt x="11425" y="1221"/>
                  </a:lnTo>
                  <a:lnTo>
                    <a:pt x="11166" y="1036"/>
                  </a:lnTo>
                  <a:lnTo>
                    <a:pt x="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97"/>
            <p:cNvSpPr/>
            <p:nvPr/>
          </p:nvSpPr>
          <p:spPr>
            <a:xfrm>
              <a:off x="2266523" y="944624"/>
              <a:ext cx="108599" cy="62875"/>
            </a:xfrm>
            <a:custGeom>
              <a:avLst/>
              <a:gdLst/>
              <a:ahLst/>
              <a:cxnLst/>
              <a:rect l="l" t="t" r="r" b="b"/>
              <a:pathLst>
                <a:path w="2810" h="1627" extrusionOk="0">
                  <a:moveTo>
                    <a:pt x="1405" y="0"/>
                  </a:moveTo>
                  <a:lnTo>
                    <a:pt x="0" y="813"/>
                  </a:lnTo>
                  <a:lnTo>
                    <a:pt x="1442" y="1627"/>
                  </a:lnTo>
                  <a:lnTo>
                    <a:pt x="2810" y="813"/>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97"/>
            <p:cNvSpPr/>
            <p:nvPr/>
          </p:nvSpPr>
          <p:spPr>
            <a:xfrm>
              <a:off x="2126469" y="944624"/>
              <a:ext cx="108638" cy="62875"/>
            </a:xfrm>
            <a:custGeom>
              <a:avLst/>
              <a:gdLst/>
              <a:ahLst/>
              <a:cxnLst/>
              <a:rect l="l" t="t" r="r" b="b"/>
              <a:pathLst>
                <a:path w="2811" h="1627" extrusionOk="0">
                  <a:moveTo>
                    <a:pt x="1406" y="0"/>
                  </a:moveTo>
                  <a:lnTo>
                    <a:pt x="1" y="813"/>
                  </a:lnTo>
                  <a:lnTo>
                    <a:pt x="1406" y="1627"/>
                  </a:lnTo>
                  <a:lnTo>
                    <a:pt x="2811" y="813"/>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97"/>
            <p:cNvSpPr/>
            <p:nvPr/>
          </p:nvSpPr>
          <p:spPr>
            <a:xfrm>
              <a:off x="1985024" y="944624"/>
              <a:ext cx="108638" cy="62875"/>
            </a:xfrm>
            <a:custGeom>
              <a:avLst/>
              <a:gdLst/>
              <a:ahLst/>
              <a:cxnLst/>
              <a:rect l="l" t="t" r="r" b="b"/>
              <a:pathLst>
                <a:path w="2811" h="1627" extrusionOk="0">
                  <a:moveTo>
                    <a:pt x="1406" y="0"/>
                  </a:moveTo>
                  <a:lnTo>
                    <a:pt x="1" y="813"/>
                  </a:lnTo>
                  <a:lnTo>
                    <a:pt x="1443" y="1627"/>
                  </a:lnTo>
                  <a:lnTo>
                    <a:pt x="2811" y="813"/>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97"/>
            <p:cNvSpPr/>
            <p:nvPr/>
          </p:nvSpPr>
          <p:spPr>
            <a:xfrm>
              <a:off x="2250794" y="978903"/>
              <a:ext cx="60058" cy="38606"/>
            </a:xfrm>
            <a:custGeom>
              <a:avLst/>
              <a:gdLst/>
              <a:ahLst/>
              <a:cxnLst/>
              <a:rect l="l" t="t" r="r" b="b"/>
              <a:pathLst>
                <a:path w="1554" h="999" extrusionOk="0">
                  <a:moveTo>
                    <a:pt x="0" y="0"/>
                  </a:moveTo>
                  <a:lnTo>
                    <a:pt x="0" y="185"/>
                  </a:lnTo>
                  <a:lnTo>
                    <a:pt x="1405" y="999"/>
                  </a:lnTo>
                  <a:lnTo>
                    <a:pt x="1553" y="925"/>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97"/>
            <p:cNvSpPr/>
            <p:nvPr/>
          </p:nvSpPr>
          <p:spPr>
            <a:xfrm>
              <a:off x="2190776" y="978903"/>
              <a:ext cx="60058" cy="38606"/>
            </a:xfrm>
            <a:custGeom>
              <a:avLst/>
              <a:gdLst/>
              <a:ahLst/>
              <a:cxnLst/>
              <a:rect l="l" t="t" r="r" b="b"/>
              <a:pathLst>
                <a:path w="1554" h="999" extrusionOk="0">
                  <a:moveTo>
                    <a:pt x="1553" y="0"/>
                  </a:moveTo>
                  <a:lnTo>
                    <a:pt x="1" y="925"/>
                  </a:lnTo>
                  <a:lnTo>
                    <a:pt x="149"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97"/>
            <p:cNvSpPr/>
            <p:nvPr/>
          </p:nvSpPr>
          <p:spPr>
            <a:xfrm>
              <a:off x="2110779" y="978903"/>
              <a:ext cx="60058" cy="38606"/>
            </a:xfrm>
            <a:custGeom>
              <a:avLst/>
              <a:gdLst/>
              <a:ahLst/>
              <a:cxnLst/>
              <a:rect l="l" t="t" r="r" b="b"/>
              <a:pathLst>
                <a:path w="1554" h="999" extrusionOk="0">
                  <a:moveTo>
                    <a:pt x="0" y="0"/>
                  </a:moveTo>
                  <a:lnTo>
                    <a:pt x="0" y="185"/>
                  </a:lnTo>
                  <a:lnTo>
                    <a:pt x="1405" y="999"/>
                  </a:lnTo>
                  <a:lnTo>
                    <a:pt x="1553" y="925"/>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97"/>
            <p:cNvSpPr/>
            <p:nvPr/>
          </p:nvSpPr>
          <p:spPr>
            <a:xfrm>
              <a:off x="2050761" y="978903"/>
              <a:ext cx="60058" cy="38606"/>
            </a:xfrm>
            <a:custGeom>
              <a:avLst/>
              <a:gdLst/>
              <a:ahLst/>
              <a:cxnLst/>
              <a:rect l="l" t="t" r="r" b="b"/>
              <a:pathLst>
                <a:path w="1554" h="999" extrusionOk="0">
                  <a:moveTo>
                    <a:pt x="1553" y="0"/>
                  </a:moveTo>
                  <a:lnTo>
                    <a:pt x="1" y="925"/>
                  </a:lnTo>
                  <a:lnTo>
                    <a:pt x="148"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97"/>
            <p:cNvSpPr/>
            <p:nvPr/>
          </p:nvSpPr>
          <p:spPr>
            <a:xfrm>
              <a:off x="2196496" y="986053"/>
              <a:ext cx="108638" cy="62875"/>
            </a:xfrm>
            <a:custGeom>
              <a:avLst/>
              <a:gdLst/>
              <a:ahLst/>
              <a:cxnLst/>
              <a:rect l="l" t="t" r="r" b="b"/>
              <a:pathLst>
                <a:path w="2811" h="1627" extrusionOk="0">
                  <a:moveTo>
                    <a:pt x="1405" y="0"/>
                  </a:moveTo>
                  <a:lnTo>
                    <a:pt x="1"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97"/>
            <p:cNvSpPr/>
            <p:nvPr/>
          </p:nvSpPr>
          <p:spPr>
            <a:xfrm>
              <a:off x="2056481" y="986053"/>
              <a:ext cx="108638" cy="62875"/>
            </a:xfrm>
            <a:custGeom>
              <a:avLst/>
              <a:gdLst/>
              <a:ahLst/>
              <a:cxnLst/>
              <a:rect l="l" t="t" r="r" b="b"/>
              <a:pathLst>
                <a:path w="2811" h="1627"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97"/>
            <p:cNvSpPr/>
            <p:nvPr/>
          </p:nvSpPr>
          <p:spPr>
            <a:xfrm>
              <a:off x="2180767" y="1020332"/>
              <a:ext cx="60058" cy="38606"/>
            </a:xfrm>
            <a:custGeom>
              <a:avLst/>
              <a:gdLst/>
              <a:ahLst/>
              <a:cxnLst/>
              <a:rect l="l" t="t" r="r" b="b"/>
              <a:pathLst>
                <a:path w="1554" h="999" extrusionOk="0">
                  <a:moveTo>
                    <a:pt x="1" y="1"/>
                  </a:moveTo>
                  <a:lnTo>
                    <a:pt x="1" y="148"/>
                  </a:lnTo>
                  <a:lnTo>
                    <a:pt x="1406" y="999"/>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97"/>
            <p:cNvSpPr/>
            <p:nvPr/>
          </p:nvSpPr>
          <p:spPr>
            <a:xfrm>
              <a:off x="2120788" y="1020332"/>
              <a:ext cx="60020" cy="37176"/>
            </a:xfrm>
            <a:custGeom>
              <a:avLst/>
              <a:gdLst/>
              <a:ahLst/>
              <a:cxnLst/>
              <a:rect l="l" t="t" r="r" b="b"/>
              <a:pathLst>
                <a:path w="1553" h="962" extrusionOk="0">
                  <a:moveTo>
                    <a:pt x="1553" y="1"/>
                  </a:moveTo>
                  <a:lnTo>
                    <a:pt x="0" y="888"/>
                  </a:lnTo>
                  <a:lnTo>
                    <a:pt x="148" y="962"/>
                  </a:lnTo>
                  <a:lnTo>
                    <a:pt x="1553" y="185"/>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97"/>
            <p:cNvSpPr/>
            <p:nvPr/>
          </p:nvSpPr>
          <p:spPr>
            <a:xfrm>
              <a:off x="2040752" y="1020332"/>
              <a:ext cx="60058" cy="38606"/>
            </a:xfrm>
            <a:custGeom>
              <a:avLst/>
              <a:gdLst/>
              <a:ahLst/>
              <a:cxnLst/>
              <a:rect l="l" t="t" r="r" b="b"/>
              <a:pathLst>
                <a:path w="1554" h="999" extrusionOk="0">
                  <a:moveTo>
                    <a:pt x="1" y="1"/>
                  </a:moveTo>
                  <a:lnTo>
                    <a:pt x="1" y="185"/>
                  </a:lnTo>
                  <a:lnTo>
                    <a:pt x="1406" y="999"/>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97"/>
            <p:cNvSpPr/>
            <p:nvPr/>
          </p:nvSpPr>
          <p:spPr>
            <a:xfrm>
              <a:off x="2120788" y="1054611"/>
              <a:ext cx="5720" cy="2898"/>
            </a:xfrm>
            <a:custGeom>
              <a:avLst/>
              <a:gdLst/>
              <a:ahLst/>
              <a:cxnLst/>
              <a:rect l="l" t="t" r="r" b="b"/>
              <a:pathLst>
                <a:path w="148" h="75" extrusionOk="0">
                  <a:moveTo>
                    <a:pt x="148" y="75"/>
                  </a:moveTo>
                  <a:lnTo>
                    <a:pt x="0"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97"/>
            <p:cNvSpPr/>
            <p:nvPr/>
          </p:nvSpPr>
          <p:spPr>
            <a:xfrm>
              <a:off x="2126469" y="1026051"/>
              <a:ext cx="108638" cy="62914"/>
            </a:xfrm>
            <a:custGeom>
              <a:avLst/>
              <a:gdLst/>
              <a:ahLst/>
              <a:cxnLst/>
              <a:rect l="l" t="t" r="r" b="b"/>
              <a:pathLst>
                <a:path w="2811" h="1628" extrusionOk="0">
                  <a:moveTo>
                    <a:pt x="1406" y="0"/>
                  </a:moveTo>
                  <a:lnTo>
                    <a:pt x="1406" y="37"/>
                  </a:lnTo>
                  <a:lnTo>
                    <a:pt x="1" y="814"/>
                  </a:lnTo>
                  <a:lnTo>
                    <a:pt x="1406" y="1627"/>
                  </a:lnTo>
                  <a:lnTo>
                    <a:pt x="2811" y="851"/>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97"/>
            <p:cNvSpPr/>
            <p:nvPr/>
          </p:nvSpPr>
          <p:spPr>
            <a:xfrm>
              <a:off x="1986454" y="1027481"/>
              <a:ext cx="108638" cy="61484"/>
            </a:xfrm>
            <a:custGeom>
              <a:avLst/>
              <a:gdLst/>
              <a:ahLst/>
              <a:cxnLst/>
              <a:rect l="l" t="t" r="r" b="b"/>
              <a:pathLst>
                <a:path w="2811" h="1591" extrusionOk="0">
                  <a:moveTo>
                    <a:pt x="1406" y="0"/>
                  </a:moveTo>
                  <a:lnTo>
                    <a:pt x="1" y="814"/>
                  </a:lnTo>
                  <a:lnTo>
                    <a:pt x="1406" y="1590"/>
                  </a:lnTo>
                  <a:lnTo>
                    <a:pt x="2811"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97"/>
            <p:cNvSpPr/>
            <p:nvPr/>
          </p:nvSpPr>
          <p:spPr>
            <a:xfrm>
              <a:off x="2110779" y="1060331"/>
              <a:ext cx="60058" cy="38606"/>
            </a:xfrm>
            <a:custGeom>
              <a:avLst/>
              <a:gdLst/>
              <a:ahLst/>
              <a:cxnLst/>
              <a:rect l="l" t="t" r="r" b="b"/>
              <a:pathLst>
                <a:path w="1554" h="999" extrusionOk="0">
                  <a:moveTo>
                    <a:pt x="0" y="1"/>
                  </a:moveTo>
                  <a:lnTo>
                    <a:pt x="0" y="186"/>
                  </a:lnTo>
                  <a:lnTo>
                    <a:pt x="1405" y="999"/>
                  </a:lnTo>
                  <a:lnTo>
                    <a:pt x="1553" y="925"/>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97"/>
            <p:cNvSpPr/>
            <p:nvPr/>
          </p:nvSpPr>
          <p:spPr>
            <a:xfrm>
              <a:off x="2050761" y="1060331"/>
              <a:ext cx="60058" cy="38606"/>
            </a:xfrm>
            <a:custGeom>
              <a:avLst/>
              <a:gdLst/>
              <a:ahLst/>
              <a:cxnLst/>
              <a:rect l="l" t="t" r="r" b="b"/>
              <a:pathLst>
                <a:path w="1554" h="999" extrusionOk="0">
                  <a:moveTo>
                    <a:pt x="1553" y="1"/>
                  </a:moveTo>
                  <a:lnTo>
                    <a:pt x="1" y="925"/>
                  </a:lnTo>
                  <a:lnTo>
                    <a:pt x="148"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97"/>
            <p:cNvSpPr/>
            <p:nvPr/>
          </p:nvSpPr>
          <p:spPr>
            <a:xfrm>
              <a:off x="2110779" y="933184"/>
              <a:ext cx="361509" cy="221474"/>
            </a:xfrm>
            <a:custGeom>
              <a:avLst/>
              <a:gdLst/>
              <a:ahLst/>
              <a:cxnLst/>
              <a:rect l="l" t="t" r="r" b="b"/>
              <a:pathLst>
                <a:path w="9354" h="5731" extrusionOk="0">
                  <a:moveTo>
                    <a:pt x="9354" y="0"/>
                  </a:moveTo>
                  <a:lnTo>
                    <a:pt x="7542" y="1036"/>
                  </a:lnTo>
                  <a:lnTo>
                    <a:pt x="7284" y="1183"/>
                  </a:lnTo>
                  <a:lnTo>
                    <a:pt x="5731" y="2108"/>
                  </a:lnTo>
                  <a:lnTo>
                    <a:pt x="5472" y="2256"/>
                  </a:lnTo>
                  <a:lnTo>
                    <a:pt x="3919" y="3143"/>
                  </a:lnTo>
                  <a:lnTo>
                    <a:pt x="3623" y="3291"/>
                  </a:lnTo>
                  <a:lnTo>
                    <a:pt x="2108" y="4215"/>
                  </a:lnTo>
                  <a:lnTo>
                    <a:pt x="1812" y="4363"/>
                  </a:lnTo>
                  <a:lnTo>
                    <a:pt x="0" y="5435"/>
                  </a:lnTo>
                  <a:lnTo>
                    <a:pt x="0" y="5731"/>
                  </a:lnTo>
                  <a:lnTo>
                    <a:pt x="1812" y="4659"/>
                  </a:lnTo>
                  <a:lnTo>
                    <a:pt x="2108" y="4511"/>
                  </a:lnTo>
                  <a:lnTo>
                    <a:pt x="3623" y="3623"/>
                  </a:lnTo>
                  <a:lnTo>
                    <a:pt x="3919" y="3476"/>
                  </a:lnTo>
                  <a:lnTo>
                    <a:pt x="5472" y="2551"/>
                  </a:lnTo>
                  <a:lnTo>
                    <a:pt x="5731" y="2403"/>
                  </a:lnTo>
                  <a:lnTo>
                    <a:pt x="7284" y="1516"/>
                  </a:lnTo>
                  <a:lnTo>
                    <a:pt x="7542" y="1368"/>
                  </a:lnTo>
                  <a:lnTo>
                    <a:pt x="9354" y="296"/>
                  </a:lnTo>
                  <a:lnTo>
                    <a:pt x="9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97"/>
            <p:cNvSpPr/>
            <p:nvPr/>
          </p:nvSpPr>
          <p:spPr>
            <a:xfrm>
              <a:off x="2056481" y="1067480"/>
              <a:ext cx="108638" cy="62914"/>
            </a:xfrm>
            <a:custGeom>
              <a:avLst/>
              <a:gdLst/>
              <a:ahLst/>
              <a:cxnLst/>
              <a:rect l="l" t="t" r="r" b="b"/>
              <a:pathLst>
                <a:path w="2811"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97"/>
            <p:cNvSpPr/>
            <p:nvPr/>
          </p:nvSpPr>
          <p:spPr>
            <a:xfrm>
              <a:off x="1747852" y="933184"/>
              <a:ext cx="362977" cy="221474"/>
            </a:xfrm>
            <a:custGeom>
              <a:avLst/>
              <a:gdLst/>
              <a:ahLst/>
              <a:cxnLst/>
              <a:rect l="l" t="t" r="r" b="b"/>
              <a:pathLst>
                <a:path w="9392" h="5731" extrusionOk="0">
                  <a:moveTo>
                    <a:pt x="1" y="0"/>
                  </a:moveTo>
                  <a:lnTo>
                    <a:pt x="1" y="296"/>
                  </a:lnTo>
                  <a:lnTo>
                    <a:pt x="1812" y="1368"/>
                  </a:lnTo>
                  <a:lnTo>
                    <a:pt x="2108" y="1516"/>
                  </a:lnTo>
                  <a:lnTo>
                    <a:pt x="3661" y="2403"/>
                  </a:lnTo>
                  <a:lnTo>
                    <a:pt x="3920" y="2551"/>
                  </a:lnTo>
                  <a:lnTo>
                    <a:pt x="5472" y="3476"/>
                  </a:lnTo>
                  <a:lnTo>
                    <a:pt x="5731" y="3623"/>
                  </a:lnTo>
                  <a:lnTo>
                    <a:pt x="7284" y="4511"/>
                  </a:lnTo>
                  <a:lnTo>
                    <a:pt x="7580" y="4659"/>
                  </a:lnTo>
                  <a:lnTo>
                    <a:pt x="9391" y="5731"/>
                  </a:lnTo>
                  <a:lnTo>
                    <a:pt x="9391" y="5435"/>
                  </a:lnTo>
                  <a:lnTo>
                    <a:pt x="7580" y="4363"/>
                  </a:lnTo>
                  <a:lnTo>
                    <a:pt x="7284" y="4215"/>
                  </a:lnTo>
                  <a:lnTo>
                    <a:pt x="5731" y="3328"/>
                  </a:lnTo>
                  <a:lnTo>
                    <a:pt x="5472" y="3143"/>
                  </a:lnTo>
                  <a:lnTo>
                    <a:pt x="3920" y="2256"/>
                  </a:lnTo>
                  <a:lnTo>
                    <a:pt x="3661" y="2108"/>
                  </a:lnTo>
                  <a:lnTo>
                    <a:pt x="2108" y="1183"/>
                  </a:lnTo>
                  <a:lnTo>
                    <a:pt x="1812" y="1036"/>
                  </a:lnTo>
                  <a:lnTo>
                    <a:pt x="1" y="0"/>
                  </a:lnTo>
                  <a:close/>
                </a:path>
              </a:pathLst>
            </a:custGeom>
            <a:solidFill>
              <a:srgbClr val="161C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97"/>
            <p:cNvSpPr/>
            <p:nvPr/>
          </p:nvSpPr>
          <p:spPr>
            <a:xfrm>
              <a:off x="2029312" y="1048891"/>
              <a:ext cx="162938" cy="94371"/>
            </a:xfrm>
            <a:custGeom>
              <a:avLst/>
              <a:gdLst/>
              <a:ahLst/>
              <a:cxnLst/>
              <a:rect l="l" t="t" r="r" b="b"/>
              <a:pathLst>
                <a:path w="4216" h="2442" extrusionOk="0">
                  <a:moveTo>
                    <a:pt x="2108" y="297"/>
                  </a:moveTo>
                  <a:lnTo>
                    <a:pt x="3661" y="1221"/>
                  </a:lnTo>
                  <a:lnTo>
                    <a:pt x="3513" y="1295"/>
                  </a:lnTo>
                  <a:lnTo>
                    <a:pt x="2108" y="2108"/>
                  </a:lnTo>
                  <a:lnTo>
                    <a:pt x="703" y="1295"/>
                  </a:lnTo>
                  <a:lnTo>
                    <a:pt x="556" y="1221"/>
                  </a:lnTo>
                  <a:lnTo>
                    <a:pt x="2108" y="297"/>
                  </a:lnTo>
                  <a:close/>
                  <a:moveTo>
                    <a:pt x="2108" y="1"/>
                  </a:moveTo>
                  <a:lnTo>
                    <a:pt x="1850" y="149"/>
                  </a:lnTo>
                  <a:lnTo>
                    <a:pt x="1702" y="260"/>
                  </a:lnTo>
                  <a:lnTo>
                    <a:pt x="297" y="1073"/>
                  </a:lnTo>
                  <a:lnTo>
                    <a:pt x="1" y="1221"/>
                  </a:lnTo>
                  <a:lnTo>
                    <a:pt x="297" y="1369"/>
                  </a:lnTo>
                  <a:lnTo>
                    <a:pt x="2108" y="2441"/>
                  </a:lnTo>
                  <a:lnTo>
                    <a:pt x="3920" y="1369"/>
                  </a:lnTo>
                  <a:lnTo>
                    <a:pt x="4216" y="1221"/>
                  </a:lnTo>
                  <a:lnTo>
                    <a:pt x="3920" y="1073"/>
                  </a:lnTo>
                  <a:lnTo>
                    <a:pt x="2515" y="223"/>
                  </a:lnTo>
                  <a:lnTo>
                    <a:pt x="2367" y="149"/>
                  </a:lnTo>
                  <a:lnTo>
                    <a:pt x="21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97"/>
            <p:cNvSpPr/>
            <p:nvPr/>
          </p:nvSpPr>
          <p:spPr>
            <a:xfrm>
              <a:off x="2482246" y="950343"/>
              <a:ext cx="60058" cy="38606"/>
            </a:xfrm>
            <a:custGeom>
              <a:avLst/>
              <a:gdLst/>
              <a:ahLst/>
              <a:cxnLst/>
              <a:rect l="l" t="t" r="r" b="b"/>
              <a:pathLst>
                <a:path w="1554" h="999" extrusionOk="0">
                  <a:moveTo>
                    <a:pt x="1" y="0"/>
                  </a:moveTo>
                  <a:lnTo>
                    <a:pt x="1" y="185"/>
                  </a:lnTo>
                  <a:lnTo>
                    <a:pt x="1406" y="998"/>
                  </a:lnTo>
                  <a:lnTo>
                    <a:pt x="1553" y="924"/>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97"/>
            <p:cNvSpPr/>
            <p:nvPr/>
          </p:nvSpPr>
          <p:spPr>
            <a:xfrm>
              <a:off x="2422228" y="950343"/>
              <a:ext cx="60058" cy="38606"/>
            </a:xfrm>
            <a:custGeom>
              <a:avLst/>
              <a:gdLst/>
              <a:ahLst/>
              <a:cxnLst/>
              <a:rect l="l" t="t" r="r" b="b"/>
              <a:pathLst>
                <a:path w="1554" h="999" extrusionOk="0">
                  <a:moveTo>
                    <a:pt x="1554" y="0"/>
                  </a:moveTo>
                  <a:lnTo>
                    <a:pt x="1" y="924"/>
                  </a:lnTo>
                  <a:lnTo>
                    <a:pt x="149" y="998"/>
                  </a:lnTo>
                  <a:lnTo>
                    <a:pt x="1554" y="185"/>
                  </a:lnTo>
                  <a:lnTo>
                    <a:pt x="1554"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97"/>
            <p:cNvSpPr/>
            <p:nvPr/>
          </p:nvSpPr>
          <p:spPr>
            <a:xfrm>
              <a:off x="2427948" y="957454"/>
              <a:ext cx="108638" cy="62914"/>
            </a:xfrm>
            <a:custGeom>
              <a:avLst/>
              <a:gdLst/>
              <a:ahLst/>
              <a:cxnLst/>
              <a:rect l="l" t="t" r="r" b="b"/>
              <a:pathLst>
                <a:path w="2811" h="1628" extrusionOk="0">
                  <a:moveTo>
                    <a:pt x="1406" y="1"/>
                  </a:moveTo>
                  <a:lnTo>
                    <a:pt x="1" y="814"/>
                  </a:lnTo>
                  <a:lnTo>
                    <a:pt x="1406" y="1628"/>
                  </a:lnTo>
                  <a:lnTo>
                    <a:pt x="2811"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97"/>
            <p:cNvSpPr/>
            <p:nvPr/>
          </p:nvSpPr>
          <p:spPr>
            <a:xfrm>
              <a:off x="2552273" y="991772"/>
              <a:ext cx="60058" cy="37176"/>
            </a:xfrm>
            <a:custGeom>
              <a:avLst/>
              <a:gdLst/>
              <a:ahLst/>
              <a:cxnLst/>
              <a:rect l="l" t="t" r="r" b="b"/>
              <a:pathLst>
                <a:path w="1554" h="962" extrusionOk="0">
                  <a:moveTo>
                    <a:pt x="0" y="0"/>
                  </a:moveTo>
                  <a:lnTo>
                    <a:pt x="0" y="148"/>
                  </a:lnTo>
                  <a:lnTo>
                    <a:pt x="1405" y="961"/>
                  </a:lnTo>
                  <a:lnTo>
                    <a:pt x="1553"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97"/>
            <p:cNvSpPr/>
            <p:nvPr/>
          </p:nvSpPr>
          <p:spPr>
            <a:xfrm>
              <a:off x="2493685" y="991772"/>
              <a:ext cx="58628" cy="37176"/>
            </a:xfrm>
            <a:custGeom>
              <a:avLst/>
              <a:gdLst/>
              <a:ahLst/>
              <a:cxnLst/>
              <a:rect l="l" t="t" r="r" b="b"/>
              <a:pathLst>
                <a:path w="1517" h="962" extrusionOk="0">
                  <a:moveTo>
                    <a:pt x="1516" y="0"/>
                  </a:moveTo>
                  <a:lnTo>
                    <a:pt x="0" y="887"/>
                  </a:lnTo>
                  <a:lnTo>
                    <a:pt x="148" y="961"/>
                  </a:lnTo>
                  <a:lnTo>
                    <a:pt x="1516" y="148"/>
                  </a:lnTo>
                  <a:lnTo>
                    <a:pt x="151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97"/>
            <p:cNvSpPr/>
            <p:nvPr/>
          </p:nvSpPr>
          <p:spPr>
            <a:xfrm>
              <a:off x="2412257" y="991772"/>
              <a:ext cx="60020" cy="37176"/>
            </a:xfrm>
            <a:custGeom>
              <a:avLst/>
              <a:gdLst/>
              <a:ahLst/>
              <a:cxnLst/>
              <a:rect l="l" t="t" r="r" b="b"/>
              <a:pathLst>
                <a:path w="1553" h="962" extrusionOk="0">
                  <a:moveTo>
                    <a:pt x="0" y="0"/>
                  </a:moveTo>
                  <a:lnTo>
                    <a:pt x="0" y="148"/>
                  </a:lnTo>
                  <a:lnTo>
                    <a:pt x="1405" y="961"/>
                  </a:lnTo>
                  <a:lnTo>
                    <a:pt x="1553"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97"/>
            <p:cNvSpPr/>
            <p:nvPr/>
          </p:nvSpPr>
          <p:spPr>
            <a:xfrm>
              <a:off x="2352240" y="991772"/>
              <a:ext cx="60058" cy="37176"/>
            </a:xfrm>
            <a:custGeom>
              <a:avLst/>
              <a:gdLst/>
              <a:ahLst/>
              <a:cxnLst/>
              <a:rect l="l" t="t" r="r" b="b"/>
              <a:pathLst>
                <a:path w="1554" h="962" extrusionOk="0">
                  <a:moveTo>
                    <a:pt x="1553" y="0"/>
                  </a:moveTo>
                  <a:lnTo>
                    <a:pt x="0" y="887"/>
                  </a:lnTo>
                  <a:lnTo>
                    <a:pt x="148" y="961"/>
                  </a:lnTo>
                  <a:lnTo>
                    <a:pt x="1553" y="148"/>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97"/>
            <p:cNvSpPr/>
            <p:nvPr/>
          </p:nvSpPr>
          <p:spPr>
            <a:xfrm>
              <a:off x="2499405" y="997492"/>
              <a:ext cx="107208" cy="62875"/>
            </a:xfrm>
            <a:custGeom>
              <a:avLst/>
              <a:gdLst/>
              <a:ahLst/>
              <a:cxnLst/>
              <a:rect l="l" t="t" r="r" b="b"/>
              <a:pathLst>
                <a:path w="2774" h="1627" extrusionOk="0">
                  <a:moveTo>
                    <a:pt x="1368" y="0"/>
                  </a:moveTo>
                  <a:lnTo>
                    <a:pt x="0" y="813"/>
                  </a:lnTo>
                  <a:lnTo>
                    <a:pt x="1405" y="1627"/>
                  </a:lnTo>
                  <a:lnTo>
                    <a:pt x="2773" y="813"/>
                  </a:lnTo>
                  <a:lnTo>
                    <a:pt x="136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97"/>
            <p:cNvSpPr/>
            <p:nvPr/>
          </p:nvSpPr>
          <p:spPr>
            <a:xfrm>
              <a:off x="2357960" y="997492"/>
              <a:ext cx="108638" cy="62875"/>
            </a:xfrm>
            <a:custGeom>
              <a:avLst/>
              <a:gdLst/>
              <a:ahLst/>
              <a:cxnLst/>
              <a:rect l="l" t="t" r="r" b="b"/>
              <a:pathLst>
                <a:path w="2811" h="1627" extrusionOk="0">
                  <a:moveTo>
                    <a:pt x="1405" y="0"/>
                  </a:moveTo>
                  <a:lnTo>
                    <a:pt x="0" y="813"/>
                  </a:lnTo>
                  <a:lnTo>
                    <a:pt x="1405" y="1627"/>
                  </a:lnTo>
                  <a:lnTo>
                    <a:pt x="2810" y="813"/>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97"/>
            <p:cNvSpPr/>
            <p:nvPr/>
          </p:nvSpPr>
          <p:spPr>
            <a:xfrm>
              <a:off x="2623691" y="1031771"/>
              <a:ext cx="60058" cy="38606"/>
            </a:xfrm>
            <a:custGeom>
              <a:avLst/>
              <a:gdLst/>
              <a:ahLst/>
              <a:cxnLst/>
              <a:rect l="l" t="t" r="r" b="b"/>
              <a:pathLst>
                <a:path w="1554" h="999" extrusionOk="0">
                  <a:moveTo>
                    <a:pt x="1" y="0"/>
                  </a:moveTo>
                  <a:lnTo>
                    <a:pt x="1" y="185"/>
                  </a:lnTo>
                  <a:lnTo>
                    <a:pt x="1406" y="999"/>
                  </a:lnTo>
                  <a:lnTo>
                    <a:pt x="1554"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97"/>
            <p:cNvSpPr/>
            <p:nvPr/>
          </p:nvSpPr>
          <p:spPr>
            <a:xfrm>
              <a:off x="2563712" y="1031771"/>
              <a:ext cx="60020" cy="38606"/>
            </a:xfrm>
            <a:custGeom>
              <a:avLst/>
              <a:gdLst/>
              <a:ahLst/>
              <a:cxnLst/>
              <a:rect l="l" t="t" r="r" b="b"/>
              <a:pathLst>
                <a:path w="1553" h="999" extrusionOk="0">
                  <a:moveTo>
                    <a:pt x="1553" y="0"/>
                  </a:moveTo>
                  <a:lnTo>
                    <a:pt x="0" y="925"/>
                  </a:lnTo>
                  <a:lnTo>
                    <a:pt x="148"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97"/>
            <p:cNvSpPr/>
            <p:nvPr/>
          </p:nvSpPr>
          <p:spPr>
            <a:xfrm>
              <a:off x="2482246" y="1031771"/>
              <a:ext cx="60058" cy="38606"/>
            </a:xfrm>
            <a:custGeom>
              <a:avLst/>
              <a:gdLst/>
              <a:ahLst/>
              <a:cxnLst/>
              <a:rect l="l" t="t" r="r" b="b"/>
              <a:pathLst>
                <a:path w="1554" h="999" extrusionOk="0">
                  <a:moveTo>
                    <a:pt x="1" y="0"/>
                  </a:moveTo>
                  <a:lnTo>
                    <a:pt x="1" y="185"/>
                  </a:lnTo>
                  <a:lnTo>
                    <a:pt x="1406" y="999"/>
                  </a:lnTo>
                  <a:lnTo>
                    <a:pt x="1553"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97"/>
            <p:cNvSpPr/>
            <p:nvPr/>
          </p:nvSpPr>
          <p:spPr>
            <a:xfrm>
              <a:off x="2423658" y="1031771"/>
              <a:ext cx="58628" cy="38606"/>
            </a:xfrm>
            <a:custGeom>
              <a:avLst/>
              <a:gdLst/>
              <a:ahLst/>
              <a:cxnLst/>
              <a:rect l="l" t="t" r="r" b="b"/>
              <a:pathLst>
                <a:path w="1517" h="999" extrusionOk="0">
                  <a:moveTo>
                    <a:pt x="1517" y="0"/>
                  </a:moveTo>
                  <a:lnTo>
                    <a:pt x="1" y="925"/>
                  </a:lnTo>
                  <a:lnTo>
                    <a:pt x="112" y="999"/>
                  </a:lnTo>
                  <a:lnTo>
                    <a:pt x="1517" y="185"/>
                  </a:lnTo>
                  <a:lnTo>
                    <a:pt x="1517"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97"/>
            <p:cNvSpPr/>
            <p:nvPr/>
          </p:nvSpPr>
          <p:spPr>
            <a:xfrm>
              <a:off x="2342231" y="1031771"/>
              <a:ext cx="60058" cy="38606"/>
            </a:xfrm>
            <a:custGeom>
              <a:avLst/>
              <a:gdLst/>
              <a:ahLst/>
              <a:cxnLst/>
              <a:rect l="l" t="t" r="r" b="b"/>
              <a:pathLst>
                <a:path w="1554" h="999" extrusionOk="0">
                  <a:moveTo>
                    <a:pt x="1" y="0"/>
                  </a:moveTo>
                  <a:lnTo>
                    <a:pt x="1" y="185"/>
                  </a:lnTo>
                  <a:lnTo>
                    <a:pt x="1405" y="999"/>
                  </a:lnTo>
                  <a:lnTo>
                    <a:pt x="1553"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97"/>
            <p:cNvSpPr/>
            <p:nvPr/>
          </p:nvSpPr>
          <p:spPr>
            <a:xfrm>
              <a:off x="2282213" y="1031771"/>
              <a:ext cx="60058" cy="38606"/>
            </a:xfrm>
            <a:custGeom>
              <a:avLst/>
              <a:gdLst/>
              <a:ahLst/>
              <a:cxnLst/>
              <a:rect l="l" t="t" r="r" b="b"/>
              <a:pathLst>
                <a:path w="1554" h="999" extrusionOk="0">
                  <a:moveTo>
                    <a:pt x="1554" y="0"/>
                  </a:moveTo>
                  <a:lnTo>
                    <a:pt x="1" y="925"/>
                  </a:lnTo>
                  <a:lnTo>
                    <a:pt x="149" y="999"/>
                  </a:lnTo>
                  <a:lnTo>
                    <a:pt x="1554" y="185"/>
                  </a:lnTo>
                  <a:lnTo>
                    <a:pt x="1554"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97"/>
            <p:cNvSpPr/>
            <p:nvPr/>
          </p:nvSpPr>
          <p:spPr>
            <a:xfrm>
              <a:off x="2569393" y="1038921"/>
              <a:ext cx="108638" cy="62875"/>
            </a:xfrm>
            <a:custGeom>
              <a:avLst/>
              <a:gdLst/>
              <a:ahLst/>
              <a:cxnLst/>
              <a:rect l="l" t="t" r="r" b="b"/>
              <a:pathLst>
                <a:path w="2811" h="1627" extrusionOk="0">
                  <a:moveTo>
                    <a:pt x="1406" y="0"/>
                  </a:moveTo>
                  <a:lnTo>
                    <a:pt x="1" y="814"/>
                  </a:lnTo>
                  <a:lnTo>
                    <a:pt x="1406" y="1627"/>
                  </a:lnTo>
                  <a:lnTo>
                    <a:pt x="2811"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97"/>
            <p:cNvSpPr/>
            <p:nvPr/>
          </p:nvSpPr>
          <p:spPr>
            <a:xfrm>
              <a:off x="2427948" y="1038921"/>
              <a:ext cx="108638" cy="62875"/>
            </a:xfrm>
            <a:custGeom>
              <a:avLst/>
              <a:gdLst/>
              <a:ahLst/>
              <a:cxnLst/>
              <a:rect l="l" t="t" r="r" b="b"/>
              <a:pathLst>
                <a:path w="2811" h="1627" extrusionOk="0">
                  <a:moveTo>
                    <a:pt x="1406" y="0"/>
                  </a:moveTo>
                  <a:lnTo>
                    <a:pt x="1" y="814"/>
                  </a:lnTo>
                  <a:lnTo>
                    <a:pt x="1443" y="1627"/>
                  </a:lnTo>
                  <a:lnTo>
                    <a:pt x="2811"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97"/>
            <p:cNvSpPr/>
            <p:nvPr/>
          </p:nvSpPr>
          <p:spPr>
            <a:xfrm>
              <a:off x="2287933" y="1038921"/>
              <a:ext cx="108638" cy="62875"/>
            </a:xfrm>
            <a:custGeom>
              <a:avLst/>
              <a:gdLst/>
              <a:ahLst/>
              <a:cxnLst/>
              <a:rect l="l" t="t" r="r" b="b"/>
              <a:pathLst>
                <a:path w="2811" h="1627" extrusionOk="0">
                  <a:moveTo>
                    <a:pt x="1406" y="0"/>
                  </a:moveTo>
                  <a:lnTo>
                    <a:pt x="1" y="814"/>
                  </a:lnTo>
                  <a:lnTo>
                    <a:pt x="1406" y="1627"/>
                  </a:lnTo>
                  <a:lnTo>
                    <a:pt x="2810"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97"/>
            <p:cNvSpPr/>
            <p:nvPr/>
          </p:nvSpPr>
          <p:spPr>
            <a:xfrm>
              <a:off x="2693718" y="1073200"/>
              <a:ext cx="60058" cy="38606"/>
            </a:xfrm>
            <a:custGeom>
              <a:avLst/>
              <a:gdLst/>
              <a:ahLst/>
              <a:cxnLst/>
              <a:rect l="l" t="t" r="r" b="b"/>
              <a:pathLst>
                <a:path w="1554" h="999" extrusionOk="0">
                  <a:moveTo>
                    <a:pt x="0" y="0"/>
                  </a:moveTo>
                  <a:lnTo>
                    <a:pt x="0" y="185"/>
                  </a:lnTo>
                  <a:lnTo>
                    <a:pt x="1405" y="999"/>
                  </a:lnTo>
                  <a:lnTo>
                    <a:pt x="1553" y="888"/>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97"/>
            <p:cNvSpPr/>
            <p:nvPr/>
          </p:nvSpPr>
          <p:spPr>
            <a:xfrm>
              <a:off x="2633700" y="1073200"/>
              <a:ext cx="60058" cy="38606"/>
            </a:xfrm>
            <a:custGeom>
              <a:avLst/>
              <a:gdLst/>
              <a:ahLst/>
              <a:cxnLst/>
              <a:rect l="l" t="t" r="r" b="b"/>
              <a:pathLst>
                <a:path w="1554" h="999" extrusionOk="0">
                  <a:moveTo>
                    <a:pt x="1553" y="0"/>
                  </a:moveTo>
                  <a:lnTo>
                    <a:pt x="1" y="888"/>
                  </a:lnTo>
                  <a:lnTo>
                    <a:pt x="148"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97"/>
            <p:cNvSpPr/>
            <p:nvPr/>
          </p:nvSpPr>
          <p:spPr>
            <a:xfrm>
              <a:off x="2553702" y="1073200"/>
              <a:ext cx="60020" cy="38606"/>
            </a:xfrm>
            <a:custGeom>
              <a:avLst/>
              <a:gdLst/>
              <a:ahLst/>
              <a:cxnLst/>
              <a:rect l="l" t="t" r="r" b="b"/>
              <a:pathLst>
                <a:path w="1553" h="999" extrusionOk="0">
                  <a:moveTo>
                    <a:pt x="0" y="0"/>
                  </a:moveTo>
                  <a:lnTo>
                    <a:pt x="0" y="185"/>
                  </a:lnTo>
                  <a:lnTo>
                    <a:pt x="1405" y="999"/>
                  </a:lnTo>
                  <a:lnTo>
                    <a:pt x="1553" y="888"/>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97"/>
            <p:cNvSpPr/>
            <p:nvPr/>
          </p:nvSpPr>
          <p:spPr>
            <a:xfrm>
              <a:off x="2493685" y="1073200"/>
              <a:ext cx="60058" cy="38606"/>
            </a:xfrm>
            <a:custGeom>
              <a:avLst/>
              <a:gdLst/>
              <a:ahLst/>
              <a:cxnLst/>
              <a:rect l="l" t="t" r="r" b="b"/>
              <a:pathLst>
                <a:path w="1554" h="999" extrusionOk="0">
                  <a:moveTo>
                    <a:pt x="1553" y="0"/>
                  </a:moveTo>
                  <a:lnTo>
                    <a:pt x="0" y="888"/>
                  </a:lnTo>
                  <a:lnTo>
                    <a:pt x="148"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97"/>
            <p:cNvSpPr/>
            <p:nvPr/>
          </p:nvSpPr>
          <p:spPr>
            <a:xfrm>
              <a:off x="2412257" y="1073200"/>
              <a:ext cx="60020" cy="38606"/>
            </a:xfrm>
            <a:custGeom>
              <a:avLst/>
              <a:gdLst/>
              <a:ahLst/>
              <a:cxnLst/>
              <a:rect l="l" t="t" r="r" b="b"/>
              <a:pathLst>
                <a:path w="1553" h="999" extrusionOk="0">
                  <a:moveTo>
                    <a:pt x="0" y="0"/>
                  </a:moveTo>
                  <a:lnTo>
                    <a:pt x="0" y="185"/>
                  </a:lnTo>
                  <a:lnTo>
                    <a:pt x="1405" y="999"/>
                  </a:lnTo>
                  <a:lnTo>
                    <a:pt x="1553" y="888"/>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97"/>
            <p:cNvSpPr/>
            <p:nvPr/>
          </p:nvSpPr>
          <p:spPr>
            <a:xfrm>
              <a:off x="2352240" y="1073200"/>
              <a:ext cx="60058" cy="38606"/>
            </a:xfrm>
            <a:custGeom>
              <a:avLst/>
              <a:gdLst/>
              <a:ahLst/>
              <a:cxnLst/>
              <a:rect l="l" t="t" r="r" b="b"/>
              <a:pathLst>
                <a:path w="1554" h="999" extrusionOk="0">
                  <a:moveTo>
                    <a:pt x="1553" y="0"/>
                  </a:moveTo>
                  <a:lnTo>
                    <a:pt x="0" y="888"/>
                  </a:lnTo>
                  <a:lnTo>
                    <a:pt x="148"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97"/>
            <p:cNvSpPr/>
            <p:nvPr/>
          </p:nvSpPr>
          <p:spPr>
            <a:xfrm>
              <a:off x="2272242" y="1073200"/>
              <a:ext cx="60020" cy="38606"/>
            </a:xfrm>
            <a:custGeom>
              <a:avLst/>
              <a:gdLst/>
              <a:ahLst/>
              <a:cxnLst/>
              <a:rect l="l" t="t" r="r" b="b"/>
              <a:pathLst>
                <a:path w="1553" h="999" extrusionOk="0">
                  <a:moveTo>
                    <a:pt x="0" y="0"/>
                  </a:moveTo>
                  <a:lnTo>
                    <a:pt x="0" y="185"/>
                  </a:lnTo>
                  <a:lnTo>
                    <a:pt x="1405" y="999"/>
                  </a:lnTo>
                  <a:lnTo>
                    <a:pt x="1553" y="888"/>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97"/>
            <p:cNvSpPr/>
            <p:nvPr/>
          </p:nvSpPr>
          <p:spPr>
            <a:xfrm>
              <a:off x="2212225" y="1073200"/>
              <a:ext cx="60020" cy="38606"/>
            </a:xfrm>
            <a:custGeom>
              <a:avLst/>
              <a:gdLst/>
              <a:ahLst/>
              <a:cxnLst/>
              <a:rect l="l" t="t" r="r" b="b"/>
              <a:pathLst>
                <a:path w="1553" h="999" extrusionOk="0">
                  <a:moveTo>
                    <a:pt x="1553" y="0"/>
                  </a:moveTo>
                  <a:lnTo>
                    <a:pt x="0" y="888"/>
                  </a:lnTo>
                  <a:lnTo>
                    <a:pt x="148"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97"/>
            <p:cNvSpPr/>
            <p:nvPr/>
          </p:nvSpPr>
          <p:spPr>
            <a:xfrm>
              <a:off x="2639420" y="1080349"/>
              <a:ext cx="108638" cy="62914"/>
            </a:xfrm>
            <a:custGeom>
              <a:avLst/>
              <a:gdLst/>
              <a:ahLst/>
              <a:cxnLst/>
              <a:rect l="l" t="t" r="r" b="b"/>
              <a:pathLst>
                <a:path w="2811" h="1628"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97"/>
            <p:cNvSpPr/>
            <p:nvPr/>
          </p:nvSpPr>
          <p:spPr>
            <a:xfrm>
              <a:off x="2499405" y="1080349"/>
              <a:ext cx="108638" cy="62914"/>
            </a:xfrm>
            <a:custGeom>
              <a:avLst/>
              <a:gdLst/>
              <a:ahLst/>
              <a:cxnLst/>
              <a:rect l="l" t="t" r="r" b="b"/>
              <a:pathLst>
                <a:path w="2811" h="1628"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97"/>
            <p:cNvSpPr/>
            <p:nvPr/>
          </p:nvSpPr>
          <p:spPr>
            <a:xfrm>
              <a:off x="2357960" y="1080349"/>
              <a:ext cx="108638" cy="62914"/>
            </a:xfrm>
            <a:custGeom>
              <a:avLst/>
              <a:gdLst/>
              <a:ahLst/>
              <a:cxnLst/>
              <a:rect l="l" t="t" r="r" b="b"/>
              <a:pathLst>
                <a:path w="2811" h="1628"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97"/>
            <p:cNvSpPr/>
            <p:nvPr/>
          </p:nvSpPr>
          <p:spPr>
            <a:xfrm>
              <a:off x="2217944" y="1080349"/>
              <a:ext cx="108599" cy="62914"/>
            </a:xfrm>
            <a:custGeom>
              <a:avLst/>
              <a:gdLst/>
              <a:ahLst/>
              <a:cxnLst/>
              <a:rect l="l" t="t" r="r" b="b"/>
              <a:pathLst>
                <a:path w="2810" h="1628"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97"/>
            <p:cNvSpPr/>
            <p:nvPr/>
          </p:nvSpPr>
          <p:spPr>
            <a:xfrm>
              <a:off x="2765136" y="1113199"/>
              <a:ext cx="60058" cy="38606"/>
            </a:xfrm>
            <a:custGeom>
              <a:avLst/>
              <a:gdLst/>
              <a:ahLst/>
              <a:cxnLst/>
              <a:rect l="l" t="t" r="r" b="b"/>
              <a:pathLst>
                <a:path w="1554" h="999" extrusionOk="0">
                  <a:moveTo>
                    <a:pt x="1" y="1"/>
                  </a:moveTo>
                  <a:lnTo>
                    <a:pt x="1" y="186"/>
                  </a:lnTo>
                  <a:lnTo>
                    <a:pt x="1406" y="999"/>
                  </a:lnTo>
                  <a:lnTo>
                    <a:pt x="1554" y="925"/>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97"/>
            <p:cNvSpPr/>
            <p:nvPr/>
          </p:nvSpPr>
          <p:spPr>
            <a:xfrm>
              <a:off x="2705157" y="1113199"/>
              <a:ext cx="60020" cy="38606"/>
            </a:xfrm>
            <a:custGeom>
              <a:avLst/>
              <a:gdLst/>
              <a:ahLst/>
              <a:cxnLst/>
              <a:rect l="l" t="t" r="r" b="b"/>
              <a:pathLst>
                <a:path w="1553" h="999" extrusionOk="0">
                  <a:moveTo>
                    <a:pt x="1553" y="1"/>
                  </a:moveTo>
                  <a:lnTo>
                    <a:pt x="0" y="925"/>
                  </a:lnTo>
                  <a:lnTo>
                    <a:pt x="148"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97"/>
            <p:cNvSpPr/>
            <p:nvPr/>
          </p:nvSpPr>
          <p:spPr>
            <a:xfrm>
              <a:off x="2623691" y="1114629"/>
              <a:ext cx="60058" cy="37176"/>
            </a:xfrm>
            <a:custGeom>
              <a:avLst/>
              <a:gdLst/>
              <a:ahLst/>
              <a:cxnLst/>
              <a:rect l="l" t="t" r="r" b="b"/>
              <a:pathLst>
                <a:path w="1554" h="962" extrusionOk="0">
                  <a:moveTo>
                    <a:pt x="1" y="1"/>
                  </a:moveTo>
                  <a:lnTo>
                    <a:pt x="1" y="149"/>
                  </a:lnTo>
                  <a:lnTo>
                    <a:pt x="1406"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97"/>
            <p:cNvSpPr/>
            <p:nvPr/>
          </p:nvSpPr>
          <p:spPr>
            <a:xfrm>
              <a:off x="2563712" y="1114629"/>
              <a:ext cx="60020" cy="37176"/>
            </a:xfrm>
            <a:custGeom>
              <a:avLst/>
              <a:gdLst/>
              <a:ahLst/>
              <a:cxnLst/>
              <a:rect l="l" t="t" r="r" b="b"/>
              <a:pathLst>
                <a:path w="1553" h="962" extrusionOk="0">
                  <a:moveTo>
                    <a:pt x="1553" y="1"/>
                  </a:moveTo>
                  <a:lnTo>
                    <a:pt x="0" y="888"/>
                  </a:lnTo>
                  <a:lnTo>
                    <a:pt x="148"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97"/>
            <p:cNvSpPr/>
            <p:nvPr/>
          </p:nvSpPr>
          <p:spPr>
            <a:xfrm>
              <a:off x="2483676" y="1113199"/>
              <a:ext cx="60058" cy="38606"/>
            </a:xfrm>
            <a:custGeom>
              <a:avLst/>
              <a:gdLst/>
              <a:ahLst/>
              <a:cxnLst/>
              <a:rect l="l" t="t" r="r" b="b"/>
              <a:pathLst>
                <a:path w="1554" h="999" extrusionOk="0">
                  <a:moveTo>
                    <a:pt x="1" y="1"/>
                  </a:moveTo>
                  <a:lnTo>
                    <a:pt x="1" y="186"/>
                  </a:lnTo>
                  <a:lnTo>
                    <a:pt x="1406" y="999"/>
                  </a:lnTo>
                  <a:lnTo>
                    <a:pt x="1553" y="925"/>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97"/>
            <p:cNvSpPr/>
            <p:nvPr/>
          </p:nvSpPr>
          <p:spPr>
            <a:xfrm>
              <a:off x="2423658" y="1113199"/>
              <a:ext cx="60058" cy="38606"/>
            </a:xfrm>
            <a:custGeom>
              <a:avLst/>
              <a:gdLst/>
              <a:ahLst/>
              <a:cxnLst/>
              <a:rect l="l" t="t" r="r" b="b"/>
              <a:pathLst>
                <a:path w="1554" h="999" extrusionOk="0">
                  <a:moveTo>
                    <a:pt x="1554" y="1"/>
                  </a:moveTo>
                  <a:lnTo>
                    <a:pt x="1" y="925"/>
                  </a:lnTo>
                  <a:lnTo>
                    <a:pt x="149" y="999"/>
                  </a:lnTo>
                  <a:lnTo>
                    <a:pt x="1554" y="186"/>
                  </a:lnTo>
                  <a:lnTo>
                    <a:pt x="1554"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97"/>
            <p:cNvSpPr/>
            <p:nvPr/>
          </p:nvSpPr>
          <p:spPr>
            <a:xfrm>
              <a:off x="2342231" y="1114629"/>
              <a:ext cx="60058" cy="37176"/>
            </a:xfrm>
            <a:custGeom>
              <a:avLst/>
              <a:gdLst/>
              <a:ahLst/>
              <a:cxnLst/>
              <a:rect l="l" t="t" r="r" b="b"/>
              <a:pathLst>
                <a:path w="1554" h="962" extrusionOk="0">
                  <a:moveTo>
                    <a:pt x="1" y="1"/>
                  </a:moveTo>
                  <a:lnTo>
                    <a:pt x="1" y="149"/>
                  </a:lnTo>
                  <a:lnTo>
                    <a:pt x="1405" y="962"/>
                  </a:lnTo>
                  <a:lnTo>
                    <a:pt x="1553"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97"/>
            <p:cNvSpPr/>
            <p:nvPr/>
          </p:nvSpPr>
          <p:spPr>
            <a:xfrm>
              <a:off x="2282213" y="1114629"/>
              <a:ext cx="60058" cy="37176"/>
            </a:xfrm>
            <a:custGeom>
              <a:avLst/>
              <a:gdLst/>
              <a:ahLst/>
              <a:cxnLst/>
              <a:rect l="l" t="t" r="r" b="b"/>
              <a:pathLst>
                <a:path w="1554" h="962" extrusionOk="0">
                  <a:moveTo>
                    <a:pt x="1554" y="1"/>
                  </a:moveTo>
                  <a:lnTo>
                    <a:pt x="1" y="888"/>
                  </a:lnTo>
                  <a:lnTo>
                    <a:pt x="149" y="962"/>
                  </a:lnTo>
                  <a:lnTo>
                    <a:pt x="1554" y="149"/>
                  </a:lnTo>
                  <a:lnTo>
                    <a:pt x="1554"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97"/>
            <p:cNvSpPr/>
            <p:nvPr/>
          </p:nvSpPr>
          <p:spPr>
            <a:xfrm>
              <a:off x="2202215" y="1114629"/>
              <a:ext cx="60058" cy="37176"/>
            </a:xfrm>
            <a:custGeom>
              <a:avLst/>
              <a:gdLst/>
              <a:ahLst/>
              <a:cxnLst/>
              <a:rect l="l" t="t" r="r" b="b"/>
              <a:pathLst>
                <a:path w="1554" h="962" extrusionOk="0">
                  <a:moveTo>
                    <a:pt x="0" y="1"/>
                  </a:moveTo>
                  <a:lnTo>
                    <a:pt x="0" y="149"/>
                  </a:lnTo>
                  <a:lnTo>
                    <a:pt x="1405" y="962"/>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97"/>
            <p:cNvSpPr/>
            <p:nvPr/>
          </p:nvSpPr>
          <p:spPr>
            <a:xfrm>
              <a:off x="2142198" y="1114629"/>
              <a:ext cx="60058" cy="37176"/>
            </a:xfrm>
            <a:custGeom>
              <a:avLst/>
              <a:gdLst/>
              <a:ahLst/>
              <a:cxnLst/>
              <a:rect l="l" t="t" r="r" b="b"/>
              <a:pathLst>
                <a:path w="1554" h="962" extrusionOk="0">
                  <a:moveTo>
                    <a:pt x="1553" y="1"/>
                  </a:moveTo>
                  <a:lnTo>
                    <a:pt x="1" y="888"/>
                  </a:lnTo>
                  <a:lnTo>
                    <a:pt x="149"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97"/>
            <p:cNvSpPr/>
            <p:nvPr/>
          </p:nvSpPr>
          <p:spPr>
            <a:xfrm>
              <a:off x="2710876" y="1120348"/>
              <a:ext cx="108599" cy="62914"/>
            </a:xfrm>
            <a:custGeom>
              <a:avLst/>
              <a:gdLst/>
              <a:ahLst/>
              <a:cxnLst/>
              <a:rect l="l" t="t" r="r" b="b"/>
              <a:pathLst>
                <a:path w="2810"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97"/>
            <p:cNvSpPr/>
            <p:nvPr/>
          </p:nvSpPr>
          <p:spPr>
            <a:xfrm>
              <a:off x="2569393" y="1120348"/>
              <a:ext cx="108638" cy="62914"/>
            </a:xfrm>
            <a:custGeom>
              <a:avLst/>
              <a:gdLst/>
              <a:ahLst/>
              <a:cxnLst/>
              <a:rect l="l" t="t" r="r" b="b"/>
              <a:pathLst>
                <a:path w="2811" h="1628" extrusionOk="0">
                  <a:moveTo>
                    <a:pt x="1406" y="1"/>
                  </a:moveTo>
                  <a:lnTo>
                    <a:pt x="1" y="814"/>
                  </a:lnTo>
                  <a:lnTo>
                    <a:pt x="1406" y="1627"/>
                  </a:lnTo>
                  <a:lnTo>
                    <a:pt x="2811"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97"/>
            <p:cNvSpPr/>
            <p:nvPr/>
          </p:nvSpPr>
          <p:spPr>
            <a:xfrm>
              <a:off x="2429378" y="1120348"/>
              <a:ext cx="108638" cy="62914"/>
            </a:xfrm>
            <a:custGeom>
              <a:avLst/>
              <a:gdLst/>
              <a:ahLst/>
              <a:cxnLst/>
              <a:rect l="l" t="t" r="r" b="b"/>
              <a:pathLst>
                <a:path w="2811" h="1628" extrusionOk="0">
                  <a:moveTo>
                    <a:pt x="1406" y="1"/>
                  </a:moveTo>
                  <a:lnTo>
                    <a:pt x="1" y="814"/>
                  </a:lnTo>
                  <a:lnTo>
                    <a:pt x="1406" y="1627"/>
                  </a:lnTo>
                  <a:lnTo>
                    <a:pt x="2811"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97"/>
            <p:cNvSpPr/>
            <p:nvPr/>
          </p:nvSpPr>
          <p:spPr>
            <a:xfrm>
              <a:off x="2287933" y="1120348"/>
              <a:ext cx="108638" cy="62914"/>
            </a:xfrm>
            <a:custGeom>
              <a:avLst/>
              <a:gdLst/>
              <a:ahLst/>
              <a:cxnLst/>
              <a:rect l="l" t="t" r="r" b="b"/>
              <a:pathLst>
                <a:path w="2811" h="1628" extrusionOk="0">
                  <a:moveTo>
                    <a:pt x="1406" y="1"/>
                  </a:moveTo>
                  <a:lnTo>
                    <a:pt x="1" y="814"/>
                  </a:lnTo>
                  <a:lnTo>
                    <a:pt x="1406" y="1627"/>
                  </a:lnTo>
                  <a:lnTo>
                    <a:pt x="2810"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97"/>
            <p:cNvSpPr/>
            <p:nvPr/>
          </p:nvSpPr>
          <p:spPr>
            <a:xfrm>
              <a:off x="2147918" y="1120348"/>
              <a:ext cx="108638" cy="62914"/>
            </a:xfrm>
            <a:custGeom>
              <a:avLst/>
              <a:gdLst/>
              <a:ahLst/>
              <a:cxnLst/>
              <a:rect l="l" t="t" r="r" b="b"/>
              <a:pathLst>
                <a:path w="2811" h="1628" extrusionOk="0">
                  <a:moveTo>
                    <a:pt x="1405" y="1"/>
                  </a:moveTo>
                  <a:lnTo>
                    <a:pt x="1"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97"/>
            <p:cNvSpPr/>
            <p:nvPr/>
          </p:nvSpPr>
          <p:spPr>
            <a:xfrm>
              <a:off x="2693718" y="1154627"/>
              <a:ext cx="61488" cy="38645"/>
            </a:xfrm>
            <a:custGeom>
              <a:avLst/>
              <a:gdLst/>
              <a:ahLst/>
              <a:cxnLst/>
              <a:rect l="l" t="t" r="r" b="b"/>
              <a:pathLst>
                <a:path w="1591" h="1000" extrusionOk="0">
                  <a:moveTo>
                    <a:pt x="0" y="1"/>
                  </a:moveTo>
                  <a:lnTo>
                    <a:pt x="0" y="186"/>
                  </a:lnTo>
                  <a:lnTo>
                    <a:pt x="1442" y="999"/>
                  </a:lnTo>
                  <a:lnTo>
                    <a:pt x="1590"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97"/>
            <p:cNvSpPr/>
            <p:nvPr/>
          </p:nvSpPr>
          <p:spPr>
            <a:xfrm>
              <a:off x="2635130" y="1154627"/>
              <a:ext cx="58628" cy="38645"/>
            </a:xfrm>
            <a:custGeom>
              <a:avLst/>
              <a:gdLst/>
              <a:ahLst/>
              <a:cxnLst/>
              <a:rect l="l" t="t" r="r" b="b"/>
              <a:pathLst>
                <a:path w="1517" h="1000" extrusionOk="0">
                  <a:moveTo>
                    <a:pt x="1516" y="1"/>
                  </a:moveTo>
                  <a:lnTo>
                    <a:pt x="1" y="888"/>
                  </a:lnTo>
                  <a:lnTo>
                    <a:pt x="148" y="999"/>
                  </a:lnTo>
                  <a:lnTo>
                    <a:pt x="1516" y="186"/>
                  </a:lnTo>
                  <a:lnTo>
                    <a:pt x="1516"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97"/>
            <p:cNvSpPr/>
            <p:nvPr/>
          </p:nvSpPr>
          <p:spPr>
            <a:xfrm>
              <a:off x="2553702" y="1154627"/>
              <a:ext cx="60020" cy="38645"/>
            </a:xfrm>
            <a:custGeom>
              <a:avLst/>
              <a:gdLst/>
              <a:ahLst/>
              <a:cxnLst/>
              <a:rect l="l" t="t" r="r" b="b"/>
              <a:pathLst>
                <a:path w="1553" h="1000" extrusionOk="0">
                  <a:moveTo>
                    <a:pt x="0" y="1"/>
                  </a:moveTo>
                  <a:lnTo>
                    <a:pt x="0" y="186"/>
                  </a:lnTo>
                  <a:lnTo>
                    <a:pt x="1405" y="999"/>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97"/>
            <p:cNvSpPr/>
            <p:nvPr/>
          </p:nvSpPr>
          <p:spPr>
            <a:xfrm>
              <a:off x="2493685" y="1154627"/>
              <a:ext cx="60058" cy="38645"/>
            </a:xfrm>
            <a:custGeom>
              <a:avLst/>
              <a:gdLst/>
              <a:ahLst/>
              <a:cxnLst/>
              <a:rect l="l" t="t" r="r" b="b"/>
              <a:pathLst>
                <a:path w="1554" h="1000" extrusionOk="0">
                  <a:moveTo>
                    <a:pt x="1553" y="1"/>
                  </a:moveTo>
                  <a:lnTo>
                    <a:pt x="0" y="888"/>
                  </a:lnTo>
                  <a:lnTo>
                    <a:pt x="148"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97"/>
            <p:cNvSpPr/>
            <p:nvPr/>
          </p:nvSpPr>
          <p:spPr>
            <a:xfrm>
              <a:off x="2413687" y="1154627"/>
              <a:ext cx="60020" cy="38645"/>
            </a:xfrm>
            <a:custGeom>
              <a:avLst/>
              <a:gdLst/>
              <a:ahLst/>
              <a:cxnLst/>
              <a:rect l="l" t="t" r="r" b="b"/>
              <a:pathLst>
                <a:path w="1553" h="1000" extrusionOk="0">
                  <a:moveTo>
                    <a:pt x="0" y="1"/>
                  </a:moveTo>
                  <a:lnTo>
                    <a:pt x="0" y="186"/>
                  </a:lnTo>
                  <a:lnTo>
                    <a:pt x="1405" y="999"/>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97"/>
            <p:cNvSpPr/>
            <p:nvPr/>
          </p:nvSpPr>
          <p:spPr>
            <a:xfrm>
              <a:off x="2353670" y="1154627"/>
              <a:ext cx="60058" cy="38645"/>
            </a:xfrm>
            <a:custGeom>
              <a:avLst/>
              <a:gdLst/>
              <a:ahLst/>
              <a:cxnLst/>
              <a:rect l="l" t="t" r="r" b="b"/>
              <a:pathLst>
                <a:path w="1554" h="1000" extrusionOk="0">
                  <a:moveTo>
                    <a:pt x="1553" y="1"/>
                  </a:moveTo>
                  <a:lnTo>
                    <a:pt x="0" y="888"/>
                  </a:lnTo>
                  <a:lnTo>
                    <a:pt x="148"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97"/>
            <p:cNvSpPr/>
            <p:nvPr/>
          </p:nvSpPr>
          <p:spPr>
            <a:xfrm>
              <a:off x="2272242" y="1154627"/>
              <a:ext cx="60020" cy="38645"/>
            </a:xfrm>
            <a:custGeom>
              <a:avLst/>
              <a:gdLst/>
              <a:ahLst/>
              <a:cxnLst/>
              <a:rect l="l" t="t" r="r" b="b"/>
              <a:pathLst>
                <a:path w="1553" h="1000" extrusionOk="0">
                  <a:moveTo>
                    <a:pt x="0" y="1"/>
                  </a:moveTo>
                  <a:lnTo>
                    <a:pt x="0" y="186"/>
                  </a:lnTo>
                  <a:lnTo>
                    <a:pt x="1405" y="999"/>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97"/>
            <p:cNvSpPr/>
            <p:nvPr/>
          </p:nvSpPr>
          <p:spPr>
            <a:xfrm>
              <a:off x="2212225" y="1154627"/>
              <a:ext cx="60020" cy="38645"/>
            </a:xfrm>
            <a:custGeom>
              <a:avLst/>
              <a:gdLst/>
              <a:ahLst/>
              <a:cxnLst/>
              <a:rect l="l" t="t" r="r" b="b"/>
              <a:pathLst>
                <a:path w="1553" h="1000" extrusionOk="0">
                  <a:moveTo>
                    <a:pt x="1553" y="1"/>
                  </a:moveTo>
                  <a:lnTo>
                    <a:pt x="0" y="888"/>
                  </a:lnTo>
                  <a:lnTo>
                    <a:pt x="148"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97"/>
            <p:cNvSpPr/>
            <p:nvPr/>
          </p:nvSpPr>
          <p:spPr>
            <a:xfrm>
              <a:off x="2120788" y="938904"/>
              <a:ext cx="724447" cy="372924"/>
            </a:xfrm>
            <a:custGeom>
              <a:avLst/>
              <a:gdLst/>
              <a:ahLst/>
              <a:cxnLst/>
              <a:rect l="l" t="t" r="r" b="b"/>
              <a:pathLst>
                <a:path w="18745" h="9650" extrusionOk="0">
                  <a:moveTo>
                    <a:pt x="9354" y="296"/>
                  </a:moveTo>
                  <a:lnTo>
                    <a:pt x="10906" y="1220"/>
                  </a:lnTo>
                  <a:lnTo>
                    <a:pt x="10759" y="1294"/>
                  </a:lnTo>
                  <a:lnTo>
                    <a:pt x="9354" y="2108"/>
                  </a:lnTo>
                  <a:lnTo>
                    <a:pt x="7949" y="1294"/>
                  </a:lnTo>
                  <a:lnTo>
                    <a:pt x="7801" y="1220"/>
                  </a:lnTo>
                  <a:lnTo>
                    <a:pt x="9354" y="296"/>
                  </a:lnTo>
                  <a:close/>
                  <a:moveTo>
                    <a:pt x="7542" y="1368"/>
                  </a:moveTo>
                  <a:lnTo>
                    <a:pt x="9095" y="2255"/>
                  </a:lnTo>
                  <a:lnTo>
                    <a:pt x="8947" y="2329"/>
                  </a:lnTo>
                  <a:lnTo>
                    <a:pt x="7542" y="3143"/>
                  </a:lnTo>
                  <a:lnTo>
                    <a:pt x="6137" y="2329"/>
                  </a:lnTo>
                  <a:lnTo>
                    <a:pt x="5989" y="2255"/>
                  </a:lnTo>
                  <a:lnTo>
                    <a:pt x="7542" y="1368"/>
                  </a:lnTo>
                  <a:close/>
                  <a:moveTo>
                    <a:pt x="11165" y="1368"/>
                  </a:moveTo>
                  <a:lnTo>
                    <a:pt x="12718" y="2255"/>
                  </a:lnTo>
                  <a:lnTo>
                    <a:pt x="12570" y="2329"/>
                  </a:lnTo>
                  <a:lnTo>
                    <a:pt x="11202" y="3143"/>
                  </a:lnTo>
                  <a:lnTo>
                    <a:pt x="9797" y="2329"/>
                  </a:lnTo>
                  <a:lnTo>
                    <a:pt x="9649" y="2255"/>
                  </a:lnTo>
                  <a:lnTo>
                    <a:pt x="11165" y="1368"/>
                  </a:lnTo>
                  <a:close/>
                  <a:moveTo>
                    <a:pt x="5731" y="2403"/>
                  </a:moveTo>
                  <a:lnTo>
                    <a:pt x="7283" y="3328"/>
                  </a:lnTo>
                  <a:lnTo>
                    <a:pt x="7135" y="3402"/>
                  </a:lnTo>
                  <a:lnTo>
                    <a:pt x="5731" y="4215"/>
                  </a:lnTo>
                  <a:lnTo>
                    <a:pt x="4326" y="3402"/>
                  </a:lnTo>
                  <a:lnTo>
                    <a:pt x="4178" y="3328"/>
                  </a:lnTo>
                  <a:lnTo>
                    <a:pt x="5731" y="2403"/>
                  </a:lnTo>
                  <a:close/>
                  <a:moveTo>
                    <a:pt x="9354" y="2403"/>
                  </a:moveTo>
                  <a:lnTo>
                    <a:pt x="10906" y="3328"/>
                  </a:lnTo>
                  <a:lnTo>
                    <a:pt x="10759" y="3402"/>
                  </a:lnTo>
                  <a:lnTo>
                    <a:pt x="9391" y="4215"/>
                  </a:lnTo>
                  <a:lnTo>
                    <a:pt x="7949" y="3402"/>
                  </a:lnTo>
                  <a:lnTo>
                    <a:pt x="7838" y="3328"/>
                  </a:lnTo>
                  <a:lnTo>
                    <a:pt x="9354" y="2403"/>
                  </a:lnTo>
                  <a:close/>
                  <a:moveTo>
                    <a:pt x="13014" y="2403"/>
                  </a:moveTo>
                  <a:lnTo>
                    <a:pt x="14567" y="3328"/>
                  </a:lnTo>
                  <a:lnTo>
                    <a:pt x="14419" y="3402"/>
                  </a:lnTo>
                  <a:lnTo>
                    <a:pt x="13014" y="4215"/>
                  </a:lnTo>
                  <a:lnTo>
                    <a:pt x="11609" y="3402"/>
                  </a:lnTo>
                  <a:lnTo>
                    <a:pt x="11461" y="3328"/>
                  </a:lnTo>
                  <a:lnTo>
                    <a:pt x="13014" y="2403"/>
                  </a:lnTo>
                  <a:close/>
                  <a:moveTo>
                    <a:pt x="3919" y="3475"/>
                  </a:moveTo>
                  <a:lnTo>
                    <a:pt x="5472" y="4363"/>
                  </a:lnTo>
                  <a:lnTo>
                    <a:pt x="5324" y="4474"/>
                  </a:lnTo>
                  <a:lnTo>
                    <a:pt x="3919" y="5287"/>
                  </a:lnTo>
                  <a:lnTo>
                    <a:pt x="2514" y="4474"/>
                  </a:lnTo>
                  <a:lnTo>
                    <a:pt x="2366" y="4363"/>
                  </a:lnTo>
                  <a:lnTo>
                    <a:pt x="3919" y="3475"/>
                  </a:lnTo>
                  <a:close/>
                  <a:moveTo>
                    <a:pt x="7542" y="3475"/>
                  </a:moveTo>
                  <a:lnTo>
                    <a:pt x="9095" y="4363"/>
                  </a:lnTo>
                  <a:lnTo>
                    <a:pt x="8947" y="4474"/>
                  </a:lnTo>
                  <a:lnTo>
                    <a:pt x="7542" y="5287"/>
                  </a:lnTo>
                  <a:lnTo>
                    <a:pt x="6137" y="4474"/>
                  </a:lnTo>
                  <a:lnTo>
                    <a:pt x="5989" y="4363"/>
                  </a:lnTo>
                  <a:lnTo>
                    <a:pt x="7542" y="3475"/>
                  </a:lnTo>
                  <a:close/>
                  <a:moveTo>
                    <a:pt x="11202" y="3475"/>
                  </a:moveTo>
                  <a:lnTo>
                    <a:pt x="12755" y="4363"/>
                  </a:lnTo>
                  <a:lnTo>
                    <a:pt x="12607" y="4474"/>
                  </a:lnTo>
                  <a:lnTo>
                    <a:pt x="11202" y="5287"/>
                  </a:lnTo>
                  <a:lnTo>
                    <a:pt x="9797" y="4474"/>
                  </a:lnTo>
                  <a:lnTo>
                    <a:pt x="9649" y="4363"/>
                  </a:lnTo>
                  <a:lnTo>
                    <a:pt x="11202" y="3475"/>
                  </a:lnTo>
                  <a:close/>
                  <a:moveTo>
                    <a:pt x="14825" y="3475"/>
                  </a:moveTo>
                  <a:lnTo>
                    <a:pt x="16378" y="4363"/>
                  </a:lnTo>
                  <a:lnTo>
                    <a:pt x="16230" y="4474"/>
                  </a:lnTo>
                  <a:lnTo>
                    <a:pt x="14825" y="5287"/>
                  </a:lnTo>
                  <a:lnTo>
                    <a:pt x="13420" y="4474"/>
                  </a:lnTo>
                  <a:lnTo>
                    <a:pt x="13273" y="4363"/>
                  </a:lnTo>
                  <a:lnTo>
                    <a:pt x="14825" y="3475"/>
                  </a:lnTo>
                  <a:close/>
                  <a:moveTo>
                    <a:pt x="2107" y="4548"/>
                  </a:moveTo>
                  <a:lnTo>
                    <a:pt x="3660" y="5435"/>
                  </a:lnTo>
                  <a:lnTo>
                    <a:pt x="3512" y="5509"/>
                  </a:lnTo>
                  <a:lnTo>
                    <a:pt x="2107" y="6322"/>
                  </a:lnTo>
                  <a:lnTo>
                    <a:pt x="703" y="5509"/>
                  </a:lnTo>
                  <a:lnTo>
                    <a:pt x="555" y="5435"/>
                  </a:lnTo>
                  <a:lnTo>
                    <a:pt x="2107" y="4548"/>
                  </a:lnTo>
                  <a:close/>
                  <a:moveTo>
                    <a:pt x="5731" y="4548"/>
                  </a:moveTo>
                  <a:lnTo>
                    <a:pt x="7283" y="5435"/>
                  </a:lnTo>
                  <a:lnTo>
                    <a:pt x="7135" y="5509"/>
                  </a:lnTo>
                  <a:lnTo>
                    <a:pt x="5731" y="6322"/>
                  </a:lnTo>
                  <a:lnTo>
                    <a:pt x="4326" y="5509"/>
                  </a:lnTo>
                  <a:lnTo>
                    <a:pt x="4178" y="5435"/>
                  </a:lnTo>
                  <a:lnTo>
                    <a:pt x="5731" y="4548"/>
                  </a:lnTo>
                  <a:close/>
                  <a:moveTo>
                    <a:pt x="9391" y="4511"/>
                  </a:moveTo>
                  <a:lnTo>
                    <a:pt x="10943" y="5435"/>
                  </a:lnTo>
                  <a:lnTo>
                    <a:pt x="10796" y="5509"/>
                  </a:lnTo>
                  <a:lnTo>
                    <a:pt x="9391" y="6322"/>
                  </a:lnTo>
                  <a:lnTo>
                    <a:pt x="7986" y="5509"/>
                  </a:lnTo>
                  <a:lnTo>
                    <a:pt x="7838" y="5435"/>
                  </a:lnTo>
                  <a:lnTo>
                    <a:pt x="9391" y="4511"/>
                  </a:lnTo>
                  <a:close/>
                  <a:moveTo>
                    <a:pt x="13014" y="4548"/>
                  </a:moveTo>
                  <a:lnTo>
                    <a:pt x="14567" y="5435"/>
                  </a:lnTo>
                  <a:lnTo>
                    <a:pt x="14419" y="5509"/>
                  </a:lnTo>
                  <a:lnTo>
                    <a:pt x="13014" y="6322"/>
                  </a:lnTo>
                  <a:lnTo>
                    <a:pt x="11609" y="5509"/>
                  </a:lnTo>
                  <a:lnTo>
                    <a:pt x="11461" y="5435"/>
                  </a:lnTo>
                  <a:lnTo>
                    <a:pt x="13014" y="4548"/>
                  </a:lnTo>
                  <a:close/>
                  <a:moveTo>
                    <a:pt x="16674" y="4511"/>
                  </a:moveTo>
                  <a:lnTo>
                    <a:pt x="18227" y="5435"/>
                  </a:lnTo>
                  <a:lnTo>
                    <a:pt x="18079" y="5509"/>
                  </a:lnTo>
                  <a:lnTo>
                    <a:pt x="16674" y="6322"/>
                  </a:lnTo>
                  <a:lnTo>
                    <a:pt x="15269" y="5509"/>
                  </a:lnTo>
                  <a:lnTo>
                    <a:pt x="15121" y="5435"/>
                  </a:lnTo>
                  <a:lnTo>
                    <a:pt x="16674" y="4511"/>
                  </a:lnTo>
                  <a:close/>
                  <a:moveTo>
                    <a:pt x="3919" y="5583"/>
                  </a:moveTo>
                  <a:lnTo>
                    <a:pt x="5472" y="6470"/>
                  </a:lnTo>
                  <a:lnTo>
                    <a:pt x="5324" y="6581"/>
                  </a:lnTo>
                  <a:lnTo>
                    <a:pt x="3919" y="7394"/>
                  </a:lnTo>
                  <a:lnTo>
                    <a:pt x="2514" y="6581"/>
                  </a:lnTo>
                  <a:lnTo>
                    <a:pt x="2366" y="6470"/>
                  </a:lnTo>
                  <a:lnTo>
                    <a:pt x="3919" y="5583"/>
                  </a:lnTo>
                  <a:close/>
                  <a:moveTo>
                    <a:pt x="7579" y="5583"/>
                  </a:moveTo>
                  <a:lnTo>
                    <a:pt x="9132" y="6470"/>
                  </a:lnTo>
                  <a:lnTo>
                    <a:pt x="8984" y="6581"/>
                  </a:lnTo>
                  <a:lnTo>
                    <a:pt x="7579" y="7394"/>
                  </a:lnTo>
                  <a:lnTo>
                    <a:pt x="6174" y="6581"/>
                  </a:lnTo>
                  <a:lnTo>
                    <a:pt x="6026" y="6470"/>
                  </a:lnTo>
                  <a:lnTo>
                    <a:pt x="7579" y="5583"/>
                  </a:lnTo>
                  <a:close/>
                  <a:moveTo>
                    <a:pt x="11202" y="5583"/>
                  </a:moveTo>
                  <a:lnTo>
                    <a:pt x="12755" y="6470"/>
                  </a:lnTo>
                  <a:lnTo>
                    <a:pt x="12607" y="6581"/>
                  </a:lnTo>
                  <a:lnTo>
                    <a:pt x="11202" y="7394"/>
                  </a:lnTo>
                  <a:lnTo>
                    <a:pt x="9797" y="6581"/>
                  </a:lnTo>
                  <a:lnTo>
                    <a:pt x="9649" y="6470"/>
                  </a:lnTo>
                  <a:lnTo>
                    <a:pt x="11202" y="5583"/>
                  </a:lnTo>
                  <a:close/>
                  <a:moveTo>
                    <a:pt x="14825" y="5583"/>
                  </a:moveTo>
                  <a:lnTo>
                    <a:pt x="16415" y="6470"/>
                  </a:lnTo>
                  <a:lnTo>
                    <a:pt x="16267" y="6581"/>
                  </a:lnTo>
                  <a:lnTo>
                    <a:pt x="14862" y="7394"/>
                  </a:lnTo>
                  <a:lnTo>
                    <a:pt x="13457" y="6581"/>
                  </a:lnTo>
                  <a:lnTo>
                    <a:pt x="13310" y="6470"/>
                  </a:lnTo>
                  <a:lnTo>
                    <a:pt x="14825" y="5583"/>
                  </a:lnTo>
                  <a:close/>
                  <a:moveTo>
                    <a:pt x="5731" y="6655"/>
                  </a:moveTo>
                  <a:lnTo>
                    <a:pt x="7283" y="7542"/>
                  </a:lnTo>
                  <a:lnTo>
                    <a:pt x="7172" y="7616"/>
                  </a:lnTo>
                  <a:lnTo>
                    <a:pt x="5768" y="8430"/>
                  </a:lnTo>
                  <a:lnTo>
                    <a:pt x="4363" y="7616"/>
                  </a:lnTo>
                  <a:lnTo>
                    <a:pt x="4215" y="7542"/>
                  </a:lnTo>
                  <a:lnTo>
                    <a:pt x="5731" y="6655"/>
                  </a:lnTo>
                  <a:close/>
                  <a:moveTo>
                    <a:pt x="13014" y="6655"/>
                  </a:moveTo>
                  <a:lnTo>
                    <a:pt x="14567" y="7542"/>
                  </a:lnTo>
                  <a:lnTo>
                    <a:pt x="14456" y="7616"/>
                  </a:lnTo>
                  <a:lnTo>
                    <a:pt x="13051" y="8430"/>
                  </a:lnTo>
                  <a:lnTo>
                    <a:pt x="11646" y="7616"/>
                  </a:lnTo>
                  <a:lnTo>
                    <a:pt x="11498" y="7542"/>
                  </a:lnTo>
                  <a:lnTo>
                    <a:pt x="13014" y="6655"/>
                  </a:lnTo>
                  <a:close/>
                  <a:moveTo>
                    <a:pt x="9354" y="0"/>
                  </a:moveTo>
                  <a:lnTo>
                    <a:pt x="7542" y="1035"/>
                  </a:lnTo>
                  <a:lnTo>
                    <a:pt x="7246" y="1220"/>
                  </a:lnTo>
                  <a:lnTo>
                    <a:pt x="5731" y="2108"/>
                  </a:lnTo>
                  <a:lnTo>
                    <a:pt x="5435" y="2255"/>
                  </a:lnTo>
                  <a:lnTo>
                    <a:pt x="3919" y="3143"/>
                  </a:lnTo>
                  <a:lnTo>
                    <a:pt x="3623" y="3328"/>
                  </a:lnTo>
                  <a:lnTo>
                    <a:pt x="2107" y="4215"/>
                  </a:lnTo>
                  <a:lnTo>
                    <a:pt x="1812" y="4363"/>
                  </a:lnTo>
                  <a:lnTo>
                    <a:pt x="0" y="5435"/>
                  </a:lnTo>
                  <a:lnTo>
                    <a:pt x="1849" y="6470"/>
                  </a:lnTo>
                  <a:lnTo>
                    <a:pt x="2107" y="6655"/>
                  </a:lnTo>
                  <a:lnTo>
                    <a:pt x="3660" y="7542"/>
                  </a:lnTo>
                  <a:lnTo>
                    <a:pt x="3919" y="7690"/>
                  </a:lnTo>
                  <a:lnTo>
                    <a:pt x="5472" y="8577"/>
                  </a:lnTo>
                  <a:lnTo>
                    <a:pt x="5768" y="8762"/>
                  </a:lnTo>
                  <a:lnTo>
                    <a:pt x="7320" y="9650"/>
                  </a:lnTo>
                  <a:lnTo>
                    <a:pt x="7579" y="9502"/>
                  </a:lnTo>
                  <a:lnTo>
                    <a:pt x="6174" y="8688"/>
                  </a:lnTo>
                  <a:lnTo>
                    <a:pt x="6026" y="8577"/>
                  </a:lnTo>
                  <a:lnTo>
                    <a:pt x="7579" y="7690"/>
                  </a:lnTo>
                  <a:lnTo>
                    <a:pt x="9132" y="8577"/>
                  </a:lnTo>
                  <a:lnTo>
                    <a:pt x="9391" y="8430"/>
                  </a:lnTo>
                  <a:lnTo>
                    <a:pt x="7986" y="7616"/>
                  </a:lnTo>
                  <a:lnTo>
                    <a:pt x="7838" y="7542"/>
                  </a:lnTo>
                  <a:lnTo>
                    <a:pt x="9391" y="6655"/>
                  </a:lnTo>
                  <a:lnTo>
                    <a:pt x="10943" y="7542"/>
                  </a:lnTo>
                  <a:lnTo>
                    <a:pt x="10796" y="7616"/>
                  </a:lnTo>
                  <a:lnTo>
                    <a:pt x="9391" y="8430"/>
                  </a:lnTo>
                  <a:lnTo>
                    <a:pt x="9686" y="8577"/>
                  </a:lnTo>
                  <a:lnTo>
                    <a:pt x="11202" y="7690"/>
                  </a:lnTo>
                  <a:lnTo>
                    <a:pt x="12755" y="8577"/>
                  </a:lnTo>
                  <a:lnTo>
                    <a:pt x="12607" y="8688"/>
                  </a:lnTo>
                  <a:lnTo>
                    <a:pt x="11239" y="9502"/>
                  </a:lnTo>
                  <a:lnTo>
                    <a:pt x="11498" y="9650"/>
                  </a:lnTo>
                  <a:lnTo>
                    <a:pt x="13051" y="8762"/>
                  </a:lnTo>
                  <a:lnTo>
                    <a:pt x="13310" y="8577"/>
                  </a:lnTo>
                  <a:lnTo>
                    <a:pt x="14862" y="7690"/>
                  </a:lnTo>
                  <a:lnTo>
                    <a:pt x="15121" y="7542"/>
                  </a:lnTo>
                  <a:lnTo>
                    <a:pt x="16674" y="6655"/>
                  </a:lnTo>
                  <a:lnTo>
                    <a:pt x="16933" y="6470"/>
                  </a:lnTo>
                  <a:lnTo>
                    <a:pt x="18744" y="5435"/>
                  </a:lnTo>
                  <a:lnTo>
                    <a:pt x="16933" y="4363"/>
                  </a:lnTo>
                  <a:lnTo>
                    <a:pt x="16674" y="4215"/>
                  </a:lnTo>
                  <a:lnTo>
                    <a:pt x="15121" y="3328"/>
                  </a:lnTo>
                  <a:lnTo>
                    <a:pt x="14825" y="3143"/>
                  </a:lnTo>
                  <a:lnTo>
                    <a:pt x="13273" y="2255"/>
                  </a:lnTo>
                  <a:lnTo>
                    <a:pt x="13014" y="2108"/>
                  </a:lnTo>
                  <a:lnTo>
                    <a:pt x="11461" y="1220"/>
                  </a:lnTo>
                  <a:lnTo>
                    <a:pt x="11165" y="1035"/>
                  </a:lnTo>
                  <a:lnTo>
                    <a:pt x="9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97"/>
            <p:cNvSpPr/>
            <p:nvPr/>
          </p:nvSpPr>
          <p:spPr>
            <a:xfrm>
              <a:off x="2640850" y="1161777"/>
              <a:ext cx="108638" cy="62914"/>
            </a:xfrm>
            <a:custGeom>
              <a:avLst/>
              <a:gdLst/>
              <a:ahLst/>
              <a:cxnLst/>
              <a:rect l="l" t="t" r="r" b="b"/>
              <a:pathLst>
                <a:path w="2811" h="1628" extrusionOk="0">
                  <a:moveTo>
                    <a:pt x="1368" y="1"/>
                  </a:moveTo>
                  <a:lnTo>
                    <a:pt x="0" y="814"/>
                  </a:lnTo>
                  <a:lnTo>
                    <a:pt x="1405" y="1627"/>
                  </a:lnTo>
                  <a:lnTo>
                    <a:pt x="2810" y="814"/>
                  </a:lnTo>
                  <a:lnTo>
                    <a:pt x="136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97"/>
            <p:cNvSpPr/>
            <p:nvPr/>
          </p:nvSpPr>
          <p:spPr>
            <a:xfrm>
              <a:off x="2499405" y="1161777"/>
              <a:ext cx="108638" cy="62914"/>
            </a:xfrm>
            <a:custGeom>
              <a:avLst/>
              <a:gdLst/>
              <a:ahLst/>
              <a:cxnLst/>
              <a:rect l="l" t="t" r="r" b="b"/>
              <a:pathLst>
                <a:path w="2811"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97"/>
            <p:cNvSpPr/>
            <p:nvPr/>
          </p:nvSpPr>
          <p:spPr>
            <a:xfrm>
              <a:off x="2359389" y="1161777"/>
              <a:ext cx="108599" cy="62914"/>
            </a:xfrm>
            <a:custGeom>
              <a:avLst/>
              <a:gdLst/>
              <a:ahLst/>
              <a:cxnLst/>
              <a:rect l="l" t="t" r="r" b="b"/>
              <a:pathLst>
                <a:path w="2810"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97"/>
            <p:cNvSpPr/>
            <p:nvPr/>
          </p:nvSpPr>
          <p:spPr>
            <a:xfrm>
              <a:off x="2217944" y="1161777"/>
              <a:ext cx="108599" cy="62914"/>
            </a:xfrm>
            <a:custGeom>
              <a:avLst/>
              <a:gdLst/>
              <a:ahLst/>
              <a:cxnLst/>
              <a:rect l="l" t="t" r="r" b="b"/>
              <a:pathLst>
                <a:path w="2810"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97"/>
            <p:cNvSpPr/>
            <p:nvPr/>
          </p:nvSpPr>
          <p:spPr>
            <a:xfrm>
              <a:off x="2623691" y="1196056"/>
              <a:ext cx="60058" cy="37215"/>
            </a:xfrm>
            <a:custGeom>
              <a:avLst/>
              <a:gdLst/>
              <a:ahLst/>
              <a:cxnLst/>
              <a:rect l="l" t="t" r="r" b="b"/>
              <a:pathLst>
                <a:path w="1554" h="963" extrusionOk="0">
                  <a:moveTo>
                    <a:pt x="1" y="1"/>
                  </a:moveTo>
                  <a:lnTo>
                    <a:pt x="1" y="149"/>
                  </a:lnTo>
                  <a:lnTo>
                    <a:pt x="1443"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97"/>
            <p:cNvSpPr/>
            <p:nvPr/>
          </p:nvSpPr>
          <p:spPr>
            <a:xfrm>
              <a:off x="2565103" y="1196056"/>
              <a:ext cx="58628" cy="37215"/>
            </a:xfrm>
            <a:custGeom>
              <a:avLst/>
              <a:gdLst/>
              <a:ahLst/>
              <a:cxnLst/>
              <a:rect l="l" t="t" r="r" b="b"/>
              <a:pathLst>
                <a:path w="1517" h="963" extrusionOk="0">
                  <a:moveTo>
                    <a:pt x="1517" y="1"/>
                  </a:moveTo>
                  <a:lnTo>
                    <a:pt x="1" y="888"/>
                  </a:lnTo>
                  <a:lnTo>
                    <a:pt x="149" y="962"/>
                  </a:lnTo>
                  <a:lnTo>
                    <a:pt x="1517" y="149"/>
                  </a:lnTo>
                  <a:lnTo>
                    <a:pt x="1517"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97"/>
            <p:cNvSpPr/>
            <p:nvPr/>
          </p:nvSpPr>
          <p:spPr>
            <a:xfrm>
              <a:off x="2483676" y="1196056"/>
              <a:ext cx="60058" cy="37215"/>
            </a:xfrm>
            <a:custGeom>
              <a:avLst/>
              <a:gdLst/>
              <a:ahLst/>
              <a:cxnLst/>
              <a:rect l="l" t="t" r="r" b="b"/>
              <a:pathLst>
                <a:path w="1554" h="963" extrusionOk="0">
                  <a:moveTo>
                    <a:pt x="1" y="1"/>
                  </a:moveTo>
                  <a:lnTo>
                    <a:pt x="1" y="149"/>
                  </a:lnTo>
                  <a:lnTo>
                    <a:pt x="1406" y="962"/>
                  </a:lnTo>
                  <a:lnTo>
                    <a:pt x="1553"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97"/>
            <p:cNvSpPr/>
            <p:nvPr/>
          </p:nvSpPr>
          <p:spPr>
            <a:xfrm>
              <a:off x="2423658" y="1196056"/>
              <a:ext cx="60058" cy="37215"/>
            </a:xfrm>
            <a:custGeom>
              <a:avLst/>
              <a:gdLst/>
              <a:ahLst/>
              <a:cxnLst/>
              <a:rect l="l" t="t" r="r" b="b"/>
              <a:pathLst>
                <a:path w="1554" h="963" extrusionOk="0">
                  <a:moveTo>
                    <a:pt x="1554" y="1"/>
                  </a:moveTo>
                  <a:lnTo>
                    <a:pt x="1" y="888"/>
                  </a:lnTo>
                  <a:lnTo>
                    <a:pt x="149" y="962"/>
                  </a:lnTo>
                  <a:lnTo>
                    <a:pt x="1554" y="149"/>
                  </a:lnTo>
                  <a:lnTo>
                    <a:pt x="1554"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97"/>
            <p:cNvSpPr/>
            <p:nvPr/>
          </p:nvSpPr>
          <p:spPr>
            <a:xfrm>
              <a:off x="2342231" y="1196056"/>
              <a:ext cx="60058" cy="37215"/>
            </a:xfrm>
            <a:custGeom>
              <a:avLst/>
              <a:gdLst/>
              <a:ahLst/>
              <a:cxnLst/>
              <a:rect l="l" t="t" r="r" b="b"/>
              <a:pathLst>
                <a:path w="1554" h="963" extrusionOk="0">
                  <a:moveTo>
                    <a:pt x="1" y="1"/>
                  </a:moveTo>
                  <a:lnTo>
                    <a:pt x="1" y="149"/>
                  </a:lnTo>
                  <a:lnTo>
                    <a:pt x="1442" y="962"/>
                  </a:lnTo>
                  <a:lnTo>
                    <a:pt x="1553"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97"/>
            <p:cNvSpPr/>
            <p:nvPr/>
          </p:nvSpPr>
          <p:spPr>
            <a:xfrm>
              <a:off x="2283643" y="1196056"/>
              <a:ext cx="58628" cy="37215"/>
            </a:xfrm>
            <a:custGeom>
              <a:avLst/>
              <a:gdLst/>
              <a:ahLst/>
              <a:cxnLst/>
              <a:rect l="l" t="t" r="r" b="b"/>
              <a:pathLst>
                <a:path w="1517" h="963" extrusionOk="0">
                  <a:moveTo>
                    <a:pt x="1517" y="1"/>
                  </a:moveTo>
                  <a:lnTo>
                    <a:pt x="1" y="888"/>
                  </a:lnTo>
                  <a:lnTo>
                    <a:pt x="149" y="962"/>
                  </a:lnTo>
                  <a:lnTo>
                    <a:pt x="1517" y="149"/>
                  </a:lnTo>
                  <a:lnTo>
                    <a:pt x="1517"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97"/>
            <p:cNvSpPr/>
            <p:nvPr/>
          </p:nvSpPr>
          <p:spPr>
            <a:xfrm>
              <a:off x="2570823" y="1201776"/>
              <a:ext cx="108638" cy="62914"/>
            </a:xfrm>
            <a:custGeom>
              <a:avLst/>
              <a:gdLst/>
              <a:ahLst/>
              <a:cxnLst/>
              <a:rect l="l" t="t" r="r" b="b"/>
              <a:pathLst>
                <a:path w="2811" h="1628" extrusionOk="0">
                  <a:moveTo>
                    <a:pt x="1369" y="1"/>
                  </a:moveTo>
                  <a:lnTo>
                    <a:pt x="1" y="814"/>
                  </a:lnTo>
                  <a:lnTo>
                    <a:pt x="1406" y="1628"/>
                  </a:lnTo>
                  <a:lnTo>
                    <a:pt x="2811" y="814"/>
                  </a:lnTo>
                  <a:lnTo>
                    <a:pt x="1369"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97"/>
            <p:cNvSpPr/>
            <p:nvPr/>
          </p:nvSpPr>
          <p:spPr>
            <a:xfrm>
              <a:off x="2429378" y="1201776"/>
              <a:ext cx="108638" cy="62914"/>
            </a:xfrm>
            <a:custGeom>
              <a:avLst/>
              <a:gdLst/>
              <a:ahLst/>
              <a:cxnLst/>
              <a:rect l="l" t="t" r="r" b="b"/>
              <a:pathLst>
                <a:path w="2811" h="1628" extrusionOk="0">
                  <a:moveTo>
                    <a:pt x="1406" y="1"/>
                  </a:moveTo>
                  <a:lnTo>
                    <a:pt x="1" y="814"/>
                  </a:lnTo>
                  <a:lnTo>
                    <a:pt x="1406" y="1628"/>
                  </a:lnTo>
                  <a:lnTo>
                    <a:pt x="2811"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97"/>
            <p:cNvSpPr/>
            <p:nvPr/>
          </p:nvSpPr>
          <p:spPr>
            <a:xfrm>
              <a:off x="2289363" y="1201776"/>
              <a:ext cx="108638" cy="62914"/>
            </a:xfrm>
            <a:custGeom>
              <a:avLst/>
              <a:gdLst/>
              <a:ahLst/>
              <a:cxnLst/>
              <a:rect l="l" t="t" r="r" b="b"/>
              <a:pathLst>
                <a:path w="2811" h="1628" extrusionOk="0">
                  <a:moveTo>
                    <a:pt x="1369" y="1"/>
                  </a:moveTo>
                  <a:lnTo>
                    <a:pt x="1" y="814"/>
                  </a:lnTo>
                  <a:lnTo>
                    <a:pt x="1406" y="1628"/>
                  </a:lnTo>
                  <a:lnTo>
                    <a:pt x="2810" y="814"/>
                  </a:lnTo>
                  <a:lnTo>
                    <a:pt x="1369"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97"/>
            <p:cNvSpPr/>
            <p:nvPr/>
          </p:nvSpPr>
          <p:spPr>
            <a:xfrm>
              <a:off x="2553702" y="1236094"/>
              <a:ext cx="60020" cy="38606"/>
            </a:xfrm>
            <a:custGeom>
              <a:avLst/>
              <a:gdLst/>
              <a:ahLst/>
              <a:cxnLst/>
              <a:rect l="l" t="t" r="r" b="b"/>
              <a:pathLst>
                <a:path w="1553" h="999" extrusionOk="0">
                  <a:moveTo>
                    <a:pt x="0" y="0"/>
                  </a:moveTo>
                  <a:lnTo>
                    <a:pt x="0" y="185"/>
                  </a:lnTo>
                  <a:lnTo>
                    <a:pt x="1405" y="998"/>
                  </a:lnTo>
                  <a:lnTo>
                    <a:pt x="1553"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97"/>
            <p:cNvSpPr/>
            <p:nvPr/>
          </p:nvSpPr>
          <p:spPr>
            <a:xfrm>
              <a:off x="2495115" y="1236094"/>
              <a:ext cx="58628" cy="38606"/>
            </a:xfrm>
            <a:custGeom>
              <a:avLst/>
              <a:gdLst/>
              <a:ahLst/>
              <a:cxnLst/>
              <a:rect l="l" t="t" r="r" b="b"/>
              <a:pathLst>
                <a:path w="1517" h="999" extrusionOk="0">
                  <a:moveTo>
                    <a:pt x="1516" y="0"/>
                  </a:moveTo>
                  <a:lnTo>
                    <a:pt x="0" y="887"/>
                  </a:lnTo>
                  <a:lnTo>
                    <a:pt x="111" y="998"/>
                  </a:lnTo>
                  <a:lnTo>
                    <a:pt x="1516" y="185"/>
                  </a:lnTo>
                  <a:lnTo>
                    <a:pt x="151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97"/>
            <p:cNvSpPr/>
            <p:nvPr/>
          </p:nvSpPr>
          <p:spPr>
            <a:xfrm>
              <a:off x="2413687" y="1236094"/>
              <a:ext cx="60020" cy="38606"/>
            </a:xfrm>
            <a:custGeom>
              <a:avLst/>
              <a:gdLst/>
              <a:ahLst/>
              <a:cxnLst/>
              <a:rect l="l" t="t" r="r" b="b"/>
              <a:pathLst>
                <a:path w="1553" h="999" extrusionOk="0">
                  <a:moveTo>
                    <a:pt x="0" y="0"/>
                  </a:moveTo>
                  <a:lnTo>
                    <a:pt x="0" y="185"/>
                  </a:lnTo>
                  <a:lnTo>
                    <a:pt x="1405" y="998"/>
                  </a:lnTo>
                  <a:lnTo>
                    <a:pt x="1553"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97"/>
            <p:cNvSpPr/>
            <p:nvPr/>
          </p:nvSpPr>
          <p:spPr>
            <a:xfrm>
              <a:off x="2353670" y="1236094"/>
              <a:ext cx="60058" cy="38606"/>
            </a:xfrm>
            <a:custGeom>
              <a:avLst/>
              <a:gdLst/>
              <a:ahLst/>
              <a:cxnLst/>
              <a:rect l="l" t="t" r="r" b="b"/>
              <a:pathLst>
                <a:path w="1554" h="999" extrusionOk="0">
                  <a:moveTo>
                    <a:pt x="1553" y="0"/>
                  </a:moveTo>
                  <a:lnTo>
                    <a:pt x="0" y="887"/>
                  </a:lnTo>
                  <a:lnTo>
                    <a:pt x="148" y="998"/>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97"/>
            <p:cNvSpPr/>
            <p:nvPr/>
          </p:nvSpPr>
          <p:spPr>
            <a:xfrm>
              <a:off x="2495115" y="1270373"/>
              <a:ext cx="4329" cy="4328"/>
            </a:xfrm>
            <a:custGeom>
              <a:avLst/>
              <a:gdLst/>
              <a:ahLst/>
              <a:cxnLst/>
              <a:rect l="l" t="t" r="r" b="b"/>
              <a:pathLst>
                <a:path w="112" h="112" extrusionOk="0">
                  <a:moveTo>
                    <a:pt x="111" y="111"/>
                  </a:moveTo>
                  <a:lnTo>
                    <a:pt x="0"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97"/>
            <p:cNvSpPr/>
            <p:nvPr/>
          </p:nvSpPr>
          <p:spPr>
            <a:xfrm>
              <a:off x="2499405" y="1243243"/>
              <a:ext cx="108638" cy="62875"/>
            </a:xfrm>
            <a:custGeom>
              <a:avLst/>
              <a:gdLst/>
              <a:ahLst/>
              <a:cxnLst/>
              <a:rect l="l" t="t" r="r" b="b"/>
              <a:pathLst>
                <a:path w="2811" h="1627" extrusionOk="0">
                  <a:moveTo>
                    <a:pt x="1405" y="0"/>
                  </a:moveTo>
                  <a:lnTo>
                    <a:pt x="0" y="813"/>
                  </a:lnTo>
                  <a:lnTo>
                    <a:pt x="1442" y="1627"/>
                  </a:lnTo>
                  <a:lnTo>
                    <a:pt x="2810" y="813"/>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97"/>
            <p:cNvSpPr/>
            <p:nvPr/>
          </p:nvSpPr>
          <p:spPr>
            <a:xfrm>
              <a:off x="2359389" y="1243243"/>
              <a:ext cx="108599" cy="62875"/>
            </a:xfrm>
            <a:custGeom>
              <a:avLst/>
              <a:gdLst/>
              <a:ahLst/>
              <a:cxnLst/>
              <a:rect l="l" t="t" r="r" b="b"/>
              <a:pathLst>
                <a:path w="2810" h="1627" extrusionOk="0">
                  <a:moveTo>
                    <a:pt x="1405" y="0"/>
                  </a:moveTo>
                  <a:lnTo>
                    <a:pt x="0" y="813"/>
                  </a:lnTo>
                  <a:lnTo>
                    <a:pt x="1405" y="1627"/>
                  </a:lnTo>
                  <a:lnTo>
                    <a:pt x="2810" y="813"/>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97"/>
            <p:cNvSpPr/>
            <p:nvPr/>
          </p:nvSpPr>
          <p:spPr>
            <a:xfrm>
              <a:off x="2483676" y="1277523"/>
              <a:ext cx="60058" cy="37176"/>
            </a:xfrm>
            <a:custGeom>
              <a:avLst/>
              <a:gdLst/>
              <a:ahLst/>
              <a:cxnLst/>
              <a:rect l="l" t="t" r="r" b="b"/>
              <a:pathLst>
                <a:path w="1554" h="962" extrusionOk="0">
                  <a:moveTo>
                    <a:pt x="1" y="0"/>
                  </a:moveTo>
                  <a:lnTo>
                    <a:pt x="1" y="148"/>
                  </a:lnTo>
                  <a:lnTo>
                    <a:pt x="1406" y="962"/>
                  </a:lnTo>
                  <a:lnTo>
                    <a:pt x="1553" y="888"/>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97"/>
            <p:cNvSpPr/>
            <p:nvPr/>
          </p:nvSpPr>
          <p:spPr>
            <a:xfrm>
              <a:off x="2423658" y="1277523"/>
              <a:ext cx="60058" cy="37176"/>
            </a:xfrm>
            <a:custGeom>
              <a:avLst/>
              <a:gdLst/>
              <a:ahLst/>
              <a:cxnLst/>
              <a:rect l="l" t="t" r="r" b="b"/>
              <a:pathLst>
                <a:path w="1554" h="962" extrusionOk="0">
                  <a:moveTo>
                    <a:pt x="1554" y="0"/>
                  </a:moveTo>
                  <a:lnTo>
                    <a:pt x="1" y="888"/>
                  </a:lnTo>
                  <a:lnTo>
                    <a:pt x="149" y="962"/>
                  </a:lnTo>
                  <a:lnTo>
                    <a:pt x="1554" y="148"/>
                  </a:lnTo>
                  <a:lnTo>
                    <a:pt x="1554"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97"/>
            <p:cNvSpPr/>
            <p:nvPr/>
          </p:nvSpPr>
          <p:spPr>
            <a:xfrm>
              <a:off x="2485105" y="1148908"/>
              <a:ext cx="360117" cy="221513"/>
            </a:xfrm>
            <a:custGeom>
              <a:avLst/>
              <a:gdLst/>
              <a:ahLst/>
              <a:cxnLst/>
              <a:rect l="l" t="t" r="r" b="b"/>
              <a:pathLst>
                <a:path w="9318" h="5732" extrusionOk="0">
                  <a:moveTo>
                    <a:pt x="9317" y="1"/>
                  </a:moveTo>
                  <a:lnTo>
                    <a:pt x="7506" y="1036"/>
                  </a:lnTo>
                  <a:lnTo>
                    <a:pt x="7247" y="1221"/>
                  </a:lnTo>
                  <a:lnTo>
                    <a:pt x="5694" y="2108"/>
                  </a:lnTo>
                  <a:lnTo>
                    <a:pt x="5435" y="2256"/>
                  </a:lnTo>
                  <a:lnTo>
                    <a:pt x="3883" y="3143"/>
                  </a:lnTo>
                  <a:lnTo>
                    <a:pt x="3624" y="3328"/>
                  </a:lnTo>
                  <a:lnTo>
                    <a:pt x="2071" y="4216"/>
                  </a:lnTo>
                  <a:lnTo>
                    <a:pt x="1812" y="4363"/>
                  </a:lnTo>
                  <a:lnTo>
                    <a:pt x="1" y="5436"/>
                  </a:lnTo>
                  <a:lnTo>
                    <a:pt x="1" y="5731"/>
                  </a:lnTo>
                  <a:lnTo>
                    <a:pt x="1812" y="4696"/>
                  </a:lnTo>
                  <a:lnTo>
                    <a:pt x="2071" y="4511"/>
                  </a:lnTo>
                  <a:lnTo>
                    <a:pt x="3624" y="3624"/>
                  </a:lnTo>
                  <a:lnTo>
                    <a:pt x="3883" y="3476"/>
                  </a:lnTo>
                  <a:lnTo>
                    <a:pt x="5435" y="2589"/>
                  </a:lnTo>
                  <a:lnTo>
                    <a:pt x="5694" y="2404"/>
                  </a:lnTo>
                  <a:lnTo>
                    <a:pt x="7247" y="1517"/>
                  </a:lnTo>
                  <a:lnTo>
                    <a:pt x="7506" y="1369"/>
                  </a:lnTo>
                  <a:lnTo>
                    <a:pt x="9317" y="297"/>
                  </a:lnTo>
                  <a:lnTo>
                    <a:pt x="9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97"/>
            <p:cNvSpPr/>
            <p:nvPr/>
          </p:nvSpPr>
          <p:spPr>
            <a:xfrm>
              <a:off x="2423658" y="1311802"/>
              <a:ext cx="5758" cy="2898"/>
            </a:xfrm>
            <a:custGeom>
              <a:avLst/>
              <a:gdLst/>
              <a:ahLst/>
              <a:cxnLst/>
              <a:rect l="l" t="t" r="r" b="b"/>
              <a:pathLst>
                <a:path w="149" h="75" extrusionOk="0">
                  <a:moveTo>
                    <a:pt x="149" y="75"/>
                  </a:moveTo>
                  <a:lnTo>
                    <a:pt x="1" y="1"/>
                  </a:lnTo>
                  <a:lnTo>
                    <a:pt x="1"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97"/>
            <p:cNvSpPr/>
            <p:nvPr/>
          </p:nvSpPr>
          <p:spPr>
            <a:xfrm>
              <a:off x="2429378" y="1283242"/>
              <a:ext cx="108638" cy="62875"/>
            </a:xfrm>
            <a:custGeom>
              <a:avLst/>
              <a:gdLst/>
              <a:ahLst/>
              <a:cxnLst/>
              <a:rect l="l" t="t" r="r" b="b"/>
              <a:pathLst>
                <a:path w="2811" h="1627" extrusionOk="0">
                  <a:moveTo>
                    <a:pt x="1406" y="0"/>
                  </a:moveTo>
                  <a:lnTo>
                    <a:pt x="1" y="814"/>
                  </a:lnTo>
                  <a:lnTo>
                    <a:pt x="1406" y="1627"/>
                  </a:lnTo>
                  <a:lnTo>
                    <a:pt x="2811"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97"/>
            <p:cNvSpPr/>
            <p:nvPr/>
          </p:nvSpPr>
          <p:spPr>
            <a:xfrm>
              <a:off x="2120788" y="1148908"/>
              <a:ext cx="364369" cy="221513"/>
            </a:xfrm>
            <a:custGeom>
              <a:avLst/>
              <a:gdLst/>
              <a:ahLst/>
              <a:cxnLst/>
              <a:rect l="l" t="t" r="r" b="b"/>
              <a:pathLst>
                <a:path w="9428" h="5732" extrusionOk="0">
                  <a:moveTo>
                    <a:pt x="0" y="1"/>
                  </a:moveTo>
                  <a:lnTo>
                    <a:pt x="0" y="297"/>
                  </a:lnTo>
                  <a:lnTo>
                    <a:pt x="1849" y="1369"/>
                  </a:lnTo>
                  <a:lnTo>
                    <a:pt x="2107" y="1517"/>
                  </a:lnTo>
                  <a:lnTo>
                    <a:pt x="3660" y="2404"/>
                  </a:lnTo>
                  <a:lnTo>
                    <a:pt x="3919" y="2589"/>
                  </a:lnTo>
                  <a:lnTo>
                    <a:pt x="5472" y="3476"/>
                  </a:lnTo>
                  <a:lnTo>
                    <a:pt x="5768" y="3624"/>
                  </a:lnTo>
                  <a:lnTo>
                    <a:pt x="7320" y="4511"/>
                  </a:lnTo>
                  <a:lnTo>
                    <a:pt x="7579" y="4696"/>
                  </a:lnTo>
                  <a:lnTo>
                    <a:pt x="9428" y="5731"/>
                  </a:lnTo>
                  <a:lnTo>
                    <a:pt x="9428" y="5436"/>
                  </a:lnTo>
                  <a:lnTo>
                    <a:pt x="7579" y="4363"/>
                  </a:lnTo>
                  <a:lnTo>
                    <a:pt x="7320" y="4216"/>
                  </a:lnTo>
                  <a:lnTo>
                    <a:pt x="5768" y="3328"/>
                  </a:lnTo>
                  <a:lnTo>
                    <a:pt x="5472" y="3143"/>
                  </a:lnTo>
                  <a:lnTo>
                    <a:pt x="3919" y="2256"/>
                  </a:lnTo>
                  <a:lnTo>
                    <a:pt x="3660" y="2108"/>
                  </a:lnTo>
                  <a:lnTo>
                    <a:pt x="2107" y="1221"/>
                  </a:lnTo>
                  <a:lnTo>
                    <a:pt x="1849" y="1036"/>
                  </a:lnTo>
                  <a:lnTo>
                    <a:pt x="0" y="1"/>
                  </a:lnTo>
                  <a:close/>
                </a:path>
              </a:pathLst>
            </a:custGeom>
            <a:solidFill>
              <a:srgbClr val="161C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97"/>
            <p:cNvSpPr/>
            <p:nvPr/>
          </p:nvSpPr>
          <p:spPr>
            <a:xfrm>
              <a:off x="2403678" y="1264653"/>
              <a:ext cx="161469" cy="94332"/>
            </a:xfrm>
            <a:custGeom>
              <a:avLst/>
              <a:gdLst/>
              <a:ahLst/>
              <a:cxnLst/>
              <a:rect l="l" t="t" r="r" b="b"/>
              <a:pathLst>
                <a:path w="4178" h="2441" extrusionOk="0">
                  <a:moveTo>
                    <a:pt x="2071" y="333"/>
                  </a:moveTo>
                  <a:lnTo>
                    <a:pt x="3623" y="1221"/>
                  </a:lnTo>
                  <a:lnTo>
                    <a:pt x="3476" y="1295"/>
                  </a:lnTo>
                  <a:lnTo>
                    <a:pt x="2071" y="2108"/>
                  </a:lnTo>
                  <a:lnTo>
                    <a:pt x="666" y="1295"/>
                  </a:lnTo>
                  <a:lnTo>
                    <a:pt x="518" y="1221"/>
                  </a:lnTo>
                  <a:lnTo>
                    <a:pt x="2071" y="333"/>
                  </a:lnTo>
                  <a:close/>
                  <a:moveTo>
                    <a:pt x="2071" y="1"/>
                  </a:moveTo>
                  <a:lnTo>
                    <a:pt x="1812" y="148"/>
                  </a:lnTo>
                  <a:lnTo>
                    <a:pt x="1664" y="259"/>
                  </a:lnTo>
                  <a:lnTo>
                    <a:pt x="259" y="1073"/>
                  </a:lnTo>
                  <a:lnTo>
                    <a:pt x="0" y="1221"/>
                  </a:lnTo>
                  <a:lnTo>
                    <a:pt x="259" y="1368"/>
                  </a:lnTo>
                  <a:lnTo>
                    <a:pt x="2108" y="2441"/>
                  </a:lnTo>
                  <a:lnTo>
                    <a:pt x="3919" y="1368"/>
                  </a:lnTo>
                  <a:lnTo>
                    <a:pt x="4178" y="1221"/>
                  </a:lnTo>
                  <a:lnTo>
                    <a:pt x="3919" y="1073"/>
                  </a:lnTo>
                  <a:lnTo>
                    <a:pt x="2477" y="259"/>
                  </a:lnTo>
                  <a:lnTo>
                    <a:pt x="2366" y="148"/>
                  </a:lnTo>
                  <a:lnTo>
                    <a:pt x="2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97"/>
            <p:cNvSpPr/>
            <p:nvPr/>
          </p:nvSpPr>
          <p:spPr>
            <a:xfrm>
              <a:off x="2087900" y="914596"/>
              <a:ext cx="408697" cy="261511"/>
            </a:xfrm>
            <a:custGeom>
              <a:avLst/>
              <a:gdLst/>
              <a:ahLst/>
              <a:cxnLst/>
              <a:rect l="l" t="t" r="r" b="b"/>
              <a:pathLst>
                <a:path w="10575" h="6767" extrusionOk="0">
                  <a:moveTo>
                    <a:pt x="38" y="5731"/>
                  </a:moveTo>
                  <a:cubicBezTo>
                    <a:pt x="38" y="5737"/>
                    <a:pt x="38" y="5742"/>
                    <a:pt x="38" y="5747"/>
                  </a:cubicBezTo>
                  <a:lnTo>
                    <a:pt x="38" y="5747"/>
                  </a:lnTo>
                  <a:lnTo>
                    <a:pt x="64" y="5731"/>
                  </a:lnTo>
                  <a:close/>
                  <a:moveTo>
                    <a:pt x="38" y="5747"/>
                  </a:moveTo>
                  <a:lnTo>
                    <a:pt x="1" y="5768"/>
                  </a:lnTo>
                  <a:lnTo>
                    <a:pt x="38" y="5768"/>
                  </a:lnTo>
                  <a:cubicBezTo>
                    <a:pt x="38" y="5768"/>
                    <a:pt x="38" y="5768"/>
                    <a:pt x="38" y="5747"/>
                  </a:cubicBezTo>
                  <a:close/>
                  <a:moveTo>
                    <a:pt x="9872" y="1"/>
                  </a:moveTo>
                  <a:lnTo>
                    <a:pt x="64" y="5731"/>
                  </a:lnTo>
                  <a:lnTo>
                    <a:pt x="186" y="5731"/>
                  </a:lnTo>
                  <a:cubicBezTo>
                    <a:pt x="186" y="5731"/>
                    <a:pt x="223" y="5768"/>
                    <a:pt x="223" y="5768"/>
                  </a:cubicBezTo>
                  <a:lnTo>
                    <a:pt x="260" y="5768"/>
                  </a:lnTo>
                  <a:cubicBezTo>
                    <a:pt x="297" y="5768"/>
                    <a:pt x="297" y="5805"/>
                    <a:pt x="297" y="5805"/>
                  </a:cubicBezTo>
                  <a:lnTo>
                    <a:pt x="334" y="5805"/>
                  </a:lnTo>
                  <a:cubicBezTo>
                    <a:pt x="370" y="5805"/>
                    <a:pt x="370" y="5842"/>
                    <a:pt x="370" y="5842"/>
                  </a:cubicBezTo>
                  <a:cubicBezTo>
                    <a:pt x="407" y="5842"/>
                    <a:pt x="407" y="5879"/>
                    <a:pt x="407" y="5879"/>
                  </a:cubicBezTo>
                  <a:lnTo>
                    <a:pt x="444" y="5879"/>
                  </a:lnTo>
                  <a:cubicBezTo>
                    <a:pt x="444" y="5916"/>
                    <a:pt x="444" y="5916"/>
                    <a:pt x="481" y="5916"/>
                  </a:cubicBezTo>
                  <a:cubicBezTo>
                    <a:pt x="481" y="5916"/>
                    <a:pt x="481" y="5916"/>
                    <a:pt x="481" y="5953"/>
                  </a:cubicBezTo>
                  <a:lnTo>
                    <a:pt x="518" y="5953"/>
                  </a:lnTo>
                  <a:cubicBezTo>
                    <a:pt x="518" y="5990"/>
                    <a:pt x="518" y="5990"/>
                    <a:pt x="518" y="5990"/>
                  </a:cubicBezTo>
                  <a:lnTo>
                    <a:pt x="555" y="5990"/>
                  </a:lnTo>
                  <a:cubicBezTo>
                    <a:pt x="555" y="5990"/>
                    <a:pt x="555" y="5990"/>
                    <a:pt x="555" y="6027"/>
                  </a:cubicBezTo>
                  <a:cubicBezTo>
                    <a:pt x="555" y="6027"/>
                    <a:pt x="555" y="6027"/>
                    <a:pt x="592" y="6064"/>
                  </a:cubicBezTo>
                  <a:cubicBezTo>
                    <a:pt x="592" y="6101"/>
                    <a:pt x="592" y="6101"/>
                    <a:pt x="592" y="6101"/>
                  </a:cubicBezTo>
                  <a:cubicBezTo>
                    <a:pt x="592" y="6101"/>
                    <a:pt x="629" y="6138"/>
                    <a:pt x="629" y="6138"/>
                  </a:cubicBezTo>
                  <a:cubicBezTo>
                    <a:pt x="629" y="6138"/>
                    <a:pt x="629" y="6138"/>
                    <a:pt x="629" y="6175"/>
                  </a:cubicBezTo>
                  <a:cubicBezTo>
                    <a:pt x="666" y="6212"/>
                    <a:pt x="666" y="6212"/>
                    <a:pt x="666" y="6212"/>
                  </a:cubicBezTo>
                  <a:cubicBezTo>
                    <a:pt x="666" y="6212"/>
                    <a:pt x="666" y="6212"/>
                    <a:pt x="666" y="6249"/>
                  </a:cubicBezTo>
                  <a:cubicBezTo>
                    <a:pt x="666" y="6249"/>
                    <a:pt x="666" y="6286"/>
                    <a:pt x="666" y="6286"/>
                  </a:cubicBezTo>
                  <a:cubicBezTo>
                    <a:pt x="703" y="6286"/>
                    <a:pt x="703" y="6323"/>
                    <a:pt x="703" y="6323"/>
                  </a:cubicBezTo>
                  <a:cubicBezTo>
                    <a:pt x="703" y="6323"/>
                    <a:pt x="703" y="6323"/>
                    <a:pt x="703" y="6360"/>
                  </a:cubicBezTo>
                  <a:cubicBezTo>
                    <a:pt x="703" y="6397"/>
                    <a:pt x="703" y="6397"/>
                    <a:pt x="703" y="6397"/>
                  </a:cubicBezTo>
                  <a:cubicBezTo>
                    <a:pt x="703" y="6397"/>
                    <a:pt x="703" y="6434"/>
                    <a:pt x="703" y="6434"/>
                  </a:cubicBezTo>
                  <a:cubicBezTo>
                    <a:pt x="703" y="6434"/>
                    <a:pt x="703" y="6434"/>
                    <a:pt x="703" y="6471"/>
                  </a:cubicBezTo>
                  <a:cubicBezTo>
                    <a:pt x="703" y="6471"/>
                    <a:pt x="703" y="6508"/>
                    <a:pt x="703" y="6508"/>
                  </a:cubicBezTo>
                  <a:cubicBezTo>
                    <a:pt x="703" y="6508"/>
                    <a:pt x="703" y="6545"/>
                    <a:pt x="703" y="6545"/>
                  </a:cubicBezTo>
                  <a:cubicBezTo>
                    <a:pt x="703" y="6545"/>
                    <a:pt x="703" y="6582"/>
                    <a:pt x="703" y="6582"/>
                  </a:cubicBezTo>
                  <a:cubicBezTo>
                    <a:pt x="703" y="6618"/>
                    <a:pt x="703" y="6618"/>
                    <a:pt x="703" y="6618"/>
                  </a:cubicBezTo>
                  <a:cubicBezTo>
                    <a:pt x="703" y="6618"/>
                    <a:pt x="703" y="6618"/>
                    <a:pt x="703" y="6655"/>
                  </a:cubicBezTo>
                  <a:cubicBezTo>
                    <a:pt x="703" y="6692"/>
                    <a:pt x="703" y="6692"/>
                    <a:pt x="666" y="6692"/>
                  </a:cubicBezTo>
                  <a:cubicBezTo>
                    <a:pt x="666" y="6692"/>
                    <a:pt x="666" y="6692"/>
                    <a:pt x="666" y="6723"/>
                  </a:cubicBezTo>
                  <a:lnTo>
                    <a:pt x="666" y="6723"/>
                  </a:lnTo>
                  <a:lnTo>
                    <a:pt x="10427" y="1036"/>
                  </a:lnTo>
                  <a:cubicBezTo>
                    <a:pt x="10463" y="999"/>
                    <a:pt x="10463" y="999"/>
                    <a:pt x="10463" y="999"/>
                  </a:cubicBezTo>
                  <a:lnTo>
                    <a:pt x="10500" y="999"/>
                  </a:lnTo>
                  <a:cubicBezTo>
                    <a:pt x="10500" y="962"/>
                    <a:pt x="10500" y="962"/>
                    <a:pt x="10500" y="962"/>
                  </a:cubicBezTo>
                  <a:cubicBezTo>
                    <a:pt x="10500" y="962"/>
                    <a:pt x="10500" y="962"/>
                    <a:pt x="10537" y="925"/>
                  </a:cubicBezTo>
                  <a:cubicBezTo>
                    <a:pt x="10537" y="925"/>
                    <a:pt x="10537" y="925"/>
                    <a:pt x="10537" y="888"/>
                  </a:cubicBezTo>
                  <a:cubicBezTo>
                    <a:pt x="10537" y="888"/>
                    <a:pt x="10537" y="851"/>
                    <a:pt x="10537" y="851"/>
                  </a:cubicBezTo>
                  <a:cubicBezTo>
                    <a:pt x="10574" y="814"/>
                    <a:pt x="10574" y="814"/>
                    <a:pt x="10574" y="814"/>
                  </a:cubicBezTo>
                  <a:cubicBezTo>
                    <a:pt x="10574" y="777"/>
                    <a:pt x="10574" y="777"/>
                    <a:pt x="10574" y="777"/>
                  </a:cubicBezTo>
                  <a:lnTo>
                    <a:pt x="10574" y="740"/>
                  </a:lnTo>
                  <a:cubicBezTo>
                    <a:pt x="10574" y="740"/>
                    <a:pt x="10574" y="703"/>
                    <a:pt x="10574" y="703"/>
                  </a:cubicBezTo>
                  <a:cubicBezTo>
                    <a:pt x="10574" y="703"/>
                    <a:pt x="10574" y="703"/>
                    <a:pt x="10574" y="666"/>
                  </a:cubicBezTo>
                  <a:cubicBezTo>
                    <a:pt x="10574" y="666"/>
                    <a:pt x="10537" y="666"/>
                    <a:pt x="10537" y="629"/>
                  </a:cubicBezTo>
                  <a:cubicBezTo>
                    <a:pt x="10537" y="629"/>
                    <a:pt x="10537" y="592"/>
                    <a:pt x="10537" y="592"/>
                  </a:cubicBezTo>
                  <a:cubicBezTo>
                    <a:pt x="10537" y="592"/>
                    <a:pt x="10537" y="592"/>
                    <a:pt x="10537" y="555"/>
                  </a:cubicBezTo>
                  <a:cubicBezTo>
                    <a:pt x="10537" y="555"/>
                    <a:pt x="10537" y="555"/>
                    <a:pt x="10537" y="518"/>
                  </a:cubicBezTo>
                  <a:lnTo>
                    <a:pt x="10500" y="518"/>
                  </a:lnTo>
                  <a:cubicBezTo>
                    <a:pt x="10500" y="518"/>
                    <a:pt x="10500" y="481"/>
                    <a:pt x="10500" y="481"/>
                  </a:cubicBezTo>
                  <a:cubicBezTo>
                    <a:pt x="10500" y="444"/>
                    <a:pt x="10500" y="444"/>
                    <a:pt x="10500" y="444"/>
                  </a:cubicBezTo>
                  <a:cubicBezTo>
                    <a:pt x="10500" y="444"/>
                    <a:pt x="10463" y="407"/>
                    <a:pt x="10463" y="407"/>
                  </a:cubicBezTo>
                  <a:cubicBezTo>
                    <a:pt x="10463" y="407"/>
                    <a:pt x="10463" y="407"/>
                    <a:pt x="10463" y="370"/>
                  </a:cubicBezTo>
                  <a:cubicBezTo>
                    <a:pt x="10427" y="333"/>
                    <a:pt x="10427" y="333"/>
                    <a:pt x="10427" y="333"/>
                  </a:cubicBezTo>
                  <a:cubicBezTo>
                    <a:pt x="10427" y="333"/>
                    <a:pt x="10427" y="297"/>
                    <a:pt x="10427" y="297"/>
                  </a:cubicBezTo>
                  <a:cubicBezTo>
                    <a:pt x="10390" y="297"/>
                    <a:pt x="10390" y="297"/>
                    <a:pt x="10390" y="260"/>
                  </a:cubicBezTo>
                  <a:cubicBezTo>
                    <a:pt x="10390" y="260"/>
                    <a:pt x="10353" y="223"/>
                    <a:pt x="10353" y="223"/>
                  </a:cubicBezTo>
                  <a:cubicBezTo>
                    <a:pt x="10353" y="223"/>
                    <a:pt x="10316" y="186"/>
                    <a:pt x="10316" y="186"/>
                  </a:cubicBezTo>
                  <a:cubicBezTo>
                    <a:pt x="10316" y="149"/>
                    <a:pt x="10279" y="149"/>
                    <a:pt x="10279" y="149"/>
                  </a:cubicBezTo>
                  <a:cubicBezTo>
                    <a:pt x="10279" y="149"/>
                    <a:pt x="10279" y="112"/>
                    <a:pt x="10279" y="112"/>
                  </a:cubicBezTo>
                  <a:lnTo>
                    <a:pt x="10242" y="112"/>
                  </a:lnTo>
                  <a:cubicBezTo>
                    <a:pt x="10242" y="75"/>
                    <a:pt x="10205" y="75"/>
                    <a:pt x="10205" y="75"/>
                  </a:cubicBezTo>
                  <a:lnTo>
                    <a:pt x="10168" y="75"/>
                  </a:lnTo>
                  <a:cubicBezTo>
                    <a:pt x="10168" y="38"/>
                    <a:pt x="10168" y="38"/>
                    <a:pt x="10168" y="38"/>
                  </a:cubicBezTo>
                  <a:lnTo>
                    <a:pt x="10094" y="38"/>
                  </a:lnTo>
                  <a:cubicBezTo>
                    <a:pt x="10094" y="38"/>
                    <a:pt x="10094" y="1"/>
                    <a:pt x="10094" y="1"/>
                  </a:cubicBezTo>
                  <a:close/>
                  <a:moveTo>
                    <a:pt x="666" y="6723"/>
                  </a:moveTo>
                  <a:lnTo>
                    <a:pt x="656" y="6729"/>
                  </a:lnTo>
                  <a:lnTo>
                    <a:pt x="666" y="6729"/>
                  </a:lnTo>
                  <a:cubicBezTo>
                    <a:pt x="666" y="6727"/>
                    <a:pt x="666" y="6725"/>
                    <a:pt x="666" y="6723"/>
                  </a:cubicBezTo>
                  <a:close/>
                  <a:moveTo>
                    <a:pt x="629" y="6729"/>
                  </a:moveTo>
                  <a:cubicBezTo>
                    <a:pt x="629" y="6729"/>
                    <a:pt x="629" y="6729"/>
                    <a:pt x="629" y="6745"/>
                  </a:cubicBezTo>
                  <a:lnTo>
                    <a:pt x="629" y="6745"/>
                  </a:lnTo>
                  <a:lnTo>
                    <a:pt x="656" y="6729"/>
                  </a:lnTo>
                  <a:close/>
                  <a:moveTo>
                    <a:pt x="629" y="6745"/>
                  </a:moveTo>
                  <a:lnTo>
                    <a:pt x="592" y="6766"/>
                  </a:lnTo>
                  <a:lnTo>
                    <a:pt x="629" y="6766"/>
                  </a:lnTo>
                  <a:cubicBezTo>
                    <a:pt x="629" y="6757"/>
                    <a:pt x="629" y="6750"/>
                    <a:pt x="629" y="6745"/>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97"/>
            <p:cNvSpPr/>
            <p:nvPr/>
          </p:nvSpPr>
          <p:spPr>
            <a:xfrm>
              <a:off x="2083610" y="1136077"/>
              <a:ext cx="31498" cy="40964"/>
            </a:xfrm>
            <a:custGeom>
              <a:avLst/>
              <a:gdLst/>
              <a:ahLst/>
              <a:cxnLst/>
              <a:rect l="l" t="t" r="r" b="b"/>
              <a:pathLst>
                <a:path w="815" h="1060" extrusionOk="0">
                  <a:moveTo>
                    <a:pt x="149" y="0"/>
                  </a:moveTo>
                  <a:cubicBezTo>
                    <a:pt x="149" y="37"/>
                    <a:pt x="149" y="37"/>
                    <a:pt x="149" y="37"/>
                  </a:cubicBezTo>
                  <a:lnTo>
                    <a:pt x="112" y="37"/>
                  </a:lnTo>
                  <a:cubicBezTo>
                    <a:pt x="38" y="74"/>
                    <a:pt x="1" y="185"/>
                    <a:pt x="1" y="296"/>
                  </a:cubicBezTo>
                  <a:cubicBezTo>
                    <a:pt x="1" y="555"/>
                    <a:pt x="186" y="887"/>
                    <a:pt x="408" y="998"/>
                  </a:cubicBezTo>
                  <a:cubicBezTo>
                    <a:pt x="494" y="1042"/>
                    <a:pt x="568" y="1060"/>
                    <a:pt x="629" y="1060"/>
                  </a:cubicBezTo>
                  <a:cubicBezTo>
                    <a:pt x="673" y="1060"/>
                    <a:pt x="710" y="1051"/>
                    <a:pt x="740" y="1035"/>
                  </a:cubicBezTo>
                  <a:cubicBezTo>
                    <a:pt x="740" y="1035"/>
                    <a:pt x="740" y="998"/>
                    <a:pt x="740" y="998"/>
                  </a:cubicBezTo>
                  <a:lnTo>
                    <a:pt x="777" y="998"/>
                  </a:lnTo>
                  <a:cubicBezTo>
                    <a:pt x="777" y="961"/>
                    <a:pt x="777" y="961"/>
                    <a:pt x="777" y="961"/>
                  </a:cubicBezTo>
                  <a:cubicBezTo>
                    <a:pt x="814" y="961"/>
                    <a:pt x="814" y="961"/>
                    <a:pt x="814" y="924"/>
                  </a:cubicBezTo>
                  <a:cubicBezTo>
                    <a:pt x="814" y="887"/>
                    <a:pt x="814" y="887"/>
                    <a:pt x="814" y="887"/>
                  </a:cubicBezTo>
                  <a:cubicBezTo>
                    <a:pt x="814" y="887"/>
                    <a:pt x="814" y="887"/>
                    <a:pt x="814" y="851"/>
                  </a:cubicBezTo>
                  <a:cubicBezTo>
                    <a:pt x="814" y="851"/>
                    <a:pt x="814" y="814"/>
                    <a:pt x="814" y="814"/>
                  </a:cubicBezTo>
                  <a:cubicBezTo>
                    <a:pt x="814" y="814"/>
                    <a:pt x="814" y="777"/>
                    <a:pt x="814" y="777"/>
                  </a:cubicBezTo>
                  <a:cubicBezTo>
                    <a:pt x="814" y="777"/>
                    <a:pt x="814" y="740"/>
                    <a:pt x="814" y="740"/>
                  </a:cubicBezTo>
                  <a:cubicBezTo>
                    <a:pt x="814" y="703"/>
                    <a:pt x="814" y="703"/>
                    <a:pt x="814" y="703"/>
                  </a:cubicBezTo>
                  <a:cubicBezTo>
                    <a:pt x="814" y="703"/>
                    <a:pt x="814" y="666"/>
                    <a:pt x="814" y="666"/>
                  </a:cubicBezTo>
                  <a:cubicBezTo>
                    <a:pt x="814" y="666"/>
                    <a:pt x="814" y="666"/>
                    <a:pt x="814" y="629"/>
                  </a:cubicBezTo>
                  <a:cubicBezTo>
                    <a:pt x="814" y="592"/>
                    <a:pt x="814" y="592"/>
                    <a:pt x="814" y="592"/>
                  </a:cubicBezTo>
                  <a:cubicBezTo>
                    <a:pt x="814" y="592"/>
                    <a:pt x="814" y="555"/>
                    <a:pt x="777" y="555"/>
                  </a:cubicBezTo>
                  <a:cubicBezTo>
                    <a:pt x="777" y="555"/>
                    <a:pt x="777" y="555"/>
                    <a:pt x="777" y="518"/>
                  </a:cubicBezTo>
                  <a:cubicBezTo>
                    <a:pt x="777" y="518"/>
                    <a:pt x="777" y="481"/>
                    <a:pt x="777" y="481"/>
                  </a:cubicBezTo>
                  <a:cubicBezTo>
                    <a:pt x="777" y="481"/>
                    <a:pt x="777" y="481"/>
                    <a:pt x="740" y="444"/>
                  </a:cubicBezTo>
                  <a:cubicBezTo>
                    <a:pt x="740" y="407"/>
                    <a:pt x="740" y="407"/>
                    <a:pt x="740" y="407"/>
                  </a:cubicBezTo>
                  <a:cubicBezTo>
                    <a:pt x="740" y="407"/>
                    <a:pt x="703" y="370"/>
                    <a:pt x="703" y="370"/>
                  </a:cubicBezTo>
                  <a:cubicBezTo>
                    <a:pt x="703" y="370"/>
                    <a:pt x="703" y="370"/>
                    <a:pt x="703" y="333"/>
                  </a:cubicBezTo>
                  <a:cubicBezTo>
                    <a:pt x="666" y="296"/>
                    <a:pt x="666" y="296"/>
                    <a:pt x="666" y="296"/>
                  </a:cubicBezTo>
                  <a:cubicBezTo>
                    <a:pt x="666" y="259"/>
                    <a:pt x="666" y="259"/>
                    <a:pt x="666" y="259"/>
                  </a:cubicBezTo>
                  <a:cubicBezTo>
                    <a:pt x="629" y="259"/>
                    <a:pt x="629" y="259"/>
                    <a:pt x="629" y="222"/>
                  </a:cubicBezTo>
                  <a:lnTo>
                    <a:pt x="592" y="222"/>
                  </a:lnTo>
                  <a:cubicBezTo>
                    <a:pt x="592" y="185"/>
                    <a:pt x="592" y="185"/>
                    <a:pt x="592" y="185"/>
                  </a:cubicBezTo>
                  <a:cubicBezTo>
                    <a:pt x="555" y="185"/>
                    <a:pt x="555" y="148"/>
                    <a:pt x="555" y="148"/>
                  </a:cubicBezTo>
                  <a:lnTo>
                    <a:pt x="518" y="148"/>
                  </a:lnTo>
                  <a:cubicBezTo>
                    <a:pt x="518" y="148"/>
                    <a:pt x="518" y="111"/>
                    <a:pt x="481" y="111"/>
                  </a:cubicBezTo>
                  <a:cubicBezTo>
                    <a:pt x="481" y="111"/>
                    <a:pt x="445" y="74"/>
                    <a:pt x="445" y="74"/>
                  </a:cubicBezTo>
                  <a:lnTo>
                    <a:pt x="408" y="74"/>
                  </a:lnTo>
                  <a:cubicBezTo>
                    <a:pt x="408" y="37"/>
                    <a:pt x="408" y="37"/>
                    <a:pt x="371" y="37"/>
                  </a:cubicBezTo>
                  <a:lnTo>
                    <a:pt x="334" y="37"/>
                  </a:lnTo>
                  <a:cubicBezTo>
                    <a:pt x="334" y="37"/>
                    <a:pt x="297" y="0"/>
                    <a:pt x="297" y="0"/>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97"/>
            <p:cNvSpPr/>
            <p:nvPr/>
          </p:nvSpPr>
          <p:spPr>
            <a:xfrm>
              <a:off x="2822912" y="815082"/>
              <a:ext cx="575229" cy="737965"/>
            </a:xfrm>
            <a:custGeom>
              <a:avLst/>
              <a:gdLst/>
              <a:ahLst/>
              <a:cxnLst/>
              <a:rect l="l" t="t" r="r" b="b"/>
              <a:pathLst>
                <a:path w="14884" h="19096" extrusionOk="0">
                  <a:moveTo>
                    <a:pt x="14851" y="4290"/>
                  </a:moveTo>
                  <a:cubicBezTo>
                    <a:pt x="14856" y="4356"/>
                    <a:pt x="14865" y="4422"/>
                    <a:pt x="14884" y="4498"/>
                  </a:cubicBezTo>
                  <a:cubicBezTo>
                    <a:pt x="14884" y="4498"/>
                    <a:pt x="14884" y="4461"/>
                    <a:pt x="14884" y="4461"/>
                  </a:cubicBezTo>
                  <a:cubicBezTo>
                    <a:pt x="14873" y="4407"/>
                    <a:pt x="14862" y="4349"/>
                    <a:pt x="14851" y="4290"/>
                  </a:cubicBezTo>
                  <a:close/>
                  <a:moveTo>
                    <a:pt x="6713" y="18473"/>
                  </a:moveTo>
                  <a:cubicBezTo>
                    <a:pt x="6652" y="18498"/>
                    <a:pt x="6590" y="18522"/>
                    <a:pt x="6529" y="18547"/>
                  </a:cubicBezTo>
                  <a:lnTo>
                    <a:pt x="6602" y="18547"/>
                  </a:lnTo>
                  <a:cubicBezTo>
                    <a:pt x="6602" y="18510"/>
                    <a:pt x="6639" y="18510"/>
                    <a:pt x="6639" y="18510"/>
                  </a:cubicBezTo>
                  <a:lnTo>
                    <a:pt x="6713" y="18510"/>
                  </a:lnTo>
                  <a:cubicBezTo>
                    <a:pt x="6713" y="18473"/>
                    <a:pt x="6713" y="18473"/>
                    <a:pt x="6713" y="18473"/>
                  </a:cubicBezTo>
                  <a:close/>
                  <a:moveTo>
                    <a:pt x="10802" y="1"/>
                  </a:moveTo>
                  <a:cubicBezTo>
                    <a:pt x="9836" y="1"/>
                    <a:pt x="8751" y="305"/>
                    <a:pt x="7601" y="949"/>
                  </a:cubicBezTo>
                  <a:cubicBezTo>
                    <a:pt x="3497" y="3204"/>
                    <a:pt x="96" y="8935"/>
                    <a:pt x="59" y="13667"/>
                  </a:cubicBezTo>
                  <a:cubicBezTo>
                    <a:pt x="1" y="17084"/>
                    <a:pt x="1690" y="19095"/>
                    <a:pt x="4166" y="19095"/>
                  </a:cubicBezTo>
                  <a:cubicBezTo>
                    <a:pt x="4851" y="19095"/>
                    <a:pt x="5596" y="18941"/>
                    <a:pt x="6381" y="18621"/>
                  </a:cubicBezTo>
                  <a:lnTo>
                    <a:pt x="6418" y="18621"/>
                  </a:lnTo>
                  <a:cubicBezTo>
                    <a:pt x="6418" y="18621"/>
                    <a:pt x="6455" y="18584"/>
                    <a:pt x="6455" y="18584"/>
                  </a:cubicBezTo>
                  <a:lnTo>
                    <a:pt x="6529" y="18584"/>
                  </a:lnTo>
                  <a:cubicBezTo>
                    <a:pt x="6529" y="18584"/>
                    <a:pt x="6529" y="18547"/>
                    <a:pt x="6529" y="18547"/>
                  </a:cubicBezTo>
                  <a:lnTo>
                    <a:pt x="6529" y="18547"/>
                  </a:lnTo>
                  <a:cubicBezTo>
                    <a:pt x="6405" y="18596"/>
                    <a:pt x="6282" y="18646"/>
                    <a:pt x="6159" y="18695"/>
                  </a:cubicBezTo>
                  <a:lnTo>
                    <a:pt x="6085" y="18695"/>
                  </a:lnTo>
                  <a:cubicBezTo>
                    <a:pt x="5900" y="18769"/>
                    <a:pt x="5715" y="18806"/>
                    <a:pt x="5530" y="18843"/>
                  </a:cubicBezTo>
                  <a:lnTo>
                    <a:pt x="5456" y="18843"/>
                  </a:lnTo>
                  <a:cubicBezTo>
                    <a:pt x="5272" y="18880"/>
                    <a:pt x="5087" y="18917"/>
                    <a:pt x="4902" y="18917"/>
                  </a:cubicBezTo>
                  <a:lnTo>
                    <a:pt x="4310" y="18917"/>
                  </a:lnTo>
                  <a:cubicBezTo>
                    <a:pt x="4162" y="18917"/>
                    <a:pt x="3978" y="18880"/>
                    <a:pt x="3830" y="18843"/>
                  </a:cubicBezTo>
                  <a:lnTo>
                    <a:pt x="3793" y="18843"/>
                  </a:lnTo>
                  <a:cubicBezTo>
                    <a:pt x="3608" y="18806"/>
                    <a:pt x="3460" y="18769"/>
                    <a:pt x="3312" y="18695"/>
                  </a:cubicBezTo>
                  <a:lnTo>
                    <a:pt x="3275" y="18695"/>
                  </a:lnTo>
                  <a:cubicBezTo>
                    <a:pt x="3127" y="18621"/>
                    <a:pt x="2979" y="18547"/>
                    <a:pt x="2868" y="18510"/>
                  </a:cubicBezTo>
                  <a:cubicBezTo>
                    <a:pt x="2831" y="18473"/>
                    <a:pt x="2795" y="18473"/>
                    <a:pt x="2795" y="18473"/>
                  </a:cubicBezTo>
                  <a:cubicBezTo>
                    <a:pt x="2647" y="18399"/>
                    <a:pt x="2536" y="18288"/>
                    <a:pt x="2425" y="18214"/>
                  </a:cubicBezTo>
                  <a:cubicBezTo>
                    <a:pt x="2388" y="18214"/>
                    <a:pt x="2388" y="18177"/>
                    <a:pt x="2351" y="18177"/>
                  </a:cubicBezTo>
                  <a:cubicBezTo>
                    <a:pt x="2240" y="18066"/>
                    <a:pt x="2129" y="17956"/>
                    <a:pt x="2018" y="17845"/>
                  </a:cubicBezTo>
                  <a:cubicBezTo>
                    <a:pt x="2018" y="17845"/>
                    <a:pt x="1981" y="17845"/>
                    <a:pt x="1981" y="17808"/>
                  </a:cubicBezTo>
                  <a:cubicBezTo>
                    <a:pt x="1870" y="17697"/>
                    <a:pt x="1759" y="17586"/>
                    <a:pt x="1648" y="17438"/>
                  </a:cubicBezTo>
                  <a:cubicBezTo>
                    <a:pt x="1574" y="17290"/>
                    <a:pt x="1464" y="17142"/>
                    <a:pt x="1390" y="16994"/>
                  </a:cubicBezTo>
                  <a:cubicBezTo>
                    <a:pt x="1390" y="16994"/>
                    <a:pt x="1353" y="16957"/>
                    <a:pt x="1353" y="16957"/>
                  </a:cubicBezTo>
                  <a:cubicBezTo>
                    <a:pt x="1279" y="16809"/>
                    <a:pt x="1205" y="16625"/>
                    <a:pt x="1131" y="16477"/>
                  </a:cubicBezTo>
                  <a:cubicBezTo>
                    <a:pt x="1131" y="16440"/>
                    <a:pt x="1094" y="16403"/>
                    <a:pt x="1094" y="16403"/>
                  </a:cubicBezTo>
                  <a:cubicBezTo>
                    <a:pt x="1020" y="16218"/>
                    <a:pt x="983" y="16070"/>
                    <a:pt x="946" y="15885"/>
                  </a:cubicBezTo>
                  <a:cubicBezTo>
                    <a:pt x="909" y="15848"/>
                    <a:pt x="909" y="15811"/>
                    <a:pt x="909" y="15774"/>
                  </a:cubicBezTo>
                  <a:cubicBezTo>
                    <a:pt x="872" y="15589"/>
                    <a:pt x="835" y="15405"/>
                    <a:pt x="798" y="15220"/>
                  </a:cubicBezTo>
                  <a:cubicBezTo>
                    <a:pt x="761" y="15183"/>
                    <a:pt x="761" y="15146"/>
                    <a:pt x="761" y="15109"/>
                  </a:cubicBezTo>
                  <a:cubicBezTo>
                    <a:pt x="724" y="14924"/>
                    <a:pt x="724" y="14702"/>
                    <a:pt x="687" y="14480"/>
                  </a:cubicBezTo>
                  <a:cubicBezTo>
                    <a:pt x="687" y="14480"/>
                    <a:pt x="687" y="14443"/>
                    <a:pt x="687" y="14443"/>
                  </a:cubicBezTo>
                  <a:cubicBezTo>
                    <a:pt x="687" y="14185"/>
                    <a:pt x="687" y="13963"/>
                    <a:pt x="687" y="13704"/>
                  </a:cubicBezTo>
                  <a:cubicBezTo>
                    <a:pt x="687" y="13408"/>
                    <a:pt x="687" y="13112"/>
                    <a:pt x="724" y="12817"/>
                  </a:cubicBezTo>
                  <a:cubicBezTo>
                    <a:pt x="724" y="12743"/>
                    <a:pt x="761" y="12632"/>
                    <a:pt x="761" y="12521"/>
                  </a:cubicBezTo>
                  <a:cubicBezTo>
                    <a:pt x="798" y="12336"/>
                    <a:pt x="798" y="12114"/>
                    <a:pt x="835" y="11929"/>
                  </a:cubicBezTo>
                  <a:cubicBezTo>
                    <a:pt x="835" y="11929"/>
                    <a:pt x="835" y="11892"/>
                    <a:pt x="835" y="11892"/>
                  </a:cubicBezTo>
                  <a:cubicBezTo>
                    <a:pt x="872" y="11744"/>
                    <a:pt x="909" y="11560"/>
                    <a:pt x="946" y="11412"/>
                  </a:cubicBezTo>
                  <a:cubicBezTo>
                    <a:pt x="946" y="11375"/>
                    <a:pt x="946" y="11375"/>
                    <a:pt x="946" y="11375"/>
                  </a:cubicBezTo>
                  <a:cubicBezTo>
                    <a:pt x="983" y="11301"/>
                    <a:pt x="983" y="11227"/>
                    <a:pt x="1020" y="11190"/>
                  </a:cubicBezTo>
                  <a:cubicBezTo>
                    <a:pt x="1020" y="11116"/>
                    <a:pt x="1020" y="11042"/>
                    <a:pt x="1057" y="10968"/>
                  </a:cubicBezTo>
                  <a:cubicBezTo>
                    <a:pt x="1131" y="10709"/>
                    <a:pt x="1205" y="10451"/>
                    <a:pt x="1279" y="10192"/>
                  </a:cubicBezTo>
                  <a:cubicBezTo>
                    <a:pt x="1279" y="10155"/>
                    <a:pt x="1279" y="10155"/>
                    <a:pt x="1279" y="10118"/>
                  </a:cubicBezTo>
                  <a:cubicBezTo>
                    <a:pt x="1390" y="9896"/>
                    <a:pt x="1464" y="9637"/>
                    <a:pt x="1537" y="9415"/>
                  </a:cubicBezTo>
                  <a:cubicBezTo>
                    <a:pt x="1574" y="9341"/>
                    <a:pt x="1611" y="9267"/>
                    <a:pt x="1611" y="9230"/>
                  </a:cubicBezTo>
                  <a:cubicBezTo>
                    <a:pt x="1722" y="8972"/>
                    <a:pt x="1833" y="8713"/>
                    <a:pt x="1944" y="8454"/>
                  </a:cubicBezTo>
                  <a:cubicBezTo>
                    <a:pt x="1944" y="8417"/>
                    <a:pt x="1981" y="8343"/>
                    <a:pt x="1981" y="8306"/>
                  </a:cubicBezTo>
                  <a:cubicBezTo>
                    <a:pt x="2092" y="8084"/>
                    <a:pt x="2203" y="7863"/>
                    <a:pt x="2314" y="7641"/>
                  </a:cubicBezTo>
                  <a:cubicBezTo>
                    <a:pt x="2351" y="7604"/>
                    <a:pt x="2388" y="7530"/>
                    <a:pt x="2388" y="7493"/>
                  </a:cubicBezTo>
                  <a:cubicBezTo>
                    <a:pt x="2536" y="7234"/>
                    <a:pt x="2647" y="7012"/>
                    <a:pt x="2795" y="6753"/>
                  </a:cubicBezTo>
                  <a:cubicBezTo>
                    <a:pt x="2831" y="6716"/>
                    <a:pt x="2868" y="6643"/>
                    <a:pt x="2905" y="6606"/>
                  </a:cubicBezTo>
                  <a:cubicBezTo>
                    <a:pt x="3016" y="6384"/>
                    <a:pt x="3164" y="6162"/>
                    <a:pt x="3312" y="5977"/>
                  </a:cubicBezTo>
                  <a:cubicBezTo>
                    <a:pt x="3312" y="5940"/>
                    <a:pt x="3349" y="5903"/>
                    <a:pt x="3386" y="5866"/>
                  </a:cubicBezTo>
                  <a:cubicBezTo>
                    <a:pt x="3534" y="5607"/>
                    <a:pt x="3682" y="5386"/>
                    <a:pt x="3867" y="5164"/>
                  </a:cubicBezTo>
                  <a:cubicBezTo>
                    <a:pt x="3904" y="5127"/>
                    <a:pt x="3941" y="5053"/>
                    <a:pt x="3978" y="5016"/>
                  </a:cubicBezTo>
                  <a:cubicBezTo>
                    <a:pt x="4162" y="4794"/>
                    <a:pt x="4310" y="4572"/>
                    <a:pt x="4495" y="4350"/>
                  </a:cubicBezTo>
                  <a:lnTo>
                    <a:pt x="4532" y="4350"/>
                  </a:lnTo>
                  <a:cubicBezTo>
                    <a:pt x="4680" y="4129"/>
                    <a:pt x="4865" y="3944"/>
                    <a:pt x="5050" y="3759"/>
                  </a:cubicBezTo>
                  <a:cubicBezTo>
                    <a:pt x="5087" y="3685"/>
                    <a:pt x="5161" y="3648"/>
                    <a:pt x="5198" y="3611"/>
                  </a:cubicBezTo>
                  <a:cubicBezTo>
                    <a:pt x="5382" y="3426"/>
                    <a:pt x="5530" y="3241"/>
                    <a:pt x="5715" y="3056"/>
                  </a:cubicBezTo>
                  <a:lnTo>
                    <a:pt x="5752" y="3056"/>
                  </a:lnTo>
                  <a:cubicBezTo>
                    <a:pt x="5789" y="3019"/>
                    <a:pt x="5826" y="2982"/>
                    <a:pt x="5863" y="2945"/>
                  </a:cubicBezTo>
                  <a:cubicBezTo>
                    <a:pt x="5974" y="2872"/>
                    <a:pt x="6085" y="2761"/>
                    <a:pt x="6233" y="2613"/>
                  </a:cubicBezTo>
                  <a:cubicBezTo>
                    <a:pt x="6307" y="2576"/>
                    <a:pt x="6344" y="2539"/>
                    <a:pt x="6418" y="2502"/>
                  </a:cubicBezTo>
                  <a:cubicBezTo>
                    <a:pt x="6455" y="2465"/>
                    <a:pt x="6492" y="2428"/>
                    <a:pt x="6529" y="2391"/>
                  </a:cubicBezTo>
                  <a:cubicBezTo>
                    <a:pt x="6750" y="2243"/>
                    <a:pt x="6935" y="2095"/>
                    <a:pt x="7157" y="1947"/>
                  </a:cubicBezTo>
                  <a:cubicBezTo>
                    <a:pt x="7194" y="1910"/>
                    <a:pt x="7231" y="1910"/>
                    <a:pt x="7268" y="1873"/>
                  </a:cubicBezTo>
                  <a:cubicBezTo>
                    <a:pt x="7490" y="1725"/>
                    <a:pt x="7675" y="1578"/>
                    <a:pt x="7933" y="1467"/>
                  </a:cubicBezTo>
                  <a:cubicBezTo>
                    <a:pt x="8118" y="1356"/>
                    <a:pt x="8340" y="1245"/>
                    <a:pt x="8525" y="1134"/>
                  </a:cubicBezTo>
                  <a:lnTo>
                    <a:pt x="8599" y="1134"/>
                  </a:lnTo>
                  <a:cubicBezTo>
                    <a:pt x="8784" y="1023"/>
                    <a:pt x="8969" y="949"/>
                    <a:pt x="9153" y="875"/>
                  </a:cubicBezTo>
                  <a:lnTo>
                    <a:pt x="9264" y="875"/>
                  </a:lnTo>
                  <a:cubicBezTo>
                    <a:pt x="9449" y="801"/>
                    <a:pt x="9634" y="764"/>
                    <a:pt x="9782" y="690"/>
                  </a:cubicBezTo>
                  <a:lnTo>
                    <a:pt x="9893" y="690"/>
                  </a:lnTo>
                  <a:cubicBezTo>
                    <a:pt x="10078" y="653"/>
                    <a:pt x="10226" y="616"/>
                    <a:pt x="10410" y="579"/>
                  </a:cubicBezTo>
                  <a:lnTo>
                    <a:pt x="10484" y="579"/>
                  </a:lnTo>
                  <a:cubicBezTo>
                    <a:pt x="10669" y="579"/>
                    <a:pt x="10854" y="542"/>
                    <a:pt x="11002" y="542"/>
                  </a:cubicBezTo>
                  <a:lnTo>
                    <a:pt x="11039" y="542"/>
                  </a:lnTo>
                  <a:cubicBezTo>
                    <a:pt x="11187" y="542"/>
                    <a:pt x="11372" y="579"/>
                    <a:pt x="11520" y="579"/>
                  </a:cubicBezTo>
                  <a:lnTo>
                    <a:pt x="11557" y="579"/>
                  </a:lnTo>
                  <a:cubicBezTo>
                    <a:pt x="11741" y="616"/>
                    <a:pt x="11889" y="653"/>
                    <a:pt x="12037" y="690"/>
                  </a:cubicBezTo>
                  <a:lnTo>
                    <a:pt x="12111" y="690"/>
                  </a:lnTo>
                  <a:cubicBezTo>
                    <a:pt x="12259" y="764"/>
                    <a:pt x="12370" y="801"/>
                    <a:pt x="12518" y="838"/>
                  </a:cubicBezTo>
                  <a:cubicBezTo>
                    <a:pt x="12555" y="875"/>
                    <a:pt x="12555" y="875"/>
                    <a:pt x="12592" y="875"/>
                  </a:cubicBezTo>
                  <a:cubicBezTo>
                    <a:pt x="12703" y="949"/>
                    <a:pt x="12851" y="1023"/>
                    <a:pt x="12961" y="1097"/>
                  </a:cubicBezTo>
                  <a:cubicBezTo>
                    <a:pt x="12998" y="1097"/>
                    <a:pt x="12998" y="1134"/>
                    <a:pt x="13035" y="1134"/>
                  </a:cubicBezTo>
                  <a:cubicBezTo>
                    <a:pt x="13146" y="1208"/>
                    <a:pt x="13294" y="1319"/>
                    <a:pt x="13405" y="1393"/>
                  </a:cubicBezTo>
                  <a:cubicBezTo>
                    <a:pt x="13405" y="1430"/>
                    <a:pt x="13405" y="1430"/>
                    <a:pt x="13405" y="1430"/>
                  </a:cubicBezTo>
                  <a:cubicBezTo>
                    <a:pt x="13516" y="1541"/>
                    <a:pt x="13627" y="1651"/>
                    <a:pt x="13738" y="1762"/>
                  </a:cubicBezTo>
                  <a:cubicBezTo>
                    <a:pt x="13738" y="1762"/>
                    <a:pt x="13775" y="1762"/>
                    <a:pt x="13775" y="1799"/>
                  </a:cubicBezTo>
                  <a:cubicBezTo>
                    <a:pt x="13886" y="1910"/>
                    <a:pt x="13960" y="2021"/>
                    <a:pt x="14071" y="2169"/>
                  </a:cubicBezTo>
                  <a:cubicBezTo>
                    <a:pt x="14071" y="2206"/>
                    <a:pt x="14071" y="2206"/>
                    <a:pt x="14108" y="2243"/>
                  </a:cubicBezTo>
                  <a:cubicBezTo>
                    <a:pt x="14181" y="2354"/>
                    <a:pt x="14255" y="2502"/>
                    <a:pt x="14329" y="2650"/>
                  </a:cubicBezTo>
                  <a:cubicBezTo>
                    <a:pt x="14366" y="2687"/>
                    <a:pt x="14366" y="2724"/>
                    <a:pt x="14366" y="2724"/>
                  </a:cubicBezTo>
                  <a:cubicBezTo>
                    <a:pt x="14440" y="2908"/>
                    <a:pt x="14514" y="3056"/>
                    <a:pt x="14588" y="3204"/>
                  </a:cubicBezTo>
                  <a:cubicBezTo>
                    <a:pt x="14588" y="3241"/>
                    <a:pt x="14588" y="3278"/>
                    <a:pt x="14588" y="3278"/>
                  </a:cubicBezTo>
                  <a:cubicBezTo>
                    <a:pt x="14662" y="3463"/>
                    <a:pt x="14699" y="3648"/>
                    <a:pt x="14773" y="3833"/>
                  </a:cubicBezTo>
                  <a:cubicBezTo>
                    <a:pt x="14773" y="3833"/>
                    <a:pt x="14773" y="3870"/>
                    <a:pt x="14773" y="3870"/>
                  </a:cubicBezTo>
                  <a:cubicBezTo>
                    <a:pt x="14799" y="4000"/>
                    <a:pt x="14825" y="4149"/>
                    <a:pt x="14851" y="4290"/>
                  </a:cubicBezTo>
                  <a:lnTo>
                    <a:pt x="14851" y="4290"/>
                  </a:lnTo>
                  <a:cubicBezTo>
                    <a:pt x="14847" y="4227"/>
                    <a:pt x="14847" y="4164"/>
                    <a:pt x="14847" y="4092"/>
                  </a:cubicBezTo>
                  <a:cubicBezTo>
                    <a:pt x="14490" y="1493"/>
                    <a:pt x="12940" y="1"/>
                    <a:pt x="108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97"/>
            <p:cNvSpPr/>
            <p:nvPr/>
          </p:nvSpPr>
          <p:spPr>
            <a:xfrm>
              <a:off x="2848032" y="836028"/>
              <a:ext cx="552968" cy="710102"/>
            </a:xfrm>
            <a:custGeom>
              <a:avLst/>
              <a:gdLst/>
              <a:ahLst/>
              <a:cxnLst/>
              <a:rect l="l" t="t" r="r" b="b"/>
              <a:pathLst>
                <a:path w="14308" h="18375" extrusionOk="0">
                  <a:moveTo>
                    <a:pt x="10352" y="0"/>
                  </a:moveTo>
                  <a:cubicBezTo>
                    <a:pt x="10167" y="0"/>
                    <a:pt x="10019" y="37"/>
                    <a:pt x="9834" y="37"/>
                  </a:cubicBezTo>
                  <a:lnTo>
                    <a:pt x="9760" y="37"/>
                  </a:lnTo>
                  <a:cubicBezTo>
                    <a:pt x="9576" y="74"/>
                    <a:pt x="9428" y="111"/>
                    <a:pt x="9243" y="148"/>
                  </a:cubicBezTo>
                  <a:lnTo>
                    <a:pt x="9132" y="148"/>
                  </a:lnTo>
                  <a:cubicBezTo>
                    <a:pt x="8984" y="185"/>
                    <a:pt x="8799" y="259"/>
                    <a:pt x="8614" y="333"/>
                  </a:cubicBezTo>
                  <a:lnTo>
                    <a:pt x="8503" y="333"/>
                  </a:lnTo>
                  <a:cubicBezTo>
                    <a:pt x="8319" y="407"/>
                    <a:pt x="8134" y="481"/>
                    <a:pt x="7949" y="592"/>
                  </a:cubicBezTo>
                  <a:lnTo>
                    <a:pt x="7875" y="592"/>
                  </a:lnTo>
                  <a:cubicBezTo>
                    <a:pt x="7690" y="703"/>
                    <a:pt x="7468" y="814"/>
                    <a:pt x="7283" y="925"/>
                  </a:cubicBezTo>
                  <a:lnTo>
                    <a:pt x="7246" y="925"/>
                  </a:lnTo>
                  <a:cubicBezTo>
                    <a:pt x="7025" y="1036"/>
                    <a:pt x="6803" y="1183"/>
                    <a:pt x="6618" y="1331"/>
                  </a:cubicBezTo>
                  <a:cubicBezTo>
                    <a:pt x="6581" y="1331"/>
                    <a:pt x="6544" y="1368"/>
                    <a:pt x="6507" y="1405"/>
                  </a:cubicBezTo>
                  <a:cubicBezTo>
                    <a:pt x="6285" y="1553"/>
                    <a:pt x="6063" y="1701"/>
                    <a:pt x="5879" y="1849"/>
                  </a:cubicBezTo>
                  <a:cubicBezTo>
                    <a:pt x="5842" y="1886"/>
                    <a:pt x="5805" y="1923"/>
                    <a:pt x="5768" y="1960"/>
                  </a:cubicBezTo>
                  <a:cubicBezTo>
                    <a:pt x="5694" y="1997"/>
                    <a:pt x="5657" y="2034"/>
                    <a:pt x="5583" y="2071"/>
                  </a:cubicBezTo>
                  <a:cubicBezTo>
                    <a:pt x="5435" y="2219"/>
                    <a:pt x="5324" y="2330"/>
                    <a:pt x="5213" y="2403"/>
                  </a:cubicBezTo>
                  <a:cubicBezTo>
                    <a:pt x="5176" y="2440"/>
                    <a:pt x="5139" y="2477"/>
                    <a:pt x="5102" y="2477"/>
                  </a:cubicBezTo>
                  <a:cubicBezTo>
                    <a:pt x="5102" y="2514"/>
                    <a:pt x="5102" y="2514"/>
                    <a:pt x="5065" y="2514"/>
                  </a:cubicBezTo>
                  <a:cubicBezTo>
                    <a:pt x="4880" y="2699"/>
                    <a:pt x="4732" y="2884"/>
                    <a:pt x="4548" y="3069"/>
                  </a:cubicBezTo>
                  <a:cubicBezTo>
                    <a:pt x="4511" y="3106"/>
                    <a:pt x="4437" y="3143"/>
                    <a:pt x="4400" y="3180"/>
                  </a:cubicBezTo>
                  <a:cubicBezTo>
                    <a:pt x="4215" y="3402"/>
                    <a:pt x="4030" y="3587"/>
                    <a:pt x="3882" y="3808"/>
                  </a:cubicBezTo>
                  <a:lnTo>
                    <a:pt x="3845" y="3808"/>
                  </a:lnTo>
                  <a:cubicBezTo>
                    <a:pt x="3660" y="4030"/>
                    <a:pt x="3475" y="4252"/>
                    <a:pt x="3328" y="4474"/>
                  </a:cubicBezTo>
                  <a:cubicBezTo>
                    <a:pt x="3291" y="4511"/>
                    <a:pt x="3254" y="4585"/>
                    <a:pt x="3217" y="4622"/>
                  </a:cubicBezTo>
                  <a:cubicBezTo>
                    <a:pt x="3032" y="4844"/>
                    <a:pt x="2884" y="5065"/>
                    <a:pt x="2736" y="5324"/>
                  </a:cubicBezTo>
                  <a:cubicBezTo>
                    <a:pt x="2699" y="5361"/>
                    <a:pt x="2662" y="5398"/>
                    <a:pt x="2662" y="5398"/>
                  </a:cubicBezTo>
                  <a:cubicBezTo>
                    <a:pt x="2514" y="5620"/>
                    <a:pt x="2366" y="5842"/>
                    <a:pt x="2255" y="6064"/>
                  </a:cubicBezTo>
                  <a:cubicBezTo>
                    <a:pt x="2218" y="6101"/>
                    <a:pt x="2181" y="6174"/>
                    <a:pt x="2145" y="6211"/>
                  </a:cubicBezTo>
                  <a:cubicBezTo>
                    <a:pt x="1997" y="6470"/>
                    <a:pt x="1886" y="6692"/>
                    <a:pt x="1738" y="6951"/>
                  </a:cubicBezTo>
                  <a:cubicBezTo>
                    <a:pt x="1738" y="6988"/>
                    <a:pt x="1701" y="7062"/>
                    <a:pt x="1664" y="7099"/>
                  </a:cubicBezTo>
                  <a:cubicBezTo>
                    <a:pt x="1553" y="7321"/>
                    <a:pt x="1442" y="7542"/>
                    <a:pt x="1331" y="7764"/>
                  </a:cubicBezTo>
                  <a:cubicBezTo>
                    <a:pt x="1331" y="7801"/>
                    <a:pt x="1294" y="7875"/>
                    <a:pt x="1294" y="7912"/>
                  </a:cubicBezTo>
                  <a:cubicBezTo>
                    <a:pt x="1183" y="8171"/>
                    <a:pt x="1072" y="8430"/>
                    <a:pt x="961" y="8651"/>
                  </a:cubicBezTo>
                  <a:cubicBezTo>
                    <a:pt x="924" y="8725"/>
                    <a:pt x="924" y="8799"/>
                    <a:pt x="887" y="8873"/>
                  </a:cubicBezTo>
                  <a:cubicBezTo>
                    <a:pt x="814" y="9095"/>
                    <a:pt x="740" y="9354"/>
                    <a:pt x="629" y="9576"/>
                  </a:cubicBezTo>
                  <a:cubicBezTo>
                    <a:pt x="629" y="9613"/>
                    <a:pt x="629" y="9613"/>
                    <a:pt x="629" y="9650"/>
                  </a:cubicBezTo>
                  <a:cubicBezTo>
                    <a:pt x="555" y="9909"/>
                    <a:pt x="481" y="10167"/>
                    <a:pt x="407" y="10426"/>
                  </a:cubicBezTo>
                  <a:cubicBezTo>
                    <a:pt x="370" y="10500"/>
                    <a:pt x="370" y="10574"/>
                    <a:pt x="370" y="10611"/>
                  </a:cubicBezTo>
                  <a:cubicBezTo>
                    <a:pt x="333" y="10685"/>
                    <a:pt x="333" y="10759"/>
                    <a:pt x="296" y="10796"/>
                  </a:cubicBezTo>
                  <a:cubicBezTo>
                    <a:pt x="296" y="10833"/>
                    <a:pt x="296" y="10833"/>
                    <a:pt x="296" y="10833"/>
                  </a:cubicBezTo>
                  <a:cubicBezTo>
                    <a:pt x="259" y="11018"/>
                    <a:pt x="222" y="11202"/>
                    <a:pt x="185" y="11350"/>
                  </a:cubicBezTo>
                  <a:cubicBezTo>
                    <a:pt x="185" y="11350"/>
                    <a:pt x="185" y="11387"/>
                    <a:pt x="185" y="11387"/>
                  </a:cubicBezTo>
                  <a:cubicBezTo>
                    <a:pt x="148" y="11572"/>
                    <a:pt x="148" y="11794"/>
                    <a:pt x="111" y="11979"/>
                  </a:cubicBezTo>
                  <a:cubicBezTo>
                    <a:pt x="111" y="12090"/>
                    <a:pt x="74" y="12201"/>
                    <a:pt x="74" y="12275"/>
                  </a:cubicBezTo>
                  <a:cubicBezTo>
                    <a:pt x="37" y="12570"/>
                    <a:pt x="37" y="12866"/>
                    <a:pt x="37" y="13162"/>
                  </a:cubicBezTo>
                  <a:cubicBezTo>
                    <a:pt x="0" y="13421"/>
                    <a:pt x="37" y="13643"/>
                    <a:pt x="37" y="13901"/>
                  </a:cubicBezTo>
                  <a:cubicBezTo>
                    <a:pt x="37" y="13901"/>
                    <a:pt x="37" y="13938"/>
                    <a:pt x="37" y="13938"/>
                  </a:cubicBezTo>
                  <a:cubicBezTo>
                    <a:pt x="74" y="14160"/>
                    <a:pt x="74" y="14382"/>
                    <a:pt x="111" y="14567"/>
                  </a:cubicBezTo>
                  <a:cubicBezTo>
                    <a:pt x="111" y="14604"/>
                    <a:pt x="111" y="14641"/>
                    <a:pt x="148" y="14678"/>
                  </a:cubicBezTo>
                  <a:cubicBezTo>
                    <a:pt x="185" y="14863"/>
                    <a:pt x="222" y="15047"/>
                    <a:pt x="259" y="15232"/>
                  </a:cubicBezTo>
                  <a:cubicBezTo>
                    <a:pt x="259" y="15269"/>
                    <a:pt x="259" y="15306"/>
                    <a:pt x="296" y="15343"/>
                  </a:cubicBezTo>
                  <a:cubicBezTo>
                    <a:pt x="333" y="15528"/>
                    <a:pt x="370" y="15676"/>
                    <a:pt x="444" y="15861"/>
                  </a:cubicBezTo>
                  <a:cubicBezTo>
                    <a:pt x="444" y="15861"/>
                    <a:pt x="481" y="15898"/>
                    <a:pt x="481" y="15935"/>
                  </a:cubicBezTo>
                  <a:cubicBezTo>
                    <a:pt x="555" y="16083"/>
                    <a:pt x="629" y="16267"/>
                    <a:pt x="703" y="16415"/>
                  </a:cubicBezTo>
                  <a:cubicBezTo>
                    <a:pt x="703" y="16415"/>
                    <a:pt x="703" y="16452"/>
                    <a:pt x="740" y="16452"/>
                  </a:cubicBezTo>
                  <a:cubicBezTo>
                    <a:pt x="814" y="16600"/>
                    <a:pt x="924" y="16748"/>
                    <a:pt x="998" y="16896"/>
                  </a:cubicBezTo>
                  <a:cubicBezTo>
                    <a:pt x="1109" y="17044"/>
                    <a:pt x="1220" y="17155"/>
                    <a:pt x="1331" y="17266"/>
                  </a:cubicBezTo>
                  <a:cubicBezTo>
                    <a:pt x="1331" y="17303"/>
                    <a:pt x="1368" y="17303"/>
                    <a:pt x="1368" y="17303"/>
                  </a:cubicBezTo>
                  <a:cubicBezTo>
                    <a:pt x="1479" y="17414"/>
                    <a:pt x="1590" y="17524"/>
                    <a:pt x="1701" y="17635"/>
                  </a:cubicBezTo>
                  <a:cubicBezTo>
                    <a:pt x="1738" y="17635"/>
                    <a:pt x="1738" y="17635"/>
                    <a:pt x="1775" y="17672"/>
                  </a:cubicBezTo>
                  <a:cubicBezTo>
                    <a:pt x="1886" y="17746"/>
                    <a:pt x="1997" y="17820"/>
                    <a:pt x="2145" y="17894"/>
                  </a:cubicBezTo>
                  <a:cubicBezTo>
                    <a:pt x="2145" y="17931"/>
                    <a:pt x="2181" y="17931"/>
                    <a:pt x="2218" y="17931"/>
                  </a:cubicBezTo>
                  <a:cubicBezTo>
                    <a:pt x="2329" y="18005"/>
                    <a:pt x="2477" y="18079"/>
                    <a:pt x="2625" y="18153"/>
                  </a:cubicBezTo>
                  <a:lnTo>
                    <a:pt x="2662" y="18153"/>
                  </a:lnTo>
                  <a:cubicBezTo>
                    <a:pt x="2810" y="18227"/>
                    <a:pt x="2958" y="18264"/>
                    <a:pt x="3143" y="18301"/>
                  </a:cubicBezTo>
                  <a:lnTo>
                    <a:pt x="3180" y="18301"/>
                  </a:lnTo>
                  <a:cubicBezTo>
                    <a:pt x="3328" y="18338"/>
                    <a:pt x="3512" y="18338"/>
                    <a:pt x="3660" y="18375"/>
                  </a:cubicBezTo>
                  <a:lnTo>
                    <a:pt x="4252" y="18375"/>
                  </a:lnTo>
                  <a:cubicBezTo>
                    <a:pt x="4437" y="18375"/>
                    <a:pt x="4622" y="18338"/>
                    <a:pt x="4806" y="18301"/>
                  </a:cubicBezTo>
                  <a:lnTo>
                    <a:pt x="4880" y="18301"/>
                  </a:lnTo>
                  <a:cubicBezTo>
                    <a:pt x="5065" y="18264"/>
                    <a:pt x="5250" y="18227"/>
                    <a:pt x="5435" y="18153"/>
                  </a:cubicBezTo>
                  <a:lnTo>
                    <a:pt x="5509" y="18153"/>
                  </a:lnTo>
                  <a:cubicBezTo>
                    <a:pt x="5694" y="18079"/>
                    <a:pt x="5879" y="18005"/>
                    <a:pt x="6063" y="17931"/>
                  </a:cubicBezTo>
                  <a:cubicBezTo>
                    <a:pt x="6396" y="17820"/>
                    <a:pt x="6729" y="17672"/>
                    <a:pt x="7062" y="17451"/>
                  </a:cubicBezTo>
                  <a:cubicBezTo>
                    <a:pt x="11017" y="15269"/>
                    <a:pt x="14234" y="9798"/>
                    <a:pt x="14308" y="5213"/>
                  </a:cubicBezTo>
                  <a:cubicBezTo>
                    <a:pt x="14308" y="4770"/>
                    <a:pt x="14271" y="4326"/>
                    <a:pt x="14234" y="3919"/>
                  </a:cubicBezTo>
                  <a:cubicBezTo>
                    <a:pt x="14197" y="3734"/>
                    <a:pt x="14160" y="3513"/>
                    <a:pt x="14123" y="3328"/>
                  </a:cubicBezTo>
                  <a:cubicBezTo>
                    <a:pt x="14123" y="3328"/>
                    <a:pt x="14123" y="3291"/>
                    <a:pt x="14123" y="3291"/>
                  </a:cubicBezTo>
                  <a:cubicBezTo>
                    <a:pt x="14049" y="3106"/>
                    <a:pt x="14012" y="2921"/>
                    <a:pt x="13938" y="2736"/>
                  </a:cubicBezTo>
                  <a:cubicBezTo>
                    <a:pt x="13938" y="2736"/>
                    <a:pt x="13938" y="2699"/>
                    <a:pt x="13938" y="2662"/>
                  </a:cubicBezTo>
                  <a:cubicBezTo>
                    <a:pt x="13864" y="2514"/>
                    <a:pt x="13790" y="2330"/>
                    <a:pt x="13716" y="2182"/>
                  </a:cubicBezTo>
                  <a:cubicBezTo>
                    <a:pt x="13716" y="2182"/>
                    <a:pt x="13716" y="2145"/>
                    <a:pt x="13679" y="2108"/>
                  </a:cubicBezTo>
                  <a:cubicBezTo>
                    <a:pt x="13605" y="1960"/>
                    <a:pt x="13531" y="1812"/>
                    <a:pt x="13458" y="1701"/>
                  </a:cubicBezTo>
                  <a:cubicBezTo>
                    <a:pt x="13421" y="1664"/>
                    <a:pt x="13421" y="1664"/>
                    <a:pt x="13421" y="1627"/>
                  </a:cubicBezTo>
                  <a:cubicBezTo>
                    <a:pt x="13310" y="1479"/>
                    <a:pt x="13236" y="1368"/>
                    <a:pt x="13125" y="1257"/>
                  </a:cubicBezTo>
                  <a:cubicBezTo>
                    <a:pt x="13125" y="1220"/>
                    <a:pt x="13088" y="1220"/>
                    <a:pt x="13088" y="1220"/>
                  </a:cubicBezTo>
                  <a:cubicBezTo>
                    <a:pt x="12977" y="1109"/>
                    <a:pt x="12866" y="999"/>
                    <a:pt x="12755" y="888"/>
                  </a:cubicBezTo>
                  <a:cubicBezTo>
                    <a:pt x="12755" y="888"/>
                    <a:pt x="12755" y="888"/>
                    <a:pt x="12755" y="851"/>
                  </a:cubicBezTo>
                  <a:cubicBezTo>
                    <a:pt x="12644" y="777"/>
                    <a:pt x="12496" y="666"/>
                    <a:pt x="12385" y="592"/>
                  </a:cubicBezTo>
                  <a:cubicBezTo>
                    <a:pt x="12348" y="592"/>
                    <a:pt x="12348" y="555"/>
                    <a:pt x="12311" y="555"/>
                  </a:cubicBezTo>
                  <a:cubicBezTo>
                    <a:pt x="12201" y="481"/>
                    <a:pt x="12053" y="407"/>
                    <a:pt x="11942" y="333"/>
                  </a:cubicBezTo>
                  <a:cubicBezTo>
                    <a:pt x="11905" y="333"/>
                    <a:pt x="11905" y="333"/>
                    <a:pt x="11868" y="296"/>
                  </a:cubicBezTo>
                  <a:cubicBezTo>
                    <a:pt x="11720" y="259"/>
                    <a:pt x="11609" y="222"/>
                    <a:pt x="11461" y="148"/>
                  </a:cubicBezTo>
                  <a:lnTo>
                    <a:pt x="11387" y="148"/>
                  </a:lnTo>
                  <a:cubicBezTo>
                    <a:pt x="11239" y="111"/>
                    <a:pt x="11091" y="74"/>
                    <a:pt x="10907" y="37"/>
                  </a:cubicBezTo>
                  <a:lnTo>
                    <a:pt x="10870" y="37"/>
                  </a:lnTo>
                  <a:cubicBezTo>
                    <a:pt x="10722" y="37"/>
                    <a:pt x="10537" y="0"/>
                    <a:pt x="10352"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97"/>
            <p:cNvSpPr/>
            <p:nvPr/>
          </p:nvSpPr>
          <p:spPr>
            <a:xfrm>
              <a:off x="2853751" y="845380"/>
              <a:ext cx="534418" cy="687920"/>
            </a:xfrm>
            <a:custGeom>
              <a:avLst/>
              <a:gdLst/>
              <a:ahLst/>
              <a:cxnLst/>
              <a:rect l="l" t="t" r="r" b="b"/>
              <a:pathLst>
                <a:path w="13828" h="17801" extrusionOk="0">
                  <a:moveTo>
                    <a:pt x="9836" y="1"/>
                  </a:moveTo>
                  <a:cubicBezTo>
                    <a:pt x="9715" y="1"/>
                    <a:pt x="9600" y="17"/>
                    <a:pt x="9502" y="17"/>
                  </a:cubicBezTo>
                  <a:cubicBezTo>
                    <a:pt x="9465" y="17"/>
                    <a:pt x="9465" y="54"/>
                    <a:pt x="9428" y="54"/>
                  </a:cubicBezTo>
                  <a:cubicBezTo>
                    <a:pt x="9243" y="54"/>
                    <a:pt x="9095" y="91"/>
                    <a:pt x="8910" y="128"/>
                  </a:cubicBezTo>
                  <a:cubicBezTo>
                    <a:pt x="8873" y="128"/>
                    <a:pt x="8873" y="128"/>
                    <a:pt x="8836" y="165"/>
                  </a:cubicBezTo>
                  <a:cubicBezTo>
                    <a:pt x="8651" y="202"/>
                    <a:pt x="8466" y="239"/>
                    <a:pt x="8318" y="313"/>
                  </a:cubicBezTo>
                  <a:cubicBezTo>
                    <a:pt x="8282" y="313"/>
                    <a:pt x="8245" y="313"/>
                    <a:pt x="8208" y="350"/>
                  </a:cubicBezTo>
                  <a:cubicBezTo>
                    <a:pt x="8023" y="387"/>
                    <a:pt x="7838" y="461"/>
                    <a:pt x="7653" y="535"/>
                  </a:cubicBezTo>
                  <a:cubicBezTo>
                    <a:pt x="7653" y="572"/>
                    <a:pt x="7616" y="572"/>
                    <a:pt x="7616" y="572"/>
                  </a:cubicBezTo>
                  <a:cubicBezTo>
                    <a:pt x="7394" y="683"/>
                    <a:pt x="7209" y="757"/>
                    <a:pt x="7025" y="867"/>
                  </a:cubicBezTo>
                  <a:lnTo>
                    <a:pt x="6988" y="867"/>
                  </a:lnTo>
                  <a:cubicBezTo>
                    <a:pt x="6803" y="1015"/>
                    <a:pt x="6581" y="1126"/>
                    <a:pt x="6359" y="1274"/>
                  </a:cubicBezTo>
                  <a:cubicBezTo>
                    <a:pt x="6322" y="1311"/>
                    <a:pt x="6285" y="1311"/>
                    <a:pt x="6248" y="1348"/>
                  </a:cubicBezTo>
                  <a:cubicBezTo>
                    <a:pt x="6063" y="1496"/>
                    <a:pt x="5841" y="1644"/>
                    <a:pt x="5657" y="1792"/>
                  </a:cubicBezTo>
                  <a:cubicBezTo>
                    <a:pt x="5620" y="1829"/>
                    <a:pt x="5583" y="1829"/>
                    <a:pt x="5546" y="1866"/>
                  </a:cubicBezTo>
                  <a:cubicBezTo>
                    <a:pt x="5509" y="1903"/>
                    <a:pt x="5435" y="1977"/>
                    <a:pt x="5398" y="2014"/>
                  </a:cubicBezTo>
                  <a:cubicBezTo>
                    <a:pt x="5213" y="2124"/>
                    <a:pt x="5102" y="2235"/>
                    <a:pt x="4991" y="2346"/>
                  </a:cubicBezTo>
                  <a:cubicBezTo>
                    <a:pt x="4991" y="2346"/>
                    <a:pt x="4954" y="2383"/>
                    <a:pt x="4917" y="2420"/>
                  </a:cubicBezTo>
                  <a:cubicBezTo>
                    <a:pt x="4917" y="2420"/>
                    <a:pt x="4880" y="2420"/>
                    <a:pt x="4880" y="2457"/>
                  </a:cubicBezTo>
                  <a:cubicBezTo>
                    <a:pt x="4695" y="2605"/>
                    <a:pt x="4547" y="2790"/>
                    <a:pt x="4363" y="2938"/>
                  </a:cubicBezTo>
                  <a:cubicBezTo>
                    <a:pt x="4326" y="3012"/>
                    <a:pt x="4289" y="3049"/>
                    <a:pt x="4252" y="3086"/>
                  </a:cubicBezTo>
                  <a:cubicBezTo>
                    <a:pt x="4067" y="3271"/>
                    <a:pt x="3882" y="3455"/>
                    <a:pt x="3697" y="3677"/>
                  </a:cubicBezTo>
                  <a:cubicBezTo>
                    <a:pt x="3512" y="3899"/>
                    <a:pt x="3364" y="4121"/>
                    <a:pt x="3180" y="4343"/>
                  </a:cubicBezTo>
                  <a:cubicBezTo>
                    <a:pt x="3143" y="4380"/>
                    <a:pt x="3106" y="4417"/>
                    <a:pt x="3069" y="4491"/>
                  </a:cubicBezTo>
                  <a:cubicBezTo>
                    <a:pt x="2921" y="4712"/>
                    <a:pt x="2736" y="4934"/>
                    <a:pt x="2588" y="5156"/>
                  </a:cubicBezTo>
                  <a:cubicBezTo>
                    <a:pt x="2588" y="5156"/>
                    <a:pt x="2551" y="5193"/>
                    <a:pt x="2551" y="5230"/>
                  </a:cubicBezTo>
                  <a:cubicBezTo>
                    <a:pt x="2403" y="5452"/>
                    <a:pt x="2292" y="5637"/>
                    <a:pt x="2144" y="5859"/>
                  </a:cubicBezTo>
                  <a:cubicBezTo>
                    <a:pt x="2107" y="5895"/>
                    <a:pt x="2070" y="5969"/>
                    <a:pt x="2070" y="6006"/>
                  </a:cubicBezTo>
                  <a:cubicBezTo>
                    <a:pt x="1923" y="6265"/>
                    <a:pt x="1775" y="6487"/>
                    <a:pt x="1664" y="6709"/>
                  </a:cubicBezTo>
                  <a:cubicBezTo>
                    <a:pt x="1627" y="6783"/>
                    <a:pt x="1627" y="6820"/>
                    <a:pt x="1590" y="6894"/>
                  </a:cubicBezTo>
                  <a:cubicBezTo>
                    <a:pt x="1479" y="7079"/>
                    <a:pt x="1368" y="7300"/>
                    <a:pt x="1294" y="7522"/>
                  </a:cubicBezTo>
                  <a:cubicBezTo>
                    <a:pt x="1257" y="7559"/>
                    <a:pt x="1220" y="7596"/>
                    <a:pt x="1220" y="7670"/>
                  </a:cubicBezTo>
                  <a:cubicBezTo>
                    <a:pt x="1109" y="7892"/>
                    <a:pt x="998" y="8151"/>
                    <a:pt x="924" y="8409"/>
                  </a:cubicBezTo>
                  <a:cubicBezTo>
                    <a:pt x="887" y="8446"/>
                    <a:pt x="850" y="8520"/>
                    <a:pt x="850" y="8557"/>
                  </a:cubicBezTo>
                  <a:cubicBezTo>
                    <a:pt x="739" y="8816"/>
                    <a:pt x="666" y="9038"/>
                    <a:pt x="592" y="9260"/>
                  </a:cubicBezTo>
                  <a:cubicBezTo>
                    <a:pt x="592" y="9297"/>
                    <a:pt x="592" y="9334"/>
                    <a:pt x="555" y="9334"/>
                  </a:cubicBezTo>
                  <a:cubicBezTo>
                    <a:pt x="481" y="9593"/>
                    <a:pt x="407" y="9851"/>
                    <a:pt x="370" y="10110"/>
                  </a:cubicBezTo>
                  <a:cubicBezTo>
                    <a:pt x="333" y="10147"/>
                    <a:pt x="333" y="10221"/>
                    <a:pt x="296" y="10295"/>
                  </a:cubicBezTo>
                  <a:cubicBezTo>
                    <a:pt x="296" y="10332"/>
                    <a:pt x="296" y="10406"/>
                    <a:pt x="259" y="10480"/>
                  </a:cubicBezTo>
                  <a:cubicBezTo>
                    <a:pt x="259" y="10480"/>
                    <a:pt x="259" y="10480"/>
                    <a:pt x="259" y="10517"/>
                  </a:cubicBezTo>
                  <a:cubicBezTo>
                    <a:pt x="222" y="10665"/>
                    <a:pt x="185" y="10850"/>
                    <a:pt x="148" y="10997"/>
                  </a:cubicBezTo>
                  <a:cubicBezTo>
                    <a:pt x="148" y="10997"/>
                    <a:pt x="148" y="10997"/>
                    <a:pt x="148" y="11034"/>
                  </a:cubicBezTo>
                  <a:cubicBezTo>
                    <a:pt x="111" y="11219"/>
                    <a:pt x="111" y="11404"/>
                    <a:pt x="74" y="11589"/>
                  </a:cubicBezTo>
                  <a:cubicBezTo>
                    <a:pt x="74" y="11700"/>
                    <a:pt x="37" y="11811"/>
                    <a:pt x="37" y="11885"/>
                  </a:cubicBezTo>
                  <a:cubicBezTo>
                    <a:pt x="0" y="12181"/>
                    <a:pt x="0" y="12476"/>
                    <a:pt x="0" y="12772"/>
                  </a:cubicBezTo>
                  <a:cubicBezTo>
                    <a:pt x="0" y="12994"/>
                    <a:pt x="0" y="13216"/>
                    <a:pt x="0" y="13438"/>
                  </a:cubicBezTo>
                  <a:cubicBezTo>
                    <a:pt x="0" y="13474"/>
                    <a:pt x="0" y="13474"/>
                    <a:pt x="0" y="13511"/>
                  </a:cubicBezTo>
                  <a:cubicBezTo>
                    <a:pt x="37" y="13733"/>
                    <a:pt x="74" y="13918"/>
                    <a:pt x="74" y="14140"/>
                  </a:cubicBezTo>
                  <a:cubicBezTo>
                    <a:pt x="74" y="14140"/>
                    <a:pt x="111" y="14177"/>
                    <a:pt x="111" y="14214"/>
                  </a:cubicBezTo>
                  <a:cubicBezTo>
                    <a:pt x="148" y="14399"/>
                    <a:pt x="185" y="14584"/>
                    <a:pt x="222" y="14768"/>
                  </a:cubicBezTo>
                  <a:cubicBezTo>
                    <a:pt x="222" y="14805"/>
                    <a:pt x="222" y="14805"/>
                    <a:pt x="259" y="14842"/>
                  </a:cubicBezTo>
                  <a:cubicBezTo>
                    <a:pt x="296" y="15027"/>
                    <a:pt x="333" y="15175"/>
                    <a:pt x="407" y="15360"/>
                  </a:cubicBezTo>
                  <a:cubicBezTo>
                    <a:pt x="407" y="15360"/>
                    <a:pt x="444" y="15397"/>
                    <a:pt x="444" y="15434"/>
                  </a:cubicBezTo>
                  <a:cubicBezTo>
                    <a:pt x="518" y="15582"/>
                    <a:pt x="592" y="15730"/>
                    <a:pt x="666" y="15878"/>
                  </a:cubicBezTo>
                  <a:cubicBezTo>
                    <a:pt x="666" y="15915"/>
                    <a:pt x="666" y="15915"/>
                    <a:pt x="666" y="15915"/>
                  </a:cubicBezTo>
                  <a:cubicBezTo>
                    <a:pt x="776" y="16099"/>
                    <a:pt x="850" y="16210"/>
                    <a:pt x="961" y="16358"/>
                  </a:cubicBezTo>
                  <a:cubicBezTo>
                    <a:pt x="1035" y="16506"/>
                    <a:pt x="1146" y="16617"/>
                    <a:pt x="1257" y="16728"/>
                  </a:cubicBezTo>
                  <a:cubicBezTo>
                    <a:pt x="1257" y="16728"/>
                    <a:pt x="1294" y="16765"/>
                    <a:pt x="1294" y="16765"/>
                  </a:cubicBezTo>
                  <a:cubicBezTo>
                    <a:pt x="1405" y="16876"/>
                    <a:pt x="1516" y="16987"/>
                    <a:pt x="1627" y="17061"/>
                  </a:cubicBezTo>
                  <a:cubicBezTo>
                    <a:pt x="1627" y="17098"/>
                    <a:pt x="1664" y="17098"/>
                    <a:pt x="1664" y="17098"/>
                  </a:cubicBezTo>
                  <a:cubicBezTo>
                    <a:pt x="1812" y="17209"/>
                    <a:pt x="1923" y="17282"/>
                    <a:pt x="2033" y="17356"/>
                  </a:cubicBezTo>
                  <a:cubicBezTo>
                    <a:pt x="2070" y="17356"/>
                    <a:pt x="2070" y="17356"/>
                    <a:pt x="2107" y="17393"/>
                  </a:cubicBezTo>
                  <a:cubicBezTo>
                    <a:pt x="2218" y="17467"/>
                    <a:pt x="2366" y="17504"/>
                    <a:pt x="2514" y="17578"/>
                  </a:cubicBezTo>
                  <a:lnTo>
                    <a:pt x="2551" y="17578"/>
                  </a:lnTo>
                  <a:cubicBezTo>
                    <a:pt x="2699" y="17652"/>
                    <a:pt x="2847" y="17689"/>
                    <a:pt x="2995" y="17726"/>
                  </a:cubicBezTo>
                  <a:lnTo>
                    <a:pt x="3069" y="17726"/>
                  </a:lnTo>
                  <a:cubicBezTo>
                    <a:pt x="3217" y="17763"/>
                    <a:pt x="3364" y="17763"/>
                    <a:pt x="3549" y="17800"/>
                  </a:cubicBezTo>
                  <a:lnTo>
                    <a:pt x="4104" y="17800"/>
                  </a:lnTo>
                  <a:cubicBezTo>
                    <a:pt x="4289" y="17763"/>
                    <a:pt x="4437" y="17763"/>
                    <a:pt x="4621" y="17726"/>
                  </a:cubicBezTo>
                  <a:lnTo>
                    <a:pt x="4695" y="17726"/>
                  </a:lnTo>
                  <a:cubicBezTo>
                    <a:pt x="4880" y="17689"/>
                    <a:pt x="5028" y="17652"/>
                    <a:pt x="5213" y="17578"/>
                  </a:cubicBezTo>
                  <a:lnTo>
                    <a:pt x="5324" y="17578"/>
                  </a:lnTo>
                  <a:cubicBezTo>
                    <a:pt x="5472" y="17504"/>
                    <a:pt x="5657" y="17430"/>
                    <a:pt x="5841" y="17393"/>
                  </a:cubicBezTo>
                  <a:cubicBezTo>
                    <a:pt x="6174" y="17245"/>
                    <a:pt x="6470" y="17098"/>
                    <a:pt x="6803" y="16913"/>
                  </a:cubicBezTo>
                  <a:cubicBezTo>
                    <a:pt x="10648" y="14805"/>
                    <a:pt x="13790" y="9482"/>
                    <a:pt x="13827" y="5045"/>
                  </a:cubicBezTo>
                  <a:cubicBezTo>
                    <a:pt x="13827" y="4602"/>
                    <a:pt x="13790" y="4195"/>
                    <a:pt x="13753" y="3788"/>
                  </a:cubicBezTo>
                  <a:cubicBezTo>
                    <a:pt x="13716" y="3603"/>
                    <a:pt x="13679" y="3418"/>
                    <a:pt x="13642" y="3234"/>
                  </a:cubicBezTo>
                  <a:cubicBezTo>
                    <a:pt x="13642" y="3197"/>
                    <a:pt x="13642" y="3197"/>
                    <a:pt x="13642" y="3197"/>
                  </a:cubicBezTo>
                  <a:cubicBezTo>
                    <a:pt x="13605" y="3012"/>
                    <a:pt x="13531" y="2827"/>
                    <a:pt x="13494" y="2642"/>
                  </a:cubicBezTo>
                  <a:cubicBezTo>
                    <a:pt x="13457" y="2642"/>
                    <a:pt x="13457" y="2605"/>
                    <a:pt x="13457" y="2568"/>
                  </a:cubicBezTo>
                  <a:cubicBezTo>
                    <a:pt x="13383" y="2420"/>
                    <a:pt x="13347" y="2272"/>
                    <a:pt x="13273" y="2124"/>
                  </a:cubicBezTo>
                  <a:cubicBezTo>
                    <a:pt x="13273" y="2088"/>
                    <a:pt x="13236" y="2051"/>
                    <a:pt x="13236" y="2051"/>
                  </a:cubicBezTo>
                  <a:cubicBezTo>
                    <a:pt x="13162" y="1903"/>
                    <a:pt x="13088" y="1755"/>
                    <a:pt x="13014" y="1644"/>
                  </a:cubicBezTo>
                  <a:cubicBezTo>
                    <a:pt x="12977" y="1607"/>
                    <a:pt x="12977" y="1607"/>
                    <a:pt x="12940" y="1570"/>
                  </a:cubicBezTo>
                  <a:cubicBezTo>
                    <a:pt x="12866" y="1459"/>
                    <a:pt x="12792" y="1311"/>
                    <a:pt x="12681" y="1200"/>
                  </a:cubicBezTo>
                  <a:cubicBezTo>
                    <a:pt x="12681" y="1200"/>
                    <a:pt x="12644" y="1163"/>
                    <a:pt x="12644" y="1163"/>
                  </a:cubicBezTo>
                  <a:cubicBezTo>
                    <a:pt x="12533" y="1052"/>
                    <a:pt x="12459" y="941"/>
                    <a:pt x="12348" y="831"/>
                  </a:cubicBezTo>
                  <a:lnTo>
                    <a:pt x="12311" y="831"/>
                  </a:lnTo>
                  <a:cubicBezTo>
                    <a:pt x="12200" y="720"/>
                    <a:pt x="12090" y="646"/>
                    <a:pt x="11942" y="572"/>
                  </a:cubicBezTo>
                  <a:cubicBezTo>
                    <a:pt x="11942" y="535"/>
                    <a:pt x="11905" y="535"/>
                    <a:pt x="11905" y="535"/>
                  </a:cubicBezTo>
                  <a:cubicBezTo>
                    <a:pt x="11794" y="461"/>
                    <a:pt x="11646" y="387"/>
                    <a:pt x="11535" y="313"/>
                  </a:cubicBezTo>
                  <a:lnTo>
                    <a:pt x="11461" y="313"/>
                  </a:lnTo>
                  <a:cubicBezTo>
                    <a:pt x="11350" y="239"/>
                    <a:pt x="11202" y="202"/>
                    <a:pt x="11054" y="165"/>
                  </a:cubicBezTo>
                  <a:cubicBezTo>
                    <a:pt x="11017" y="128"/>
                    <a:pt x="11017" y="128"/>
                    <a:pt x="10980" y="128"/>
                  </a:cubicBezTo>
                  <a:cubicBezTo>
                    <a:pt x="10833" y="91"/>
                    <a:pt x="10685" y="54"/>
                    <a:pt x="10537" y="54"/>
                  </a:cubicBezTo>
                  <a:cubicBezTo>
                    <a:pt x="10537" y="54"/>
                    <a:pt x="10500" y="54"/>
                    <a:pt x="10500" y="17"/>
                  </a:cubicBezTo>
                  <a:lnTo>
                    <a:pt x="10019" y="17"/>
                  </a:lnTo>
                  <a:cubicBezTo>
                    <a:pt x="9958" y="5"/>
                    <a:pt x="9896" y="1"/>
                    <a:pt x="9836"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97"/>
            <p:cNvSpPr/>
            <p:nvPr/>
          </p:nvSpPr>
          <p:spPr>
            <a:xfrm>
              <a:off x="2858003" y="854578"/>
              <a:ext cx="517297" cy="665506"/>
            </a:xfrm>
            <a:custGeom>
              <a:avLst/>
              <a:gdLst/>
              <a:ahLst/>
              <a:cxnLst/>
              <a:rect l="l" t="t" r="r" b="b"/>
              <a:pathLst>
                <a:path w="13385" h="17221" extrusionOk="0">
                  <a:moveTo>
                    <a:pt x="9687" y="1"/>
                  </a:moveTo>
                  <a:cubicBezTo>
                    <a:pt x="9502" y="1"/>
                    <a:pt x="9355" y="1"/>
                    <a:pt x="9207" y="38"/>
                  </a:cubicBezTo>
                  <a:lnTo>
                    <a:pt x="9133" y="38"/>
                  </a:lnTo>
                  <a:cubicBezTo>
                    <a:pt x="8948" y="75"/>
                    <a:pt x="8800" y="75"/>
                    <a:pt x="8615" y="112"/>
                  </a:cubicBezTo>
                  <a:cubicBezTo>
                    <a:pt x="8615" y="112"/>
                    <a:pt x="8578" y="149"/>
                    <a:pt x="8541" y="149"/>
                  </a:cubicBezTo>
                  <a:cubicBezTo>
                    <a:pt x="8393" y="186"/>
                    <a:pt x="8208" y="223"/>
                    <a:pt x="8024" y="297"/>
                  </a:cubicBezTo>
                  <a:cubicBezTo>
                    <a:pt x="8024" y="297"/>
                    <a:pt x="7987" y="297"/>
                    <a:pt x="7950" y="334"/>
                  </a:cubicBezTo>
                  <a:cubicBezTo>
                    <a:pt x="7765" y="371"/>
                    <a:pt x="7617" y="445"/>
                    <a:pt x="7432" y="519"/>
                  </a:cubicBezTo>
                  <a:cubicBezTo>
                    <a:pt x="7395" y="556"/>
                    <a:pt x="7395" y="556"/>
                    <a:pt x="7358" y="556"/>
                  </a:cubicBezTo>
                  <a:cubicBezTo>
                    <a:pt x="7173" y="666"/>
                    <a:pt x="6988" y="740"/>
                    <a:pt x="6804" y="851"/>
                  </a:cubicBezTo>
                  <a:lnTo>
                    <a:pt x="6767" y="851"/>
                  </a:lnTo>
                  <a:cubicBezTo>
                    <a:pt x="6582" y="962"/>
                    <a:pt x="6360" y="1110"/>
                    <a:pt x="6175" y="1221"/>
                  </a:cubicBezTo>
                  <a:cubicBezTo>
                    <a:pt x="6138" y="1258"/>
                    <a:pt x="6101" y="1295"/>
                    <a:pt x="6064" y="1295"/>
                  </a:cubicBezTo>
                  <a:cubicBezTo>
                    <a:pt x="5879" y="1443"/>
                    <a:pt x="5658" y="1591"/>
                    <a:pt x="5473" y="1739"/>
                  </a:cubicBezTo>
                  <a:cubicBezTo>
                    <a:pt x="5436" y="1739"/>
                    <a:pt x="5399" y="1776"/>
                    <a:pt x="5362" y="1813"/>
                  </a:cubicBezTo>
                  <a:cubicBezTo>
                    <a:pt x="5325" y="1850"/>
                    <a:pt x="5251" y="1886"/>
                    <a:pt x="5214" y="1923"/>
                  </a:cubicBezTo>
                  <a:cubicBezTo>
                    <a:pt x="5066" y="2071"/>
                    <a:pt x="4955" y="2182"/>
                    <a:pt x="4844" y="2256"/>
                  </a:cubicBezTo>
                  <a:cubicBezTo>
                    <a:pt x="4807" y="2293"/>
                    <a:pt x="4807" y="2293"/>
                    <a:pt x="4770" y="2330"/>
                  </a:cubicBezTo>
                  <a:cubicBezTo>
                    <a:pt x="4770" y="2330"/>
                    <a:pt x="4733" y="2367"/>
                    <a:pt x="4733" y="2367"/>
                  </a:cubicBezTo>
                  <a:cubicBezTo>
                    <a:pt x="4548" y="2515"/>
                    <a:pt x="4401" y="2700"/>
                    <a:pt x="4216" y="2848"/>
                  </a:cubicBezTo>
                  <a:cubicBezTo>
                    <a:pt x="4179" y="2885"/>
                    <a:pt x="4142" y="2959"/>
                    <a:pt x="4105" y="2996"/>
                  </a:cubicBezTo>
                  <a:cubicBezTo>
                    <a:pt x="3920" y="3180"/>
                    <a:pt x="3772" y="3365"/>
                    <a:pt x="3587" y="3550"/>
                  </a:cubicBezTo>
                  <a:cubicBezTo>
                    <a:pt x="3587" y="3550"/>
                    <a:pt x="3587" y="3550"/>
                    <a:pt x="3587" y="3587"/>
                  </a:cubicBezTo>
                  <a:cubicBezTo>
                    <a:pt x="3402" y="3772"/>
                    <a:pt x="3254" y="3957"/>
                    <a:pt x="3107" y="4179"/>
                  </a:cubicBezTo>
                  <a:cubicBezTo>
                    <a:pt x="3070" y="4216"/>
                    <a:pt x="2996" y="4290"/>
                    <a:pt x="2959" y="4327"/>
                  </a:cubicBezTo>
                  <a:cubicBezTo>
                    <a:pt x="2811" y="4548"/>
                    <a:pt x="2663" y="4770"/>
                    <a:pt x="2515" y="4955"/>
                  </a:cubicBezTo>
                  <a:cubicBezTo>
                    <a:pt x="2515" y="4992"/>
                    <a:pt x="2478" y="5029"/>
                    <a:pt x="2478" y="5066"/>
                  </a:cubicBezTo>
                  <a:cubicBezTo>
                    <a:pt x="2330" y="5251"/>
                    <a:pt x="2219" y="5473"/>
                    <a:pt x="2071" y="5657"/>
                  </a:cubicBezTo>
                  <a:cubicBezTo>
                    <a:pt x="2071" y="5731"/>
                    <a:pt x="2034" y="5768"/>
                    <a:pt x="1997" y="5805"/>
                  </a:cubicBezTo>
                  <a:cubicBezTo>
                    <a:pt x="1850" y="6027"/>
                    <a:pt x="1739" y="6286"/>
                    <a:pt x="1628" y="6508"/>
                  </a:cubicBezTo>
                  <a:cubicBezTo>
                    <a:pt x="1591" y="6545"/>
                    <a:pt x="1554" y="6619"/>
                    <a:pt x="1554" y="6656"/>
                  </a:cubicBezTo>
                  <a:cubicBezTo>
                    <a:pt x="1443" y="6841"/>
                    <a:pt x="1332" y="7062"/>
                    <a:pt x="1221" y="7284"/>
                  </a:cubicBezTo>
                  <a:cubicBezTo>
                    <a:pt x="1221" y="7321"/>
                    <a:pt x="1184" y="7358"/>
                    <a:pt x="1184" y="7395"/>
                  </a:cubicBezTo>
                  <a:cubicBezTo>
                    <a:pt x="1073" y="7654"/>
                    <a:pt x="962" y="7876"/>
                    <a:pt x="888" y="8098"/>
                  </a:cubicBezTo>
                  <a:cubicBezTo>
                    <a:pt x="851" y="8171"/>
                    <a:pt x="851" y="8245"/>
                    <a:pt x="814" y="8282"/>
                  </a:cubicBezTo>
                  <a:cubicBezTo>
                    <a:pt x="740" y="8504"/>
                    <a:pt x="666" y="8726"/>
                    <a:pt x="593" y="8985"/>
                  </a:cubicBezTo>
                  <a:cubicBezTo>
                    <a:pt x="556" y="8985"/>
                    <a:pt x="556" y="9022"/>
                    <a:pt x="556" y="9022"/>
                  </a:cubicBezTo>
                  <a:cubicBezTo>
                    <a:pt x="482" y="9281"/>
                    <a:pt x="408" y="9539"/>
                    <a:pt x="371" y="9761"/>
                  </a:cubicBezTo>
                  <a:cubicBezTo>
                    <a:pt x="334" y="9835"/>
                    <a:pt x="334" y="9909"/>
                    <a:pt x="297" y="9946"/>
                  </a:cubicBezTo>
                  <a:cubicBezTo>
                    <a:pt x="297" y="10020"/>
                    <a:pt x="297" y="10057"/>
                    <a:pt x="260" y="10131"/>
                  </a:cubicBezTo>
                  <a:cubicBezTo>
                    <a:pt x="260" y="10131"/>
                    <a:pt x="260" y="10131"/>
                    <a:pt x="260" y="10168"/>
                  </a:cubicBezTo>
                  <a:cubicBezTo>
                    <a:pt x="223" y="10316"/>
                    <a:pt x="186" y="10501"/>
                    <a:pt x="149" y="10612"/>
                  </a:cubicBezTo>
                  <a:cubicBezTo>
                    <a:pt x="149" y="10649"/>
                    <a:pt x="149" y="10649"/>
                    <a:pt x="149" y="10649"/>
                  </a:cubicBezTo>
                  <a:cubicBezTo>
                    <a:pt x="112" y="10833"/>
                    <a:pt x="112" y="11018"/>
                    <a:pt x="75" y="11203"/>
                  </a:cubicBezTo>
                  <a:cubicBezTo>
                    <a:pt x="75" y="11314"/>
                    <a:pt x="38" y="11425"/>
                    <a:pt x="38" y="11499"/>
                  </a:cubicBezTo>
                  <a:cubicBezTo>
                    <a:pt x="1" y="11795"/>
                    <a:pt x="1" y="12053"/>
                    <a:pt x="1" y="12349"/>
                  </a:cubicBezTo>
                  <a:cubicBezTo>
                    <a:pt x="1" y="12571"/>
                    <a:pt x="1" y="12793"/>
                    <a:pt x="1" y="13015"/>
                  </a:cubicBezTo>
                  <a:cubicBezTo>
                    <a:pt x="1" y="13015"/>
                    <a:pt x="1" y="13052"/>
                    <a:pt x="38" y="13052"/>
                  </a:cubicBezTo>
                  <a:cubicBezTo>
                    <a:pt x="38" y="13273"/>
                    <a:pt x="75" y="13458"/>
                    <a:pt x="75" y="13643"/>
                  </a:cubicBezTo>
                  <a:cubicBezTo>
                    <a:pt x="112" y="13680"/>
                    <a:pt x="112" y="13717"/>
                    <a:pt x="112" y="13754"/>
                  </a:cubicBezTo>
                  <a:cubicBezTo>
                    <a:pt x="149" y="13939"/>
                    <a:pt x="186" y="14124"/>
                    <a:pt x="223" y="14272"/>
                  </a:cubicBezTo>
                  <a:cubicBezTo>
                    <a:pt x="223" y="14309"/>
                    <a:pt x="223" y="14346"/>
                    <a:pt x="223" y="14346"/>
                  </a:cubicBezTo>
                  <a:cubicBezTo>
                    <a:pt x="297" y="14530"/>
                    <a:pt x="334" y="14678"/>
                    <a:pt x="408" y="14863"/>
                  </a:cubicBezTo>
                  <a:cubicBezTo>
                    <a:pt x="408" y="14863"/>
                    <a:pt x="408" y="14900"/>
                    <a:pt x="445" y="14937"/>
                  </a:cubicBezTo>
                  <a:cubicBezTo>
                    <a:pt x="482" y="15085"/>
                    <a:pt x="556" y="15233"/>
                    <a:pt x="629" y="15381"/>
                  </a:cubicBezTo>
                  <a:cubicBezTo>
                    <a:pt x="629" y="15381"/>
                    <a:pt x="666" y="15381"/>
                    <a:pt x="666" y="15418"/>
                  </a:cubicBezTo>
                  <a:cubicBezTo>
                    <a:pt x="740" y="15566"/>
                    <a:pt x="814" y="15714"/>
                    <a:pt x="925" y="15824"/>
                  </a:cubicBezTo>
                  <a:cubicBezTo>
                    <a:pt x="999" y="15972"/>
                    <a:pt x="1110" y="16083"/>
                    <a:pt x="1221" y="16194"/>
                  </a:cubicBezTo>
                  <a:cubicBezTo>
                    <a:pt x="1221" y="16194"/>
                    <a:pt x="1258" y="16194"/>
                    <a:pt x="1258" y="16231"/>
                  </a:cubicBezTo>
                  <a:cubicBezTo>
                    <a:pt x="1369" y="16342"/>
                    <a:pt x="1480" y="16416"/>
                    <a:pt x="1591" y="16527"/>
                  </a:cubicBezTo>
                  <a:cubicBezTo>
                    <a:pt x="1591" y="16527"/>
                    <a:pt x="1628" y="16527"/>
                    <a:pt x="1628" y="16564"/>
                  </a:cubicBezTo>
                  <a:cubicBezTo>
                    <a:pt x="1739" y="16638"/>
                    <a:pt x="1850" y="16712"/>
                    <a:pt x="1997" y="16786"/>
                  </a:cubicBezTo>
                  <a:cubicBezTo>
                    <a:pt x="1997" y="16786"/>
                    <a:pt x="2034" y="16786"/>
                    <a:pt x="2034" y="16823"/>
                  </a:cubicBezTo>
                  <a:cubicBezTo>
                    <a:pt x="2182" y="16897"/>
                    <a:pt x="2293" y="16934"/>
                    <a:pt x="2441" y="16971"/>
                  </a:cubicBezTo>
                  <a:cubicBezTo>
                    <a:pt x="2441" y="17007"/>
                    <a:pt x="2478" y="17007"/>
                    <a:pt x="2478" y="17007"/>
                  </a:cubicBezTo>
                  <a:cubicBezTo>
                    <a:pt x="2626" y="17044"/>
                    <a:pt x="2774" y="17118"/>
                    <a:pt x="2922" y="17118"/>
                  </a:cubicBezTo>
                  <a:cubicBezTo>
                    <a:pt x="2922" y="17118"/>
                    <a:pt x="2959" y="17155"/>
                    <a:pt x="2959" y="17155"/>
                  </a:cubicBezTo>
                  <a:cubicBezTo>
                    <a:pt x="3107" y="17155"/>
                    <a:pt x="3254" y="17192"/>
                    <a:pt x="3439" y="17192"/>
                  </a:cubicBezTo>
                  <a:cubicBezTo>
                    <a:pt x="3513" y="17211"/>
                    <a:pt x="3596" y="17220"/>
                    <a:pt x="3680" y="17220"/>
                  </a:cubicBezTo>
                  <a:cubicBezTo>
                    <a:pt x="3763" y="17220"/>
                    <a:pt x="3846" y="17211"/>
                    <a:pt x="3920" y="17192"/>
                  </a:cubicBezTo>
                  <a:lnTo>
                    <a:pt x="3957" y="17192"/>
                  </a:lnTo>
                  <a:cubicBezTo>
                    <a:pt x="4142" y="17192"/>
                    <a:pt x="4290" y="17192"/>
                    <a:pt x="4474" y="17155"/>
                  </a:cubicBezTo>
                  <a:cubicBezTo>
                    <a:pt x="4511" y="17155"/>
                    <a:pt x="4511" y="17155"/>
                    <a:pt x="4548" y="17118"/>
                  </a:cubicBezTo>
                  <a:cubicBezTo>
                    <a:pt x="4696" y="17118"/>
                    <a:pt x="4881" y="17081"/>
                    <a:pt x="5066" y="17007"/>
                  </a:cubicBezTo>
                  <a:cubicBezTo>
                    <a:pt x="5103" y="17007"/>
                    <a:pt x="5103" y="17007"/>
                    <a:pt x="5140" y="16971"/>
                  </a:cubicBezTo>
                  <a:cubicBezTo>
                    <a:pt x="5325" y="16934"/>
                    <a:pt x="5473" y="16860"/>
                    <a:pt x="5658" y="16823"/>
                  </a:cubicBezTo>
                  <a:cubicBezTo>
                    <a:pt x="5953" y="16675"/>
                    <a:pt x="6286" y="16527"/>
                    <a:pt x="6582" y="16379"/>
                  </a:cubicBezTo>
                  <a:cubicBezTo>
                    <a:pt x="10279" y="14309"/>
                    <a:pt x="13310" y="9170"/>
                    <a:pt x="13384" y="4881"/>
                  </a:cubicBezTo>
                  <a:cubicBezTo>
                    <a:pt x="13384" y="4437"/>
                    <a:pt x="13347" y="4031"/>
                    <a:pt x="13310" y="3661"/>
                  </a:cubicBezTo>
                  <a:cubicBezTo>
                    <a:pt x="13273" y="3476"/>
                    <a:pt x="13237" y="3291"/>
                    <a:pt x="13200" y="3107"/>
                  </a:cubicBezTo>
                  <a:cubicBezTo>
                    <a:pt x="13200" y="3107"/>
                    <a:pt x="13200" y="3107"/>
                    <a:pt x="13200" y="3070"/>
                  </a:cubicBezTo>
                  <a:cubicBezTo>
                    <a:pt x="13163" y="2885"/>
                    <a:pt x="13089" y="2737"/>
                    <a:pt x="13052" y="2552"/>
                  </a:cubicBezTo>
                  <a:cubicBezTo>
                    <a:pt x="13052" y="2552"/>
                    <a:pt x="13052" y="2515"/>
                    <a:pt x="13015" y="2478"/>
                  </a:cubicBezTo>
                  <a:cubicBezTo>
                    <a:pt x="12978" y="2330"/>
                    <a:pt x="12904" y="2182"/>
                    <a:pt x="12830" y="2034"/>
                  </a:cubicBezTo>
                  <a:cubicBezTo>
                    <a:pt x="12830" y="2034"/>
                    <a:pt x="12830" y="1997"/>
                    <a:pt x="12793" y="1960"/>
                  </a:cubicBezTo>
                  <a:cubicBezTo>
                    <a:pt x="12719" y="1850"/>
                    <a:pt x="12645" y="1702"/>
                    <a:pt x="12571" y="1591"/>
                  </a:cubicBezTo>
                  <a:cubicBezTo>
                    <a:pt x="12571" y="1554"/>
                    <a:pt x="12571" y="1554"/>
                    <a:pt x="12534" y="1517"/>
                  </a:cubicBezTo>
                  <a:cubicBezTo>
                    <a:pt x="12460" y="1406"/>
                    <a:pt x="12386" y="1258"/>
                    <a:pt x="12275" y="1147"/>
                  </a:cubicBezTo>
                  <a:lnTo>
                    <a:pt x="12238" y="1147"/>
                  </a:lnTo>
                  <a:cubicBezTo>
                    <a:pt x="12164" y="1036"/>
                    <a:pt x="12053" y="925"/>
                    <a:pt x="11943" y="814"/>
                  </a:cubicBezTo>
                  <a:lnTo>
                    <a:pt x="11906" y="814"/>
                  </a:lnTo>
                  <a:cubicBezTo>
                    <a:pt x="11795" y="703"/>
                    <a:pt x="11684" y="629"/>
                    <a:pt x="11573" y="556"/>
                  </a:cubicBezTo>
                  <a:cubicBezTo>
                    <a:pt x="11573" y="519"/>
                    <a:pt x="11536" y="519"/>
                    <a:pt x="11536" y="519"/>
                  </a:cubicBezTo>
                  <a:cubicBezTo>
                    <a:pt x="11425" y="445"/>
                    <a:pt x="11277" y="371"/>
                    <a:pt x="11166" y="334"/>
                  </a:cubicBezTo>
                  <a:cubicBezTo>
                    <a:pt x="11129" y="297"/>
                    <a:pt x="11129" y="297"/>
                    <a:pt x="11092" y="297"/>
                  </a:cubicBezTo>
                  <a:cubicBezTo>
                    <a:pt x="10981" y="223"/>
                    <a:pt x="10833" y="186"/>
                    <a:pt x="10686" y="149"/>
                  </a:cubicBezTo>
                  <a:cubicBezTo>
                    <a:pt x="10686" y="149"/>
                    <a:pt x="10649" y="149"/>
                    <a:pt x="10649" y="112"/>
                  </a:cubicBezTo>
                  <a:cubicBezTo>
                    <a:pt x="10501" y="75"/>
                    <a:pt x="10353" y="75"/>
                    <a:pt x="10205" y="38"/>
                  </a:cubicBezTo>
                  <a:lnTo>
                    <a:pt x="10168" y="38"/>
                  </a:lnTo>
                  <a:cubicBezTo>
                    <a:pt x="10020" y="1"/>
                    <a:pt x="9835" y="1"/>
                    <a:pt x="968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97"/>
            <p:cNvSpPr/>
            <p:nvPr/>
          </p:nvSpPr>
          <p:spPr>
            <a:xfrm>
              <a:off x="2862292" y="863157"/>
              <a:ext cx="500137" cy="642976"/>
            </a:xfrm>
            <a:custGeom>
              <a:avLst/>
              <a:gdLst/>
              <a:ahLst/>
              <a:cxnLst/>
              <a:rect l="l" t="t" r="r" b="b"/>
              <a:pathLst>
                <a:path w="12941" h="16638" extrusionOk="0">
                  <a:moveTo>
                    <a:pt x="9354" y="1"/>
                  </a:moveTo>
                  <a:cubicBezTo>
                    <a:pt x="9207" y="1"/>
                    <a:pt x="9059" y="38"/>
                    <a:pt x="8874" y="38"/>
                  </a:cubicBezTo>
                  <a:lnTo>
                    <a:pt x="8837" y="38"/>
                  </a:lnTo>
                  <a:cubicBezTo>
                    <a:pt x="8652" y="75"/>
                    <a:pt x="8504" y="112"/>
                    <a:pt x="8356" y="149"/>
                  </a:cubicBezTo>
                  <a:lnTo>
                    <a:pt x="8245" y="149"/>
                  </a:lnTo>
                  <a:cubicBezTo>
                    <a:pt x="8097" y="186"/>
                    <a:pt x="7950" y="223"/>
                    <a:pt x="7765" y="297"/>
                  </a:cubicBezTo>
                  <a:cubicBezTo>
                    <a:pt x="7765" y="297"/>
                    <a:pt x="7728" y="297"/>
                    <a:pt x="7691" y="334"/>
                  </a:cubicBezTo>
                  <a:cubicBezTo>
                    <a:pt x="7506" y="371"/>
                    <a:pt x="7358" y="444"/>
                    <a:pt x="7173" y="518"/>
                  </a:cubicBezTo>
                  <a:cubicBezTo>
                    <a:pt x="7173" y="555"/>
                    <a:pt x="7136" y="555"/>
                    <a:pt x="7099" y="555"/>
                  </a:cubicBezTo>
                  <a:cubicBezTo>
                    <a:pt x="6914" y="629"/>
                    <a:pt x="6730" y="740"/>
                    <a:pt x="6545" y="851"/>
                  </a:cubicBezTo>
                  <a:cubicBezTo>
                    <a:pt x="6360" y="962"/>
                    <a:pt x="6175" y="1073"/>
                    <a:pt x="5953" y="1221"/>
                  </a:cubicBezTo>
                  <a:cubicBezTo>
                    <a:pt x="5916" y="1221"/>
                    <a:pt x="5879" y="1258"/>
                    <a:pt x="5879" y="1258"/>
                  </a:cubicBezTo>
                  <a:cubicBezTo>
                    <a:pt x="5657" y="1406"/>
                    <a:pt x="5473" y="1554"/>
                    <a:pt x="5288" y="1664"/>
                  </a:cubicBezTo>
                  <a:cubicBezTo>
                    <a:pt x="5251" y="1701"/>
                    <a:pt x="5214" y="1738"/>
                    <a:pt x="5214" y="1775"/>
                  </a:cubicBezTo>
                  <a:cubicBezTo>
                    <a:pt x="5140" y="1812"/>
                    <a:pt x="5103" y="1849"/>
                    <a:pt x="5029" y="1886"/>
                  </a:cubicBezTo>
                  <a:cubicBezTo>
                    <a:pt x="4881" y="1997"/>
                    <a:pt x="4770" y="2108"/>
                    <a:pt x="4696" y="2182"/>
                  </a:cubicBezTo>
                  <a:cubicBezTo>
                    <a:pt x="4659" y="2219"/>
                    <a:pt x="4622" y="2256"/>
                    <a:pt x="4622" y="2256"/>
                  </a:cubicBezTo>
                  <a:cubicBezTo>
                    <a:pt x="4585" y="2293"/>
                    <a:pt x="4585" y="2293"/>
                    <a:pt x="4585" y="2293"/>
                  </a:cubicBezTo>
                  <a:cubicBezTo>
                    <a:pt x="4400" y="2441"/>
                    <a:pt x="4253" y="2626"/>
                    <a:pt x="4105" y="2774"/>
                  </a:cubicBezTo>
                  <a:cubicBezTo>
                    <a:pt x="4068" y="2811"/>
                    <a:pt x="3994" y="2848"/>
                    <a:pt x="3957" y="2921"/>
                  </a:cubicBezTo>
                  <a:cubicBezTo>
                    <a:pt x="3809" y="3069"/>
                    <a:pt x="3624" y="3254"/>
                    <a:pt x="3476" y="3439"/>
                  </a:cubicBezTo>
                  <a:cubicBezTo>
                    <a:pt x="3476" y="3439"/>
                    <a:pt x="3476" y="3476"/>
                    <a:pt x="3476" y="3476"/>
                  </a:cubicBezTo>
                  <a:cubicBezTo>
                    <a:pt x="3291" y="3661"/>
                    <a:pt x="3143" y="3846"/>
                    <a:pt x="2996" y="4068"/>
                  </a:cubicBezTo>
                  <a:cubicBezTo>
                    <a:pt x="2959" y="4105"/>
                    <a:pt x="2922" y="4142"/>
                    <a:pt x="2885" y="4215"/>
                  </a:cubicBezTo>
                  <a:cubicBezTo>
                    <a:pt x="2737" y="4400"/>
                    <a:pt x="2589" y="4622"/>
                    <a:pt x="2441" y="4807"/>
                  </a:cubicBezTo>
                  <a:cubicBezTo>
                    <a:pt x="2404" y="4844"/>
                    <a:pt x="2404" y="4881"/>
                    <a:pt x="2367" y="4918"/>
                  </a:cubicBezTo>
                  <a:cubicBezTo>
                    <a:pt x="2256" y="5103"/>
                    <a:pt x="2145" y="5288"/>
                    <a:pt x="2034" y="5509"/>
                  </a:cubicBezTo>
                  <a:cubicBezTo>
                    <a:pt x="1997" y="5546"/>
                    <a:pt x="1960" y="5583"/>
                    <a:pt x="1923" y="5657"/>
                  </a:cubicBezTo>
                  <a:cubicBezTo>
                    <a:pt x="1812" y="5842"/>
                    <a:pt x="1665" y="6064"/>
                    <a:pt x="1554" y="6286"/>
                  </a:cubicBezTo>
                  <a:cubicBezTo>
                    <a:pt x="1554" y="6360"/>
                    <a:pt x="1517" y="6397"/>
                    <a:pt x="1480" y="6434"/>
                  </a:cubicBezTo>
                  <a:cubicBezTo>
                    <a:pt x="1406" y="6656"/>
                    <a:pt x="1295" y="6840"/>
                    <a:pt x="1184" y="7025"/>
                  </a:cubicBezTo>
                  <a:cubicBezTo>
                    <a:pt x="1184" y="7099"/>
                    <a:pt x="1147" y="7136"/>
                    <a:pt x="1147" y="7173"/>
                  </a:cubicBezTo>
                  <a:cubicBezTo>
                    <a:pt x="1036" y="7395"/>
                    <a:pt x="962" y="7617"/>
                    <a:pt x="851" y="7876"/>
                  </a:cubicBezTo>
                  <a:cubicBezTo>
                    <a:pt x="851" y="7913"/>
                    <a:pt x="814" y="7986"/>
                    <a:pt x="777" y="8023"/>
                  </a:cubicBezTo>
                  <a:cubicBezTo>
                    <a:pt x="703" y="8245"/>
                    <a:pt x="629" y="8467"/>
                    <a:pt x="555" y="8689"/>
                  </a:cubicBezTo>
                  <a:cubicBezTo>
                    <a:pt x="555" y="8689"/>
                    <a:pt x="555" y="8726"/>
                    <a:pt x="555" y="8763"/>
                  </a:cubicBezTo>
                  <a:cubicBezTo>
                    <a:pt x="482" y="8985"/>
                    <a:pt x="408" y="9207"/>
                    <a:pt x="334" y="9465"/>
                  </a:cubicBezTo>
                  <a:cubicBezTo>
                    <a:pt x="334" y="9502"/>
                    <a:pt x="297" y="9576"/>
                    <a:pt x="297" y="9650"/>
                  </a:cubicBezTo>
                  <a:cubicBezTo>
                    <a:pt x="297" y="9687"/>
                    <a:pt x="260" y="9761"/>
                    <a:pt x="260" y="9798"/>
                  </a:cubicBezTo>
                  <a:cubicBezTo>
                    <a:pt x="260" y="9798"/>
                    <a:pt x="260" y="9835"/>
                    <a:pt x="260" y="9835"/>
                  </a:cubicBezTo>
                  <a:cubicBezTo>
                    <a:pt x="223" y="9983"/>
                    <a:pt x="186" y="10168"/>
                    <a:pt x="149" y="10279"/>
                  </a:cubicBezTo>
                  <a:cubicBezTo>
                    <a:pt x="149" y="10279"/>
                    <a:pt x="149" y="10316"/>
                    <a:pt x="149" y="10316"/>
                  </a:cubicBezTo>
                  <a:cubicBezTo>
                    <a:pt x="112" y="10500"/>
                    <a:pt x="112" y="10685"/>
                    <a:pt x="75" y="10870"/>
                  </a:cubicBezTo>
                  <a:cubicBezTo>
                    <a:pt x="75" y="10944"/>
                    <a:pt x="38" y="11055"/>
                    <a:pt x="38" y="11129"/>
                  </a:cubicBezTo>
                  <a:cubicBezTo>
                    <a:pt x="38" y="11425"/>
                    <a:pt x="1" y="11684"/>
                    <a:pt x="1" y="11942"/>
                  </a:cubicBezTo>
                  <a:cubicBezTo>
                    <a:pt x="1" y="12164"/>
                    <a:pt x="1" y="12386"/>
                    <a:pt x="38" y="12571"/>
                  </a:cubicBezTo>
                  <a:cubicBezTo>
                    <a:pt x="38" y="12608"/>
                    <a:pt x="38" y="12645"/>
                    <a:pt x="38" y="12645"/>
                  </a:cubicBezTo>
                  <a:cubicBezTo>
                    <a:pt x="38" y="12830"/>
                    <a:pt x="75" y="13051"/>
                    <a:pt x="75" y="13199"/>
                  </a:cubicBezTo>
                  <a:cubicBezTo>
                    <a:pt x="112" y="13236"/>
                    <a:pt x="112" y="13273"/>
                    <a:pt x="112" y="13310"/>
                  </a:cubicBezTo>
                  <a:cubicBezTo>
                    <a:pt x="149" y="13495"/>
                    <a:pt x="186" y="13643"/>
                    <a:pt x="223" y="13828"/>
                  </a:cubicBezTo>
                  <a:cubicBezTo>
                    <a:pt x="223" y="13828"/>
                    <a:pt x="223" y="13865"/>
                    <a:pt x="223" y="13902"/>
                  </a:cubicBezTo>
                  <a:cubicBezTo>
                    <a:pt x="297" y="14050"/>
                    <a:pt x="334" y="14198"/>
                    <a:pt x="408" y="14382"/>
                  </a:cubicBezTo>
                  <a:cubicBezTo>
                    <a:pt x="408" y="14382"/>
                    <a:pt x="408" y="14419"/>
                    <a:pt x="408" y="14419"/>
                  </a:cubicBezTo>
                  <a:cubicBezTo>
                    <a:pt x="482" y="14567"/>
                    <a:pt x="555" y="14715"/>
                    <a:pt x="629" y="14863"/>
                  </a:cubicBezTo>
                  <a:cubicBezTo>
                    <a:pt x="629" y="14863"/>
                    <a:pt x="629" y="14900"/>
                    <a:pt x="629" y="14900"/>
                  </a:cubicBezTo>
                  <a:cubicBezTo>
                    <a:pt x="703" y="15048"/>
                    <a:pt x="814" y="15196"/>
                    <a:pt x="888" y="15307"/>
                  </a:cubicBezTo>
                  <a:cubicBezTo>
                    <a:pt x="999" y="15455"/>
                    <a:pt x="1073" y="15565"/>
                    <a:pt x="1184" y="15676"/>
                  </a:cubicBezTo>
                  <a:lnTo>
                    <a:pt x="1221" y="15676"/>
                  </a:lnTo>
                  <a:cubicBezTo>
                    <a:pt x="1332" y="15787"/>
                    <a:pt x="1406" y="15898"/>
                    <a:pt x="1517" y="15972"/>
                  </a:cubicBezTo>
                  <a:cubicBezTo>
                    <a:pt x="1554" y="15972"/>
                    <a:pt x="1554" y="16009"/>
                    <a:pt x="1591" y="16009"/>
                  </a:cubicBezTo>
                  <a:cubicBezTo>
                    <a:pt x="1702" y="16083"/>
                    <a:pt x="1812" y="16157"/>
                    <a:pt x="1923" y="16231"/>
                  </a:cubicBezTo>
                  <a:cubicBezTo>
                    <a:pt x="1923" y="16231"/>
                    <a:pt x="1960" y="16268"/>
                    <a:pt x="1960" y="16268"/>
                  </a:cubicBezTo>
                  <a:cubicBezTo>
                    <a:pt x="2108" y="16342"/>
                    <a:pt x="2219" y="16379"/>
                    <a:pt x="2330" y="16416"/>
                  </a:cubicBezTo>
                  <a:cubicBezTo>
                    <a:pt x="2367" y="16453"/>
                    <a:pt x="2404" y="16453"/>
                    <a:pt x="2404" y="16453"/>
                  </a:cubicBezTo>
                  <a:cubicBezTo>
                    <a:pt x="2552" y="16490"/>
                    <a:pt x="2663" y="16527"/>
                    <a:pt x="2811" y="16564"/>
                  </a:cubicBezTo>
                  <a:lnTo>
                    <a:pt x="2848" y="16564"/>
                  </a:lnTo>
                  <a:cubicBezTo>
                    <a:pt x="2996" y="16601"/>
                    <a:pt x="3143" y="16638"/>
                    <a:pt x="3328" y="16638"/>
                  </a:cubicBezTo>
                  <a:lnTo>
                    <a:pt x="3846" y="16638"/>
                  </a:lnTo>
                  <a:cubicBezTo>
                    <a:pt x="3994" y="16638"/>
                    <a:pt x="4179" y="16601"/>
                    <a:pt x="4326" y="16601"/>
                  </a:cubicBezTo>
                  <a:cubicBezTo>
                    <a:pt x="4363" y="16601"/>
                    <a:pt x="4363" y="16564"/>
                    <a:pt x="4400" y="16564"/>
                  </a:cubicBezTo>
                  <a:cubicBezTo>
                    <a:pt x="4548" y="16527"/>
                    <a:pt x="4733" y="16490"/>
                    <a:pt x="4881" y="16453"/>
                  </a:cubicBezTo>
                  <a:cubicBezTo>
                    <a:pt x="4918" y="16453"/>
                    <a:pt x="4955" y="16453"/>
                    <a:pt x="4992" y="16416"/>
                  </a:cubicBezTo>
                  <a:cubicBezTo>
                    <a:pt x="5140" y="16379"/>
                    <a:pt x="5325" y="16342"/>
                    <a:pt x="5473" y="16268"/>
                  </a:cubicBezTo>
                  <a:cubicBezTo>
                    <a:pt x="5768" y="16157"/>
                    <a:pt x="6064" y="16009"/>
                    <a:pt x="6360" y="15824"/>
                  </a:cubicBezTo>
                  <a:cubicBezTo>
                    <a:pt x="9946" y="13828"/>
                    <a:pt x="12904" y="8874"/>
                    <a:pt x="12941" y="4733"/>
                  </a:cubicBezTo>
                  <a:cubicBezTo>
                    <a:pt x="12941" y="4326"/>
                    <a:pt x="12904" y="3920"/>
                    <a:pt x="12867" y="3550"/>
                  </a:cubicBezTo>
                  <a:cubicBezTo>
                    <a:pt x="12830" y="3365"/>
                    <a:pt x="12793" y="3180"/>
                    <a:pt x="12756" y="3032"/>
                  </a:cubicBezTo>
                  <a:cubicBezTo>
                    <a:pt x="12756" y="2995"/>
                    <a:pt x="12756" y="2995"/>
                    <a:pt x="12756" y="2995"/>
                  </a:cubicBezTo>
                  <a:cubicBezTo>
                    <a:pt x="12719" y="2811"/>
                    <a:pt x="12682" y="2663"/>
                    <a:pt x="12608" y="2478"/>
                  </a:cubicBezTo>
                  <a:cubicBezTo>
                    <a:pt x="12608" y="2478"/>
                    <a:pt x="12608" y="2441"/>
                    <a:pt x="12608" y="2441"/>
                  </a:cubicBezTo>
                  <a:cubicBezTo>
                    <a:pt x="12534" y="2293"/>
                    <a:pt x="12497" y="2145"/>
                    <a:pt x="12423" y="1997"/>
                  </a:cubicBezTo>
                  <a:lnTo>
                    <a:pt x="12386" y="1923"/>
                  </a:lnTo>
                  <a:cubicBezTo>
                    <a:pt x="12312" y="1775"/>
                    <a:pt x="12238" y="1664"/>
                    <a:pt x="12164" y="1554"/>
                  </a:cubicBezTo>
                  <a:cubicBezTo>
                    <a:pt x="12164" y="1517"/>
                    <a:pt x="12127" y="1517"/>
                    <a:pt x="12127" y="1480"/>
                  </a:cubicBezTo>
                  <a:cubicBezTo>
                    <a:pt x="12053" y="1369"/>
                    <a:pt x="11942" y="1258"/>
                    <a:pt x="11869" y="1147"/>
                  </a:cubicBezTo>
                  <a:cubicBezTo>
                    <a:pt x="11869" y="1110"/>
                    <a:pt x="11832" y="1110"/>
                    <a:pt x="11832" y="1110"/>
                  </a:cubicBezTo>
                  <a:cubicBezTo>
                    <a:pt x="11758" y="999"/>
                    <a:pt x="11647" y="888"/>
                    <a:pt x="11536" y="814"/>
                  </a:cubicBezTo>
                  <a:cubicBezTo>
                    <a:pt x="11536" y="814"/>
                    <a:pt x="11536" y="777"/>
                    <a:pt x="11536" y="777"/>
                  </a:cubicBezTo>
                  <a:cubicBezTo>
                    <a:pt x="11425" y="703"/>
                    <a:pt x="11314" y="629"/>
                    <a:pt x="11203" y="555"/>
                  </a:cubicBezTo>
                  <a:cubicBezTo>
                    <a:pt x="11166" y="518"/>
                    <a:pt x="11166" y="518"/>
                    <a:pt x="11129" y="518"/>
                  </a:cubicBezTo>
                  <a:cubicBezTo>
                    <a:pt x="11018" y="444"/>
                    <a:pt x="10907" y="371"/>
                    <a:pt x="10796" y="334"/>
                  </a:cubicBezTo>
                  <a:cubicBezTo>
                    <a:pt x="10759" y="297"/>
                    <a:pt x="10759" y="297"/>
                    <a:pt x="10722" y="297"/>
                  </a:cubicBezTo>
                  <a:cubicBezTo>
                    <a:pt x="10612" y="223"/>
                    <a:pt x="10464" y="186"/>
                    <a:pt x="10353" y="149"/>
                  </a:cubicBezTo>
                  <a:lnTo>
                    <a:pt x="10279" y="149"/>
                  </a:lnTo>
                  <a:cubicBezTo>
                    <a:pt x="10131" y="112"/>
                    <a:pt x="10020" y="75"/>
                    <a:pt x="9872" y="38"/>
                  </a:cubicBezTo>
                  <a:lnTo>
                    <a:pt x="9835" y="38"/>
                  </a:lnTo>
                  <a:cubicBezTo>
                    <a:pt x="9687" y="38"/>
                    <a:pt x="9539" y="1"/>
                    <a:pt x="9354"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97"/>
            <p:cNvSpPr/>
            <p:nvPr/>
          </p:nvSpPr>
          <p:spPr>
            <a:xfrm>
              <a:off x="2866582" y="873167"/>
              <a:ext cx="482978" cy="620098"/>
            </a:xfrm>
            <a:custGeom>
              <a:avLst/>
              <a:gdLst/>
              <a:ahLst/>
              <a:cxnLst/>
              <a:rect l="l" t="t" r="r" b="b"/>
              <a:pathLst>
                <a:path w="12497" h="16046" extrusionOk="0">
                  <a:moveTo>
                    <a:pt x="8578" y="1"/>
                  </a:moveTo>
                  <a:cubicBezTo>
                    <a:pt x="8578" y="38"/>
                    <a:pt x="8541" y="38"/>
                    <a:pt x="8504" y="38"/>
                  </a:cubicBezTo>
                  <a:cubicBezTo>
                    <a:pt x="8356" y="38"/>
                    <a:pt x="8208" y="75"/>
                    <a:pt x="8060" y="112"/>
                  </a:cubicBezTo>
                  <a:lnTo>
                    <a:pt x="7986" y="112"/>
                  </a:lnTo>
                  <a:cubicBezTo>
                    <a:pt x="7839" y="148"/>
                    <a:pt x="7654" y="222"/>
                    <a:pt x="7506" y="259"/>
                  </a:cubicBezTo>
                  <a:cubicBezTo>
                    <a:pt x="7469" y="259"/>
                    <a:pt x="7469" y="296"/>
                    <a:pt x="7432" y="296"/>
                  </a:cubicBezTo>
                  <a:cubicBezTo>
                    <a:pt x="7284" y="333"/>
                    <a:pt x="7099" y="407"/>
                    <a:pt x="6951" y="481"/>
                  </a:cubicBezTo>
                  <a:cubicBezTo>
                    <a:pt x="6914" y="481"/>
                    <a:pt x="6877" y="518"/>
                    <a:pt x="6877" y="518"/>
                  </a:cubicBezTo>
                  <a:cubicBezTo>
                    <a:pt x="6693" y="592"/>
                    <a:pt x="6508" y="666"/>
                    <a:pt x="6323" y="777"/>
                  </a:cubicBezTo>
                  <a:cubicBezTo>
                    <a:pt x="6138" y="888"/>
                    <a:pt x="5953" y="999"/>
                    <a:pt x="5768" y="1147"/>
                  </a:cubicBezTo>
                  <a:cubicBezTo>
                    <a:pt x="5731" y="1147"/>
                    <a:pt x="5694" y="1184"/>
                    <a:pt x="5657" y="1221"/>
                  </a:cubicBezTo>
                  <a:cubicBezTo>
                    <a:pt x="5472" y="1332"/>
                    <a:pt x="5288" y="1442"/>
                    <a:pt x="5140" y="1590"/>
                  </a:cubicBezTo>
                  <a:cubicBezTo>
                    <a:pt x="5103" y="1627"/>
                    <a:pt x="5066" y="1664"/>
                    <a:pt x="5029" y="1664"/>
                  </a:cubicBezTo>
                  <a:cubicBezTo>
                    <a:pt x="4955" y="1738"/>
                    <a:pt x="4918" y="1775"/>
                    <a:pt x="4881" y="1812"/>
                  </a:cubicBezTo>
                  <a:cubicBezTo>
                    <a:pt x="4733" y="1923"/>
                    <a:pt x="4622" y="2034"/>
                    <a:pt x="4548" y="2108"/>
                  </a:cubicBezTo>
                  <a:cubicBezTo>
                    <a:pt x="4511" y="2108"/>
                    <a:pt x="4474" y="2145"/>
                    <a:pt x="4437" y="2182"/>
                  </a:cubicBezTo>
                  <a:cubicBezTo>
                    <a:pt x="4252" y="2330"/>
                    <a:pt x="4105" y="2478"/>
                    <a:pt x="3957" y="2662"/>
                  </a:cubicBezTo>
                  <a:cubicBezTo>
                    <a:pt x="3920" y="2699"/>
                    <a:pt x="3883" y="2736"/>
                    <a:pt x="3846" y="2773"/>
                  </a:cubicBezTo>
                  <a:cubicBezTo>
                    <a:pt x="3661" y="2958"/>
                    <a:pt x="3513" y="3106"/>
                    <a:pt x="3365" y="3291"/>
                  </a:cubicBezTo>
                  <a:cubicBezTo>
                    <a:pt x="3365" y="3291"/>
                    <a:pt x="3365" y="3328"/>
                    <a:pt x="3328" y="3328"/>
                  </a:cubicBezTo>
                  <a:cubicBezTo>
                    <a:pt x="3180" y="3513"/>
                    <a:pt x="3032" y="3698"/>
                    <a:pt x="2885" y="3883"/>
                  </a:cubicBezTo>
                  <a:cubicBezTo>
                    <a:pt x="2848" y="3956"/>
                    <a:pt x="2811" y="3993"/>
                    <a:pt x="2774" y="4030"/>
                  </a:cubicBezTo>
                  <a:cubicBezTo>
                    <a:pt x="2626" y="4215"/>
                    <a:pt x="2478" y="4437"/>
                    <a:pt x="2367" y="4622"/>
                  </a:cubicBezTo>
                  <a:cubicBezTo>
                    <a:pt x="2330" y="4659"/>
                    <a:pt x="2330" y="4696"/>
                    <a:pt x="2293" y="4733"/>
                  </a:cubicBezTo>
                  <a:cubicBezTo>
                    <a:pt x="2182" y="4918"/>
                    <a:pt x="2071" y="5103"/>
                    <a:pt x="1960" y="5287"/>
                  </a:cubicBezTo>
                  <a:cubicBezTo>
                    <a:pt x="1923" y="5324"/>
                    <a:pt x="1886" y="5361"/>
                    <a:pt x="1849" y="5435"/>
                  </a:cubicBezTo>
                  <a:cubicBezTo>
                    <a:pt x="1738" y="5620"/>
                    <a:pt x="1628" y="5842"/>
                    <a:pt x="1517" y="6064"/>
                  </a:cubicBezTo>
                  <a:cubicBezTo>
                    <a:pt x="1480" y="6101"/>
                    <a:pt x="1480" y="6138"/>
                    <a:pt x="1443" y="6212"/>
                  </a:cubicBezTo>
                  <a:cubicBezTo>
                    <a:pt x="1332" y="6397"/>
                    <a:pt x="1258" y="6581"/>
                    <a:pt x="1147" y="6766"/>
                  </a:cubicBezTo>
                  <a:cubicBezTo>
                    <a:pt x="1147" y="6803"/>
                    <a:pt x="1110" y="6840"/>
                    <a:pt x="1110" y="6914"/>
                  </a:cubicBezTo>
                  <a:cubicBezTo>
                    <a:pt x="999" y="7099"/>
                    <a:pt x="925" y="7321"/>
                    <a:pt x="814" y="7580"/>
                  </a:cubicBezTo>
                  <a:cubicBezTo>
                    <a:pt x="814" y="7617"/>
                    <a:pt x="777" y="7654"/>
                    <a:pt x="777" y="7727"/>
                  </a:cubicBezTo>
                  <a:cubicBezTo>
                    <a:pt x="703" y="7949"/>
                    <a:pt x="629" y="8134"/>
                    <a:pt x="555" y="8356"/>
                  </a:cubicBezTo>
                  <a:cubicBezTo>
                    <a:pt x="555" y="8393"/>
                    <a:pt x="518" y="8393"/>
                    <a:pt x="518" y="8430"/>
                  </a:cubicBezTo>
                  <a:cubicBezTo>
                    <a:pt x="444" y="8652"/>
                    <a:pt x="407" y="8874"/>
                    <a:pt x="334" y="9095"/>
                  </a:cubicBezTo>
                  <a:cubicBezTo>
                    <a:pt x="334" y="9169"/>
                    <a:pt x="297" y="9206"/>
                    <a:pt x="297" y="9280"/>
                  </a:cubicBezTo>
                  <a:cubicBezTo>
                    <a:pt x="297" y="9317"/>
                    <a:pt x="260" y="9391"/>
                    <a:pt x="260" y="9428"/>
                  </a:cubicBezTo>
                  <a:lnTo>
                    <a:pt x="260" y="9465"/>
                  </a:lnTo>
                  <a:cubicBezTo>
                    <a:pt x="223" y="9613"/>
                    <a:pt x="186" y="9761"/>
                    <a:pt x="149" y="9909"/>
                  </a:cubicBezTo>
                  <a:cubicBezTo>
                    <a:pt x="149" y="9909"/>
                    <a:pt x="149" y="9909"/>
                    <a:pt x="149" y="9946"/>
                  </a:cubicBezTo>
                  <a:cubicBezTo>
                    <a:pt x="112" y="10094"/>
                    <a:pt x="112" y="10278"/>
                    <a:pt x="75" y="10463"/>
                  </a:cubicBezTo>
                  <a:cubicBezTo>
                    <a:pt x="75" y="10537"/>
                    <a:pt x="38" y="10648"/>
                    <a:pt x="38" y="10722"/>
                  </a:cubicBezTo>
                  <a:cubicBezTo>
                    <a:pt x="38" y="10981"/>
                    <a:pt x="1" y="11240"/>
                    <a:pt x="1" y="11498"/>
                  </a:cubicBezTo>
                  <a:cubicBezTo>
                    <a:pt x="1" y="11720"/>
                    <a:pt x="1" y="11905"/>
                    <a:pt x="38" y="12127"/>
                  </a:cubicBezTo>
                  <a:cubicBezTo>
                    <a:pt x="38" y="12127"/>
                    <a:pt x="38" y="12164"/>
                    <a:pt x="38" y="12201"/>
                  </a:cubicBezTo>
                  <a:cubicBezTo>
                    <a:pt x="38" y="12386"/>
                    <a:pt x="75" y="12571"/>
                    <a:pt x="75" y="12719"/>
                  </a:cubicBezTo>
                  <a:cubicBezTo>
                    <a:pt x="75" y="12755"/>
                    <a:pt x="112" y="12792"/>
                    <a:pt x="112" y="12829"/>
                  </a:cubicBezTo>
                  <a:cubicBezTo>
                    <a:pt x="112" y="12977"/>
                    <a:pt x="149" y="13162"/>
                    <a:pt x="223" y="13310"/>
                  </a:cubicBezTo>
                  <a:cubicBezTo>
                    <a:pt x="223" y="13347"/>
                    <a:pt x="223" y="13347"/>
                    <a:pt x="223" y="13384"/>
                  </a:cubicBezTo>
                  <a:cubicBezTo>
                    <a:pt x="260" y="13532"/>
                    <a:pt x="334" y="13680"/>
                    <a:pt x="371" y="13828"/>
                  </a:cubicBezTo>
                  <a:cubicBezTo>
                    <a:pt x="371" y="13865"/>
                    <a:pt x="407" y="13902"/>
                    <a:pt x="407" y="13902"/>
                  </a:cubicBezTo>
                  <a:cubicBezTo>
                    <a:pt x="481" y="14049"/>
                    <a:pt x="518" y="14197"/>
                    <a:pt x="592" y="14308"/>
                  </a:cubicBezTo>
                  <a:cubicBezTo>
                    <a:pt x="592" y="14345"/>
                    <a:pt x="629" y="14345"/>
                    <a:pt x="629" y="14382"/>
                  </a:cubicBezTo>
                  <a:cubicBezTo>
                    <a:pt x="703" y="14493"/>
                    <a:pt x="777" y="14641"/>
                    <a:pt x="851" y="14752"/>
                  </a:cubicBezTo>
                  <a:cubicBezTo>
                    <a:pt x="962" y="14863"/>
                    <a:pt x="1036" y="14974"/>
                    <a:pt x="1147" y="15085"/>
                  </a:cubicBezTo>
                  <a:cubicBezTo>
                    <a:pt x="1147" y="15085"/>
                    <a:pt x="1147" y="15122"/>
                    <a:pt x="1184" y="15122"/>
                  </a:cubicBezTo>
                  <a:cubicBezTo>
                    <a:pt x="1258" y="15233"/>
                    <a:pt x="1369" y="15306"/>
                    <a:pt x="1480" y="15380"/>
                  </a:cubicBezTo>
                  <a:cubicBezTo>
                    <a:pt x="1480" y="15417"/>
                    <a:pt x="1517" y="15417"/>
                    <a:pt x="1517" y="15417"/>
                  </a:cubicBezTo>
                  <a:cubicBezTo>
                    <a:pt x="1628" y="15491"/>
                    <a:pt x="1738" y="15565"/>
                    <a:pt x="1849" y="15639"/>
                  </a:cubicBezTo>
                  <a:cubicBezTo>
                    <a:pt x="1886" y="15639"/>
                    <a:pt x="1886" y="15676"/>
                    <a:pt x="1923" y="15676"/>
                  </a:cubicBezTo>
                  <a:cubicBezTo>
                    <a:pt x="2034" y="15750"/>
                    <a:pt x="2145" y="15787"/>
                    <a:pt x="2256" y="15824"/>
                  </a:cubicBezTo>
                  <a:cubicBezTo>
                    <a:pt x="2293" y="15861"/>
                    <a:pt x="2293" y="15861"/>
                    <a:pt x="2330" y="15861"/>
                  </a:cubicBezTo>
                  <a:cubicBezTo>
                    <a:pt x="2441" y="15898"/>
                    <a:pt x="2589" y="15935"/>
                    <a:pt x="2700" y="15972"/>
                  </a:cubicBezTo>
                  <a:lnTo>
                    <a:pt x="2774" y="15972"/>
                  </a:lnTo>
                  <a:cubicBezTo>
                    <a:pt x="2922" y="16009"/>
                    <a:pt x="3069" y="16046"/>
                    <a:pt x="3217" y="16046"/>
                  </a:cubicBezTo>
                  <a:lnTo>
                    <a:pt x="3698" y="16046"/>
                  </a:lnTo>
                  <a:cubicBezTo>
                    <a:pt x="3883" y="16046"/>
                    <a:pt x="4031" y="16009"/>
                    <a:pt x="4179" y="15972"/>
                  </a:cubicBezTo>
                  <a:lnTo>
                    <a:pt x="4252" y="15972"/>
                  </a:lnTo>
                  <a:cubicBezTo>
                    <a:pt x="4400" y="15935"/>
                    <a:pt x="4548" y="15898"/>
                    <a:pt x="4733" y="15861"/>
                  </a:cubicBezTo>
                  <a:cubicBezTo>
                    <a:pt x="4733" y="15861"/>
                    <a:pt x="4770" y="15861"/>
                    <a:pt x="4807" y="15824"/>
                  </a:cubicBezTo>
                  <a:cubicBezTo>
                    <a:pt x="4955" y="15787"/>
                    <a:pt x="5140" y="15750"/>
                    <a:pt x="5288" y="15676"/>
                  </a:cubicBezTo>
                  <a:cubicBezTo>
                    <a:pt x="5583" y="15565"/>
                    <a:pt x="5879" y="15417"/>
                    <a:pt x="6175" y="15269"/>
                  </a:cubicBezTo>
                  <a:cubicBezTo>
                    <a:pt x="9613" y="13347"/>
                    <a:pt x="12423" y="8541"/>
                    <a:pt x="12497" y="4548"/>
                  </a:cubicBezTo>
                  <a:cubicBezTo>
                    <a:pt x="12497" y="4141"/>
                    <a:pt x="12460" y="3772"/>
                    <a:pt x="12423" y="3402"/>
                  </a:cubicBezTo>
                  <a:cubicBezTo>
                    <a:pt x="12386" y="3217"/>
                    <a:pt x="12349" y="3069"/>
                    <a:pt x="12312" y="2884"/>
                  </a:cubicBezTo>
                  <a:cubicBezTo>
                    <a:pt x="12312" y="2884"/>
                    <a:pt x="12312" y="2884"/>
                    <a:pt x="12312" y="2847"/>
                  </a:cubicBezTo>
                  <a:cubicBezTo>
                    <a:pt x="12275" y="2699"/>
                    <a:pt x="12238" y="2552"/>
                    <a:pt x="12201" y="2367"/>
                  </a:cubicBezTo>
                  <a:cubicBezTo>
                    <a:pt x="12164" y="2367"/>
                    <a:pt x="12164" y="2330"/>
                    <a:pt x="12164" y="2330"/>
                  </a:cubicBezTo>
                  <a:cubicBezTo>
                    <a:pt x="12127" y="2182"/>
                    <a:pt x="12053" y="2034"/>
                    <a:pt x="11979" y="1886"/>
                  </a:cubicBezTo>
                  <a:cubicBezTo>
                    <a:pt x="11979" y="1886"/>
                    <a:pt x="11979" y="1849"/>
                    <a:pt x="11942" y="1849"/>
                  </a:cubicBezTo>
                  <a:cubicBezTo>
                    <a:pt x="11905" y="1701"/>
                    <a:pt x="11831" y="1590"/>
                    <a:pt x="11758" y="1479"/>
                  </a:cubicBezTo>
                  <a:cubicBezTo>
                    <a:pt x="11721" y="1442"/>
                    <a:pt x="11721" y="1442"/>
                    <a:pt x="11721" y="1405"/>
                  </a:cubicBezTo>
                  <a:cubicBezTo>
                    <a:pt x="11647" y="1295"/>
                    <a:pt x="11536" y="1184"/>
                    <a:pt x="11462" y="1073"/>
                  </a:cubicBezTo>
                  <a:cubicBezTo>
                    <a:pt x="11462" y="1073"/>
                    <a:pt x="11425" y="1036"/>
                    <a:pt x="11425" y="1036"/>
                  </a:cubicBezTo>
                  <a:cubicBezTo>
                    <a:pt x="11351" y="925"/>
                    <a:pt x="11240" y="851"/>
                    <a:pt x="11129" y="740"/>
                  </a:cubicBezTo>
                  <a:cubicBezTo>
                    <a:pt x="11018" y="666"/>
                    <a:pt x="10907" y="555"/>
                    <a:pt x="10796" y="481"/>
                  </a:cubicBezTo>
                  <a:lnTo>
                    <a:pt x="10759" y="481"/>
                  </a:lnTo>
                  <a:cubicBezTo>
                    <a:pt x="10648" y="407"/>
                    <a:pt x="10537" y="333"/>
                    <a:pt x="10427" y="296"/>
                  </a:cubicBezTo>
                  <a:cubicBezTo>
                    <a:pt x="10390" y="259"/>
                    <a:pt x="10390" y="259"/>
                    <a:pt x="10353" y="259"/>
                  </a:cubicBezTo>
                  <a:cubicBezTo>
                    <a:pt x="10242" y="222"/>
                    <a:pt x="10131" y="148"/>
                    <a:pt x="9983" y="112"/>
                  </a:cubicBezTo>
                  <a:lnTo>
                    <a:pt x="9946" y="112"/>
                  </a:lnTo>
                  <a:cubicBezTo>
                    <a:pt x="9798" y="75"/>
                    <a:pt x="9687" y="38"/>
                    <a:pt x="9539" y="38"/>
                  </a:cubicBezTo>
                  <a:lnTo>
                    <a:pt x="9502" y="38"/>
                  </a:lnTo>
                  <a:cubicBezTo>
                    <a:pt x="9354" y="1"/>
                    <a:pt x="9207" y="1"/>
                    <a:pt x="9059"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97"/>
            <p:cNvSpPr/>
            <p:nvPr/>
          </p:nvSpPr>
          <p:spPr>
            <a:xfrm>
              <a:off x="2870872" y="881746"/>
              <a:ext cx="465857" cy="598688"/>
            </a:xfrm>
            <a:custGeom>
              <a:avLst/>
              <a:gdLst/>
              <a:ahLst/>
              <a:cxnLst/>
              <a:rect l="l" t="t" r="r" b="b"/>
              <a:pathLst>
                <a:path w="12054" h="15492" extrusionOk="0">
                  <a:moveTo>
                    <a:pt x="8726" y="0"/>
                  </a:moveTo>
                  <a:cubicBezTo>
                    <a:pt x="8578" y="0"/>
                    <a:pt x="8430" y="0"/>
                    <a:pt x="8282" y="37"/>
                  </a:cubicBezTo>
                  <a:lnTo>
                    <a:pt x="8208" y="37"/>
                  </a:lnTo>
                  <a:cubicBezTo>
                    <a:pt x="8060" y="74"/>
                    <a:pt x="7912" y="74"/>
                    <a:pt x="7765" y="111"/>
                  </a:cubicBezTo>
                  <a:cubicBezTo>
                    <a:pt x="7765" y="111"/>
                    <a:pt x="7728" y="111"/>
                    <a:pt x="7691" y="148"/>
                  </a:cubicBezTo>
                  <a:cubicBezTo>
                    <a:pt x="7543" y="185"/>
                    <a:pt x="7395" y="222"/>
                    <a:pt x="7247" y="259"/>
                  </a:cubicBezTo>
                  <a:cubicBezTo>
                    <a:pt x="7210" y="259"/>
                    <a:pt x="7210" y="296"/>
                    <a:pt x="7173" y="296"/>
                  </a:cubicBezTo>
                  <a:cubicBezTo>
                    <a:pt x="7025" y="333"/>
                    <a:pt x="6840" y="407"/>
                    <a:pt x="6692" y="481"/>
                  </a:cubicBezTo>
                  <a:cubicBezTo>
                    <a:pt x="6655" y="481"/>
                    <a:pt x="6655" y="518"/>
                    <a:pt x="6618" y="518"/>
                  </a:cubicBezTo>
                  <a:cubicBezTo>
                    <a:pt x="6471" y="592"/>
                    <a:pt x="6286" y="666"/>
                    <a:pt x="6101" y="777"/>
                  </a:cubicBezTo>
                  <a:cubicBezTo>
                    <a:pt x="5916" y="888"/>
                    <a:pt x="5731" y="999"/>
                    <a:pt x="5546" y="1110"/>
                  </a:cubicBezTo>
                  <a:cubicBezTo>
                    <a:pt x="5509" y="1147"/>
                    <a:pt x="5509" y="1147"/>
                    <a:pt x="5472" y="1183"/>
                  </a:cubicBezTo>
                  <a:cubicBezTo>
                    <a:pt x="5288" y="1294"/>
                    <a:pt x="5103" y="1405"/>
                    <a:pt x="4955" y="1553"/>
                  </a:cubicBezTo>
                  <a:cubicBezTo>
                    <a:pt x="4918" y="1590"/>
                    <a:pt x="4881" y="1627"/>
                    <a:pt x="4844" y="1627"/>
                  </a:cubicBezTo>
                  <a:cubicBezTo>
                    <a:pt x="4807" y="1664"/>
                    <a:pt x="4733" y="1701"/>
                    <a:pt x="4696" y="1738"/>
                  </a:cubicBezTo>
                  <a:cubicBezTo>
                    <a:pt x="4585" y="1886"/>
                    <a:pt x="4474" y="1960"/>
                    <a:pt x="4363" y="2034"/>
                  </a:cubicBezTo>
                  <a:cubicBezTo>
                    <a:pt x="4363" y="2071"/>
                    <a:pt x="4326" y="2071"/>
                    <a:pt x="4289" y="2108"/>
                  </a:cubicBezTo>
                  <a:cubicBezTo>
                    <a:pt x="4289" y="2108"/>
                    <a:pt x="4289" y="2108"/>
                    <a:pt x="4252" y="2145"/>
                  </a:cubicBezTo>
                  <a:cubicBezTo>
                    <a:pt x="4104" y="2256"/>
                    <a:pt x="3957" y="2440"/>
                    <a:pt x="3809" y="2588"/>
                  </a:cubicBezTo>
                  <a:cubicBezTo>
                    <a:pt x="3772" y="2625"/>
                    <a:pt x="3735" y="2662"/>
                    <a:pt x="3698" y="2699"/>
                  </a:cubicBezTo>
                  <a:cubicBezTo>
                    <a:pt x="3550" y="2847"/>
                    <a:pt x="3402" y="3032"/>
                    <a:pt x="3254" y="3180"/>
                  </a:cubicBezTo>
                  <a:cubicBezTo>
                    <a:pt x="3254" y="3217"/>
                    <a:pt x="3254" y="3217"/>
                    <a:pt x="3217" y="3217"/>
                  </a:cubicBezTo>
                  <a:cubicBezTo>
                    <a:pt x="3069" y="3402"/>
                    <a:pt x="2921" y="3587"/>
                    <a:pt x="2811" y="3771"/>
                  </a:cubicBezTo>
                  <a:cubicBezTo>
                    <a:pt x="2774" y="3808"/>
                    <a:pt x="2737" y="3845"/>
                    <a:pt x="2700" y="3919"/>
                  </a:cubicBezTo>
                  <a:cubicBezTo>
                    <a:pt x="2552" y="4104"/>
                    <a:pt x="2404" y="4289"/>
                    <a:pt x="2293" y="4474"/>
                  </a:cubicBezTo>
                  <a:cubicBezTo>
                    <a:pt x="2256" y="4511"/>
                    <a:pt x="2256" y="4548"/>
                    <a:pt x="2219" y="4548"/>
                  </a:cubicBezTo>
                  <a:cubicBezTo>
                    <a:pt x="2108" y="4733"/>
                    <a:pt x="1997" y="4918"/>
                    <a:pt x="1886" y="5102"/>
                  </a:cubicBezTo>
                  <a:cubicBezTo>
                    <a:pt x="1849" y="5139"/>
                    <a:pt x="1849" y="5213"/>
                    <a:pt x="1812" y="5250"/>
                  </a:cubicBezTo>
                  <a:cubicBezTo>
                    <a:pt x="1701" y="5435"/>
                    <a:pt x="1590" y="5657"/>
                    <a:pt x="1480" y="5842"/>
                  </a:cubicBezTo>
                  <a:cubicBezTo>
                    <a:pt x="1443" y="5916"/>
                    <a:pt x="1406" y="5953"/>
                    <a:pt x="1406" y="5990"/>
                  </a:cubicBezTo>
                  <a:cubicBezTo>
                    <a:pt x="1295" y="6175"/>
                    <a:pt x="1221" y="6359"/>
                    <a:pt x="1147" y="6544"/>
                  </a:cubicBezTo>
                  <a:cubicBezTo>
                    <a:pt x="1110" y="6581"/>
                    <a:pt x="1073" y="6618"/>
                    <a:pt x="1073" y="6655"/>
                  </a:cubicBezTo>
                  <a:cubicBezTo>
                    <a:pt x="962" y="6877"/>
                    <a:pt x="888" y="7099"/>
                    <a:pt x="814" y="7321"/>
                  </a:cubicBezTo>
                  <a:cubicBezTo>
                    <a:pt x="777" y="7358"/>
                    <a:pt x="777" y="7395"/>
                    <a:pt x="740" y="7468"/>
                  </a:cubicBezTo>
                  <a:cubicBezTo>
                    <a:pt x="666" y="7653"/>
                    <a:pt x="592" y="7875"/>
                    <a:pt x="518" y="8060"/>
                  </a:cubicBezTo>
                  <a:cubicBezTo>
                    <a:pt x="518" y="8097"/>
                    <a:pt x="518" y="8134"/>
                    <a:pt x="518" y="8134"/>
                  </a:cubicBezTo>
                  <a:cubicBezTo>
                    <a:pt x="444" y="8356"/>
                    <a:pt x="370" y="8578"/>
                    <a:pt x="333" y="8799"/>
                  </a:cubicBezTo>
                  <a:cubicBezTo>
                    <a:pt x="333" y="8836"/>
                    <a:pt x="296" y="8910"/>
                    <a:pt x="296" y="8947"/>
                  </a:cubicBezTo>
                  <a:cubicBezTo>
                    <a:pt x="296" y="9021"/>
                    <a:pt x="260" y="9058"/>
                    <a:pt x="260" y="9132"/>
                  </a:cubicBezTo>
                  <a:cubicBezTo>
                    <a:pt x="223" y="9280"/>
                    <a:pt x="186" y="9428"/>
                    <a:pt x="149" y="9576"/>
                  </a:cubicBezTo>
                  <a:cubicBezTo>
                    <a:pt x="149" y="9576"/>
                    <a:pt x="149" y="9576"/>
                    <a:pt x="149" y="9613"/>
                  </a:cubicBezTo>
                  <a:cubicBezTo>
                    <a:pt x="112" y="9761"/>
                    <a:pt x="112" y="9946"/>
                    <a:pt x="75" y="10093"/>
                  </a:cubicBezTo>
                  <a:cubicBezTo>
                    <a:pt x="75" y="10167"/>
                    <a:pt x="75" y="10278"/>
                    <a:pt x="38" y="10352"/>
                  </a:cubicBezTo>
                  <a:cubicBezTo>
                    <a:pt x="38" y="10611"/>
                    <a:pt x="1" y="10870"/>
                    <a:pt x="1" y="11092"/>
                  </a:cubicBezTo>
                  <a:cubicBezTo>
                    <a:pt x="1" y="11313"/>
                    <a:pt x="1" y="11498"/>
                    <a:pt x="38" y="11720"/>
                  </a:cubicBezTo>
                  <a:cubicBezTo>
                    <a:pt x="38" y="11720"/>
                    <a:pt x="38" y="11757"/>
                    <a:pt x="38" y="11757"/>
                  </a:cubicBezTo>
                  <a:cubicBezTo>
                    <a:pt x="38" y="11942"/>
                    <a:pt x="75" y="12127"/>
                    <a:pt x="112" y="12275"/>
                  </a:cubicBezTo>
                  <a:cubicBezTo>
                    <a:pt x="112" y="12312"/>
                    <a:pt x="112" y="12349"/>
                    <a:pt x="112" y="12386"/>
                  </a:cubicBezTo>
                  <a:cubicBezTo>
                    <a:pt x="149" y="12533"/>
                    <a:pt x="186" y="12681"/>
                    <a:pt x="223" y="12829"/>
                  </a:cubicBezTo>
                  <a:cubicBezTo>
                    <a:pt x="223" y="12866"/>
                    <a:pt x="223" y="12903"/>
                    <a:pt x="223" y="12940"/>
                  </a:cubicBezTo>
                  <a:cubicBezTo>
                    <a:pt x="260" y="13088"/>
                    <a:pt x="333" y="13236"/>
                    <a:pt x="370" y="13347"/>
                  </a:cubicBezTo>
                  <a:cubicBezTo>
                    <a:pt x="370" y="13384"/>
                    <a:pt x="407" y="13421"/>
                    <a:pt x="407" y="13421"/>
                  </a:cubicBezTo>
                  <a:cubicBezTo>
                    <a:pt x="444" y="13569"/>
                    <a:pt x="518" y="13717"/>
                    <a:pt x="592" y="13827"/>
                  </a:cubicBezTo>
                  <a:cubicBezTo>
                    <a:pt x="592" y="13827"/>
                    <a:pt x="592" y="13864"/>
                    <a:pt x="592" y="13864"/>
                  </a:cubicBezTo>
                  <a:cubicBezTo>
                    <a:pt x="666" y="14012"/>
                    <a:pt x="740" y="14123"/>
                    <a:pt x="851" y="14234"/>
                  </a:cubicBezTo>
                  <a:cubicBezTo>
                    <a:pt x="925" y="14345"/>
                    <a:pt x="1036" y="14456"/>
                    <a:pt x="1110" y="14567"/>
                  </a:cubicBezTo>
                  <a:cubicBezTo>
                    <a:pt x="1110" y="14567"/>
                    <a:pt x="1147" y="14567"/>
                    <a:pt x="1147" y="14604"/>
                  </a:cubicBezTo>
                  <a:cubicBezTo>
                    <a:pt x="1221" y="14678"/>
                    <a:pt x="1332" y="14789"/>
                    <a:pt x="1443" y="14863"/>
                  </a:cubicBezTo>
                  <a:cubicBezTo>
                    <a:pt x="1443" y="14863"/>
                    <a:pt x="1480" y="14863"/>
                    <a:pt x="1480" y="14900"/>
                  </a:cubicBezTo>
                  <a:cubicBezTo>
                    <a:pt x="1590" y="14974"/>
                    <a:pt x="1701" y="15047"/>
                    <a:pt x="1812" y="15084"/>
                  </a:cubicBezTo>
                  <a:cubicBezTo>
                    <a:pt x="1812" y="15121"/>
                    <a:pt x="1849" y="15121"/>
                    <a:pt x="1849" y="15121"/>
                  </a:cubicBezTo>
                  <a:cubicBezTo>
                    <a:pt x="1960" y="15195"/>
                    <a:pt x="2071" y="15232"/>
                    <a:pt x="2182" y="15269"/>
                  </a:cubicBezTo>
                  <a:cubicBezTo>
                    <a:pt x="2219" y="15306"/>
                    <a:pt x="2219" y="15306"/>
                    <a:pt x="2256" y="15306"/>
                  </a:cubicBezTo>
                  <a:cubicBezTo>
                    <a:pt x="2367" y="15343"/>
                    <a:pt x="2515" y="15380"/>
                    <a:pt x="2626" y="15417"/>
                  </a:cubicBezTo>
                  <a:lnTo>
                    <a:pt x="2663" y="15417"/>
                  </a:lnTo>
                  <a:cubicBezTo>
                    <a:pt x="2811" y="15454"/>
                    <a:pt x="2958" y="15454"/>
                    <a:pt x="3106" y="15491"/>
                  </a:cubicBezTo>
                  <a:lnTo>
                    <a:pt x="3587" y="15491"/>
                  </a:lnTo>
                  <a:cubicBezTo>
                    <a:pt x="3735" y="15491"/>
                    <a:pt x="3883" y="15454"/>
                    <a:pt x="4031" y="15417"/>
                  </a:cubicBezTo>
                  <a:lnTo>
                    <a:pt x="4104" y="15417"/>
                  </a:lnTo>
                  <a:cubicBezTo>
                    <a:pt x="4252" y="15380"/>
                    <a:pt x="4400" y="15343"/>
                    <a:pt x="4548" y="15306"/>
                  </a:cubicBezTo>
                  <a:cubicBezTo>
                    <a:pt x="4585" y="15306"/>
                    <a:pt x="4622" y="15306"/>
                    <a:pt x="4622" y="15269"/>
                  </a:cubicBezTo>
                  <a:cubicBezTo>
                    <a:pt x="4807" y="15232"/>
                    <a:pt x="4955" y="15195"/>
                    <a:pt x="5103" y="15121"/>
                  </a:cubicBezTo>
                  <a:cubicBezTo>
                    <a:pt x="5398" y="15011"/>
                    <a:pt x="5657" y="14900"/>
                    <a:pt x="5953" y="14715"/>
                  </a:cubicBezTo>
                  <a:cubicBezTo>
                    <a:pt x="9280" y="12866"/>
                    <a:pt x="12016" y="8245"/>
                    <a:pt x="12053" y="4400"/>
                  </a:cubicBezTo>
                  <a:cubicBezTo>
                    <a:pt x="12053" y="3993"/>
                    <a:pt x="12016" y="3661"/>
                    <a:pt x="11979" y="3291"/>
                  </a:cubicBezTo>
                  <a:cubicBezTo>
                    <a:pt x="11942" y="3143"/>
                    <a:pt x="11942" y="2958"/>
                    <a:pt x="11905" y="2810"/>
                  </a:cubicBezTo>
                  <a:cubicBezTo>
                    <a:pt x="11905" y="2810"/>
                    <a:pt x="11905" y="2773"/>
                    <a:pt x="11868" y="2773"/>
                  </a:cubicBezTo>
                  <a:cubicBezTo>
                    <a:pt x="11831" y="2625"/>
                    <a:pt x="11794" y="2477"/>
                    <a:pt x="11757" y="2330"/>
                  </a:cubicBezTo>
                  <a:cubicBezTo>
                    <a:pt x="11757" y="2293"/>
                    <a:pt x="11720" y="2256"/>
                    <a:pt x="11720" y="2256"/>
                  </a:cubicBezTo>
                  <a:cubicBezTo>
                    <a:pt x="11683" y="2108"/>
                    <a:pt x="11610" y="1960"/>
                    <a:pt x="11573" y="1849"/>
                  </a:cubicBezTo>
                  <a:cubicBezTo>
                    <a:pt x="11536" y="1812"/>
                    <a:pt x="11536" y="1812"/>
                    <a:pt x="11536" y="1775"/>
                  </a:cubicBezTo>
                  <a:cubicBezTo>
                    <a:pt x="11462" y="1664"/>
                    <a:pt x="11388" y="1553"/>
                    <a:pt x="11314" y="1405"/>
                  </a:cubicBezTo>
                  <a:cubicBezTo>
                    <a:pt x="11314" y="1405"/>
                    <a:pt x="11314" y="1405"/>
                    <a:pt x="11277" y="1368"/>
                  </a:cubicBezTo>
                  <a:cubicBezTo>
                    <a:pt x="11203" y="1257"/>
                    <a:pt x="11129" y="1147"/>
                    <a:pt x="11055" y="1036"/>
                  </a:cubicBezTo>
                  <a:lnTo>
                    <a:pt x="11018" y="1036"/>
                  </a:lnTo>
                  <a:cubicBezTo>
                    <a:pt x="10944" y="925"/>
                    <a:pt x="10833" y="814"/>
                    <a:pt x="10759" y="740"/>
                  </a:cubicBezTo>
                  <a:lnTo>
                    <a:pt x="10722" y="740"/>
                  </a:lnTo>
                  <a:cubicBezTo>
                    <a:pt x="10648" y="629"/>
                    <a:pt x="10537" y="555"/>
                    <a:pt x="10426" y="481"/>
                  </a:cubicBezTo>
                  <a:lnTo>
                    <a:pt x="10390" y="481"/>
                  </a:lnTo>
                  <a:cubicBezTo>
                    <a:pt x="10279" y="407"/>
                    <a:pt x="10168" y="333"/>
                    <a:pt x="10057" y="296"/>
                  </a:cubicBezTo>
                  <a:cubicBezTo>
                    <a:pt x="10020" y="296"/>
                    <a:pt x="10020" y="259"/>
                    <a:pt x="9983" y="259"/>
                  </a:cubicBezTo>
                  <a:cubicBezTo>
                    <a:pt x="9872" y="222"/>
                    <a:pt x="9761" y="185"/>
                    <a:pt x="9650" y="148"/>
                  </a:cubicBezTo>
                  <a:cubicBezTo>
                    <a:pt x="9613" y="111"/>
                    <a:pt x="9613" y="111"/>
                    <a:pt x="9576" y="111"/>
                  </a:cubicBezTo>
                  <a:cubicBezTo>
                    <a:pt x="9465" y="74"/>
                    <a:pt x="9317" y="74"/>
                    <a:pt x="9206" y="37"/>
                  </a:cubicBezTo>
                  <a:lnTo>
                    <a:pt x="9169" y="37"/>
                  </a:lnTo>
                  <a:cubicBezTo>
                    <a:pt x="9022" y="0"/>
                    <a:pt x="8874" y="0"/>
                    <a:pt x="8726"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97"/>
            <p:cNvSpPr/>
            <p:nvPr/>
          </p:nvSpPr>
          <p:spPr>
            <a:xfrm>
              <a:off x="2875161" y="890326"/>
              <a:ext cx="448697" cy="576893"/>
            </a:xfrm>
            <a:custGeom>
              <a:avLst/>
              <a:gdLst/>
              <a:ahLst/>
              <a:cxnLst/>
              <a:rect l="l" t="t" r="r" b="b"/>
              <a:pathLst>
                <a:path w="11610" h="14928" extrusionOk="0">
                  <a:moveTo>
                    <a:pt x="8393" y="0"/>
                  </a:moveTo>
                  <a:cubicBezTo>
                    <a:pt x="8282" y="0"/>
                    <a:pt x="8134" y="37"/>
                    <a:pt x="7986" y="37"/>
                  </a:cubicBezTo>
                  <a:lnTo>
                    <a:pt x="7912" y="37"/>
                  </a:lnTo>
                  <a:cubicBezTo>
                    <a:pt x="7764" y="74"/>
                    <a:pt x="7654" y="74"/>
                    <a:pt x="7506" y="111"/>
                  </a:cubicBezTo>
                  <a:cubicBezTo>
                    <a:pt x="7469" y="148"/>
                    <a:pt x="7432" y="148"/>
                    <a:pt x="7432" y="148"/>
                  </a:cubicBezTo>
                  <a:cubicBezTo>
                    <a:pt x="7284" y="185"/>
                    <a:pt x="7136" y="222"/>
                    <a:pt x="6988" y="259"/>
                  </a:cubicBezTo>
                  <a:cubicBezTo>
                    <a:pt x="6951" y="296"/>
                    <a:pt x="6914" y="296"/>
                    <a:pt x="6914" y="296"/>
                  </a:cubicBezTo>
                  <a:cubicBezTo>
                    <a:pt x="6766" y="333"/>
                    <a:pt x="6618" y="407"/>
                    <a:pt x="6434" y="481"/>
                  </a:cubicBezTo>
                  <a:cubicBezTo>
                    <a:pt x="6434" y="481"/>
                    <a:pt x="6397" y="481"/>
                    <a:pt x="6397" y="518"/>
                  </a:cubicBezTo>
                  <a:cubicBezTo>
                    <a:pt x="6212" y="592"/>
                    <a:pt x="6064" y="666"/>
                    <a:pt x="5879" y="740"/>
                  </a:cubicBezTo>
                  <a:cubicBezTo>
                    <a:pt x="5694" y="851"/>
                    <a:pt x="5546" y="961"/>
                    <a:pt x="5361" y="1072"/>
                  </a:cubicBezTo>
                  <a:cubicBezTo>
                    <a:pt x="5324" y="1109"/>
                    <a:pt x="5287" y="1109"/>
                    <a:pt x="5250" y="1146"/>
                  </a:cubicBezTo>
                  <a:cubicBezTo>
                    <a:pt x="5103" y="1257"/>
                    <a:pt x="4918" y="1368"/>
                    <a:pt x="4770" y="1516"/>
                  </a:cubicBezTo>
                  <a:cubicBezTo>
                    <a:pt x="4733" y="1553"/>
                    <a:pt x="4696" y="1553"/>
                    <a:pt x="4659" y="1590"/>
                  </a:cubicBezTo>
                  <a:cubicBezTo>
                    <a:pt x="4622" y="1627"/>
                    <a:pt x="4585" y="1664"/>
                    <a:pt x="4548" y="1701"/>
                  </a:cubicBezTo>
                  <a:cubicBezTo>
                    <a:pt x="4400" y="1812"/>
                    <a:pt x="4289" y="1886"/>
                    <a:pt x="4215" y="1960"/>
                  </a:cubicBezTo>
                  <a:cubicBezTo>
                    <a:pt x="4178" y="1997"/>
                    <a:pt x="4178" y="2034"/>
                    <a:pt x="4141" y="2034"/>
                  </a:cubicBezTo>
                  <a:cubicBezTo>
                    <a:pt x="4141" y="2034"/>
                    <a:pt x="4141" y="2071"/>
                    <a:pt x="4104" y="2071"/>
                  </a:cubicBezTo>
                  <a:cubicBezTo>
                    <a:pt x="3957" y="2182"/>
                    <a:pt x="3809" y="2329"/>
                    <a:pt x="3698" y="2477"/>
                  </a:cubicBezTo>
                  <a:cubicBezTo>
                    <a:pt x="3661" y="2514"/>
                    <a:pt x="3624" y="2551"/>
                    <a:pt x="3587" y="2588"/>
                  </a:cubicBezTo>
                  <a:cubicBezTo>
                    <a:pt x="3439" y="2773"/>
                    <a:pt x="3291" y="2921"/>
                    <a:pt x="3143" y="3106"/>
                  </a:cubicBezTo>
                  <a:lnTo>
                    <a:pt x="3106" y="3106"/>
                  </a:lnTo>
                  <a:cubicBezTo>
                    <a:pt x="2958" y="3291"/>
                    <a:pt x="2847" y="3475"/>
                    <a:pt x="2700" y="3623"/>
                  </a:cubicBezTo>
                  <a:cubicBezTo>
                    <a:pt x="2663" y="3697"/>
                    <a:pt x="2626" y="3734"/>
                    <a:pt x="2589" y="3771"/>
                  </a:cubicBezTo>
                  <a:cubicBezTo>
                    <a:pt x="2478" y="3956"/>
                    <a:pt x="2330" y="4141"/>
                    <a:pt x="2219" y="4326"/>
                  </a:cubicBezTo>
                  <a:cubicBezTo>
                    <a:pt x="2182" y="4363"/>
                    <a:pt x="2182" y="4363"/>
                    <a:pt x="2145" y="4400"/>
                  </a:cubicBezTo>
                  <a:cubicBezTo>
                    <a:pt x="2034" y="4585"/>
                    <a:pt x="1923" y="4732"/>
                    <a:pt x="1812" y="4917"/>
                  </a:cubicBezTo>
                  <a:cubicBezTo>
                    <a:pt x="1812" y="4954"/>
                    <a:pt x="1775" y="5028"/>
                    <a:pt x="1738" y="5065"/>
                  </a:cubicBezTo>
                  <a:cubicBezTo>
                    <a:pt x="1627" y="5250"/>
                    <a:pt x="1516" y="5435"/>
                    <a:pt x="1406" y="5657"/>
                  </a:cubicBezTo>
                  <a:cubicBezTo>
                    <a:pt x="1406" y="5694"/>
                    <a:pt x="1369" y="5731"/>
                    <a:pt x="1369" y="5768"/>
                  </a:cubicBezTo>
                  <a:cubicBezTo>
                    <a:pt x="1258" y="5953"/>
                    <a:pt x="1184" y="6137"/>
                    <a:pt x="1110" y="6322"/>
                  </a:cubicBezTo>
                  <a:cubicBezTo>
                    <a:pt x="1073" y="6359"/>
                    <a:pt x="1073" y="6396"/>
                    <a:pt x="1036" y="6433"/>
                  </a:cubicBezTo>
                  <a:cubicBezTo>
                    <a:pt x="962" y="6618"/>
                    <a:pt x="851" y="6840"/>
                    <a:pt x="777" y="7062"/>
                  </a:cubicBezTo>
                  <a:cubicBezTo>
                    <a:pt x="777" y="7099"/>
                    <a:pt x="740" y="7136"/>
                    <a:pt x="740" y="7210"/>
                  </a:cubicBezTo>
                  <a:cubicBezTo>
                    <a:pt x="666" y="7394"/>
                    <a:pt x="592" y="7579"/>
                    <a:pt x="518" y="7801"/>
                  </a:cubicBezTo>
                  <a:cubicBezTo>
                    <a:pt x="518" y="7801"/>
                    <a:pt x="518" y="7838"/>
                    <a:pt x="518" y="7838"/>
                  </a:cubicBezTo>
                  <a:cubicBezTo>
                    <a:pt x="444" y="8060"/>
                    <a:pt x="370" y="8282"/>
                    <a:pt x="333" y="8467"/>
                  </a:cubicBezTo>
                  <a:cubicBezTo>
                    <a:pt x="296" y="8540"/>
                    <a:pt x="296" y="8577"/>
                    <a:pt x="296" y="8651"/>
                  </a:cubicBezTo>
                  <a:cubicBezTo>
                    <a:pt x="259" y="8688"/>
                    <a:pt x="259" y="8725"/>
                    <a:pt x="259" y="8799"/>
                  </a:cubicBezTo>
                  <a:cubicBezTo>
                    <a:pt x="222" y="8947"/>
                    <a:pt x="185" y="9095"/>
                    <a:pt x="149" y="9206"/>
                  </a:cubicBezTo>
                  <a:cubicBezTo>
                    <a:pt x="149" y="9243"/>
                    <a:pt x="149" y="9243"/>
                    <a:pt x="149" y="9243"/>
                  </a:cubicBezTo>
                  <a:cubicBezTo>
                    <a:pt x="112" y="9428"/>
                    <a:pt x="112" y="9576"/>
                    <a:pt x="75" y="9724"/>
                  </a:cubicBezTo>
                  <a:cubicBezTo>
                    <a:pt x="75" y="9797"/>
                    <a:pt x="75" y="9908"/>
                    <a:pt x="75" y="9982"/>
                  </a:cubicBezTo>
                  <a:cubicBezTo>
                    <a:pt x="38" y="10204"/>
                    <a:pt x="38" y="10463"/>
                    <a:pt x="1" y="10685"/>
                  </a:cubicBezTo>
                  <a:cubicBezTo>
                    <a:pt x="1" y="10907"/>
                    <a:pt x="38" y="11091"/>
                    <a:pt x="38" y="11276"/>
                  </a:cubicBezTo>
                  <a:cubicBezTo>
                    <a:pt x="38" y="11313"/>
                    <a:pt x="38" y="11313"/>
                    <a:pt x="38" y="11350"/>
                  </a:cubicBezTo>
                  <a:cubicBezTo>
                    <a:pt x="38" y="11498"/>
                    <a:pt x="75" y="11683"/>
                    <a:pt x="112" y="11831"/>
                  </a:cubicBezTo>
                  <a:cubicBezTo>
                    <a:pt x="112" y="11868"/>
                    <a:pt x="112" y="11905"/>
                    <a:pt x="112" y="11905"/>
                  </a:cubicBezTo>
                  <a:cubicBezTo>
                    <a:pt x="149" y="12090"/>
                    <a:pt x="185" y="12238"/>
                    <a:pt x="222" y="12385"/>
                  </a:cubicBezTo>
                  <a:cubicBezTo>
                    <a:pt x="222" y="12422"/>
                    <a:pt x="222" y="12422"/>
                    <a:pt x="222" y="12459"/>
                  </a:cubicBezTo>
                  <a:cubicBezTo>
                    <a:pt x="259" y="12607"/>
                    <a:pt x="296" y="12755"/>
                    <a:pt x="370" y="12866"/>
                  </a:cubicBezTo>
                  <a:cubicBezTo>
                    <a:pt x="370" y="12903"/>
                    <a:pt x="370" y="12903"/>
                    <a:pt x="407" y="12940"/>
                  </a:cubicBezTo>
                  <a:cubicBezTo>
                    <a:pt x="444" y="13088"/>
                    <a:pt x="518" y="13199"/>
                    <a:pt x="555" y="13310"/>
                  </a:cubicBezTo>
                  <a:cubicBezTo>
                    <a:pt x="592" y="13347"/>
                    <a:pt x="592" y="13347"/>
                    <a:pt x="592" y="13347"/>
                  </a:cubicBezTo>
                  <a:cubicBezTo>
                    <a:pt x="666" y="13495"/>
                    <a:pt x="740" y="13605"/>
                    <a:pt x="814" y="13716"/>
                  </a:cubicBezTo>
                  <a:cubicBezTo>
                    <a:pt x="888" y="13827"/>
                    <a:pt x="999" y="13938"/>
                    <a:pt x="1073" y="14049"/>
                  </a:cubicBezTo>
                  <a:lnTo>
                    <a:pt x="1110" y="14049"/>
                  </a:lnTo>
                  <a:cubicBezTo>
                    <a:pt x="1184" y="14160"/>
                    <a:pt x="1295" y="14234"/>
                    <a:pt x="1369" y="14308"/>
                  </a:cubicBezTo>
                  <a:cubicBezTo>
                    <a:pt x="1406" y="14308"/>
                    <a:pt x="1406" y="14345"/>
                    <a:pt x="1443" y="14345"/>
                  </a:cubicBezTo>
                  <a:cubicBezTo>
                    <a:pt x="1516" y="14419"/>
                    <a:pt x="1627" y="14493"/>
                    <a:pt x="1738" y="14530"/>
                  </a:cubicBezTo>
                  <a:cubicBezTo>
                    <a:pt x="1738" y="14567"/>
                    <a:pt x="1775" y="14567"/>
                    <a:pt x="1775" y="14567"/>
                  </a:cubicBezTo>
                  <a:cubicBezTo>
                    <a:pt x="1886" y="14641"/>
                    <a:pt x="1997" y="14678"/>
                    <a:pt x="2108" y="14715"/>
                  </a:cubicBezTo>
                  <a:cubicBezTo>
                    <a:pt x="2145" y="14752"/>
                    <a:pt x="2145" y="14752"/>
                    <a:pt x="2182" y="14752"/>
                  </a:cubicBezTo>
                  <a:cubicBezTo>
                    <a:pt x="2293" y="14789"/>
                    <a:pt x="2404" y="14825"/>
                    <a:pt x="2552" y="14862"/>
                  </a:cubicBezTo>
                  <a:lnTo>
                    <a:pt x="2589" y="14862"/>
                  </a:lnTo>
                  <a:cubicBezTo>
                    <a:pt x="2700" y="14899"/>
                    <a:pt x="2847" y="14899"/>
                    <a:pt x="2995" y="14899"/>
                  </a:cubicBezTo>
                  <a:cubicBezTo>
                    <a:pt x="3069" y="14918"/>
                    <a:pt x="3143" y="14927"/>
                    <a:pt x="3217" y="14927"/>
                  </a:cubicBezTo>
                  <a:cubicBezTo>
                    <a:pt x="3291" y="14927"/>
                    <a:pt x="3365" y="14918"/>
                    <a:pt x="3439" y="14899"/>
                  </a:cubicBezTo>
                  <a:lnTo>
                    <a:pt x="3476" y="14899"/>
                  </a:lnTo>
                  <a:cubicBezTo>
                    <a:pt x="3587" y="14899"/>
                    <a:pt x="3735" y="14899"/>
                    <a:pt x="3883" y="14862"/>
                  </a:cubicBezTo>
                  <a:lnTo>
                    <a:pt x="3957" y="14862"/>
                  </a:lnTo>
                  <a:cubicBezTo>
                    <a:pt x="4104" y="14825"/>
                    <a:pt x="4252" y="14789"/>
                    <a:pt x="4400" y="14752"/>
                  </a:cubicBezTo>
                  <a:cubicBezTo>
                    <a:pt x="4437" y="14752"/>
                    <a:pt x="4437" y="14752"/>
                    <a:pt x="4474" y="14715"/>
                  </a:cubicBezTo>
                  <a:cubicBezTo>
                    <a:pt x="4622" y="14678"/>
                    <a:pt x="4770" y="14641"/>
                    <a:pt x="4918" y="14567"/>
                  </a:cubicBezTo>
                  <a:cubicBezTo>
                    <a:pt x="5177" y="14456"/>
                    <a:pt x="5472" y="14345"/>
                    <a:pt x="5731" y="14197"/>
                  </a:cubicBezTo>
                  <a:cubicBezTo>
                    <a:pt x="8911" y="12385"/>
                    <a:pt x="11572" y="7949"/>
                    <a:pt x="11609" y="4252"/>
                  </a:cubicBezTo>
                  <a:cubicBezTo>
                    <a:pt x="11609" y="3882"/>
                    <a:pt x="11572" y="3512"/>
                    <a:pt x="11536" y="3180"/>
                  </a:cubicBezTo>
                  <a:cubicBezTo>
                    <a:pt x="11536" y="3032"/>
                    <a:pt x="11499" y="2884"/>
                    <a:pt x="11462" y="2699"/>
                  </a:cubicBezTo>
                  <a:cubicBezTo>
                    <a:pt x="11425" y="2514"/>
                    <a:pt x="11351" y="2366"/>
                    <a:pt x="11314" y="2255"/>
                  </a:cubicBezTo>
                  <a:cubicBezTo>
                    <a:pt x="11314" y="2218"/>
                    <a:pt x="11314" y="2182"/>
                    <a:pt x="11314" y="2182"/>
                  </a:cubicBezTo>
                  <a:cubicBezTo>
                    <a:pt x="11240" y="2034"/>
                    <a:pt x="11203" y="1923"/>
                    <a:pt x="11129" y="1775"/>
                  </a:cubicBezTo>
                  <a:cubicBezTo>
                    <a:pt x="11129" y="1775"/>
                    <a:pt x="11129" y="1738"/>
                    <a:pt x="11092" y="1738"/>
                  </a:cubicBezTo>
                  <a:cubicBezTo>
                    <a:pt x="11055" y="1590"/>
                    <a:pt x="10981" y="1479"/>
                    <a:pt x="10907" y="1368"/>
                  </a:cubicBezTo>
                  <a:cubicBezTo>
                    <a:pt x="10907" y="1368"/>
                    <a:pt x="10907" y="1368"/>
                    <a:pt x="10870" y="1331"/>
                  </a:cubicBezTo>
                  <a:cubicBezTo>
                    <a:pt x="10796" y="1220"/>
                    <a:pt x="10722" y="1109"/>
                    <a:pt x="10648" y="1035"/>
                  </a:cubicBezTo>
                  <a:cubicBezTo>
                    <a:pt x="10648" y="998"/>
                    <a:pt x="10648" y="998"/>
                    <a:pt x="10611" y="998"/>
                  </a:cubicBezTo>
                  <a:cubicBezTo>
                    <a:pt x="10537" y="888"/>
                    <a:pt x="10463" y="814"/>
                    <a:pt x="10352" y="740"/>
                  </a:cubicBezTo>
                  <a:cubicBezTo>
                    <a:pt x="10352" y="740"/>
                    <a:pt x="10352" y="703"/>
                    <a:pt x="10352" y="703"/>
                  </a:cubicBezTo>
                  <a:cubicBezTo>
                    <a:pt x="10242" y="629"/>
                    <a:pt x="10131" y="555"/>
                    <a:pt x="10057" y="481"/>
                  </a:cubicBezTo>
                  <a:cubicBezTo>
                    <a:pt x="10020" y="481"/>
                    <a:pt x="10020" y="481"/>
                    <a:pt x="9983" y="444"/>
                  </a:cubicBezTo>
                  <a:cubicBezTo>
                    <a:pt x="9909" y="407"/>
                    <a:pt x="9798" y="333"/>
                    <a:pt x="9687" y="296"/>
                  </a:cubicBezTo>
                  <a:cubicBezTo>
                    <a:pt x="9650" y="296"/>
                    <a:pt x="9650" y="259"/>
                    <a:pt x="9613" y="259"/>
                  </a:cubicBezTo>
                  <a:cubicBezTo>
                    <a:pt x="9502" y="222"/>
                    <a:pt x="9391" y="185"/>
                    <a:pt x="9280" y="148"/>
                  </a:cubicBezTo>
                  <a:cubicBezTo>
                    <a:pt x="9280" y="148"/>
                    <a:pt x="9243" y="148"/>
                    <a:pt x="9243" y="111"/>
                  </a:cubicBezTo>
                  <a:cubicBezTo>
                    <a:pt x="9095" y="111"/>
                    <a:pt x="8985" y="74"/>
                    <a:pt x="8874" y="37"/>
                  </a:cubicBezTo>
                  <a:lnTo>
                    <a:pt x="8430" y="37"/>
                  </a:lnTo>
                  <a:cubicBezTo>
                    <a:pt x="8393" y="37"/>
                    <a:pt x="8393" y="0"/>
                    <a:pt x="8393"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97"/>
            <p:cNvSpPr/>
            <p:nvPr/>
          </p:nvSpPr>
          <p:spPr>
            <a:xfrm>
              <a:off x="2880881" y="900335"/>
              <a:ext cx="430108" cy="554015"/>
            </a:xfrm>
            <a:custGeom>
              <a:avLst/>
              <a:gdLst/>
              <a:ahLst/>
              <a:cxnLst/>
              <a:rect l="l" t="t" r="r" b="b"/>
              <a:pathLst>
                <a:path w="11129" h="14336" extrusionOk="0">
                  <a:moveTo>
                    <a:pt x="8060" y="0"/>
                  </a:moveTo>
                  <a:cubicBezTo>
                    <a:pt x="7912" y="0"/>
                    <a:pt x="7764" y="0"/>
                    <a:pt x="7653" y="37"/>
                  </a:cubicBezTo>
                  <a:lnTo>
                    <a:pt x="7580" y="37"/>
                  </a:lnTo>
                  <a:cubicBezTo>
                    <a:pt x="7432" y="37"/>
                    <a:pt x="7321" y="74"/>
                    <a:pt x="7173" y="111"/>
                  </a:cubicBezTo>
                  <a:lnTo>
                    <a:pt x="7099" y="111"/>
                  </a:lnTo>
                  <a:cubicBezTo>
                    <a:pt x="6951" y="148"/>
                    <a:pt x="6840" y="185"/>
                    <a:pt x="6692" y="222"/>
                  </a:cubicBezTo>
                  <a:cubicBezTo>
                    <a:pt x="6655" y="259"/>
                    <a:pt x="6618" y="259"/>
                    <a:pt x="6618" y="259"/>
                  </a:cubicBezTo>
                  <a:cubicBezTo>
                    <a:pt x="6470" y="296"/>
                    <a:pt x="6323" y="370"/>
                    <a:pt x="6175" y="444"/>
                  </a:cubicBezTo>
                  <a:cubicBezTo>
                    <a:pt x="6138" y="444"/>
                    <a:pt x="6138" y="444"/>
                    <a:pt x="6101" y="481"/>
                  </a:cubicBezTo>
                  <a:cubicBezTo>
                    <a:pt x="5953" y="518"/>
                    <a:pt x="5805" y="629"/>
                    <a:pt x="5620" y="702"/>
                  </a:cubicBezTo>
                  <a:cubicBezTo>
                    <a:pt x="5472" y="813"/>
                    <a:pt x="5287" y="924"/>
                    <a:pt x="5102" y="1035"/>
                  </a:cubicBezTo>
                  <a:cubicBezTo>
                    <a:pt x="5102" y="1035"/>
                    <a:pt x="5066" y="1072"/>
                    <a:pt x="5029" y="1072"/>
                  </a:cubicBezTo>
                  <a:cubicBezTo>
                    <a:pt x="4881" y="1183"/>
                    <a:pt x="4696" y="1294"/>
                    <a:pt x="4548" y="1442"/>
                  </a:cubicBezTo>
                  <a:cubicBezTo>
                    <a:pt x="4511" y="1442"/>
                    <a:pt x="4474" y="1479"/>
                    <a:pt x="4474" y="1516"/>
                  </a:cubicBezTo>
                  <a:cubicBezTo>
                    <a:pt x="4400" y="1553"/>
                    <a:pt x="4363" y="1590"/>
                    <a:pt x="4326" y="1627"/>
                  </a:cubicBezTo>
                  <a:cubicBezTo>
                    <a:pt x="4215" y="1701"/>
                    <a:pt x="4104" y="1812"/>
                    <a:pt x="4030" y="1886"/>
                  </a:cubicBezTo>
                  <a:cubicBezTo>
                    <a:pt x="3993" y="1886"/>
                    <a:pt x="3993" y="1923"/>
                    <a:pt x="3956" y="1923"/>
                  </a:cubicBezTo>
                  <a:cubicBezTo>
                    <a:pt x="3956" y="1959"/>
                    <a:pt x="3919" y="1959"/>
                    <a:pt x="3919" y="1959"/>
                  </a:cubicBezTo>
                  <a:cubicBezTo>
                    <a:pt x="3772" y="2107"/>
                    <a:pt x="3661" y="2218"/>
                    <a:pt x="3513" y="2366"/>
                  </a:cubicBezTo>
                  <a:cubicBezTo>
                    <a:pt x="3476" y="2403"/>
                    <a:pt x="3439" y="2440"/>
                    <a:pt x="3402" y="2477"/>
                  </a:cubicBezTo>
                  <a:cubicBezTo>
                    <a:pt x="3254" y="2625"/>
                    <a:pt x="3106" y="2773"/>
                    <a:pt x="2995" y="2958"/>
                  </a:cubicBezTo>
                  <a:lnTo>
                    <a:pt x="2958" y="2958"/>
                  </a:lnTo>
                  <a:cubicBezTo>
                    <a:pt x="2810" y="3143"/>
                    <a:pt x="2699" y="3290"/>
                    <a:pt x="2552" y="3475"/>
                  </a:cubicBezTo>
                  <a:cubicBezTo>
                    <a:pt x="2515" y="3512"/>
                    <a:pt x="2478" y="3549"/>
                    <a:pt x="2478" y="3586"/>
                  </a:cubicBezTo>
                  <a:cubicBezTo>
                    <a:pt x="2330" y="3771"/>
                    <a:pt x="2219" y="3956"/>
                    <a:pt x="2071" y="4141"/>
                  </a:cubicBezTo>
                  <a:cubicBezTo>
                    <a:pt x="2071" y="4178"/>
                    <a:pt x="2034" y="4178"/>
                    <a:pt x="2034" y="4215"/>
                  </a:cubicBezTo>
                  <a:cubicBezTo>
                    <a:pt x="1923" y="4363"/>
                    <a:pt x="1812" y="4547"/>
                    <a:pt x="1738" y="4695"/>
                  </a:cubicBezTo>
                  <a:cubicBezTo>
                    <a:pt x="1701" y="4769"/>
                    <a:pt x="1664" y="4806"/>
                    <a:pt x="1627" y="4843"/>
                  </a:cubicBezTo>
                  <a:cubicBezTo>
                    <a:pt x="1516" y="5028"/>
                    <a:pt x="1442" y="5213"/>
                    <a:pt x="1331" y="5398"/>
                  </a:cubicBezTo>
                  <a:cubicBezTo>
                    <a:pt x="1295" y="5435"/>
                    <a:pt x="1295" y="5472"/>
                    <a:pt x="1258" y="5546"/>
                  </a:cubicBezTo>
                  <a:cubicBezTo>
                    <a:pt x="1184" y="5694"/>
                    <a:pt x="1110" y="5878"/>
                    <a:pt x="1036" y="6063"/>
                  </a:cubicBezTo>
                  <a:cubicBezTo>
                    <a:pt x="999" y="6100"/>
                    <a:pt x="999" y="6137"/>
                    <a:pt x="962" y="6174"/>
                  </a:cubicBezTo>
                  <a:cubicBezTo>
                    <a:pt x="888" y="6359"/>
                    <a:pt x="814" y="6544"/>
                    <a:pt x="703" y="6766"/>
                  </a:cubicBezTo>
                  <a:cubicBezTo>
                    <a:pt x="703" y="6803"/>
                    <a:pt x="666" y="6840"/>
                    <a:pt x="666" y="6914"/>
                  </a:cubicBezTo>
                  <a:cubicBezTo>
                    <a:pt x="592" y="7098"/>
                    <a:pt x="518" y="7283"/>
                    <a:pt x="481" y="7468"/>
                  </a:cubicBezTo>
                  <a:cubicBezTo>
                    <a:pt x="444" y="7468"/>
                    <a:pt x="444" y="7505"/>
                    <a:pt x="444" y="7505"/>
                  </a:cubicBezTo>
                  <a:cubicBezTo>
                    <a:pt x="370" y="7727"/>
                    <a:pt x="333" y="7912"/>
                    <a:pt x="296" y="8134"/>
                  </a:cubicBezTo>
                  <a:cubicBezTo>
                    <a:pt x="259" y="8171"/>
                    <a:pt x="259" y="8245"/>
                    <a:pt x="259" y="8281"/>
                  </a:cubicBezTo>
                  <a:cubicBezTo>
                    <a:pt x="222" y="8318"/>
                    <a:pt x="222" y="8392"/>
                    <a:pt x="222" y="8429"/>
                  </a:cubicBezTo>
                  <a:cubicBezTo>
                    <a:pt x="222" y="8429"/>
                    <a:pt x="185" y="8429"/>
                    <a:pt x="185" y="8466"/>
                  </a:cubicBezTo>
                  <a:cubicBezTo>
                    <a:pt x="185" y="8577"/>
                    <a:pt x="148" y="8725"/>
                    <a:pt x="111" y="8836"/>
                  </a:cubicBezTo>
                  <a:cubicBezTo>
                    <a:pt x="111" y="8836"/>
                    <a:pt x="111" y="8873"/>
                    <a:pt x="111" y="8873"/>
                  </a:cubicBezTo>
                  <a:cubicBezTo>
                    <a:pt x="74" y="9021"/>
                    <a:pt x="74" y="9169"/>
                    <a:pt x="37" y="9354"/>
                  </a:cubicBezTo>
                  <a:cubicBezTo>
                    <a:pt x="37" y="9428"/>
                    <a:pt x="37" y="9502"/>
                    <a:pt x="37" y="9575"/>
                  </a:cubicBezTo>
                  <a:cubicBezTo>
                    <a:pt x="1" y="9797"/>
                    <a:pt x="1" y="10019"/>
                    <a:pt x="1" y="10278"/>
                  </a:cubicBezTo>
                  <a:cubicBezTo>
                    <a:pt x="1" y="10463"/>
                    <a:pt x="1" y="10648"/>
                    <a:pt x="1" y="10832"/>
                  </a:cubicBezTo>
                  <a:cubicBezTo>
                    <a:pt x="1" y="10832"/>
                    <a:pt x="1" y="10869"/>
                    <a:pt x="1" y="10869"/>
                  </a:cubicBezTo>
                  <a:cubicBezTo>
                    <a:pt x="1" y="11054"/>
                    <a:pt x="37" y="11202"/>
                    <a:pt x="74" y="11350"/>
                  </a:cubicBezTo>
                  <a:cubicBezTo>
                    <a:pt x="74" y="11387"/>
                    <a:pt x="74" y="11424"/>
                    <a:pt x="74" y="11424"/>
                  </a:cubicBezTo>
                  <a:cubicBezTo>
                    <a:pt x="111" y="11609"/>
                    <a:pt x="111" y="11720"/>
                    <a:pt x="148" y="11868"/>
                  </a:cubicBezTo>
                  <a:cubicBezTo>
                    <a:pt x="185" y="11905"/>
                    <a:pt x="185" y="11942"/>
                    <a:pt x="185" y="11942"/>
                  </a:cubicBezTo>
                  <a:cubicBezTo>
                    <a:pt x="222" y="12089"/>
                    <a:pt x="259" y="12237"/>
                    <a:pt x="333" y="12348"/>
                  </a:cubicBezTo>
                  <a:cubicBezTo>
                    <a:pt x="333" y="12385"/>
                    <a:pt x="333" y="12385"/>
                    <a:pt x="333" y="12422"/>
                  </a:cubicBezTo>
                  <a:cubicBezTo>
                    <a:pt x="407" y="12533"/>
                    <a:pt x="444" y="12681"/>
                    <a:pt x="518" y="12792"/>
                  </a:cubicBezTo>
                  <a:cubicBezTo>
                    <a:pt x="518" y="12792"/>
                    <a:pt x="518" y="12792"/>
                    <a:pt x="518" y="12829"/>
                  </a:cubicBezTo>
                  <a:cubicBezTo>
                    <a:pt x="592" y="12940"/>
                    <a:pt x="666" y="13051"/>
                    <a:pt x="740" y="13162"/>
                  </a:cubicBezTo>
                  <a:cubicBezTo>
                    <a:pt x="814" y="13273"/>
                    <a:pt x="925" y="13383"/>
                    <a:pt x="999" y="13457"/>
                  </a:cubicBezTo>
                  <a:cubicBezTo>
                    <a:pt x="999" y="13494"/>
                    <a:pt x="1036" y="13494"/>
                    <a:pt x="1036" y="13494"/>
                  </a:cubicBezTo>
                  <a:cubicBezTo>
                    <a:pt x="1110" y="13568"/>
                    <a:pt x="1221" y="13679"/>
                    <a:pt x="1295" y="13753"/>
                  </a:cubicBezTo>
                  <a:lnTo>
                    <a:pt x="1331" y="13753"/>
                  </a:lnTo>
                  <a:cubicBezTo>
                    <a:pt x="1442" y="13827"/>
                    <a:pt x="1516" y="13901"/>
                    <a:pt x="1627" y="13975"/>
                  </a:cubicBezTo>
                  <a:lnTo>
                    <a:pt x="1701" y="13975"/>
                  </a:lnTo>
                  <a:cubicBezTo>
                    <a:pt x="1775" y="14049"/>
                    <a:pt x="1886" y="14086"/>
                    <a:pt x="1997" y="14123"/>
                  </a:cubicBezTo>
                  <a:cubicBezTo>
                    <a:pt x="2034" y="14160"/>
                    <a:pt x="2034" y="14160"/>
                    <a:pt x="2071" y="14160"/>
                  </a:cubicBezTo>
                  <a:cubicBezTo>
                    <a:pt x="2182" y="14197"/>
                    <a:pt x="2293" y="14234"/>
                    <a:pt x="2404" y="14271"/>
                  </a:cubicBezTo>
                  <a:lnTo>
                    <a:pt x="2441" y="14271"/>
                  </a:lnTo>
                  <a:cubicBezTo>
                    <a:pt x="2588" y="14271"/>
                    <a:pt x="2699" y="14308"/>
                    <a:pt x="2847" y="14308"/>
                  </a:cubicBezTo>
                  <a:cubicBezTo>
                    <a:pt x="2921" y="14326"/>
                    <a:pt x="2986" y="14335"/>
                    <a:pt x="3051" y="14335"/>
                  </a:cubicBezTo>
                  <a:cubicBezTo>
                    <a:pt x="3115" y="14335"/>
                    <a:pt x="3180" y="14326"/>
                    <a:pt x="3254" y="14308"/>
                  </a:cubicBezTo>
                  <a:lnTo>
                    <a:pt x="3291" y="14308"/>
                  </a:lnTo>
                  <a:cubicBezTo>
                    <a:pt x="3439" y="14308"/>
                    <a:pt x="3550" y="14308"/>
                    <a:pt x="3698" y="14271"/>
                  </a:cubicBezTo>
                  <a:lnTo>
                    <a:pt x="3772" y="14271"/>
                  </a:lnTo>
                  <a:cubicBezTo>
                    <a:pt x="3919" y="14234"/>
                    <a:pt x="4067" y="14197"/>
                    <a:pt x="4178" y="14160"/>
                  </a:cubicBezTo>
                  <a:cubicBezTo>
                    <a:pt x="4215" y="14160"/>
                    <a:pt x="4252" y="14160"/>
                    <a:pt x="4252" y="14123"/>
                  </a:cubicBezTo>
                  <a:cubicBezTo>
                    <a:pt x="4400" y="14086"/>
                    <a:pt x="4548" y="14049"/>
                    <a:pt x="4696" y="13975"/>
                  </a:cubicBezTo>
                  <a:cubicBezTo>
                    <a:pt x="4955" y="13901"/>
                    <a:pt x="5213" y="13753"/>
                    <a:pt x="5472" y="13605"/>
                  </a:cubicBezTo>
                  <a:cubicBezTo>
                    <a:pt x="8541" y="11905"/>
                    <a:pt x="11092" y="7616"/>
                    <a:pt x="11129" y="4067"/>
                  </a:cubicBezTo>
                  <a:cubicBezTo>
                    <a:pt x="11129" y="3697"/>
                    <a:pt x="11092" y="3364"/>
                    <a:pt x="11055" y="3032"/>
                  </a:cubicBezTo>
                  <a:cubicBezTo>
                    <a:pt x="11055" y="2884"/>
                    <a:pt x="11018" y="2736"/>
                    <a:pt x="10981" y="2588"/>
                  </a:cubicBezTo>
                  <a:cubicBezTo>
                    <a:pt x="10981" y="2588"/>
                    <a:pt x="10981" y="2551"/>
                    <a:pt x="10981" y="2551"/>
                  </a:cubicBezTo>
                  <a:cubicBezTo>
                    <a:pt x="10944" y="2403"/>
                    <a:pt x="10907" y="2255"/>
                    <a:pt x="10833" y="2144"/>
                  </a:cubicBezTo>
                  <a:cubicBezTo>
                    <a:pt x="10833" y="2107"/>
                    <a:pt x="10833" y="2107"/>
                    <a:pt x="10833" y="2070"/>
                  </a:cubicBezTo>
                  <a:cubicBezTo>
                    <a:pt x="10796" y="1959"/>
                    <a:pt x="10722" y="1812"/>
                    <a:pt x="10685" y="1701"/>
                  </a:cubicBezTo>
                  <a:cubicBezTo>
                    <a:pt x="10648" y="1664"/>
                    <a:pt x="10648" y="1664"/>
                    <a:pt x="10648" y="1627"/>
                  </a:cubicBezTo>
                  <a:cubicBezTo>
                    <a:pt x="10574" y="1516"/>
                    <a:pt x="10537" y="1405"/>
                    <a:pt x="10463" y="1294"/>
                  </a:cubicBezTo>
                  <a:cubicBezTo>
                    <a:pt x="10463" y="1294"/>
                    <a:pt x="10426" y="1294"/>
                    <a:pt x="10426" y="1257"/>
                  </a:cubicBezTo>
                  <a:cubicBezTo>
                    <a:pt x="10352" y="1146"/>
                    <a:pt x="10278" y="1072"/>
                    <a:pt x="10204" y="961"/>
                  </a:cubicBezTo>
                  <a:cubicBezTo>
                    <a:pt x="10204" y="961"/>
                    <a:pt x="10204" y="961"/>
                    <a:pt x="10167" y="924"/>
                  </a:cubicBezTo>
                  <a:cubicBezTo>
                    <a:pt x="10094" y="850"/>
                    <a:pt x="10020" y="739"/>
                    <a:pt x="9909" y="666"/>
                  </a:cubicBezTo>
                  <a:cubicBezTo>
                    <a:pt x="9798" y="592"/>
                    <a:pt x="9724" y="518"/>
                    <a:pt x="9613" y="444"/>
                  </a:cubicBezTo>
                  <a:cubicBezTo>
                    <a:pt x="9613" y="444"/>
                    <a:pt x="9576" y="444"/>
                    <a:pt x="9576" y="407"/>
                  </a:cubicBezTo>
                  <a:cubicBezTo>
                    <a:pt x="9465" y="370"/>
                    <a:pt x="9391" y="296"/>
                    <a:pt x="9280" y="259"/>
                  </a:cubicBezTo>
                  <a:cubicBezTo>
                    <a:pt x="9243" y="259"/>
                    <a:pt x="9243" y="222"/>
                    <a:pt x="9206" y="222"/>
                  </a:cubicBezTo>
                  <a:cubicBezTo>
                    <a:pt x="9132" y="185"/>
                    <a:pt x="9021" y="148"/>
                    <a:pt x="8910" y="111"/>
                  </a:cubicBezTo>
                  <a:lnTo>
                    <a:pt x="8837" y="111"/>
                  </a:lnTo>
                  <a:cubicBezTo>
                    <a:pt x="8726" y="74"/>
                    <a:pt x="8615" y="37"/>
                    <a:pt x="8467" y="37"/>
                  </a:cubicBezTo>
                  <a:lnTo>
                    <a:pt x="8430" y="37"/>
                  </a:lnTo>
                  <a:cubicBezTo>
                    <a:pt x="8319" y="0"/>
                    <a:pt x="8171" y="0"/>
                    <a:pt x="8060"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97"/>
            <p:cNvSpPr/>
            <p:nvPr/>
          </p:nvSpPr>
          <p:spPr>
            <a:xfrm>
              <a:off x="2885171" y="908876"/>
              <a:ext cx="412949" cy="531523"/>
            </a:xfrm>
            <a:custGeom>
              <a:avLst/>
              <a:gdLst/>
              <a:ahLst/>
              <a:cxnLst/>
              <a:rect l="l" t="t" r="r" b="b"/>
              <a:pathLst>
                <a:path w="10685" h="13754" extrusionOk="0">
                  <a:moveTo>
                    <a:pt x="7727" y="1"/>
                  </a:moveTo>
                  <a:cubicBezTo>
                    <a:pt x="7579" y="1"/>
                    <a:pt x="7469" y="1"/>
                    <a:pt x="7321" y="38"/>
                  </a:cubicBezTo>
                  <a:lnTo>
                    <a:pt x="7284" y="38"/>
                  </a:lnTo>
                  <a:cubicBezTo>
                    <a:pt x="7136" y="38"/>
                    <a:pt x="7025" y="75"/>
                    <a:pt x="6877" y="112"/>
                  </a:cubicBezTo>
                  <a:lnTo>
                    <a:pt x="6803" y="112"/>
                  </a:lnTo>
                  <a:cubicBezTo>
                    <a:pt x="6692" y="149"/>
                    <a:pt x="6544" y="186"/>
                    <a:pt x="6433" y="223"/>
                  </a:cubicBezTo>
                  <a:cubicBezTo>
                    <a:pt x="6396" y="260"/>
                    <a:pt x="6359" y="260"/>
                    <a:pt x="6359" y="260"/>
                  </a:cubicBezTo>
                  <a:cubicBezTo>
                    <a:pt x="6212" y="297"/>
                    <a:pt x="6064" y="371"/>
                    <a:pt x="5916" y="445"/>
                  </a:cubicBezTo>
                  <a:lnTo>
                    <a:pt x="5879" y="445"/>
                  </a:lnTo>
                  <a:cubicBezTo>
                    <a:pt x="5731" y="518"/>
                    <a:pt x="5583" y="592"/>
                    <a:pt x="5398" y="703"/>
                  </a:cubicBezTo>
                  <a:cubicBezTo>
                    <a:pt x="5250" y="777"/>
                    <a:pt x="5065" y="888"/>
                    <a:pt x="4918" y="999"/>
                  </a:cubicBezTo>
                  <a:cubicBezTo>
                    <a:pt x="4881" y="999"/>
                    <a:pt x="4844" y="1036"/>
                    <a:pt x="4844" y="1036"/>
                  </a:cubicBezTo>
                  <a:cubicBezTo>
                    <a:pt x="4696" y="1147"/>
                    <a:pt x="4511" y="1258"/>
                    <a:pt x="4363" y="1369"/>
                  </a:cubicBezTo>
                  <a:cubicBezTo>
                    <a:pt x="4326" y="1406"/>
                    <a:pt x="4326" y="1443"/>
                    <a:pt x="4289" y="1443"/>
                  </a:cubicBezTo>
                  <a:cubicBezTo>
                    <a:pt x="4252" y="1480"/>
                    <a:pt x="4215" y="1517"/>
                    <a:pt x="4141" y="1554"/>
                  </a:cubicBezTo>
                  <a:cubicBezTo>
                    <a:pt x="4030" y="1665"/>
                    <a:pt x="3956" y="1738"/>
                    <a:pt x="3882" y="1812"/>
                  </a:cubicBezTo>
                  <a:cubicBezTo>
                    <a:pt x="3845" y="1849"/>
                    <a:pt x="3808" y="1849"/>
                    <a:pt x="3808" y="1886"/>
                  </a:cubicBezTo>
                  <a:lnTo>
                    <a:pt x="3771" y="1886"/>
                  </a:lnTo>
                  <a:cubicBezTo>
                    <a:pt x="3624" y="2034"/>
                    <a:pt x="3513" y="2145"/>
                    <a:pt x="3365" y="2293"/>
                  </a:cubicBezTo>
                  <a:cubicBezTo>
                    <a:pt x="3328" y="2330"/>
                    <a:pt x="3291" y="2367"/>
                    <a:pt x="3254" y="2404"/>
                  </a:cubicBezTo>
                  <a:cubicBezTo>
                    <a:pt x="3143" y="2552"/>
                    <a:pt x="2995" y="2700"/>
                    <a:pt x="2884" y="2848"/>
                  </a:cubicBezTo>
                  <a:lnTo>
                    <a:pt x="2847" y="2848"/>
                  </a:lnTo>
                  <a:cubicBezTo>
                    <a:pt x="2699" y="3032"/>
                    <a:pt x="2588" y="3180"/>
                    <a:pt x="2441" y="3365"/>
                  </a:cubicBezTo>
                  <a:cubicBezTo>
                    <a:pt x="2441" y="3402"/>
                    <a:pt x="2404" y="3439"/>
                    <a:pt x="2367" y="3476"/>
                  </a:cubicBezTo>
                  <a:cubicBezTo>
                    <a:pt x="2256" y="3624"/>
                    <a:pt x="2108" y="3809"/>
                    <a:pt x="1997" y="3994"/>
                  </a:cubicBezTo>
                  <a:cubicBezTo>
                    <a:pt x="1997" y="3994"/>
                    <a:pt x="1960" y="4031"/>
                    <a:pt x="1960" y="4068"/>
                  </a:cubicBezTo>
                  <a:cubicBezTo>
                    <a:pt x="1849" y="4216"/>
                    <a:pt x="1738" y="4363"/>
                    <a:pt x="1664" y="4548"/>
                  </a:cubicBezTo>
                  <a:cubicBezTo>
                    <a:pt x="1627" y="4585"/>
                    <a:pt x="1590" y="4622"/>
                    <a:pt x="1590" y="4659"/>
                  </a:cubicBezTo>
                  <a:cubicBezTo>
                    <a:pt x="1479" y="4844"/>
                    <a:pt x="1368" y="5029"/>
                    <a:pt x="1294" y="5214"/>
                  </a:cubicBezTo>
                  <a:cubicBezTo>
                    <a:pt x="1257" y="5251"/>
                    <a:pt x="1257" y="5288"/>
                    <a:pt x="1220" y="5325"/>
                  </a:cubicBezTo>
                  <a:cubicBezTo>
                    <a:pt x="1147" y="5473"/>
                    <a:pt x="1073" y="5657"/>
                    <a:pt x="962" y="5805"/>
                  </a:cubicBezTo>
                  <a:cubicBezTo>
                    <a:pt x="962" y="5842"/>
                    <a:pt x="962" y="5879"/>
                    <a:pt x="925" y="5916"/>
                  </a:cubicBezTo>
                  <a:cubicBezTo>
                    <a:pt x="851" y="6101"/>
                    <a:pt x="777" y="6286"/>
                    <a:pt x="703" y="6508"/>
                  </a:cubicBezTo>
                  <a:cubicBezTo>
                    <a:pt x="666" y="6545"/>
                    <a:pt x="666" y="6582"/>
                    <a:pt x="629" y="6619"/>
                  </a:cubicBezTo>
                  <a:cubicBezTo>
                    <a:pt x="592" y="6803"/>
                    <a:pt x="518" y="6988"/>
                    <a:pt x="444" y="7173"/>
                  </a:cubicBezTo>
                  <a:cubicBezTo>
                    <a:pt x="444" y="7210"/>
                    <a:pt x="444" y="7210"/>
                    <a:pt x="444" y="7247"/>
                  </a:cubicBezTo>
                  <a:cubicBezTo>
                    <a:pt x="370" y="7432"/>
                    <a:pt x="333" y="7617"/>
                    <a:pt x="259" y="7802"/>
                  </a:cubicBezTo>
                  <a:cubicBezTo>
                    <a:pt x="259" y="7876"/>
                    <a:pt x="259" y="7913"/>
                    <a:pt x="222" y="7950"/>
                  </a:cubicBezTo>
                  <a:cubicBezTo>
                    <a:pt x="222" y="8024"/>
                    <a:pt x="222" y="8060"/>
                    <a:pt x="185" y="8097"/>
                  </a:cubicBezTo>
                  <a:cubicBezTo>
                    <a:pt x="185" y="8097"/>
                    <a:pt x="185" y="8134"/>
                    <a:pt x="185" y="8134"/>
                  </a:cubicBezTo>
                  <a:cubicBezTo>
                    <a:pt x="185" y="8245"/>
                    <a:pt x="148" y="8393"/>
                    <a:pt x="111" y="8504"/>
                  </a:cubicBezTo>
                  <a:cubicBezTo>
                    <a:pt x="111" y="8504"/>
                    <a:pt x="111" y="8504"/>
                    <a:pt x="111" y="8541"/>
                  </a:cubicBezTo>
                  <a:cubicBezTo>
                    <a:pt x="74" y="8689"/>
                    <a:pt x="74" y="8837"/>
                    <a:pt x="74" y="8985"/>
                  </a:cubicBezTo>
                  <a:cubicBezTo>
                    <a:pt x="37" y="9059"/>
                    <a:pt x="37" y="9133"/>
                    <a:pt x="37" y="9207"/>
                  </a:cubicBezTo>
                  <a:cubicBezTo>
                    <a:pt x="0" y="9428"/>
                    <a:pt x="0" y="9650"/>
                    <a:pt x="0" y="9872"/>
                  </a:cubicBezTo>
                  <a:cubicBezTo>
                    <a:pt x="0" y="10057"/>
                    <a:pt x="0" y="10242"/>
                    <a:pt x="0" y="10390"/>
                  </a:cubicBezTo>
                  <a:cubicBezTo>
                    <a:pt x="0" y="10427"/>
                    <a:pt x="0" y="10427"/>
                    <a:pt x="0" y="10464"/>
                  </a:cubicBezTo>
                  <a:cubicBezTo>
                    <a:pt x="0" y="10611"/>
                    <a:pt x="37" y="10759"/>
                    <a:pt x="74" y="10907"/>
                  </a:cubicBezTo>
                  <a:cubicBezTo>
                    <a:pt x="74" y="10944"/>
                    <a:pt x="74" y="10981"/>
                    <a:pt x="74" y="10981"/>
                  </a:cubicBezTo>
                  <a:cubicBezTo>
                    <a:pt x="111" y="11129"/>
                    <a:pt x="111" y="11277"/>
                    <a:pt x="148" y="11425"/>
                  </a:cubicBezTo>
                  <a:cubicBezTo>
                    <a:pt x="185" y="11425"/>
                    <a:pt x="185" y="11462"/>
                    <a:pt x="185" y="11499"/>
                  </a:cubicBezTo>
                  <a:cubicBezTo>
                    <a:pt x="222" y="11610"/>
                    <a:pt x="259" y="11758"/>
                    <a:pt x="296" y="11868"/>
                  </a:cubicBezTo>
                  <a:cubicBezTo>
                    <a:pt x="333" y="11905"/>
                    <a:pt x="333" y="11905"/>
                    <a:pt x="333" y="11942"/>
                  </a:cubicBezTo>
                  <a:cubicBezTo>
                    <a:pt x="370" y="12053"/>
                    <a:pt x="444" y="12164"/>
                    <a:pt x="481" y="12275"/>
                  </a:cubicBezTo>
                  <a:cubicBezTo>
                    <a:pt x="518" y="12312"/>
                    <a:pt x="518" y="12312"/>
                    <a:pt x="518" y="12312"/>
                  </a:cubicBezTo>
                  <a:cubicBezTo>
                    <a:pt x="592" y="12423"/>
                    <a:pt x="629" y="12534"/>
                    <a:pt x="740" y="12645"/>
                  </a:cubicBezTo>
                  <a:cubicBezTo>
                    <a:pt x="814" y="12756"/>
                    <a:pt x="888" y="12867"/>
                    <a:pt x="962" y="12941"/>
                  </a:cubicBezTo>
                  <a:cubicBezTo>
                    <a:pt x="962" y="12941"/>
                    <a:pt x="999" y="12941"/>
                    <a:pt x="999" y="12978"/>
                  </a:cubicBezTo>
                  <a:cubicBezTo>
                    <a:pt x="1073" y="13052"/>
                    <a:pt x="1147" y="13125"/>
                    <a:pt x="1257" y="13199"/>
                  </a:cubicBezTo>
                  <a:cubicBezTo>
                    <a:pt x="1257" y="13199"/>
                    <a:pt x="1294" y="13236"/>
                    <a:pt x="1294" y="13236"/>
                  </a:cubicBezTo>
                  <a:cubicBezTo>
                    <a:pt x="1368" y="13310"/>
                    <a:pt x="1479" y="13347"/>
                    <a:pt x="1590" y="13421"/>
                  </a:cubicBezTo>
                  <a:cubicBezTo>
                    <a:pt x="1590" y="13421"/>
                    <a:pt x="1590" y="13421"/>
                    <a:pt x="1627" y="13458"/>
                  </a:cubicBezTo>
                  <a:cubicBezTo>
                    <a:pt x="1701" y="13495"/>
                    <a:pt x="1812" y="13532"/>
                    <a:pt x="1923" y="13569"/>
                  </a:cubicBezTo>
                  <a:cubicBezTo>
                    <a:pt x="1960" y="13606"/>
                    <a:pt x="1960" y="13606"/>
                    <a:pt x="1960" y="13606"/>
                  </a:cubicBezTo>
                  <a:cubicBezTo>
                    <a:pt x="2071" y="13643"/>
                    <a:pt x="2182" y="13680"/>
                    <a:pt x="2330" y="13680"/>
                  </a:cubicBezTo>
                  <a:cubicBezTo>
                    <a:pt x="2330" y="13717"/>
                    <a:pt x="2330" y="13717"/>
                    <a:pt x="2367" y="13717"/>
                  </a:cubicBezTo>
                  <a:cubicBezTo>
                    <a:pt x="2477" y="13717"/>
                    <a:pt x="2588" y="13754"/>
                    <a:pt x="2736" y="13754"/>
                  </a:cubicBezTo>
                  <a:lnTo>
                    <a:pt x="3180" y="13754"/>
                  </a:lnTo>
                  <a:cubicBezTo>
                    <a:pt x="3291" y="13754"/>
                    <a:pt x="3439" y="13717"/>
                    <a:pt x="3550" y="13717"/>
                  </a:cubicBezTo>
                  <a:lnTo>
                    <a:pt x="3624" y="13717"/>
                  </a:lnTo>
                  <a:cubicBezTo>
                    <a:pt x="3771" y="13680"/>
                    <a:pt x="3882" y="13643"/>
                    <a:pt x="4030" y="13606"/>
                  </a:cubicBezTo>
                  <a:cubicBezTo>
                    <a:pt x="4067" y="13606"/>
                    <a:pt x="4067" y="13606"/>
                    <a:pt x="4104" y="13569"/>
                  </a:cubicBezTo>
                  <a:cubicBezTo>
                    <a:pt x="4252" y="13532"/>
                    <a:pt x="4363" y="13495"/>
                    <a:pt x="4511" y="13421"/>
                  </a:cubicBezTo>
                  <a:cubicBezTo>
                    <a:pt x="4770" y="13347"/>
                    <a:pt x="4991" y="13236"/>
                    <a:pt x="5250" y="13088"/>
                  </a:cubicBezTo>
                  <a:cubicBezTo>
                    <a:pt x="8208" y="11425"/>
                    <a:pt x="10648" y="7321"/>
                    <a:pt x="10685" y="3920"/>
                  </a:cubicBezTo>
                  <a:cubicBezTo>
                    <a:pt x="10685" y="3550"/>
                    <a:pt x="10648" y="3254"/>
                    <a:pt x="10611" y="2959"/>
                  </a:cubicBezTo>
                  <a:cubicBezTo>
                    <a:pt x="10611" y="2774"/>
                    <a:pt x="10574" y="2626"/>
                    <a:pt x="10537" y="2478"/>
                  </a:cubicBezTo>
                  <a:cubicBezTo>
                    <a:pt x="10500" y="2330"/>
                    <a:pt x="10463" y="2182"/>
                    <a:pt x="10426" y="2071"/>
                  </a:cubicBezTo>
                  <a:cubicBezTo>
                    <a:pt x="10426" y="2034"/>
                    <a:pt x="10389" y="2034"/>
                    <a:pt x="10389" y="1997"/>
                  </a:cubicBezTo>
                  <a:cubicBezTo>
                    <a:pt x="10352" y="1886"/>
                    <a:pt x="10315" y="1775"/>
                    <a:pt x="10241" y="1665"/>
                  </a:cubicBezTo>
                  <a:cubicBezTo>
                    <a:pt x="10241" y="1628"/>
                    <a:pt x="10241" y="1591"/>
                    <a:pt x="10204" y="1591"/>
                  </a:cubicBezTo>
                  <a:cubicBezTo>
                    <a:pt x="10167" y="1480"/>
                    <a:pt x="10093" y="1369"/>
                    <a:pt x="10056" y="1258"/>
                  </a:cubicBezTo>
                  <a:cubicBezTo>
                    <a:pt x="10020" y="1258"/>
                    <a:pt x="10020" y="1221"/>
                    <a:pt x="10020" y="1221"/>
                  </a:cubicBezTo>
                  <a:cubicBezTo>
                    <a:pt x="9946" y="1110"/>
                    <a:pt x="9872" y="1036"/>
                    <a:pt x="9798" y="925"/>
                  </a:cubicBezTo>
                  <a:lnTo>
                    <a:pt x="9761" y="925"/>
                  </a:lnTo>
                  <a:cubicBezTo>
                    <a:pt x="9687" y="814"/>
                    <a:pt x="9613" y="740"/>
                    <a:pt x="9539" y="666"/>
                  </a:cubicBezTo>
                  <a:lnTo>
                    <a:pt x="9502" y="666"/>
                  </a:lnTo>
                  <a:cubicBezTo>
                    <a:pt x="9428" y="592"/>
                    <a:pt x="9317" y="518"/>
                    <a:pt x="9243" y="445"/>
                  </a:cubicBezTo>
                  <a:cubicBezTo>
                    <a:pt x="9206" y="445"/>
                    <a:pt x="9206" y="445"/>
                    <a:pt x="9206" y="408"/>
                  </a:cubicBezTo>
                  <a:cubicBezTo>
                    <a:pt x="9095" y="371"/>
                    <a:pt x="9021" y="297"/>
                    <a:pt x="8910" y="260"/>
                  </a:cubicBezTo>
                  <a:cubicBezTo>
                    <a:pt x="8873" y="260"/>
                    <a:pt x="8873" y="260"/>
                    <a:pt x="8836" y="223"/>
                  </a:cubicBezTo>
                  <a:cubicBezTo>
                    <a:pt x="8762" y="186"/>
                    <a:pt x="8652" y="149"/>
                    <a:pt x="8541" y="112"/>
                  </a:cubicBezTo>
                  <a:lnTo>
                    <a:pt x="8504" y="112"/>
                  </a:lnTo>
                  <a:cubicBezTo>
                    <a:pt x="8393" y="75"/>
                    <a:pt x="8282" y="38"/>
                    <a:pt x="8134" y="38"/>
                  </a:cubicBezTo>
                  <a:lnTo>
                    <a:pt x="8097" y="38"/>
                  </a:lnTo>
                  <a:cubicBezTo>
                    <a:pt x="7986" y="38"/>
                    <a:pt x="7875" y="1"/>
                    <a:pt x="772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97"/>
            <p:cNvSpPr/>
            <p:nvPr/>
          </p:nvSpPr>
          <p:spPr>
            <a:xfrm>
              <a:off x="2889460" y="918885"/>
              <a:ext cx="395828" cy="508684"/>
            </a:xfrm>
            <a:custGeom>
              <a:avLst/>
              <a:gdLst/>
              <a:ahLst/>
              <a:cxnLst/>
              <a:rect l="l" t="t" r="r" b="b"/>
              <a:pathLst>
                <a:path w="10242" h="13163" extrusionOk="0">
                  <a:moveTo>
                    <a:pt x="6988" y="1"/>
                  </a:moveTo>
                  <a:cubicBezTo>
                    <a:pt x="6840" y="38"/>
                    <a:pt x="6729" y="38"/>
                    <a:pt x="6618" y="75"/>
                  </a:cubicBezTo>
                  <a:cubicBezTo>
                    <a:pt x="6581" y="75"/>
                    <a:pt x="6544" y="75"/>
                    <a:pt x="6544" y="112"/>
                  </a:cubicBezTo>
                  <a:cubicBezTo>
                    <a:pt x="6396" y="112"/>
                    <a:pt x="6285" y="149"/>
                    <a:pt x="6137" y="222"/>
                  </a:cubicBezTo>
                  <a:lnTo>
                    <a:pt x="6101" y="222"/>
                  </a:lnTo>
                  <a:cubicBezTo>
                    <a:pt x="5953" y="259"/>
                    <a:pt x="5805" y="333"/>
                    <a:pt x="5694" y="407"/>
                  </a:cubicBezTo>
                  <a:lnTo>
                    <a:pt x="5620" y="407"/>
                  </a:lnTo>
                  <a:cubicBezTo>
                    <a:pt x="5472" y="481"/>
                    <a:pt x="5324" y="555"/>
                    <a:pt x="5176" y="629"/>
                  </a:cubicBezTo>
                  <a:cubicBezTo>
                    <a:pt x="5028" y="740"/>
                    <a:pt x="4880" y="814"/>
                    <a:pt x="4696" y="925"/>
                  </a:cubicBezTo>
                  <a:cubicBezTo>
                    <a:pt x="4696" y="962"/>
                    <a:pt x="4659" y="962"/>
                    <a:pt x="4622" y="999"/>
                  </a:cubicBezTo>
                  <a:cubicBezTo>
                    <a:pt x="4474" y="1073"/>
                    <a:pt x="4326" y="1184"/>
                    <a:pt x="4178" y="1295"/>
                  </a:cubicBezTo>
                  <a:cubicBezTo>
                    <a:pt x="4178" y="1332"/>
                    <a:pt x="4141" y="1332"/>
                    <a:pt x="4104" y="1369"/>
                  </a:cubicBezTo>
                  <a:cubicBezTo>
                    <a:pt x="4067" y="1406"/>
                    <a:pt x="4030" y="1443"/>
                    <a:pt x="3993" y="1479"/>
                  </a:cubicBezTo>
                  <a:cubicBezTo>
                    <a:pt x="3882" y="1553"/>
                    <a:pt x="3771" y="1664"/>
                    <a:pt x="3697" y="1701"/>
                  </a:cubicBezTo>
                  <a:cubicBezTo>
                    <a:pt x="3697" y="1738"/>
                    <a:pt x="3660" y="1738"/>
                    <a:pt x="3660" y="1775"/>
                  </a:cubicBezTo>
                  <a:lnTo>
                    <a:pt x="3623" y="1775"/>
                  </a:lnTo>
                  <a:cubicBezTo>
                    <a:pt x="3476" y="1923"/>
                    <a:pt x="3365" y="2034"/>
                    <a:pt x="3217" y="2182"/>
                  </a:cubicBezTo>
                  <a:cubicBezTo>
                    <a:pt x="3217" y="2219"/>
                    <a:pt x="3180" y="2256"/>
                    <a:pt x="3143" y="2256"/>
                  </a:cubicBezTo>
                  <a:cubicBezTo>
                    <a:pt x="2995" y="2404"/>
                    <a:pt x="2884" y="2552"/>
                    <a:pt x="2736" y="2700"/>
                  </a:cubicBezTo>
                  <a:cubicBezTo>
                    <a:pt x="2588" y="2884"/>
                    <a:pt x="2477" y="3032"/>
                    <a:pt x="2366" y="3180"/>
                  </a:cubicBezTo>
                  <a:cubicBezTo>
                    <a:pt x="2330" y="3217"/>
                    <a:pt x="2293" y="3254"/>
                    <a:pt x="2256" y="3291"/>
                  </a:cubicBezTo>
                  <a:cubicBezTo>
                    <a:pt x="2145" y="3476"/>
                    <a:pt x="2034" y="3624"/>
                    <a:pt x="1923" y="3772"/>
                  </a:cubicBezTo>
                  <a:cubicBezTo>
                    <a:pt x="1923" y="3809"/>
                    <a:pt x="1886" y="3846"/>
                    <a:pt x="1886" y="3846"/>
                  </a:cubicBezTo>
                  <a:cubicBezTo>
                    <a:pt x="1775" y="4030"/>
                    <a:pt x="1701" y="4178"/>
                    <a:pt x="1590" y="4326"/>
                  </a:cubicBezTo>
                  <a:cubicBezTo>
                    <a:pt x="1553" y="4363"/>
                    <a:pt x="1553" y="4400"/>
                    <a:pt x="1516" y="4437"/>
                  </a:cubicBezTo>
                  <a:cubicBezTo>
                    <a:pt x="1405" y="4622"/>
                    <a:pt x="1331" y="4770"/>
                    <a:pt x="1220" y="4955"/>
                  </a:cubicBezTo>
                  <a:cubicBezTo>
                    <a:pt x="1220" y="4992"/>
                    <a:pt x="1183" y="5029"/>
                    <a:pt x="1183" y="5066"/>
                  </a:cubicBezTo>
                  <a:cubicBezTo>
                    <a:pt x="1109" y="5214"/>
                    <a:pt x="1036" y="5398"/>
                    <a:pt x="962" y="5546"/>
                  </a:cubicBezTo>
                  <a:cubicBezTo>
                    <a:pt x="925" y="5583"/>
                    <a:pt x="925" y="5620"/>
                    <a:pt x="888" y="5657"/>
                  </a:cubicBezTo>
                  <a:cubicBezTo>
                    <a:pt x="814" y="5842"/>
                    <a:pt x="740" y="6027"/>
                    <a:pt x="666" y="6212"/>
                  </a:cubicBezTo>
                  <a:cubicBezTo>
                    <a:pt x="666" y="6249"/>
                    <a:pt x="629" y="6286"/>
                    <a:pt x="629" y="6323"/>
                  </a:cubicBezTo>
                  <a:cubicBezTo>
                    <a:pt x="555" y="6507"/>
                    <a:pt x="481" y="6692"/>
                    <a:pt x="444" y="6840"/>
                  </a:cubicBezTo>
                  <a:cubicBezTo>
                    <a:pt x="444" y="6877"/>
                    <a:pt x="444" y="6877"/>
                    <a:pt x="407" y="6914"/>
                  </a:cubicBezTo>
                  <a:cubicBezTo>
                    <a:pt x="370" y="7099"/>
                    <a:pt x="296" y="7284"/>
                    <a:pt x="259" y="7469"/>
                  </a:cubicBezTo>
                  <a:cubicBezTo>
                    <a:pt x="259" y="7506"/>
                    <a:pt x="259" y="7543"/>
                    <a:pt x="222" y="7617"/>
                  </a:cubicBezTo>
                  <a:cubicBezTo>
                    <a:pt x="222" y="7654"/>
                    <a:pt x="222" y="7691"/>
                    <a:pt x="185" y="7728"/>
                  </a:cubicBezTo>
                  <a:cubicBezTo>
                    <a:pt x="185" y="7728"/>
                    <a:pt x="185" y="7765"/>
                    <a:pt x="185" y="7765"/>
                  </a:cubicBezTo>
                  <a:cubicBezTo>
                    <a:pt x="185" y="7875"/>
                    <a:pt x="148" y="8023"/>
                    <a:pt x="111" y="8134"/>
                  </a:cubicBezTo>
                  <a:cubicBezTo>
                    <a:pt x="74" y="8282"/>
                    <a:pt x="74" y="8430"/>
                    <a:pt x="74" y="8578"/>
                  </a:cubicBezTo>
                  <a:cubicBezTo>
                    <a:pt x="37" y="8652"/>
                    <a:pt x="37" y="8726"/>
                    <a:pt x="37" y="8800"/>
                  </a:cubicBezTo>
                  <a:cubicBezTo>
                    <a:pt x="0" y="9022"/>
                    <a:pt x="0" y="9206"/>
                    <a:pt x="0" y="9428"/>
                  </a:cubicBezTo>
                  <a:cubicBezTo>
                    <a:pt x="0" y="9613"/>
                    <a:pt x="0" y="9761"/>
                    <a:pt x="0" y="9946"/>
                  </a:cubicBezTo>
                  <a:cubicBezTo>
                    <a:pt x="0" y="9946"/>
                    <a:pt x="0" y="9983"/>
                    <a:pt x="0" y="9983"/>
                  </a:cubicBezTo>
                  <a:cubicBezTo>
                    <a:pt x="37" y="10131"/>
                    <a:pt x="37" y="10279"/>
                    <a:pt x="74" y="10426"/>
                  </a:cubicBezTo>
                  <a:cubicBezTo>
                    <a:pt x="74" y="10463"/>
                    <a:pt x="74" y="10500"/>
                    <a:pt x="74" y="10500"/>
                  </a:cubicBezTo>
                  <a:cubicBezTo>
                    <a:pt x="111" y="10648"/>
                    <a:pt x="111" y="10796"/>
                    <a:pt x="148" y="10907"/>
                  </a:cubicBezTo>
                  <a:cubicBezTo>
                    <a:pt x="185" y="10944"/>
                    <a:pt x="185" y="10944"/>
                    <a:pt x="185" y="10981"/>
                  </a:cubicBezTo>
                  <a:cubicBezTo>
                    <a:pt x="222" y="11092"/>
                    <a:pt x="259" y="11240"/>
                    <a:pt x="296" y="11351"/>
                  </a:cubicBezTo>
                  <a:cubicBezTo>
                    <a:pt x="296" y="11351"/>
                    <a:pt x="333" y="11388"/>
                    <a:pt x="333" y="11388"/>
                  </a:cubicBezTo>
                  <a:cubicBezTo>
                    <a:pt x="370" y="11536"/>
                    <a:pt x="407" y="11646"/>
                    <a:pt x="481" y="11757"/>
                  </a:cubicBezTo>
                  <a:cubicBezTo>
                    <a:pt x="481" y="11757"/>
                    <a:pt x="481" y="11757"/>
                    <a:pt x="518" y="11794"/>
                  </a:cubicBezTo>
                  <a:cubicBezTo>
                    <a:pt x="555" y="11905"/>
                    <a:pt x="629" y="12016"/>
                    <a:pt x="703" y="12090"/>
                  </a:cubicBezTo>
                  <a:cubicBezTo>
                    <a:pt x="777" y="12201"/>
                    <a:pt x="851" y="12275"/>
                    <a:pt x="925" y="12386"/>
                  </a:cubicBezTo>
                  <a:lnTo>
                    <a:pt x="962" y="12386"/>
                  </a:lnTo>
                  <a:cubicBezTo>
                    <a:pt x="1036" y="12497"/>
                    <a:pt x="1109" y="12534"/>
                    <a:pt x="1220" y="12608"/>
                  </a:cubicBezTo>
                  <a:cubicBezTo>
                    <a:pt x="1220" y="12645"/>
                    <a:pt x="1220" y="12645"/>
                    <a:pt x="1257" y="12645"/>
                  </a:cubicBezTo>
                  <a:cubicBezTo>
                    <a:pt x="1331" y="12719"/>
                    <a:pt x="1405" y="12793"/>
                    <a:pt x="1516" y="12829"/>
                  </a:cubicBezTo>
                  <a:cubicBezTo>
                    <a:pt x="1516" y="12829"/>
                    <a:pt x="1553" y="12829"/>
                    <a:pt x="1553" y="12866"/>
                  </a:cubicBezTo>
                  <a:cubicBezTo>
                    <a:pt x="1664" y="12903"/>
                    <a:pt x="1738" y="12940"/>
                    <a:pt x="1849" y="12977"/>
                  </a:cubicBezTo>
                  <a:cubicBezTo>
                    <a:pt x="1849" y="12977"/>
                    <a:pt x="1886" y="13014"/>
                    <a:pt x="1886" y="13014"/>
                  </a:cubicBezTo>
                  <a:cubicBezTo>
                    <a:pt x="1997" y="13051"/>
                    <a:pt x="2108" y="13088"/>
                    <a:pt x="2219" y="13088"/>
                  </a:cubicBezTo>
                  <a:lnTo>
                    <a:pt x="2256" y="13088"/>
                  </a:lnTo>
                  <a:cubicBezTo>
                    <a:pt x="2366" y="13125"/>
                    <a:pt x="2477" y="13125"/>
                    <a:pt x="2625" y="13162"/>
                  </a:cubicBezTo>
                  <a:lnTo>
                    <a:pt x="3032" y="13162"/>
                  </a:lnTo>
                  <a:cubicBezTo>
                    <a:pt x="3180" y="13162"/>
                    <a:pt x="3291" y="13125"/>
                    <a:pt x="3439" y="13125"/>
                  </a:cubicBezTo>
                  <a:cubicBezTo>
                    <a:pt x="3439" y="13088"/>
                    <a:pt x="3476" y="13088"/>
                    <a:pt x="3476" y="13088"/>
                  </a:cubicBezTo>
                  <a:cubicBezTo>
                    <a:pt x="3587" y="13088"/>
                    <a:pt x="3734" y="13051"/>
                    <a:pt x="3882" y="13014"/>
                  </a:cubicBezTo>
                  <a:cubicBezTo>
                    <a:pt x="3882" y="13014"/>
                    <a:pt x="3919" y="12977"/>
                    <a:pt x="3919" y="12977"/>
                  </a:cubicBezTo>
                  <a:cubicBezTo>
                    <a:pt x="4067" y="12940"/>
                    <a:pt x="4215" y="12903"/>
                    <a:pt x="4326" y="12829"/>
                  </a:cubicBezTo>
                  <a:cubicBezTo>
                    <a:pt x="4548" y="12756"/>
                    <a:pt x="4807" y="12645"/>
                    <a:pt x="5028" y="12497"/>
                  </a:cubicBezTo>
                  <a:cubicBezTo>
                    <a:pt x="7875" y="10944"/>
                    <a:pt x="10204" y="6988"/>
                    <a:pt x="10241" y="3735"/>
                  </a:cubicBezTo>
                  <a:cubicBezTo>
                    <a:pt x="10241" y="3402"/>
                    <a:pt x="10204" y="3069"/>
                    <a:pt x="10167" y="2810"/>
                  </a:cubicBezTo>
                  <a:cubicBezTo>
                    <a:pt x="10167" y="2663"/>
                    <a:pt x="10130" y="2515"/>
                    <a:pt x="10093" y="2367"/>
                  </a:cubicBezTo>
                  <a:cubicBezTo>
                    <a:pt x="10093" y="2367"/>
                    <a:pt x="10093" y="2367"/>
                    <a:pt x="10093" y="2330"/>
                  </a:cubicBezTo>
                  <a:cubicBezTo>
                    <a:pt x="10056" y="2219"/>
                    <a:pt x="10019" y="2071"/>
                    <a:pt x="9982" y="1960"/>
                  </a:cubicBezTo>
                  <a:cubicBezTo>
                    <a:pt x="9982" y="1923"/>
                    <a:pt x="9982" y="1923"/>
                    <a:pt x="9982" y="1886"/>
                  </a:cubicBezTo>
                  <a:cubicBezTo>
                    <a:pt x="9909" y="1775"/>
                    <a:pt x="9872" y="1664"/>
                    <a:pt x="9835" y="1553"/>
                  </a:cubicBezTo>
                  <a:cubicBezTo>
                    <a:pt x="9798" y="1553"/>
                    <a:pt x="9798" y="1516"/>
                    <a:pt x="9798" y="1516"/>
                  </a:cubicBezTo>
                  <a:cubicBezTo>
                    <a:pt x="9761" y="1406"/>
                    <a:pt x="9687" y="1295"/>
                    <a:pt x="9613" y="1184"/>
                  </a:cubicBezTo>
                  <a:cubicBezTo>
                    <a:pt x="9613" y="1184"/>
                    <a:pt x="9613" y="1147"/>
                    <a:pt x="9613" y="1147"/>
                  </a:cubicBezTo>
                  <a:cubicBezTo>
                    <a:pt x="9539" y="1036"/>
                    <a:pt x="9465" y="962"/>
                    <a:pt x="9391" y="888"/>
                  </a:cubicBezTo>
                  <a:cubicBezTo>
                    <a:pt x="9391" y="851"/>
                    <a:pt x="9391" y="851"/>
                    <a:pt x="9354" y="851"/>
                  </a:cubicBezTo>
                  <a:cubicBezTo>
                    <a:pt x="9280" y="777"/>
                    <a:pt x="9206" y="666"/>
                    <a:pt x="9132" y="629"/>
                  </a:cubicBezTo>
                  <a:cubicBezTo>
                    <a:pt x="9132" y="592"/>
                    <a:pt x="9132" y="592"/>
                    <a:pt x="9132" y="592"/>
                  </a:cubicBezTo>
                  <a:cubicBezTo>
                    <a:pt x="9021" y="518"/>
                    <a:pt x="8947" y="481"/>
                    <a:pt x="8836" y="407"/>
                  </a:cubicBezTo>
                  <a:cubicBezTo>
                    <a:pt x="8836" y="407"/>
                    <a:pt x="8836" y="370"/>
                    <a:pt x="8799" y="370"/>
                  </a:cubicBezTo>
                  <a:cubicBezTo>
                    <a:pt x="8725" y="333"/>
                    <a:pt x="8651" y="259"/>
                    <a:pt x="8541" y="222"/>
                  </a:cubicBezTo>
                  <a:lnTo>
                    <a:pt x="8504" y="222"/>
                  </a:lnTo>
                  <a:cubicBezTo>
                    <a:pt x="8393" y="149"/>
                    <a:pt x="8282" y="112"/>
                    <a:pt x="8171" y="112"/>
                  </a:cubicBezTo>
                  <a:cubicBezTo>
                    <a:pt x="8171" y="75"/>
                    <a:pt x="8171" y="75"/>
                    <a:pt x="8134" y="75"/>
                  </a:cubicBezTo>
                  <a:cubicBezTo>
                    <a:pt x="8023" y="38"/>
                    <a:pt x="7912" y="38"/>
                    <a:pt x="7801"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97"/>
            <p:cNvSpPr/>
            <p:nvPr/>
          </p:nvSpPr>
          <p:spPr>
            <a:xfrm>
              <a:off x="2893750" y="927465"/>
              <a:ext cx="378668" cy="487236"/>
            </a:xfrm>
            <a:custGeom>
              <a:avLst/>
              <a:gdLst/>
              <a:ahLst/>
              <a:cxnLst/>
              <a:rect l="l" t="t" r="r" b="b"/>
              <a:pathLst>
                <a:path w="9798" h="12608" extrusionOk="0">
                  <a:moveTo>
                    <a:pt x="7099" y="0"/>
                  </a:moveTo>
                  <a:cubicBezTo>
                    <a:pt x="6951" y="0"/>
                    <a:pt x="6840" y="0"/>
                    <a:pt x="6729" y="37"/>
                  </a:cubicBezTo>
                  <a:lnTo>
                    <a:pt x="6692" y="37"/>
                  </a:lnTo>
                  <a:cubicBezTo>
                    <a:pt x="6544" y="37"/>
                    <a:pt x="6433" y="74"/>
                    <a:pt x="6322" y="74"/>
                  </a:cubicBezTo>
                  <a:cubicBezTo>
                    <a:pt x="6285" y="111"/>
                    <a:pt x="6285" y="111"/>
                    <a:pt x="6248" y="111"/>
                  </a:cubicBezTo>
                  <a:cubicBezTo>
                    <a:pt x="6137" y="148"/>
                    <a:pt x="6026" y="185"/>
                    <a:pt x="5879" y="222"/>
                  </a:cubicBezTo>
                  <a:lnTo>
                    <a:pt x="5805" y="222"/>
                  </a:lnTo>
                  <a:cubicBezTo>
                    <a:pt x="5694" y="296"/>
                    <a:pt x="5583" y="333"/>
                    <a:pt x="5435" y="407"/>
                  </a:cubicBezTo>
                  <a:lnTo>
                    <a:pt x="5398" y="407"/>
                  </a:lnTo>
                  <a:cubicBezTo>
                    <a:pt x="5250" y="481"/>
                    <a:pt x="5102" y="555"/>
                    <a:pt x="4954" y="629"/>
                  </a:cubicBezTo>
                  <a:cubicBezTo>
                    <a:pt x="4806" y="703"/>
                    <a:pt x="4659" y="814"/>
                    <a:pt x="4511" y="888"/>
                  </a:cubicBezTo>
                  <a:cubicBezTo>
                    <a:pt x="4474" y="925"/>
                    <a:pt x="4474" y="925"/>
                    <a:pt x="4437" y="962"/>
                  </a:cubicBezTo>
                  <a:cubicBezTo>
                    <a:pt x="4289" y="1036"/>
                    <a:pt x="4141" y="1147"/>
                    <a:pt x="4030" y="1257"/>
                  </a:cubicBezTo>
                  <a:cubicBezTo>
                    <a:pt x="3993" y="1294"/>
                    <a:pt x="3956" y="1294"/>
                    <a:pt x="3919" y="1331"/>
                  </a:cubicBezTo>
                  <a:cubicBezTo>
                    <a:pt x="3882" y="1368"/>
                    <a:pt x="3845" y="1405"/>
                    <a:pt x="3808" y="1405"/>
                  </a:cubicBezTo>
                  <a:cubicBezTo>
                    <a:pt x="3697" y="1516"/>
                    <a:pt x="3623" y="1590"/>
                    <a:pt x="3549" y="1664"/>
                  </a:cubicBezTo>
                  <a:cubicBezTo>
                    <a:pt x="3512" y="1664"/>
                    <a:pt x="3512" y="1701"/>
                    <a:pt x="3476" y="1701"/>
                  </a:cubicBezTo>
                  <a:cubicBezTo>
                    <a:pt x="3476" y="1701"/>
                    <a:pt x="3476" y="1738"/>
                    <a:pt x="3476" y="1738"/>
                  </a:cubicBezTo>
                  <a:cubicBezTo>
                    <a:pt x="3328" y="1849"/>
                    <a:pt x="3217" y="1960"/>
                    <a:pt x="3106" y="2108"/>
                  </a:cubicBezTo>
                  <a:cubicBezTo>
                    <a:pt x="3069" y="2108"/>
                    <a:pt x="3032" y="2145"/>
                    <a:pt x="2995" y="2182"/>
                  </a:cubicBezTo>
                  <a:cubicBezTo>
                    <a:pt x="2884" y="2330"/>
                    <a:pt x="2773" y="2441"/>
                    <a:pt x="2625" y="2588"/>
                  </a:cubicBezTo>
                  <a:cubicBezTo>
                    <a:pt x="2625" y="2588"/>
                    <a:pt x="2625" y="2625"/>
                    <a:pt x="2625" y="2625"/>
                  </a:cubicBezTo>
                  <a:cubicBezTo>
                    <a:pt x="2514" y="2773"/>
                    <a:pt x="2366" y="2921"/>
                    <a:pt x="2255" y="3069"/>
                  </a:cubicBezTo>
                  <a:cubicBezTo>
                    <a:pt x="2219" y="3106"/>
                    <a:pt x="2219" y="3143"/>
                    <a:pt x="2182" y="3180"/>
                  </a:cubicBezTo>
                  <a:cubicBezTo>
                    <a:pt x="2071" y="3328"/>
                    <a:pt x="1960" y="3476"/>
                    <a:pt x="1849" y="3624"/>
                  </a:cubicBezTo>
                  <a:cubicBezTo>
                    <a:pt x="1849" y="3661"/>
                    <a:pt x="1812" y="3698"/>
                    <a:pt x="1812" y="3698"/>
                  </a:cubicBezTo>
                  <a:cubicBezTo>
                    <a:pt x="1701" y="3845"/>
                    <a:pt x="1627" y="3993"/>
                    <a:pt x="1516" y="4141"/>
                  </a:cubicBezTo>
                  <a:cubicBezTo>
                    <a:pt x="1516" y="4178"/>
                    <a:pt x="1479" y="4215"/>
                    <a:pt x="1442" y="4252"/>
                  </a:cubicBezTo>
                  <a:cubicBezTo>
                    <a:pt x="1368" y="4437"/>
                    <a:pt x="1257" y="4585"/>
                    <a:pt x="1183" y="4770"/>
                  </a:cubicBezTo>
                  <a:cubicBezTo>
                    <a:pt x="1146" y="4807"/>
                    <a:pt x="1146" y="4844"/>
                    <a:pt x="1146" y="4881"/>
                  </a:cubicBezTo>
                  <a:cubicBezTo>
                    <a:pt x="1035" y="5028"/>
                    <a:pt x="962" y="5176"/>
                    <a:pt x="925" y="5324"/>
                  </a:cubicBezTo>
                  <a:cubicBezTo>
                    <a:pt x="888" y="5361"/>
                    <a:pt x="888" y="5398"/>
                    <a:pt x="851" y="5435"/>
                  </a:cubicBezTo>
                  <a:cubicBezTo>
                    <a:pt x="777" y="5583"/>
                    <a:pt x="703" y="5768"/>
                    <a:pt x="666" y="5953"/>
                  </a:cubicBezTo>
                  <a:cubicBezTo>
                    <a:pt x="629" y="5990"/>
                    <a:pt x="629" y="6027"/>
                    <a:pt x="592" y="6064"/>
                  </a:cubicBezTo>
                  <a:cubicBezTo>
                    <a:pt x="555" y="6249"/>
                    <a:pt x="481" y="6396"/>
                    <a:pt x="444" y="6581"/>
                  </a:cubicBezTo>
                  <a:cubicBezTo>
                    <a:pt x="407" y="6581"/>
                    <a:pt x="407" y="6581"/>
                    <a:pt x="407" y="6618"/>
                  </a:cubicBezTo>
                  <a:cubicBezTo>
                    <a:pt x="370" y="6803"/>
                    <a:pt x="296" y="6988"/>
                    <a:pt x="259" y="7136"/>
                  </a:cubicBezTo>
                  <a:cubicBezTo>
                    <a:pt x="259" y="7210"/>
                    <a:pt x="222" y="7247"/>
                    <a:pt x="222" y="7284"/>
                  </a:cubicBezTo>
                  <a:cubicBezTo>
                    <a:pt x="222" y="7321"/>
                    <a:pt x="222" y="7358"/>
                    <a:pt x="185" y="7395"/>
                  </a:cubicBezTo>
                  <a:lnTo>
                    <a:pt x="185" y="7432"/>
                  </a:lnTo>
                  <a:cubicBezTo>
                    <a:pt x="148" y="7543"/>
                    <a:pt x="148" y="7690"/>
                    <a:pt x="111" y="7764"/>
                  </a:cubicBezTo>
                  <a:cubicBezTo>
                    <a:pt x="111" y="7801"/>
                    <a:pt x="111" y="7801"/>
                    <a:pt x="111" y="7801"/>
                  </a:cubicBezTo>
                  <a:cubicBezTo>
                    <a:pt x="111" y="7949"/>
                    <a:pt x="74" y="8060"/>
                    <a:pt x="74" y="8208"/>
                  </a:cubicBezTo>
                  <a:cubicBezTo>
                    <a:pt x="37" y="8282"/>
                    <a:pt x="37" y="8356"/>
                    <a:pt x="37" y="8430"/>
                  </a:cubicBezTo>
                  <a:cubicBezTo>
                    <a:pt x="0" y="8615"/>
                    <a:pt x="0" y="8836"/>
                    <a:pt x="0" y="9021"/>
                  </a:cubicBezTo>
                  <a:cubicBezTo>
                    <a:pt x="0" y="9206"/>
                    <a:pt x="0" y="9354"/>
                    <a:pt x="0" y="9502"/>
                  </a:cubicBezTo>
                  <a:cubicBezTo>
                    <a:pt x="0" y="9539"/>
                    <a:pt x="0" y="9539"/>
                    <a:pt x="0" y="9576"/>
                  </a:cubicBezTo>
                  <a:cubicBezTo>
                    <a:pt x="37" y="9724"/>
                    <a:pt x="37" y="9872"/>
                    <a:pt x="74" y="9983"/>
                  </a:cubicBezTo>
                  <a:cubicBezTo>
                    <a:pt x="74" y="10020"/>
                    <a:pt x="74" y="10020"/>
                    <a:pt x="74" y="10057"/>
                  </a:cubicBezTo>
                  <a:cubicBezTo>
                    <a:pt x="111" y="10204"/>
                    <a:pt x="111" y="10315"/>
                    <a:pt x="148" y="10463"/>
                  </a:cubicBezTo>
                  <a:cubicBezTo>
                    <a:pt x="185" y="10463"/>
                    <a:pt x="185" y="10500"/>
                    <a:pt x="185" y="10500"/>
                  </a:cubicBezTo>
                  <a:cubicBezTo>
                    <a:pt x="222" y="10648"/>
                    <a:pt x="259" y="10759"/>
                    <a:pt x="296" y="10870"/>
                  </a:cubicBezTo>
                  <a:cubicBezTo>
                    <a:pt x="296" y="10870"/>
                    <a:pt x="296" y="10907"/>
                    <a:pt x="333" y="10907"/>
                  </a:cubicBezTo>
                  <a:cubicBezTo>
                    <a:pt x="370" y="11018"/>
                    <a:pt x="407" y="11129"/>
                    <a:pt x="481" y="11240"/>
                  </a:cubicBezTo>
                  <a:cubicBezTo>
                    <a:pt x="481" y="11240"/>
                    <a:pt x="481" y="11277"/>
                    <a:pt x="481" y="11277"/>
                  </a:cubicBezTo>
                  <a:cubicBezTo>
                    <a:pt x="555" y="11387"/>
                    <a:pt x="592" y="11498"/>
                    <a:pt x="666" y="11572"/>
                  </a:cubicBezTo>
                  <a:cubicBezTo>
                    <a:pt x="740" y="11683"/>
                    <a:pt x="814" y="11757"/>
                    <a:pt x="888" y="11831"/>
                  </a:cubicBezTo>
                  <a:cubicBezTo>
                    <a:pt x="888" y="11868"/>
                    <a:pt x="925" y="11868"/>
                    <a:pt x="925" y="11868"/>
                  </a:cubicBezTo>
                  <a:cubicBezTo>
                    <a:pt x="998" y="11942"/>
                    <a:pt x="1072" y="12016"/>
                    <a:pt x="1146" y="12090"/>
                  </a:cubicBezTo>
                  <a:cubicBezTo>
                    <a:pt x="1183" y="12090"/>
                    <a:pt x="1183" y="12090"/>
                    <a:pt x="1183" y="12127"/>
                  </a:cubicBezTo>
                  <a:cubicBezTo>
                    <a:pt x="1294" y="12164"/>
                    <a:pt x="1368" y="12238"/>
                    <a:pt x="1442" y="12275"/>
                  </a:cubicBezTo>
                  <a:cubicBezTo>
                    <a:pt x="1479" y="12275"/>
                    <a:pt x="1479" y="12312"/>
                    <a:pt x="1479" y="12312"/>
                  </a:cubicBezTo>
                  <a:cubicBezTo>
                    <a:pt x="1590" y="12349"/>
                    <a:pt x="1664" y="12386"/>
                    <a:pt x="1775" y="12423"/>
                  </a:cubicBezTo>
                  <a:cubicBezTo>
                    <a:pt x="1775" y="12423"/>
                    <a:pt x="1812" y="12460"/>
                    <a:pt x="1812" y="12460"/>
                  </a:cubicBezTo>
                  <a:cubicBezTo>
                    <a:pt x="1923" y="12497"/>
                    <a:pt x="2034" y="12497"/>
                    <a:pt x="2145" y="12534"/>
                  </a:cubicBezTo>
                  <a:lnTo>
                    <a:pt x="2182" y="12534"/>
                  </a:lnTo>
                  <a:cubicBezTo>
                    <a:pt x="2292" y="12571"/>
                    <a:pt x="2403" y="12571"/>
                    <a:pt x="2514" y="12607"/>
                  </a:cubicBezTo>
                  <a:lnTo>
                    <a:pt x="2921" y="12607"/>
                  </a:lnTo>
                  <a:cubicBezTo>
                    <a:pt x="3032" y="12571"/>
                    <a:pt x="3143" y="12571"/>
                    <a:pt x="3291" y="12534"/>
                  </a:cubicBezTo>
                  <a:lnTo>
                    <a:pt x="3328" y="12534"/>
                  </a:lnTo>
                  <a:cubicBezTo>
                    <a:pt x="3439" y="12497"/>
                    <a:pt x="3586" y="12497"/>
                    <a:pt x="3697" y="12460"/>
                  </a:cubicBezTo>
                  <a:cubicBezTo>
                    <a:pt x="3734" y="12460"/>
                    <a:pt x="3734" y="12423"/>
                    <a:pt x="3771" y="12423"/>
                  </a:cubicBezTo>
                  <a:cubicBezTo>
                    <a:pt x="3882" y="12386"/>
                    <a:pt x="4030" y="12349"/>
                    <a:pt x="4141" y="12312"/>
                  </a:cubicBezTo>
                  <a:cubicBezTo>
                    <a:pt x="4363" y="12201"/>
                    <a:pt x="4585" y="12090"/>
                    <a:pt x="4843" y="11979"/>
                  </a:cubicBezTo>
                  <a:cubicBezTo>
                    <a:pt x="7542" y="10463"/>
                    <a:pt x="9761" y="6692"/>
                    <a:pt x="9798" y="3587"/>
                  </a:cubicBezTo>
                  <a:cubicBezTo>
                    <a:pt x="9798" y="3254"/>
                    <a:pt x="9761" y="2958"/>
                    <a:pt x="9724" y="2699"/>
                  </a:cubicBezTo>
                  <a:cubicBezTo>
                    <a:pt x="9724" y="2551"/>
                    <a:pt x="9687" y="2404"/>
                    <a:pt x="9650" y="2293"/>
                  </a:cubicBezTo>
                  <a:cubicBezTo>
                    <a:pt x="9650" y="2256"/>
                    <a:pt x="9650" y="2256"/>
                    <a:pt x="9650" y="2256"/>
                  </a:cubicBezTo>
                  <a:cubicBezTo>
                    <a:pt x="9613" y="2108"/>
                    <a:pt x="9576" y="1997"/>
                    <a:pt x="9539" y="1886"/>
                  </a:cubicBezTo>
                  <a:cubicBezTo>
                    <a:pt x="9539" y="1849"/>
                    <a:pt x="9539" y="1849"/>
                    <a:pt x="9539" y="1812"/>
                  </a:cubicBezTo>
                  <a:cubicBezTo>
                    <a:pt x="9502" y="1701"/>
                    <a:pt x="9465" y="1590"/>
                    <a:pt x="9391" y="1516"/>
                  </a:cubicBezTo>
                  <a:cubicBezTo>
                    <a:pt x="9391" y="1479"/>
                    <a:pt x="9391" y="1479"/>
                    <a:pt x="9354" y="1442"/>
                  </a:cubicBezTo>
                  <a:cubicBezTo>
                    <a:pt x="9317" y="1331"/>
                    <a:pt x="9280" y="1257"/>
                    <a:pt x="9206" y="1147"/>
                  </a:cubicBezTo>
                  <a:cubicBezTo>
                    <a:pt x="9206" y="1147"/>
                    <a:pt x="9206" y="1110"/>
                    <a:pt x="9169" y="1110"/>
                  </a:cubicBezTo>
                  <a:cubicBezTo>
                    <a:pt x="9132" y="1036"/>
                    <a:pt x="9058" y="925"/>
                    <a:pt x="8984" y="851"/>
                  </a:cubicBezTo>
                  <a:cubicBezTo>
                    <a:pt x="8984" y="851"/>
                    <a:pt x="8984" y="851"/>
                    <a:pt x="8947" y="814"/>
                  </a:cubicBezTo>
                  <a:cubicBezTo>
                    <a:pt x="8873" y="740"/>
                    <a:pt x="8799" y="666"/>
                    <a:pt x="8725" y="592"/>
                  </a:cubicBezTo>
                  <a:cubicBezTo>
                    <a:pt x="8651" y="518"/>
                    <a:pt x="8540" y="444"/>
                    <a:pt x="8467" y="407"/>
                  </a:cubicBezTo>
                  <a:cubicBezTo>
                    <a:pt x="8467" y="407"/>
                    <a:pt x="8430" y="370"/>
                    <a:pt x="8430" y="370"/>
                  </a:cubicBezTo>
                  <a:cubicBezTo>
                    <a:pt x="8356" y="333"/>
                    <a:pt x="8245" y="259"/>
                    <a:pt x="8171" y="222"/>
                  </a:cubicBezTo>
                  <a:lnTo>
                    <a:pt x="8134" y="222"/>
                  </a:lnTo>
                  <a:cubicBezTo>
                    <a:pt x="8023" y="185"/>
                    <a:pt x="7949" y="148"/>
                    <a:pt x="7838" y="111"/>
                  </a:cubicBezTo>
                  <a:lnTo>
                    <a:pt x="7801" y="111"/>
                  </a:lnTo>
                  <a:cubicBezTo>
                    <a:pt x="7690" y="74"/>
                    <a:pt x="7579" y="37"/>
                    <a:pt x="7468" y="37"/>
                  </a:cubicBezTo>
                  <a:lnTo>
                    <a:pt x="7431" y="37"/>
                  </a:lnTo>
                  <a:cubicBezTo>
                    <a:pt x="7320" y="0"/>
                    <a:pt x="7210" y="0"/>
                    <a:pt x="7099"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97"/>
            <p:cNvSpPr/>
            <p:nvPr/>
          </p:nvSpPr>
          <p:spPr>
            <a:xfrm>
              <a:off x="2898040" y="936044"/>
              <a:ext cx="361509" cy="465440"/>
            </a:xfrm>
            <a:custGeom>
              <a:avLst/>
              <a:gdLst/>
              <a:ahLst/>
              <a:cxnLst/>
              <a:rect l="l" t="t" r="r" b="b"/>
              <a:pathLst>
                <a:path w="9354" h="12044" extrusionOk="0">
                  <a:moveTo>
                    <a:pt x="6766" y="0"/>
                  </a:moveTo>
                  <a:cubicBezTo>
                    <a:pt x="6655" y="0"/>
                    <a:pt x="6544" y="37"/>
                    <a:pt x="6433" y="37"/>
                  </a:cubicBezTo>
                  <a:lnTo>
                    <a:pt x="6359" y="37"/>
                  </a:lnTo>
                  <a:cubicBezTo>
                    <a:pt x="6248" y="37"/>
                    <a:pt x="6137" y="74"/>
                    <a:pt x="6026" y="111"/>
                  </a:cubicBezTo>
                  <a:lnTo>
                    <a:pt x="5989" y="111"/>
                  </a:lnTo>
                  <a:cubicBezTo>
                    <a:pt x="5842" y="148"/>
                    <a:pt x="5731" y="185"/>
                    <a:pt x="5620" y="222"/>
                  </a:cubicBezTo>
                  <a:lnTo>
                    <a:pt x="5546" y="222"/>
                  </a:lnTo>
                  <a:cubicBezTo>
                    <a:pt x="5435" y="296"/>
                    <a:pt x="5324" y="333"/>
                    <a:pt x="5176" y="370"/>
                  </a:cubicBezTo>
                  <a:cubicBezTo>
                    <a:pt x="5176" y="407"/>
                    <a:pt x="5176" y="407"/>
                    <a:pt x="5139" y="407"/>
                  </a:cubicBezTo>
                  <a:cubicBezTo>
                    <a:pt x="5028" y="481"/>
                    <a:pt x="4880" y="518"/>
                    <a:pt x="4732" y="592"/>
                  </a:cubicBezTo>
                  <a:cubicBezTo>
                    <a:pt x="4585" y="703"/>
                    <a:pt x="4437" y="777"/>
                    <a:pt x="4326" y="888"/>
                  </a:cubicBezTo>
                  <a:cubicBezTo>
                    <a:pt x="4289" y="888"/>
                    <a:pt x="4252" y="925"/>
                    <a:pt x="4252" y="925"/>
                  </a:cubicBezTo>
                  <a:cubicBezTo>
                    <a:pt x="4104" y="999"/>
                    <a:pt x="3956" y="1109"/>
                    <a:pt x="3845" y="1220"/>
                  </a:cubicBezTo>
                  <a:cubicBezTo>
                    <a:pt x="3808" y="1220"/>
                    <a:pt x="3771" y="1257"/>
                    <a:pt x="3771" y="1294"/>
                  </a:cubicBezTo>
                  <a:cubicBezTo>
                    <a:pt x="3734" y="1294"/>
                    <a:pt x="3697" y="1331"/>
                    <a:pt x="3660" y="1368"/>
                  </a:cubicBezTo>
                  <a:cubicBezTo>
                    <a:pt x="3549" y="1442"/>
                    <a:pt x="3475" y="1516"/>
                    <a:pt x="3401" y="1590"/>
                  </a:cubicBezTo>
                  <a:cubicBezTo>
                    <a:pt x="3365" y="1627"/>
                    <a:pt x="3365" y="1627"/>
                    <a:pt x="3328" y="1627"/>
                  </a:cubicBezTo>
                  <a:cubicBezTo>
                    <a:pt x="3328" y="1664"/>
                    <a:pt x="3328" y="1664"/>
                    <a:pt x="3328" y="1664"/>
                  </a:cubicBezTo>
                  <a:cubicBezTo>
                    <a:pt x="3180" y="1775"/>
                    <a:pt x="3069" y="1886"/>
                    <a:pt x="2958" y="1997"/>
                  </a:cubicBezTo>
                  <a:cubicBezTo>
                    <a:pt x="2921" y="2034"/>
                    <a:pt x="2884" y="2071"/>
                    <a:pt x="2884" y="2108"/>
                  </a:cubicBezTo>
                  <a:cubicBezTo>
                    <a:pt x="2736" y="2219"/>
                    <a:pt x="2625" y="2366"/>
                    <a:pt x="2514" y="2477"/>
                  </a:cubicBezTo>
                  <a:cubicBezTo>
                    <a:pt x="2514" y="2514"/>
                    <a:pt x="2514" y="2514"/>
                    <a:pt x="2514" y="2514"/>
                  </a:cubicBezTo>
                  <a:cubicBezTo>
                    <a:pt x="2403" y="2662"/>
                    <a:pt x="2292" y="2773"/>
                    <a:pt x="2181" y="2921"/>
                  </a:cubicBezTo>
                  <a:cubicBezTo>
                    <a:pt x="2144" y="2958"/>
                    <a:pt x="2108" y="2995"/>
                    <a:pt x="2071" y="3032"/>
                  </a:cubicBezTo>
                  <a:cubicBezTo>
                    <a:pt x="1960" y="3180"/>
                    <a:pt x="1886" y="3328"/>
                    <a:pt x="1775" y="3476"/>
                  </a:cubicBezTo>
                  <a:cubicBezTo>
                    <a:pt x="1738" y="3513"/>
                    <a:pt x="1738" y="3549"/>
                    <a:pt x="1738" y="3549"/>
                  </a:cubicBezTo>
                  <a:cubicBezTo>
                    <a:pt x="1627" y="3697"/>
                    <a:pt x="1553" y="3845"/>
                    <a:pt x="1479" y="3956"/>
                  </a:cubicBezTo>
                  <a:cubicBezTo>
                    <a:pt x="1442" y="3993"/>
                    <a:pt x="1405" y="4030"/>
                    <a:pt x="1405" y="4067"/>
                  </a:cubicBezTo>
                  <a:cubicBezTo>
                    <a:pt x="1294" y="4252"/>
                    <a:pt x="1220" y="4400"/>
                    <a:pt x="1146" y="4548"/>
                  </a:cubicBezTo>
                  <a:cubicBezTo>
                    <a:pt x="1109" y="4585"/>
                    <a:pt x="1109" y="4622"/>
                    <a:pt x="1072" y="4659"/>
                  </a:cubicBezTo>
                  <a:cubicBezTo>
                    <a:pt x="998" y="4806"/>
                    <a:pt x="924" y="4954"/>
                    <a:pt x="887" y="5102"/>
                  </a:cubicBezTo>
                  <a:cubicBezTo>
                    <a:pt x="851" y="5139"/>
                    <a:pt x="851" y="5139"/>
                    <a:pt x="814" y="5176"/>
                  </a:cubicBezTo>
                  <a:cubicBezTo>
                    <a:pt x="740" y="5361"/>
                    <a:pt x="703" y="5509"/>
                    <a:pt x="629" y="5694"/>
                  </a:cubicBezTo>
                  <a:cubicBezTo>
                    <a:pt x="592" y="5731"/>
                    <a:pt x="592" y="5768"/>
                    <a:pt x="592" y="5805"/>
                  </a:cubicBezTo>
                  <a:cubicBezTo>
                    <a:pt x="518" y="5953"/>
                    <a:pt x="444" y="6137"/>
                    <a:pt x="407" y="6285"/>
                  </a:cubicBezTo>
                  <a:cubicBezTo>
                    <a:pt x="407" y="6285"/>
                    <a:pt x="407" y="6322"/>
                    <a:pt x="407" y="6322"/>
                  </a:cubicBezTo>
                  <a:cubicBezTo>
                    <a:pt x="333" y="6507"/>
                    <a:pt x="296" y="6655"/>
                    <a:pt x="259" y="6840"/>
                  </a:cubicBezTo>
                  <a:cubicBezTo>
                    <a:pt x="259" y="6877"/>
                    <a:pt x="222" y="6914"/>
                    <a:pt x="222" y="6951"/>
                  </a:cubicBezTo>
                  <a:cubicBezTo>
                    <a:pt x="222" y="6988"/>
                    <a:pt x="185" y="7062"/>
                    <a:pt x="185" y="7099"/>
                  </a:cubicBezTo>
                  <a:cubicBezTo>
                    <a:pt x="148" y="7210"/>
                    <a:pt x="148" y="7321"/>
                    <a:pt x="111" y="7431"/>
                  </a:cubicBezTo>
                  <a:cubicBezTo>
                    <a:pt x="111" y="7431"/>
                    <a:pt x="111" y="7468"/>
                    <a:pt x="111" y="7468"/>
                  </a:cubicBezTo>
                  <a:cubicBezTo>
                    <a:pt x="111" y="7579"/>
                    <a:pt x="74" y="7727"/>
                    <a:pt x="74" y="7838"/>
                  </a:cubicBezTo>
                  <a:cubicBezTo>
                    <a:pt x="37" y="7912"/>
                    <a:pt x="37" y="7986"/>
                    <a:pt x="37" y="8060"/>
                  </a:cubicBezTo>
                  <a:cubicBezTo>
                    <a:pt x="0" y="8245"/>
                    <a:pt x="0" y="8430"/>
                    <a:pt x="0" y="8614"/>
                  </a:cubicBezTo>
                  <a:cubicBezTo>
                    <a:pt x="0" y="8799"/>
                    <a:pt x="0" y="8947"/>
                    <a:pt x="0" y="9095"/>
                  </a:cubicBezTo>
                  <a:cubicBezTo>
                    <a:pt x="0" y="9095"/>
                    <a:pt x="37" y="9132"/>
                    <a:pt x="37" y="9132"/>
                  </a:cubicBezTo>
                  <a:cubicBezTo>
                    <a:pt x="37" y="9280"/>
                    <a:pt x="37" y="9428"/>
                    <a:pt x="74" y="9539"/>
                  </a:cubicBezTo>
                  <a:cubicBezTo>
                    <a:pt x="74" y="9576"/>
                    <a:pt x="74" y="9576"/>
                    <a:pt x="74" y="9613"/>
                  </a:cubicBezTo>
                  <a:cubicBezTo>
                    <a:pt x="111" y="9761"/>
                    <a:pt x="111" y="9871"/>
                    <a:pt x="148" y="9982"/>
                  </a:cubicBezTo>
                  <a:cubicBezTo>
                    <a:pt x="148" y="10019"/>
                    <a:pt x="185" y="10019"/>
                    <a:pt x="185" y="10056"/>
                  </a:cubicBezTo>
                  <a:cubicBezTo>
                    <a:pt x="222" y="10167"/>
                    <a:pt x="259" y="10278"/>
                    <a:pt x="296" y="10389"/>
                  </a:cubicBezTo>
                  <a:cubicBezTo>
                    <a:pt x="296" y="10389"/>
                    <a:pt x="296" y="10426"/>
                    <a:pt x="296" y="10426"/>
                  </a:cubicBezTo>
                  <a:cubicBezTo>
                    <a:pt x="333" y="10537"/>
                    <a:pt x="407" y="10648"/>
                    <a:pt x="444" y="10759"/>
                  </a:cubicBezTo>
                  <a:lnTo>
                    <a:pt x="481" y="10759"/>
                  </a:lnTo>
                  <a:cubicBezTo>
                    <a:pt x="518" y="10870"/>
                    <a:pt x="592" y="10981"/>
                    <a:pt x="666" y="11055"/>
                  </a:cubicBezTo>
                  <a:cubicBezTo>
                    <a:pt x="703" y="11165"/>
                    <a:pt x="777" y="11239"/>
                    <a:pt x="851" y="11313"/>
                  </a:cubicBezTo>
                  <a:cubicBezTo>
                    <a:pt x="851" y="11313"/>
                    <a:pt x="887" y="11350"/>
                    <a:pt x="887" y="11350"/>
                  </a:cubicBezTo>
                  <a:cubicBezTo>
                    <a:pt x="961" y="11424"/>
                    <a:pt x="1035" y="11498"/>
                    <a:pt x="1109" y="11535"/>
                  </a:cubicBezTo>
                  <a:cubicBezTo>
                    <a:pt x="1109" y="11535"/>
                    <a:pt x="1146" y="11572"/>
                    <a:pt x="1146" y="11572"/>
                  </a:cubicBezTo>
                  <a:cubicBezTo>
                    <a:pt x="1220" y="11646"/>
                    <a:pt x="1294" y="11683"/>
                    <a:pt x="1405" y="11720"/>
                  </a:cubicBezTo>
                  <a:cubicBezTo>
                    <a:pt x="1405" y="11757"/>
                    <a:pt x="1405" y="11757"/>
                    <a:pt x="1442" y="11757"/>
                  </a:cubicBezTo>
                  <a:cubicBezTo>
                    <a:pt x="1516" y="11794"/>
                    <a:pt x="1590" y="11831"/>
                    <a:pt x="1701" y="11868"/>
                  </a:cubicBezTo>
                  <a:cubicBezTo>
                    <a:pt x="1701" y="11868"/>
                    <a:pt x="1738" y="11905"/>
                    <a:pt x="1738" y="11905"/>
                  </a:cubicBezTo>
                  <a:cubicBezTo>
                    <a:pt x="1849" y="11942"/>
                    <a:pt x="1923" y="11942"/>
                    <a:pt x="2034" y="11979"/>
                  </a:cubicBezTo>
                  <a:lnTo>
                    <a:pt x="2071" y="11979"/>
                  </a:lnTo>
                  <a:cubicBezTo>
                    <a:pt x="2181" y="12016"/>
                    <a:pt x="2292" y="12016"/>
                    <a:pt x="2403" y="12016"/>
                  </a:cubicBezTo>
                  <a:cubicBezTo>
                    <a:pt x="2459" y="12034"/>
                    <a:pt x="2514" y="12044"/>
                    <a:pt x="2570" y="12044"/>
                  </a:cubicBezTo>
                  <a:cubicBezTo>
                    <a:pt x="2625" y="12044"/>
                    <a:pt x="2681" y="12034"/>
                    <a:pt x="2736" y="12016"/>
                  </a:cubicBezTo>
                  <a:lnTo>
                    <a:pt x="2773" y="12016"/>
                  </a:lnTo>
                  <a:cubicBezTo>
                    <a:pt x="2884" y="12016"/>
                    <a:pt x="2995" y="12016"/>
                    <a:pt x="3143" y="11979"/>
                  </a:cubicBezTo>
                  <a:lnTo>
                    <a:pt x="3180" y="11979"/>
                  </a:lnTo>
                  <a:cubicBezTo>
                    <a:pt x="3291" y="11942"/>
                    <a:pt x="3401" y="11942"/>
                    <a:pt x="3549" y="11905"/>
                  </a:cubicBezTo>
                  <a:cubicBezTo>
                    <a:pt x="3549" y="11905"/>
                    <a:pt x="3586" y="11868"/>
                    <a:pt x="3586" y="11868"/>
                  </a:cubicBezTo>
                  <a:cubicBezTo>
                    <a:pt x="3734" y="11831"/>
                    <a:pt x="3845" y="11794"/>
                    <a:pt x="3956" y="11757"/>
                  </a:cubicBezTo>
                  <a:cubicBezTo>
                    <a:pt x="4178" y="11683"/>
                    <a:pt x="4400" y="11572"/>
                    <a:pt x="4622" y="11461"/>
                  </a:cubicBezTo>
                  <a:cubicBezTo>
                    <a:pt x="7209" y="10019"/>
                    <a:pt x="9317" y="6433"/>
                    <a:pt x="9354" y="3439"/>
                  </a:cubicBezTo>
                  <a:cubicBezTo>
                    <a:pt x="9354" y="3106"/>
                    <a:pt x="9317" y="2847"/>
                    <a:pt x="9280" y="2588"/>
                  </a:cubicBezTo>
                  <a:cubicBezTo>
                    <a:pt x="9280" y="2440"/>
                    <a:pt x="9243" y="2329"/>
                    <a:pt x="9243" y="2182"/>
                  </a:cubicBezTo>
                  <a:cubicBezTo>
                    <a:pt x="9243" y="2182"/>
                    <a:pt x="9206" y="2182"/>
                    <a:pt x="9206" y="2145"/>
                  </a:cubicBezTo>
                  <a:cubicBezTo>
                    <a:pt x="9206" y="2034"/>
                    <a:pt x="9169" y="1923"/>
                    <a:pt x="9132" y="1812"/>
                  </a:cubicBezTo>
                  <a:cubicBezTo>
                    <a:pt x="9095" y="1775"/>
                    <a:pt x="9095" y="1775"/>
                    <a:pt x="9095" y="1775"/>
                  </a:cubicBezTo>
                  <a:cubicBezTo>
                    <a:pt x="9058" y="1664"/>
                    <a:pt x="9021" y="1553"/>
                    <a:pt x="8984" y="1442"/>
                  </a:cubicBezTo>
                  <a:cubicBezTo>
                    <a:pt x="8947" y="1442"/>
                    <a:pt x="8947" y="1405"/>
                    <a:pt x="8947" y="1405"/>
                  </a:cubicBezTo>
                  <a:cubicBezTo>
                    <a:pt x="8910" y="1294"/>
                    <a:pt x="8836" y="1220"/>
                    <a:pt x="8799" y="1109"/>
                  </a:cubicBezTo>
                  <a:cubicBezTo>
                    <a:pt x="8799" y="1109"/>
                    <a:pt x="8762" y="1072"/>
                    <a:pt x="8762" y="1072"/>
                  </a:cubicBezTo>
                  <a:cubicBezTo>
                    <a:pt x="8688" y="999"/>
                    <a:pt x="8651" y="888"/>
                    <a:pt x="8577" y="814"/>
                  </a:cubicBezTo>
                  <a:lnTo>
                    <a:pt x="8540" y="814"/>
                  </a:lnTo>
                  <a:cubicBezTo>
                    <a:pt x="8503" y="740"/>
                    <a:pt x="8429" y="666"/>
                    <a:pt x="8356" y="592"/>
                  </a:cubicBezTo>
                  <a:lnTo>
                    <a:pt x="8319" y="592"/>
                  </a:lnTo>
                  <a:cubicBezTo>
                    <a:pt x="8245" y="518"/>
                    <a:pt x="8171" y="444"/>
                    <a:pt x="8097" y="407"/>
                  </a:cubicBezTo>
                  <a:cubicBezTo>
                    <a:pt x="8060" y="370"/>
                    <a:pt x="8060" y="370"/>
                    <a:pt x="8060" y="370"/>
                  </a:cubicBezTo>
                  <a:cubicBezTo>
                    <a:pt x="7986" y="333"/>
                    <a:pt x="7875" y="259"/>
                    <a:pt x="7801" y="222"/>
                  </a:cubicBezTo>
                  <a:lnTo>
                    <a:pt x="7764" y="222"/>
                  </a:lnTo>
                  <a:cubicBezTo>
                    <a:pt x="7653" y="185"/>
                    <a:pt x="7579" y="148"/>
                    <a:pt x="7468" y="111"/>
                  </a:cubicBezTo>
                  <a:lnTo>
                    <a:pt x="7431" y="111"/>
                  </a:lnTo>
                  <a:cubicBezTo>
                    <a:pt x="7320" y="74"/>
                    <a:pt x="7246" y="37"/>
                    <a:pt x="7136" y="37"/>
                  </a:cubicBezTo>
                  <a:lnTo>
                    <a:pt x="7099" y="37"/>
                  </a:lnTo>
                  <a:cubicBezTo>
                    <a:pt x="6988" y="37"/>
                    <a:pt x="6877" y="0"/>
                    <a:pt x="6766"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97"/>
            <p:cNvSpPr/>
            <p:nvPr/>
          </p:nvSpPr>
          <p:spPr>
            <a:xfrm>
              <a:off x="2902330" y="946054"/>
              <a:ext cx="344388" cy="441519"/>
            </a:xfrm>
            <a:custGeom>
              <a:avLst/>
              <a:gdLst/>
              <a:ahLst/>
              <a:cxnLst/>
              <a:rect l="l" t="t" r="r" b="b"/>
              <a:pathLst>
                <a:path w="8911" h="11425" extrusionOk="0">
                  <a:moveTo>
                    <a:pt x="6063" y="0"/>
                  </a:moveTo>
                  <a:cubicBezTo>
                    <a:pt x="5952" y="37"/>
                    <a:pt x="5878" y="37"/>
                    <a:pt x="5768" y="74"/>
                  </a:cubicBezTo>
                  <a:lnTo>
                    <a:pt x="5694" y="74"/>
                  </a:lnTo>
                  <a:cubicBezTo>
                    <a:pt x="5583" y="111"/>
                    <a:pt x="5472" y="148"/>
                    <a:pt x="5361" y="185"/>
                  </a:cubicBezTo>
                  <a:cubicBezTo>
                    <a:pt x="5324" y="185"/>
                    <a:pt x="5324" y="185"/>
                    <a:pt x="5287" y="222"/>
                  </a:cubicBezTo>
                  <a:cubicBezTo>
                    <a:pt x="5176" y="259"/>
                    <a:pt x="5065" y="296"/>
                    <a:pt x="4954" y="333"/>
                  </a:cubicBezTo>
                  <a:cubicBezTo>
                    <a:pt x="4917" y="333"/>
                    <a:pt x="4917" y="370"/>
                    <a:pt x="4917" y="370"/>
                  </a:cubicBezTo>
                  <a:cubicBezTo>
                    <a:pt x="4769" y="407"/>
                    <a:pt x="4658" y="481"/>
                    <a:pt x="4511" y="555"/>
                  </a:cubicBezTo>
                  <a:cubicBezTo>
                    <a:pt x="4363" y="629"/>
                    <a:pt x="4252" y="703"/>
                    <a:pt x="4104" y="813"/>
                  </a:cubicBezTo>
                  <a:cubicBezTo>
                    <a:pt x="4104" y="813"/>
                    <a:pt x="4067" y="850"/>
                    <a:pt x="4030" y="850"/>
                  </a:cubicBezTo>
                  <a:cubicBezTo>
                    <a:pt x="3919" y="961"/>
                    <a:pt x="3771" y="1035"/>
                    <a:pt x="3660" y="1146"/>
                  </a:cubicBezTo>
                  <a:cubicBezTo>
                    <a:pt x="3623" y="1146"/>
                    <a:pt x="3623" y="1183"/>
                    <a:pt x="3586" y="1183"/>
                  </a:cubicBezTo>
                  <a:cubicBezTo>
                    <a:pt x="3549" y="1220"/>
                    <a:pt x="3512" y="1257"/>
                    <a:pt x="3475" y="1294"/>
                  </a:cubicBezTo>
                  <a:cubicBezTo>
                    <a:pt x="3364" y="1368"/>
                    <a:pt x="3290" y="1442"/>
                    <a:pt x="3254" y="1479"/>
                  </a:cubicBezTo>
                  <a:cubicBezTo>
                    <a:pt x="3217" y="1516"/>
                    <a:pt x="3180" y="1516"/>
                    <a:pt x="3180" y="1553"/>
                  </a:cubicBezTo>
                  <a:lnTo>
                    <a:pt x="3143" y="1553"/>
                  </a:lnTo>
                  <a:cubicBezTo>
                    <a:pt x="3032" y="1664"/>
                    <a:pt x="2921" y="1775"/>
                    <a:pt x="2810" y="1886"/>
                  </a:cubicBezTo>
                  <a:cubicBezTo>
                    <a:pt x="2810" y="1923"/>
                    <a:pt x="2773" y="1960"/>
                    <a:pt x="2736" y="1960"/>
                  </a:cubicBezTo>
                  <a:cubicBezTo>
                    <a:pt x="2625" y="2107"/>
                    <a:pt x="2514" y="2218"/>
                    <a:pt x="2403" y="2366"/>
                  </a:cubicBezTo>
                  <a:cubicBezTo>
                    <a:pt x="2292" y="2477"/>
                    <a:pt x="2181" y="2625"/>
                    <a:pt x="2070" y="2773"/>
                  </a:cubicBezTo>
                  <a:cubicBezTo>
                    <a:pt x="2033" y="2810"/>
                    <a:pt x="1997" y="2847"/>
                    <a:pt x="1997" y="2884"/>
                  </a:cubicBezTo>
                  <a:cubicBezTo>
                    <a:pt x="1886" y="2995"/>
                    <a:pt x="1775" y="3143"/>
                    <a:pt x="1701" y="3290"/>
                  </a:cubicBezTo>
                  <a:cubicBezTo>
                    <a:pt x="1664" y="3327"/>
                    <a:pt x="1664" y="3327"/>
                    <a:pt x="1664" y="3364"/>
                  </a:cubicBezTo>
                  <a:cubicBezTo>
                    <a:pt x="1553" y="3475"/>
                    <a:pt x="1479" y="3623"/>
                    <a:pt x="1405" y="3771"/>
                  </a:cubicBezTo>
                  <a:cubicBezTo>
                    <a:pt x="1368" y="3808"/>
                    <a:pt x="1368" y="3808"/>
                    <a:pt x="1331" y="3845"/>
                  </a:cubicBezTo>
                  <a:cubicBezTo>
                    <a:pt x="1257" y="3993"/>
                    <a:pt x="1146" y="4178"/>
                    <a:pt x="1072" y="4326"/>
                  </a:cubicBezTo>
                  <a:cubicBezTo>
                    <a:pt x="1072" y="4363"/>
                    <a:pt x="1035" y="4363"/>
                    <a:pt x="1035" y="4400"/>
                  </a:cubicBezTo>
                  <a:cubicBezTo>
                    <a:pt x="961" y="4547"/>
                    <a:pt x="887" y="4695"/>
                    <a:pt x="850" y="4806"/>
                  </a:cubicBezTo>
                  <a:cubicBezTo>
                    <a:pt x="813" y="4843"/>
                    <a:pt x="813" y="4880"/>
                    <a:pt x="776" y="4917"/>
                  </a:cubicBezTo>
                  <a:cubicBezTo>
                    <a:pt x="740" y="5065"/>
                    <a:pt x="666" y="5213"/>
                    <a:pt x="592" y="5398"/>
                  </a:cubicBezTo>
                  <a:cubicBezTo>
                    <a:pt x="592" y="5435"/>
                    <a:pt x="555" y="5472"/>
                    <a:pt x="555" y="5509"/>
                  </a:cubicBezTo>
                  <a:cubicBezTo>
                    <a:pt x="481" y="5657"/>
                    <a:pt x="444" y="5804"/>
                    <a:pt x="407" y="5952"/>
                  </a:cubicBezTo>
                  <a:cubicBezTo>
                    <a:pt x="407" y="5952"/>
                    <a:pt x="370" y="5989"/>
                    <a:pt x="370" y="5989"/>
                  </a:cubicBezTo>
                  <a:cubicBezTo>
                    <a:pt x="333" y="6174"/>
                    <a:pt x="296" y="6322"/>
                    <a:pt x="259" y="6470"/>
                  </a:cubicBezTo>
                  <a:cubicBezTo>
                    <a:pt x="222" y="6544"/>
                    <a:pt x="222" y="6581"/>
                    <a:pt x="222" y="6618"/>
                  </a:cubicBezTo>
                  <a:cubicBezTo>
                    <a:pt x="222" y="6655"/>
                    <a:pt x="185" y="6692"/>
                    <a:pt x="185" y="6729"/>
                  </a:cubicBezTo>
                  <a:cubicBezTo>
                    <a:pt x="148" y="6840"/>
                    <a:pt x="148" y="6951"/>
                    <a:pt x="111" y="7062"/>
                  </a:cubicBezTo>
                  <a:cubicBezTo>
                    <a:pt x="111" y="7209"/>
                    <a:pt x="74" y="7320"/>
                    <a:pt x="74" y="7468"/>
                  </a:cubicBezTo>
                  <a:cubicBezTo>
                    <a:pt x="74" y="7505"/>
                    <a:pt x="37" y="7579"/>
                    <a:pt x="37" y="7653"/>
                  </a:cubicBezTo>
                  <a:cubicBezTo>
                    <a:pt x="37" y="7838"/>
                    <a:pt x="0" y="8023"/>
                    <a:pt x="0" y="8208"/>
                  </a:cubicBezTo>
                  <a:cubicBezTo>
                    <a:pt x="0" y="8355"/>
                    <a:pt x="0" y="8503"/>
                    <a:pt x="37" y="8651"/>
                  </a:cubicBezTo>
                  <a:cubicBezTo>
                    <a:pt x="37" y="8651"/>
                    <a:pt x="37" y="8651"/>
                    <a:pt x="37" y="8688"/>
                  </a:cubicBezTo>
                  <a:cubicBezTo>
                    <a:pt x="37" y="8799"/>
                    <a:pt x="37" y="8947"/>
                    <a:pt x="74" y="9058"/>
                  </a:cubicBezTo>
                  <a:cubicBezTo>
                    <a:pt x="74" y="9095"/>
                    <a:pt x="74" y="9095"/>
                    <a:pt x="74" y="9132"/>
                  </a:cubicBezTo>
                  <a:cubicBezTo>
                    <a:pt x="111" y="9243"/>
                    <a:pt x="111" y="9354"/>
                    <a:pt x="148" y="9465"/>
                  </a:cubicBezTo>
                  <a:cubicBezTo>
                    <a:pt x="148" y="9502"/>
                    <a:pt x="148" y="9502"/>
                    <a:pt x="185" y="9539"/>
                  </a:cubicBezTo>
                  <a:cubicBezTo>
                    <a:pt x="185" y="9649"/>
                    <a:pt x="222" y="9760"/>
                    <a:pt x="259" y="9871"/>
                  </a:cubicBezTo>
                  <a:cubicBezTo>
                    <a:pt x="296" y="9871"/>
                    <a:pt x="296" y="9908"/>
                    <a:pt x="296" y="9908"/>
                  </a:cubicBezTo>
                  <a:cubicBezTo>
                    <a:pt x="333" y="10019"/>
                    <a:pt x="370" y="10093"/>
                    <a:pt x="444" y="10204"/>
                  </a:cubicBezTo>
                  <a:cubicBezTo>
                    <a:pt x="444" y="10204"/>
                    <a:pt x="444" y="10241"/>
                    <a:pt x="444" y="10241"/>
                  </a:cubicBezTo>
                  <a:cubicBezTo>
                    <a:pt x="518" y="10315"/>
                    <a:pt x="555" y="10426"/>
                    <a:pt x="629" y="10500"/>
                  </a:cubicBezTo>
                  <a:cubicBezTo>
                    <a:pt x="703" y="10611"/>
                    <a:pt x="740" y="10685"/>
                    <a:pt x="813" y="10759"/>
                  </a:cubicBezTo>
                  <a:lnTo>
                    <a:pt x="850" y="10759"/>
                  </a:lnTo>
                  <a:cubicBezTo>
                    <a:pt x="924" y="10833"/>
                    <a:pt x="998" y="10906"/>
                    <a:pt x="1072" y="10980"/>
                  </a:cubicBezTo>
                  <a:lnTo>
                    <a:pt x="1109" y="10980"/>
                  </a:lnTo>
                  <a:cubicBezTo>
                    <a:pt x="1183" y="11054"/>
                    <a:pt x="1257" y="11091"/>
                    <a:pt x="1331" y="11128"/>
                  </a:cubicBezTo>
                  <a:cubicBezTo>
                    <a:pt x="1331" y="11165"/>
                    <a:pt x="1368" y="11165"/>
                    <a:pt x="1368" y="11165"/>
                  </a:cubicBezTo>
                  <a:cubicBezTo>
                    <a:pt x="1442" y="11202"/>
                    <a:pt x="1516" y="11239"/>
                    <a:pt x="1627" y="11276"/>
                  </a:cubicBezTo>
                  <a:cubicBezTo>
                    <a:pt x="1627" y="11276"/>
                    <a:pt x="1664" y="11276"/>
                    <a:pt x="1664" y="11313"/>
                  </a:cubicBezTo>
                  <a:cubicBezTo>
                    <a:pt x="1738" y="11313"/>
                    <a:pt x="1849" y="11350"/>
                    <a:pt x="1960" y="11387"/>
                  </a:cubicBezTo>
                  <a:cubicBezTo>
                    <a:pt x="2070" y="11387"/>
                    <a:pt x="2181" y="11424"/>
                    <a:pt x="2292" y="11424"/>
                  </a:cubicBezTo>
                  <a:lnTo>
                    <a:pt x="2662" y="11424"/>
                  </a:lnTo>
                  <a:cubicBezTo>
                    <a:pt x="2773" y="11424"/>
                    <a:pt x="2884" y="11424"/>
                    <a:pt x="2995" y="11387"/>
                  </a:cubicBezTo>
                  <a:lnTo>
                    <a:pt x="3032" y="11387"/>
                  </a:lnTo>
                  <a:cubicBezTo>
                    <a:pt x="3143" y="11350"/>
                    <a:pt x="3254" y="11350"/>
                    <a:pt x="3364" y="11313"/>
                  </a:cubicBezTo>
                  <a:lnTo>
                    <a:pt x="3438" y="11276"/>
                  </a:lnTo>
                  <a:cubicBezTo>
                    <a:pt x="3549" y="11239"/>
                    <a:pt x="3660" y="11202"/>
                    <a:pt x="3771" y="11165"/>
                  </a:cubicBezTo>
                  <a:cubicBezTo>
                    <a:pt x="3993" y="11091"/>
                    <a:pt x="4178" y="10980"/>
                    <a:pt x="4400" y="10869"/>
                  </a:cubicBezTo>
                  <a:cubicBezTo>
                    <a:pt x="6840" y="9502"/>
                    <a:pt x="8873" y="6063"/>
                    <a:pt x="8910" y="3217"/>
                  </a:cubicBezTo>
                  <a:cubicBezTo>
                    <a:pt x="8910" y="2958"/>
                    <a:pt x="8873" y="2699"/>
                    <a:pt x="8873" y="2440"/>
                  </a:cubicBezTo>
                  <a:cubicBezTo>
                    <a:pt x="8836" y="2292"/>
                    <a:pt x="8799" y="2181"/>
                    <a:pt x="8799" y="2070"/>
                  </a:cubicBezTo>
                  <a:cubicBezTo>
                    <a:pt x="8799" y="2070"/>
                    <a:pt x="8799" y="2033"/>
                    <a:pt x="8799" y="2033"/>
                  </a:cubicBezTo>
                  <a:cubicBezTo>
                    <a:pt x="8762" y="1923"/>
                    <a:pt x="8725" y="1812"/>
                    <a:pt x="8688" y="1701"/>
                  </a:cubicBezTo>
                  <a:cubicBezTo>
                    <a:pt x="8688" y="1664"/>
                    <a:pt x="8688" y="1664"/>
                    <a:pt x="8651" y="1664"/>
                  </a:cubicBezTo>
                  <a:cubicBezTo>
                    <a:pt x="8614" y="1553"/>
                    <a:pt x="8577" y="1442"/>
                    <a:pt x="8540" y="1368"/>
                  </a:cubicBezTo>
                  <a:cubicBezTo>
                    <a:pt x="8540" y="1331"/>
                    <a:pt x="8540" y="1331"/>
                    <a:pt x="8540" y="1294"/>
                  </a:cubicBezTo>
                  <a:cubicBezTo>
                    <a:pt x="8466" y="1220"/>
                    <a:pt x="8429" y="1109"/>
                    <a:pt x="8392" y="1035"/>
                  </a:cubicBezTo>
                  <a:cubicBezTo>
                    <a:pt x="8355" y="1035"/>
                    <a:pt x="8355" y="998"/>
                    <a:pt x="8355" y="998"/>
                  </a:cubicBezTo>
                  <a:cubicBezTo>
                    <a:pt x="8282" y="924"/>
                    <a:pt x="8245" y="850"/>
                    <a:pt x="8171" y="776"/>
                  </a:cubicBezTo>
                  <a:cubicBezTo>
                    <a:pt x="8171" y="740"/>
                    <a:pt x="8171" y="740"/>
                    <a:pt x="8134" y="740"/>
                  </a:cubicBezTo>
                  <a:cubicBezTo>
                    <a:pt x="8097" y="666"/>
                    <a:pt x="8023" y="592"/>
                    <a:pt x="7949" y="518"/>
                  </a:cubicBezTo>
                  <a:cubicBezTo>
                    <a:pt x="7875" y="481"/>
                    <a:pt x="7801" y="407"/>
                    <a:pt x="7690" y="370"/>
                  </a:cubicBezTo>
                  <a:cubicBezTo>
                    <a:pt x="7690" y="333"/>
                    <a:pt x="7690" y="333"/>
                    <a:pt x="7690" y="333"/>
                  </a:cubicBezTo>
                  <a:cubicBezTo>
                    <a:pt x="7579" y="296"/>
                    <a:pt x="7505" y="222"/>
                    <a:pt x="7431" y="185"/>
                  </a:cubicBezTo>
                  <a:lnTo>
                    <a:pt x="7394" y="185"/>
                  </a:lnTo>
                  <a:cubicBezTo>
                    <a:pt x="7320" y="148"/>
                    <a:pt x="7209" y="111"/>
                    <a:pt x="7135" y="74"/>
                  </a:cubicBezTo>
                  <a:lnTo>
                    <a:pt x="7098" y="74"/>
                  </a:lnTo>
                  <a:cubicBezTo>
                    <a:pt x="6988" y="37"/>
                    <a:pt x="6877" y="37"/>
                    <a:pt x="6803"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97"/>
            <p:cNvSpPr/>
            <p:nvPr/>
          </p:nvSpPr>
          <p:spPr>
            <a:xfrm>
              <a:off x="2906581" y="954594"/>
              <a:ext cx="327267" cy="420110"/>
            </a:xfrm>
            <a:custGeom>
              <a:avLst/>
              <a:gdLst/>
              <a:ahLst/>
              <a:cxnLst/>
              <a:rect l="l" t="t" r="r" b="b"/>
              <a:pathLst>
                <a:path w="8468" h="10871" extrusionOk="0">
                  <a:moveTo>
                    <a:pt x="6138" y="1"/>
                  </a:moveTo>
                  <a:cubicBezTo>
                    <a:pt x="6027" y="1"/>
                    <a:pt x="5916" y="1"/>
                    <a:pt x="5805" y="38"/>
                  </a:cubicBezTo>
                  <a:lnTo>
                    <a:pt x="5768" y="38"/>
                  </a:lnTo>
                  <a:cubicBezTo>
                    <a:pt x="5658" y="38"/>
                    <a:pt x="5584" y="75"/>
                    <a:pt x="5473" y="75"/>
                  </a:cubicBezTo>
                  <a:cubicBezTo>
                    <a:pt x="5436" y="75"/>
                    <a:pt x="5436" y="75"/>
                    <a:pt x="5399" y="112"/>
                  </a:cubicBezTo>
                  <a:cubicBezTo>
                    <a:pt x="5325" y="112"/>
                    <a:pt x="5214" y="149"/>
                    <a:pt x="5103" y="186"/>
                  </a:cubicBezTo>
                  <a:cubicBezTo>
                    <a:pt x="5066" y="186"/>
                    <a:pt x="5066" y="186"/>
                    <a:pt x="5029" y="223"/>
                  </a:cubicBezTo>
                  <a:cubicBezTo>
                    <a:pt x="4918" y="260"/>
                    <a:pt x="4807" y="297"/>
                    <a:pt x="4696" y="334"/>
                  </a:cubicBezTo>
                  <a:cubicBezTo>
                    <a:pt x="4696" y="334"/>
                    <a:pt x="4659" y="371"/>
                    <a:pt x="4659" y="371"/>
                  </a:cubicBezTo>
                  <a:cubicBezTo>
                    <a:pt x="4548" y="408"/>
                    <a:pt x="4437" y="482"/>
                    <a:pt x="4290" y="555"/>
                  </a:cubicBezTo>
                  <a:cubicBezTo>
                    <a:pt x="4179" y="629"/>
                    <a:pt x="4031" y="703"/>
                    <a:pt x="3920" y="777"/>
                  </a:cubicBezTo>
                  <a:cubicBezTo>
                    <a:pt x="3883" y="814"/>
                    <a:pt x="3883" y="814"/>
                    <a:pt x="3846" y="814"/>
                  </a:cubicBezTo>
                  <a:cubicBezTo>
                    <a:pt x="3735" y="925"/>
                    <a:pt x="3587" y="999"/>
                    <a:pt x="3476" y="1110"/>
                  </a:cubicBezTo>
                  <a:cubicBezTo>
                    <a:pt x="3439" y="1110"/>
                    <a:pt x="3439" y="1147"/>
                    <a:pt x="3402" y="1147"/>
                  </a:cubicBezTo>
                  <a:cubicBezTo>
                    <a:pt x="3365" y="1184"/>
                    <a:pt x="3328" y="1184"/>
                    <a:pt x="3291" y="1221"/>
                  </a:cubicBezTo>
                  <a:cubicBezTo>
                    <a:pt x="3217" y="1332"/>
                    <a:pt x="3144" y="1369"/>
                    <a:pt x="3070" y="1443"/>
                  </a:cubicBezTo>
                  <a:cubicBezTo>
                    <a:pt x="3070" y="1443"/>
                    <a:pt x="3033" y="1480"/>
                    <a:pt x="3033" y="1480"/>
                  </a:cubicBezTo>
                  <a:cubicBezTo>
                    <a:pt x="3033" y="1480"/>
                    <a:pt x="2996" y="1480"/>
                    <a:pt x="2996" y="1517"/>
                  </a:cubicBezTo>
                  <a:cubicBezTo>
                    <a:pt x="2885" y="1591"/>
                    <a:pt x="2774" y="1702"/>
                    <a:pt x="2700" y="1812"/>
                  </a:cubicBezTo>
                  <a:cubicBezTo>
                    <a:pt x="2663" y="1849"/>
                    <a:pt x="2626" y="1849"/>
                    <a:pt x="2589" y="1886"/>
                  </a:cubicBezTo>
                  <a:cubicBezTo>
                    <a:pt x="2515" y="1997"/>
                    <a:pt x="2404" y="2108"/>
                    <a:pt x="2293" y="2256"/>
                  </a:cubicBezTo>
                  <a:cubicBezTo>
                    <a:pt x="2182" y="2367"/>
                    <a:pt x="2071" y="2515"/>
                    <a:pt x="1960" y="2663"/>
                  </a:cubicBezTo>
                  <a:cubicBezTo>
                    <a:pt x="1960" y="2663"/>
                    <a:pt x="1923" y="2700"/>
                    <a:pt x="1887" y="2737"/>
                  </a:cubicBezTo>
                  <a:cubicBezTo>
                    <a:pt x="1813" y="2885"/>
                    <a:pt x="1702" y="2996"/>
                    <a:pt x="1628" y="3143"/>
                  </a:cubicBezTo>
                  <a:cubicBezTo>
                    <a:pt x="1591" y="3180"/>
                    <a:pt x="1591" y="3180"/>
                    <a:pt x="1554" y="3217"/>
                  </a:cubicBezTo>
                  <a:cubicBezTo>
                    <a:pt x="1480" y="3328"/>
                    <a:pt x="1406" y="3439"/>
                    <a:pt x="1332" y="3587"/>
                  </a:cubicBezTo>
                  <a:cubicBezTo>
                    <a:pt x="1295" y="3624"/>
                    <a:pt x="1295" y="3661"/>
                    <a:pt x="1258" y="3698"/>
                  </a:cubicBezTo>
                  <a:cubicBezTo>
                    <a:pt x="1184" y="3809"/>
                    <a:pt x="1110" y="3957"/>
                    <a:pt x="1036" y="4105"/>
                  </a:cubicBezTo>
                  <a:cubicBezTo>
                    <a:pt x="1036" y="4142"/>
                    <a:pt x="999" y="4179"/>
                    <a:pt x="999" y="4216"/>
                  </a:cubicBezTo>
                  <a:cubicBezTo>
                    <a:pt x="925" y="4326"/>
                    <a:pt x="851" y="4474"/>
                    <a:pt x="814" y="4585"/>
                  </a:cubicBezTo>
                  <a:cubicBezTo>
                    <a:pt x="777" y="4622"/>
                    <a:pt x="777" y="4659"/>
                    <a:pt x="777" y="4696"/>
                  </a:cubicBezTo>
                  <a:cubicBezTo>
                    <a:pt x="703" y="4844"/>
                    <a:pt x="630" y="4992"/>
                    <a:pt x="556" y="5140"/>
                  </a:cubicBezTo>
                  <a:cubicBezTo>
                    <a:pt x="556" y="5177"/>
                    <a:pt x="556" y="5214"/>
                    <a:pt x="519" y="5251"/>
                  </a:cubicBezTo>
                  <a:cubicBezTo>
                    <a:pt x="482" y="5399"/>
                    <a:pt x="445" y="5510"/>
                    <a:pt x="371" y="5657"/>
                  </a:cubicBezTo>
                  <a:cubicBezTo>
                    <a:pt x="371" y="5694"/>
                    <a:pt x="371" y="5694"/>
                    <a:pt x="371" y="5694"/>
                  </a:cubicBezTo>
                  <a:cubicBezTo>
                    <a:pt x="334" y="5879"/>
                    <a:pt x="297" y="6027"/>
                    <a:pt x="223" y="6175"/>
                  </a:cubicBezTo>
                  <a:cubicBezTo>
                    <a:pt x="223" y="6212"/>
                    <a:pt x="223" y="6249"/>
                    <a:pt x="223" y="6286"/>
                  </a:cubicBezTo>
                  <a:cubicBezTo>
                    <a:pt x="186" y="6323"/>
                    <a:pt x="186" y="6360"/>
                    <a:pt x="186" y="6397"/>
                  </a:cubicBezTo>
                  <a:cubicBezTo>
                    <a:pt x="186" y="6397"/>
                    <a:pt x="186" y="6397"/>
                    <a:pt x="186" y="6434"/>
                  </a:cubicBezTo>
                  <a:cubicBezTo>
                    <a:pt x="149" y="6508"/>
                    <a:pt x="149" y="6619"/>
                    <a:pt x="112" y="6730"/>
                  </a:cubicBezTo>
                  <a:cubicBezTo>
                    <a:pt x="112" y="6841"/>
                    <a:pt x="75" y="6988"/>
                    <a:pt x="75" y="7099"/>
                  </a:cubicBezTo>
                  <a:cubicBezTo>
                    <a:pt x="75" y="7136"/>
                    <a:pt x="38" y="7210"/>
                    <a:pt x="38" y="7284"/>
                  </a:cubicBezTo>
                  <a:cubicBezTo>
                    <a:pt x="38" y="7432"/>
                    <a:pt x="1" y="7617"/>
                    <a:pt x="1" y="7802"/>
                  </a:cubicBezTo>
                  <a:cubicBezTo>
                    <a:pt x="1" y="7950"/>
                    <a:pt x="1" y="8098"/>
                    <a:pt x="38" y="8208"/>
                  </a:cubicBezTo>
                  <a:cubicBezTo>
                    <a:pt x="38" y="8245"/>
                    <a:pt x="38" y="8245"/>
                    <a:pt x="38" y="8245"/>
                  </a:cubicBezTo>
                  <a:cubicBezTo>
                    <a:pt x="38" y="8393"/>
                    <a:pt x="38" y="8504"/>
                    <a:pt x="75" y="8615"/>
                  </a:cubicBezTo>
                  <a:cubicBezTo>
                    <a:pt x="75" y="8652"/>
                    <a:pt x="75" y="8652"/>
                    <a:pt x="75" y="8689"/>
                  </a:cubicBezTo>
                  <a:cubicBezTo>
                    <a:pt x="112" y="8800"/>
                    <a:pt x="112" y="8911"/>
                    <a:pt x="149" y="9022"/>
                  </a:cubicBezTo>
                  <a:cubicBezTo>
                    <a:pt x="149" y="9022"/>
                    <a:pt x="149" y="9059"/>
                    <a:pt x="186" y="9059"/>
                  </a:cubicBezTo>
                  <a:cubicBezTo>
                    <a:pt x="186" y="9170"/>
                    <a:pt x="223" y="9281"/>
                    <a:pt x="260" y="9391"/>
                  </a:cubicBezTo>
                  <a:cubicBezTo>
                    <a:pt x="260" y="9391"/>
                    <a:pt x="297" y="9391"/>
                    <a:pt x="297" y="9428"/>
                  </a:cubicBezTo>
                  <a:cubicBezTo>
                    <a:pt x="334" y="9539"/>
                    <a:pt x="371" y="9613"/>
                    <a:pt x="408" y="9687"/>
                  </a:cubicBezTo>
                  <a:cubicBezTo>
                    <a:pt x="408" y="9724"/>
                    <a:pt x="445" y="9724"/>
                    <a:pt x="445" y="9724"/>
                  </a:cubicBezTo>
                  <a:cubicBezTo>
                    <a:pt x="482" y="9835"/>
                    <a:pt x="519" y="9909"/>
                    <a:pt x="593" y="9983"/>
                  </a:cubicBezTo>
                  <a:cubicBezTo>
                    <a:pt x="666" y="10094"/>
                    <a:pt x="740" y="10168"/>
                    <a:pt x="777" y="10242"/>
                  </a:cubicBezTo>
                  <a:lnTo>
                    <a:pt x="814" y="10242"/>
                  </a:lnTo>
                  <a:cubicBezTo>
                    <a:pt x="888" y="10316"/>
                    <a:pt x="925" y="10390"/>
                    <a:pt x="999" y="10427"/>
                  </a:cubicBezTo>
                  <a:cubicBezTo>
                    <a:pt x="1036" y="10427"/>
                    <a:pt x="1036" y="10427"/>
                    <a:pt x="1036" y="10464"/>
                  </a:cubicBezTo>
                  <a:cubicBezTo>
                    <a:pt x="1110" y="10501"/>
                    <a:pt x="1184" y="10538"/>
                    <a:pt x="1258" y="10612"/>
                  </a:cubicBezTo>
                  <a:lnTo>
                    <a:pt x="1295" y="10612"/>
                  </a:lnTo>
                  <a:cubicBezTo>
                    <a:pt x="1369" y="10648"/>
                    <a:pt x="1480" y="10685"/>
                    <a:pt x="1554" y="10722"/>
                  </a:cubicBezTo>
                  <a:cubicBezTo>
                    <a:pt x="1554" y="10722"/>
                    <a:pt x="1591" y="10722"/>
                    <a:pt x="1591" y="10759"/>
                  </a:cubicBezTo>
                  <a:cubicBezTo>
                    <a:pt x="1665" y="10759"/>
                    <a:pt x="1776" y="10796"/>
                    <a:pt x="1850" y="10833"/>
                  </a:cubicBezTo>
                  <a:lnTo>
                    <a:pt x="1887" y="10833"/>
                  </a:lnTo>
                  <a:cubicBezTo>
                    <a:pt x="1997" y="10833"/>
                    <a:pt x="2071" y="10870"/>
                    <a:pt x="2182" y="10870"/>
                  </a:cubicBezTo>
                  <a:lnTo>
                    <a:pt x="2515" y="10870"/>
                  </a:lnTo>
                  <a:cubicBezTo>
                    <a:pt x="2626" y="10870"/>
                    <a:pt x="2737" y="10833"/>
                    <a:pt x="2848" y="10833"/>
                  </a:cubicBezTo>
                  <a:lnTo>
                    <a:pt x="2885" y="10833"/>
                  </a:lnTo>
                  <a:cubicBezTo>
                    <a:pt x="2996" y="10796"/>
                    <a:pt x="3107" y="10759"/>
                    <a:pt x="3217" y="10759"/>
                  </a:cubicBezTo>
                  <a:cubicBezTo>
                    <a:pt x="3217" y="10722"/>
                    <a:pt x="3254" y="10722"/>
                    <a:pt x="3254" y="10722"/>
                  </a:cubicBezTo>
                  <a:cubicBezTo>
                    <a:pt x="3365" y="10685"/>
                    <a:pt x="3476" y="10648"/>
                    <a:pt x="3587" y="10612"/>
                  </a:cubicBezTo>
                  <a:cubicBezTo>
                    <a:pt x="3772" y="10538"/>
                    <a:pt x="3994" y="10464"/>
                    <a:pt x="4179" y="10353"/>
                  </a:cubicBezTo>
                  <a:cubicBezTo>
                    <a:pt x="6508" y="9022"/>
                    <a:pt x="8430" y="5805"/>
                    <a:pt x="8467" y="3069"/>
                  </a:cubicBezTo>
                  <a:cubicBezTo>
                    <a:pt x="8467" y="2811"/>
                    <a:pt x="8467" y="2552"/>
                    <a:pt x="8430" y="2330"/>
                  </a:cubicBezTo>
                  <a:cubicBezTo>
                    <a:pt x="8393" y="2182"/>
                    <a:pt x="8393" y="2071"/>
                    <a:pt x="8356" y="1960"/>
                  </a:cubicBezTo>
                  <a:cubicBezTo>
                    <a:pt x="8319" y="1849"/>
                    <a:pt x="8282" y="1739"/>
                    <a:pt x="8245" y="1628"/>
                  </a:cubicBezTo>
                  <a:cubicBezTo>
                    <a:pt x="8245" y="1628"/>
                    <a:pt x="8245" y="1591"/>
                    <a:pt x="8245" y="1591"/>
                  </a:cubicBezTo>
                  <a:cubicBezTo>
                    <a:pt x="8208" y="1480"/>
                    <a:pt x="8172" y="1406"/>
                    <a:pt x="8135" y="1295"/>
                  </a:cubicBezTo>
                  <a:cubicBezTo>
                    <a:pt x="8098" y="1295"/>
                    <a:pt x="8098" y="1258"/>
                    <a:pt x="8098" y="1258"/>
                  </a:cubicBezTo>
                  <a:cubicBezTo>
                    <a:pt x="8061" y="1147"/>
                    <a:pt x="8024" y="1073"/>
                    <a:pt x="7950" y="999"/>
                  </a:cubicBezTo>
                  <a:cubicBezTo>
                    <a:pt x="7950" y="999"/>
                    <a:pt x="7950" y="962"/>
                    <a:pt x="7950" y="962"/>
                  </a:cubicBezTo>
                  <a:cubicBezTo>
                    <a:pt x="7876" y="888"/>
                    <a:pt x="7839" y="814"/>
                    <a:pt x="7765" y="740"/>
                  </a:cubicBezTo>
                  <a:cubicBezTo>
                    <a:pt x="7765" y="740"/>
                    <a:pt x="7765" y="740"/>
                    <a:pt x="7728" y="703"/>
                  </a:cubicBezTo>
                  <a:cubicBezTo>
                    <a:pt x="7691" y="666"/>
                    <a:pt x="7617" y="592"/>
                    <a:pt x="7543" y="519"/>
                  </a:cubicBezTo>
                  <a:cubicBezTo>
                    <a:pt x="7469" y="445"/>
                    <a:pt x="7395" y="408"/>
                    <a:pt x="7321" y="334"/>
                  </a:cubicBezTo>
                  <a:lnTo>
                    <a:pt x="7284" y="334"/>
                  </a:lnTo>
                  <a:cubicBezTo>
                    <a:pt x="7210" y="297"/>
                    <a:pt x="7136" y="260"/>
                    <a:pt x="7062" y="223"/>
                  </a:cubicBezTo>
                  <a:cubicBezTo>
                    <a:pt x="7062" y="186"/>
                    <a:pt x="7025" y="186"/>
                    <a:pt x="7025" y="186"/>
                  </a:cubicBezTo>
                  <a:cubicBezTo>
                    <a:pt x="6951" y="149"/>
                    <a:pt x="6841" y="112"/>
                    <a:pt x="6767" y="112"/>
                  </a:cubicBezTo>
                  <a:cubicBezTo>
                    <a:pt x="6767" y="112"/>
                    <a:pt x="6730" y="75"/>
                    <a:pt x="6730" y="75"/>
                  </a:cubicBezTo>
                  <a:cubicBezTo>
                    <a:pt x="6656" y="75"/>
                    <a:pt x="6545" y="38"/>
                    <a:pt x="6471" y="38"/>
                  </a:cubicBezTo>
                  <a:lnTo>
                    <a:pt x="6434" y="38"/>
                  </a:lnTo>
                  <a:cubicBezTo>
                    <a:pt x="6323" y="1"/>
                    <a:pt x="6249" y="1"/>
                    <a:pt x="6138"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97"/>
            <p:cNvSpPr/>
            <p:nvPr/>
          </p:nvSpPr>
          <p:spPr>
            <a:xfrm>
              <a:off x="2910870" y="963986"/>
              <a:ext cx="310108" cy="397850"/>
            </a:xfrm>
            <a:custGeom>
              <a:avLst/>
              <a:gdLst/>
              <a:ahLst/>
              <a:cxnLst/>
              <a:rect l="l" t="t" r="r" b="b"/>
              <a:pathLst>
                <a:path w="8024" h="10295" extrusionOk="0">
                  <a:moveTo>
                    <a:pt x="5704" y="0"/>
                  </a:moveTo>
                  <a:cubicBezTo>
                    <a:pt x="5641" y="0"/>
                    <a:pt x="5583" y="17"/>
                    <a:pt x="5510" y="17"/>
                  </a:cubicBezTo>
                  <a:lnTo>
                    <a:pt x="5473" y="17"/>
                  </a:lnTo>
                  <a:cubicBezTo>
                    <a:pt x="5362" y="17"/>
                    <a:pt x="5288" y="54"/>
                    <a:pt x="5177" y="54"/>
                  </a:cubicBezTo>
                  <a:cubicBezTo>
                    <a:pt x="5177" y="91"/>
                    <a:pt x="5140" y="91"/>
                    <a:pt x="5140" y="91"/>
                  </a:cubicBezTo>
                  <a:cubicBezTo>
                    <a:pt x="5029" y="91"/>
                    <a:pt x="4918" y="128"/>
                    <a:pt x="4844" y="165"/>
                  </a:cubicBezTo>
                  <a:cubicBezTo>
                    <a:pt x="4807" y="165"/>
                    <a:pt x="4807" y="202"/>
                    <a:pt x="4770" y="202"/>
                  </a:cubicBezTo>
                  <a:cubicBezTo>
                    <a:pt x="4659" y="239"/>
                    <a:pt x="4548" y="276"/>
                    <a:pt x="4474" y="312"/>
                  </a:cubicBezTo>
                  <a:cubicBezTo>
                    <a:pt x="4437" y="312"/>
                    <a:pt x="4437" y="312"/>
                    <a:pt x="4400" y="349"/>
                  </a:cubicBezTo>
                  <a:cubicBezTo>
                    <a:pt x="4290" y="386"/>
                    <a:pt x="4179" y="460"/>
                    <a:pt x="4068" y="497"/>
                  </a:cubicBezTo>
                  <a:cubicBezTo>
                    <a:pt x="3957" y="571"/>
                    <a:pt x="3809" y="645"/>
                    <a:pt x="3698" y="719"/>
                  </a:cubicBezTo>
                  <a:cubicBezTo>
                    <a:pt x="3698" y="756"/>
                    <a:pt x="3661" y="756"/>
                    <a:pt x="3661" y="793"/>
                  </a:cubicBezTo>
                  <a:cubicBezTo>
                    <a:pt x="3513" y="867"/>
                    <a:pt x="3402" y="941"/>
                    <a:pt x="3291" y="1015"/>
                  </a:cubicBezTo>
                  <a:cubicBezTo>
                    <a:pt x="3291" y="1052"/>
                    <a:pt x="3254" y="1052"/>
                    <a:pt x="3217" y="1089"/>
                  </a:cubicBezTo>
                  <a:cubicBezTo>
                    <a:pt x="3217" y="1089"/>
                    <a:pt x="3180" y="1126"/>
                    <a:pt x="3143" y="1163"/>
                  </a:cubicBezTo>
                  <a:cubicBezTo>
                    <a:pt x="3033" y="1237"/>
                    <a:pt x="2996" y="1311"/>
                    <a:pt x="2922" y="1348"/>
                  </a:cubicBezTo>
                  <a:cubicBezTo>
                    <a:pt x="2922" y="1348"/>
                    <a:pt x="2885" y="1385"/>
                    <a:pt x="2885" y="1385"/>
                  </a:cubicBezTo>
                  <a:cubicBezTo>
                    <a:pt x="2848" y="1385"/>
                    <a:pt x="2848" y="1422"/>
                    <a:pt x="2848" y="1422"/>
                  </a:cubicBezTo>
                  <a:cubicBezTo>
                    <a:pt x="2737" y="1496"/>
                    <a:pt x="2663" y="1606"/>
                    <a:pt x="2552" y="1717"/>
                  </a:cubicBezTo>
                  <a:cubicBezTo>
                    <a:pt x="2515" y="1717"/>
                    <a:pt x="2515" y="1754"/>
                    <a:pt x="2478" y="1791"/>
                  </a:cubicBezTo>
                  <a:cubicBezTo>
                    <a:pt x="2367" y="1902"/>
                    <a:pt x="2256" y="2013"/>
                    <a:pt x="2182" y="2124"/>
                  </a:cubicBezTo>
                  <a:lnTo>
                    <a:pt x="2145" y="2124"/>
                  </a:lnTo>
                  <a:cubicBezTo>
                    <a:pt x="2071" y="2235"/>
                    <a:pt x="1960" y="2383"/>
                    <a:pt x="1886" y="2494"/>
                  </a:cubicBezTo>
                  <a:cubicBezTo>
                    <a:pt x="1849" y="2531"/>
                    <a:pt x="1812" y="2568"/>
                    <a:pt x="1812" y="2605"/>
                  </a:cubicBezTo>
                  <a:cubicBezTo>
                    <a:pt x="1702" y="2716"/>
                    <a:pt x="1628" y="2826"/>
                    <a:pt x="1517" y="2974"/>
                  </a:cubicBezTo>
                  <a:cubicBezTo>
                    <a:pt x="1517" y="2974"/>
                    <a:pt x="1517" y="3011"/>
                    <a:pt x="1480" y="3011"/>
                  </a:cubicBezTo>
                  <a:cubicBezTo>
                    <a:pt x="1406" y="3159"/>
                    <a:pt x="1332" y="3270"/>
                    <a:pt x="1258" y="3381"/>
                  </a:cubicBezTo>
                  <a:cubicBezTo>
                    <a:pt x="1258" y="3418"/>
                    <a:pt x="1221" y="3455"/>
                    <a:pt x="1221" y="3492"/>
                  </a:cubicBezTo>
                  <a:cubicBezTo>
                    <a:pt x="1147" y="3603"/>
                    <a:pt x="1073" y="3751"/>
                    <a:pt x="999" y="3899"/>
                  </a:cubicBezTo>
                  <a:cubicBezTo>
                    <a:pt x="962" y="3899"/>
                    <a:pt x="962" y="3936"/>
                    <a:pt x="925" y="3973"/>
                  </a:cubicBezTo>
                  <a:cubicBezTo>
                    <a:pt x="888" y="4083"/>
                    <a:pt x="814" y="4231"/>
                    <a:pt x="777" y="4342"/>
                  </a:cubicBezTo>
                  <a:cubicBezTo>
                    <a:pt x="740" y="4379"/>
                    <a:pt x="740" y="4379"/>
                    <a:pt x="740" y="4416"/>
                  </a:cubicBezTo>
                  <a:cubicBezTo>
                    <a:pt x="666" y="4564"/>
                    <a:pt x="592" y="4712"/>
                    <a:pt x="555" y="4860"/>
                  </a:cubicBezTo>
                  <a:cubicBezTo>
                    <a:pt x="519" y="4897"/>
                    <a:pt x="519" y="4934"/>
                    <a:pt x="519" y="4971"/>
                  </a:cubicBezTo>
                  <a:cubicBezTo>
                    <a:pt x="445" y="5082"/>
                    <a:pt x="408" y="5230"/>
                    <a:pt x="371" y="5377"/>
                  </a:cubicBezTo>
                  <a:cubicBezTo>
                    <a:pt x="371" y="5377"/>
                    <a:pt x="371" y="5377"/>
                    <a:pt x="371" y="5414"/>
                  </a:cubicBezTo>
                  <a:cubicBezTo>
                    <a:pt x="297" y="5562"/>
                    <a:pt x="260" y="5710"/>
                    <a:pt x="223" y="5821"/>
                  </a:cubicBezTo>
                  <a:cubicBezTo>
                    <a:pt x="223" y="5858"/>
                    <a:pt x="223" y="5895"/>
                    <a:pt x="223" y="5932"/>
                  </a:cubicBezTo>
                  <a:cubicBezTo>
                    <a:pt x="186" y="5969"/>
                    <a:pt x="186" y="6006"/>
                    <a:pt x="186" y="6043"/>
                  </a:cubicBezTo>
                  <a:cubicBezTo>
                    <a:pt x="186" y="6043"/>
                    <a:pt x="186" y="6080"/>
                    <a:pt x="186" y="6080"/>
                  </a:cubicBezTo>
                  <a:cubicBezTo>
                    <a:pt x="149" y="6154"/>
                    <a:pt x="149" y="6265"/>
                    <a:pt x="112" y="6339"/>
                  </a:cubicBezTo>
                  <a:cubicBezTo>
                    <a:pt x="112" y="6339"/>
                    <a:pt x="112" y="6376"/>
                    <a:pt x="112" y="6376"/>
                  </a:cubicBezTo>
                  <a:cubicBezTo>
                    <a:pt x="112" y="6487"/>
                    <a:pt x="75" y="6598"/>
                    <a:pt x="75" y="6708"/>
                  </a:cubicBezTo>
                  <a:cubicBezTo>
                    <a:pt x="75" y="6745"/>
                    <a:pt x="38" y="6819"/>
                    <a:pt x="38" y="6893"/>
                  </a:cubicBezTo>
                  <a:cubicBezTo>
                    <a:pt x="38" y="7041"/>
                    <a:pt x="38" y="7226"/>
                    <a:pt x="38" y="7374"/>
                  </a:cubicBezTo>
                  <a:cubicBezTo>
                    <a:pt x="1" y="7522"/>
                    <a:pt x="38" y="7633"/>
                    <a:pt x="38" y="7781"/>
                  </a:cubicBezTo>
                  <a:cubicBezTo>
                    <a:pt x="38" y="7781"/>
                    <a:pt x="38" y="7781"/>
                    <a:pt x="38" y="7818"/>
                  </a:cubicBezTo>
                  <a:cubicBezTo>
                    <a:pt x="38" y="7928"/>
                    <a:pt x="75" y="8039"/>
                    <a:pt x="75" y="8150"/>
                  </a:cubicBezTo>
                  <a:cubicBezTo>
                    <a:pt x="75" y="8187"/>
                    <a:pt x="75" y="8187"/>
                    <a:pt x="75" y="8224"/>
                  </a:cubicBezTo>
                  <a:cubicBezTo>
                    <a:pt x="112" y="8335"/>
                    <a:pt x="112" y="8446"/>
                    <a:pt x="149" y="8520"/>
                  </a:cubicBezTo>
                  <a:cubicBezTo>
                    <a:pt x="149" y="8557"/>
                    <a:pt x="149" y="8557"/>
                    <a:pt x="149" y="8594"/>
                  </a:cubicBezTo>
                  <a:cubicBezTo>
                    <a:pt x="186" y="8668"/>
                    <a:pt x="223" y="8779"/>
                    <a:pt x="260" y="8890"/>
                  </a:cubicBezTo>
                  <a:cubicBezTo>
                    <a:pt x="260" y="8890"/>
                    <a:pt x="260" y="8890"/>
                    <a:pt x="260" y="8927"/>
                  </a:cubicBezTo>
                  <a:cubicBezTo>
                    <a:pt x="334" y="9001"/>
                    <a:pt x="371" y="9112"/>
                    <a:pt x="408" y="9185"/>
                  </a:cubicBezTo>
                  <a:cubicBezTo>
                    <a:pt x="408" y="9185"/>
                    <a:pt x="408" y="9185"/>
                    <a:pt x="408" y="9222"/>
                  </a:cubicBezTo>
                  <a:cubicBezTo>
                    <a:pt x="482" y="9296"/>
                    <a:pt x="519" y="9370"/>
                    <a:pt x="555" y="9444"/>
                  </a:cubicBezTo>
                  <a:lnTo>
                    <a:pt x="592" y="9444"/>
                  </a:lnTo>
                  <a:cubicBezTo>
                    <a:pt x="629" y="9518"/>
                    <a:pt x="703" y="9592"/>
                    <a:pt x="740" y="9666"/>
                  </a:cubicBezTo>
                  <a:cubicBezTo>
                    <a:pt x="777" y="9666"/>
                    <a:pt x="777" y="9703"/>
                    <a:pt x="777" y="9703"/>
                  </a:cubicBezTo>
                  <a:cubicBezTo>
                    <a:pt x="814" y="9740"/>
                    <a:pt x="888" y="9814"/>
                    <a:pt x="962" y="9851"/>
                  </a:cubicBezTo>
                  <a:cubicBezTo>
                    <a:pt x="962" y="9888"/>
                    <a:pt x="999" y="9888"/>
                    <a:pt x="999" y="9888"/>
                  </a:cubicBezTo>
                  <a:cubicBezTo>
                    <a:pt x="1073" y="9925"/>
                    <a:pt x="1147" y="9999"/>
                    <a:pt x="1221" y="10036"/>
                  </a:cubicBezTo>
                  <a:lnTo>
                    <a:pt x="1258" y="10036"/>
                  </a:lnTo>
                  <a:cubicBezTo>
                    <a:pt x="1332" y="10073"/>
                    <a:pt x="1406" y="10110"/>
                    <a:pt x="1480" y="10147"/>
                  </a:cubicBezTo>
                  <a:lnTo>
                    <a:pt x="1517" y="10147"/>
                  </a:lnTo>
                  <a:cubicBezTo>
                    <a:pt x="1591" y="10184"/>
                    <a:pt x="1665" y="10221"/>
                    <a:pt x="1776" y="10221"/>
                  </a:cubicBezTo>
                  <a:cubicBezTo>
                    <a:pt x="1776" y="10221"/>
                    <a:pt x="1776" y="10258"/>
                    <a:pt x="1776" y="10258"/>
                  </a:cubicBezTo>
                  <a:cubicBezTo>
                    <a:pt x="1886" y="10258"/>
                    <a:pt x="1960" y="10258"/>
                    <a:pt x="2071" y="10295"/>
                  </a:cubicBezTo>
                  <a:lnTo>
                    <a:pt x="2404" y="10295"/>
                  </a:lnTo>
                  <a:cubicBezTo>
                    <a:pt x="2478" y="10258"/>
                    <a:pt x="2589" y="10258"/>
                    <a:pt x="2700" y="10258"/>
                  </a:cubicBezTo>
                  <a:cubicBezTo>
                    <a:pt x="2700" y="10258"/>
                    <a:pt x="2737" y="10258"/>
                    <a:pt x="2737" y="10221"/>
                  </a:cubicBezTo>
                  <a:cubicBezTo>
                    <a:pt x="2848" y="10221"/>
                    <a:pt x="2959" y="10184"/>
                    <a:pt x="3033" y="10184"/>
                  </a:cubicBezTo>
                  <a:cubicBezTo>
                    <a:pt x="3069" y="10147"/>
                    <a:pt x="3069" y="10147"/>
                    <a:pt x="3106" y="10147"/>
                  </a:cubicBezTo>
                  <a:cubicBezTo>
                    <a:pt x="3180" y="10110"/>
                    <a:pt x="3291" y="10073"/>
                    <a:pt x="3402" y="10036"/>
                  </a:cubicBezTo>
                  <a:cubicBezTo>
                    <a:pt x="3587" y="9962"/>
                    <a:pt x="3772" y="9888"/>
                    <a:pt x="3957" y="9777"/>
                  </a:cubicBezTo>
                  <a:cubicBezTo>
                    <a:pt x="6175" y="8557"/>
                    <a:pt x="7987" y="5488"/>
                    <a:pt x="8024" y="2900"/>
                  </a:cubicBezTo>
                  <a:cubicBezTo>
                    <a:pt x="8024" y="2642"/>
                    <a:pt x="8024" y="2420"/>
                    <a:pt x="7987" y="2198"/>
                  </a:cubicBezTo>
                  <a:cubicBezTo>
                    <a:pt x="7950" y="2087"/>
                    <a:pt x="7950" y="1976"/>
                    <a:pt x="7913" y="1865"/>
                  </a:cubicBezTo>
                  <a:cubicBezTo>
                    <a:pt x="7913" y="1865"/>
                    <a:pt x="7913" y="1828"/>
                    <a:pt x="7913" y="1828"/>
                  </a:cubicBezTo>
                  <a:cubicBezTo>
                    <a:pt x="7876" y="1717"/>
                    <a:pt x="7839" y="1643"/>
                    <a:pt x="7839" y="1533"/>
                  </a:cubicBezTo>
                  <a:cubicBezTo>
                    <a:pt x="7802" y="1533"/>
                    <a:pt x="7802" y="1496"/>
                    <a:pt x="7802" y="1496"/>
                  </a:cubicBezTo>
                  <a:cubicBezTo>
                    <a:pt x="7765" y="1385"/>
                    <a:pt x="7728" y="1311"/>
                    <a:pt x="7691" y="1237"/>
                  </a:cubicBezTo>
                  <a:cubicBezTo>
                    <a:pt x="7691" y="1200"/>
                    <a:pt x="7691" y="1200"/>
                    <a:pt x="7691" y="1163"/>
                  </a:cubicBezTo>
                  <a:cubicBezTo>
                    <a:pt x="7617" y="1089"/>
                    <a:pt x="7580" y="1015"/>
                    <a:pt x="7543" y="941"/>
                  </a:cubicBezTo>
                  <a:cubicBezTo>
                    <a:pt x="7543" y="941"/>
                    <a:pt x="7543" y="904"/>
                    <a:pt x="7506" y="904"/>
                  </a:cubicBezTo>
                  <a:cubicBezTo>
                    <a:pt x="7469" y="830"/>
                    <a:pt x="7432" y="756"/>
                    <a:pt x="7358" y="682"/>
                  </a:cubicBezTo>
                  <a:cubicBezTo>
                    <a:pt x="7284" y="608"/>
                    <a:pt x="7210" y="534"/>
                    <a:pt x="7136" y="497"/>
                  </a:cubicBezTo>
                  <a:cubicBezTo>
                    <a:pt x="7062" y="423"/>
                    <a:pt x="7025" y="386"/>
                    <a:pt x="6951" y="312"/>
                  </a:cubicBezTo>
                  <a:lnTo>
                    <a:pt x="6914" y="312"/>
                  </a:lnTo>
                  <a:cubicBezTo>
                    <a:pt x="6840" y="276"/>
                    <a:pt x="6767" y="239"/>
                    <a:pt x="6693" y="202"/>
                  </a:cubicBezTo>
                  <a:cubicBezTo>
                    <a:pt x="6693" y="165"/>
                    <a:pt x="6656" y="165"/>
                    <a:pt x="6656" y="165"/>
                  </a:cubicBezTo>
                  <a:cubicBezTo>
                    <a:pt x="6582" y="128"/>
                    <a:pt x="6508" y="91"/>
                    <a:pt x="6434" y="91"/>
                  </a:cubicBezTo>
                  <a:lnTo>
                    <a:pt x="6360" y="91"/>
                  </a:lnTo>
                  <a:cubicBezTo>
                    <a:pt x="6286" y="54"/>
                    <a:pt x="6212" y="17"/>
                    <a:pt x="6138" y="17"/>
                  </a:cubicBezTo>
                  <a:lnTo>
                    <a:pt x="5805" y="17"/>
                  </a:lnTo>
                  <a:cubicBezTo>
                    <a:pt x="5768" y="4"/>
                    <a:pt x="5735" y="0"/>
                    <a:pt x="5704"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97"/>
            <p:cNvSpPr/>
            <p:nvPr/>
          </p:nvSpPr>
          <p:spPr>
            <a:xfrm>
              <a:off x="2916590" y="973183"/>
              <a:ext cx="291518" cy="375436"/>
            </a:xfrm>
            <a:custGeom>
              <a:avLst/>
              <a:gdLst/>
              <a:ahLst/>
              <a:cxnLst/>
              <a:rect l="l" t="t" r="r" b="b"/>
              <a:pathLst>
                <a:path w="7543" h="9715" extrusionOk="0">
                  <a:moveTo>
                    <a:pt x="5140" y="1"/>
                  </a:moveTo>
                  <a:cubicBezTo>
                    <a:pt x="5029" y="38"/>
                    <a:pt x="4955" y="38"/>
                    <a:pt x="4844" y="74"/>
                  </a:cubicBezTo>
                  <a:lnTo>
                    <a:pt x="4807" y="74"/>
                  </a:lnTo>
                  <a:cubicBezTo>
                    <a:pt x="4733" y="111"/>
                    <a:pt x="4622" y="111"/>
                    <a:pt x="4511" y="148"/>
                  </a:cubicBezTo>
                  <a:cubicBezTo>
                    <a:pt x="4511" y="148"/>
                    <a:pt x="4474" y="185"/>
                    <a:pt x="4474" y="185"/>
                  </a:cubicBezTo>
                  <a:cubicBezTo>
                    <a:pt x="4363" y="222"/>
                    <a:pt x="4289" y="259"/>
                    <a:pt x="4178" y="296"/>
                  </a:cubicBezTo>
                  <a:lnTo>
                    <a:pt x="4142" y="296"/>
                  </a:lnTo>
                  <a:cubicBezTo>
                    <a:pt x="4031" y="370"/>
                    <a:pt x="3920" y="407"/>
                    <a:pt x="3809" y="481"/>
                  </a:cubicBezTo>
                  <a:cubicBezTo>
                    <a:pt x="3698" y="555"/>
                    <a:pt x="3587" y="629"/>
                    <a:pt x="3476" y="703"/>
                  </a:cubicBezTo>
                  <a:cubicBezTo>
                    <a:pt x="3439" y="703"/>
                    <a:pt x="3439" y="703"/>
                    <a:pt x="3402" y="740"/>
                  </a:cubicBezTo>
                  <a:cubicBezTo>
                    <a:pt x="3291" y="814"/>
                    <a:pt x="3180" y="888"/>
                    <a:pt x="3069" y="962"/>
                  </a:cubicBezTo>
                  <a:cubicBezTo>
                    <a:pt x="3069" y="999"/>
                    <a:pt x="3032" y="999"/>
                    <a:pt x="3032" y="999"/>
                  </a:cubicBezTo>
                  <a:cubicBezTo>
                    <a:pt x="2995" y="1036"/>
                    <a:pt x="2958" y="1073"/>
                    <a:pt x="2921" y="1073"/>
                  </a:cubicBezTo>
                  <a:cubicBezTo>
                    <a:pt x="2848" y="1147"/>
                    <a:pt x="2774" y="1221"/>
                    <a:pt x="2737" y="1258"/>
                  </a:cubicBezTo>
                  <a:cubicBezTo>
                    <a:pt x="2700" y="1295"/>
                    <a:pt x="2700" y="1295"/>
                    <a:pt x="2663" y="1295"/>
                  </a:cubicBezTo>
                  <a:cubicBezTo>
                    <a:pt x="2663" y="1331"/>
                    <a:pt x="2663" y="1331"/>
                    <a:pt x="2663" y="1331"/>
                  </a:cubicBezTo>
                  <a:cubicBezTo>
                    <a:pt x="2552" y="1405"/>
                    <a:pt x="2478" y="1516"/>
                    <a:pt x="2367" y="1590"/>
                  </a:cubicBezTo>
                  <a:cubicBezTo>
                    <a:pt x="2367" y="1627"/>
                    <a:pt x="2330" y="1664"/>
                    <a:pt x="2293" y="1664"/>
                  </a:cubicBezTo>
                  <a:cubicBezTo>
                    <a:pt x="2219" y="1775"/>
                    <a:pt x="2108" y="1886"/>
                    <a:pt x="2034" y="1997"/>
                  </a:cubicBezTo>
                  <a:lnTo>
                    <a:pt x="1997" y="1997"/>
                  </a:lnTo>
                  <a:cubicBezTo>
                    <a:pt x="1923" y="2108"/>
                    <a:pt x="1812" y="2219"/>
                    <a:pt x="1738" y="2367"/>
                  </a:cubicBezTo>
                  <a:cubicBezTo>
                    <a:pt x="1701" y="2367"/>
                    <a:pt x="1701" y="2404"/>
                    <a:pt x="1664" y="2441"/>
                  </a:cubicBezTo>
                  <a:cubicBezTo>
                    <a:pt x="1591" y="2552"/>
                    <a:pt x="1480" y="2662"/>
                    <a:pt x="1406" y="2810"/>
                  </a:cubicBezTo>
                  <a:cubicBezTo>
                    <a:pt x="1406" y="2810"/>
                    <a:pt x="1406" y="2847"/>
                    <a:pt x="1369" y="2847"/>
                  </a:cubicBezTo>
                  <a:cubicBezTo>
                    <a:pt x="1295" y="2958"/>
                    <a:pt x="1221" y="3069"/>
                    <a:pt x="1147" y="3180"/>
                  </a:cubicBezTo>
                  <a:cubicBezTo>
                    <a:pt x="1147" y="3217"/>
                    <a:pt x="1147" y="3254"/>
                    <a:pt x="1110" y="3291"/>
                  </a:cubicBezTo>
                  <a:cubicBezTo>
                    <a:pt x="1036" y="3402"/>
                    <a:pt x="962" y="3550"/>
                    <a:pt x="888" y="3661"/>
                  </a:cubicBezTo>
                  <a:cubicBezTo>
                    <a:pt x="888" y="3698"/>
                    <a:pt x="888" y="3735"/>
                    <a:pt x="851" y="3735"/>
                  </a:cubicBezTo>
                  <a:cubicBezTo>
                    <a:pt x="814" y="3845"/>
                    <a:pt x="740" y="3993"/>
                    <a:pt x="703" y="4104"/>
                  </a:cubicBezTo>
                  <a:cubicBezTo>
                    <a:pt x="666" y="4104"/>
                    <a:pt x="666" y="4141"/>
                    <a:pt x="666" y="4178"/>
                  </a:cubicBezTo>
                  <a:cubicBezTo>
                    <a:pt x="592" y="4289"/>
                    <a:pt x="555" y="4437"/>
                    <a:pt x="481" y="4585"/>
                  </a:cubicBezTo>
                  <a:cubicBezTo>
                    <a:pt x="481" y="4622"/>
                    <a:pt x="444" y="4622"/>
                    <a:pt x="444" y="4659"/>
                  </a:cubicBezTo>
                  <a:cubicBezTo>
                    <a:pt x="407" y="4807"/>
                    <a:pt x="371" y="4918"/>
                    <a:pt x="334" y="5066"/>
                  </a:cubicBezTo>
                  <a:cubicBezTo>
                    <a:pt x="297" y="5066"/>
                    <a:pt x="297" y="5066"/>
                    <a:pt x="297" y="5102"/>
                  </a:cubicBezTo>
                  <a:cubicBezTo>
                    <a:pt x="260" y="5213"/>
                    <a:pt x="223" y="5361"/>
                    <a:pt x="186" y="5509"/>
                  </a:cubicBezTo>
                  <a:cubicBezTo>
                    <a:pt x="186" y="5546"/>
                    <a:pt x="186" y="5583"/>
                    <a:pt x="149" y="5620"/>
                  </a:cubicBezTo>
                  <a:cubicBezTo>
                    <a:pt x="149" y="5657"/>
                    <a:pt x="149" y="5657"/>
                    <a:pt x="149" y="5694"/>
                  </a:cubicBezTo>
                  <a:lnTo>
                    <a:pt x="149" y="5731"/>
                  </a:lnTo>
                  <a:cubicBezTo>
                    <a:pt x="112" y="5805"/>
                    <a:pt x="112" y="5916"/>
                    <a:pt x="75" y="5990"/>
                  </a:cubicBezTo>
                  <a:cubicBezTo>
                    <a:pt x="75" y="5990"/>
                    <a:pt x="75" y="5990"/>
                    <a:pt x="75" y="6027"/>
                  </a:cubicBezTo>
                  <a:cubicBezTo>
                    <a:pt x="75" y="6101"/>
                    <a:pt x="38" y="6212"/>
                    <a:pt x="38" y="6323"/>
                  </a:cubicBezTo>
                  <a:cubicBezTo>
                    <a:pt x="38" y="6396"/>
                    <a:pt x="1" y="6433"/>
                    <a:pt x="1" y="6470"/>
                  </a:cubicBezTo>
                  <a:cubicBezTo>
                    <a:pt x="1" y="6655"/>
                    <a:pt x="1" y="6803"/>
                    <a:pt x="1" y="6951"/>
                  </a:cubicBezTo>
                  <a:cubicBezTo>
                    <a:pt x="1" y="7099"/>
                    <a:pt x="1" y="7210"/>
                    <a:pt x="1" y="7321"/>
                  </a:cubicBezTo>
                  <a:cubicBezTo>
                    <a:pt x="1" y="7358"/>
                    <a:pt x="1" y="7358"/>
                    <a:pt x="1" y="7358"/>
                  </a:cubicBezTo>
                  <a:cubicBezTo>
                    <a:pt x="1" y="7469"/>
                    <a:pt x="38" y="7580"/>
                    <a:pt x="38" y="7690"/>
                  </a:cubicBezTo>
                  <a:cubicBezTo>
                    <a:pt x="38" y="7727"/>
                    <a:pt x="38" y="7727"/>
                    <a:pt x="38" y="7764"/>
                  </a:cubicBezTo>
                  <a:cubicBezTo>
                    <a:pt x="75" y="7838"/>
                    <a:pt x="75" y="7949"/>
                    <a:pt x="112" y="8060"/>
                  </a:cubicBezTo>
                  <a:cubicBezTo>
                    <a:pt x="112" y="8060"/>
                    <a:pt x="112" y="8097"/>
                    <a:pt x="112" y="8097"/>
                  </a:cubicBezTo>
                  <a:cubicBezTo>
                    <a:pt x="149" y="8208"/>
                    <a:pt x="186" y="8282"/>
                    <a:pt x="223" y="8356"/>
                  </a:cubicBezTo>
                  <a:cubicBezTo>
                    <a:pt x="223" y="8393"/>
                    <a:pt x="223" y="8393"/>
                    <a:pt x="223" y="8393"/>
                  </a:cubicBezTo>
                  <a:cubicBezTo>
                    <a:pt x="260" y="8504"/>
                    <a:pt x="297" y="8578"/>
                    <a:pt x="334" y="8652"/>
                  </a:cubicBezTo>
                  <a:cubicBezTo>
                    <a:pt x="334" y="8652"/>
                    <a:pt x="371" y="8689"/>
                    <a:pt x="371" y="8689"/>
                  </a:cubicBezTo>
                  <a:cubicBezTo>
                    <a:pt x="407" y="8763"/>
                    <a:pt x="444" y="8837"/>
                    <a:pt x="518" y="8910"/>
                  </a:cubicBezTo>
                  <a:cubicBezTo>
                    <a:pt x="555" y="8984"/>
                    <a:pt x="629" y="9058"/>
                    <a:pt x="666" y="9132"/>
                  </a:cubicBezTo>
                  <a:lnTo>
                    <a:pt x="703" y="9132"/>
                  </a:lnTo>
                  <a:cubicBezTo>
                    <a:pt x="740" y="9206"/>
                    <a:pt x="814" y="9243"/>
                    <a:pt x="888" y="9317"/>
                  </a:cubicBezTo>
                  <a:lnTo>
                    <a:pt x="925" y="9317"/>
                  </a:lnTo>
                  <a:cubicBezTo>
                    <a:pt x="962" y="9391"/>
                    <a:pt x="1036" y="9428"/>
                    <a:pt x="1110" y="9465"/>
                  </a:cubicBezTo>
                  <a:lnTo>
                    <a:pt x="1147" y="9465"/>
                  </a:lnTo>
                  <a:cubicBezTo>
                    <a:pt x="1221" y="9502"/>
                    <a:pt x="1295" y="9539"/>
                    <a:pt x="1369" y="9576"/>
                  </a:cubicBezTo>
                  <a:lnTo>
                    <a:pt x="1406" y="9576"/>
                  </a:lnTo>
                  <a:cubicBezTo>
                    <a:pt x="1480" y="9613"/>
                    <a:pt x="1554" y="9650"/>
                    <a:pt x="1628" y="9650"/>
                  </a:cubicBezTo>
                  <a:lnTo>
                    <a:pt x="1664" y="9650"/>
                  </a:lnTo>
                  <a:cubicBezTo>
                    <a:pt x="1738" y="9687"/>
                    <a:pt x="1812" y="9687"/>
                    <a:pt x="1923" y="9687"/>
                  </a:cubicBezTo>
                  <a:cubicBezTo>
                    <a:pt x="1979" y="9705"/>
                    <a:pt x="2025" y="9715"/>
                    <a:pt x="2071" y="9715"/>
                  </a:cubicBezTo>
                  <a:cubicBezTo>
                    <a:pt x="2117" y="9715"/>
                    <a:pt x="2164" y="9705"/>
                    <a:pt x="2219" y="9687"/>
                  </a:cubicBezTo>
                  <a:cubicBezTo>
                    <a:pt x="2330" y="9687"/>
                    <a:pt x="2404" y="9687"/>
                    <a:pt x="2515" y="9650"/>
                  </a:cubicBezTo>
                  <a:lnTo>
                    <a:pt x="2552" y="9650"/>
                  </a:lnTo>
                  <a:cubicBezTo>
                    <a:pt x="2663" y="9650"/>
                    <a:pt x="2737" y="9613"/>
                    <a:pt x="2848" y="9576"/>
                  </a:cubicBezTo>
                  <a:lnTo>
                    <a:pt x="2885" y="9576"/>
                  </a:lnTo>
                  <a:cubicBezTo>
                    <a:pt x="2995" y="9539"/>
                    <a:pt x="3069" y="9502"/>
                    <a:pt x="3180" y="9465"/>
                  </a:cubicBezTo>
                  <a:cubicBezTo>
                    <a:pt x="3365" y="9391"/>
                    <a:pt x="3550" y="9317"/>
                    <a:pt x="3698" y="9243"/>
                  </a:cubicBezTo>
                  <a:cubicBezTo>
                    <a:pt x="5805" y="8060"/>
                    <a:pt x="7506" y="5176"/>
                    <a:pt x="7543" y="2736"/>
                  </a:cubicBezTo>
                  <a:cubicBezTo>
                    <a:pt x="7543" y="2515"/>
                    <a:pt x="7543" y="2293"/>
                    <a:pt x="7506" y="2071"/>
                  </a:cubicBezTo>
                  <a:cubicBezTo>
                    <a:pt x="7469" y="1960"/>
                    <a:pt x="7469" y="1849"/>
                    <a:pt x="7432" y="1738"/>
                  </a:cubicBezTo>
                  <a:cubicBezTo>
                    <a:pt x="7395" y="1627"/>
                    <a:pt x="7395" y="1553"/>
                    <a:pt x="7358" y="1442"/>
                  </a:cubicBezTo>
                  <a:cubicBezTo>
                    <a:pt x="7358" y="1442"/>
                    <a:pt x="7358" y="1405"/>
                    <a:pt x="7321" y="1405"/>
                  </a:cubicBezTo>
                  <a:cubicBezTo>
                    <a:pt x="7321" y="1331"/>
                    <a:pt x="7284" y="1221"/>
                    <a:pt x="7247" y="1147"/>
                  </a:cubicBezTo>
                  <a:cubicBezTo>
                    <a:pt x="7210" y="1147"/>
                    <a:pt x="7210" y="1110"/>
                    <a:pt x="7210" y="1110"/>
                  </a:cubicBezTo>
                  <a:cubicBezTo>
                    <a:pt x="7173" y="1036"/>
                    <a:pt x="7136" y="962"/>
                    <a:pt x="7099" y="888"/>
                  </a:cubicBezTo>
                  <a:cubicBezTo>
                    <a:pt x="7062" y="888"/>
                    <a:pt x="7062" y="851"/>
                    <a:pt x="7062" y="851"/>
                  </a:cubicBezTo>
                  <a:cubicBezTo>
                    <a:pt x="7025" y="777"/>
                    <a:pt x="6951" y="703"/>
                    <a:pt x="6914" y="666"/>
                  </a:cubicBezTo>
                  <a:cubicBezTo>
                    <a:pt x="6914" y="629"/>
                    <a:pt x="6914" y="629"/>
                    <a:pt x="6914" y="629"/>
                  </a:cubicBezTo>
                  <a:cubicBezTo>
                    <a:pt x="6840" y="555"/>
                    <a:pt x="6803" y="518"/>
                    <a:pt x="6729" y="444"/>
                  </a:cubicBezTo>
                  <a:cubicBezTo>
                    <a:pt x="6656" y="407"/>
                    <a:pt x="6582" y="333"/>
                    <a:pt x="6508" y="296"/>
                  </a:cubicBezTo>
                  <a:cubicBezTo>
                    <a:pt x="6434" y="259"/>
                    <a:pt x="6360" y="222"/>
                    <a:pt x="6286" y="185"/>
                  </a:cubicBezTo>
                  <a:cubicBezTo>
                    <a:pt x="6286" y="185"/>
                    <a:pt x="6249" y="148"/>
                    <a:pt x="6249" y="148"/>
                  </a:cubicBezTo>
                  <a:cubicBezTo>
                    <a:pt x="6175" y="111"/>
                    <a:pt x="6101" y="111"/>
                    <a:pt x="6027" y="74"/>
                  </a:cubicBezTo>
                  <a:lnTo>
                    <a:pt x="5990" y="74"/>
                  </a:lnTo>
                  <a:cubicBezTo>
                    <a:pt x="5916" y="38"/>
                    <a:pt x="5842" y="38"/>
                    <a:pt x="5731"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97"/>
            <p:cNvSpPr/>
            <p:nvPr/>
          </p:nvSpPr>
          <p:spPr>
            <a:xfrm>
              <a:off x="2920880" y="981763"/>
              <a:ext cx="274397" cy="352945"/>
            </a:xfrm>
            <a:custGeom>
              <a:avLst/>
              <a:gdLst/>
              <a:ahLst/>
              <a:cxnLst/>
              <a:rect l="l" t="t" r="r" b="b"/>
              <a:pathLst>
                <a:path w="7100" h="9133" extrusionOk="0">
                  <a:moveTo>
                    <a:pt x="5140" y="0"/>
                  </a:moveTo>
                  <a:cubicBezTo>
                    <a:pt x="5029" y="0"/>
                    <a:pt x="4955" y="0"/>
                    <a:pt x="4881" y="37"/>
                  </a:cubicBezTo>
                  <a:lnTo>
                    <a:pt x="4844" y="37"/>
                  </a:lnTo>
                  <a:cubicBezTo>
                    <a:pt x="4733" y="37"/>
                    <a:pt x="4659" y="74"/>
                    <a:pt x="4585" y="74"/>
                  </a:cubicBezTo>
                  <a:lnTo>
                    <a:pt x="4511" y="74"/>
                  </a:lnTo>
                  <a:cubicBezTo>
                    <a:pt x="4437" y="111"/>
                    <a:pt x="4363" y="148"/>
                    <a:pt x="4252" y="148"/>
                  </a:cubicBezTo>
                  <a:cubicBezTo>
                    <a:pt x="4252" y="185"/>
                    <a:pt x="4215" y="185"/>
                    <a:pt x="4215" y="185"/>
                  </a:cubicBezTo>
                  <a:cubicBezTo>
                    <a:pt x="4104" y="222"/>
                    <a:pt x="4031" y="259"/>
                    <a:pt x="3920" y="296"/>
                  </a:cubicBezTo>
                  <a:lnTo>
                    <a:pt x="3883" y="296"/>
                  </a:lnTo>
                  <a:cubicBezTo>
                    <a:pt x="3809" y="370"/>
                    <a:pt x="3698" y="407"/>
                    <a:pt x="3587" y="481"/>
                  </a:cubicBezTo>
                  <a:cubicBezTo>
                    <a:pt x="3476" y="518"/>
                    <a:pt x="3365" y="592"/>
                    <a:pt x="3254" y="666"/>
                  </a:cubicBezTo>
                  <a:cubicBezTo>
                    <a:pt x="3254" y="666"/>
                    <a:pt x="3217" y="703"/>
                    <a:pt x="3217" y="703"/>
                  </a:cubicBezTo>
                  <a:cubicBezTo>
                    <a:pt x="3106" y="777"/>
                    <a:pt x="2995" y="851"/>
                    <a:pt x="2921" y="925"/>
                  </a:cubicBezTo>
                  <a:cubicBezTo>
                    <a:pt x="2884" y="925"/>
                    <a:pt x="2847" y="962"/>
                    <a:pt x="2847" y="962"/>
                  </a:cubicBezTo>
                  <a:cubicBezTo>
                    <a:pt x="2810" y="999"/>
                    <a:pt x="2774" y="999"/>
                    <a:pt x="2774" y="1036"/>
                  </a:cubicBezTo>
                  <a:cubicBezTo>
                    <a:pt x="2663" y="1109"/>
                    <a:pt x="2626" y="1146"/>
                    <a:pt x="2552" y="1220"/>
                  </a:cubicBezTo>
                  <a:cubicBezTo>
                    <a:pt x="2552" y="1220"/>
                    <a:pt x="2552" y="1220"/>
                    <a:pt x="2515" y="1257"/>
                  </a:cubicBezTo>
                  <a:cubicBezTo>
                    <a:pt x="2404" y="1331"/>
                    <a:pt x="2330" y="1442"/>
                    <a:pt x="2256" y="1516"/>
                  </a:cubicBezTo>
                  <a:cubicBezTo>
                    <a:pt x="2219" y="1553"/>
                    <a:pt x="2182" y="1590"/>
                    <a:pt x="2182" y="1590"/>
                  </a:cubicBezTo>
                  <a:cubicBezTo>
                    <a:pt x="2071" y="1701"/>
                    <a:pt x="1997" y="1775"/>
                    <a:pt x="1886" y="1886"/>
                  </a:cubicBezTo>
                  <a:cubicBezTo>
                    <a:pt x="1886" y="1886"/>
                    <a:pt x="1886" y="1886"/>
                    <a:pt x="1886" y="1923"/>
                  </a:cubicBezTo>
                  <a:cubicBezTo>
                    <a:pt x="1812" y="1997"/>
                    <a:pt x="1701" y="2108"/>
                    <a:pt x="1627" y="2219"/>
                  </a:cubicBezTo>
                  <a:lnTo>
                    <a:pt x="1590" y="2293"/>
                  </a:lnTo>
                  <a:cubicBezTo>
                    <a:pt x="1480" y="2403"/>
                    <a:pt x="1406" y="2551"/>
                    <a:pt x="1332" y="2662"/>
                  </a:cubicBezTo>
                  <a:cubicBezTo>
                    <a:pt x="1332" y="2662"/>
                    <a:pt x="1295" y="2699"/>
                    <a:pt x="1295" y="2699"/>
                  </a:cubicBezTo>
                  <a:cubicBezTo>
                    <a:pt x="1221" y="2810"/>
                    <a:pt x="1147" y="2921"/>
                    <a:pt x="1110" y="3032"/>
                  </a:cubicBezTo>
                  <a:cubicBezTo>
                    <a:pt x="1073" y="3032"/>
                    <a:pt x="1073" y="3069"/>
                    <a:pt x="1036" y="3106"/>
                  </a:cubicBezTo>
                  <a:cubicBezTo>
                    <a:pt x="999" y="3217"/>
                    <a:pt x="925" y="3328"/>
                    <a:pt x="851" y="3476"/>
                  </a:cubicBezTo>
                  <a:cubicBezTo>
                    <a:pt x="851" y="3476"/>
                    <a:pt x="814" y="3513"/>
                    <a:pt x="814" y="3550"/>
                  </a:cubicBezTo>
                  <a:cubicBezTo>
                    <a:pt x="740" y="3660"/>
                    <a:pt x="703" y="3771"/>
                    <a:pt x="666" y="3882"/>
                  </a:cubicBezTo>
                  <a:cubicBezTo>
                    <a:pt x="629" y="3882"/>
                    <a:pt x="629" y="3919"/>
                    <a:pt x="629" y="3956"/>
                  </a:cubicBezTo>
                  <a:cubicBezTo>
                    <a:pt x="555" y="4067"/>
                    <a:pt x="518" y="4178"/>
                    <a:pt x="444" y="4326"/>
                  </a:cubicBezTo>
                  <a:cubicBezTo>
                    <a:pt x="444" y="4363"/>
                    <a:pt x="444" y="4363"/>
                    <a:pt x="444" y="4400"/>
                  </a:cubicBezTo>
                  <a:cubicBezTo>
                    <a:pt x="370" y="4548"/>
                    <a:pt x="333" y="4659"/>
                    <a:pt x="296" y="4770"/>
                  </a:cubicBezTo>
                  <a:cubicBezTo>
                    <a:pt x="296" y="4770"/>
                    <a:pt x="296" y="4807"/>
                    <a:pt x="296" y="4807"/>
                  </a:cubicBezTo>
                  <a:cubicBezTo>
                    <a:pt x="260" y="4954"/>
                    <a:pt x="223" y="5065"/>
                    <a:pt x="186" y="5176"/>
                  </a:cubicBezTo>
                  <a:cubicBezTo>
                    <a:pt x="186" y="5213"/>
                    <a:pt x="149" y="5250"/>
                    <a:pt x="149" y="5287"/>
                  </a:cubicBezTo>
                  <a:cubicBezTo>
                    <a:pt x="149" y="5324"/>
                    <a:pt x="149" y="5361"/>
                    <a:pt x="149" y="5398"/>
                  </a:cubicBezTo>
                  <a:cubicBezTo>
                    <a:pt x="112" y="5472"/>
                    <a:pt x="112" y="5583"/>
                    <a:pt x="75" y="5657"/>
                  </a:cubicBezTo>
                  <a:cubicBezTo>
                    <a:pt x="75" y="5768"/>
                    <a:pt x="38" y="5879"/>
                    <a:pt x="38" y="5953"/>
                  </a:cubicBezTo>
                  <a:cubicBezTo>
                    <a:pt x="38" y="6027"/>
                    <a:pt x="38" y="6064"/>
                    <a:pt x="1" y="6101"/>
                  </a:cubicBezTo>
                  <a:cubicBezTo>
                    <a:pt x="1" y="6248"/>
                    <a:pt x="1" y="6396"/>
                    <a:pt x="1" y="6544"/>
                  </a:cubicBezTo>
                  <a:cubicBezTo>
                    <a:pt x="1" y="6692"/>
                    <a:pt x="1" y="6803"/>
                    <a:pt x="1" y="6914"/>
                  </a:cubicBezTo>
                  <a:cubicBezTo>
                    <a:pt x="1" y="6914"/>
                    <a:pt x="1" y="6951"/>
                    <a:pt x="1" y="6951"/>
                  </a:cubicBezTo>
                  <a:cubicBezTo>
                    <a:pt x="1" y="7062"/>
                    <a:pt x="38" y="7173"/>
                    <a:pt x="38" y="7247"/>
                  </a:cubicBezTo>
                  <a:cubicBezTo>
                    <a:pt x="38" y="7284"/>
                    <a:pt x="38" y="7284"/>
                    <a:pt x="38" y="7321"/>
                  </a:cubicBezTo>
                  <a:cubicBezTo>
                    <a:pt x="75" y="7395"/>
                    <a:pt x="75" y="7505"/>
                    <a:pt x="112" y="7579"/>
                  </a:cubicBezTo>
                  <a:lnTo>
                    <a:pt x="112" y="7616"/>
                  </a:lnTo>
                  <a:cubicBezTo>
                    <a:pt x="149" y="7727"/>
                    <a:pt x="186" y="7801"/>
                    <a:pt x="223" y="7875"/>
                  </a:cubicBezTo>
                  <a:cubicBezTo>
                    <a:pt x="223" y="7912"/>
                    <a:pt x="223" y="7912"/>
                    <a:pt x="223" y="7912"/>
                  </a:cubicBezTo>
                  <a:cubicBezTo>
                    <a:pt x="260" y="8023"/>
                    <a:pt x="296" y="8097"/>
                    <a:pt x="333" y="8171"/>
                  </a:cubicBezTo>
                  <a:cubicBezTo>
                    <a:pt x="370" y="8282"/>
                    <a:pt x="444" y="8356"/>
                    <a:pt x="481" y="8393"/>
                  </a:cubicBezTo>
                  <a:cubicBezTo>
                    <a:pt x="518" y="8467"/>
                    <a:pt x="592" y="8541"/>
                    <a:pt x="629" y="8615"/>
                  </a:cubicBezTo>
                  <a:lnTo>
                    <a:pt x="666" y="8615"/>
                  </a:lnTo>
                  <a:cubicBezTo>
                    <a:pt x="703" y="8688"/>
                    <a:pt x="777" y="8725"/>
                    <a:pt x="851" y="8762"/>
                  </a:cubicBezTo>
                  <a:cubicBezTo>
                    <a:pt x="851" y="8762"/>
                    <a:pt x="851" y="8799"/>
                    <a:pt x="851" y="8799"/>
                  </a:cubicBezTo>
                  <a:cubicBezTo>
                    <a:pt x="925" y="8836"/>
                    <a:pt x="999" y="8873"/>
                    <a:pt x="1036" y="8910"/>
                  </a:cubicBezTo>
                  <a:cubicBezTo>
                    <a:pt x="1073" y="8910"/>
                    <a:pt x="1073" y="8910"/>
                    <a:pt x="1073" y="8947"/>
                  </a:cubicBezTo>
                  <a:cubicBezTo>
                    <a:pt x="1147" y="8984"/>
                    <a:pt x="1221" y="8984"/>
                    <a:pt x="1295" y="9021"/>
                  </a:cubicBezTo>
                  <a:lnTo>
                    <a:pt x="1332" y="9021"/>
                  </a:lnTo>
                  <a:cubicBezTo>
                    <a:pt x="1369" y="9058"/>
                    <a:pt x="1443" y="9095"/>
                    <a:pt x="1553" y="9095"/>
                  </a:cubicBezTo>
                  <a:cubicBezTo>
                    <a:pt x="1627" y="9132"/>
                    <a:pt x="1738" y="9132"/>
                    <a:pt x="1812" y="9132"/>
                  </a:cubicBezTo>
                  <a:lnTo>
                    <a:pt x="2108" y="9132"/>
                  </a:lnTo>
                  <a:cubicBezTo>
                    <a:pt x="2182" y="9132"/>
                    <a:pt x="2293" y="9132"/>
                    <a:pt x="2367" y="9095"/>
                  </a:cubicBezTo>
                  <a:lnTo>
                    <a:pt x="2404" y="9095"/>
                  </a:lnTo>
                  <a:cubicBezTo>
                    <a:pt x="2515" y="9095"/>
                    <a:pt x="2589" y="9058"/>
                    <a:pt x="2663" y="9021"/>
                  </a:cubicBezTo>
                  <a:lnTo>
                    <a:pt x="2737" y="9021"/>
                  </a:lnTo>
                  <a:cubicBezTo>
                    <a:pt x="2810" y="8984"/>
                    <a:pt x="2921" y="8984"/>
                    <a:pt x="2995" y="8910"/>
                  </a:cubicBezTo>
                  <a:cubicBezTo>
                    <a:pt x="3180" y="8873"/>
                    <a:pt x="3328" y="8799"/>
                    <a:pt x="3476" y="8688"/>
                  </a:cubicBezTo>
                  <a:cubicBezTo>
                    <a:pt x="5472" y="7616"/>
                    <a:pt x="7062" y="4880"/>
                    <a:pt x="7099" y="2588"/>
                  </a:cubicBezTo>
                  <a:cubicBezTo>
                    <a:pt x="7099" y="2366"/>
                    <a:pt x="7099" y="2145"/>
                    <a:pt x="7062" y="1960"/>
                  </a:cubicBezTo>
                  <a:cubicBezTo>
                    <a:pt x="7025" y="1849"/>
                    <a:pt x="7025" y="1775"/>
                    <a:pt x="6988" y="1664"/>
                  </a:cubicBezTo>
                  <a:cubicBezTo>
                    <a:pt x="6988" y="1664"/>
                    <a:pt x="6988" y="1664"/>
                    <a:pt x="6988" y="1627"/>
                  </a:cubicBezTo>
                  <a:cubicBezTo>
                    <a:pt x="6988" y="1553"/>
                    <a:pt x="6951" y="1442"/>
                    <a:pt x="6914" y="1368"/>
                  </a:cubicBezTo>
                  <a:cubicBezTo>
                    <a:pt x="6914" y="1368"/>
                    <a:pt x="6914" y="1331"/>
                    <a:pt x="6914" y="1331"/>
                  </a:cubicBezTo>
                  <a:cubicBezTo>
                    <a:pt x="6877" y="1257"/>
                    <a:pt x="6840" y="1183"/>
                    <a:pt x="6803" y="1109"/>
                  </a:cubicBezTo>
                  <a:cubicBezTo>
                    <a:pt x="6803" y="1073"/>
                    <a:pt x="6803" y="1073"/>
                    <a:pt x="6803" y="1073"/>
                  </a:cubicBezTo>
                  <a:cubicBezTo>
                    <a:pt x="6766" y="999"/>
                    <a:pt x="6729" y="925"/>
                    <a:pt x="6655" y="851"/>
                  </a:cubicBezTo>
                  <a:cubicBezTo>
                    <a:pt x="6655" y="851"/>
                    <a:pt x="6655" y="814"/>
                    <a:pt x="6655" y="814"/>
                  </a:cubicBezTo>
                  <a:cubicBezTo>
                    <a:pt x="6618" y="740"/>
                    <a:pt x="6545" y="703"/>
                    <a:pt x="6508" y="629"/>
                  </a:cubicBezTo>
                  <a:cubicBezTo>
                    <a:pt x="6508" y="629"/>
                    <a:pt x="6508" y="629"/>
                    <a:pt x="6508" y="592"/>
                  </a:cubicBezTo>
                  <a:cubicBezTo>
                    <a:pt x="6434" y="555"/>
                    <a:pt x="6397" y="481"/>
                    <a:pt x="6323" y="444"/>
                  </a:cubicBezTo>
                  <a:cubicBezTo>
                    <a:pt x="6249" y="370"/>
                    <a:pt x="6212" y="333"/>
                    <a:pt x="6138" y="296"/>
                  </a:cubicBezTo>
                  <a:lnTo>
                    <a:pt x="6101" y="296"/>
                  </a:lnTo>
                  <a:cubicBezTo>
                    <a:pt x="6064" y="259"/>
                    <a:pt x="5990" y="222"/>
                    <a:pt x="5916" y="185"/>
                  </a:cubicBezTo>
                  <a:cubicBezTo>
                    <a:pt x="5916" y="185"/>
                    <a:pt x="5879" y="185"/>
                    <a:pt x="5879" y="148"/>
                  </a:cubicBezTo>
                  <a:cubicBezTo>
                    <a:pt x="5805" y="148"/>
                    <a:pt x="5731" y="111"/>
                    <a:pt x="5657" y="74"/>
                  </a:cubicBezTo>
                  <a:lnTo>
                    <a:pt x="5620" y="74"/>
                  </a:lnTo>
                  <a:cubicBezTo>
                    <a:pt x="5546" y="74"/>
                    <a:pt x="5472" y="37"/>
                    <a:pt x="5398" y="37"/>
                  </a:cubicBezTo>
                  <a:cubicBezTo>
                    <a:pt x="5288" y="37"/>
                    <a:pt x="5214" y="0"/>
                    <a:pt x="5140"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97"/>
            <p:cNvSpPr/>
            <p:nvPr/>
          </p:nvSpPr>
          <p:spPr>
            <a:xfrm>
              <a:off x="2925170" y="991772"/>
              <a:ext cx="257238" cy="330067"/>
            </a:xfrm>
            <a:custGeom>
              <a:avLst/>
              <a:gdLst/>
              <a:ahLst/>
              <a:cxnLst/>
              <a:rect l="l" t="t" r="r" b="b"/>
              <a:pathLst>
                <a:path w="6656" h="8541" extrusionOk="0">
                  <a:moveTo>
                    <a:pt x="4548" y="0"/>
                  </a:moveTo>
                  <a:cubicBezTo>
                    <a:pt x="4474" y="0"/>
                    <a:pt x="4363" y="37"/>
                    <a:pt x="4289" y="37"/>
                  </a:cubicBezTo>
                  <a:lnTo>
                    <a:pt x="4252" y="74"/>
                  </a:lnTo>
                  <a:cubicBezTo>
                    <a:pt x="4178" y="74"/>
                    <a:pt x="4067" y="111"/>
                    <a:pt x="3993" y="148"/>
                  </a:cubicBezTo>
                  <a:lnTo>
                    <a:pt x="3956" y="148"/>
                  </a:lnTo>
                  <a:cubicBezTo>
                    <a:pt x="3883" y="185"/>
                    <a:pt x="3772" y="222"/>
                    <a:pt x="3698" y="259"/>
                  </a:cubicBezTo>
                  <a:lnTo>
                    <a:pt x="3661" y="259"/>
                  </a:lnTo>
                  <a:cubicBezTo>
                    <a:pt x="3550" y="296"/>
                    <a:pt x="3476" y="370"/>
                    <a:pt x="3365" y="407"/>
                  </a:cubicBezTo>
                  <a:cubicBezTo>
                    <a:pt x="3254" y="481"/>
                    <a:pt x="3180" y="518"/>
                    <a:pt x="3069" y="592"/>
                  </a:cubicBezTo>
                  <a:cubicBezTo>
                    <a:pt x="3032" y="629"/>
                    <a:pt x="3032" y="629"/>
                    <a:pt x="2995" y="629"/>
                  </a:cubicBezTo>
                  <a:cubicBezTo>
                    <a:pt x="2921" y="703"/>
                    <a:pt x="2810" y="777"/>
                    <a:pt x="2736" y="850"/>
                  </a:cubicBezTo>
                  <a:cubicBezTo>
                    <a:pt x="2699" y="850"/>
                    <a:pt x="2699" y="887"/>
                    <a:pt x="2663" y="887"/>
                  </a:cubicBezTo>
                  <a:cubicBezTo>
                    <a:pt x="2663" y="924"/>
                    <a:pt x="2626" y="924"/>
                    <a:pt x="2589" y="961"/>
                  </a:cubicBezTo>
                  <a:cubicBezTo>
                    <a:pt x="2515" y="1035"/>
                    <a:pt x="2478" y="1072"/>
                    <a:pt x="2404" y="1109"/>
                  </a:cubicBezTo>
                  <a:cubicBezTo>
                    <a:pt x="2404" y="1109"/>
                    <a:pt x="2367" y="1146"/>
                    <a:pt x="2367" y="1146"/>
                  </a:cubicBezTo>
                  <a:cubicBezTo>
                    <a:pt x="2256" y="1257"/>
                    <a:pt x="2182" y="1331"/>
                    <a:pt x="2108" y="1405"/>
                  </a:cubicBezTo>
                  <a:cubicBezTo>
                    <a:pt x="2071" y="1442"/>
                    <a:pt x="2071" y="1442"/>
                    <a:pt x="2034" y="1479"/>
                  </a:cubicBezTo>
                  <a:cubicBezTo>
                    <a:pt x="1960" y="1553"/>
                    <a:pt x="1886" y="1664"/>
                    <a:pt x="1775" y="1738"/>
                  </a:cubicBezTo>
                  <a:lnTo>
                    <a:pt x="1775" y="1775"/>
                  </a:lnTo>
                  <a:cubicBezTo>
                    <a:pt x="1701" y="1849"/>
                    <a:pt x="1627" y="1960"/>
                    <a:pt x="1553" y="2071"/>
                  </a:cubicBezTo>
                  <a:cubicBezTo>
                    <a:pt x="1516" y="2107"/>
                    <a:pt x="1516" y="2107"/>
                    <a:pt x="1479" y="2144"/>
                  </a:cubicBezTo>
                  <a:cubicBezTo>
                    <a:pt x="1406" y="2255"/>
                    <a:pt x="1332" y="2366"/>
                    <a:pt x="1258" y="2477"/>
                  </a:cubicBezTo>
                  <a:cubicBezTo>
                    <a:pt x="1258" y="2477"/>
                    <a:pt x="1221" y="2477"/>
                    <a:pt x="1221" y="2514"/>
                  </a:cubicBezTo>
                  <a:cubicBezTo>
                    <a:pt x="1147" y="2588"/>
                    <a:pt x="1110" y="2699"/>
                    <a:pt x="1036" y="2810"/>
                  </a:cubicBezTo>
                  <a:cubicBezTo>
                    <a:pt x="1036" y="2847"/>
                    <a:pt x="999" y="2847"/>
                    <a:pt x="999" y="2884"/>
                  </a:cubicBezTo>
                  <a:cubicBezTo>
                    <a:pt x="925" y="2995"/>
                    <a:pt x="851" y="3106"/>
                    <a:pt x="814" y="3217"/>
                  </a:cubicBezTo>
                  <a:cubicBezTo>
                    <a:pt x="777" y="3254"/>
                    <a:pt x="777" y="3254"/>
                    <a:pt x="777" y="3291"/>
                  </a:cubicBezTo>
                  <a:cubicBezTo>
                    <a:pt x="703" y="3401"/>
                    <a:pt x="666" y="3512"/>
                    <a:pt x="629" y="3586"/>
                  </a:cubicBezTo>
                  <a:cubicBezTo>
                    <a:pt x="592" y="3623"/>
                    <a:pt x="592" y="3660"/>
                    <a:pt x="592" y="3660"/>
                  </a:cubicBezTo>
                  <a:cubicBezTo>
                    <a:pt x="518" y="3771"/>
                    <a:pt x="481" y="3919"/>
                    <a:pt x="444" y="4030"/>
                  </a:cubicBezTo>
                  <a:cubicBezTo>
                    <a:pt x="444" y="4067"/>
                    <a:pt x="407" y="4067"/>
                    <a:pt x="407" y="4104"/>
                  </a:cubicBezTo>
                  <a:cubicBezTo>
                    <a:pt x="370" y="4215"/>
                    <a:pt x="333" y="4326"/>
                    <a:pt x="296" y="4437"/>
                  </a:cubicBezTo>
                  <a:cubicBezTo>
                    <a:pt x="296" y="4474"/>
                    <a:pt x="296" y="4474"/>
                    <a:pt x="259" y="4474"/>
                  </a:cubicBezTo>
                  <a:cubicBezTo>
                    <a:pt x="222" y="4585"/>
                    <a:pt x="222" y="4732"/>
                    <a:pt x="185" y="4843"/>
                  </a:cubicBezTo>
                  <a:cubicBezTo>
                    <a:pt x="185" y="4880"/>
                    <a:pt x="149" y="4917"/>
                    <a:pt x="149" y="4917"/>
                  </a:cubicBezTo>
                  <a:cubicBezTo>
                    <a:pt x="149" y="4954"/>
                    <a:pt x="149" y="4991"/>
                    <a:pt x="149" y="5028"/>
                  </a:cubicBezTo>
                  <a:cubicBezTo>
                    <a:pt x="112" y="5102"/>
                    <a:pt x="112" y="5213"/>
                    <a:pt x="75" y="5287"/>
                  </a:cubicBezTo>
                  <a:cubicBezTo>
                    <a:pt x="75" y="5398"/>
                    <a:pt x="38" y="5472"/>
                    <a:pt x="38" y="5583"/>
                  </a:cubicBezTo>
                  <a:cubicBezTo>
                    <a:pt x="38" y="5620"/>
                    <a:pt x="38" y="5657"/>
                    <a:pt x="38" y="5694"/>
                  </a:cubicBezTo>
                  <a:cubicBezTo>
                    <a:pt x="1" y="5842"/>
                    <a:pt x="1" y="5989"/>
                    <a:pt x="1" y="6137"/>
                  </a:cubicBezTo>
                  <a:cubicBezTo>
                    <a:pt x="1" y="6248"/>
                    <a:pt x="1" y="6359"/>
                    <a:pt x="1" y="6470"/>
                  </a:cubicBezTo>
                  <a:cubicBezTo>
                    <a:pt x="1" y="6581"/>
                    <a:pt x="38" y="6692"/>
                    <a:pt x="38" y="6766"/>
                  </a:cubicBezTo>
                  <a:cubicBezTo>
                    <a:pt x="38" y="6803"/>
                    <a:pt x="38" y="6803"/>
                    <a:pt x="38" y="6803"/>
                  </a:cubicBezTo>
                  <a:cubicBezTo>
                    <a:pt x="75" y="6914"/>
                    <a:pt x="75" y="6988"/>
                    <a:pt x="112" y="7099"/>
                  </a:cubicBezTo>
                  <a:cubicBezTo>
                    <a:pt x="112" y="7099"/>
                    <a:pt x="112" y="7099"/>
                    <a:pt x="112" y="7136"/>
                  </a:cubicBezTo>
                  <a:cubicBezTo>
                    <a:pt x="149" y="7209"/>
                    <a:pt x="185" y="7283"/>
                    <a:pt x="185" y="7357"/>
                  </a:cubicBezTo>
                  <a:cubicBezTo>
                    <a:pt x="222" y="7394"/>
                    <a:pt x="222" y="7394"/>
                    <a:pt x="222" y="7394"/>
                  </a:cubicBezTo>
                  <a:cubicBezTo>
                    <a:pt x="259" y="7468"/>
                    <a:pt x="296" y="7542"/>
                    <a:pt x="333" y="7616"/>
                  </a:cubicBezTo>
                  <a:cubicBezTo>
                    <a:pt x="333" y="7616"/>
                    <a:pt x="333" y="7653"/>
                    <a:pt x="333" y="7653"/>
                  </a:cubicBezTo>
                  <a:cubicBezTo>
                    <a:pt x="370" y="7727"/>
                    <a:pt x="407" y="7801"/>
                    <a:pt x="444" y="7838"/>
                  </a:cubicBezTo>
                  <a:cubicBezTo>
                    <a:pt x="518" y="7912"/>
                    <a:pt x="555" y="7986"/>
                    <a:pt x="592" y="8023"/>
                  </a:cubicBezTo>
                  <a:cubicBezTo>
                    <a:pt x="629" y="8023"/>
                    <a:pt x="629" y="8060"/>
                    <a:pt x="629" y="8060"/>
                  </a:cubicBezTo>
                  <a:cubicBezTo>
                    <a:pt x="666" y="8097"/>
                    <a:pt x="740" y="8134"/>
                    <a:pt x="777" y="8208"/>
                  </a:cubicBezTo>
                  <a:lnTo>
                    <a:pt x="814" y="8208"/>
                  </a:lnTo>
                  <a:cubicBezTo>
                    <a:pt x="851" y="8245"/>
                    <a:pt x="925" y="8282"/>
                    <a:pt x="999" y="8319"/>
                  </a:cubicBezTo>
                  <a:cubicBezTo>
                    <a:pt x="999" y="8319"/>
                    <a:pt x="999" y="8356"/>
                    <a:pt x="999" y="8356"/>
                  </a:cubicBezTo>
                  <a:cubicBezTo>
                    <a:pt x="1073" y="8393"/>
                    <a:pt x="1147" y="8393"/>
                    <a:pt x="1221" y="8429"/>
                  </a:cubicBezTo>
                  <a:cubicBezTo>
                    <a:pt x="1295" y="8466"/>
                    <a:pt x="1369" y="8503"/>
                    <a:pt x="1442" y="8503"/>
                  </a:cubicBezTo>
                  <a:lnTo>
                    <a:pt x="1479" y="8503"/>
                  </a:lnTo>
                  <a:cubicBezTo>
                    <a:pt x="1553" y="8503"/>
                    <a:pt x="1627" y="8540"/>
                    <a:pt x="1701" y="8540"/>
                  </a:cubicBezTo>
                  <a:lnTo>
                    <a:pt x="1960" y="8540"/>
                  </a:lnTo>
                  <a:cubicBezTo>
                    <a:pt x="2071" y="8540"/>
                    <a:pt x="2145" y="8540"/>
                    <a:pt x="2219" y="8503"/>
                  </a:cubicBezTo>
                  <a:lnTo>
                    <a:pt x="2256" y="8503"/>
                  </a:lnTo>
                  <a:cubicBezTo>
                    <a:pt x="2330" y="8503"/>
                    <a:pt x="2441" y="8466"/>
                    <a:pt x="2515" y="8429"/>
                  </a:cubicBezTo>
                  <a:lnTo>
                    <a:pt x="2552" y="8429"/>
                  </a:lnTo>
                  <a:cubicBezTo>
                    <a:pt x="2626" y="8393"/>
                    <a:pt x="2736" y="8393"/>
                    <a:pt x="2810" y="8356"/>
                  </a:cubicBezTo>
                  <a:cubicBezTo>
                    <a:pt x="2958" y="8282"/>
                    <a:pt x="3106" y="8208"/>
                    <a:pt x="3291" y="8134"/>
                  </a:cubicBezTo>
                  <a:cubicBezTo>
                    <a:pt x="5103" y="7099"/>
                    <a:pt x="6618" y="4548"/>
                    <a:pt x="6655" y="2403"/>
                  </a:cubicBezTo>
                  <a:cubicBezTo>
                    <a:pt x="6655" y="2181"/>
                    <a:pt x="6655" y="1997"/>
                    <a:pt x="6618" y="1812"/>
                  </a:cubicBezTo>
                  <a:cubicBezTo>
                    <a:pt x="6618" y="1701"/>
                    <a:pt x="6581" y="1627"/>
                    <a:pt x="6581" y="1553"/>
                  </a:cubicBezTo>
                  <a:cubicBezTo>
                    <a:pt x="6544" y="1516"/>
                    <a:pt x="6544" y="1516"/>
                    <a:pt x="6544" y="1516"/>
                  </a:cubicBezTo>
                  <a:cubicBezTo>
                    <a:pt x="6544" y="1442"/>
                    <a:pt x="6507" y="1331"/>
                    <a:pt x="6470" y="1257"/>
                  </a:cubicBezTo>
                  <a:cubicBezTo>
                    <a:pt x="6470" y="1257"/>
                    <a:pt x="6470" y="1257"/>
                    <a:pt x="6470" y="1220"/>
                  </a:cubicBezTo>
                  <a:cubicBezTo>
                    <a:pt x="6434" y="1146"/>
                    <a:pt x="6434" y="1072"/>
                    <a:pt x="6397" y="998"/>
                  </a:cubicBezTo>
                  <a:cubicBezTo>
                    <a:pt x="6360" y="998"/>
                    <a:pt x="6360" y="998"/>
                    <a:pt x="6360" y="961"/>
                  </a:cubicBezTo>
                  <a:cubicBezTo>
                    <a:pt x="6323" y="887"/>
                    <a:pt x="6286" y="850"/>
                    <a:pt x="6249" y="777"/>
                  </a:cubicBezTo>
                  <a:cubicBezTo>
                    <a:pt x="6249" y="777"/>
                    <a:pt x="6249" y="740"/>
                    <a:pt x="6249" y="740"/>
                  </a:cubicBezTo>
                  <a:cubicBezTo>
                    <a:pt x="6175" y="666"/>
                    <a:pt x="6138" y="629"/>
                    <a:pt x="6101" y="555"/>
                  </a:cubicBezTo>
                  <a:cubicBezTo>
                    <a:pt x="6027" y="481"/>
                    <a:pt x="5990" y="444"/>
                    <a:pt x="5916" y="407"/>
                  </a:cubicBezTo>
                  <a:cubicBezTo>
                    <a:pt x="5916" y="407"/>
                    <a:pt x="5916" y="407"/>
                    <a:pt x="5916" y="370"/>
                  </a:cubicBezTo>
                  <a:cubicBezTo>
                    <a:pt x="5879" y="333"/>
                    <a:pt x="5805" y="296"/>
                    <a:pt x="5768" y="259"/>
                  </a:cubicBezTo>
                  <a:lnTo>
                    <a:pt x="5731" y="259"/>
                  </a:lnTo>
                  <a:cubicBezTo>
                    <a:pt x="5657" y="222"/>
                    <a:pt x="5620" y="185"/>
                    <a:pt x="5546" y="148"/>
                  </a:cubicBezTo>
                  <a:lnTo>
                    <a:pt x="5509" y="148"/>
                  </a:lnTo>
                  <a:cubicBezTo>
                    <a:pt x="5435" y="111"/>
                    <a:pt x="5398" y="74"/>
                    <a:pt x="5324" y="74"/>
                  </a:cubicBezTo>
                  <a:cubicBezTo>
                    <a:pt x="5324" y="74"/>
                    <a:pt x="5287" y="37"/>
                    <a:pt x="5287" y="37"/>
                  </a:cubicBezTo>
                  <a:cubicBezTo>
                    <a:pt x="5213" y="37"/>
                    <a:pt x="5140" y="0"/>
                    <a:pt x="5066"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97"/>
            <p:cNvSpPr/>
            <p:nvPr/>
          </p:nvSpPr>
          <p:spPr>
            <a:xfrm>
              <a:off x="2929459" y="1000313"/>
              <a:ext cx="240078" cy="308658"/>
            </a:xfrm>
            <a:custGeom>
              <a:avLst/>
              <a:gdLst/>
              <a:ahLst/>
              <a:cxnLst/>
              <a:rect l="l" t="t" r="r" b="b"/>
              <a:pathLst>
                <a:path w="6212" h="7987" extrusionOk="0">
                  <a:moveTo>
                    <a:pt x="4252" y="1"/>
                  </a:moveTo>
                  <a:cubicBezTo>
                    <a:pt x="4252" y="1"/>
                    <a:pt x="4252" y="1"/>
                    <a:pt x="4215" y="38"/>
                  </a:cubicBezTo>
                  <a:cubicBezTo>
                    <a:pt x="4141" y="38"/>
                    <a:pt x="4067" y="38"/>
                    <a:pt x="3993" y="75"/>
                  </a:cubicBezTo>
                  <a:lnTo>
                    <a:pt x="3956" y="75"/>
                  </a:lnTo>
                  <a:cubicBezTo>
                    <a:pt x="3882" y="75"/>
                    <a:pt x="3809" y="112"/>
                    <a:pt x="3735" y="149"/>
                  </a:cubicBezTo>
                  <a:lnTo>
                    <a:pt x="3698" y="149"/>
                  </a:lnTo>
                  <a:cubicBezTo>
                    <a:pt x="3624" y="186"/>
                    <a:pt x="3513" y="223"/>
                    <a:pt x="3439" y="260"/>
                  </a:cubicBezTo>
                  <a:lnTo>
                    <a:pt x="3402" y="260"/>
                  </a:lnTo>
                  <a:cubicBezTo>
                    <a:pt x="3328" y="297"/>
                    <a:pt x="3254" y="334"/>
                    <a:pt x="3143" y="408"/>
                  </a:cubicBezTo>
                  <a:cubicBezTo>
                    <a:pt x="3069" y="445"/>
                    <a:pt x="2958" y="519"/>
                    <a:pt x="2847" y="593"/>
                  </a:cubicBezTo>
                  <a:lnTo>
                    <a:pt x="2810" y="593"/>
                  </a:lnTo>
                  <a:cubicBezTo>
                    <a:pt x="2736" y="666"/>
                    <a:pt x="2625" y="740"/>
                    <a:pt x="2552" y="814"/>
                  </a:cubicBezTo>
                  <a:cubicBezTo>
                    <a:pt x="2515" y="814"/>
                    <a:pt x="2515" y="814"/>
                    <a:pt x="2478" y="851"/>
                  </a:cubicBezTo>
                  <a:cubicBezTo>
                    <a:pt x="2478" y="851"/>
                    <a:pt x="2441" y="888"/>
                    <a:pt x="2404" y="888"/>
                  </a:cubicBezTo>
                  <a:cubicBezTo>
                    <a:pt x="2367" y="962"/>
                    <a:pt x="2293" y="999"/>
                    <a:pt x="2256" y="1036"/>
                  </a:cubicBezTo>
                  <a:cubicBezTo>
                    <a:pt x="2256" y="1073"/>
                    <a:pt x="2219" y="1073"/>
                    <a:pt x="2219" y="1073"/>
                  </a:cubicBezTo>
                  <a:cubicBezTo>
                    <a:pt x="2219" y="1073"/>
                    <a:pt x="2219" y="1110"/>
                    <a:pt x="2182" y="1110"/>
                  </a:cubicBezTo>
                  <a:cubicBezTo>
                    <a:pt x="2108" y="1184"/>
                    <a:pt x="2034" y="1258"/>
                    <a:pt x="1960" y="1332"/>
                  </a:cubicBezTo>
                  <a:cubicBezTo>
                    <a:pt x="1960" y="1332"/>
                    <a:pt x="1923" y="1369"/>
                    <a:pt x="1923" y="1406"/>
                  </a:cubicBezTo>
                  <a:cubicBezTo>
                    <a:pt x="1812" y="1480"/>
                    <a:pt x="1738" y="1554"/>
                    <a:pt x="1664" y="1665"/>
                  </a:cubicBezTo>
                  <a:cubicBezTo>
                    <a:pt x="1590" y="1739"/>
                    <a:pt x="1516" y="1850"/>
                    <a:pt x="1442" y="1923"/>
                  </a:cubicBezTo>
                  <a:cubicBezTo>
                    <a:pt x="1405" y="1960"/>
                    <a:pt x="1405" y="1997"/>
                    <a:pt x="1368" y="1997"/>
                  </a:cubicBezTo>
                  <a:cubicBezTo>
                    <a:pt x="1295" y="2108"/>
                    <a:pt x="1258" y="2219"/>
                    <a:pt x="1184" y="2293"/>
                  </a:cubicBezTo>
                  <a:cubicBezTo>
                    <a:pt x="1147" y="2330"/>
                    <a:pt x="1147" y="2330"/>
                    <a:pt x="1147" y="2367"/>
                  </a:cubicBezTo>
                  <a:cubicBezTo>
                    <a:pt x="1073" y="2441"/>
                    <a:pt x="1036" y="2552"/>
                    <a:pt x="962" y="2626"/>
                  </a:cubicBezTo>
                  <a:cubicBezTo>
                    <a:pt x="962" y="2663"/>
                    <a:pt x="925" y="2663"/>
                    <a:pt x="925" y="2700"/>
                  </a:cubicBezTo>
                  <a:cubicBezTo>
                    <a:pt x="851" y="2811"/>
                    <a:pt x="814" y="2922"/>
                    <a:pt x="740" y="3033"/>
                  </a:cubicBezTo>
                  <a:cubicBezTo>
                    <a:pt x="740" y="3033"/>
                    <a:pt x="740" y="3070"/>
                    <a:pt x="703" y="3070"/>
                  </a:cubicBezTo>
                  <a:cubicBezTo>
                    <a:pt x="666" y="3180"/>
                    <a:pt x="629" y="3291"/>
                    <a:pt x="592" y="3365"/>
                  </a:cubicBezTo>
                  <a:cubicBezTo>
                    <a:pt x="555" y="3402"/>
                    <a:pt x="555" y="3402"/>
                    <a:pt x="555" y="3439"/>
                  </a:cubicBezTo>
                  <a:cubicBezTo>
                    <a:pt x="518" y="3550"/>
                    <a:pt x="444" y="3661"/>
                    <a:pt x="407" y="3772"/>
                  </a:cubicBezTo>
                  <a:cubicBezTo>
                    <a:pt x="407" y="3809"/>
                    <a:pt x="407" y="3809"/>
                    <a:pt x="370" y="3846"/>
                  </a:cubicBezTo>
                  <a:cubicBezTo>
                    <a:pt x="333" y="3957"/>
                    <a:pt x="296" y="4068"/>
                    <a:pt x="259" y="4142"/>
                  </a:cubicBezTo>
                  <a:cubicBezTo>
                    <a:pt x="259" y="4179"/>
                    <a:pt x="259" y="4179"/>
                    <a:pt x="259" y="4179"/>
                  </a:cubicBezTo>
                  <a:cubicBezTo>
                    <a:pt x="222" y="4290"/>
                    <a:pt x="185" y="4400"/>
                    <a:pt x="185" y="4548"/>
                  </a:cubicBezTo>
                  <a:cubicBezTo>
                    <a:pt x="148" y="4548"/>
                    <a:pt x="148" y="4585"/>
                    <a:pt x="148" y="4622"/>
                  </a:cubicBezTo>
                  <a:cubicBezTo>
                    <a:pt x="148" y="4659"/>
                    <a:pt x="148" y="4659"/>
                    <a:pt x="111" y="4696"/>
                  </a:cubicBezTo>
                  <a:cubicBezTo>
                    <a:pt x="111" y="4770"/>
                    <a:pt x="111" y="4881"/>
                    <a:pt x="74" y="4918"/>
                  </a:cubicBezTo>
                  <a:cubicBezTo>
                    <a:pt x="74" y="4918"/>
                    <a:pt x="74" y="4955"/>
                    <a:pt x="74" y="4955"/>
                  </a:cubicBezTo>
                  <a:cubicBezTo>
                    <a:pt x="74" y="5029"/>
                    <a:pt x="38" y="5103"/>
                    <a:pt x="38" y="5214"/>
                  </a:cubicBezTo>
                  <a:cubicBezTo>
                    <a:pt x="38" y="5251"/>
                    <a:pt x="38" y="5288"/>
                    <a:pt x="38" y="5325"/>
                  </a:cubicBezTo>
                  <a:cubicBezTo>
                    <a:pt x="1" y="5473"/>
                    <a:pt x="1" y="5584"/>
                    <a:pt x="1" y="5731"/>
                  </a:cubicBezTo>
                  <a:cubicBezTo>
                    <a:pt x="1" y="5842"/>
                    <a:pt x="1" y="5916"/>
                    <a:pt x="1" y="6027"/>
                  </a:cubicBezTo>
                  <a:cubicBezTo>
                    <a:pt x="1" y="6027"/>
                    <a:pt x="1" y="6064"/>
                    <a:pt x="1" y="6064"/>
                  </a:cubicBezTo>
                  <a:cubicBezTo>
                    <a:pt x="38" y="6138"/>
                    <a:pt x="38" y="6249"/>
                    <a:pt x="38" y="6323"/>
                  </a:cubicBezTo>
                  <a:cubicBezTo>
                    <a:pt x="38" y="6360"/>
                    <a:pt x="38" y="6360"/>
                    <a:pt x="38" y="6360"/>
                  </a:cubicBezTo>
                  <a:cubicBezTo>
                    <a:pt x="74" y="6471"/>
                    <a:pt x="74" y="6545"/>
                    <a:pt x="111" y="6619"/>
                  </a:cubicBezTo>
                  <a:cubicBezTo>
                    <a:pt x="111" y="6619"/>
                    <a:pt x="111" y="6656"/>
                    <a:pt x="111" y="6656"/>
                  </a:cubicBezTo>
                  <a:cubicBezTo>
                    <a:pt x="148" y="6730"/>
                    <a:pt x="148" y="6804"/>
                    <a:pt x="185" y="6878"/>
                  </a:cubicBezTo>
                  <a:cubicBezTo>
                    <a:pt x="185" y="6915"/>
                    <a:pt x="185" y="6915"/>
                    <a:pt x="185" y="6915"/>
                  </a:cubicBezTo>
                  <a:cubicBezTo>
                    <a:pt x="222" y="6988"/>
                    <a:pt x="259" y="7062"/>
                    <a:pt x="296" y="7136"/>
                  </a:cubicBezTo>
                  <a:cubicBezTo>
                    <a:pt x="333" y="7210"/>
                    <a:pt x="370" y="7284"/>
                    <a:pt x="444" y="7321"/>
                  </a:cubicBezTo>
                  <a:cubicBezTo>
                    <a:pt x="481" y="7395"/>
                    <a:pt x="518" y="7469"/>
                    <a:pt x="555" y="7506"/>
                  </a:cubicBezTo>
                  <a:lnTo>
                    <a:pt x="592" y="7506"/>
                  </a:lnTo>
                  <a:cubicBezTo>
                    <a:pt x="629" y="7580"/>
                    <a:pt x="666" y="7617"/>
                    <a:pt x="740" y="7654"/>
                  </a:cubicBezTo>
                  <a:cubicBezTo>
                    <a:pt x="740" y="7654"/>
                    <a:pt x="740" y="7654"/>
                    <a:pt x="777" y="7691"/>
                  </a:cubicBezTo>
                  <a:cubicBezTo>
                    <a:pt x="814" y="7728"/>
                    <a:pt x="851" y="7765"/>
                    <a:pt x="925" y="7765"/>
                  </a:cubicBezTo>
                  <a:cubicBezTo>
                    <a:pt x="925" y="7802"/>
                    <a:pt x="925" y="7802"/>
                    <a:pt x="962" y="7802"/>
                  </a:cubicBezTo>
                  <a:cubicBezTo>
                    <a:pt x="999" y="7839"/>
                    <a:pt x="1073" y="7839"/>
                    <a:pt x="1110" y="7876"/>
                  </a:cubicBezTo>
                  <a:lnTo>
                    <a:pt x="1147" y="7876"/>
                  </a:lnTo>
                  <a:cubicBezTo>
                    <a:pt x="1221" y="7913"/>
                    <a:pt x="1295" y="7913"/>
                    <a:pt x="1368" y="7950"/>
                  </a:cubicBezTo>
                  <a:cubicBezTo>
                    <a:pt x="1442" y="7950"/>
                    <a:pt x="1516" y="7987"/>
                    <a:pt x="1590" y="7987"/>
                  </a:cubicBezTo>
                  <a:lnTo>
                    <a:pt x="1849" y="7987"/>
                  </a:lnTo>
                  <a:cubicBezTo>
                    <a:pt x="1923" y="7987"/>
                    <a:pt x="1997" y="7950"/>
                    <a:pt x="2071" y="7950"/>
                  </a:cubicBezTo>
                  <a:lnTo>
                    <a:pt x="2108" y="7950"/>
                  </a:lnTo>
                  <a:cubicBezTo>
                    <a:pt x="2182" y="7913"/>
                    <a:pt x="2256" y="7913"/>
                    <a:pt x="2330" y="7876"/>
                  </a:cubicBezTo>
                  <a:lnTo>
                    <a:pt x="2404" y="7876"/>
                  </a:lnTo>
                  <a:cubicBezTo>
                    <a:pt x="2478" y="7839"/>
                    <a:pt x="2552" y="7839"/>
                    <a:pt x="2625" y="7802"/>
                  </a:cubicBezTo>
                  <a:cubicBezTo>
                    <a:pt x="2773" y="7728"/>
                    <a:pt x="2921" y="7654"/>
                    <a:pt x="3069" y="7580"/>
                  </a:cubicBezTo>
                  <a:cubicBezTo>
                    <a:pt x="4770" y="6619"/>
                    <a:pt x="6175" y="4253"/>
                    <a:pt x="6212" y="2256"/>
                  </a:cubicBezTo>
                  <a:cubicBezTo>
                    <a:pt x="6212" y="2071"/>
                    <a:pt x="6212" y="1886"/>
                    <a:pt x="6175" y="1702"/>
                  </a:cubicBezTo>
                  <a:cubicBezTo>
                    <a:pt x="6175" y="1628"/>
                    <a:pt x="6138" y="1517"/>
                    <a:pt x="6138" y="1443"/>
                  </a:cubicBezTo>
                  <a:cubicBezTo>
                    <a:pt x="6101" y="1332"/>
                    <a:pt x="6064" y="1258"/>
                    <a:pt x="6064" y="1184"/>
                  </a:cubicBezTo>
                  <a:cubicBezTo>
                    <a:pt x="6064" y="1184"/>
                    <a:pt x="6064" y="1184"/>
                    <a:pt x="6027" y="1147"/>
                  </a:cubicBezTo>
                  <a:cubicBezTo>
                    <a:pt x="6027" y="1073"/>
                    <a:pt x="5990" y="1036"/>
                    <a:pt x="5953" y="962"/>
                  </a:cubicBezTo>
                  <a:lnTo>
                    <a:pt x="5953" y="925"/>
                  </a:lnTo>
                  <a:cubicBezTo>
                    <a:pt x="5916" y="851"/>
                    <a:pt x="5879" y="777"/>
                    <a:pt x="5842" y="740"/>
                  </a:cubicBezTo>
                  <a:cubicBezTo>
                    <a:pt x="5842" y="740"/>
                    <a:pt x="5842" y="703"/>
                    <a:pt x="5805" y="703"/>
                  </a:cubicBezTo>
                  <a:cubicBezTo>
                    <a:pt x="5768" y="666"/>
                    <a:pt x="5731" y="593"/>
                    <a:pt x="5694" y="556"/>
                  </a:cubicBezTo>
                  <a:cubicBezTo>
                    <a:pt x="5694" y="519"/>
                    <a:pt x="5694" y="519"/>
                    <a:pt x="5694" y="519"/>
                  </a:cubicBezTo>
                  <a:cubicBezTo>
                    <a:pt x="5620" y="482"/>
                    <a:pt x="5583" y="408"/>
                    <a:pt x="5546" y="371"/>
                  </a:cubicBezTo>
                  <a:cubicBezTo>
                    <a:pt x="5472" y="334"/>
                    <a:pt x="5435" y="297"/>
                    <a:pt x="5361" y="260"/>
                  </a:cubicBezTo>
                  <a:cubicBezTo>
                    <a:pt x="5361" y="260"/>
                    <a:pt x="5361" y="260"/>
                    <a:pt x="5361" y="223"/>
                  </a:cubicBezTo>
                  <a:cubicBezTo>
                    <a:pt x="5287" y="223"/>
                    <a:pt x="5250" y="186"/>
                    <a:pt x="5176" y="149"/>
                  </a:cubicBezTo>
                  <a:lnTo>
                    <a:pt x="5139" y="149"/>
                  </a:lnTo>
                  <a:cubicBezTo>
                    <a:pt x="5102" y="112"/>
                    <a:pt x="5029" y="75"/>
                    <a:pt x="4955" y="75"/>
                  </a:cubicBezTo>
                  <a:lnTo>
                    <a:pt x="4918" y="75"/>
                  </a:lnTo>
                  <a:cubicBezTo>
                    <a:pt x="4881" y="38"/>
                    <a:pt x="4807" y="38"/>
                    <a:pt x="4733" y="38"/>
                  </a:cubicBezTo>
                  <a:cubicBezTo>
                    <a:pt x="4733" y="1"/>
                    <a:pt x="4733" y="1"/>
                    <a:pt x="4696"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97"/>
            <p:cNvSpPr/>
            <p:nvPr/>
          </p:nvSpPr>
          <p:spPr>
            <a:xfrm>
              <a:off x="2933749" y="1008892"/>
              <a:ext cx="222919" cy="287210"/>
            </a:xfrm>
            <a:custGeom>
              <a:avLst/>
              <a:gdLst/>
              <a:ahLst/>
              <a:cxnLst/>
              <a:rect l="l" t="t" r="r" b="b"/>
              <a:pathLst>
                <a:path w="5768" h="7432" extrusionOk="0">
                  <a:moveTo>
                    <a:pt x="4178" y="1"/>
                  </a:moveTo>
                  <a:cubicBezTo>
                    <a:pt x="4104" y="1"/>
                    <a:pt x="4030" y="38"/>
                    <a:pt x="3956" y="38"/>
                  </a:cubicBezTo>
                  <a:lnTo>
                    <a:pt x="3919" y="38"/>
                  </a:lnTo>
                  <a:cubicBezTo>
                    <a:pt x="3845" y="38"/>
                    <a:pt x="3808" y="38"/>
                    <a:pt x="3734" y="75"/>
                  </a:cubicBezTo>
                  <a:lnTo>
                    <a:pt x="3698" y="75"/>
                  </a:lnTo>
                  <a:cubicBezTo>
                    <a:pt x="3624" y="112"/>
                    <a:pt x="3550" y="112"/>
                    <a:pt x="3476" y="149"/>
                  </a:cubicBezTo>
                  <a:lnTo>
                    <a:pt x="3439" y="149"/>
                  </a:lnTo>
                  <a:cubicBezTo>
                    <a:pt x="3365" y="186"/>
                    <a:pt x="3291" y="223"/>
                    <a:pt x="3217" y="260"/>
                  </a:cubicBezTo>
                  <a:lnTo>
                    <a:pt x="3180" y="260"/>
                  </a:lnTo>
                  <a:cubicBezTo>
                    <a:pt x="3106" y="297"/>
                    <a:pt x="2995" y="334"/>
                    <a:pt x="2921" y="371"/>
                  </a:cubicBezTo>
                  <a:cubicBezTo>
                    <a:pt x="2847" y="444"/>
                    <a:pt x="2736" y="481"/>
                    <a:pt x="2662" y="555"/>
                  </a:cubicBezTo>
                  <a:cubicBezTo>
                    <a:pt x="2662" y="555"/>
                    <a:pt x="2625" y="555"/>
                    <a:pt x="2625" y="592"/>
                  </a:cubicBezTo>
                  <a:cubicBezTo>
                    <a:pt x="2514" y="629"/>
                    <a:pt x="2441" y="703"/>
                    <a:pt x="2367" y="740"/>
                  </a:cubicBezTo>
                  <a:cubicBezTo>
                    <a:pt x="2367" y="777"/>
                    <a:pt x="2330" y="777"/>
                    <a:pt x="2330" y="814"/>
                  </a:cubicBezTo>
                  <a:cubicBezTo>
                    <a:pt x="2293" y="814"/>
                    <a:pt x="2256" y="814"/>
                    <a:pt x="2256" y="851"/>
                  </a:cubicBezTo>
                  <a:cubicBezTo>
                    <a:pt x="2182" y="925"/>
                    <a:pt x="2145" y="962"/>
                    <a:pt x="2108" y="999"/>
                  </a:cubicBezTo>
                  <a:cubicBezTo>
                    <a:pt x="2071" y="999"/>
                    <a:pt x="2071" y="999"/>
                    <a:pt x="2071" y="1036"/>
                  </a:cubicBezTo>
                  <a:lnTo>
                    <a:pt x="2034" y="1036"/>
                  </a:lnTo>
                  <a:cubicBezTo>
                    <a:pt x="1960" y="1110"/>
                    <a:pt x="1886" y="1184"/>
                    <a:pt x="1812" y="1258"/>
                  </a:cubicBezTo>
                  <a:cubicBezTo>
                    <a:pt x="1812" y="1258"/>
                    <a:pt x="1775" y="1295"/>
                    <a:pt x="1775" y="1295"/>
                  </a:cubicBezTo>
                  <a:cubicBezTo>
                    <a:pt x="1701" y="1369"/>
                    <a:pt x="1627" y="1480"/>
                    <a:pt x="1553" y="1554"/>
                  </a:cubicBezTo>
                  <a:cubicBezTo>
                    <a:pt x="1479" y="1628"/>
                    <a:pt x="1405" y="1738"/>
                    <a:pt x="1331" y="1812"/>
                  </a:cubicBezTo>
                  <a:cubicBezTo>
                    <a:pt x="1331" y="1849"/>
                    <a:pt x="1294" y="1849"/>
                    <a:pt x="1294" y="1886"/>
                  </a:cubicBezTo>
                  <a:cubicBezTo>
                    <a:pt x="1220" y="1960"/>
                    <a:pt x="1147" y="2071"/>
                    <a:pt x="1110" y="2145"/>
                  </a:cubicBezTo>
                  <a:cubicBezTo>
                    <a:pt x="1073" y="2182"/>
                    <a:pt x="1073" y="2182"/>
                    <a:pt x="1073" y="2182"/>
                  </a:cubicBezTo>
                  <a:cubicBezTo>
                    <a:pt x="999" y="2293"/>
                    <a:pt x="962" y="2367"/>
                    <a:pt x="888" y="2441"/>
                  </a:cubicBezTo>
                  <a:cubicBezTo>
                    <a:pt x="888" y="2478"/>
                    <a:pt x="888" y="2478"/>
                    <a:pt x="851" y="2515"/>
                  </a:cubicBezTo>
                  <a:cubicBezTo>
                    <a:pt x="814" y="2626"/>
                    <a:pt x="740" y="2700"/>
                    <a:pt x="703" y="2811"/>
                  </a:cubicBezTo>
                  <a:cubicBezTo>
                    <a:pt x="703" y="2848"/>
                    <a:pt x="666" y="2848"/>
                    <a:pt x="666" y="2885"/>
                  </a:cubicBezTo>
                  <a:cubicBezTo>
                    <a:pt x="629" y="2958"/>
                    <a:pt x="592" y="3069"/>
                    <a:pt x="555" y="3143"/>
                  </a:cubicBezTo>
                  <a:cubicBezTo>
                    <a:pt x="518" y="3143"/>
                    <a:pt x="518" y="3180"/>
                    <a:pt x="518" y="3217"/>
                  </a:cubicBezTo>
                  <a:cubicBezTo>
                    <a:pt x="481" y="3291"/>
                    <a:pt x="444" y="3402"/>
                    <a:pt x="370" y="3513"/>
                  </a:cubicBezTo>
                  <a:cubicBezTo>
                    <a:pt x="370" y="3513"/>
                    <a:pt x="370" y="3550"/>
                    <a:pt x="370" y="3587"/>
                  </a:cubicBezTo>
                  <a:cubicBezTo>
                    <a:pt x="333" y="3661"/>
                    <a:pt x="296" y="3772"/>
                    <a:pt x="259" y="3883"/>
                  </a:cubicBezTo>
                  <a:cubicBezTo>
                    <a:pt x="259" y="3883"/>
                    <a:pt x="259" y="3883"/>
                    <a:pt x="259" y="3920"/>
                  </a:cubicBezTo>
                  <a:cubicBezTo>
                    <a:pt x="222" y="3994"/>
                    <a:pt x="185" y="4105"/>
                    <a:pt x="148" y="4215"/>
                  </a:cubicBezTo>
                  <a:cubicBezTo>
                    <a:pt x="148" y="4252"/>
                    <a:pt x="148" y="4252"/>
                    <a:pt x="148" y="4289"/>
                  </a:cubicBezTo>
                  <a:cubicBezTo>
                    <a:pt x="148" y="4326"/>
                    <a:pt x="111" y="4363"/>
                    <a:pt x="111" y="4363"/>
                  </a:cubicBezTo>
                  <a:cubicBezTo>
                    <a:pt x="111" y="4363"/>
                    <a:pt x="111" y="4363"/>
                    <a:pt x="111" y="4400"/>
                  </a:cubicBezTo>
                  <a:cubicBezTo>
                    <a:pt x="111" y="4437"/>
                    <a:pt x="74" y="4511"/>
                    <a:pt x="74" y="4585"/>
                  </a:cubicBezTo>
                  <a:cubicBezTo>
                    <a:pt x="74" y="4696"/>
                    <a:pt x="37" y="4770"/>
                    <a:pt x="37" y="4844"/>
                  </a:cubicBezTo>
                  <a:cubicBezTo>
                    <a:pt x="37" y="4881"/>
                    <a:pt x="37" y="4918"/>
                    <a:pt x="37" y="4955"/>
                  </a:cubicBezTo>
                  <a:cubicBezTo>
                    <a:pt x="0" y="5066"/>
                    <a:pt x="0" y="5214"/>
                    <a:pt x="0" y="5325"/>
                  </a:cubicBezTo>
                  <a:cubicBezTo>
                    <a:pt x="0" y="5436"/>
                    <a:pt x="0" y="5509"/>
                    <a:pt x="0" y="5620"/>
                  </a:cubicBezTo>
                  <a:cubicBezTo>
                    <a:pt x="37" y="5731"/>
                    <a:pt x="37" y="5805"/>
                    <a:pt x="37" y="5879"/>
                  </a:cubicBezTo>
                  <a:cubicBezTo>
                    <a:pt x="37" y="5916"/>
                    <a:pt x="37" y="5916"/>
                    <a:pt x="37" y="5916"/>
                  </a:cubicBezTo>
                  <a:cubicBezTo>
                    <a:pt x="74" y="5990"/>
                    <a:pt x="74" y="6064"/>
                    <a:pt x="111" y="6138"/>
                  </a:cubicBezTo>
                  <a:cubicBezTo>
                    <a:pt x="111" y="6175"/>
                    <a:pt x="111" y="6175"/>
                    <a:pt x="111" y="6175"/>
                  </a:cubicBezTo>
                  <a:cubicBezTo>
                    <a:pt x="148" y="6249"/>
                    <a:pt x="148" y="6323"/>
                    <a:pt x="185" y="6397"/>
                  </a:cubicBezTo>
                  <a:cubicBezTo>
                    <a:pt x="185" y="6397"/>
                    <a:pt x="185" y="6434"/>
                    <a:pt x="185" y="6434"/>
                  </a:cubicBezTo>
                  <a:cubicBezTo>
                    <a:pt x="222" y="6508"/>
                    <a:pt x="259" y="6545"/>
                    <a:pt x="296" y="6619"/>
                  </a:cubicBezTo>
                  <a:cubicBezTo>
                    <a:pt x="296" y="6619"/>
                    <a:pt x="296" y="6619"/>
                    <a:pt x="296" y="6656"/>
                  </a:cubicBezTo>
                  <a:cubicBezTo>
                    <a:pt x="333" y="6693"/>
                    <a:pt x="370" y="6766"/>
                    <a:pt x="407" y="6803"/>
                  </a:cubicBezTo>
                  <a:cubicBezTo>
                    <a:pt x="407" y="6803"/>
                    <a:pt x="407" y="6803"/>
                    <a:pt x="407" y="6840"/>
                  </a:cubicBezTo>
                  <a:cubicBezTo>
                    <a:pt x="444" y="6877"/>
                    <a:pt x="481" y="6914"/>
                    <a:pt x="518" y="6988"/>
                  </a:cubicBezTo>
                  <a:lnTo>
                    <a:pt x="555" y="6988"/>
                  </a:lnTo>
                  <a:cubicBezTo>
                    <a:pt x="592" y="7025"/>
                    <a:pt x="629" y="7062"/>
                    <a:pt x="703" y="7099"/>
                  </a:cubicBezTo>
                  <a:cubicBezTo>
                    <a:pt x="703" y="7136"/>
                    <a:pt x="703" y="7136"/>
                    <a:pt x="703" y="7136"/>
                  </a:cubicBezTo>
                  <a:cubicBezTo>
                    <a:pt x="740" y="7173"/>
                    <a:pt x="814" y="7210"/>
                    <a:pt x="851" y="7247"/>
                  </a:cubicBezTo>
                  <a:lnTo>
                    <a:pt x="888" y="7247"/>
                  </a:lnTo>
                  <a:cubicBezTo>
                    <a:pt x="925" y="7284"/>
                    <a:pt x="999" y="7284"/>
                    <a:pt x="1036" y="7321"/>
                  </a:cubicBezTo>
                  <a:lnTo>
                    <a:pt x="1073" y="7321"/>
                  </a:lnTo>
                  <a:cubicBezTo>
                    <a:pt x="1147" y="7358"/>
                    <a:pt x="1184" y="7358"/>
                    <a:pt x="1257" y="7395"/>
                  </a:cubicBezTo>
                  <a:lnTo>
                    <a:pt x="1294" y="7395"/>
                  </a:lnTo>
                  <a:cubicBezTo>
                    <a:pt x="1331" y="7395"/>
                    <a:pt x="1405" y="7395"/>
                    <a:pt x="1479" y="7432"/>
                  </a:cubicBezTo>
                  <a:lnTo>
                    <a:pt x="1701" y="7432"/>
                  </a:lnTo>
                  <a:cubicBezTo>
                    <a:pt x="1775" y="7395"/>
                    <a:pt x="1849" y="7395"/>
                    <a:pt x="1923" y="7395"/>
                  </a:cubicBezTo>
                  <a:lnTo>
                    <a:pt x="1960" y="7395"/>
                  </a:lnTo>
                  <a:cubicBezTo>
                    <a:pt x="2034" y="7358"/>
                    <a:pt x="2108" y="7358"/>
                    <a:pt x="2182" y="7321"/>
                  </a:cubicBezTo>
                  <a:lnTo>
                    <a:pt x="2219" y="7321"/>
                  </a:lnTo>
                  <a:cubicBezTo>
                    <a:pt x="2293" y="7284"/>
                    <a:pt x="2367" y="7284"/>
                    <a:pt x="2441" y="7247"/>
                  </a:cubicBezTo>
                  <a:cubicBezTo>
                    <a:pt x="2588" y="7173"/>
                    <a:pt x="2699" y="7136"/>
                    <a:pt x="2847" y="7062"/>
                  </a:cubicBezTo>
                  <a:cubicBezTo>
                    <a:pt x="4437" y="6175"/>
                    <a:pt x="5731" y="3957"/>
                    <a:pt x="5768" y="2108"/>
                  </a:cubicBezTo>
                  <a:cubicBezTo>
                    <a:pt x="5768" y="1923"/>
                    <a:pt x="5768" y="1738"/>
                    <a:pt x="5731" y="1591"/>
                  </a:cubicBezTo>
                  <a:cubicBezTo>
                    <a:pt x="5731" y="1517"/>
                    <a:pt x="5694" y="1443"/>
                    <a:pt x="5694" y="1369"/>
                  </a:cubicBezTo>
                  <a:cubicBezTo>
                    <a:pt x="5694" y="1332"/>
                    <a:pt x="5694" y="1332"/>
                    <a:pt x="5694" y="1332"/>
                  </a:cubicBezTo>
                  <a:cubicBezTo>
                    <a:pt x="5657" y="1258"/>
                    <a:pt x="5657" y="1184"/>
                    <a:pt x="5620" y="1110"/>
                  </a:cubicBezTo>
                  <a:cubicBezTo>
                    <a:pt x="5620" y="1110"/>
                    <a:pt x="5620" y="1110"/>
                    <a:pt x="5620" y="1073"/>
                  </a:cubicBezTo>
                  <a:cubicBezTo>
                    <a:pt x="5583" y="1036"/>
                    <a:pt x="5546" y="962"/>
                    <a:pt x="5546" y="888"/>
                  </a:cubicBezTo>
                  <a:cubicBezTo>
                    <a:pt x="5509" y="888"/>
                    <a:pt x="5509" y="888"/>
                    <a:pt x="5509" y="851"/>
                  </a:cubicBezTo>
                  <a:cubicBezTo>
                    <a:pt x="5472" y="814"/>
                    <a:pt x="5435" y="740"/>
                    <a:pt x="5435" y="703"/>
                  </a:cubicBezTo>
                  <a:cubicBezTo>
                    <a:pt x="5398" y="703"/>
                    <a:pt x="5398" y="666"/>
                    <a:pt x="5398" y="666"/>
                  </a:cubicBezTo>
                  <a:cubicBezTo>
                    <a:pt x="5361" y="629"/>
                    <a:pt x="5324" y="555"/>
                    <a:pt x="5287" y="518"/>
                  </a:cubicBezTo>
                  <a:cubicBezTo>
                    <a:pt x="5250" y="444"/>
                    <a:pt x="5176" y="407"/>
                    <a:pt x="5139" y="371"/>
                  </a:cubicBezTo>
                  <a:cubicBezTo>
                    <a:pt x="5102" y="334"/>
                    <a:pt x="5028" y="297"/>
                    <a:pt x="4991" y="260"/>
                  </a:cubicBezTo>
                  <a:cubicBezTo>
                    <a:pt x="4991" y="260"/>
                    <a:pt x="4955" y="260"/>
                    <a:pt x="4955" y="223"/>
                  </a:cubicBezTo>
                  <a:cubicBezTo>
                    <a:pt x="4918" y="223"/>
                    <a:pt x="4844" y="186"/>
                    <a:pt x="4807" y="149"/>
                  </a:cubicBezTo>
                  <a:lnTo>
                    <a:pt x="4770" y="149"/>
                  </a:lnTo>
                  <a:cubicBezTo>
                    <a:pt x="4733" y="112"/>
                    <a:pt x="4659" y="112"/>
                    <a:pt x="4622" y="75"/>
                  </a:cubicBezTo>
                  <a:lnTo>
                    <a:pt x="4585" y="75"/>
                  </a:lnTo>
                  <a:cubicBezTo>
                    <a:pt x="4511" y="38"/>
                    <a:pt x="4474" y="38"/>
                    <a:pt x="4400" y="38"/>
                  </a:cubicBezTo>
                  <a:lnTo>
                    <a:pt x="4363" y="38"/>
                  </a:lnTo>
                  <a:cubicBezTo>
                    <a:pt x="4326" y="38"/>
                    <a:pt x="4252" y="1"/>
                    <a:pt x="4178"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97"/>
            <p:cNvSpPr/>
            <p:nvPr/>
          </p:nvSpPr>
          <p:spPr>
            <a:xfrm>
              <a:off x="2938039" y="1018902"/>
              <a:ext cx="205798" cy="263559"/>
            </a:xfrm>
            <a:custGeom>
              <a:avLst/>
              <a:gdLst/>
              <a:ahLst/>
              <a:cxnLst/>
              <a:rect l="l" t="t" r="r" b="b"/>
              <a:pathLst>
                <a:path w="5325" h="6820" extrusionOk="0">
                  <a:moveTo>
                    <a:pt x="3623" y="1"/>
                  </a:moveTo>
                  <a:cubicBezTo>
                    <a:pt x="3550" y="1"/>
                    <a:pt x="3513" y="38"/>
                    <a:pt x="3439" y="38"/>
                  </a:cubicBezTo>
                  <a:lnTo>
                    <a:pt x="3402" y="38"/>
                  </a:lnTo>
                  <a:cubicBezTo>
                    <a:pt x="3328" y="75"/>
                    <a:pt x="3254" y="75"/>
                    <a:pt x="3217" y="112"/>
                  </a:cubicBezTo>
                  <a:lnTo>
                    <a:pt x="3180" y="112"/>
                  </a:lnTo>
                  <a:cubicBezTo>
                    <a:pt x="3106" y="148"/>
                    <a:pt x="3032" y="185"/>
                    <a:pt x="2958" y="185"/>
                  </a:cubicBezTo>
                  <a:cubicBezTo>
                    <a:pt x="2958" y="222"/>
                    <a:pt x="2921" y="222"/>
                    <a:pt x="2921" y="222"/>
                  </a:cubicBezTo>
                  <a:cubicBezTo>
                    <a:pt x="2847" y="259"/>
                    <a:pt x="2773" y="296"/>
                    <a:pt x="2699" y="333"/>
                  </a:cubicBezTo>
                  <a:cubicBezTo>
                    <a:pt x="2625" y="370"/>
                    <a:pt x="2551" y="444"/>
                    <a:pt x="2440" y="481"/>
                  </a:cubicBezTo>
                  <a:cubicBezTo>
                    <a:pt x="2440" y="481"/>
                    <a:pt x="2440" y="481"/>
                    <a:pt x="2403" y="518"/>
                  </a:cubicBezTo>
                  <a:cubicBezTo>
                    <a:pt x="2330" y="555"/>
                    <a:pt x="2256" y="629"/>
                    <a:pt x="2182" y="666"/>
                  </a:cubicBezTo>
                  <a:cubicBezTo>
                    <a:pt x="2182" y="703"/>
                    <a:pt x="2145" y="703"/>
                    <a:pt x="2145" y="703"/>
                  </a:cubicBezTo>
                  <a:cubicBezTo>
                    <a:pt x="2108" y="740"/>
                    <a:pt x="2108" y="740"/>
                    <a:pt x="2071" y="777"/>
                  </a:cubicBezTo>
                  <a:cubicBezTo>
                    <a:pt x="2034" y="814"/>
                    <a:pt x="1960" y="851"/>
                    <a:pt x="1923" y="888"/>
                  </a:cubicBezTo>
                  <a:cubicBezTo>
                    <a:pt x="1923" y="888"/>
                    <a:pt x="1923" y="925"/>
                    <a:pt x="1886" y="925"/>
                  </a:cubicBezTo>
                  <a:cubicBezTo>
                    <a:pt x="1812" y="999"/>
                    <a:pt x="1738" y="1073"/>
                    <a:pt x="1701" y="1110"/>
                  </a:cubicBezTo>
                  <a:cubicBezTo>
                    <a:pt x="1664" y="1147"/>
                    <a:pt x="1664" y="1147"/>
                    <a:pt x="1627" y="1184"/>
                  </a:cubicBezTo>
                  <a:cubicBezTo>
                    <a:pt x="1553" y="1258"/>
                    <a:pt x="1516" y="1332"/>
                    <a:pt x="1442" y="1405"/>
                  </a:cubicBezTo>
                  <a:cubicBezTo>
                    <a:pt x="1368" y="1479"/>
                    <a:pt x="1294" y="1553"/>
                    <a:pt x="1220" y="1664"/>
                  </a:cubicBezTo>
                  <a:cubicBezTo>
                    <a:pt x="1220" y="1664"/>
                    <a:pt x="1220" y="1701"/>
                    <a:pt x="1183" y="1701"/>
                  </a:cubicBezTo>
                  <a:cubicBezTo>
                    <a:pt x="1146" y="1775"/>
                    <a:pt x="1073" y="1886"/>
                    <a:pt x="999" y="1960"/>
                  </a:cubicBezTo>
                  <a:cubicBezTo>
                    <a:pt x="999" y="1960"/>
                    <a:pt x="999" y="1997"/>
                    <a:pt x="999" y="1997"/>
                  </a:cubicBezTo>
                  <a:cubicBezTo>
                    <a:pt x="925" y="2071"/>
                    <a:pt x="888" y="2145"/>
                    <a:pt x="851" y="2256"/>
                  </a:cubicBezTo>
                  <a:cubicBezTo>
                    <a:pt x="814" y="2256"/>
                    <a:pt x="814" y="2293"/>
                    <a:pt x="814" y="2293"/>
                  </a:cubicBezTo>
                  <a:cubicBezTo>
                    <a:pt x="740" y="2404"/>
                    <a:pt x="703" y="2478"/>
                    <a:pt x="666" y="2589"/>
                  </a:cubicBezTo>
                  <a:cubicBezTo>
                    <a:pt x="629" y="2589"/>
                    <a:pt x="629" y="2626"/>
                    <a:pt x="629" y="2626"/>
                  </a:cubicBezTo>
                  <a:cubicBezTo>
                    <a:pt x="592" y="2699"/>
                    <a:pt x="555" y="2810"/>
                    <a:pt x="518" y="2884"/>
                  </a:cubicBezTo>
                  <a:cubicBezTo>
                    <a:pt x="481" y="2884"/>
                    <a:pt x="481" y="2921"/>
                    <a:pt x="481" y="2921"/>
                  </a:cubicBezTo>
                  <a:cubicBezTo>
                    <a:pt x="444" y="3032"/>
                    <a:pt x="407" y="3106"/>
                    <a:pt x="370" y="3217"/>
                  </a:cubicBezTo>
                  <a:cubicBezTo>
                    <a:pt x="370" y="3217"/>
                    <a:pt x="333" y="3254"/>
                    <a:pt x="333" y="3291"/>
                  </a:cubicBezTo>
                  <a:cubicBezTo>
                    <a:pt x="296" y="3365"/>
                    <a:pt x="259" y="3476"/>
                    <a:pt x="259" y="3550"/>
                  </a:cubicBezTo>
                  <a:cubicBezTo>
                    <a:pt x="222" y="3550"/>
                    <a:pt x="222" y="3550"/>
                    <a:pt x="222" y="3587"/>
                  </a:cubicBezTo>
                  <a:cubicBezTo>
                    <a:pt x="222" y="3661"/>
                    <a:pt x="185" y="3772"/>
                    <a:pt x="148" y="3883"/>
                  </a:cubicBezTo>
                  <a:cubicBezTo>
                    <a:pt x="148" y="3883"/>
                    <a:pt x="148" y="3919"/>
                    <a:pt x="148" y="3956"/>
                  </a:cubicBezTo>
                  <a:cubicBezTo>
                    <a:pt x="148" y="3956"/>
                    <a:pt x="111" y="3993"/>
                    <a:pt x="111" y="3993"/>
                  </a:cubicBezTo>
                  <a:lnTo>
                    <a:pt x="111" y="4030"/>
                  </a:lnTo>
                  <a:cubicBezTo>
                    <a:pt x="111" y="4067"/>
                    <a:pt x="74" y="4141"/>
                    <a:pt x="74" y="4215"/>
                  </a:cubicBezTo>
                  <a:cubicBezTo>
                    <a:pt x="74" y="4289"/>
                    <a:pt x="74" y="4363"/>
                    <a:pt x="37" y="4437"/>
                  </a:cubicBezTo>
                  <a:cubicBezTo>
                    <a:pt x="37" y="4474"/>
                    <a:pt x="37" y="4511"/>
                    <a:pt x="37" y="4548"/>
                  </a:cubicBezTo>
                  <a:cubicBezTo>
                    <a:pt x="37" y="4659"/>
                    <a:pt x="0" y="4770"/>
                    <a:pt x="0" y="4881"/>
                  </a:cubicBezTo>
                  <a:cubicBezTo>
                    <a:pt x="0" y="4992"/>
                    <a:pt x="0" y="5066"/>
                    <a:pt x="37" y="5140"/>
                  </a:cubicBezTo>
                  <a:cubicBezTo>
                    <a:pt x="37" y="5140"/>
                    <a:pt x="37" y="5177"/>
                    <a:pt x="37" y="5177"/>
                  </a:cubicBezTo>
                  <a:cubicBezTo>
                    <a:pt x="37" y="5250"/>
                    <a:pt x="37" y="5324"/>
                    <a:pt x="37" y="5398"/>
                  </a:cubicBezTo>
                  <a:cubicBezTo>
                    <a:pt x="37" y="5435"/>
                    <a:pt x="37" y="5435"/>
                    <a:pt x="37" y="5435"/>
                  </a:cubicBezTo>
                  <a:cubicBezTo>
                    <a:pt x="74" y="5509"/>
                    <a:pt x="74" y="5583"/>
                    <a:pt x="111" y="5657"/>
                  </a:cubicBezTo>
                  <a:cubicBezTo>
                    <a:pt x="111" y="5657"/>
                    <a:pt x="111" y="5694"/>
                    <a:pt x="111" y="5694"/>
                  </a:cubicBezTo>
                  <a:cubicBezTo>
                    <a:pt x="111" y="5768"/>
                    <a:pt x="148" y="5805"/>
                    <a:pt x="185" y="5879"/>
                  </a:cubicBezTo>
                  <a:cubicBezTo>
                    <a:pt x="185" y="5879"/>
                    <a:pt x="185" y="5916"/>
                    <a:pt x="185" y="5916"/>
                  </a:cubicBezTo>
                  <a:cubicBezTo>
                    <a:pt x="222" y="5953"/>
                    <a:pt x="222" y="6027"/>
                    <a:pt x="259" y="6101"/>
                  </a:cubicBezTo>
                  <a:cubicBezTo>
                    <a:pt x="296" y="6175"/>
                    <a:pt x="333" y="6212"/>
                    <a:pt x="370" y="6249"/>
                  </a:cubicBezTo>
                  <a:cubicBezTo>
                    <a:pt x="370" y="6286"/>
                    <a:pt x="370" y="6286"/>
                    <a:pt x="370" y="6286"/>
                  </a:cubicBezTo>
                  <a:cubicBezTo>
                    <a:pt x="407" y="6323"/>
                    <a:pt x="444" y="6360"/>
                    <a:pt x="518" y="6397"/>
                  </a:cubicBezTo>
                  <a:cubicBezTo>
                    <a:pt x="518" y="6434"/>
                    <a:pt x="518" y="6434"/>
                    <a:pt x="518" y="6434"/>
                  </a:cubicBezTo>
                  <a:cubicBezTo>
                    <a:pt x="555" y="6470"/>
                    <a:pt x="592" y="6507"/>
                    <a:pt x="629" y="6544"/>
                  </a:cubicBezTo>
                  <a:lnTo>
                    <a:pt x="666" y="6544"/>
                  </a:lnTo>
                  <a:cubicBezTo>
                    <a:pt x="703" y="6581"/>
                    <a:pt x="740" y="6618"/>
                    <a:pt x="814" y="6655"/>
                  </a:cubicBezTo>
                  <a:cubicBezTo>
                    <a:pt x="888" y="6692"/>
                    <a:pt x="925" y="6692"/>
                    <a:pt x="962" y="6729"/>
                  </a:cubicBezTo>
                  <a:lnTo>
                    <a:pt x="999" y="6729"/>
                  </a:lnTo>
                  <a:cubicBezTo>
                    <a:pt x="1073" y="6766"/>
                    <a:pt x="1109" y="6766"/>
                    <a:pt x="1183" y="6803"/>
                  </a:cubicBezTo>
                  <a:lnTo>
                    <a:pt x="1368" y="6803"/>
                  </a:lnTo>
                  <a:cubicBezTo>
                    <a:pt x="1393" y="6816"/>
                    <a:pt x="1418" y="6820"/>
                    <a:pt x="1442" y="6820"/>
                  </a:cubicBezTo>
                  <a:cubicBezTo>
                    <a:pt x="1492" y="6820"/>
                    <a:pt x="1541" y="6803"/>
                    <a:pt x="1590" y="6803"/>
                  </a:cubicBezTo>
                  <a:lnTo>
                    <a:pt x="1812" y="6803"/>
                  </a:lnTo>
                  <a:cubicBezTo>
                    <a:pt x="1886" y="6766"/>
                    <a:pt x="1960" y="6766"/>
                    <a:pt x="2034" y="6729"/>
                  </a:cubicBezTo>
                  <a:lnTo>
                    <a:pt x="2071" y="6729"/>
                  </a:lnTo>
                  <a:cubicBezTo>
                    <a:pt x="2108" y="6692"/>
                    <a:pt x="2182" y="6692"/>
                    <a:pt x="2256" y="6655"/>
                  </a:cubicBezTo>
                  <a:cubicBezTo>
                    <a:pt x="2366" y="6618"/>
                    <a:pt x="2514" y="6544"/>
                    <a:pt x="2625" y="6470"/>
                  </a:cubicBezTo>
                  <a:cubicBezTo>
                    <a:pt x="4104" y="5657"/>
                    <a:pt x="5287" y="3624"/>
                    <a:pt x="5324" y="1923"/>
                  </a:cubicBezTo>
                  <a:cubicBezTo>
                    <a:pt x="5324" y="1775"/>
                    <a:pt x="5324" y="1590"/>
                    <a:pt x="5287" y="1442"/>
                  </a:cubicBezTo>
                  <a:cubicBezTo>
                    <a:pt x="5287" y="1369"/>
                    <a:pt x="5250" y="1295"/>
                    <a:pt x="5250" y="1221"/>
                  </a:cubicBezTo>
                  <a:cubicBezTo>
                    <a:pt x="5213" y="1147"/>
                    <a:pt x="5213" y="1073"/>
                    <a:pt x="5176" y="999"/>
                  </a:cubicBezTo>
                  <a:cubicBezTo>
                    <a:pt x="5139" y="925"/>
                    <a:pt x="5139" y="851"/>
                    <a:pt x="5102" y="814"/>
                  </a:cubicBezTo>
                  <a:cubicBezTo>
                    <a:pt x="5102" y="814"/>
                    <a:pt x="5102" y="777"/>
                    <a:pt x="5102" y="777"/>
                  </a:cubicBezTo>
                  <a:cubicBezTo>
                    <a:pt x="5065" y="703"/>
                    <a:pt x="5028" y="666"/>
                    <a:pt x="4991" y="629"/>
                  </a:cubicBezTo>
                  <a:cubicBezTo>
                    <a:pt x="4991" y="629"/>
                    <a:pt x="4991" y="592"/>
                    <a:pt x="4991" y="592"/>
                  </a:cubicBezTo>
                  <a:cubicBezTo>
                    <a:pt x="4954" y="555"/>
                    <a:pt x="4917" y="481"/>
                    <a:pt x="4880" y="444"/>
                  </a:cubicBezTo>
                  <a:cubicBezTo>
                    <a:pt x="4844" y="407"/>
                    <a:pt x="4807" y="370"/>
                    <a:pt x="4733" y="333"/>
                  </a:cubicBezTo>
                  <a:cubicBezTo>
                    <a:pt x="4733" y="333"/>
                    <a:pt x="4733" y="296"/>
                    <a:pt x="4733" y="296"/>
                  </a:cubicBezTo>
                  <a:cubicBezTo>
                    <a:pt x="4696" y="259"/>
                    <a:pt x="4659" y="222"/>
                    <a:pt x="4585" y="222"/>
                  </a:cubicBezTo>
                  <a:cubicBezTo>
                    <a:pt x="4585" y="222"/>
                    <a:pt x="4585" y="185"/>
                    <a:pt x="4585" y="185"/>
                  </a:cubicBezTo>
                  <a:cubicBezTo>
                    <a:pt x="4548" y="148"/>
                    <a:pt x="4474" y="148"/>
                    <a:pt x="4437" y="112"/>
                  </a:cubicBezTo>
                  <a:lnTo>
                    <a:pt x="4400" y="112"/>
                  </a:lnTo>
                  <a:cubicBezTo>
                    <a:pt x="4363" y="75"/>
                    <a:pt x="4326" y="75"/>
                    <a:pt x="4252" y="38"/>
                  </a:cubicBezTo>
                  <a:lnTo>
                    <a:pt x="4215" y="38"/>
                  </a:lnTo>
                  <a:cubicBezTo>
                    <a:pt x="4178" y="38"/>
                    <a:pt x="4104" y="1"/>
                    <a:pt x="406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97"/>
            <p:cNvSpPr/>
            <p:nvPr/>
          </p:nvSpPr>
          <p:spPr>
            <a:xfrm>
              <a:off x="2942328" y="1027481"/>
              <a:ext cx="188638" cy="241493"/>
            </a:xfrm>
            <a:custGeom>
              <a:avLst/>
              <a:gdLst/>
              <a:ahLst/>
              <a:cxnLst/>
              <a:rect l="l" t="t" r="r" b="b"/>
              <a:pathLst>
                <a:path w="4881" h="6249" extrusionOk="0">
                  <a:moveTo>
                    <a:pt x="3365" y="0"/>
                  </a:moveTo>
                  <a:cubicBezTo>
                    <a:pt x="3328" y="37"/>
                    <a:pt x="3328" y="37"/>
                    <a:pt x="3328" y="37"/>
                  </a:cubicBezTo>
                  <a:lnTo>
                    <a:pt x="3143" y="37"/>
                  </a:lnTo>
                  <a:cubicBezTo>
                    <a:pt x="3143" y="37"/>
                    <a:pt x="3143" y="74"/>
                    <a:pt x="3106" y="74"/>
                  </a:cubicBezTo>
                  <a:cubicBezTo>
                    <a:pt x="3069" y="74"/>
                    <a:pt x="2995" y="74"/>
                    <a:pt x="2921" y="111"/>
                  </a:cubicBezTo>
                  <a:cubicBezTo>
                    <a:pt x="2847" y="148"/>
                    <a:pt x="2773" y="185"/>
                    <a:pt x="2699" y="185"/>
                  </a:cubicBezTo>
                  <a:cubicBezTo>
                    <a:pt x="2699" y="222"/>
                    <a:pt x="2699" y="222"/>
                    <a:pt x="2699" y="222"/>
                  </a:cubicBezTo>
                  <a:cubicBezTo>
                    <a:pt x="2625" y="259"/>
                    <a:pt x="2551" y="296"/>
                    <a:pt x="2477" y="333"/>
                  </a:cubicBezTo>
                  <a:cubicBezTo>
                    <a:pt x="2403" y="370"/>
                    <a:pt x="2329" y="407"/>
                    <a:pt x="2255" y="444"/>
                  </a:cubicBezTo>
                  <a:cubicBezTo>
                    <a:pt x="2255" y="481"/>
                    <a:pt x="2219" y="481"/>
                    <a:pt x="2219" y="481"/>
                  </a:cubicBezTo>
                  <a:cubicBezTo>
                    <a:pt x="2145" y="518"/>
                    <a:pt x="2071" y="592"/>
                    <a:pt x="1997" y="629"/>
                  </a:cubicBezTo>
                  <a:cubicBezTo>
                    <a:pt x="1997" y="629"/>
                    <a:pt x="1997" y="666"/>
                    <a:pt x="1960" y="666"/>
                  </a:cubicBezTo>
                  <a:cubicBezTo>
                    <a:pt x="1960" y="666"/>
                    <a:pt x="1923" y="703"/>
                    <a:pt x="1923" y="703"/>
                  </a:cubicBezTo>
                  <a:cubicBezTo>
                    <a:pt x="1849" y="777"/>
                    <a:pt x="1812" y="814"/>
                    <a:pt x="1775" y="814"/>
                  </a:cubicBezTo>
                  <a:cubicBezTo>
                    <a:pt x="1775" y="851"/>
                    <a:pt x="1775" y="851"/>
                    <a:pt x="1738" y="851"/>
                  </a:cubicBezTo>
                  <a:cubicBezTo>
                    <a:pt x="1664" y="925"/>
                    <a:pt x="1627" y="999"/>
                    <a:pt x="1553" y="1036"/>
                  </a:cubicBezTo>
                  <a:cubicBezTo>
                    <a:pt x="1553" y="1073"/>
                    <a:pt x="1516" y="1073"/>
                    <a:pt x="1516" y="1110"/>
                  </a:cubicBezTo>
                  <a:cubicBezTo>
                    <a:pt x="1442" y="1147"/>
                    <a:pt x="1368" y="1220"/>
                    <a:pt x="1331" y="1294"/>
                  </a:cubicBezTo>
                  <a:cubicBezTo>
                    <a:pt x="1257" y="1368"/>
                    <a:pt x="1183" y="1442"/>
                    <a:pt x="1146" y="1516"/>
                  </a:cubicBezTo>
                  <a:cubicBezTo>
                    <a:pt x="1109" y="1553"/>
                    <a:pt x="1109" y="1553"/>
                    <a:pt x="1109" y="1590"/>
                  </a:cubicBezTo>
                  <a:cubicBezTo>
                    <a:pt x="1035" y="1664"/>
                    <a:pt x="998" y="1738"/>
                    <a:pt x="925" y="1812"/>
                  </a:cubicBezTo>
                  <a:cubicBezTo>
                    <a:pt x="925" y="1812"/>
                    <a:pt x="925" y="1849"/>
                    <a:pt x="925" y="1849"/>
                  </a:cubicBezTo>
                  <a:cubicBezTo>
                    <a:pt x="851" y="1923"/>
                    <a:pt x="814" y="1997"/>
                    <a:pt x="777" y="2071"/>
                  </a:cubicBezTo>
                  <a:cubicBezTo>
                    <a:pt x="777" y="2071"/>
                    <a:pt x="740" y="2108"/>
                    <a:pt x="740" y="2108"/>
                  </a:cubicBezTo>
                  <a:cubicBezTo>
                    <a:pt x="703" y="2219"/>
                    <a:pt x="666" y="2293"/>
                    <a:pt x="592" y="2367"/>
                  </a:cubicBezTo>
                  <a:cubicBezTo>
                    <a:pt x="592" y="2404"/>
                    <a:pt x="592" y="2404"/>
                    <a:pt x="592" y="2440"/>
                  </a:cubicBezTo>
                  <a:cubicBezTo>
                    <a:pt x="555" y="2514"/>
                    <a:pt x="518" y="2588"/>
                    <a:pt x="481" y="2662"/>
                  </a:cubicBezTo>
                  <a:cubicBezTo>
                    <a:pt x="444" y="2662"/>
                    <a:pt x="444" y="2662"/>
                    <a:pt x="444" y="2699"/>
                  </a:cubicBezTo>
                  <a:cubicBezTo>
                    <a:pt x="407" y="2773"/>
                    <a:pt x="370" y="2884"/>
                    <a:pt x="333" y="2958"/>
                  </a:cubicBezTo>
                  <a:cubicBezTo>
                    <a:pt x="333" y="2958"/>
                    <a:pt x="333" y="2995"/>
                    <a:pt x="296" y="3032"/>
                  </a:cubicBezTo>
                  <a:cubicBezTo>
                    <a:pt x="296" y="3106"/>
                    <a:pt x="259" y="3180"/>
                    <a:pt x="222" y="3254"/>
                  </a:cubicBezTo>
                  <a:cubicBezTo>
                    <a:pt x="222" y="3254"/>
                    <a:pt x="222" y="3291"/>
                    <a:pt x="222" y="3291"/>
                  </a:cubicBezTo>
                  <a:cubicBezTo>
                    <a:pt x="185" y="3365"/>
                    <a:pt x="185" y="3476"/>
                    <a:pt x="148" y="3550"/>
                  </a:cubicBezTo>
                  <a:cubicBezTo>
                    <a:pt x="148" y="3587"/>
                    <a:pt x="148" y="3587"/>
                    <a:pt x="111" y="3624"/>
                  </a:cubicBezTo>
                  <a:cubicBezTo>
                    <a:pt x="111" y="3624"/>
                    <a:pt x="111" y="3661"/>
                    <a:pt x="111" y="3697"/>
                  </a:cubicBezTo>
                  <a:cubicBezTo>
                    <a:pt x="111" y="3771"/>
                    <a:pt x="74" y="3808"/>
                    <a:pt x="74" y="3882"/>
                  </a:cubicBezTo>
                  <a:cubicBezTo>
                    <a:pt x="74" y="3956"/>
                    <a:pt x="74" y="4030"/>
                    <a:pt x="37" y="4067"/>
                  </a:cubicBezTo>
                  <a:cubicBezTo>
                    <a:pt x="37" y="4104"/>
                    <a:pt x="37" y="4141"/>
                    <a:pt x="37" y="4178"/>
                  </a:cubicBezTo>
                  <a:cubicBezTo>
                    <a:pt x="37" y="4289"/>
                    <a:pt x="0" y="4400"/>
                    <a:pt x="0" y="4474"/>
                  </a:cubicBezTo>
                  <a:cubicBezTo>
                    <a:pt x="0" y="4585"/>
                    <a:pt x="0" y="4659"/>
                    <a:pt x="37" y="4733"/>
                  </a:cubicBezTo>
                  <a:lnTo>
                    <a:pt x="37" y="4770"/>
                  </a:lnTo>
                  <a:cubicBezTo>
                    <a:pt x="37" y="4844"/>
                    <a:pt x="37" y="4881"/>
                    <a:pt x="37" y="4955"/>
                  </a:cubicBezTo>
                  <a:cubicBezTo>
                    <a:pt x="37" y="4991"/>
                    <a:pt x="37" y="4991"/>
                    <a:pt x="37" y="4991"/>
                  </a:cubicBezTo>
                  <a:cubicBezTo>
                    <a:pt x="74" y="5065"/>
                    <a:pt x="74" y="5139"/>
                    <a:pt x="111" y="5176"/>
                  </a:cubicBezTo>
                  <a:cubicBezTo>
                    <a:pt x="111" y="5213"/>
                    <a:pt x="111" y="5213"/>
                    <a:pt x="111" y="5213"/>
                  </a:cubicBezTo>
                  <a:cubicBezTo>
                    <a:pt x="111" y="5287"/>
                    <a:pt x="148" y="5324"/>
                    <a:pt x="148" y="5398"/>
                  </a:cubicBezTo>
                  <a:cubicBezTo>
                    <a:pt x="148" y="5398"/>
                    <a:pt x="185" y="5398"/>
                    <a:pt x="185" y="5435"/>
                  </a:cubicBezTo>
                  <a:cubicBezTo>
                    <a:pt x="185" y="5472"/>
                    <a:pt x="222" y="5546"/>
                    <a:pt x="259" y="5583"/>
                  </a:cubicBezTo>
                  <a:cubicBezTo>
                    <a:pt x="296" y="5657"/>
                    <a:pt x="333" y="5694"/>
                    <a:pt x="333" y="5768"/>
                  </a:cubicBezTo>
                  <a:lnTo>
                    <a:pt x="370" y="5768"/>
                  </a:lnTo>
                  <a:cubicBezTo>
                    <a:pt x="370" y="5805"/>
                    <a:pt x="407" y="5842"/>
                    <a:pt x="444" y="5879"/>
                  </a:cubicBezTo>
                  <a:lnTo>
                    <a:pt x="481" y="5879"/>
                  </a:lnTo>
                  <a:cubicBezTo>
                    <a:pt x="518" y="5916"/>
                    <a:pt x="555" y="5953"/>
                    <a:pt x="592" y="5990"/>
                  </a:cubicBezTo>
                  <a:cubicBezTo>
                    <a:pt x="592" y="5990"/>
                    <a:pt x="592" y="6027"/>
                    <a:pt x="592" y="6027"/>
                  </a:cubicBezTo>
                  <a:cubicBezTo>
                    <a:pt x="666" y="6027"/>
                    <a:pt x="703" y="6064"/>
                    <a:pt x="740" y="6101"/>
                  </a:cubicBezTo>
                  <a:lnTo>
                    <a:pt x="777" y="6101"/>
                  </a:lnTo>
                  <a:cubicBezTo>
                    <a:pt x="814" y="6138"/>
                    <a:pt x="851" y="6138"/>
                    <a:pt x="888" y="6175"/>
                  </a:cubicBezTo>
                  <a:lnTo>
                    <a:pt x="925" y="6175"/>
                  </a:lnTo>
                  <a:cubicBezTo>
                    <a:pt x="962" y="6212"/>
                    <a:pt x="1035" y="6212"/>
                    <a:pt x="1072" y="6212"/>
                  </a:cubicBezTo>
                  <a:lnTo>
                    <a:pt x="1109" y="6212"/>
                  </a:lnTo>
                  <a:cubicBezTo>
                    <a:pt x="1146" y="6248"/>
                    <a:pt x="1220" y="6248"/>
                    <a:pt x="1257" y="6248"/>
                  </a:cubicBezTo>
                  <a:lnTo>
                    <a:pt x="1627" y="6248"/>
                  </a:lnTo>
                  <a:cubicBezTo>
                    <a:pt x="1664" y="6248"/>
                    <a:pt x="1664" y="6212"/>
                    <a:pt x="1664" y="6212"/>
                  </a:cubicBezTo>
                  <a:cubicBezTo>
                    <a:pt x="1738" y="6212"/>
                    <a:pt x="1775" y="6212"/>
                    <a:pt x="1849" y="6175"/>
                  </a:cubicBezTo>
                  <a:lnTo>
                    <a:pt x="1886" y="6175"/>
                  </a:lnTo>
                  <a:cubicBezTo>
                    <a:pt x="1960" y="6138"/>
                    <a:pt x="1997" y="6138"/>
                    <a:pt x="2071" y="6101"/>
                  </a:cubicBezTo>
                  <a:cubicBezTo>
                    <a:pt x="2182" y="6064"/>
                    <a:pt x="2292" y="6027"/>
                    <a:pt x="2403" y="5953"/>
                  </a:cubicBezTo>
                  <a:cubicBezTo>
                    <a:pt x="3771" y="5213"/>
                    <a:pt x="4843" y="3328"/>
                    <a:pt x="4880" y="1775"/>
                  </a:cubicBezTo>
                  <a:cubicBezTo>
                    <a:pt x="4880" y="1627"/>
                    <a:pt x="4880" y="1479"/>
                    <a:pt x="4843" y="1331"/>
                  </a:cubicBezTo>
                  <a:cubicBezTo>
                    <a:pt x="4843" y="1257"/>
                    <a:pt x="4843" y="1183"/>
                    <a:pt x="4806" y="1147"/>
                  </a:cubicBezTo>
                  <a:cubicBezTo>
                    <a:pt x="4806" y="1147"/>
                    <a:pt x="4806" y="1110"/>
                    <a:pt x="4806" y="1110"/>
                  </a:cubicBezTo>
                  <a:cubicBezTo>
                    <a:pt x="4806" y="1073"/>
                    <a:pt x="4769" y="999"/>
                    <a:pt x="4769" y="925"/>
                  </a:cubicBezTo>
                  <a:lnTo>
                    <a:pt x="4733" y="925"/>
                  </a:lnTo>
                  <a:cubicBezTo>
                    <a:pt x="4733" y="851"/>
                    <a:pt x="4696" y="814"/>
                    <a:pt x="4696" y="740"/>
                  </a:cubicBezTo>
                  <a:lnTo>
                    <a:pt x="4659" y="740"/>
                  </a:lnTo>
                  <a:cubicBezTo>
                    <a:pt x="4659" y="666"/>
                    <a:pt x="4622" y="629"/>
                    <a:pt x="4585" y="592"/>
                  </a:cubicBezTo>
                  <a:cubicBezTo>
                    <a:pt x="4585" y="555"/>
                    <a:pt x="4585" y="555"/>
                    <a:pt x="4585" y="555"/>
                  </a:cubicBezTo>
                  <a:cubicBezTo>
                    <a:pt x="4548" y="518"/>
                    <a:pt x="4511" y="481"/>
                    <a:pt x="4474" y="444"/>
                  </a:cubicBezTo>
                  <a:cubicBezTo>
                    <a:pt x="4474" y="407"/>
                    <a:pt x="4474" y="407"/>
                    <a:pt x="4474" y="407"/>
                  </a:cubicBezTo>
                  <a:cubicBezTo>
                    <a:pt x="4437" y="370"/>
                    <a:pt x="4400" y="333"/>
                    <a:pt x="4363" y="296"/>
                  </a:cubicBezTo>
                  <a:cubicBezTo>
                    <a:pt x="4289" y="259"/>
                    <a:pt x="4252" y="222"/>
                    <a:pt x="4215" y="222"/>
                  </a:cubicBezTo>
                  <a:cubicBezTo>
                    <a:pt x="4215" y="185"/>
                    <a:pt x="4215" y="185"/>
                    <a:pt x="4215" y="185"/>
                  </a:cubicBezTo>
                  <a:cubicBezTo>
                    <a:pt x="4141" y="148"/>
                    <a:pt x="4104" y="148"/>
                    <a:pt x="4067" y="111"/>
                  </a:cubicBezTo>
                  <a:lnTo>
                    <a:pt x="4030" y="111"/>
                  </a:lnTo>
                  <a:cubicBezTo>
                    <a:pt x="3993" y="74"/>
                    <a:pt x="3956" y="74"/>
                    <a:pt x="3919" y="74"/>
                  </a:cubicBezTo>
                  <a:cubicBezTo>
                    <a:pt x="3882" y="74"/>
                    <a:pt x="3882" y="37"/>
                    <a:pt x="3882" y="37"/>
                  </a:cubicBezTo>
                  <a:lnTo>
                    <a:pt x="3697" y="37"/>
                  </a:lnTo>
                  <a:cubicBezTo>
                    <a:pt x="3660" y="0"/>
                    <a:pt x="3586" y="0"/>
                    <a:pt x="3549"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97"/>
            <p:cNvSpPr/>
            <p:nvPr/>
          </p:nvSpPr>
          <p:spPr>
            <a:xfrm>
              <a:off x="3002346" y="1118918"/>
              <a:ext cx="177199" cy="121500"/>
            </a:xfrm>
            <a:custGeom>
              <a:avLst/>
              <a:gdLst/>
              <a:ahLst/>
              <a:cxnLst/>
              <a:rect l="l" t="t" r="r" b="b"/>
              <a:pathLst>
                <a:path w="4585" h="3144" extrusionOk="0">
                  <a:moveTo>
                    <a:pt x="4521" y="2367"/>
                  </a:moveTo>
                  <a:lnTo>
                    <a:pt x="4547" y="2382"/>
                  </a:lnTo>
                  <a:lnTo>
                    <a:pt x="4547" y="2382"/>
                  </a:lnTo>
                  <a:cubicBezTo>
                    <a:pt x="4547" y="2378"/>
                    <a:pt x="4547" y="2373"/>
                    <a:pt x="4547" y="2367"/>
                  </a:cubicBezTo>
                  <a:close/>
                  <a:moveTo>
                    <a:pt x="4547" y="2382"/>
                  </a:moveTo>
                  <a:cubicBezTo>
                    <a:pt x="4547" y="2404"/>
                    <a:pt x="4547" y="2404"/>
                    <a:pt x="4547" y="2404"/>
                  </a:cubicBezTo>
                  <a:lnTo>
                    <a:pt x="4584" y="2404"/>
                  </a:lnTo>
                  <a:lnTo>
                    <a:pt x="4547" y="2382"/>
                  </a:lnTo>
                  <a:close/>
                  <a:moveTo>
                    <a:pt x="407" y="1"/>
                  </a:moveTo>
                  <a:cubicBezTo>
                    <a:pt x="407" y="1"/>
                    <a:pt x="407" y="38"/>
                    <a:pt x="407" y="38"/>
                  </a:cubicBezTo>
                  <a:lnTo>
                    <a:pt x="333" y="38"/>
                  </a:lnTo>
                  <a:cubicBezTo>
                    <a:pt x="333" y="38"/>
                    <a:pt x="333" y="38"/>
                    <a:pt x="296" y="74"/>
                  </a:cubicBezTo>
                  <a:lnTo>
                    <a:pt x="259" y="74"/>
                  </a:lnTo>
                  <a:cubicBezTo>
                    <a:pt x="259" y="74"/>
                    <a:pt x="259" y="74"/>
                    <a:pt x="259" y="111"/>
                  </a:cubicBezTo>
                  <a:lnTo>
                    <a:pt x="222" y="111"/>
                  </a:lnTo>
                  <a:cubicBezTo>
                    <a:pt x="222" y="148"/>
                    <a:pt x="185" y="148"/>
                    <a:pt x="185" y="148"/>
                  </a:cubicBezTo>
                  <a:cubicBezTo>
                    <a:pt x="185" y="185"/>
                    <a:pt x="185" y="185"/>
                    <a:pt x="148" y="185"/>
                  </a:cubicBezTo>
                  <a:cubicBezTo>
                    <a:pt x="148" y="185"/>
                    <a:pt x="148" y="222"/>
                    <a:pt x="148" y="222"/>
                  </a:cubicBezTo>
                  <a:cubicBezTo>
                    <a:pt x="148" y="222"/>
                    <a:pt x="111" y="259"/>
                    <a:pt x="111" y="259"/>
                  </a:cubicBezTo>
                  <a:cubicBezTo>
                    <a:pt x="111" y="259"/>
                    <a:pt x="111" y="296"/>
                    <a:pt x="111" y="296"/>
                  </a:cubicBezTo>
                  <a:lnTo>
                    <a:pt x="74" y="296"/>
                  </a:lnTo>
                  <a:cubicBezTo>
                    <a:pt x="74" y="296"/>
                    <a:pt x="74" y="333"/>
                    <a:pt x="74" y="333"/>
                  </a:cubicBezTo>
                  <a:cubicBezTo>
                    <a:pt x="74" y="370"/>
                    <a:pt x="74" y="370"/>
                    <a:pt x="37" y="370"/>
                  </a:cubicBezTo>
                  <a:cubicBezTo>
                    <a:pt x="37" y="407"/>
                    <a:pt x="37" y="407"/>
                    <a:pt x="37" y="407"/>
                  </a:cubicBezTo>
                  <a:cubicBezTo>
                    <a:pt x="37" y="444"/>
                    <a:pt x="37" y="444"/>
                    <a:pt x="37" y="444"/>
                  </a:cubicBezTo>
                  <a:cubicBezTo>
                    <a:pt x="37" y="481"/>
                    <a:pt x="37" y="481"/>
                    <a:pt x="0" y="481"/>
                  </a:cubicBezTo>
                  <a:cubicBezTo>
                    <a:pt x="0" y="481"/>
                    <a:pt x="0" y="481"/>
                    <a:pt x="0" y="518"/>
                  </a:cubicBezTo>
                  <a:cubicBezTo>
                    <a:pt x="0" y="518"/>
                    <a:pt x="0" y="555"/>
                    <a:pt x="0" y="555"/>
                  </a:cubicBezTo>
                  <a:cubicBezTo>
                    <a:pt x="0" y="555"/>
                    <a:pt x="0" y="555"/>
                    <a:pt x="0" y="592"/>
                  </a:cubicBezTo>
                  <a:cubicBezTo>
                    <a:pt x="0" y="592"/>
                    <a:pt x="0" y="592"/>
                    <a:pt x="0" y="629"/>
                  </a:cubicBezTo>
                  <a:cubicBezTo>
                    <a:pt x="0" y="629"/>
                    <a:pt x="0" y="629"/>
                    <a:pt x="0" y="666"/>
                  </a:cubicBezTo>
                  <a:lnTo>
                    <a:pt x="37" y="666"/>
                  </a:lnTo>
                  <a:cubicBezTo>
                    <a:pt x="37" y="703"/>
                    <a:pt x="37" y="703"/>
                    <a:pt x="37" y="703"/>
                  </a:cubicBezTo>
                  <a:cubicBezTo>
                    <a:pt x="37" y="740"/>
                    <a:pt x="37" y="740"/>
                    <a:pt x="37" y="740"/>
                  </a:cubicBezTo>
                  <a:lnTo>
                    <a:pt x="74" y="740"/>
                  </a:lnTo>
                  <a:lnTo>
                    <a:pt x="74" y="777"/>
                  </a:lnTo>
                  <a:lnTo>
                    <a:pt x="111" y="777"/>
                  </a:lnTo>
                  <a:lnTo>
                    <a:pt x="4104" y="3100"/>
                  </a:lnTo>
                  <a:lnTo>
                    <a:pt x="4104" y="3100"/>
                  </a:lnTo>
                  <a:cubicBezTo>
                    <a:pt x="4104" y="3095"/>
                    <a:pt x="4104" y="3086"/>
                    <a:pt x="4104" y="3069"/>
                  </a:cubicBezTo>
                  <a:cubicBezTo>
                    <a:pt x="4104" y="3069"/>
                    <a:pt x="4104" y="3069"/>
                    <a:pt x="4104" y="3032"/>
                  </a:cubicBezTo>
                  <a:lnTo>
                    <a:pt x="4067" y="3032"/>
                  </a:lnTo>
                  <a:cubicBezTo>
                    <a:pt x="4067" y="2995"/>
                    <a:pt x="4067" y="2995"/>
                    <a:pt x="4067" y="2995"/>
                  </a:cubicBezTo>
                  <a:cubicBezTo>
                    <a:pt x="4067" y="2958"/>
                    <a:pt x="4067" y="2958"/>
                    <a:pt x="4067" y="2958"/>
                  </a:cubicBezTo>
                  <a:cubicBezTo>
                    <a:pt x="4067" y="2921"/>
                    <a:pt x="4067" y="2921"/>
                    <a:pt x="4067" y="2921"/>
                  </a:cubicBezTo>
                  <a:cubicBezTo>
                    <a:pt x="4067" y="2921"/>
                    <a:pt x="4067" y="2884"/>
                    <a:pt x="4067" y="2884"/>
                  </a:cubicBezTo>
                  <a:cubicBezTo>
                    <a:pt x="4067" y="2847"/>
                    <a:pt x="4104" y="2847"/>
                    <a:pt x="4104" y="2847"/>
                  </a:cubicBezTo>
                  <a:cubicBezTo>
                    <a:pt x="4104" y="2810"/>
                    <a:pt x="4104" y="2810"/>
                    <a:pt x="4104" y="2810"/>
                  </a:cubicBezTo>
                  <a:cubicBezTo>
                    <a:pt x="4104" y="2810"/>
                    <a:pt x="4104" y="2810"/>
                    <a:pt x="4104" y="2773"/>
                  </a:cubicBezTo>
                  <a:lnTo>
                    <a:pt x="4104" y="2736"/>
                  </a:lnTo>
                  <a:lnTo>
                    <a:pt x="4141" y="2736"/>
                  </a:lnTo>
                  <a:cubicBezTo>
                    <a:pt x="4141" y="2736"/>
                    <a:pt x="4141" y="2736"/>
                    <a:pt x="4141" y="2699"/>
                  </a:cubicBezTo>
                  <a:cubicBezTo>
                    <a:pt x="4141" y="2699"/>
                    <a:pt x="4141" y="2699"/>
                    <a:pt x="4141" y="2662"/>
                  </a:cubicBezTo>
                  <a:lnTo>
                    <a:pt x="4178" y="2662"/>
                  </a:lnTo>
                  <a:cubicBezTo>
                    <a:pt x="4178" y="2662"/>
                    <a:pt x="4178" y="2625"/>
                    <a:pt x="4178" y="2625"/>
                  </a:cubicBezTo>
                  <a:cubicBezTo>
                    <a:pt x="4178" y="2625"/>
                    <a:pt x="4215" y="2589"/>
                    <a:pt x="4215" y="2589"/>
                  </a:cubicBezTo>
                  <a:cubicBezTo>
                    <a:pt x="4215" y="2589"/>
                    <a:pt x="4215" y="2552"/>
                    <a:pt x="4215" y="2552"/>
                  </a:cubicBezTo>
                  <a:lnTo>
                    <a:pt x="4252" y="2552"/>
                  </a:lnTo>
                  <a:cubicBezTo>
                    <a:pt x="4252" y="2552"/>
                    <a:pt x="4252" y="2552"/>
                    <a:pt x="4252" y="2515"/>
                  </a:cubicBezTo>
                  <a:cubicBezTo>
                    <a:pt x="4289" y="2515"/>
                    <a:pt x="4289" y="2515"/>
                    <a:pt x="4289" y="2478"/>
                  </a:cubicBezTo>
                  <a:lnTo>
                    <a:pt x="4326" y="2478"/>
                  </a:lnTo>
                  <a:cubicBezTo>
                    <a:pt x="4326" y="2478"/>
                    <a:pt x="4326" y="2441"/>
                    <a:pt x="4326" y="2441"/>
                  </a:cubicBezTo>
                  <a:lnTo>
                    <a:pt x="4400" y="2441"/>
                  </a:lnTo>
                  <a:cubicBezTo>
                    <a:pt x="4400" y="2404"/>
                    <a:pt x="4400" y="2404"/>
                    <a:pt x="4400" y="2404"/>
                  </a:cubicBezTo>
                  <a:lnTo>
                    <a:pt x="4473" y="2404"/>
                  </a:lnTo>
                  <a:cubicBezTo>
                    <a:pt x="4473" y="2404"/>
                    <a:pt x="4473" y="2367"/>
                    <a:pt x="4510" y="2367"/>
                  </a:cubicBezTo>
                  <a:lnTo>
                    <a:pt x="4521" y="2367"/>
                  </a:lnTo>
                  <a:lnTo>
                    <a:pt x="518" y="38"/>
                  </a:lnTo>
                  <a:cubicBezTo>
                    <a:pt x="481" y="38"/>
                    <a:pt x="481" y="38"/>
                    <a:pt x="481" y="1"/>
                  </a:cubicBezTo>
                  <a:close/>
                  <a:moveTo>
                    <a:pt x="4104" y="3100"/>
                  </a:moveTo>
                  <a:cubicBezTo>
                    <a:pt x="4104" y="3106"/>
                    <a:pt x="4104" y="3106"/>
                    <a:pt x="4104" y="3106"/>
                  </a:cubicBezTo>
                  <a:lnTo>
                    <a:pt x="4114" y="3106"/>
                  </a:lnTo>
                  <a:lnTo>
                    <a:pt x="4104" y="3100"/>
                  </a:lnTo>
                  <a:close/>
                  <a:moveTo>
                    <a:pt x="4114" y="3106"/>
                  </a:moveTo>
                  <a:lnTo>
                    <a:pt x="4141" y="3122"/>
                  </a:lnTo>
                  <a:lnTo>
                    <a:pt x="4141" y="3122"/>
                  </a:lnTo>
                  <a:cubicBezTo>
                    <a:pt x="4141" y="3117"/>
                    <a:pt x="4141" y="3112"/>
                    <a:pt x="4141" y="3106"/>
                  </a:cubicBezTo>
                  <a:close/>
                  <a:moveTo>
                    <a:pt x="4141" y="3122"/>
                  </a:moveTo>
                  <a:cubicBezTo>
                    <a:pt x="4141" y="3143"/>
                    <a:pt x="4141" y="3143"/>
                    <a:pt x="4141" y="3143"/>
                  </a:cubicBezTo>
                  <a:lnTo>
                    <a:pt x="4178" y="3143"/>
                  </a:lnTo>
                  <a:lnTo>
                    <a:pt x="4141" y="3122"/>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97"/>
            <p:cNvSpPr/>
            <p:nvPr/>
          </p:nvSpPr>
          <p:spPr>
            <a:xfrm flipH="1">
              <a:off x="2818502" y="529022"/>
              <a:ext cx="16394" cy="20870"/>
            </a:xfrm>
            <a:custGeom>
              <a:avLst/>
              <a:gdLst/>
              <a:ahLst/>
              <a:cxnLst/>
              <a:rect l="l" t="t" r="r" b="b"/>
              <a:pathLst>
                <a:path w="630" h="802" extrusionOk="0">
                  <a:moveTo>
                    <a:pt x="444" y="1"/>
                  </a:moveTo>
                  <a:cubicBezTo>
                    <a:pt x="407" y="38"/>
                    <a:pt x="407" y="38"/>
                    <a:pt x="407" y="38"/>
                  </a:cubicBezTo>
                  <a:lnTo>
                    <a:pt x="334" y="38"/>
                  </a:lnTo>
                  <a:cubicBezTo>
                    <a:pt x="334" y="38"/>
                    <a:pt x="334" y="38"/>
                    <a:pt x="297" y="75"/>
                  </a:cubicBezTo>
                  <a:lnTo>
                    <a:pt x="260" y="75"/>
                  </a:lnTo>
                  <a:cubicBezTo>
                    <a:pt x="260" y="75"/>
                    <a:pt x="260" y="112"/>
                    <a:pt x="260" y="112"/>
                  </a:cubicBezTo>
                  <a:lnTo>
                    <a:pt x="223" y="112"/>
                  </a:lnTo>
                  <a:cubicBezTo>
                    <a:pt x="223" y="149"/>
                    <a:pt x="223" y="149"/>
                    <a:pt x="186" y="149"/>
                  </a:cubicBezTo>
                  <a:cubicBezTo>
                    <a:pt x="186" y="186"/>
                    <a:pt x="186" y="186"/>
                    <a:pt x="149" y="186"/>
                  </a:cubicBezTo>
                  <a:cubicBezTo>
                    <a:pt x="149" y="186"/>
                    <a:pt x="149" y="223"/>
                    <a:pt x="149" y="223"/>
                  </a:cubicBezTo>
                  <a:cubicBezTo>
                    <a:pt x="149" y="223"/>
                    <a:pt x="112" y="259"/>
                    <a:pt x="112" y="259"/>
                  </a:cubicBezTo>
                  <a:cubicBezTo>
                    <a:pt x="112" y="259"/>
                    <a:pt x="112" y="296"/>
                    <a:pt x="112" y="296"/>
                  </a:cubicBezTo>
                  <a:lnTo>
                    <a:pt x="75" y="296"/>
                  </a:lnTo>
                  <a:cubicBezTo>
                    <a:pt x="75" y="333"/>
                    <a:pt x="75" y="333"/>
                    <a:pt x="75" y="333"/>
                  </a:cubicBezTo>
                  <a:cubicBezTo>
                    <a:pt x="75" y="370"/>
                    <a:pt x="75" y="370"/>
                    <a:pt x="38" y="370"/>
                  </a:cubicBezTo>
                  <a:cubicBezTo>
                    <a:pt x="38" y="370"/>
                    <a:pt x="38" y="370"/>
                    <a:pt x="38" y="407"/>
                  </a:cubicBezTo>
                  <a:cubicBezTo>
                    <a:pt x="38" y="444"/>
                    <a:pt x="38" y="444"/>
                    <a:pt x="38" y="444"/>
                  </a:cubicBezTo>
                  <a:cubicBezTo>
                    <a:pt x="38" y="444"/>
                    <a:pt x="38" y="444"/>
                    <a:pt x="38" y="481"/>
                  </a:cubicBezTo>
                  <a:lnTo>
                    <a:pt x="1" y="481"/>
                  </a:lnTo>
                  <a:cubicBezTo>
                    <a:pt x="1" y="481"/>
                    <a:pt x="1" y="481"/>
                    <a:pt x="1" y="518"/>
                  </a:cubicBezTo>
                  <a:cubicBezTo>
                    <a:pt x="1" y="518"/>
                    <a:pt x="1" y="555"/>
                    <a:pt x="1" y="555"/>
                  </a:cubicBezTo>
                  <a:cubicBezTo>
                    <a:pt x="1" y="555"/>
                    <a:pt x="1" y="555"/>
                    <a:pt x="1" y="592"/>
                  </a:cubicBezTo>
                  <a:cubicBezTo>
                    <a:pt x="1" y="592"/>
                    <a:pt x="1" y="592"/>
                    <a:pt x="1" y="629"/>
                  </a:cubicBezTo>
                  <a:cubicBezTo>
                    <a:pt x="1" y="629"/>
                    <a:pt x="1" y="629"/>
                    <a:pt x="1" y="666"/>
                  </a:cubicBezTo>
                  <a:lnTo>
                    <a:pt x="38" y="666"/>
                  </a:lnTo>
                  <a:cubicBezTo>
                    <a:pt x="38" y="703"/>
                    <a:pt x="38" y="703"/>
                    <a:pt x="38" y="703"/>
                  </a:cubicBezTo>
                  <a:cubicBezTo>
                    <a:pt x="38" y="703"/>
                    <a:pt x="38" y="740"/>
                    <a:pt x="38" y="740"/>
                  </a:cubicBezTo>
                  <a:lnTo>
                    <a:pt x="75" y="740"/>
                  </a:lnTo>
                  <a:cubicBezTo>
                    <a:pt x="75" y="740"/>
                    <a:pt x="75" y="777"/>
                    <a:pt x="75" y="777"/>
                  </a:cubicBezTo>
                  <a:cubicBezTo>
                    <a:pt x="105" y="792"/>
                    <a:pt x="136" y="801"/>
                    <a:pt x="167" y="801"/>
                  </a:cubicBezTo>
                  <a:cubicBezTo>
                    <a:pt x="210" y="801"/>
                    <a:pt x="253" y="783"/>
                    <a:pt x="297" y="740"/>
                  </a:cubicBezTo>
                  <a:cubicBezTo>
                    <a:pt x="481" y="666"/>
                    <a:pt x="629" y="444"/>
                    <a:pt x="629" y="223"/>
                  </a:cubicBezTo>
                  <a:cubicBezTo>
                    <a:pt x="629" y="149"/>
                    <a:pt x="592" y="75"/>
                    <a:pt x="518" y="38"/>
                  </a:cubicBezTo>
                  <a:lnTo>
                    <a:pt x="481" y="38"/>
                  </a:lnTo>
                  <a:cubicBezTo>
                    <a:pt x="481" y="1"/>
                    <a:pt x="481" y="1"/>
                    <a:pt x="444" y="1"/>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97"/>
            <p:cNvSpPr/>
            <p:nvPr/>
          </p:nvSpPr>
          <p:spPr>
            <a:xfrm flipH="1">
              <a:off x="2797346" y="513642"/>
              <a:ext cx="56781" cy="53893"/>
            </a:xfrm>
            <a:custGeom>
              <a:avLst/>
              <a:gdLst/>
              <a:ahLst/>
              <a:cxnLst/>
              <a:rect l="l" t="t" r="r" b="b"/>
              <a:pathLst>
                <a:path w="2182" h="2071" extrusionOk="0">
                  <a:moveTo>
                    <a:pt x="629" y="0"/>
                  </a:moveTo>
                  <a:cubicBezTo>
                    <a:pt x="629" y="37"/>
                    <a:pt x="592" y="37"/>
                    <a:pt x="592" y="37"/>
                  </a:cubicBezTo>
                  <a:cubicBezTo>
                    <a:pt x="555" y="37"/>
                    <a:pt x="555" y="37"/>
                    <a:pt x="518" y="74"/>
                  </a:cubicBezTo>
                  <a:lnTo>
                    <a:pt x="481" y="74"/>
                  </a:lnTo>
                  <a:cubicBezTo>
                    <a:pt x="481" y="111"/>
                    <a:pt x="444" y="111"/>
                    <a:pt x="444" y="111"/>
                  </a:cubicBezTo>
                  <a:cubicBezTo>
                    <a:pt x="444" y="111"/>
                    <a:pt x="444" y="111"/>
                    <a:pt x="407" y="148"/>
                  </a:cubicBezTo>
                  <a:cubicBezTo>
                    <a:pt x="407" y="148"/>
                    <a:pt x="407" y="148"/>
                    <a:pt x="370" y="185"/>
                  </a:cubicBezTo>
                  <a:cubicBezTo>
                    <a:pt x="370" y="185"/>
                    <a:pt x="333" y="222"/>
                    <a:pt x="333" y="222"/>
                  </a:cubicBezTo>
                  <a:cubicBezTo>
                    <a:pt x="296" y="222"/>
                    <a:pt x="296" y="259"/>
                    <a:pt x="296" y="259"/>
                  </a:cubicBezTo>
                  <a:cubicBezTo>
                    <a:pt x="296" y="259"/>
                    <a:pt x="296" y="259"/>
                    <a:pt x="259" y="296"/>
                  </a:cubicBezTo>
                  <a:cubicBezTo>
                    <a:pt x="259" y="296"/>
                    <a:pt x="259" y="333"/>
                    <a:pt x="222" y="333"/>
                  </a:cubicBezTo>
                  <a:cubicBezTo>
                    <a:pt x="222" y="370"/>
                    <a:pt x="185" y="370"/>
                    <a:pt x="185" y="407"/>
                  </a:cubicBezTo>
                  <a:cubicBezTo>
                    <a:pt x="185" y="407"/>
                    <a:pt x="185" y="407"/>
                    <a:pt x="185" y="444"/>
                  </a:cubicBezTo>
                  <a:cubicBezTo>
                    <a:pt x="148" y="444"/>
                    <a:pt x="148" y="444"/>
                    <a:pt x="148" y="481"/>
                  </a:cubicBezTo>
                  <a:cubicBezTo>
                    <a:pt x="111" y="518"/>
                    <a:pt x="111" y="518"/>
                    <a:pt x="111" y="555"/>
                  </a:cubicBezTo>
                  <a:cubicBezTo>
                    <a:pt x="74" y="592"/>
                    <a:pt x="74" y="592"/>
                    <a:pt x="74" y="629"/>
                  </a:cubicBezTo>
                  <a:cubicBezTo>
                    <a:pt x="74" y="666"/>
                    <a:pt x="74" y="666"/>
                    <a:pt x="37" y="666"/>
                  </a:cubicBezTo>
                  <a:cubicBezTo>
                    <a:pt x="37" y="703"/>
                    <a:pt x="37" y="703"/>
                    <a:pt x="37" y="703"/>
                  </a:cubicBezTo>
                  <a:cubicBezTo>
                    <a:pt x="37" y="703"/>
                    <a:pt x="37" y="740"/>
                    <a:pt x="37" y="740"/>
                  </a:cubicBezTo>
                  <a:cubicBezTo>
                    <a:pt x="37" y="740"/>
                    <a:pt x="37" y="777"/>
                    <a:pt x="37" y="777"/>
                  </a:cubicBezTo>
                  <a:cubicBezTo>
                    <a:pt x="37" y="777"/>
                    <a:pt x="0" y="814"/>
                    <a:pt x="0" y="814"/>
                  </a:cubicBezTo>
                  <a:cubicBezTo>
                    <a:pt x="0" y="814"/>
                    <a:pt x="0" y="850"/>
                    <a:pt x="0" y="850"/>
                  </a:cubicBezTo>
                  <a:cubicBezTo>
                    <a:pt x="0" y="850"/>
                    <a:pt x="0" y="887"/>
                    <a:pt x="0" y="887"/>
                  </a:cubicBezTo>
                  <a:cubicBezTo>
                    <a:pt x="0" y="887"/>
                    <a:pt x="0" y="887"/>
                    <a:pt x="0" y="924"/>
                  </a:cubicBezTo>
                  <a:cubicBezTo>
                    <a:pt x="0" y="924"/>
                    <a:pt x="0" y="961"/>
                    <a:pt x="0" y="998"/>
                  </a:cubicBezTo>
                  <a:cubicBezTo>
                    <a:pt x="0" y="998"/>
                    <a:pt x="0" y="1035"/>
                    <a:pt x="0" y="1035"/>
                  </a:cubicBezTo>
                  <a:cubicBezTo>
                    <a:pt x="0" y="1072"/>
                    <a:pt x="0" y="1072"/>
                    <a:pt x="0" y="1109"/>
                  </a:cubicBezTo>
                  <a:cubicBezTo>
                    <a:pt x="0" y="1109"/>
                    <a:pt x="0" y="1146"/>
                    <a:pt x="37" y="1146"/>
                  </a:cubicBezTo>
                  <a:cubicBezTo>
                    <a:pt x="37" y="1146"/>
                    <a:pt x="37" y="1146"/>
                    <a:pt x="37" y="1183"/>
                  </a:cubicBezTo>
                  <a:cubicBezTo>
                    <a:pt x="37" y="1220"/>
                    <a:pt x="37" y="1220"/>
                    <a:pt x="37" y="1220"/>
                  </a:cubicBezTo>
                  <a:cubicBezTo>
                    <a:pt x="74" y="1220"/>
                    <a:pt x="74" y="1220"/>
                    <a:pt x="74" y="1257"/>
                  </a:cubicBezTo>
                  <a:cubicBezTo>
                    <a:pt x="111" y="1257"/>
                    <a:pt x="111" y="1294"/>
                    <a:pt x="111" y="1294"/>
                  </a:cubicBezTo>
                  <a:cubicBezTo>
                    <a:pt x="111" y="1294"/>
                    <a:pt x="148" y="1331"/>
                    <a:pt x="148" y="1331"/>
                  </a:cubicBezTo>
                  <a:lnTo>
                    <a:pt x="1368" y="2028"/>
                  </a:lnTo>
                  <a:lnTo>
                    <a:pt x="1368" y="2028"/>
                  </a:lnTo>
                  <a:cubicBezTo>
                    <a:pt x="1368" y="2018"/>
                    <a:pt x="1368" y="1997"/>
                    <a:pt x="1368" y="1997"/>
                  </a:cubicBezTo>
                  <a:cubicBezTo>
                    <a:pt x="1368" y="1997"/>
                    <a:pt x="1368" y="1997"/>
                    <a:pt x="1331" y="1960"/>
                  </a:cubicBezTo>
                  <a:cubicBezTo>
                    <a:pt x="1331" y="1960"/>
                    <a:pt x="1331" y="1923"/>
                    <a:pt x="1331" y="1923"/>
                  </a:cubicBezTo>
                  <a:cubicBezTo>
                    <a:pt x="1331" y="1886"/>
                    <a:pt x="1294" y="1886"/>
                    <a:pt x="1294" y="1886"/>
                  </a:cubicBezTo>
                  <a:cubicBezTo>
                    <a:pt x="1294" y="1886"/>
                    <a:pt x="1294" y="1886"/>
                    <a:pt x="1294" y="1849"/>
                  </a:cubicBezTo>
                  <a:cubicBezTo>
                    <a:pt x="1294" y="1849"/>
                    <a:pt x="1294" y="1849"/>
                    <a:pt x="1294" y="1812"/>
                  </a:cubicBezTo>
                  <a:cubicBezTo>
                    <a:pt x="1294" y="1775"/>
                    <a:pt x="1294" y="1775"/>
                    <a:pt x="1294" y="1738"/>
                  </a:cubicBezTo>
                  <a:cubicBezTo>
                    <a:pt x="1294" y="1701"/>
                    <a:pt x="1294" y="1701"/>
                    <a:pt x="1294" y="1664"/>
                  </a:cubicBezTo>
                  <a:cubicBezTo>
                    <a:pt x="1294" y="1627"/>
                    <a:pt x="1294" y="1627"/>
                    <a:pt x="1294" y="1590"/>
                  </a:cubicBezTo>
                  <a:cubicBezTo>
                    <a:pt x="1331" y="1553"/>
                    <a:pt x="1331" y="1553"/>
                    <a:pt x="1331" y="1516"/>
                  </a:cubicBezTo>
                  <a:cubicBezTo>
                    <a:pt x="1331" y="1479"/>
                    <a:pt x="1331" y="1479"/>
                    <a:pt x="1331" y="1442"/>
                  </a:cubicBezTo>
                  <a:lnTo>
                    <a:pt x="1368" y="1442"/>
                  </a:lnTo>
                  <a:cubicBezTo>
                    <a:pt x="1368" y="1405"/>
                    <a:pt x="1368" y="1405"/>
                    <a:pt x="1368" y="1405"/>
                  </a:cubicBezTo>
                  <a:cubicBezTo>
                    <a:pt x="1368" y="1368"/>
                    <a:pt x="1368" y="1368"/>
                    <a:pt x="1368" y="1368"/>
                  </a:cubicBezTo>
                  <a:cubicBezTo>
                    <a:pt x="1368" y="1368"/>
                    <a:pt x="1368" y="1331"/>
                    <a:pt x="1405" y="1331"/>
                  </a:cubicBezTo>
                  <a:cubicBezTo>
                    <a:pt x="1405" y="1331"/>
                    <a:pt x="1405" y="1294"/>
                    <a:pt x="1405" y="1294"/>
                  </a:cubicBezTo>
                  <a:cubicBezTo>
                    <a:pt x="1405" y="1294"/>
                    <a:pt x="1405" y="1257"/>
                    <a:pt x="1442" y="1257"/>
                  </a:cubicBezTo>
                  <a:cubicBezTo>
                    <a:pt x="1442" y="1257"/>
                    <a:pt x="1442" y="1257"/>
                    <a:pt x="1442" y="1220"/>
                  </a:cubicBezTo>
                  <a:cubicBezTo>
                    <a:pt x="1442" y="1220"/>
                    <a:pt x="1442" y="1220"/>
                    <a:pt x="1479" y="1183"/>
                  </a:cubicBezTo>
                  <a:lnTo>
                    <a:pt x="1479" y="1146"/>
                  </a:lnTo>
                  <a:cubicBezTo>
                    <a:pt x="1479" y="1146"/>
                    <a:pt x="1516" y="1109"/>
                    <a:pt x="1516" y="1109"/>
                  </a:cubicBezTo>
                  <a:cubicBezTo>
                    <a:pt x="1553" y="1072"/>
                    <a:pt x="1553" y="1072"/>
                    <a:pt x="1553" y="1072"/>
                  </a:cubicBezTo>
                  <a:lnTo>
                    <a:pt x="1553" y="1035"/>
                  </a:lnTo>
                  <a:cubicBezTo>
                    <a:pt x="1590" y="1035"/>
                    <a:pt x="1590" y="1035"/>
                    <a:pt x="1590" y="998"/>
                  </a:cubicBezTo>
                  <a:lnTo>
                    <a:pt x="1627" y="998"/>
                  </a:lnTo>
                  <a:cubicBezTo>
                    <a:pt x="1627" y="961"/>
                    <a:pt x="1664" y="961"/>
                    <a:pt x="1664" y="924"/>
                  </a:cubicBezTo>
                  <a:cubicBezTo>
                    <a:pt x="1701" y="924"/>
                    <a:pt x="1701" y="887"/>
                    <a:pt x="1738" y="887"/>
                  </a:cubicBezTo>
                  <a:cubicBezTo>
                    <a:pt x="1738" y="850"/>
                    <a:pt x="1775" y="850"/>
                    <a:pt x="1775" y="850"/>
                  </a:cubicBezTo>
                  <a:cubicBezTo>
                    <a:pt x="1812" y="850"/>
                    <a:pt x="1812" y="814"/>
                    <a:pt x="1812" y="814"/>
                  </a:cubicBezTo>
                  <a:lnTo>
                    <a:pt x="1886" y="814"/>
                  </a:lnTo>
                  <a:cubicBezTo>
                    <a:pt x="1886" y="777"/>
                    <a:pt x="1886" y="777"/>
                    <a:pt x="1886" y="777"/>
                  </a:cubicBezTo>
                  <a:lnTo>
                    <a:pt x="1997" y="777"/>
                  </a:lnTo>
                  <a:cubicBezTo>
                    <a:pt x="1997" y="777"/>
                    <a:pt x="1997" y="777"/>
                    <a:pt x="1997" y="740"/>
                  </a:cubicBezTo>
                  <a:lnTo>
                    <a:pt x="2108" y="740"/>
                  </a:lnTo>
                  <a:cubicBezTo>
                    <a:pt x="2108" y="740"/>
                    <a:pt x="2108" y="777"/>
                    <a:pt x="2108" y="777"/>
                  </a:cubicBezTo>
                  <a:lnTo>
                    <a:pt x="2182" y="777"/>
                  </a:lnTo>
                  <a:lnTo>
                    <a:pt x="888" y="37"/>
                  </a:lnTo>
                  <a:cubicBezTo>
                    <a:pt x="888" y="37"/>
                    <a:pt x="888" y="0"/>
                    <a:pt x="851" y="0"/>
                  </a:cubicBezTo>
                  <a:close/>
                  <a:moveTo>
                    <a:pt x="1368" y="2028"/>
                  </a:moveTo>
                  <a:cubicBezTo>
                    <a:pt x="1368" y="2031"/>
                    <a:pt x="1368" y="2034"/>
                    <a:pt x="1368" y="2034"/>
                  </a:cubicBezTo>
                  <a:lnTo>
                    <a:pt x="1378" y="2034"/>
                  </a:lnTo>
                  <a:lnTo>
                    <a:pt x="1368" y="2028"/>
                  </a:lnTo>
                  <a:close/>
                  <a:moveTo>
                    <a:pt x="1378" y="2034"/>
                  </a:moveTo>
                  <a:lnTo>
                    <a:pt x="1405" y="2049"/>
                  </a:lnTo>
                  <a:lnTo>
                    <a:pt x="1405" y="2049"/>
                  </a:lnTo>
                  <a:cubicBezTo>
                    <a:pt x="1405" y="2045"/>
                    <a:pt x="1405" y="2040"/>
                    <a:pt x="1405" y="2034"/>
                  </a:cubicBezTo>
                  <a:close/>
                  <a:moveTo>
                    <a:pt x="1405" y="2049"/>
                  </a:moveTo>
                  <a:cubicBezTo>
                    <a:pt x="1405" y="2071"/>
                    <a:pt x="1405" y="2071"/>
                    <a:pt x="1405" y="2071"/>
                  </a:cubicBezTo>
                  <a:lnTo>
                    <a:pt x="1442" y="2071"/>
                  </a:lnTo>
                  <a:lnTo>
                    <a:pt x="1405" y="2049"/>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97"/>
            <p:cNvSpPr/>
            <p:nvPr/>
          </p:nvSpPr>
          <p:spPr>
            <a:xfrm flipH="1">
              <a:off x="2792531" y="532873"/>
              <a:ext cx="27922" cy="36015"/>
            </a:xfrm>
            <a:custGeom>
              <a:avLst/>
              <a:gdLst/>
              <a:ahLst/>
              <a:cxnLst/>
              <a:rect l="l" t="t" r="r" b="b"/>
              <a:pathLst>
                <a:path w="1073" h="1384" extrusionOk="0">
                  <a:moveTo>
                    <a:pt x="740" y="1"/>
                  </a:moveTo>
                  <a:cubicBezTo>
                    <a:pt x="703" y="1"/>
                    <a:pt x="703" y="38"/>
                    <a:pt x="703" y="38"/>
                  </a:cubicBezTo>
                  <a:lnTo>
                    <a:pt x="629" y="38"/>
                  </a:lnTo>
                  <a:cubicBezTo>
                    <a:pt x="629" y="38"/>
                    <a:pt x="592" y="38"/>
                    <a:pt x="592" y="75"/>
                  </a:cubicBezTo>
                  <a:lnTo>
                    <a:pt x="518" y="75"/>
                  </a:lnTo>
                  <a:cubicBezTo>
                    <a:pt x="518" y="111"/>
                    <a:pt x="518" y="111"/>
                    <a:pt x="481" y="111"/>
                  </a:cubicBezTo>
                  <a:cubicBezTo>
                    <a:pt x="481" y="111"/>
                    <a:pt x="444" y="148"/>
                    <a:pt x="444" y="148"/>
                  </a:cubicBezTo>
                  <a:cubicBezTo>
                    <a:pt x="407" y="148"/>
                    <a:pt x="407" y="185"/>
                    <a:pt x="407" y="185"/>
                  </a:cubicBezTo>
                  <a:lnTo>
                    <a:pt x="370" y="185"/>
                  </a:lnTo>
                  <a:cubicBezTo>
                    <a:pt x="370" y="222"/>
                    <a:pt x="333" y="222"/>
                    <a:pt x="333" y="259"/>
                  </a:cubicBezTo>
                  <a:lnTo>
                    <a:pt x="296" y="259"/>
                  </a:lnTo>
                  <a:cubicBezTo>
                    <a:pt x="296" y="296"/>
                    <a:pt x="296" y="296"/>
                    <a:pt x="259" y="296"/>
                  </a:cubicBezTo>
                  <a:cubicBezTo>
                    <a:pt x="259" y="333"/>
                    <a:pt x="259" y="333"/>
                    <a:pt x="222" y="370"/>
                  </a:cubicBezTo>
                  <a:cubicBezTo>
                    <a:pt x="222" y="370"/>
                    <a:pt x="185" y="407"/>
                    <a:pt x="185" y="444"/>
                  </a:cubicBezTo>
                  <a:cubicBezTo>
                    <a:pt x="148" y="481"/>
                    <a:pt x="148" y="481"/>
                    <a:pt x="148" y="481"/>
                  </a:cubicBezTo>
                  <a:cubicBezTo>
                    <a:pt x="148" y="518"/>
                    <a:pt x="148" y="518"/>
                    <a:pt x="148" y="518"/>
                  </a:cubicBezTo>
                  <a:cubicBezTo>
                    <a:pt x="111" y="518"/>
                    <a:pt x="111" y="555"/>
                    <a:pt x="111" y="555"/>
                  </a:cubicBezTo>
                  <a:cubicBezTo>
                    <a:pt x="111" y="555"/>
                    <a:pt x="111" y="592"/>
                    <a:pt x="111" y="592"/>
                  </a:cubicBezTo>
                  <a:cubicBezTo>
                    <a:pt x="74" y="592"/>
                    <a:pt x="74" y="629"/>
                    <a:pt x="74" y="629"/>
                  </a:cubicBezTo>
                  <a:cubicBezTo>
                    <a:pt x="74" y="629"/>
                    <a:pt x="74" y="666"/>
                    <a:pt x="74" y="666"/>
                  </a:cubicBezTo>
                  <a:cubicBezTo>
                    <a:pt x="74" y="666"/>
                    <a:pt x="74" y="666"/>
                    <a:pt x="74" y="703"/>
                  </a:cubicBezTo>
                  <a:lnTo>
                    <a:pt x="37" y="703"/>
                  </a:lnTo>
                  <a:cubicBezTo>
                    <a:pt x="37" y="740"/>
                    <a:pt x="37" y="740"/>
                    <a:pt x="37" y="777"/>
                  </a:cubicBezTo>
                  <a:cubicBezTo>
                    <a:pt x="37" y="814"/>
                    <a:pt x="37" y="814"/>
                    <a:pt x="0" y="851"/>
                  </a:cubicBezTo>
                  <a:cubicBezTo>
                    <a:pt x="0" y="888"/>
                    <a:pt x="0" y="888"/>
                    <a:pt x="0" y="925"/>
                  </a:cubicBezTo>
                  <a:cubicBezTo>
                    <a:pt x="0" y="962"/>
                    <a:pt x="0" y="962"/>
                    <a:pt x="0" y="999"/>
                  </a:cubicBezTo>
                  <a:cubicBezTo>
                    <a:pt x="0" y="1036"/>
                    <a:pt x="0" y="1036"/>
                    <a:pt x="0" y="1073"/>
                  </a:cubicBezTo>
                  <a:cubicBezTo>
                    <a:pt x="0" y="1110"/>
                    <a:pt x="0" y="1110"/>
                    <a:pt x="0" y="1110"/>
                  </a:cubicBezTo>
                  <a:cubicBezTo>
                    <a:pt x="0" y="1147"/>
                    <a:pt x="0" y="1147"/>
                    <a:pt x="0" y="1147"/>
                  </a:cubicBezTo>
                  <a:cubicBezTo>
                    <a:pt x="37" y="1147"/>
                    <a:pt x="37" y="1147"/>
                    <a:pt x="37" y="1184"/>
                  </a:cubicBezTo>
                  <a:cubicBezTo>
                    <a:pt x="37" y="1184"/>
                    <a:pt x="37" y="1184"/>
                    <a:pt x="37" y="1221"/>
                  </a:cubicBezTo>
                  <a:cubicBezTo>
                    <a:pt x="37" y="1221"/>
                    <a:pt x="74" y="1258"/>
                    <a:pt x="74" y="1258"/>
                  </a:cubicBezTo>
                  <a:cubicBezTo>
                    <a:pt x="74" y="1258"/>
                    <a:pt x="74" y="1295"/>
                    <a:pt x="74" y="1295"/>
                  </a:cubicBezTo>
                  <a:lnTo>
                    <a:pt x="111" y="1295"/>
                  </a:lnTo>
                  <a:cubicBezTo>
                    <a:pt x="111" y="1295"/>
                    <a:pt x="111" y="1295"/>
                    <a:pt x="111" y="1332"/>
                  </a:cubicBezTo>
                  <a:cubicBezTo>
                    <a:pt x="161" y="1365"/>
                    <a:pt x="218" y="1383"/>
                    <a:pt x="280" y="1383"/>
                  </a:cubicBezTo>
                  <a:cubicBezTo>
                    <a:pt x="355" y="1383"/>
                    <a:pt x="437" y="1356"/>
                    <a:pt x="518" y="1295"/>
                  </a:cubicBezTo>
                  <a:cubicBezTo>
                    <a:pt x="814" y="1147"/>
                    <a:pt x="1073" y="740"/>
                    <a:pt x="1073" y="407"/>
                  </a:cubicBezTo>
                  <a:cubicBezTo>
                    <a:pt x="1073" y="222"/>
                    <a:pt x="999" y="111"/>
                    <a:pt x="888" y="38"/>
                  </a:cubicBezTo>
                  <a:lnTo>
                    <a:pt x="814" y="38"/>
                  </a:lnTo>
                  <a:cubicBezTo>
                    <a:pt x="814" y="1"/>
                    <a:pt x="814" y="1"/>
                    <a:pt x="814"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97"/>
            <p:cNvSpPr/>
            <p:nvPr/>
          </p:nvSpPr>
          <p:spPr>
            <a:xfrm flipH="1">
              <a:off x="2759818" y="533836"/>
              <a:ext cx="11580" cy="28885"/>
            </a:xfrm>
            <a:custGeom>
              <a:avLst/>
              <a:gdLst/>
              <a:ahLst/>
              <a:cxnLst/>
              <a:rect l="l" t="t" r="r" b="b"/>
              <a:pathLst>
                <a:path w="445" h="1110" extrusionOk="0">
                  <a:moveTo>
                    <a:pt x="1" y="1"/>
                  </a:moveTo>
                  <a:lnTo>
                    <a:pt x="1" y="999"/>
                  </a:lnTo>
                  <a:cubicBezTo>
                    <a:pt x="75" y="1036"/>
                    <a:pt x="112" y="1073"/>
                    <a:pt x="186" y="1110"/>
                  </a:cubicBezTo>
                  <a:cubicBezTo>
                    <a:pt x="371" y="962"/>
                    <a:pt x="445" y="814"/>
                    <a:pt x="445" y="629"/>
                  </a:cubicBezTo>
                  <a:cubicBezTo>
                    <a:pt x="445" y="407"/>
                    <a:pt x="297" y="185"/>
                    <a:pt x="1" y="1"/>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97"/>
            <p:cNvSpPr/>
            <p:nvPr/>
          </p:nvSpPr>
          <p:spPr>
            <a:xfrm flipH="1">
              <a:off x="2785790" y="542502"/>
              <a:ext cx="25034" cy="13480"/>
            </a:xfrm>
            <a:custGeom>
              <a:avLst/>
              <a:gdLst/>
              <a:ahLst/>
              <a:cxnLst/>
              <a:rect l="l" t="t" r="r" b="b"/>
              <a:pathLst>
                <a:path w="962" h="518" extrusionOk="0">
                  <a:moveTo>
                    <a:pt x="37" y="481"/>
                  </a:moveTo>
                  <a:cubicBezTo>
                    <a:pt x="37" y="481"/>
                    <a:pt x="37" y="487"/>
                    <a:pt x="37" y="495"/>
                  </a:cubicBezTo>
                  <a:lnTo>
                    <a:pt x="37" y="495"/>
                  </a:lnTo>
                  <a:cubicBezTo>
                    <a:pt x="45" y="490"/>
                    <a:pt x="52" y="486"/>
                    <a:pt x="60" y="481"/>
                  </a:cubicBezTo>
                  <a:close/>
                  <a:moveTo>
                    <a:pt x="887" y="0"/>
                  </a:moveTo>
                  <a:cubicBezTo>
                    <a:pt x="612" y="173"/>
                    <a:pt x="336" y="313"/>
                    <a:pt x="60" y="481"/>
                  </a:cubicBezTo>
                  <a:lnTo>
                    <a:pt x="222" y="481"/>
                  </a:lnTo>
                  <a:cubicBezTo>
                    <a:pt x="235" y="494"/>
                    <a:pt x="284" y="503"/>
                    <a:pt x="348" y="503"/>
                  </a:cubicBezTo>
                  <a:cubicBezTo>
                    <a:pt x="461" y="503"/>
                    <a:pt x="622" y="477"/>
                    <a:pt x="739" y="407"/>
                  </a:cubicBezTo>
                  <a:cubicBezTo>
                    <a:pt x="961" y="296"/>
                    <a:pt x="924" y="111"/>
                    <a:pt x="887" y="74"/>
                  </a:cubicBezTo>
                  <a:cubicBezTo>
                    <a:pt x="887" y="37"/>
                    <a:pt x="887" y="0"/>
                    <a:pt x="887" y="0"/>
                  </a:cubicBezTo>
                  <a:close/>
                  <a:moveTo>
                    <a:pt x="37" y="495"/>
                  </a:moveTo>
                  <a:lnTo>
                    <a:pt x="37" y="495"/>
                  </a:lnTo>
                  <a:cubicBezTo>
                    <a:pt x="25" y="503"/>
                    <a:pt x="12" y="510"/>
                    <a:pt x="0" y="518"/>
                  </a:cubicBezTo>
                  <a:lnTo>
                    <a:pt x="37" y="518"/>
                  </a:lnTo>
                  <a:cubicBezTo>
                    <a:pt x="37" y="518"/>
                    <a:pt x="37" y="505"/>
                    <a:pt x="37" y="4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97"/>
            <p:cNvSpPr/>
            <p:nvPr/>
          </p:nvSpPr>
          <p:spPr>
            <a:xfrm flipH="1">
              <a:off x="2782902" y="550205"/>
              <a:ext cx="28885" cy="22379"/>
            </a:xfrm>
            <a:custGeom>
              <a:avLst/>
              <a:gdLst/>
              <a:ahLst/>
              <a:cxnLst/>
              <a:rect l="l" t="t" r="r" b="b"/>
              <a:pathLst>
                <a:path w="1110" h="860" extrusionOk="0">
                  <a:moveTo>
                    <a:pt x="1109" y="0"/>
                  </a:moveTo>
                  <a:cubicBezTo>
                    <a:pt x="1109" y="111"/>
                    <a:pt x="1035" y="185"/>
                    <a:pt x="924" y="259"/>
                  </a:cubicBezTo>
                  <a:cubicBezTo>
                    <a:pt x="801" y="357"/>
                    <a:pt x="629" y="390"/>
                    <a:pt x="462" y="390"/>
                  </a:cubicBezTo>
                  <a:cubicBezTo>
                    <a:pt x="378" y="390"/>
                    <a:pt x="296" y="382"/>
                    <a:pt x="222" y="370"/>
                  </a:cubicBezTo>
                  <a:cubicBezTo>
                    <a:pt x="111" y="333"/>
                    <a:pt x="37" y="333"/>
                    <a:pt x="0" y="259"/>
                  </a:cubicBezTo>
                  <a:lnTo>
                    <a:pt x="0" y="813"/>
                  </a:lnTo>
                  <a:cubicBezTo>
                    <a:pt x="37" y="850"/>
                    <a:pt x="74" y="850"/>
                    <a:pt x="111" y="850"/>
                  </a:cubicBezTo>
                  <a:cubicBezTo>
                    <a:pt x="185" y="850"/>
                    <a:pt x="305" y="860"/>
                    <a:pt x="467" y="860"/>
                  </a:cubicBezTo>
                  <a:cubicBezTo>
                    <a:pt x="629" y="860"/>
                    <a:pt x="832" y="850"/>
                    <a:pt x="1072" y="813"/>
                  </a:cubicBezTo>
                  <a:cubicBezTo>
                    <a:pt x="1072" y="813"/>
                    <a:pt x="1109" y="776"/>
                    <a:pt x="1109" y="776"/>
                  </a:cubicBezTo>
                  <a:lnTo>
                    <a:pt x="11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97"/>
            <p:cNvSpPr/>
            <p:nvPr/>
          </p:nvSpPr>
          <p:spPr>
            <a:xfrm flipH="1">
              <a:off x="2782902" y="542502"/>
              <a:ext cx="28885" cy="17877"/>
            </a:xfrm>
            <a:custGeom>
              <a:avLst/>
              <a:gdLst/>
              <a:ahLst/>
              <a:cxnLst/>
              <a:rect l="l" t="t" r="r" b="b"/>
              <a:pathLst>
                <a:path w="1110" h="687" extrusionOk="0">
                  <a:moveTo>
                    <a:pt x="924" y="0"/>
                  </a:moveTo>
                  <a:cubicBezTo>
                    <a:pt x="924" y="0"/>
                    <a:pt x="924" y="37"/>
                    <a:pt x="924" y="74"/>
                  </a:cubicBezTo>
                  <a:cubicBezTo>
                    <a:pt x="998" y="111"/>
                    <a:pt x="998" y="296"/>
                    <a:pt x="776" y="407"/>
                  </a:cubicBezTo>
                  <a:cubicBezTo>
                    <a:pt x="659" y="477"/>
                    <a:pt x="498" y="503"/>
                    <a:pt x="385" y="503"/>
                  </a:cubicBezTo>
                  <a:cubicBezTo>
                    <a:pt x="321" y="503"/>
                    <a:pt x="272" y="494"/>
                    <a:pt x="259" y="481"/>
                  </a:cubicBezTo>
                  <a:lnTo>
                    <a:pt x="74" y="481"/>
                  </a:lnTo>
                  <a:cubicBezTo>
                    <a:pt x="74" y="481"/>
                    <a:pt x="74" y="518"/>
                    <a:pt x="74" y="518"/>
                  </a:cubicBezTo>
                  <a:lnTo>
                    <a:pt x="37" y="518"/>
                  </a:lnTo>
                  <a:cubicBezTo>
                    <a:pt x="0" y="518"/>
                    <a:pt x="0" y="555"/>
                    <a:pt x="0" y="592"/>
                  </a:cubicBezTo>
                  <a:cubicBezTo>
                    <a:pt x="37" y="629"/>
                    <a:pt x="111" y="629"/>
                    <a:pt x="222" y="666"/>
                  </a:cubicBezTo>
                  <a:cubicBezTo>
                    <a:pt x="296" y="678"/>
                    <a:pt x="378" y="686"/>
                    <a:pt x="462" y="686"/>
                  </a:cubicBezTo>
                  <a:cubicBezTo>
                    <a:pt x="629" y="686"/>
                    <a:pt x="801" y="653"/>
                    <a:pt x="924" y="555"/>
                  </a:cubicBezTo>
                  <a:cubicBezTo>
                    <a:pt x="1035" y="481"/>
                    <a:pt x="1109" y="407"/>
                    <a:pt x="1109" y="296"/>
                  </a:cubicBezTo>
                  <a:cubicBezTo>
                    <a:pt x="1109" y="148"/>
                    <a:pt x="998" y="37"/>
                    <a:pt x="9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97"/>
            <p:cNvSpPr/>
            <p:nvPr/>
          </p:nvSpPr>
          <p:spPr>
            <a:xfrm flipH="1">
              <a:off x="2732888" y="522281"/>
              <a:ext cx="112573" cy="61387"/>
            </a:xfrm>
            <a:custGeom>
              <a:avLst/>
              <a:gdLst/>
              <a:ahLst/>
              <a:cxnLst/>
              <a:rect l="l" t="t" r="r" b="b"/>
              <a:pathLst>
                <a:path w="4326" h="2359" extrusionOk="0">
                  <a:moveTo>
                    <a:pt x="37" y="2034"/>
                  </a:moveTo>
                  <a:cubicBezTo>
                    <a:pt x="37" y="2034"/>
                    <a:pt x="0" y="2071"/>
                    <a:pt x="0" y="2071"/>
                  </a:cubicBezTo>
                  <a:cubicBezTo>
                    <a:pt x="19" y="2059"/>
                    <a:pt x="38" y="2046"/>
                    <a:pt x="57" y="2034"/>
                  </a:cubicBezTo>
                  <a:close/>
                  <a:moveTo>
                    <a:pt x="3549" y="1"/>
                  </a:moveTo>
                  <a:cubicBezTo>
                    <a:pt x="3328" y="149"/>
                    <a:pt x="3106" y="260"/>
                    <a:pt x="2884" y="371"/>
                  </a:cubicBezTo>
                  <a:cubicBezTo>
                    <a:pt x="2847" y="408"/>
                    <a:pt x="2847" y="408"/>
                    <a:pt x="2847" y="445"/>
                  </a:cubicBezTo>
                  <a:cubicBezTo>
                    <a:pt x="3143" y="629"/>
                    <a:pt x="3291" y="851"/>
                    <a:pt x="3291" y="1073"/>
                  </a:cubicBezTo>
                  <a:cubicBezTo>
                    <a:pt x="3291" y="1258"/>
                    <a:pt x="3217" y="1406"/>
                    <a:pt x="3032" y="1554"/>
                  </a:cubicBezTo>
                  <a:cubicBezTo>
                    <a:pt x="2958" y="1517"/>
                    <a:pt x="2921" y="1480"/>
                    <a:pt x="2847" y="1443"/>
                  </a:cubicBezTo>
                  <a:lnTo>
                    <a:pt x="2847" y="1443"/>
                  </a:lnTo>
                  <a:cubicBezTo>
                    <a:pt x="2847" y="1443"/>
                    <a:pt x="2847" y="1480"/>
                    <a:pt x="2884" y="1480"/>
                  </a:cubicBezTo>
                  <a:cubicBezTo>
                    <a:pt x="2921" y="1517"/>
                    <a:pt x="2995" y="1554"/>
                    <a:pt x="3032" y="1591"/>
                  </a:cubicBezTo>
                  <a:cubicBezTo>
                    <a:pt x="2884" y="1702"/>
                    <a:pt x="2625" y="1812"/>
                    <a:pt x="2403" y="1849"/>
                  </a:cubicBezTo>
                  <a:cubicBezTo>
                    <a:pt x="2403" y="1849"/>
                    <a:pt x="2366" y="1886"/>
                    <a:pt x="2366" y="1886"/>
                  </a:cubicBezTo>
                  <a:cubicBezTo>
                    <a:pt x="2126" y="1923"/>
                    <a:pt x="1923" y="1933"/>
                    <a:pt x="1761" y="1933"/>
                  </a:cubicBezTo>
                  <a:cubicBezTo>
                    <a:pt x="1599" y="1933"/>
                    <a:pt x="1479" y="1923"/>
                    <a:pt x="1405" y="1923"/>
                  </a:cubicBezTo>
                  <a:cubicBezTo>
                    <a:pt x="1368" y="1923"/>
                    <a:pt x="1331" y="1923"/>
                    <a:pt x="1294" y="1886"/>
                  </a:cubicBezTo>
                  <a:cubicBezTo>
                    <a:pt x="1146" y="1886"/>
                    <a:pt x="998" y="1849"/>
                    <a:pt x="924" y="1812"/>
                  </a:cubicBezTo>
                  <a:cubicBezTo>
                    <a:pt x="813" y="1775"/>
                    <a:pt x="740" y="1739"/>
                    <a:pt x="666" y="1702"/>
                  </a:cubicBezTo>
                  <a:cubicBezTo>
                    <a:pt x="463" y="1803"/>
                    <a:pt x="260" y="1904"/>
                    <a:pt x="57" y="2034"/>
                  </a:cubicBezTo>
                  <a:lnTo>
                    <a:pt x="222" y="2034"/>
                  </a:lnTo>
                  <a:cubicBezTo>
                    <a:pt x="595" y="2248"/>
                    <a:pt x="1139" y="2358"/>
                    <a:pt x="1702" y="2358"/>
                  </a:cubicBezTo>
                  <a:cubicBezTo>
                    <a:pt x="2311" y="2358"/>
                    <a:pt x="2941" y="2229"/>
                    <a:pt x="3401" y="1960"/>
                  </a:cubicBezTo>
                  <a:cubicBezTo>
                    <a:pt x="4326" y="1406"/>
                    <a:pt x="4326" y="555"/>
                    <a:pt x="3549" y="75"/>
                  </a:cubicBezTo>
                  <a:cubicBezTo>
                    <a:pt x="3549" y="75"/>
                    <a:pt x="3549" y="38"/>
                    <a:pt x="3549" y="38"/>
                  </a:cubicBezTo>
                  <a:cubicBezTo>
                    <a:pt x="3549" y="1"/>
                    <a:pt x="3549" y="1"/>
                    <a:pt x="35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97"/>
            <p:cNvSpPr/>
            <p:nvPr/>
          </p:nvSpPr>
          <p:spPr>
            <a:xfrm flipH="1">
              <a:off x="2732888" y="522281"/>
              <a:ext cx="113536" cy="66409"/>
            </a:xfrm>
            <a:custGeom>
              <a:avLst/>
              <a:gdLst/>
              <a:ahLst/>
              <a:cxnLst/>
              <a:rect l="l" t="t" r="r" b="b"/>
              <a:pathLst>
                <a:path w="4363" h="2552" extrusionOk="0">
                  <a:moveTo>
                    <a:pt x="3586" y="1"/>
                  </a:moveTo>
                  <a:cubicBezTo>
                    <a:pt x="3586" y="1"/>
                    <a:pt x="3586" y="1"/>
                    <a:pt x="3586" y="38"/>
                  </a:cubicBezTo>
                  <a:cubicBezTo>
                    <a:pt x="3586" y="38"/>
                    <a:pt x="3586" y="75"/>
                    <a:pt x="3586" y="75"/>
                  </a:cubicBezTo>
                  <a:cubicBezTo>
                    <a:pt x="4363" y="555"/>
                    <a:pt x="4363" y="1406"/>
                    <a:pt x="3438" y="1960"/>
                  </a:cubicBezTo>
                  <a:cubicBezTo>
                    <a:pt x="2978" y="2229"/>
                    <a:pt x="2348" y="2358"/>
                    <a:pt x="1739" y="2358"/>
                  </a:cubicBezTo>
                  <a:cubicBezTo>
                    <a:pt x="1176" y="2358"/>
                    <a:pt x="632" y="2248"/>
                    <a:pt x="259" y="2034"/>
                  </a:cubicBezTo>
                  <a:lnTo>
                    <a:pt x="74" y="2034"/>
                  </a:lnTo>
                  <a:cubicBezTo>
                    <a:pt x="74" y="2034"/>
                    <a:pt x="37" y="2071"/>
                    <a:pt x="37" y="2071"/>
                  </a:cubicBezTo>
                  <a:cubicBezTo>
                    <a:pt x="0" y="2071"/>
                    <a:pt x="0" y="2108"/>
                    <a:pt x="0" y="2108"/>
                  </a:cubicBezTo>
                  <a:cubicBezTo>
                    <a:pt x="74" y="2145"/>
                    <a:pt x="111" y="2182"/>
                    <a:pt x="185" y="2219"/>
                  </a:cubicBezTo>
                  <a:cubicBezTo>
                    <a:pt x="333" y="2293"/>
                    <a:pt x="481" y="2330"/>
                    <a:pt x="629" y="2367"/>
                  </a:cubicBezTo>
                  <a:cubicBezTo>
                    <a:pt x="850" y="2441"/>
                    <a:pt x="1072" y="2478"/>
                    <a:pt x="1294" y="2515"/>
                  </a:cubicBezTo>
                  <a:cubicBezTo>
                    <a:pt x="1479" y="2552"/>
                    <a:pt x="1627" y="2552"/>
                    <a:pt x="1775" y="2552"/>
                  </a:cubicBezTo>
                  <a:cubicBezTo>
                    <a:pt x="1960" y="2552"/>
                    <a:pt x="2107" y="2552"/>
                    <a:pt x="2292" y="2515"/>
                  </a:cubicBezTo>
                  <a:cubicBezTo>
                    <a:pt x="2773" y="2478"/>
                    <a:pt x="3217" y="2330"/>
                    <a:pt x="3586" y="2108"/>
                  </a:cubicBezTo>
                  <a:cubicBezTo>
                    <a:pt x="3882" y="1923"/>
                    <a:pt x="4104" y="1739"/>
                    <a:pt x="4215" y="1517"/>
                  </a:cubicBezTo>
                  <a:cubicBezTo>
                    <a:pt x="4289" y="1369"/>
                    <a:pt x="4326" y="1221"/>
                    <a:pt x="4326" y="1073"/>
                  </a:cubicBezTo>
                  <a:cubicBezTo>
                    <a:pt x="4326" y="999"/>
                    <a:pt x="4326" y="888"/>
                    <a:pt x="4252" y="777"/>
                  </a:cubicBezTo>
                  <a:cubicBezTo>
                    <a:pt x="4215" y="629"/>
                    <a:pt x="4141" y="555"/>
                    <a:pt x="4104" y="482"/>
                  </a:cubicBezTo>
                  <a:cubicBezTo>
                    <a:pt x="4030" y="334"/>
                    <a:pt x="3882" y="260"/>
                    <a:pt x="3845" y="186"/>
                  </a:cubicBezTo>
                  <a:cubicBezTo>
                    <a:pt x="3771" y="149"/>
                    <a:pt x="3734" y="112"/>
                    <a:pt x="35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97"/>
            <p:cNvSpPr/>
            <p:nvPr/>
          </p:nvSpPr>
          <p:spPr>
            <a:xfrm flipH="1">
              <a:off x="2733851" y="550205"/>
              <a:ext cx="112573" cy="57744"/>
            </a:xfrm>
            <a:custGeom>
              <a:avLst/>
              <a:gdLst/>
              <a:ahLst/>
              <a:cxnLst/>
              <a:rect l="l" t="t" r="r" b="b"/>
              <a:pathLst>
                <a:path w="4326" h="2219" extrusionOk="0">
                  <a:moveTo>
                    <a:pt x="4326" y="0"/>
                  </a:moveTo>
                  <a:cubicBezTo>
                    <a:pt x="4326" y="148"/>
                    <a:pt x="4289" y="296"/>
                    <a:pt x="4215" y="444"/>
                  </a:cubicBezTo>
                  <a:cubicBezTo>
                    <a:pt x="4104" y="666"/>
                    <a:pt x="3882" y="850"/>
                    <a:pt x="3586" y="1035"/>
                  </a:cubicBezTo>
                  <a:cubicBezTo>
                    <a:pt x="3217" y="1257"/>
                    <a:pt x="2773" y="1405"/>
                    <a:pt x="2292" y="1442"/>
                  </a:cubicBezTo>
                  <a:cubicBezTo>
                    <a:pt x="2107" y="1479"/>
                    <a:pt x="1960" y="1479"/>
                    <a:pt x="1775" y="1479"/>
                  </a:cubicBezTo>
                  <a:cubicBezTo>
                    <a:pt x="1627" y="1479"/>
                    <a:pt x="1479" y="1479"/>
                    <a:pt x="1294" y="1442"/>
                  </a:cubicBezTo>
                  <a:cubicBezTo>
                    <a:pt x="1072" y="1405"/>
                    <a:pt x="850" y="1368"/>
                    <a:pt x="629" y="1294"/>
                  </a:cubicBezTo>
                  <a:cubicBezTo>
                    <a:pt x="481" y="1257"/>
                    <a:pt x="333" y="1220"/>
                    <a:pt x="185" y="1146"/>
                  </a:cubicBezTo>
                  <a:cubicBezTo>
                    <a:pt x="111" y="1109"/>
                    <a:pt x="74" y="1072"/>
                    <a:pt x="0" y="1035"/>
                  </a:cubicBezTo>
                  <a:lnTo>
                    <a:pt x="0" y="1959"/>
                  </a:lnTo>
                  <a:cubicBezTo>
                    <a:pt x="148" y="1996"/>
                    <a:pt x="185" y="1996"/>
                    <a:pt x="333" y="2033"/>
                  </a:cubicBezTo>
                  <a:cubicBezTo>
                    <a:pt x="629" y="2107"/>
                    <a:pt x="887" y="2144"/>
                    <a:pt x="887" y="2144"/>
                  </a:cubicBezTo>
                  <a:cubicBezTo>
                    <a:pt x="1183" y="2181"/>
                    <a:pt x="1553" y="2218"/>
                    <a:pt x="2107" y="2218"/>
                  </a:cubicBezTo>
                  <a:cubicBezTo>
                    <a:pt x="2514" y="2181"/>
                    <a:pt x="2884" y="2144"/>
                    <a:pt x="3254" y="2033"/>
                  </a:cubicBezTo>
                  <a:cubicBezTo>
                    <a:pt x="3475" y="1996"/>
                    <a:pt x="3660" y="1959"/>
                    <a:pt x="3808" y="1886"/>
                  </a:cubicBezTo>
                  <a:cubicBezTo>
                    <a:pt x="4067" y="1664"/>
                    <a:pt x="4252" y="1405"/>
                    <a:pt x="4289" y="1146"/>
                  </a:cubicBezTo>
                  <a:cubicBezTo>
                    <a:pt x="4289" y="1146"/>
                    <a:pt x="4289" y="1146"/>
                    <a:pt x="4289" y="1109"/>
                  </a:cubicBezTo>
                  <a:cubicBezTo>
                    <a:pt x="4326" y="1072"/>
                    <a:pt x="4326" y="1035"/>
                    <a:pt x="4326" y="998"/>
                  </a:cubicBezTo>
                  <a:lnTo>
                    <a:pt x="432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97"/>
            <p:cNvSpPr/>
            <p:nvPr/>
          </p:nvSpPr>
          <p:spPr>
            <a:xfrm flipH="1">
              <a:off x="2666506" y="498236"/>
              <a:ext cx="221295" cy="120302"/>
            </a:xfrm>
            <a:custGeom>
              <a:avLst/>
              <a:gdLst/>
              <a:ahLst/>
              <a:cxnLst/>
              <a:rect l="l" t="t" r="r" b="b"/>
              <a:pathLst>
                <a:path w="8504" h="4623" extrusionOk="0">
                  <a:moveTo>
                    <a:pt x="6803" y="1"/>
                  </a:moveTo>
                  <a:cubicBezTo>
                    <a:pt x="6581" y="112"/>
                    <a:pt x="6359" y="222"/>
                    <a:pt x="6138" y="370"/>
                  </a:cubicBezTo>
                  <a:cubicBezTo>
                    <a:pt x="6101" y="370"/>
                    <a:pt x="6101" y="407"/>
                    <a:pt x="6101" y="407"/>
                  </a:cubicBezTo>
                  <a:cubicBezTo>
                    <a:pt x="6877" y="851"/>
                    <a:pt x="7247" y="1442"/>
                    <a:pt x="7247" y="1997"/>
                  </a:cubicBezTo>
                  <a:cubicBezTo>
                    <a:pt x="7247" y="2108"/>
                    <a:pt x="7247" y="2293"/>
                    <a:pt x="7136" y="2515"/>
                  </a:cubicBezTo>
                  <a:cubicBezTo>
                    <a:pt x="7136" y="2552"/>
                    <a:pt x="7099" y="2589"/>
                    <a:pt x="7062" y="2663"/>
                  </a:cubicBezTo>
                  <a:cubicBezTo>
                    <a:pt x="6988" y="2810"/>
                    <a:pt x="6877" y="2921"/>
                    <a:pt x="6840" y="2958"/>
                  </a:cubicBezTo>
                  <a:cubicBezTo>
                    <a:pt x="6729" y="3106"/>
                    <a:pt x="6655" y="3180"/>
                    <a:pt x="6544" y="3254"/>
                  </a:cubicBezTo>
                  <a:cubicBezTo>
                    <a:pt x="6433" y="3365"/>
                    <a:pt x="6064" y="3624"/>
                    <a:pt x="5472" y="3846"/>
                  </a:cubicBezTo>
                  <a:cubicBezTo>
                    <a:pt x="5509" y="3809"/>
                    <a:pt x="5694" y="3661"/>
                    <a:pt x="5768" y="3476"/>
                  </a:cubicBezTo>
                  <a:cubicBezTo>
                    <a:pt x="5842" y="3328"/>
                    <a:pt x="5879" y="3254"/>
                    <a:pt x="5879" y="3143"/>
                  </a:cubicBezTo>
                  <a:lnTo>
                    <a:pt x="5879" y="3143"/>
                  </a:lnTo>
                  <a:cubicBezTo>
                    <a:pt x="5842" y="3402"/>
                    <a:pt x="5657" y="3661"/>
                    <a:pt x="5398" y="3883"/>
                  </a:cubicBezTo>
                  <a:cubicBezTo>
                    <a:pt x="5213" y="3920"/>
                    <a:pt x="5065" y="3993"/>
                    <a:pt x="4844" y="4030"/>
                  </a:cubicBezTo>
                  <a:cubicBezTo>
                    <a:pt x="4474" y="4141"/>
                    <a:pt x="4104" y="4178"/>
                    <a:pt x="3697" y="4178"/>
                  </a:cubicBezTo>
                  <a:cubicBezTo>
                    <a:pt x="3535" y="4189"/>
                    <a:pt x="3389" y="4194"/>
                    <a:pt x="3255" y="4194"/>
                  </a:cubicBezTo>
                  <a:cubicBezTo>
                    <a:pt x="2933" y="4194"/>
                    <a:pt x="2687" y="4167"/>
                    <a:pt x="2477" y="4141"/>
                  </a:cubicBezTo>
                  <a:cubicBezTo>
                    <a:pt x="2477" y="4141"/>
                    <a:pt x="2219" y="4104"/>
                    <a:pt x="1923" y="4030"/>
                  </a:cubicBezTo>
                  <a:cubicBezTo>
                    <a:pt x="1775" y="3993"/>
                    <a:pt x="1738" y="3993"/>
                    <a:pt x="1590" y="3956"/>
                  </a:cubicBezTo>
                  <a:cubicBezTo>
                    <a:pt x="1516" y="3920"/>
                    <a:pt x="1479" y="3920"/>
                    <a:pt x="1368" y="3883"/>
                  </a:cubicBezTo>
                  <a:cubicBezTo>
                    <a:pt x="1220" y="3846"/>
                    <a:pt x="1183" y="3809"/>
                    <a:pt x="888" y="3661"/>
                  </a:cubicBezTo>
                  <a:cubicBezTo>
                    <a:pt x="814" y="3661"/>
                    <a:pt x="703" y="3587"/>
                    <a:pt x="666" y="3550"/>
                  </a:cubicBezTo>
                  <a:cubicBezTo>
                    <a:pt x="444" y="3698"/>
                    <a:pt x="222" y="3809"/>
                    <a:pt x="0" y="3920"/>
                  </a:cubicBezTo>
                  <a:lnTo>
                    <a:pt x="74" y="3920"/>
                  </a:lnTo>
                  <a:cubicBezTo>
                    <a:pt x="74" y="3920"/>
                    <a:pt x="111" y="3883"/>
                    <a:pt x="111" y="3883"/>
                  </a:cubicBezTo>
                  <a:lnTo>
                    <a:pt x="222" y="3883"/>
                  </a:lnTo>
                  <a:cubicBezTo>
                    <a:pt x="1057" y="4373"/>
                    <a:pt x="2196" y="4622"/>
                    <a:pt x="3352" y="4622"/>
                  </a:cubicBezTo>
                  <a:cubicBezTo>
                    <a:pt x="4551" y="4622"/>
                    <a:pt x="5770" y="4354"/>
                    <a:pt x="6692" y="3809"/>
                  </a:cubicBezTo>
                  <a:cubicBezTo>
                    <a:pt x="8504" y="2773"/>
                    <a:pt x="8467" y="1036"/>
                    <a:pt x="6803" y="75"/>
                  </a:cubicBezTo>
                  <a:cubicBezTo>
                    <a:pt x="6803" y="1"/>
                    <a:pt x="6803" y="1"/>
                    <a:pt x="6803" y="1"/>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97"/>
            <p:cNvSpPr/>
            <p:nvPr/>
          </p:nvSpPr>
          <p:spPr>
            <a:xfrm flipH="1">
              <a:off x="2666506" y="498236"/>
              <a:ext cx="222258" cy="124856"/>
            </a:xfrm>
            <a:custGeom>
              <a:avLst/>
              <a:gdLst/>
              <a:ahLst/>
              <a:cxnLst/>
              <a:rect l="l" t="t" r="r" b="b"/>
              <a:pathLst>
                <a:path w="8541" h="4798" extrusionOk="0">
                  <a:moveTo>
                    <a:pt x="6840" y="1"/>
                  </a:moveTo>
                  <a:cubicBezTo>
                    <a:pt x="6840" y="1"/>
                    <a:pt x="6840" y="1"/>
                    <a:pt x="6840" y="75"/>
                  </a:cubicBezTo>
                  <a:cubicBezTo>
                    <a:pt x="8504" y="1036"/>
                    <a:pt x="8541" y="2773"/>
                    <a:pt x="6729" y="3809"/>
                  </a:cubicBezTo>
                  <a:cubicBezTo>
                    <a:pt x="5807" y="4354"/>
                    <a:pt x="4588" y="4622"/>
                    <a:pt x="3389" y="4622"/>
                  </a:cubicBezTo>
                  <a:cubicBezTo>
                    <a:pt x="2233" y="4622"/>
                    <a:pt x="1094" y="4373"/>
                    <a:pt x="259" y="3883"/>
                  </a:cubicBezTo>
                  <a:lnTo>
                    <a:pt x="148" y="3883"/>
                  </a:lnTo>
                  <a:cubicBezTo>
                    <a:pt x="148" y="3883"/>
                    <a:pt x="111" y="3920"/>
                    <a:pt x="111" y="3920"/>
                  </a:cubicBezTo>
                  <a:lnTo>
                    <a:pt x="37" y="3920"/>
                  </a:lnTo>
                  <a:cubicBezTo>
                    <a:pt x="0" y="3956"/>
                    <a:pt x="0" y="3956"/>
                    <a:pt x="0" y="3993"/>
                  </a:cubicBezTo>
                  <a:cubicBezTo>
                    <a:pt x="943" y="4530"/>
                    <a:pt x="2182" y="4798"/>
                    <a:pt x="3420" y="4798"/>
                  </a:cubicBezTo>
                  <a:cubicBezTo>
                    <a:pt x="4659" y="4798"/>
                    <a:pt x="5897" y="4530"/>
                    <a:pt x="6840" y="3993"/>
                  </a:cubicBezTo>
                  <a:cubicBezTo>
                    <a:pt x="7801" y="3439"/>
                    <a:pt x="8245" y="2736"/>
                    <a:pt x="8245" y="2034"/>
                  </a:cubicBezTo>
                  <a:cubicBezTo>
                    <a:pt x="8245" y="1923"/>
                    <a:pt x="8245" y="1812"/>
                    <a:pt x="8245" y="1701"/>
                  </a:cubicBezTo>
                  <a:cubicBezTo>
                    <a:pt x="8208" y="1627"/>
                    <a:pt x="8171" y="1516"/>
                    <a:pt x="8171" y="1442"/>
                  </a:cubicBezTo>
                  <a:cubicBezTo>
                    <a:pt x="8060" y="1147"/>
                    <a:pt x="7949" y="999"/>
                    <a:pt x="7838" y="851"/>
                  </a:cubicBezTo>
                  <a:cubicBezTo>
                    <a:pt x="7801" y="777"/>
                    <a:pt x="7727" y="703"/>
                    <a:pt x="7690" y="666"/>
                  </a:cubicBezTo>
                  <a:cubicBezTo>
                    <a:pt x="7579" y="555"/>
                    <a:pt x="7432" y="407"/>
                    <a:pt x="7321" y="333"/>
                  </a:cubicBezTo>
                  <a:cubicBezTo>
                    <a:pt x="7210" y="222"/>
                    <a:pt x="7136" y="185"/>
                    <a:pt x="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97"/>
            <p:cNvSpPr/>
            <p:nvPr/>
          </p:nvSpPr>
          <p:spPr>
            <a:xfrm flipH="1">
              <a:off x="2674209" y="551168"/>
              <a:ext cx="214556" cy="99094"/>
            </a:xfrm>
            <a:custGeom>
              <a:avLst/>
              <a:gdLst/>
              <a:ahLst/>
              <a:cxnLst/>
              <a:rect l="l" t="t" r="r" b="b"/>
              <a:pathLst>
                <a:path w="8245" h="3808" extrusionOk="0">
                  <a:moveTo>
                    <a:pt x="8245" y="0"/>
                  </a:moveTo>
                  <a:cubicBezTo>
                    <a:pt x="8245" y="702"/>
                    <a:pt x="7801" y="1405"/>
                    <a:pt x="6840" y="1959"/>
                  </a:cubicBezTo>
                  <a:cubicBezTo>
                    <a:pt x="5897" y="2496"/>
                    <a:pt x="4659" y="2764"/>
                    <a:pt x="3420" y="2764"/>
                  </a:cubicBezTo>
                  <a:cubicBezTo>
                    <a:pt x="2182" y="2764"/>
                    <a:pt x="943" y="2496"/>
                    <a:pt x="0" y="1959"/>
                  </a:cubicBezTo>
                  <a:lnTo>
                    <a:pt x="0" y="2958"/>
                  </a:lnTo>
                  <a:cubicBezTo>
                    <a:pt x="0" y="2958"/>
                    <a:pt x="0" y="2995"/>
                    <a:pt x="37" y="2995"/>
                  </a:cubicBezTo>
                  <a:cubicBezTo>
                    <a:pt x="444" y="3216"/>
                    <a:pt x="666" y="3327"/>
                    <a:pt x="999" y="3438"/>
                  </a:cubicBezTo>
                  <a:cubicBezTo>
                    <a:pt x="1442" y="3586"/>
                    <a:pt x="1997" y="3697"/>
                    <a:pt x="1997" y="3697"/>
                  </a:cubicBezTo>
                  <a:cubicBezTo>
                    <a:pt x="1997" y="3697"/>
                    <a:pt x="2293" y="3734"/>
                    <a:pt x="2699" y="3771"/>
                  </a:cubicBezTo>
                  <a:cubicBezTo>
                    <a:pt x="3106" y="3808"/>
                    <a:pt x="3439" y="3808"/>
                    <a:pt x="3439" y="3808"/>
                  </a:cubicBezTo>
                  <a:cubicBezTo>
                    <a:pt x="3698" y="3808"/>
                    <a:pt x="4437" y="3808"/>
                    <a:pt x="5250" y="3586"/>
                  </a:cubicBezTo>
                  <a:cubicBezTo>
                    <a:pt x="5435" y="3549"/>
                    <a:pt x="5620" y="3512"/>
                    <a:pt x="5916" y="3401"/>
                  </a:cubicBezTo>
                  <a:cubicBezTo>
                    <a:pt x="6175" y="3327"/>
                    <a:pt x="6212" y="3290"/>
                    <a:pt x="6544" y="3143"/>
                  </a:cubicBezTo>
                  <a:cubicBezTo>
                    <a:pt x="6803" y="2995"/>
                    <a:pt x="7173" y="2773"/>
                    <a:pt x="7395" y="2588"/>
                  </a:cubicBezTo>
                  <a:cubicBezTo>
                    <a:pt x="7506" y="2514"/>
                    <a:pt x="7838" y="2218"/>
                    <a:pt x="8023" y="1849"/>
                  </a:cubicBezTo>
                  <a:cubicBezTo>
                    <a:pt x="8134" y="1664"/>
                    <a:pt x="8171" y="1553"/>
                    <a:pt x="8208" y="1405"/>
                  </a:cubicBezTo>
                  <a:cubicBezTo>
                    <a:pt x="8208" y="1368"/>
                    <a:pt x="8208" y="1331"/>
                    <a:pt x="8208" y="1257"/>
                  </a:cubicBezTo>
                  <a:cubicBezTo>
                    <a:pt x="8245" y="1257"/>
                    <a:pt x="8245" y="1220"/>
                    <a:pt x="8245" y="1220"/>
                  </a:cubicBezTo>
                  <a:cubicBezTo>
                    <a:pt x="8245" y="1183"/>
                    <a:pt x="8245" y="1146"/>
                    <a:pt x="8245" y="1109"/>
                  </a:cubicBezTo>
                  <a:cubicBezTo>
                    <a:pt x="8245" y="1035"/>
                    <a:pt x="8245" y="998"/>
                    <a:pt x="8245" y="961"/>
                  </a:cubicBezTo>
                  <a:lnTo>
                    <a:pt x="8245"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0"/>
        <p:cNvGrpSpPr/>
        <p:nvPr/>
      </p:nvGrpSpPr>
      <p:grpSpPr>
        <a:xfrm>
          <a:off x="0" y="0"/>
          <a:ext cx="0" cy="0"/>
          <a:chOff x="0" y="0"/>
          <a:chExt cx="0" cy="0"/>
        </a:xfrm>
      </p:grpSpPr>
      <p:sp>
        <p:nvSpPr>
          <p:cNvPr id="3411" name="Google Shape;3411;p91"/>
          <p:cNvSpPr txBox="1">
            <a:spLocks noGrp="1"/>
          </p:cNvSpPr>
          <p:nvPr>
            <p:ph type="body" idx="1"/>
          </p:nvPr>
        </p:nvSpPr>
        <p:spPr>
          <a:xfrm>
            <a:off x="1395664" y="1499335"/>
            <a:ext cx="6466974" cy="2380849"/>
          </a:xfrm>
          <a:prstGeom prst="rect">
            <a:avLst/>
          </a:prstGeom>
        </p:spPr>
        <p:txBody>
          <a:bodyPr spcFirstLastPara="1" wrap="square" lIns="91425" tIns="91425" rIns="91425" bIns="91425" anchor="t" anchorCtr="0">
            <a:noAutofit/>
          </a:bodyPr>
          <a:lstStyle/>
          <a:p>
            <a:pPr marL="139700" indent="0">
              <a:buNone/>
            </a:pPr>
            <a:r>
              <a:rPr lang="en-US" dirty="0"/>
              <a:t>Use precision-recall and cost-benefit analysis to find the best threshold for the Decision Tree. Then, run a 10% A/B pilot to make sure it works and gives you a good return on investment. Add daily churn scoring to Syriatel's CRM so that it may send automatic, personalized messages. Real-time dashboards and drift alarms will help keep performance up. Quarterly retraining with cost-sensitive measurements and clear stakeholder training will make sure that things keep getting better, that people leave less often, and that revenue grows in a way that can be measured.</a:t>
            </a:r>
          </a:p>
        </p:txBody>
      </p:sp>
      <p:sp>
        <p:nvSpPr>
          <p:cNvPr id="3412" name="Google Shape;3412;p91"/>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p>
            <a:r>
              <a:rPr lang="en-US" sz="2000" b="1" dirty="0"/>
              <a:t>Strategic Action Plan to Maximize Customer Retention Value</a:t>
            </a:r>
            <a:endParaRPr sz="2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7" name="Google Shape;4457;p111"/>
          <p:cNvSpPr txBox="1">
            <a:spLocks/>
          </p:cNvSpPr>
          <p:nvPr/>
        </p:nvSpPr>
        <p:spPr>
          <a:xfrm>
            <a:off x="2160490" y="2017044"/>
            <a:ext cx="4510200" cy="1001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dirty="0">
                <a:solidFill>
                  <a:schemeClr val="accent6"/>
                </a:solidFill>
              </a:rPr>
              <a:t>Thanks!</a:t>
            </a:r>
          </a:p>
        </p:txBody>
      </p:sp>
    </p:spTree>
    <p:extLst>
      <p:ext uri="{BB962C8B-B14F-4D97-AF65-F5344CB8AC3E}">
        <p14:creationId xmlns:p14="http://schemas.microsoft.com/office/powerpoint/2010/main" val="416734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7"/>
        <p:cNvGrpSpPr/>
        <p:nvPr/>
      </p:nvGrpSpPr>
      <p:grpSpPr>
        <a:xfrm>
          <a:off x="0" y="0"/>
          <a:ext cx="0" cy="0"/>
          <a:chOff x="0" y="0"/>
          <a:chExt cx="0" cy="0"/>
        </a:xfrm>
      </p:grpSpPr>
      <p:sp>
        <p:nvSpPr>
          <p:cNvPr id="1648" name="Google Shape;1648;p64"/>
          <p:cNvSpPr txBox="1">
            <a:spLocks noGrp="1"/>
          </p:cNvSpPr>
          <p:nvPr>
            <p:ph type="title" idx="15"/>
          </p:nvPr>
        </p:nvSpPr>
        <p:spPr>
          <a:xfrm>
            <a:off x="713225" y="539500"/>
            <a:ext cx="7717500" cy="53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1650" name="Google Shape;1650;p64"/>
          <p:cNvSpPr txBox="1">
            <a:spLocks noGrp="1"/>
          </p:cNvSpPr>
          <p:nvPr>
            <p:ph type="title"/>
          </p:nvPr>
        </p:nvSpPr>
        <p:spPr>
          <a:xfrm>
            <a:off x="713225" y="1795550"/>
            <a:ext cx="848700" cy="6684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652" name="Google Shape;1652;p64"/>
          <p:cNvSpPr txBox="1">
            <a:spLocks noGrp="1"/>
          </p:cNvSpPr>
          <p:nvPr>
            <p:ph type="subTitle" idx="3"/>
          </p:nvPr>
        </p:nvSpPr>
        <p:spPr>
          <a:xfrm>
            <a:off x="1640225" y="3169925"/>
            <a:ext cx="2525100" cy="512100"/>
          </a:xfrm>
          <a:prstGeom prst="rect">
            <a:avLst/>
          </a:prstGeom>
        </p:spPr>
        <p:txBody>
          <a:bodyPr spcFirstLastPara="1" wrap="square" lIns="91425" tIns="0" rIns="91425" bIns="91425" anchor="b" anchorCtr="0">
            <a:noAutofit/>
          </a:bodyPr>
          <a:lstStyle/>
          <a:p>
            <a:pPr marL="0" lvl="0" indent="0" algn="l" rtl="0">
              <a:spcBef>
                <a:spcPts val="0"/>
              </a:spcBef>
              <a:spcAft>
                <a:spcPts val="0"/>
              </a:spcAft>
              <a:buNone/>
            </a:pPr>
            <a:r>
              <a:rPr lang="en-US" dirty="0"/>
              <a:t>Data Analysis</a:t>
            </a:r>
            <a:endParaRPr dirty="0"/>
          </a:p>
        </p:txBody>
      </p:sp>
      <p:sp>
        <p:nvSpPr>
          <p:cNvPr id="1653" name="Google Shape;1653;p64"/>
          <p:cNvSpPr txBox="1">
            <a:spLocks noGrp="1"/>
          </p:cNvSpPr>
          <p:nvPr>
            <p:ph type="title" idx="4"/>
          </p:nvPr>
        </p:nvSpPr>
        <p:spPr>
          <a:xfrm>
            <a:off x="713225" y="3294538"/>
            <a:ext cx="848700" cy="66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654" name="Google Shape;1654;p64"/>
          <p:cNvSpPr txBox="1">
            <a:spLocks noGrp="1"/>
          </p:cNvSpPr>
          <p:nvPr>
            <p:ph type="subTitle" idx="5"/>
          </p:nvPr>
        </p:nvSpPr>
        <p:spPr>
          <a:xfrm>
            <a:off x="1714475" y="1803600"/>
            <a:ext cx="2525100" cy="512100"/>
          </a:xfrm>
          <a:prstGeom prst="rect">
            <a:avLst/>
          </a:prstGeom>
        </p:spPr>
        <p:txBody>
          <a:bodyPr spcFirstLastPara="1" wrap="square" lIns="91425" tIns="0" rIns="91425" bIns="91425" anchor="b" anchorCtr="0">
            <a:noAutofit/>
          </a:bodyPr>
          <a:lstStyle/>
          <a:p>
            <a:pPr marL="0" lvl="0" indent="0" algn="l" rtl="0">
              <a:spcBef>
                <a:spcPts val="0"/>
              </a:spcBef>
              <a:spcAft>
                <a:spcPts val="0"/>
              </a:spcAft>
              <a:buNone/>
            </a:pPr>
            <a:r>
              <a:rPr lang="en" sz="1800" dirty="0"/>
              <a:t>Business Understanding </a:t>
            </a:r>
            <a:endParaRPr sz="1800" dirty="0"/>
          </a:p>
        </p:txBody>
      </p:sp>
      <p:sp>
        <p:nvSpPr>
          <p:cNvPr id="1656" name="Google Shape;1656;p64"/>
          <p:cNvSpPr txBox="1">
            <a:spLocks noGrp="1"/>
          </p:cNvSpPr>
          <p:nvPr>
            <p:ph type="subTitle" idx="7"/>
          </p:nvPr>
        </p:nvSpPr>
        <p:spPr>
          <a:xfrm flipH="1">
            <a:off x="4980650" y="1670925"/>
            <a:ext cx="2525100" cy="512100"/>
          </a:xfrm>
          <a:prstGeom prst="rect">
            <a:avLst/>
          </a:prstGeom>
        </p:spPr>
        <p:txBody>
          <a:bodyPr spcFirstLastPara="1" wrap="square" lIns="91425" tIns="0" rIns="91425" bIns="91425" anchor="b" anchorCtr="0">
            <a:noAutofit/>
          </a:bodyPr>
          <a:lstStyle/>
          <a:p>
            <a:pPr marL="0" lvl="0" indent="0" algn="r" rtl="0">
              <a:spcBef>
                <a:spcPts val="0"/>
              </a:spcBef>
              <a:spcAft>
                <a:spcPts val="0"/>
              </a:spcAft>
              <a:buNone/>
            </a:pPr>
            <a:r>
              <a:rPr lang="en-US" dirty="0"/>
              <a:t>Model Evaluation</a:t>
            </a:r>
            <a:endParaRPr dirty="0"/>
          </a:p>
        </p:txBody>
      </p:sp>
      <p:sp>
        <p:nvSpPr>
          <p:cNvPr id="1657" name="Google Shape;1657;p64"/>
          <p:cNvSpPr txBox="1">
            <a:spLocks noGrp="1"/>
          </p:cNvSpPr>
          <p:nvPr>
            <p:ph type="title" idx="8"/>
          </p:nvPr>
        </p:nvSpPr>
        <p:spPr>
          <a:xfrm flipH="1">
            <a:off x="7582025" y="1795550"/>
            <a:ext cx="848700" cy="66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59" name="Google Shape;1659;p64"/>
          <p:cNvSpPr txBox="1">
            <a:spLocks noGrp="1"/>
          </p:cNvSpPr>
          <p:nvPr>
            <p:ph type="subTitle" idx="13"/>
          </p:nvPr>
        </p:nvSpPr>
        <p:spPr>
          <a:xfrm flipH="1">
            <a:off x="4980650" y="3169942"/>
            <a:ext cx="2525100" cy="512100"/>
          </a:xfrm>
          <a:prstGeom prst="rect">
            <a:avLst/>
          </a:prstGeom>
        </p:spPr>
        <p:txBody>
          <a:bodyPr spcFirstLastPara="1" wrap="square" lIns="91425" tIns="0" rIns="91425" bIns="91425" anchor="b" anchorCtr="0">
            <a:noAutofit/>
          </a:bodyPr>
          <a:lstStyle/>
          <a:p>
            <a:pPr marL="0" lvl="0" indent="0" algn="r" rtl="0">
              <a:spcBef>
                <a:spcPts val="0"/>
              </a:spcBef>
              <a:spcAft>
                <a:spcPts val="0"/>
              </a:spcAft>
              <a:buNone/>
            </a:pPr>
            <a:r>
              <a:rPr lang="en-US" dirty="0"/>
              <a:t>Recommendations</a:t>
            </a:r>
            <a:endParaRPr dirty="0"/>
          </a:p>
        </p:txBody>
      </p:sp>
      <p:sp>
        <p:nvSpPr>
          <p:cNvPr id="1660" name="Google Shape;1660;p64"/>
          <p:cNvSpPr txBox="1">
            <a:spLocks noGrp="1"/>
          </p:cNvSpPr>
          <p:nvPr>
            <p:ph type="title" idx="14"/>
          </p:nvPr>
        </p:nvSpPr>
        <p:spPr>
          <a:xfrm flipH="1">
            <a:off x="7582025" y="3294538"/>
            <a:ext cx="848700" cy="66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661" name="Google Shape;1661;p64"/>
          <p:cNvSpPr/>
          <p:nvPr/>
        </p:nvSpPr>
        <p:spPr>
          <a:xfrm>
            <a:off x="2056553" y="1548652"/>
            <a:ext cx="2921" cy="77"/>
          </a:xfrm>
          <a:custGeom>
            <a:avLst/>
            <a:gdLst/>
            <a:ahLst/>
            <a:cxnLst/>
            <a:rect l="l" t="t" r="r" b="b"/>
            <a:pathLst>
              <a:path w="38" h="1" extrusionOk="0">
                <a:moveTo>
                  <a:pt x="0" y="0"/>
                </a:moveTo>
                <a:cubicBezTo>
                  <a:pt x="0" y="0"/>
                  <a:pt x="37" y="0"/>
                  <a:pt x="37" y="0"/>
                </a:cubicBezTo>
                <a:cubicBezTo>
                  <a:pt x="37" y="0"/>
                  <a:pt x="0" y="0"/>
                  <a:pt x="0" y="0"/>
                </a:cubicBez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66"/>
          <p:cNvSpPr txBox="1">
            <a:spLocks noGrp="1"/>
          </p:cNvSpPr>
          <p:nvPr>
            <p:ph type="title"/>
          </p:nvPr>
        </p:nvSpPr>
        <p:spPr>
          <a:xfrm flipH="1">
            <a:off x="913362" y="2534713"/>
            <a:ext cx="4307400" cy="87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lt2"/>
                </a:solidFill>
                <a:highlight>
                  <a:schemeClr val="accent6"/>
                </a:highlight>
              </a:rPr>
              <a:t>Business Context</a:t>
            </a:r>
            <a:endParaRPr dirty="0">
              <a:solidFill>
                <a:schemeClr val="lt2"/>
              </a:solidFill>
              <a:highlight>
                <a:schemeClr val="accent6"/>
              </a:highlight>
            </a:endParaRPr>
          </a:p>
        </p:txBody>
      </p:sp>
      <p:sp>
        <p:nvSpPr>
          <p:cNvPr id="1853" name="Google Shape;1853;p66"/>
          <p:cNvSpPr txBox="1">
            <a:spLocks noGrp="1"/>
          </p:cNvSpPr>
          <p:nvPr>
            <p:ph type="title" idx="2"/>
          </p:nvPr>
        </p:nvSpPr>
        <p:spPr>
          <a:xfrm flipH="1">
            <a:off x="2418312" y="864288"/>
            <a:ext cx="1297500" cy="12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855" name="Google Shape;1855;p66"/>
          <p:cNvSpPr/>
          <p:nvPr/>
        </p:nvSpPr>
        <p:spPr>
          <a:xfrm flipH="1">
            <a:off x="7214891" y="5005148"/>
            <a:ext cx="235150" cy="133878"/>
          </a:xfrm>
          <a:custGeom>
            <a:avLst/>
            <a:gdLst/>
            <a:ahLst/>
            <a:cxnLst/>
            <a:rect l="l" t="t" r="r" b="b"/>
            <a:pathLst>
              <a:path w="4475" h="2548" extrusionOk="0">
                <a:moveTo>
                  <a:pt x="2214" y="1"/>
                </a:moveTo>
                <a:cubicBezTo>
                  <a:pt x="1646" y="1"/>
                  <a:pt x="1073" y="121"/>
                  <a:pt x="629" y="361"/>
                </a:cubicBezTo>
                <a:cubicBezTo>
                  <a:pt x="222" y="620"/>
                  <a:pt x="1" y="953"/>
                  <a:pt x="1" y="1248"/>
                </a:cubicBezTo>
                <a:cubicBezTo>
                  <a:pt x="1" y="1322"/>
                  <a:pt x="38" y="1359"/>
                  <a:pt x="38" y="1396"/>
                </a:cubicBezTo>
                <a:cubicBezTo>
                  <a:pt x="38" y="1433"/>
                  <a:pt x="38" y="1470"/>
                  <a:pt x="38" y="1507"/>
                </a:cubicBezTo>
                <a:cubicBezTo>
                  <a:pt x="75" y="1544"/>
                  <a:pt x="112" y="1618"/>
                  <a:pt x="112" y="1655"/>
                </a:cubicBezTo>
                <a:cubicBezTo>
                  <a:pt x="149" y="1692"/>
                  <a:pt x="149" y="1729"/>
                  <a:pt x="186" y="1729"/>
                </a:cubicBezTo>
                <a:cubicBezTo>
                  <a:pt x="222" y="1803"/>
                  <a:pt x="259" y="1840"/>
                  <a:pt x="296" y="1914"/>
                </a:cubicBezTo>
                <a:cubicBezTo>
                  <a:pt x="333" y="1914"/>
                  <a:pt x="333" y="1951"/>
                  <a:pt x="370" y="1951"/>
                </a:cubicBezTo>
                <a:cubicBezTo>
                  <a:pt x="444" y="2025"/>
                  <a:pt x="555" y="2099"/>
                  <a:pt x="666" y="2173"/>
                </a:cubicBezTo>
                <a:cubicBezTo>
                  <a:pt x="1083" y="2427"/>
                  <a:pt x="1634" y="2547"/>
                  <a:pt x="2188" y="2547"/>
                </a:cubicBezTo>
                <a:cubicBezTo>
                  <a:pt x="2762" y="2547"/>
                  <a:pt x="3339" y="2417"/>
                  <a:pt x="3772" y="2173"/>
                </a:cubicBezTo>
                <a:cubicBezTo>
                  <a:pt x="3883" y="2099"/>
                  <a:pt x="3993" y="2025"/>
                  <a:pt x="4067" y="1988"/>
                </a:cubicBezTo>
                <a:cubicBezTo>
                  <a:pt x="4104" y="1951"/>
                  <a:pt x="4104" y="1914"/>
                  <a:pt x="4141" y="1914"/>
                </a:cubicBezTo>
                <a:cubicBezTo>
                  <a:pt x="4178" y="1840"/>
                  <a:pt x="4215" y="1803"/>
                  <a:pt x="4252" y="1766"/>
                </a:cubicBezTo>
                <a:cubicBezTo>
                  <a:pt x="4289" y="1729"/>
                  <a:pt x="4289" y="1692"/>
                  <a:pt x="4326" y="1655"/>
                </a:cubicBezTo>
                <a:cubicBezTo>
                  <a:pt x="4326" y="1618"/>
                  <a:pt x="4363" y="1544"/>
                  <a:pt x="4363" y="1507"/>
                </a:cubicBezTo>
                <a:cubicBezTo>
                  <a:pt x="4400" y="1470"/>
                  <a:pt x="4400" y="1433"/>
                  <a:pt x="4400" y="1396"/>
                </a:cubicBezTo>
                <a:cubicBezTo>
                  <a:pt x="4474" y="1027"/>
                  <a:pt x="4252" y="657"/>
                  <a:pt x="3772" y="361"/>
                </a:cubicBezTo>
                <a:cubicBezTo>
                  <a:pt x="3346" y="121"/>
                  <a:pt x="2783" y="1"/>
                  <a:pt x="2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6" name="Google Shape;1856;p66"/>
          <p:cNvGrpSpPr/>
          <p:nvPr/>
        </p:nvGrpSpPr>
        <p:grpSpPr>
          <a:xfrm>
            <a:off x="1843950" y="3562213"/>
            <a:ext cx="2446200" cy="115796"/>
            <a:chOff x="4445150" y="277600"/>
            <a:chExt cx="2446200" cy="115796"/>
          </a:xfrm>
        </p:grpSpPr>
        <p:cxnSp>
          <p:nvCxnSpPr>
            <p:cNvPr id="1857" name="Google Shape;1857;p66"/>
            <p:cNvCxnSpPr/>
            <p:nvPr/>
          </p:nvCxnSpPr>
          <p:spPr>
            <a:xfrm>
              <a:off x="4445150" y="277600"/>
              <a:ext cx="2446200" cy="0"/>
            </a:xfrm>
            <a:prstGeom prst="straightConnector1">
              <a:avLst/>
            </a:prstGeom>
            <a:noFill/>
            <a:ln w="19050" cap="flat" cmpd="sng">
              <a:solidFill>
                <a:schemeClr val="accent6"/>
              </a:solidFill>
              <a:prstDash val="solid"/>
              <a:round/>
              <a:headEnd type="none" w="med" len="med"/>
              <a:tailEnd type="none" w="med" len="med"/>
            </a:ln>
          </p:spPr>
        </p:cxnSp>
        <p:cxnSp>
          <p:nvCxnSpPr>
            <p:cNvPr id="1858" name="Google Shape;1858;p66"/>
            <p:cNvCxnSpPr/>
            <p:nvPr/>
          </p:nvCxnSpPr>
          <p:spPr>
            <a:xfrm>
              <a:off x="4445150" y="335498"/>
              <a:ext cx="2446200" cy="0"/>
            </a:xfrm>
            <a:prstGeom prst="straightConnector1">
              <a:avLst/>
            </a:prstGeom>
            <a:noFill/>
            <a:ln w="19050" cap="flat" cmpd="sng">
              <a:solidFill>
                <a:schemeClr val="accent6"/>
              </a:solidFill>
              <a:prstDash val="solid"/>
              <a:round/>
              <a:headEnd type="none" w="med" len="med"/>
              <a:tailEnd type="none" w="med" len="med"/>
            </a:ln>
          </p:spPr>
        </p:cxnSp>
        <p:cxnSp>
          <p:nvCxnSpPr>
            <p:cNvPr id="1859" name="Google Shape;1859;p66"/>
            <p:cNvCxnSpPr/>
            <p:nvPr/>
          </p:nvCxnSpPr>
          <p:spPr>
            <a:xfrm>
              <a:off x="4445150" y="393396"/>
              <a:ext cx="2446200" cy="0"/>
            </a:xfrm>
            <a:prstGeom prst="straightConnector1">
              <a:avLst/>
            </a:prstGeom>
            <a:noFill/>
            <a:ln w="19050" cap="flat" cmpd="sng">
              <a:solidFill>
                <a:schemeClr val="accent6"/>
              </a:solidFill>
              <a:prstDash val="solid"/>
              <a:round/>
              <a:headEnd type="none" w="med" len="med"/>
              <a:tailEnd type="none" w="med" len="med"/>
            </a:ln>
          </p:spPr>
        </p:cxnSp>
      </p:grpSp>
      <p:sp>
        <p:nvSpPr>
          <p:cNvPr id="1860" name="Google Shape;1860;p66"/>
          <p:cNvSpPr/>
          <p:nvPr/>
        </p:nvSpPr>
        <p:spPr>
          <a:xfrm>
            <a:off x="2417335" y="844827"/>
            <a:ext cx="55" cy="55"/>
          </a:xfrm>
          <a:custGeom>
            <a:avLst/>
            <a:gdLst/>
            <a:ahLst/>
            <a:cxnLst/>
            <a:rect l="l" t="t" r="r" b="b"/>
            <a:pathLst>
              <a:path w="1" h="1" extrusionOk="0">
                <a:moveTo>
                  <a:pt x="1" y="0"/>
                </a:moveTo>
                <a:cubicBezTo>
                  <a:pt x="1" y="0"/>
                  <a:pt x="1" y="0"/>
                  <a:pt x="1" y="0"/>
                </a:cubicBezTo>
                <a:cubicBezTo>
                  <a:pt x="1" y="0"/>
                  <a:pt x="1" y="0"/>
                  <a:pt x="1" y="0"/>
                </a:cubicBezTo>
                <a:cubicBezTo>
                  <a:pt x="1" y="0"/>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1" name="Google Shape;1861;p66"/>
          <p:cNvGrpSpPr/>
          <p:nvPr/>
        </p:nvGrpSpPr>
        <p:grpSpPr>
          <a:xfrm>
            <a:off x="5437321" y="-638674"/>
            <a:ext cx="3706679" cy="6381554"/>
            <a:chOff x="5437321" y="-638674"/>
            <a:chExt cx="3706679" cy="6381554"/>
          </a:xfrm>
        </p:grpSpPr>
        <p:sp>
          <p:nvSpPr>
            <p:cNvPr id="1862" name="Google Shape;1862;p66"/>
            <p:cNvSpPr/>
            <p:nvPr/>
          </p:nvSpPr>
          <p:spPr>
            <a:xfrm flipH="1">
              <a:off x="7927866" y="2986258"/>
              <a:ext cx="575080" cy="351667"/>
            </a:xfrm>
            <a:custGeom>
              <a:avLst/>
              <a:gdLst/>
              <a:ahLst/>
              <a:cxnLst/>
              <a:rect l="l" t="t" r="r" b="b"/>
              <a:pathLst>
                <a:path w="10944" h="6693" extrusionOk="0">
                  <a:moveTo>
                    <a:pt x="10796" y="1"/>
                  </a:moveTo>
                  <a:lnTo>
                    <a:pt x="1" y="6286"/>
                  </a:lnTo>
                  <a:lnTo>
                    <a:pt x="1" y="6692"/>
                  </a:lnTo>
                  <a:lnTo>
                    <a:pt x="10944" y="334"/>
                  </a:lnTo>
                  <a:lnTo>
                    <a:pt x="10796"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6"/>
            <p:cNvSpPr/>
            <p:nvPr/>
          </p:nvSpPr>
          <p:spPr>
            <a:xfrm flipH="1">
              <a:off x="7962810" y="2968813"/>
              <a:ext cx="540136" cy="324450"/>
            </a:xfrm>
            <a:custGeom>
              <a:avLst/>
              <a:gdLst/>
              <a:ahLst/>
              <a:cxnLst/>
              <a:rect l="l" t="t" r="r" b="b"/>
              <a:pathLst>
                <a:path w="10279" h="6175" extrusionOk="0">
                  <a:moveTo>
                    <a:pt x="9946" y="0"/>
                  </a:moveTo>
                  <a:lnTo>
                    <a:pt x="1" y="5767"/>
                  </a:lnTo>
                  <a:lnTo>
                    <a:pt x="1" y="6174"/>
                  </a:lnTo>
                  <a:lnTo>
                    <a:pt x="10278" y="222"/>
                  </a:lnTo>
                  <a:lnTo>
                    <a:pt x="994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6"/>
            <p:cNvSpPr/>
            <p:nvPr/>
          </p:nvSpPr>
          <p:spPr>
            <a:xfrm flipH="1">
              <a:off x="8007476" y="2943539"/>
              <a:ext cx="495470" cy="306953"/>
            </a:xfrm>
            <a:custGeom>
              <a:avLst/>
              <a:gdLst/>
              <a:ahLst/>
              <a:cxnLst/>
              <a:rect l="l" t="t" r="r" b="b"/>
              <a:pathLst>
                <a:path w="9429" h="5842" extrusionOk="0">
                  <a:moveTo>
                    <a:pt x="9317" y="0"/>
                  </a:moveTo>
                  <a:lnTo>
                    <a:pt x="1" y="5398"/>
                  </a:lnTo>
                  <a:lnTo>
                    <a:pt x="1" y="5842"/>
                  </a:lnTo>
                  <a:lnTo>
                    <a:pt x="9428" y="333"/>
                  </a:lnTo>
                  <a:lnTo>
                    <a:pt x="9317"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6"/>
            <p:cNvSpPr/>
            <p:nvPr/>
          </p:nvSpPr>
          <p:spPr>
            <a:xfrm flipH="1">
              <a:off x="7881178" y="2947428"/>
              <a:ext cx="1262822" cy="747942"/>
            </a:xfrm>
            <a:custGeom>
              <a:avLst/>
              <a:gdLst/>
              <a:ahLst/>
              <a:cxnLst/>
              <a:rect l="l" t="t" r="r" b="b"/>
              <a:pathLst>
                <a:path w="24032" h="14235" extrusionOk="0">
                  <a:moveTo>
                    <a:pt x="0" y="0"/>
                  </a:moveTo>
                  <a:lnTo>
                    <a:pt x="0" y="407"/>
                  </a:lnTo>
                  <a:lnTo>
                    <a:pt x="24031" y="14234"/>
                  </a:lnTo>
                  <a:lnTo>
                    <a:pt x="24031" y="13790"/>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6"/>
            <p:cNvSpPr/>
            <p:nvPr/>
          </p:nvSpPr>
          <p:spPr>
            <a:xfrm flipH="1">
              <a:off x="7861788" y="2902764"/>
              <a:ext cx="1282212" cy="759554"/>
            </a:xfrm>
            <a:custGeom>
              <a:avLst/>
              <a:gdLst/>
              <a:ahLst/>
              <a:cxnLst/>
              <a:rect l="l" t="t" r="r" b="b"/>
              <a:pathLst>
                <a:path w="24401" h="14456" extrusionOk="0">
                  <a:moveTo>
                    <a:pt x="0" y="0"/>
                  </a:moveTo>
                  <a:lnTo>
                    <a:pt x="0" y="444"/>
                  </a:lnTo>
                  <a:lnTo>
                    <a:pt x="24401" y="14456"/>
                  </a:lnTo>
                  <a:lnTo>
                    <a:pt x="24401" y="14049"/>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6"/>
            <p:cNvSpPr/>
            <p:nvPr/>
          </p:nvSpPr>
          <p:spPr>
            <a:xfrm flipH="1">
              <a:off x="7826792" y="2858048"/>
              <a:ext cx="1317208" cy="778995"/>
            </a:xfrm>
            <a:custGeom>
              <a:avLst/>
              <a:gdLst/>
              <a:ahLst/>
              <a:cxnLst/>
              <a:rect l="l" t="t" r="r" b="b"/>
              <a:pathLst>
                <a:path w="25067" h="14826" extrusionOk="0">
                  <a:moveTo>
                    <a:pt x="0" y="1"/>
                  </a:moveTo>
                  <a:lnTo>
                    <a:pt x="0" y="444"/>
                  </a:lnTo>
                  <a:lnTo>
                    <a:pt x="25066" y="14826"/>
                  </a:lnTo>
                  <a:lnTo>
                    <a:pt x="25066" y="14419"/>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6"/>
            <p:cNvSpPr/>
            <p:nvPr/>
          </p:nvSpPr>
          <p:spPr>
            <a:xfrm flipH="1">
              <a:off x="5437321" y="4660820"/>
              <a:ext cx="1839793" cy="1082060"/>
            </a:xfrm>
            <a:custGeom>
              <a:avLst/>
              <a:gdLst/>
              <a:ahLst/>
              <a:cxnLst/>
              <a:rect l="l" t="t" r="r" b="b"/>
              <a:pathLst>
                <a:path w="35012" h="20594" extrusionOk="0">
                  <a:moveTo>
                    <a:pt x="0" y="1"/>
                  </a:moveTo>
                  <a:lnTo>
                    <a:pt x="0" y="407"/>
                  </a:lnTo>
                  <a:lnTo>
                    <a:pt x="35011" y="20593"/>
                  </a:lnTo>
                  <a:lnTo>
                    <a:pt x="35011" y="20150"/>
                  </a:lnTo>
                  <a:lnTo>
                    <a:pt x="0" y="1"/>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6"/>
            <p:cNvSpPr/>
            <p:nvPr/>
          </p:nvSpPr>
          <p:spPr>
            <a:xfrm flipH="1">
              <a:off x="5437323" y="4639434"/>
              <a:ext cx="1799016" cy="1058731"/>
            </a:xfrm>
            <a:custGeom>
              <a:avLst/>
              <a:gdLst/>
              <a:ahLst/>
              <a:cxnLst/>
              <a:rect l="l" t="t" r="r" b="b"/>
              <a:pathLst>
                <a:path w="34236" h="20150" extrusionOk="0">
                  <a:moveTo>
                    <a:pt x="0" y="1"/>
                  </a:moveTo>
                  <a:lnTo>
                    <a:pt x="0" y="445"/>
                  </a:lnTo>
                  <a:lnTo>
                    <a:pt x="34235" y="20150"/>
                  </a:lnTo>
                  <a:lnTo>
                    <a:pt x="34235" y="19743"/>
                  </a:lnTo>
                  <a:lnTo>
                    <a:pt x="0" y="1"/>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6"/>
            <p:cNvSpPr/>
            <p:nvPr/>
          </p:nvSpPr>
          <p:spPr>
            <a:xfrm flipH="1">
              <a:off x="5437325" y="4625877"/>
              <a:ext cx="1746574" cy="1027626"/>
            </a:xfrm>
            <a:custGeom>
              <a:avLst/>
              <a:gdLst/>
              <a:ahLst/>
              <a:cxnLst/>
              <a:rect l="l" t="t" r="r" b="b"/>
              <a:pathLst>
                <a:path w="33238" h="19558" extrusionOk="0">
                  <a:moveTo>
                    <a:pt x="1" y="0"/>
                  </a:moveTo>
                  <a:lnTo>
                    <a:pt x="1" y="407"/>
                  </a:lnTo>
                  <a:lnTo>
                    <a:pt x="33237" y="19558"/>
                  </a:lnTo>
                  <a:lnTo>
                    <a:pt x="33237" y="19151"/>
                  </a:lnTo>
                  <a:lnTo>
                    <a:pt x="1" y="0"/>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6"/>
            <p:cNvSpPr/>
            <p:nvPr/>
          </p:nvSpPr>
          <p:spPr>
            <a:xfrm flipH="1">
              <a:off x="5777299" y="-551239"/>
              <a:ext cx="1608637" cy="936307"/>
            </a:xfrm>
            <a:custGeom>
              <a:avLst/>
              <a:gdLst/>
              <a:ahLst/>
              <a:cxnLst/>
              <a:rect l="l" t="t" r="r" b="b"/>
              <a:pathLst>
                <a:path w="30613" h="17820" extrusionOk="0">
                  <a:moveTo>
                    <a:pt x="30612" y="0"/>
                  </a:moveTo>
                  <a:lnTo>
                    <a:pt x="1" y="17746"/>
                  </a:lnTo>
                  <a:lnTo>
                    <a:pt x="592" y="17820"/>
                  </a:lnTo>
                  <a:lnTo>
                    <a:pt x="30612" y="444"/>
                  </a:lnTo>
                  <a:lnTo>
                    <a:pt x="30612"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6"/>
            <p:cNvSpPr/>
            <p:nvPr/>
          </p:nvSpPr>
          <p:spPr>
            <a:xfrm flipH="1">
              <a:off x="5777296" y="-594011"/>
              <a:ext cx="1682466" cy="986853"/>
            </a:xfrm>
            <a:custGeom>
              <a:avLst/>
              <a:gdLst/>
              <a:ahLst/>
              <a:cxnLst/>
              <a:rect l="l" t="t" r="r" b="b"/>
              <a:pathLst>
                <a:path w="32018" h="18782" extrusionOk="0">
                  <a:moveTo>
                    <a:pt x="32017" y="1"/>
                  </a:moveTo>
                  <a:lnTo>
                    <a:pt x="1" y="18523"/>
                  </a:lnTo>
                  <a:lnTo>
                    <a:pt x="334" y="18782"/>
                  </a:lnTo>
                  <a:lnTo>
                    <a:pt x="32017" y="407"/>
                  </a:lnTo>
                  <a:lnTo>
                    <a:pt x="32017"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6"/>
            <p:cNvSpPr/>
            <p:nvPr/>
          </p:nvSpPr>
          <p:spPr>
            <a:xfrm flipH="1">
              <a:off x="5777293" y="-638674"/>
              <a:ext cx="1773741" cy="1041235"/>
            </a:xfrm>
            <a:custGeom>
              <a:avLst/>
              <a:gdLst/>
              <a:ahLst/>
              <a:cxnLst/>
              <a:rect l="l" t="t" r="r" b="b"/>
              <a:pathLst>
                <a:path w="33755" h="19817" extrusionOk="0">
                  <a:moveTo>
                    <a:pt x="33754" y="0"/>
                  </a:moveTo>
                  <a:lnTo>
                    <a:pt x="0" y="19558"/>
                  </a:lnTo>
                  <a:lnTo>
                    <a:pt x="259" y="19817"/>
                  </a:lnTo>
                  <a:lnTo>
                    <a:pt x="33754" y="407"/>
                  </a:lnTo>
                  <a:lnTo>
                    <a:pt x="33754"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6"/>
            <p:cNvSpPr/>
            <p:nvPr/>
          </p:nvSpPr>
          <p:spPr>
            <a:xfrm flipH="1">
              <a:off x="7374217" y="3122245"/>
              <a:ext cx="21439" cy="384664"/>
            </a:xfrm>
            <a:custGeom>
              <a:avLst/>
              <a:gdLst/>
              <a:ahLst/>
              <a:cxnLst/>
              <a:rect l="l" t="t" r="r" b="b"/>
              <a:pathLst>
                <a:path w="408" h="7321" extrusionOk="0">
                  <a:moveTo>
                    <a:pt x="1" y="1"/>
                  </a:moveTo>
                  <a:lnTo>
                    <a:pt x="1" y="7321"/>
                  </a:lnTo>
                  <a:lnTo>
                    <a:pt x="408" y="7321"/>
                  </a:lnTo>
                  <a:lnTo>
                    <a:pt x="40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6"/>
            <p:cNvSpPr/>
            <p:nvPr/>
          </p:nvSpPr>
          <p:spPr>
            <a:xfrm flipH="1">
              <a:off x="7323721" y="3122245"/>
              <a:ext cx="21387" cy="384664"/>
            </a:xfrm>
            <a:custGeom>
              <a:avLst/>
              <a:gdLst/>
              <a:ahLst/>
              <a:cxnLst/>
              <a:rect l="l" t="t" r="r" b="b"/>
              <a:pathLst>
                <a:path w="407" h="7321" extrusionOk="0">
                  <a:moveTo>
                    <a:pt x="0" y="1"/>
                  </a:moveTo>
                  <a:lnTo>
                    <a:pt x="0" y="7321"/>
                  </a:lnTo>
                  <a:lnTo>
                    <a:pt x="407" y="7321"/>
                  </a:lnTo>
                  <a:lnTo>
                    <a:pt x="407"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6"/>
            <p:cNvSpPr/>
            <p:nvPr/>
          </p:nvSpPr>
          <p:spPr>
            <a:xfrm flipH="1">
              <a:off x="7271281" y="3122245"/>
              <a:ext cx="23331" cy="384664"/>
            </a:xfrm>
            <a:custGeom>
              <a:avLst/>
              <a:gdLst/>
              <a:ahLst/>
              <a:cxnLst/>
              <a:rect l="l" t="t" r="r" b="b"/>
              <a:pathLst>
                <a:path w="444" h="7321" extrusionOk="0">
                  <a:moveTo>
                    <a:pt x="0" y="1"/>
                  </a:moveTo>
                  <a:lnTo>
                    <a:pt x="0" y="7321"/>
                  </a:lnTo>
                  <a:lnTo>
                    <a:pt x="444" y="7321"/>
                  </a:lnTo>
                  <a:lnTo>
                    <a:pt x="444"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6"/>
            <p:cNvSpPr/>
            <p:nvPr/>
          </p:nvSpPr>
          <p:spPr>
            <a:xfrm flipH="1">
              <a:off x="5818016" y="379231"/>
              <a:ext cx="3069562" cy="2739093"/>
            </a:xfrm>
            <a:custGeom>
              <a:avLst/>
              <a:gdLst/>
              <a:ahLst/>
              <a:cxnLst/>
              <a:rect l="l" t="t" r="r" b="b"/>
              <a:pathLst>
                <a:path w="58415" h="52131" extrusionOk="0">
                  <a:moveTo>
                    <a:pt x="29230" y="0"/>
                  </a:moveTo>
                  <a:cubicBezTo>
                    <a:pt x="18210" y="0"/>
                    <a:pt x="7977" y="7021"/>
                    <a:pt x="4400" y="18080"/>
                  </a:cubicBezTo>
                  <a:cubicBezTo>
                    <a:pt x="0" y="31759"/>
                    <a:pt x="7505" y="46436"/>
                    <a:pt x="21222" y="50873"/>
                  </a:cubicBezTo>
                  <a:cubicBezTo>
                    <a:pt x="23872" y="51725"/>
                    <a:pt x="26560" y="52131"/>
                    <a:pt x="29204" y="52131"/>
                  </a:cubicBezTo>
                  <a:cubicBezTo>
                    <a:pt x="40204" y="52131"/>
                    <a:pt x="50438" y="45110"/>
                    <a:pt x="54015" y="34051"/>
                  </a:cubicBezTo>
                  <a:cubicBezTo>
                    <a:pt x="58414" y="20372"/>
                    <a:pt x="50909" y="5695"/>
                    <a:pt x="37230" y="1258"/>
                  </a:cubicBezTo>
                  <a:cubicBezTo>
                    <a:pt x="34572" y="406"/>
                    <a:pt x="31878" y="0"/>
                    <a:pt x="29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6"/>
            <p:cNvSpPr/>
            <p:nvPr/>
          </p:nvSpPr>
          <p:spPr>
            <a:xfrm flipH="1">
              <a:off x="6058956" y="453057"/>
              <a:ext cx="2591643" cy="2591396"/>
            </a:xfrm>
            <a:custGeom>
              <a:avLst/>
              <a:gdLst/>
              <a:ahLst/>
              <a:cxnLst/>
              <a:rect l="l" t="t" r="r" b="b"/>
              <a:pathLst>
                <a:path w="49320" h="49320" extrusionOk="0">
                  <a:moveTo>
                    <a:pt x="24660" y="1"/>
                  </a:moveTo>
                  <a:cubicBezTo>
                    <a:pt x="11055" y="1"/>
                    <a:pt x="1" y="11055"/>
                    <a:pt x="1" y="24660"/>
                  </a:cubicBezTo>
                  <a:cubicBezTo>
                    <a:pt x="1" y="38266"/>
                    <a:pt x="11055" y="49320"/>
                    <a:pt x="24660" y="49320"/>
                  </a:cubicBezTo>
                  <a:cubicBezTo>
                    <a:pt x="38302" y="49320"/>
                    <a:pt x="49320" y="38266"/>
                    <a:pt x="49320" y="24660"/>
                  </a:cubicBezTo>
                  <a:cubicBezTo>
                    <a:pt x="49320" y="11055"/>
                    <a:pt x="38302" y="1"/>
                    <a:pt x="24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6"/>
            <p:cNvSpPr/>
            <p:nvPr/>
          </p:nvSpPr>
          <p:spPr>
            <a:xfrm flipH="1">
              <a:off x="6113345" y="528301"/>
              <a:ext cx="2480925" cy="2440914"/>
            </a:xfrm>
            <a:custGeom>
              <a:avLst/>
              <a:gdLst/>
              <a:ahLst/>
              <a:cxnLst/>
              <a:rect l="l" t="t" r="r" b="b"/>
              <a:pathLst>
                <a:path w="47213" h="46456" extrusionOk="0">
                  <a:moveTo>
                    <a:pt x="23606" y="1"/>
                  </a:moveTo>
                  <a:cubicBezTo>
                    <a:pt x="11082" y="1"/>
                    <a:pt x="734" y="9926"/>
                    <a:pt x="371" y="22526"/>
                  </a:cubicBezTo>
                  <a:cubicBezTo>
                    <a:pt x="1" y="35355"/>
                    <a:pt x="10094" y="46076"/>
                    <a:pt x="22923" y="46446"/>
                  </a:cubicBezTo>
                  <a:cubicBezTo>
                    <a:pt x="23151" y="46453"/>
                    <a:pt x="23378" y="46456"/>
                    <a:pt x="23605" y="46456"/>
                  </a:cubicBezTo>
                  <a:cubicBezTo>
                    <a:pt x="36128" y="46456"/>
                    <a:pt x="46443" y="36495"/>
                    <a:pt x="46806" y="23894"/>
                  </a:cubicBezTo>
                  <a:cubicBezTo>
                    <a:pt x="47212" y="11102"/>
                    <a:pt x="37119" y="381"/>
                    <a:pt x="24291" y="11"/>
                  </a:cubicBezTo>
                  <a:cubicBezTo>
                    <a:pt x="24062" y="4"/>
                    <a:pt x="23833" y="1"/>
                    <a:pt x="236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6"/>
            <p:cNvSpPr/>
            <p:nvPr/>
          </p:nvSpPr>
          <p:spPr>
            <a:xfrm flipH="1">
              <a:off x="6078399" y="602653"/>
              <a:ext cx="2550813" cy="2291589"/>
            </a:xfrm>
            <a:custGeom>
              <a:avLst/>
              <a:gdLst/>
              <a:ahLst/>
              <a:cxnLst/>
              <a:rect l="l" t="t" r="r" b="b"/>
              <a:pathLst>
                <a:path w="48543" h="43614" extrusionOk="0">
                  <a:moveTo>
                    <a:pt x="24310" y="0"/>
                  </a:moveTo>
                  <a:cubicBezTo>
                    <a:pt x="22324" y="0"/>
                    <a:pt x="20305" y="275"/>
                    <a:pt x="18301" y="851"/>
                  </a:cubicBezTo>
                  <a:cubicBezTo>
                    <a:pt x="6729" y="4141"/>
                    <a:pt x="0" y="16231"/>
                    <a:pt x="3328" y="27803"/>
                  </a:cubicBezTo>
                  <a:cubicBezTo>
                    <a:pt x="6051" y="37379"/>
                    <a:pt x="14775" y="43614"/>
                    <a:pt x="24262" y="43614"/>
                  </a:cubicBezTo>
                  <a:cubicBezTo>
                    <a:pt x="26238" y="43614"/>
                    <a:pt x="28247" y="43343"/>
                    <a:pt x="30242" y="42776"/>
                  </a:cubicBezTo>
                  <a:cubicBezTo>
                    <a:pt x="41851" y="39485"/>
                    <a:pt x="48543" y="27396"/>
                    <a:pt x="45253" y="15824"/>
                  </a:cubicBezTo>
                  <a:cubicBezTo>
                    <a:pt x="42502" y="6257"/>
                    <a:pt x="33786" y="0"/>
                    <a:pt x="243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6"/>
            <p:cNvSpPr/>
            <p:nvPr/>
          </p:nvSpPr>
          <p:spPr>
            <a:xfrm flipH="1">
              <a:off x="6591283" y="985339"/>
              <a:ext cx="1525086" cy="1526885"/>
            </a:xfrm>
            <a:custGeom>
              <a:avLst/>
              <a:gdLst/>
              <a:ahLst/>
              <a:cxnLst/>
              <a:rect l="l" t="t" r="r" b="b"/>
              <a:pathLst>
                <a:path w="29023" h="29060" extrusionOk="0">
                  <a:moveTo>
                    <a:pt x="14530" y="1"/>
                  </a:moveTo>
                  <a:cubicBezTo>
                    <a:pt x="6508" y="1"/>
                    <a:pt x="1" y="6508"/>
                    <a:pt x="1" y="14530"/>
                  </a:cubicBezTo>
                  <a:cubicBezTo>
                    <a:pt x="1" y="22553"/>
                    <a:pt x="6508" y="29060"/>
                    <a:pt x="14530" y="29060"/>
                  </a:cubicBezTo>
                  <a:cubicBezTo>
                    <a:pt x="22516" y="29060"/>
                    <a:pt x="29023" y="22553"/>
                    <a:pt x="29023" y="14530"/>
                  </a:cubicBezTo>
                  <a:cubicBezTo>
                    <a:pt x="29023" y="6508"/>
                    <a:pt x="22516" y="1"/>
                    <a:pt x="14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6"/>
            <p:cNvSpPr/>
            <p:nvPr/>
          </p:nvSpPr>
          <p:spPr>
            <a:xfrm flipH="1">
              <a:off x="6822449" y="1218482"/>
              <a:ext cx="1060776" cy="1058731"/>
            </a:xfrm>
            <a:custGeom>
              <a:avLst/>
              <a:gdLst/>
              <a:ahLst/>
              <a:cxnLst/>
              <a:rect l="l" t="t" r="r" b="b"/>
              <a:pathLst>
                <a:path w="20187" h="20150" extrusionOk="0">
                  <a:moveTo>
                    <a:pt x="10093" y="0"/>
                  </a:moveTo>
                  <a:cubicBezTo>
                    <a:pt x="4511" y="0"/>
                    <a:pt x="0" y="4511"/>
                    <a:pt x="0" y="10093"/>
                  </a:cubicBezTo>
                  <a:cubicBezTo>
                    <a:pt x="0" y="15639"/>
                    <a:pt x="4511" y="20149"/>
                    <a:pt x="10093" y="20149"/>
                  </a:cubicBezTo>
                  <a:cubicBezTo>
                    <a:pt x="15676" y="20149"/>
                    <a:pt x="20186" y="15639"/>
                    <a:pt x="20186" y="10093"/>
                  </a:cubicBezTo>
                  <a:cubicBezTo>
                    <a:pt x="20186" y="4511"/>
                    <a:pt x="15676" y="0"/>
                    <a:pt x="100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6"/>
            <p:cNvSpPr/>
            <p:nvPr/>
          </p:nvSpPr>
          <p:spPr>
            <a:xfrm flipH="1">
              <a:off x="6902114" y="1294252"/>
              <a:ext cx="907285" cy="907199"/>
            </a:xfrm>
            <a:custGeom>
              <a:avLst/>
              <a:gdLst/>
              <a:ahLst/>
              <a:cxnLst/>
              <a:rect l="l" t="t" r="r" b="b"/>
              <a:pathLst>
                <a:path w="17266" h="17266" extrusionOk="0">
                  <a:moveTo>
                    <a:pt x="8651" y="0"/>
                  </a:moveTo>
                  <a:cubicBezTo>
                    <a:pt x="3882" y="0"/>
                    <a:pt x="0" y="3882"/>
                    <a:pt x="0" y="8651"/>
                  </a:cubicBezTo>
                  <a:cubicBezTo>
                    <a:pt x="0" y="13421"/>
                    <a:pt x="3882" y="17266"/>
                    <a:pt x="8651" y="17266"/>
                  </a:cubicBezTo>
                  <a:cubicBezTo>
                    <a:pt x="13420" y="17266"/>
                    <a:pt x="17265" y="13421"/>
                    <a:pt x="17265" y="8651"/>
                  </a:cubicBezTo>
                  <a:cubicBezTo>
                    <a:pt x="17265" y="3882"/>
                    <a:pt x="13420" y="0"/>
                    <a:pt x="86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6"/>
            <p:cNvSpPr/>
            <p:nvPr/>
          </p:nvSpPr>
          <p:spPr>
            <a:xfrm flipH="1">
              <a:off x="6975947" y="1373910"/>
              <a:ext cx="749958" cy="749834"/>
            </a:xfrm>
            <a:custGeom>
              <a:avLst/>
              <a:gdLst/>
              <a:ahLst/>
              <a:cxnLst/>
              <a:rect l="l" t="t" r="r" b="b"/>
              <a:pathLst>
                <a:path w="14272" h="14271" extrusionOk="0">
                  <a:moveTo>
                    <a:pt x="7136" y="0"/>
                  </a:moveTo>
                  <a:cubicBezTo>
                    <a:pt x="3180" y="0"/>
                    <a:pt x="1" y="3180"/>
                    <a:pt x="1" y="7135"/>
                  </a:cubicBezTo>
                  <a:cubicBezTo>
                    <a:pt x="1" y="11091"/>
                    <a:pt x="3180" y="14271"/>
                    <a:pt x="7136" y="14271"/>
                  </a:cubicBezTo>
                  <a:cubicBezTo>
                    <a:pt x="11092" y="14271"/>
                    <a:pt x="14272" y="11091"/>
                    <a:pt x="14272" y="7135"/>
                  </a:cubicBezTo>
                  <a:cubicBezTo>
                    <a:pt x="14272" y="3180"/>
                    <a:pt x="11092" y="0"/>
                    <a:pt x="7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6"/>
            <p:cNvSpPr/>
            <p:nvPr/>
          </p:nvSpPr>
          <p:spPr>
            <a:xfrm flipH="1">
              <a:off x="7057556" y="1455461"/>
              <a:ext cx="586745" cy="586742"/>
            </a:xfrm>
            <a:custGeom>
              <a:avLst/>
              <a:gdLst/>
              <a:ahLst/>
              <a:cxnLst/>
              <a:rect l="l" t="t" r="r" b="b"/>
              <a:pathLst>
                <a:path w="11166" h="11167" extrusionOk="0">
                  <a:moveTo>
                    <a:pt x="5583" y="1"/>
                  </a:moveTo>
                  <a:cubicBezTo>
                    <a:pt x="2515" y="1"/>
                    <a:pt x="1" y="2478"/>
                    <a:pt x="1" y="5583"/>
                  </a:cubicBezTo>
                  <a:cubicBezTo>
                    <a:pt x="1" y="8652"/>
                    <a:pt x="2515" y="11166"/>
                    <a:pt x="5583" y="11166"/>
                  </a:cubicBezTo>
                  <a:cubicBezTo>
                    <a:pt x="8689" y="11166"/>
                    <a:pt x="11166" y="8652"/>
                    <a:pt x="11166" y="5583"/>
                  </a:cubicBezTo>
                  <a:cubicBezTo>
                    <a:pt x="11166" y="2478"/>
                    <a:pt x="8689" y="1"/>
                    <a:pt x="55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6"/>
            <p:cNvSpPr/>
            <p:nvPr/>
          </p:nvSpPr>
          <p:spPr>
            <a:xfrm flipH="1">
              <a:off x="6123067" y="524938"/>
              <a:ext cx="2453706" cy="2453472"/>
            </a:xfrm>
            <a:custGeom>
              <a:avLst/>
              <a:gdLst/>
              <a:ahLst/>
              <a:cxnLst/>
              <a:rect l="l" t="t" r="r" b="b"/>
              <a:pathLst>
                <a:path w="46695" h="46695" extrusionOk="0">
                  <a:moveTo>
                    <a:pt x="23329" y="445"/>
                  </a:moveTo>
                  <a:cubicBezTo>
                    <a:pt x="35973" y="445"/>
                    <a:pt x="46251" y="10722"/>
                    <a:pt x="46251" y="23366"/>
                  </a:cubicBezTo>
                  <a:cubicBezTo>
                    <a:pt x="46251" y="36010"/>
                    <a:pt x="35973" y="46288"/>
                    <a:pt x="23329" y="46288"/>
                  </a:cubicBezTo>
                  <a:cubicBezTo>
                    <a:pt x="10685" y="46288"/>
                    <a:pt x="407" y="36010"/>
                    <a:pt x="407" y="23366"/>
                  </a:cubicBezTo>
                  <a:cubicBezTo>
                    <a:pt x="407" y="10722"/>
                    <a:pt x="10685" y="445"/>
                    <a:pt x="23329" y="445"/>
                  </a:cubicBezTo>
                  <a:close/>
                  <a:moveTo>
                    <a:pt x="23329" y="1"/>
                  </a:moveTo>
                  <a:cubicBezTo>
                    <a:pt x="10463" y="1"/>
                    <a:pt x="1" y="10501"/>
                    <a:pt x="1" y="23366"/>
                  </a:cubicBezTo>
                  <a:cubicBezTo>
                    <a:pt x="1" y="36232"/>
                    <a:pt x="10463" y="46695"/>
                    <a:pt x="23329" y="46695"/>
                  </a:cubicBezTo>
                  <a:cubicBezTo>
                    <a:pt x="36195" y="46695"/>
                    <a:pt x="46695" y="36232"/>
                    <a:pt x="46695" y="23366"/>
                  </a:cubicBezTo>
                  <a:cubicBezTo>
                    <a:pt x="46695" y="10501"/>
                    <a:pt x="36195" y="1"/>
                    <a:pt x="23329"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6"/>
            <p:cNvSpPr/>
            <p:nvPr/>
          </p:nvSpPr>
          <p:spPr>
            <a:xfrm flipH="1">
              <a:off x="6010403" y="447277"/>
              <a:ext cx="2609088" cy="2610784"/>
            </a:xfrm>
            <a:custGeom>
              <a:avLst/>
              <a:gdLst/>
              <a:ahLst/>
              <a:cxnLst/>
              <a:rect l="l" t="t" r="r" b="b"/>
              <a:pathLst>
                <a:path w="49652" h="49689" extrusionOk="0">
                  <a:moveTo>
                    <a:pt x="24845" y="444"/>
                  </a:moveTo>
                  <a:cubicBezTo>
                    <a:pt x="38302" y="444"/>
                    <a:pt x="49245" y="11387"/>
                    <a:pt x="49245" y="24844"/>
                  </a:cubicBezTo>
                  <a:cubicBezTo>
                    <a:pt x="49245" y="38302"/>
                    <a:pt x="38302" y="49245"/>
                    <a:pt x="24845" y="49245"/>
                  </a:cubicBezTo>
                  <a:cubicBezTo>
                    <a:pt x="11387" y="49245"/>
                    <a:pt x="444" y="38302"/>
                    <a:pt x="444" y="24844"/>
                  </a:cubicBezTo>
                  <a:cubicBezTo>
                    <a:pt x="444" y="11387"/>
                    <a:pt x="11387" y="444"/>
                    <a:pt x="24845" y="444"/>
                  </a:cubicBezTo>
                  <a:close/>
                  <a:moveTo>
                    <a:pt x="24845" y="0"/>
                  </a:moveTo>
                  <a:cubicBezTo>
                    <a:pt x="11165" y="0"/>
                    <a:pt x="0" y="11165"/>
                    <a:pt x="0" y="24844"/>
                  </a:cubicBezTo>
                  <a:cubicBezTo>
                    <a:pt x="0" y="38524"/>
                    <a:pt x="11165" y="49689"/>
                    <a:pt x="24845" y="49689"/>
                  </a:cubicBezTo>
                  <a:cubicBezTo>
                    <a:pt x="38524" y="49689"/>
                    <a:pt x="49652" y="38524"/>
                    <a:pt x="49652" y="24844"/>
                  </a:cubicBezTo>
                  <a:cubicBezTo>
                    <a:pt x="49652" y="11165"/>
                    <a:pt x="38524" y="0"/>
                    <a:pt x="24845"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6"/>
            <p:cNvSpPr/>
            <p:nvPr/>
          </p:nvSpPr>
          <p:spPr>
            <a:xfrm flipH="1">
              <a:off x="5971514" y="371507"/>
              <a:ext cx="2762580" cy="2762317"/>
            </a:xfrm>
            <a:custGeom>
              <a:avLst/>
              <a:gdLst/>
              <a:ahLst/>
              <a:cxnLst/>
              <a:rect l="l" t="t" r="r" b="b"/>
              <a:pathLst>
                <a:path w="52573" h="52573" extrusionOk="0">
                  <a:moveTo>
                    <a:pt x="26286" y="444"/>
                  </a:moveTo>
                  <a:cubicBezTo>
                    <a:pt x="40557" y="444"/>
                    <a:pt x="52129" y="12053"/>
                    <a:pt x="52129" y="26286"/>
                  </a:cubicBezTo>
                  <a:cubicBezTo>
                    <a:pt x="52129" y="40557"/>
                    <a:pt x="40557" y="52129"/>
                    <a:pt x="26286" y="52129"/>
                  </a:cubicBezTo>
                  <a:cubicBezTo>
                    <a:pt x="12052" y="52129"/>
                    <a:pt x="444" y="40557"/>
                    <a:pt x="444" y="26286"/>
                  </a:cubicBezTo>
                  <a:cubicBezTo>
                    <a:pt x="444" y="12053"/>
                    <a:pt x="12052" y="444"/>
                    <a:pt x="26286" y="444"/>
                  </a:cubicBezTo>
                  <a:close/>
                  <a:moveTo>
                    <a:pt x="26286" y="0"/>
                  </a:moveTo>
                  <a:cubicBezTo>
                    <a:pt x="11794" y="0"/>
                    <a:pt x="0" y="11794"/>
                    <a:pt x="0" y="26286"/>
                  </a:cubicBezTo>
                  <a:cubicBezTo>
                    <a:pt x="0" y="40779"/>
                    <a:pt x="11794" y="52573"/>
                    <a:pt x="26286" y="52573"/>
                  </a:cubicBezTo>
                  <a:cubicBezTo>
                    <a:pt x="40779" y="52573"/>
                    <a:pt x="52572" y="40779"/>
                    <a:pt x="52572" y="26286"/>
                  </a:cubicBezTo>
                  <a:cubicBezTo>
                    <a:pt x="52572" y="11794"/>
                    <a:pt x="40779" y="0"/>
                    <a:pt x="26286"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6"/>
            <p:cNvSpPr/>
            <p:nvPr/>
          </p:nvSpPr>
          <p:spPr>
            <a:xfrm flipH="1">
              <a:off x="7292612" y="1134935"/>
              <a:ext cx="81659" cy="52490"/>
            </a:xfrm>
            <a:custGeom>
              <a:avLst/>
              <a:gdLst/>
              <a:ahLst/>
              <a:cxnLst/>
              <a:rect l="l" t="t" r="r" b="b"/>
              <a:pathLst>
                <a:path w="1554" h="999" extrusionOk="0">
                  <a:moveTo>
                    <a:pt x="1" y="1"/>
                  </a:moveTo>
                  <a:lnTo>
                    <a:pt x="1" y="186"/>
                  </a:lnTo>
                  <a:lnTo>
                    <a:pt x="1405" y="999"/>
                  </a:lnTo>
                  <a:lnTo>
                    <a:pt x="1553"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6"/>
            <p:cNvSpPr/>
            <p:nvPr/>
          </p:nvSpPr>
          <p:spPr>
            <a:xfrm flipH="1">
              <a:off x="7374215" y="1134935"/>
              <a:ext cx="81659" cy="52490"/>
            </a:xfrm>
            <a:custGeom>
              <a:avLst/>
              <a:gdLst/>
              <a:ahLst/>
              <a:cxnLst/>
              <a:rect l="l" t="t" r="r" b="b"/>
              <a:pathLst>
                <a:path w="1554" h="999" extrusionOk="0">
                  <a:moveTo>
                    <a:pt x="1554" y="1"/>
                  </a:moveTo>
                  <a:lnTo>
                    <a:pt x="1" y="888"/>
                  </a:lnTo>
                  <a:lnTo>
                    <a:pt x="149" y="999"/>
                  </a:lnTo>
                  <a:lnTo>
                    <a:pt x="1554" y="186"/>
                  </a:lnTo>
                  <a:lnTo>
                    <a:pt x="1554"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6"/>
            <p:cNvSpPr/>
            <p:nvPr/>
          </p:nvSpPr>
          <p:spPr>
            <a:xfrm flipH="1">
              <a:off x="7300386" y="1144656"/>
              <a:ext cx="147711" cy="85539"/>
            </a:xfrm>
            <a:custGeom>
              <a:avLst/>
              <a:gdLst/>
              <a:ahLst/>
              <a:cxnLst/>
              <a:rect l="l" t="t" r="r" b="b"/>
              <a:pathLst>
                <a:path w="2811" h="1628" extrusionOk="0">
                  <a:moveTo>
                    <a:pt x="1406" y="1"/>
                  </a:moveTo>
                  <a:lnTo>
                    <a:pt x="1" y="814"/>
                  </a:lnTo>
                  <a:lnTo>
                    <a:pt x="1406" y="1627"/>
                  </a:lnTo>
                  <a:lnTo>
                    <a:pt x="2810"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6"/>
            <p:cNvSpPr/>
            <p:nvPr/>
          </p:nvSpPr>
          <p:spPr>
            <a:xfrm flipH="1">
              <a:off x="7197452" y="1191264"/>
              <a:ext cx="81606" cy="50598"/>
            </a:xfrm>
            <a:custGeom>
              <a:avLst/>
              <a:gdLst/>
              <a:ahLst/>
              <a:cxnLst/>
              <a:rect l="l" t="t" r="r" b="b"/>
              <a:pathLst>
                <a:path w="1553" h="963" extrusionOk="0">
                  <a:moveTo>
                    <a:pt x="0" y="1"/>
                  </a:moveTo>
                  <a:lnTo>
                    <a:pt x="0" y="149"/>
                  </a:lnTo>
                  <a:lnTo>
                    <a:pt x="1405" y="962"/>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6"/>
            <p:cNvSpPr/>
            <p:nvPr/>
          </p:nvSpPr>
          <p:spPr>
            <a:xfrm flipH="1">
              <a:off x="7279003" y="1191264"/>
              <a:ext cx="81659" cy="50598"/>
            </a:xfrm>
            <a:custGeom>
              <a:avLst/>
              <a:gdLst/>
              <a:ahLst/>
              <a:cxnLst/>
              <a:rect l="l" t="t" r="r" b="b"/>
              <a:pathLst>
                <a:path w="1554" h="963" extrusionOk="0">
                  <a:moveTo>
                    <a:pt x="1553" y="1"/>
                  </a:moveTo>
                  <a:lnTo>
                    <a:pt x="0" y="888"/>
                  </a:lnTo>
                  <a:lnTo>
                    <a:pt x="148"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6"/>
            <p:cNvSpPr/>
            <p:nvPr/>
          </p:nvSpPr>
          <p:spPr>
            <a:xfrm flipH="1">
              <a:off x="7387824" y="1191264"/>
              <a:ext cx="81659" cy="50598"/>
            </a:xfrm>
            <a:custGeom>
              <a:avLst/>
              <a:gdLst/>
              <a:ahLst/>
              <a:cxnLst/>
              <a:rect l="l" t="t" r="r" b="b"/>
              <a:pathLst>
                <a:path w="1554" h="963" extrusionOk="0">
                  <a:moveTo>
                    <a:pt x="1" y="1"/>
                  </a:moveTo>
                  <a:lnTo>
                    <a:pt x="1" y="149"/>
                  </a:lnTo>
                  <a:lnTo>
                    <a:pt x="1406"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6"/>
            <p:cNvSpPr/>
            <p:nvPr/>
          </p:nvSpPr>
          <p:spPr>
            <a:xfrm flipH="1">
              <a:off x="7469427" y="1191264"/>
              <a:ext cx="81606" cy="50598"/>
            </a:xfrm>
            <a:custGeom>
              <a:avLst/>
              <a:gdLst/>
              <a:ahLst/>
              <a:cxnLst/>
              <a:rect l="l" t="t" r="r" b="b"/>
              <a:pathLst>
                <a:path w="1553" h="963" extrusionOk="0">
                  <a:moveTo>
                    <a:pt x="1553" y="1"/>
                  </a:moveTo>
                  <a:lnTo>
                    <a:pt x="0" y="888"/>
                  </a:lnTo>
                  <a:lnTo>
                    <a:pt x="148"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6"/>
            <p:cNvSpPr/>
            <p:nvPr/>
          </p:nvSpPr>
          <p:spPr>
            <a:xfrm flipH="1">
              <a:off x="7205226" y="1199040"/>
              <a:ext cx="147658" cy="85539"/>
            </a:xfrm>
            <a:custGeom>
              <a:avLst/>
              <a:gdLst/>
              <a:ahLst/>
              <a:cxnLst/>
              <a:rect l="l" t="t" r="r" b="b"/>
              <a:pathLst>
                <a:path w="2810"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6"/>
            <p:cNvSpPr/>
            <p:nvPr/>
          </p:nvSpPr>
          <p:spPr>
            <a:xfrm flipH="1">
              <a:off x="7395598" y="1199040"/>
              <a:ext cx="147658" cy="85539"/>
            </a:xfrm>
            <a:custGeom>
              <a:avLst/>
              <a:gdLst/>
              <a:ahLst/>
              <a:cxnLst/>
              <a:rect l="l" t="t" r="r" b="b"/>
              <a:pathLst>
                <a:path w="2810"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6"/>
            <p:cNvSpPr/>
            <p:nvPr/>
          </p:nvSpPr>
          <p:spPr>
            <a:xfrm flipH="1">
              <a:off x="7100296" y="1245700"/>
              <a:ext cx="81659" cy="52490"/>
            </a:xfrm>
            <a:custGeom>
              <a:avLst/>
              <a:gdLst/>
              <a:ahLst/>
              <a:cxnLst/>
              <a:rect l="l" t="t" r="r" b="b"/>
              <a:pathLst>
                <a:path w="1554" h="999" extrusionOk="0">
                  <a:moveTo>
                    <a:pt x="1" y="0"/>
                  </a:moveTo>
                  <a:lnTo>
                    <a:pt x="1" y="185"/>
                  </a:lnTo>
                  <a:lnTo>
                    <a:pt x="1405" y="998"/>
                  </a:lnTo>
                  <a:lnTo>
                    <a:pt x="1553" y="924"/>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6"/>
            <p:cNvSpPr/>
            <p:nvPr/>
          </p:nvSpPr>
          <p:spPr>
            <a:xfrm flipH="1">
              <a:off x="7181899" y="1245700"/>
              <a:ext cx="81659" cy="52490"/>
            </a:xfrm>
            <a:custGeom>
              <a:avLst/>
              <a:gdLst/>
              <a:ahLst/>
              <a:cxnLst/>
              <a:rect l="l" t="t" r="r" b="b"/>
              <a:pathLst>
                <a:path w="1554" h="999" extrusionOk="0">
                  <a:moveTo>
                    <a:pt x="1554" y="0"/>
                  </a:moveTo>
                  <a:lnTo>
                    <a:pt x="1" y="924"/>
                  </a:lnTo>
                  <a:lnTo>
                    <a:pt x="149" y="998"/>
                  </a:lnTo>
                  <a:lnTo>
                    <a:pt x="1554" y="185"/>
                  </a:lnTo>
                  <a:lnTo>
                    <a:pt x="1554"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6"/>
            <p:cNvSpPr/>
            <p:nvPr/>
          </p:nvSpPr>
          <p:spPr>
            <a:xfrm flipH="1">
              <a:off x="7292612" y="1245700"/>
              <a:ext cx="81659" cy="52490"/>
            </a:xfrm>
            <a:custGeom>
              <a:avLst/>
              <a:gdLst/>
              <a:ahLst/>
              <a:cxnLst/>
              <a:rect l="l" t="t" r="r" b="b"/>
              <a:pathLst>
                <a:path w="1554" h="999" extrusionOk="0">
                  <a:moveTo>
                    <a:pt x="1" y="0"/>
                  </a:moveTo>
                  <a:lnTo>
                    <a:pt x="1" y="185"/>
                  </a:lnTo>
                  <a:lnTo>
                    <a:pt x="1405" y="998"/>
                  </a:lnTo>
                  <a:lnTo>
                    <a:pt x="1553" y="924"/>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6"/>
            <p:cNvSpPr/>
            <p:nvPr/>
          </p:nvSpPr>
          <p:spPr>
            <a:xfrm flipH="1">
              <a:off x="7374215" y="1245700"/>
              <a:ext cx="81659" cy="52490"/>
            </a:xfrm>
            <a:custGeom>
              <a:avLst/>
              <a:gdLst/>
              <a:ahLst/>
              <a:cxnLst/>
              <a:rect l="l" t="t" r="r" b="b"/>
              <a:pathLst>
                <a:path w="1554" h="999" extrusionOk="0">
                  <a:moveTo>
                    <a:pt x="1554" y="0"/>
                  </a:moveTo>
                  <a:lnTo>
                    <a:pt x="1" y="887"/>
                  </a:lnTo>
                  <a:lnTo>
                    <a:pt x="149" y="998"/>
                  </a:lnTo>
                  <a:lnTo>
                    <a:pt x="1554" y="185"/>
                  </a:lnTo>
                  <a:lnTo>
                    <a:pt x="1554"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6"/>
            <p:cNvSpPr/>
            <p:nvPr/>
          </p:nvSpPr>
          <p:spPr>
            <a:xfrm flipH="1">
              <a:off x="7482984" y="1245700"/>
              <a:ext cx="81659" cy="52490"/>
            </a:xfrm>
            <a:custGeom>
              <a:avLst/>
              <a:gdLst/>
              <a:ahLst/>
              <a:cxnLst/>
              <a:rect l="l" t="t" r="r" b="b"/>
              <a:pathLst>
                <a:path w="1554" h="999" extrusionOk="0">
                  <a:moveTo>
                    <a:pt x="0" y="0"/>
                  </a:moveTo>
                  <a:lnTo>
                    <a:pt x="0" y="185"/>
                  </a:lnTo>
                  <a:lnTo>
                    <a:pt x="1405" y="998"/>
                  </a:lnTo>
                  <a:lnTo>
                    <a:pt x="1553"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6"/>
            <p:cNvSpPr/>
            <p:nvPr/>
          </p:nvSpPr>
          <p:spPr>
            <a:xfrm flipH="1">
              <a:off x="7564587" y="1245700"/>
              <a:ext cx="81659" cy="52490"/>
            </a:xfrm>
            <a:custGeom>
              <a:avLst/>
              <a:gdLst/>
              <a:ahLst/>
              <a:cxnLst/>
              <a:rect l="l" t="t" r="r" b="b"/>
              <a:pathLst>
                <a:path w="1554" h="999" extrusionOk="0">
                  <a:moveTo>
                    <a:pt x="1553" y="0"/>
                  </a:moveTo>
                  <a:lnTo>
                    <a:pt x="1" y="887"/>
                  </a:lnTo>
                  <a:lnTo>
                    <a:pt x="148" y="998"/>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6"/>
            <p:cNvSpPr/>
            <p:nvPr/>
          </p:nvSpPr>
          <p:spPr>
            <a:xfrm flipH="1">
              <a:off x="7108070" y="1255369"/>
              <a:ext cx="147711" cy="85539"/>
            </a:xfrm>
            <a:custGeom>
              <a:avLst/>
              <a:gdLst/>
              <a:ahLst/>
              <a:cxnLst/>
              <a:rect l="l" t="t" r="r" b="b"/>
              <a:pathLst>
                <a:path w="2811" h="1628" extrusionOk="0">
                  <a:moveTo>
                    <a:pt x="1406" y="1"/>
                  </a:moveTo>
                  <a:lnTo>
                    <a:pt x="1" y="814"/>
                  </a:lnTo>
                  <a:lnTo>
                    <a:pt x="1406" y="1628"/>
                  </a:lnTo>
                  <a:lnTo>
                    <a:pt x="2810"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6"/>
            <p:cNvSpPr/>
            <p:nvPr/>
          </p:nvSpPr>
          <p:spPr>
            <a:xfrm flipH="1">
              <a:off x="7300386" y="1255369"/>
              <a:ext cx="147711" cy="85539"/>
            </a:xfrm>
            <a:custGeom>
              <a:avLst/>
              <a:gdLst/>
              <a:ahLst/>
              <a:cxnLst/>
              <a:rect l="l" t="t" r="r" b="b"/>
              <a:pathLst>
                <a:path w="2811" h="1628" extrusionOk="0">
                  <a:moveTo>
                    <a:pt x="1406" y="1"/>
                  </a:moveTo>
                  <a:lnTo>
                    <a:pt x="1" y="814"/>
                  </a:lnTo>
                  <a:lnTo>
                    <a:pt x="1406" y="1628"/>
                  </a:lnTo>
                  <a:lnTo>
                    <a:pt x="2810"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6"/>
            <p:cNvSpPr/>
            <p:nvPr/>
          </p:nvSpPr>
          <p:spPr>
            <a:xfrm flipH="1">
              <a:off x="7490758" y="1255369"/>
              <a:ext cx="147711" cy="85539"/>
            </a:xfrm>
            <a:custGeom>
              <a:avLst/>
              <a:gdLst/>
              <a:ahLst/>
              <a:cxnLst/>
              <a:rect l="l" t="t" r="r" b="b"/>
              <a:pathLst>
                <a:path w="2811" h="1628" extrusionOk="0">
                  <a:moveTo>
                    <a:pt x="1405" y="1"/>
                  </a:moveTo>
                  <a:lnTo>
                    <a:pt x="0" y="814"/>
                  </a:lnTo>
                  <a:lnTo>
                    <a:pt x="1405" y="1628"/>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6"/>
            <p:cNvSpPr/>
            <p:nvPr/>
          </p:nvSpPr>
          <p:spPr>
            <a:xfrm flipH="1">
              <a:off x="7005136" y="1302029"/>
              <a:ext cx="81606" cy="50546"/>
            </a:xfrm>
            <a:custGeom>
              <a:avLst/>
              <a:gdLst/>
              <a:ahLst/>
              <a:cxnLst/>
              <a:rect l="l" t="t" r="r" b="b"/>
              <a:pathLst>
                <a:path w="1553" h="962" extrusionOk="0">
                  <a:moveTo>
                    <a:pt x="0" y="0"/>
                  </a:moveTo>
                  <a:lnTo>
                    <a:pt x="0" y="148"/>
                  </a:lnTo>
                  <a:lnTo>
                    <a:pt x="1405" y="961"/>
                  </a:lnTo>
                  <a:lnTo>
                    <a:pt x="1553"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6"/>
            <p:cNvSpPr/>
            <p:nvPr/>
          </p:nvSpPr>
          <p:spPr>
            <a:xfrm flipH="1">
              <a:off x="7086686" y="1302029"/>
              <a:ext cx="81659" cy="50546"/>
            </a:xfrm>
            <a:custGeom>
              <a:avLst/>
              <a:gdLst/>
              <a:ahLst/>
              <a:cxnLst/>
              <a:rect l="l" t="t" r="r" b="b"/>
              <a:pathLst>
                <a:path w="1554" h="962" extrusionOk="0">
                  <a:moveTo>
                    <a:pt x="1553" y="0"/>
                  </a:moveTo>
                  <a:lnTo>
                    <a:pt x="0" y="887"/>
                  </a:lnTo>
                  <a:lnTo>
                    <a:pt x="148" y="961"/>
                  </a:lnTo>
                  <a:lnTo>
                    <a:pt x="1553" y="148"/>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6"/>
            <p:cNvSpPr/>
            <p:nvPr/>
          </p:nvSpPr>
          <p:spPr>
            <a:xfrm flipH="1">
              <a:off x="7195508" y="1302029"/>
              <a:ext cx="83551" cy="50546"/>
            </a:xfrm>
            <a:custGeom>
              <a:avLst/>
              <a:gdLst/>
              <a:ahLst/>
              <a:cxnLst/>
              <a:rect l="l" t="t" r="r" b="b"/>
              <a:pathLst>
                <a:path w="1590" h="962" extrusionOk="0">
                  <a:moveTo>
                    <a:pt x="0" y="0"/>
                  </a:moveTo>
                  <a:lnTo>
                    <a:pt x="0" y="148"/>
                  </a:lnTo>
                  <a:lnTo>
                    <a:pt x="1442" y="961"/>
                  </a:lnTo>
                  <a:lnTo>
                    <a:pt x="1590"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6"/>
            <p:cNvSpPr/>
            <p:nvPr/>
          </p:nvSpPr>
          <p:spPr>
            <a:xfrm flipH="1">
              <a:off x="7279003" y="1302029"/>
              <a:ext cx="79715" cy="50546"/>
            </a:xfrm>
            <a:custGeom>
              <a:avLst/>
              <a:gdLst/>
              <a:ahLst/>
              <a:cxnLst/>
              <a:rect l="l" t="t" r="r" b="b"/>
              <a:pathLst>
                <a:path w="1517" h="962" extrusionOk="0">
                  <a:moveTo>
                    <a:pt x="1516" y="0"/>
                  </a:moveTo>
                  <a:lnTo>
                    <a:pt x="0" y="887"/>
                  </a:lnTo>
                  <a:lnTo>
                    <a:pt x="148" y="961"/>
                  </a:lnTo>
                  <a:lnTo>
                    <a:pt x="1516" y="148"/>
                  </a:lnTo>
                  <a:lnTo>
                    <a:pt x="151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6"/>
            <p:cNvSpPr/>
            <p:nvPr/>
          </p:nvSpPr>
          <p:spPr>
            <a:xfrm flipH="1">
              <a:off x="7387824" y="1302029"/>
              <a:ext cx="81659" cy="50546"/>
            </a:xfrm>
            <a:custGeom>
              <a:avLst/>
              <a:gdLst/>
              <a:ahLst/>
              <a:cxnLst/>
              <a:rect l="l" t="t" r="r" b="b"/>
              <a:pathLst>
                <a:path w="1554" h="962" extrusionOk="0">
                  <a:moveTo>
                    <a:pt x="1" y="0"/>
                  </a:moveTo>
                  <a:lnTo>
                    <a:pt x="1" y="148"/>
                  </a:lnTo>
                  <a:lnTo>
                    <a:pt x="1406" y="961"/>
                  </a:lnTo>
                  <a:lnTo>
                    <a:pt x="1554" y="887"/>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6"/>
            <p:cNvSpPr/>
            <p:nvPr/>
          </p:nvSpPr>
          <p:spPr>
            <a:xfrm flipH="1">
              <a:off x="7469427" y="1302029"/>
              <a:ext cx="81606" cy="50546"/>
            </a:xfrm>
            <a:custGeom>
              <a:avLst/>
              <a:gdLst/>
              <a:ahLst/>
              <a:cxnLst/>
              <a:rect l="l" t="t" r="r" b="b"/>
              <a:pathLst>
                <a:path w="1553" h="962" extrusionOk="0">
                  <a:moveTo>
                    <a:pt x="1553" y="0"/>
                  </a:moveTo>
                  <a:lnTo>
                    <a:pt x="0" y="887"/>
                  </a:lnTo>
                  <a:lnTo>
                    <a:pt x="148" y="961"/>
                  </a:lnTo>
                  <a:lnTo>
                    <a:pt x="1553" y="148"/>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6"/>
            <p:cNvSpPr/>
            <p:nvPr/>
          </p:nvSpPr>
          <p:spPr>
            <a:xfrm flipH="1">
              <a:off x="7578196" y="1302029"/>
              <a:ext cx="83603" cy="50546"/>
            </a:xfrm>
            <a:custGeom>
              <a:avLst/>
              <a:gdLst/>
              <a:ahLst/>
              <a:cxnLst/>
              <a:rect l="l" t="t" r="r" b="b"/>
              <a:pathLst>
                <a:path w="1591" h="962" extrusionOk="0">
                  <a:moveTo>
                    <a:pt x="1" y="0"/>
                  </a:moveTo>
                  <a:lnTo>
                    <a:pt x="1" y="148"/>
                  </a:lnTo>
                  <a:lnTo>
                    <a:pt x="1443" y="961"/>
                  </a:lnTo>
                  <a:lnTo>
                    <a:pt x="1591" y="887"/>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6"/>
            <p:cNvSpPr/>
            <p:nvPr/>
          </p:nvSpPr>
          <p:spPr>
            <a:xfrm flipH="1">
              <a:off x="7661743" y="1302029"/>
              <a:ext cx="79662" cy="50546"/>
            </a:xfrm>
            <a:custGeom>
              <a:avLst/>
              <a:gdLst/>
              <a:ahLst/>
              <a:cxnLst/>
              <a:rect l="l" t="t" r="r" b="b"/>
              <a:pathLst>
                <a:path w="1516" h="962" extrusionOk="0">
                  <a:moveTo>
                    <a:pt x="1516" y="0"/>
                  </a:moveTo>
                  <a:lnTo>
                    <a:pt x="0" y="887"/>
                  </a:lnTo>
                  <a:lnTo>
                    <a:pt x="148" y="961"/>
                  </a:lnTo>
                  <a:lnTo>
                    <a:pt x="1516" y="148"/>
                  </a:lnTo>
                  <a:lnTo>
                    <a:pt x="151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6"/>
            <p:cNvSpPr/>
            <p:nvPr/>
          </p:nvSpPr>
          <p:spPr>
            <a:xfrm flipH="1">
              <a:off x="7012857" y="1309805"/>
              <a:ext cx="147711" cy="85487"/>
            </a:xfrm>
            <a:custGeom>
              <a:avLst/>
              <a:gdLst/>
              <a:ahLst/>
              <a:cxnLst/>
              <a:rect l="l" t="t" r="r" b="b"/>
              <a:pathLst>
                <a:path w="2811" h="1627" extrusionOk="0">
                  <a:moveTo>
                    <a:pt x="1405" y="0"/>
                  </a:moveTo>
                  <a:lnTo>
                    <a:pt x="0" y="813"/>
                  </a:lnTo>
                  <a:lnTo>
                    <a:pt x="1405" y="1627"/>
                  </a:lnTo>
                  <a:lnTo>
                    <a:pt x="2810" y="813"/>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6"/>
            <p:cNvSpPr/>
            <p:nvPr/>
          </p:nvSpPr>
          <p:spPr>
            <a:xfrm flipH="1">
              <a:off x="7203282" y="1309805"/>
              <a:ext cx="147658" cy="85487"/>
            </a:xfrm>
            <a:custGeom>
              <a:avLst/>
              <a:gdLst/>
              <a:ahLst/>
              <a:cxnLst/>
              <a:rect l="l" t="t" r="r" b="b"/>
              <a:pathLst>
                <a:path w="2810" h="1627" extrusionOk="0">
                  <a:moveTo>
                    <a:pt x="1368" y="0"/>
                  </a:moveTo>
                  <a:lnTo>
                    <a:pt x="0" y="813"/>
                  </a:lnTo>
                  <a:lnTo>
                    <a:pt x="1405" y="1627"/>
                  </a:lnTo>
                  <a:lnTo>
                    <a:pt x="2810" y="813"/>
                  </a:lnTo>
                  <a:lnTo>
                    <a:pt x="136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6"/>
            <p:cNvSpPr/>
            <p:nvPr/>
          </p:nvSpPr>
          <p:spPr>
            <a:xfrm flipH="1">
              <a:off x="7395598" y="1309805"/>
              <a:ext cx="147658" cy="85487"/>
            </a:xfrm>
            <a:custGeom>
              <a:avLst/>
              <a:gdLst/>
              <a:ahLst/>
              <a:cxnLst/>
              <a:rect l="l" t="t" r="r" b="b"/>
              <a:pathLst>
                <a:path w="2810" h="1627" extrusionOk="0">
                  <a:moveTo>
                    <a:pt x="1405" y="0"/>
                  </a:moveTo>
                  <a:lnTo>
                    <a:pt x="0" y="813"/>
                  </a:lnTo>
                  <a:lnTo>
                    <a:pt x="1405" y="1627"/>
                  </a:lnTo>
                  <a:lnTo>
                    <a:pt x="2810" y="813"/>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6"/>
            <p:cNvSpPr/>
            <p:nvPr/>
          </p:nvSpPr>
          <p:spPr>
            <a:xfrm flipH="1">
              <a:off x="7585970" y="1309805"/>
              <a:ext cx="147711" cy="85487"/>
            </a:xfrm>
            <a:custGeom>
              <a:avLst/>
              <a:gdLst/>
              <a:ahLst/>
              <a:cxnLst/>
              <a:rect l="l" t="t" r="r" b="b"/>
              <a:pathLst>
                <a:path w="2811" h="1627" extrusionOk="0">
                  <a:moveTo>
                    <a:pt x="1369" y="0"/>
                  </a:moveTo>
                  <a:lnTo>
                    <a:pt x="1" y="813"/>
                  </a:lnTo>
                  <a:lnTo>
                    <a:pt x="1406" y="1627"/>
                  </a:lnTo>
                  <a:lnTo>
                    <a:pt x="2811" y="813"/>
                  </a:lnTo>
                  <a:lnTo>
                    <a:pt x="1369"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6"/>
            <p:cNvSpPr/>
            <p:nvPr/>
          </p:nvSpPr>
          <p:spPr>
            <a:xfrm flipH="1">
              <a:off x="6909924" y="1356413"/>
              <a:ext cx="81659" cy="52490"/>
            </a:xfrm>
            <a:custGeom>
              <a:avLst/>
              <a:gdLst/>
              <a:ahLst/>
              <a:cxnLst/>
              <a:rect l="l" t="t" r="r" b="b"/>
              <a:pathLst>
                <a:path w="1554" h="999" extrusionOk="0">
                  <a:moveTo>
                    <a:pt x="1" y="0"/>
                  </a:moveTo>
                  <a:lnTo>
                    <a:pt x="1" y="185"/>
                  </a:lnTo>
                  <a:lnTo>
                    <a:pt x="1406" y="999"/>
                  </a:lnTo>
                  <a:lnTo>
                    <a:pt x="1554"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6"/>
            <p:cNvSpPr/>
            <p:nvPr/>
          </p:nvSpPr>
          <p:spPr>
            <a:xfrm flipH="1">
              <a:off x="6991527" y="1356413"/>
              <a:ext cx="79715" cy="52490"/>
            </a:xfrm>
            <a:custGeom>
              <a:avLst/>
              <a:gdLst/>
              <a:ahLst/>
              <a:cxnLst/>
              <a:rect l="l" t="t" r="r" b="b"/>
              <a:pathLst>
                <a:path w="1517" h="999" extrusionOk="0">
                  <a:moveTo>
                    <a:pt x="1517" y="0"/>
                  </a:moveTo>
                  <a:lnTo>
                    <a:pt x="1" y="925"/>
                  </a:lnTo>
                  <a:lnTo>
                    <a:pt x="112" y="999"/>
                  </a:lnTo>
                  <a:lnTo>
                    <a:pt x="1517" y="185"/>
                  </a:lnTo>
                  <a:lnTo>
                    <a:pt x="1517"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6"/>
            <p:cNvSpPr/>
            <p:nvPr/>
          </p:nvSpPr>
          <p:spPr>
            <a:xfrm flipH="1">
              <a:off x="7100296" y="1356413"/>
              <a:ext cx="81659" cy="52490"/>
            </a:xfrm>
            <a:custGeom>
              <a:avLst/>
              <a:gdLst/>
              <a:ahLst/>
              <a:cxnLst/>
              <a:rect l="l" t="t" r="r" b="b"/>
              <a:pathLst>
                <a:path w="1554" h="999" extrusionOk="0">
                  <a:moveTo>
                    <a:pt x="1" y="0"/>
                  </a:moveTo>
                  <a:lnTo>
                    <a:pt x="1" y="185"/>
                  </a:lnTo>
                  <a:lnTo>
                    <a:pt x="1405" y="999"/>
                  </a:lnTo>
                  <a:lnTo>
                    <a:pt x="1553"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6"/>
            <p:cNvSpPr/>
            <p:nvPr/>
          </p:nvSpPr>
          <p:spPr>
            <a:xfrm flipH="1">
              <a:off x="7181899" y="1356413"/>
              <a:ext cx="81659" cy="52490"/>
            </a:xfrm>
            <a:custGeom>
              <a:avLst/>
              <a:gdLst/>
              <a:ahLst/>
              <a:cxnLst/>
              <a:rect l="l" t="t" r="r" b="b"/>
              <a:pathLst>
                <a:path w="1554" h="999" extrusionOk="0">
                  <a:moveTo>
                    <a:pt x="1554" y="0"/>
                  </a:moveTo>
                  <a:lnTo>
                    <a:pt x="1" y="925"/>
                  </a:lnTo>
                  <a:lnTo>
                    <a:pt x="149" y="999"/>
                  </a:lnTo>
                  <a:lnTo>
                    <a:pt x="1554" y="185"/>
                  </a:lnTo>
                  <a:lnTo>
                    <a:pt x="1554"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6"/>
            <p:cNvSpPr/>
            <p:nvPr/>
          </p:nvSpPr>
          <p:spPr>
            <a:xfrm flipH="1">
              <a:off x="7292612" y="1356413"/>
              <a:ext cx="81659" cy="52490"/>
            </a:xfrm>
            <a:custGeom>
              <a:avLst/>
              <a:gdLst/>
              <a:ahLst/>
              <a:cxnLst/>
              <a:rect l="l" t="t" r="r" b="b"/>
              <a:pathLst>
                <a:path w="1554" h="999" extrusionOk="0">
                  <a:moveTo>
                    <a:pt x="1" y="0"/>
                  </a:moveTo>
                  <a:lnTo>
                    <a:pt x="1" y="185"/>
                  </a:lnTo>
                  <a:lnTo>
                    <a:pt x="1442" y="999"/>
                  </a:lnTo>
                  <a:lnTo>
                    <a:pt x="1553"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6"/>
            <p:cNvSpPr/>
            <p:nvPr/>
          </p:nvSpPr>
          <p:spPr>
            <a:xfrm flipH="1">
              <a:off x="7374215" y="1356413"/>
              <a:ext cx="79715" cy="52490"/>
            </a:xfrm>
            <a:custGeom>
              <a:avLst/>
              <a:gdLst/>
              <a:ahLst/>
              <a:cxnLst/>
              <a:rect l="l" t="t" r="r" b="b"/>
              <a:pathLst>
                <a:path w="1517" h="999" extrusionOk="0">
                  <a:moveTo>
                    <a:pt x="1517" y="0"/>
                  </a:moveTo>
                  <a:lnTo>
                    <a:pt x="1" y="925"/>
                  </a:lnTo>
                  <a:lnTo>
                    <a:pt x="149" y="999"/>
                  </a:lnTo>
                  <a:lnTo>
                    <a:pt x="1517" y="185"/>
                  </a:lnTo>
                  <a:lnTo>
                    <a:pt x="1517"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6"/>
            <p:cNvSpPr/>
            <p:nvPr/>
          </p:nvSpPr>
          <p:spPr>
            <a:xfrm flipH="1">
              <a:off x="7482984" y="1356413"/>
              <a:ext cx="81659" cy="52490"/>
            </a:xfrm>
            <a:custGeom>
              <a:avLst/>
              <a:gdLst/>
              <a:ahLst/>
              <a:cxnLst/>
              <a:rect l="l" t="t" r="r" b="b"/>
              <a:pathLst>
                <a:path w="1554" h="999" extrusionOk="0">
                  <a:moveTo>
                    <a:pt x="0" y="0"/>
                  </a:moveTo>
                  <a:lnTo>
                    <a:pt x="0" y="185"/>
                  </a:lnTo>
                  <a:lnTo>
                    <a:pt x="1405" y="999"/>
                  </a:lnTo>
                  <a:lnTo>
                    <a:pt x="1553" y="925"/>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6"/>
            <p:cNvSpPr/>
            <p:nvPr/>
          </p:nvSpPr>
          <p:spPr>
            <a:xfrm flipH="1">
              <a:off x="7564587" y="1356413"/>
              <a:ext cx="81659" cy="52490"/>
            </a:xfrm>
            <a:custGeom>
              <a:avLst/>
              <a:gdLst/>
              <a:ahLst/>
              <a:cxnLst/>
              <a:rect l="l" t="t" r="r" b="b"/>
              <a:pathLst>
                <a:path w="1554" h="999" extrusionOk="0">
                  <a:moveTo>
                    <a:pt x="1553" y="0"/>
                  </a:moveTo>
                  <a:lnTo>
                    <a:pt x="1" y="925"/>
                  </a:lnTo>
                  <a:lnTo>
                    <a:pt x="148"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6"/>
            <p:cNvSpPr/>
            <p:nvPr/>
          </p:nvSpPr>
          <p:spPr>
            <a:xfrm flipH="1">
              <a:off x="7675300" y="1356413"/>
              <a:ext cx="81659" cy="52490"/>
            </a:xfrm>
            <a:custGeom>
              <a:avLst/>
              <a:gdLst/>
              <a:ahLst/>
              <a:cxnLst/>
              <a:rect l="l" t="t" r="r" b="b"/>
              <a:pathLst>
                <a:path w="1554" h="999" extrusionOk="0">
                  <a:moveTo>
                    <a:pt x="0" y="0"/>
                  </a:moveTo>
                  <a:lnTo>
                    <a:pt x="0" y="185"/>
                  </a:lnTo>
                  <a:lnTo>
                    <a:pt x="1405" y="999"/>
                  </a:lnTo>
                  <a:lnTo>
                    <a:pt x="1553" y="925"/>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6"/>
            <p:cNvSpPr/>
            <p:nvPr/>
          </p:nvSpPr>
          <p:spPr>
            <a:xfrm flipH="1">
              <a:off x="7756903" y="1356413"/>
              <a:ext cx="79715" cy="52490"/>
            </a:xfrm>
            <a:custGeom>
              <a:avLst/>
              <a:gdLst/>
              <a:ahLst/>
              <a:cxnLst/>
              <a:rect l="l" t="t" r="r" b="b"/>
              <a:pathLst>
                <a:path w="1517" h="999" extrusionOk="0">
                  <a:moveTo>
                    <a:pt x="1516" y="0"/>
                  </a:moveTo>
                  <a:lnTo>
                    <a:pt x="0" y="925"/>
                  </a:lnTo>
                  <a:lnTo>
                    <a:pt x="148" y="999"/>
                  </a:lnTo>
                  <a:lnTo>
                    <a:pt x="1516" y="185"/>
                  </a:lnTo>
                  <a:lnTo>
                    <a:pt x="151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6"/>
            <p:cNvSpPr/>
            <p:nvPr/>
          </p:nvSpPr>
          <p:spPr>
            <a:xfrm flipH="1">
              <a:off x="6917698" y="1366134"/>
              <a:ext cx="147711" cy="85487"/>
            </a:xfrm>
            <a:custGeom>
              <a:avLst/>
              <a:gdLst/>
              <a:ahLst/>
              <a:cxnLst/>
              <a:rect l="l" t="t" r="r" b="b"/>
              <a:pathLst>
                <a:path w="2811" h="1627" extrusionOk="0">
                  <a:moveTo>
                    <a:pt x="1406" y="0"/>
                  </a:moveTo>
                  <a:lnTo>
                    <a:pt x="1" y="814"/>
                  </a:lnTo>
                  <a:lnTo>
                    <a:pt x="1443" y="1627"/>
                  </a:lnTo>
                  <a:lnTo>
                    <a:pt x="2811"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6"/>
            <p:cNvSpPr/>
            <p:nvPr/>
          </p:nvSpPr>
          <p:spPr>
            <a:xfrm flipH="1">
              <a:off x="7108070" y="1366134"/>
              <a:ext cx="147711" cy="85487"/>
            </a:xfrm>
            <a:custGeom>
              <a:avLst/>
              <a:gdLst/>
              <a:ahLst/>
              <a:cxnLst/>
              <a:rect l="l" t="t" r="r" b="b"/>
              <a:pathLst>
                <a:path w="2811" h="1627" extrusionOk="0">
                  <a:moveTo>
                    <a:pt x="1406" y="0"/>
                  </a:moveTo>
                  <a:lnTo>
                    <a:pt x="1" y="814"/>
                  </a:lnTo>
                  <a:lnTo>
                    <a:pt x="1406" y="1627"/>
                  </a:lnTo>
                  <a:lnTo>
                    <a:pt x="2810"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6"/>
            <p:cNvSpPr/>
            <p:nvPr/>
          </p:nvSpPr>
          <p:spPr>
            <a:xfrm flipH="1">
              <a:off x="7298442" y="1366134"/>
              <a:ext cx="147711" cy="85487"/>
            </a:xfrm>
            <a:custGeom>
              <a:avLst/>
              <a:gdLst/>
              <a:ahLst/>
              <a:cxnLst/>
              <a:rect l="l" t="t" r="r" b="b"/>
              <a:pathLst>
                <a:path w="2811" h="1627" extrusionOk="0">
                  <a:moveTo>
                    <a:pt x="1369" y="0"/>
                  </a:moveTo>
                  <a:lnTo>
                    <a:pt x="1" y="814"/>
                  </a:lnTo>
                  <a:lnTo>
                    <a:pt x="1405" y="1627"/>
                  </a:lnTo>
                  <a:lnTo>
                    <a:pt x="2810" y="814"/>
                  </a:lnTo>
                  <a:lnTo>
                    <a:pt x="1369"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6"/>
            <p:cNvSpPr/>
            <p:nvPr/>
          </p:nvSpPr>
          <p:spPr>
            <a:xfrm flipH="1">
              <a:off x="7490758" y="1366134"/>
              <a:ext cx="147711" cy="85487"/>
            </a:xfrm>
            <a:custGeom>
              <a:avLst/>
              <a:gdLst/>
              <a:ahLst/>
              <a:cxnLst/>
              <a:rect l="l" t="t" r="r" b="b"/>
              <a:pathLst>
                <a:path w="2811" h="1627"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6"/>
            <p:cNvSpPr/>
            <p:nvPr/>
          </p:nvSpPr>
          <p:spPr>
            <a:xfrm flipH="1">
              <a:off x="7683074" y="1366134"/>
              <a:ext cx="145767" cy="85487"/>
            </a:xfrm>
            <a:custGeom>
              <a:avLst/>
              <a:gdLst/>
              <a:ahLst/>
              <a:cxnLst/>
              <a:rect l="l" t="t" r="r" b="b"/>
              <a:pathLst>
                <a:path w="2774" h="1627" extrusionOk="0">
                  <a:moveTo>
                    <a:pt x="1368" y="0"/>
                  </a:moveTo>
                  <a:lnTo>
                    <a:pt x="0" y="814"/>
                  </a:lnTo>
                  <a:lnTo>
                    <a:pt x="1405" y="1627"/>
                  </a:lnTo>
                  <a:lnTo>
                    <a:pt x="2773" y="814"/>
                  </a:lnTo>
                  <a:lnTo>
                    <a:pt x="136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6"/>
            <p:cNvSpPr/>
            <p:nvPr/>
          </p:nvSpPr>
          <p:spPr>
            <a:xfrm flipH="1">
              <a:off x="7005136" y="1412741"/>
              <a:ext cx="81606" cy="50546"/>
            </a:xfrm>
            <a:custGeom>
              <a:avLst/>
              <a:gdLst/>
              <a:ahLst/>
              <a:cxnLst/>
              <a:rect l="l" t="t" r="r" b="b"/>
              <a:pathLst>
                <a:path w="1553" h="962" extrusionOk="0">
                  <a:moveTo>
                    <a:pt x="0" y="1"/>
                  </a:moveTo>
                  <a:lnTo>
                    <a:pt x="0" y="148"/>
                  </a:lnTo>
                  <a:lnTo>
                    <a:pt x="1405" y="962"/>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6"/>
            <p:cNvSpPr/>
            <p:nvPr/>
          </p:nvSpPr>
          <p:spPr>
            <a:xfrm flipH="1">
              <a:off x="7086686" y="1412741"/>
              <a:ext cx="79715" cy="50546"/>
            </a:xfrm>
            <a:custGeom>
              <a:avLst/>
              <a:gdLst/>
              <a:ahLst/>
              <a:cxnLst/>
              <a:rect l="l" t="t" r="r" b="b"/>
              <a:pathLst>
                <a:path w="1517" h="962" extrusionOk="0">
                  <a:moveTo>
                    <a:pt x="1516" y="1"/>
                  </a:moveTo>
                  <a:lnTo>
                    <a:pt x="0" y="888"/>
                  </a:lnTo>
                  <a:lnTo>
                    <a:pt x="111" y="962"/>
                  </a:lnTo>
                  <a:lnTo>
                    <a:pt x="1516" y="148"/>
                  </a:lnTo>
                  <a:lnTo>
                    <a:pt x="1516"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6"/>
            <p:cNvSpPr/>
            <p:nvPr/>
          </p:nvSpPr>
          <p:spPr>
            <a:xfrm flipH="1">
              <a:off x="7195508" y="1412741"/>
              <a:ext cx="81606" cy="50546"/>
            </a:xfrm>
            <a:custGeom>
              <a:avLst/>
              <a:gdLst/>
              <a:ahLst/>
              <a:cxnLst/>
              <a:rect l="l" t="t" r="r" b="b"/>
              <a:pathLst>
                <a:path w="1553" h="962" extrusionOk="0">
                  <a:moveTo>
                    <a:pt x="0" y="1"/>
                  </a:moveTo>
                  <a:lnTo>
                    <a:pt x="0" y="148"/>
                  </a:lnTo>
                  <a:lnTo>
                    <a:pt x="1405" y="962"/>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6"/>
            <p:cNvSpPr/>
            <p:nvPr/>
          </p:nvSpPr>
          <p:spPr>
            <a:xfrm flipH="1">
              <a:off x="7277058" y="1412741"/>
              <a:ext cx="81659" cy="50546"/>
            </a:xfrm>
            <a:custGeom>
              <a:avLst/>
              <a:gdLst/>
              <a:ahLst/>
              <a:cxnLst/>
              <a:rect l="l" t="t" r="r" b="b"/>
              <a:pathLst>
                <a:path w="1554" h="962" extrusionOk="0">
                  <a:moveTo>
                    <a:pt x="1553" y="1"/>
                  </a:moveTo>
                  <a:lnTo>
                    <a:pt x="0" y="888"/>
                  </a:lnTo>
                  <a:lnTo>
                    <a:pt x="148" y="962"/>
                  </a:lnTo>
                  <a:lnTo>
                    <a:pt x="1553" y="148"/>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6"/>
            <p:cNvSpPr/>
            <p:nvPr/>
          </p:nvSpPr>
          <p:spPr>
            <a:xfrm flipH="1">
              <a:off x="7387824" y="1412741"/>
              <a:ext cx="81659" cy="50546"/>
            </a:xfrm>
            <a:custGeom>
              <a:avLst/>
              <a:gdLst/>
              <a:ahLst/>
              <a:cxnLst/>
              <a:rect l="l" t="t" r="r" b="b"/>
              <a:pathLst>
                <a:path w="1554" h="962" extrusionOk="0">
                  <a:moveTo>
                    <a:pt x="1" y="1"/>
                  </a:moveTo>
                  <a:lnTo>
                    <a:pt x="1" y="148"/>
                  </a:lnTo>
                  <a:lnTo>
                    <a:pt x="1406"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6"/>
            <p:cNvSpPr/>
            <p:nvPr/>
          </p:nvSpPr>
          <p:spPr>
            <a:xfrm flipH="1">
              <a:off x="7469427" y="1412741"/>
              <a:ext cx="79662" cy="50546"/>
            </a:xfrm>
            <a:custGeom>
              <a:avLst/>
              <a:gdLst/>
              <a:ahLst/>
              <a:cxnLst/>
              <a:rect l="l" t="t" r="r" b="b"/>
              <a:pathLst>
                <a:path w="1516" h="962" extrusionOk="0">
                  <a:moveTo>
                    <a:pt x="1516" y="1"/>
                  </a:moveTo>
                  <a:lnTo>
                    <a:pt x="0" y="888"/>
                  </a:lnTo>
                  <a:lnTo>
                    <a:pt x="111" y="962"/>
                  </a:lnTo>
                  <a:lnTo>
                    <a:pt x="1516" y="148"/>
                  </a:lnTo>
                  <a:lnTo>
                    <a:pt x="1516"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6"/>
            <p:cNvSpPr/>
            <p:nvPr/>
          </p:nvSpPr>
          <p:spPr>
            <a:xfrm flipH="1">
              <a:off x="7578196" y="1412741"/>
              <a:ext cx="81659" cy="50546"/>
            </a:xfrm>
            <a:custGeom>
              <a:avLst/>
              <a:gdLst/>
              <a:ahLst/>
              <a:cxnLst/>
              <a:rect l="l" t="t" r="r" b="b"/>
              <a:pathLst>
                <a:path w="1554" h="962" extrusionOk="0">
                  <a:moveTo>
                    <a:pt x="1" y="1"/>
                  </a:moveTo>
                  <a:lnTo>
                    <a:pt x="1" y="148"/>
                  </a:lnTo>
                  <a:lnTo>
                    <a:pt x="1406"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6"/>
            <p:cNvSpPr/>
            <p:nvPr/>
          </p:nvSpPr>
          <p:spPr>
            <a:xfrm flipH="1">
              <a:off x="7659799" y="1412741"/>
              <a:ext cx="81606" cy="50546"/>
            </a:xfrm>
            <a:custGeom>
              <a:avLst/>
              <a:gdLst/>
              <a:ahLst/>
              <a:cxnLst/>
              <a:rect l="l" t="t" r="r" b="b"/>
              <a:pathLst>
                <a:path w="1553" h="962" extrusionOk="0">
                  <a:moveTo>
                    <a:pt x="1553" y="1"/>
                  </a:moveTo>
                  <a:lnTo>
                    <a:pt x="0" y="888"/>
                  </a:lnTo>
                  <a:lnTo>
                    <a:pt x="148" y="962"/>
                  </a:lnTo>
                  <a:lnTo>
                    <a:pt x="1553" y="148"/>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6"/>
            <p:cNvSpPr/>
            <p:nvPr/>
          </p:nvSpPr>
          <p:spPr>
            <a:xfrm flipH="1">
              <a:off x="6880725" y="1119382"/>
              <a:ext cx="985055" cy="507088"/>
            </a:xfrm>
            <a:custGeom>
              <a:avLst/>
              <a:gdLst/>
              <a:ahLst/>
              <a:cxnLst/>
              <a:rect l="l" t="t" r="r" b="b"/>
              <a:pathLst>
                <a:path w="18746" h="9651" extrusionOk="0">
                  <a:moveTo>
                    <a:pt x="9355" y="297"/>
                  </a:moveTo>
                  <a:lnTo>
                    <a:pt x="10907" y="1184"/>
                  </a:lnTo>
                  <a:lnTo>
                    <a:pt x="10759" y="1295"/>
                  </a:lnTo>
                  <a:lnTo>
                    <a:pt x="9355" y="2108"/>
                  </a:lnTo>
                  <a:lnTo>
                    <a:pt x="7950" y="1295"/>
                  </a:lnTo>
                  <a:lnTo>
                    <a:pt x="7802" y="1184"/>
                  </a:lnTo>
                  <a:lnTo>
                    <a:pt x="9355" y="297"/>
                  </a:lnTo>
                  <a:close/>
                  <a:moveTo>
                    <a:pt x="7543" y="1369"/>
                  </a:moveTo>
                  <a:lnTo>
                    <a:pt x="9096" y="2256"/>
                  </a:lnTo>
                  <a:lnTo>
                    <a:pt x="8948" y="2330"/>
                  </a:lnTo>
                  <a:lnTo>
                    <a:pt x="7543" y="3143"/>
                  </a:lnTo>
                  <a:lnTo>
                    <a:pt x="6138" y="2330"/>
                  </a:lnTo>
                  <a:lnTo>
                    <a:pt x="5990" y="2256"/>
                  </a:lnTo>
                  <a:lnTo>
                    <a:pt x="7543" y="1369"/>
                  </a:lnTo>
                  <a:close/>
                  <a:moveTo>
                    <a:pt x="11166" y="1369"/>
                  </a:moveTo>
                  <a:lnTo>
                    <a:pt x="12719" y="2256"/>
                  </a:lnTo>
                  <a:lnTo>
                    <a:pt x="12571" y="2330"/>
                  </a:lnTo>
                  <a:lnTo>
                    <a:pt x="11166" y="3143"/>
                  </a:lnTo>
                  <a:lnTo>
                    <a:pt x="9761" y="2330"/>
                  </a:lnTo>
                  <a:lnTo>
                    <a:pt x="9613" y="2256"/>
                  </a:lnTo>
                  <a:lnTo>
                    <a:pt x="11166" y="1369"/>
                  </a:lnTo>
                  <a:close/>
                  <a:moveTo>
                    <a:pt x="5731" y="2404"/>
                  </a:moveTo>
                  <a:lnTo>
                    <a:pt x="7284" y="3291"/>
                  </a:lnTo>
                  <a:lnTo>
                    <a:pt x="7136" y="3402"/>
                  </a:lnTo>
                  <a:lnTo>
                    <a:pt x="5731" y="4216"/>
                  </a:lnTo>
                  <a:lnTo>
                    <a:pt x="4326" y="3402"/>
                  </a:lnTo>
                  <a:lnTo>
                    <a:pt x="4179" y="3291"/>
                  </a:lnTo>
                  <a:lnTo>
                    <a:pt x="5731" y="2404"/>
                  </a:lnTo>
                  <a:close/>
                  <a:moveTo>
                    <a:pt x="9355" y="2404"/>
                  </a:moveTo>
                  <a:lnTo>
                    <a:pt x="10907" y="3328"/>
                  </a:lnTo>
                  <a:lnTo>
                    <a:pt x="10759" y="3402"/>
                  </a:lnTo>
                  <a:lnTo>
                    <a:pt x="9355" y="4216"/>
                  </a:lnTo>
                  <a:lnTo>
                    <a:pt x="7950" y="3402"/>
                  </a:lnTo>
                  <a:lnTo>
                    <a:pt x="7802" y="3291"/>
                  </a:lnTo>
                  <a:lnTo>
                    <a:pt x="9355" y="2404"/>
                  </a:lnTo>
                  <a:close/>
                  <a:moveTo>
                    <a:pt x="13015" y="2404"/>
                  </a:moveTo>
                  <a:lnTo>
                    <a:pt x="14567" y="3328"/>
                  </a:lnTo>
                  <a:lnTo>
                    <a:pt x="14419" y="3402"/>
                  </a:lnTo>
                  <a:lnTo>
                    <a:pt x="13015" y="4216"/>
                  </a:lnTo>
                  <a:lnTo>
                    <a:pt x="11610" y="3402"/>
                  </a:lnTo>
                  <a:lnTo>
                    <a:pt x="11462" y="3328"/>
                  </a:lnTo>
                  <a:lnTo>
                    <a:pt x="13015" y="2404"/>
                  </a:lnTo>
                  <a:close/>
                  <a:moveTo>
                    <a:pt x="3883" y="3476"/>
                  </a:moveTo>
                  <a:lnTo>
                    <a:pt x="5473" y="4363"/>
                  </a:lnTo>
                  <a:lnTo>
                    <a:pt x="5325" y="4437"/>
                  </a:lnTo>
                  <a:lnTo>
                    <a:pt x="3920" y="5251"/>
                  </a:lnTo>
                  <a:lnTo>
                    <a:pt x="2515" y="4437"/>
                  </a:lnTo>
                  <a:lnTo>
                    <a:pt x="2367" y="4363"/>
                  </a:lnTo>
                  <a:lnTo>
                    <a:pt x="3883" y="3476"/>
                  </a:lnTo>
                  <a:close/>
                  <a:moveTo>
                    <a:pt x="7543" y="3476"/>
                  </a:moveTo>
                  <a:lnTo>
                    <a:pt x="9096" y="4363"/>
                  </a:lnTo>
                  <a:lnTo>
                    <a:pt x="8948" y="4437"/>
                  </a:lnTo>
                  <a:lnTo>
                    <a:pt x="7543" y="5251"/>
                  </a:lnTo>
                  <a:lnTo>
                    <a:pt x="6138" y="4437"/>
                  </a:lnTo>
                  <a:lnTo>
                    <a:pt x="5990" y="4363"/>
                  </a:lnTo>
                  <a:lnTo>
                    <a:pt x="7543" y="3476"/>
                  </a:lnTo>
                  <a:close/>
                  <a:moveTo>
                    <a:pt x="11166" y="3476"/>
                  </a:moveTo>
                  <a:lnTo>
                    <a:pt x="12756" y="4363"/>
                  </a:lnTo>
                  <a:lnTo>
                    <a:pt x="12608" y="4437"/>
                  </a:lnTo>
                  <a:lnTo>
                    <a:pt x="11203" y="5251"/>
                  </a:lnTo>
                  <a:lnTo>
                    <a:pt x="9798" y="4437"/>
                  </a:lnTo>
                  <a:lnTo>
                    <a:pt x="9650" y="4363"/>
                  </a:lnTo>
                  <a:lnTo>
                    <a:pt x="11166" y="3476"/>
                  </a:lnTo>
                  <a:close/>
                  <a:moveTo>
                    <a:pt x="14826" y="3476"/>
                  </a:moveTo>
                  <a:lnTo>
                    <a:pt x="16379" y="4363"/>
                  </a:lnTo>
                  <a:lnTo>
                    <a:pt x="16231" y="4437"/>
                  </a:lnTo>
                  <a:lnTo>
                    <a:pt x="14826" y="5251"/>
                  </a:lnTo>
                  <a:lnTo>
                    <a:pt x="13421" y="4437"/>
                  </a:lnTo>
                  <a:lnTo>
                    <a:pt x="13273" y="4363"/>
                  </a:lnTo>
                  <a:lnTo>
                    <a:pt x="14826" y="3476"/>
                  </a:lnTo>
                  <a:close/>
                  <a:moveTo>
                    <a:pt x="2071" y="4511"/>
                  </a:moveTo>
                  <a:lnTo>
                    <a:pt x="3624" y="5436"/>
                  </a:lnTo>
                  <a:lnTo>
                    <a:pt x="3476" y="5510"/>
                  </a:lnTo>
                  <a:lnTo>
                    <a:pt x="2108" y="6323"/>
                  </a:lnTo>
                  <a:lnTo>
                    <a:pt x="703" y="5510"/>
                  </a:lnTo>
                  <a:lnTo>
                    <a:pt x="555" y="5436"/>
                  </a:lnTo>
                  <a:lnTo>
                    <a:pt x="2071" y="4511"/>
                  </a:lnTo>
                  <a:close/>
                  <a:moveTo>
                    <a:pt x="5731" y="4511"/>
                  </a:moveTo>
                  <a:lnTo>
                    <a:pt x="7284" y="5436"/>
                  </a:lnTo>
                  <a:lnTo>
                    <a:pt x="7136" y="5510"/>
                  </a:lnTo>
                  <a:lnTo>
                    <a:pt x="5731" y="6323"/>
                  </a:lnTo>
                  <a:lnTo>
                    <a:pt x="4326" y="5510"/>
                  </a:lnTo>
                  <a:lnTo>
                    <a:pt x="4179" y="5436"/>
                  </a:lnTo>
                  <a:lnTo>
                    <a:pt x="5731" y="4511"/>
                  </a:lnTo>
                  <a:close/>
                  <a:moveTo>
                    <a:pt x="9355" y="4511"/>
                  </a:moveTo>
                  <a:lnTo>
                    <a:pt x="10907" y="5436"/>
                  </a:lnTo>
                  <a:lnTo>
                    <a:pt x="10796" y="5510"/>
                  </a:lnTo>
                  <a:lnTo>
                    <a:pt x="9391" y="6323"/>
                  </a:lnTo>
                  <a:lnTo>
                    <a:pt x="7987" y="5510"/>
                  </a:lnTo>
                  <a:lnTo>
                    <a:pt x="7839" y="5436"/>
                  </a:lnTo>
                  <a:lnTo>
                    <a:pt x="9355" y="4511"/>
                  </a:lnTo>
                  <a:close/>
                  <a:moveTo>
                    <a:pt x="13015" y="4511"/>
                  </a:moveTo>
                  <a:lnTo>
                    <a:pt x="14567" y="5436"/>
                  </a:lnTo>
                  <a:lnTo>
                    <a:pt x="14419" y="5510"/>
                  </a:lnTo>
                  <a:lnTo>
                    <a:pt x="13015" y="6323"/>
                  </a:lnTo>
                  <a:lnTo>
                    <a:pt x="11610" y="5510"/>
                  </a:lnTo>
                  <a:lnTo>
                    <a:pt x="11462" y="5436"/>
                  </a:lnTo>
                  <a:lnTo>
                    <a:pt x="13015" y="4511"/>
                  </a:lnTo>
                  <a:close/>
                  <a:moveTo>
                    <a:pt x="16638" y="4511"/>
                  </a:moveTo>
                  <a:lnTo>
                    <a:pt x="18191" y="5436"/>
                  </a:lnTo>
                  <a:lnTo>
                    <a:pt x="18043" y="5510"/>
                  </a:lnTo>
                  <a:lnTo>
                    <a:pt x="16675" y="6323"/>
                  </a:lnTo>
                  <a:lnTo>
                    <a:pt x="15233" y="5510"/>
                  </a:lnTo>
                  <a:lnTo>
                    <a:pt x="15122" y="5436"/>
                  </a:lnTo>
                  <a:lnTo>
                    <a:pt x="16638" y="4511"/>
                  </a:lnTo>
                  <a:close/>
                  <a:moveTo>
                    <a:pt x="3920" y="5584"/>
                  </a:moveTo>
                  <a:lnTo>
                    <a:pt x="5473" y="6471"/>
                  </a:lnTo>
                  <a:lnTo>
                    <a:pt x="5325" y="6545"/>
                  </a:lnTo>
                  <a:lnTo>
                    <a:pt x="3920" y="7358"/>
                  </a:lnTo>
                  <a:lnTo>
                    <a:pt x="2515" y="6545"/>
                  </a:lnTo>
                  <a:lnTo>
                    <a:pt x="2367" y="6471"/>
                  </a:lnTo>
                  <a:lnTo>
                    <a:pt x="3920" y="5584"/>
                  </a:lnTo>
                  <a:close/>
                  <a:moveTo>
                    <a:pt x="7543" y="5584"/>
                  </a:moveTo>
                  <a:lnTo>
                    <a:pt x="9096" y="6471"/>
                  </a:lnTo>
                  <a:lnTo>
                    <a:pt x="8948" y="6545"/>
                  </a:lnTo>
                  <a:lnTo>
                    <a:pt x="7580" y="7358"/>
                  </a:lnTo>
                  <a:lnTo>
                    <a:pt x="6138" y="6545"/>
                  </a:lnTo>
                  <a:lnTo>
                    <a:pt x="6027" y="6471"/>
                  </a:lnTo>
                  <a:lnTo>
                    <a:pt x="7543" y="5584"/>
                  </a:lnTo>
                  <a:close/>
                  <a:moveTo>
                    <a:pt x="11203" y="5584"/>
                  </a:moveTo>
                  <a:lnTo>
                    <a:pt x="12756" y="6471"/>
                  </a:lnTo>
                  <a:lnTo>
                    <a:pt x="12608" y="6545"/>
                  </a:lnTo>
                  <a:lnTo>
                    <a:pt x="11203" y="7358"/>
                  </a:lnTo>
                  <a:lnTo>
                    <a:pt x="9798" y="6545"/>
                  </a:lnTo>
                  <a:lnTo>
                    <a:pt x="9650" y="6471"/>
                  </a:lnTo>
                  <a:lnTo>
                    <a:pt x="11203" y="5584"/>
                  </a:lnTo>
                  <a:close/>
                  <a:moveTo>
                    <a:pt x="14826" y="5584"/>
                  </a:moveTo>
                  <a:lnTo>
                    <a:pt x="16379" y="6471"/>
                  </a:lnTo>
                  <a:lnTo>
                    <a:pt x="16231" y="6545"/>
                  </a:lnTo>
                  <a:lnTo>
                    <a:pt x="14863" y="7358"/>
                  </a:lnTo>
                  <a:lnTo>
                    <a:pt x="13421" y="6545"/>
                  </a:lnTo>
                  <a:lnTo>
                    <a:pt x="13310" y="6471"/>
                  </a:lnTo>
                  <a:lnTo>
                    <a:pt x="14826" y="5584"/>
                  </a:lnTo>
                  <a:close/>
                  <a:moveTo>
                    <a:pt x="5731" y="6619"/>
                  </a:moveTo>
                  <a:lnTo>
                    <a:pt x="7284" y="7543"/>
                  </a:lnTo>
                  <a:lnTo>
                    <a:pt x="7136" y="7617"/>
                  </a:lnTo>
                  <a:lnTo>
                    <a:pt x="5731" y="8430"/>
                  </a:lnTo>
                  <a:lnTo>
                    <a:pt x="4326" y="7617"/>
                  </a:lnTo>
                  <a:lnTo>
                    <a:pt x="4179" y="7543"/>
                  </a:lnTo>
                  <a:lnTo>
                    <a:pt x="5731" y="6619"/>
                  </a:lnTo>
                  <a:close/>
                  <a:moveTo>
                    <a:pt x="13015" y="6619"/>
                  </a:moveTo>
                  <a:lnTo>
                    <a:pt x="14567" y="7543"/>
                  </a:lnTo>
                  <a:lnTo>
                    <a:pt x="14419" y="7617"/>
                  </a:lnTo>
                  <a:lnTo>
                    <a:pt x="13015" y="8430"/>
                  </a:lnTo>
                  <a:lnTo>
                    <a:pt x="11610" y="7617"/>
                  </a:lnTo>
                  <a:lnTo>
                    <a:pt x="11462" y="7543"/>
                  </a:lnTo>
                  <a:lnTo>
                    <a:pt x="13015" y="6619"/>
                  </a:lnTo>
                  <a:close/>
                  <a:moveTo>
                    <a:pt x="9355" y="1"/>
                  </a:moveTo>
                  <a:lnTo>
                    <a:pt x="7543" y="1036"/>
                  </a:lnTo>
                  <a:lnTo>
                    <a:pt x="7247" y="1184"/>
                  </a:lnTo>
                  <a:lnTo>
                    <a:pt x="5731" y="2108"/>
                  </a:lnTo>
                  <a:lnTo>
                    <a:pt x="5436" y="2256"/>
                  </a:lnTo>
                  <a:lnTo>
                    <a:pt x="3883" y="3143"/>
                  </a:lnTo>
                  <a:lnTo>
                    <a:pt x="3624" y="3291"/>
                  </a:lnTo>
                  <a:lnTo>
                    <a:pt x="2071" y="4216"/>
                  </a:lnTo>
                  <a:lnTo>
                    <a:pt x="1812" y="4363"/>
                  </a:lnTo>
                  <a:lnTo>
                    <a:pt x="1" y="5436"/>
                  </a:lnTo>
                  <a:lnTo>
                    <a:pt x="1812" y="6471"/>
                  </a:lnTo>
                  <a:lnTo>
                    <a:pt x="2108" y="6619"/>
                  </a:lnTo>
                  <a:lnTo>
                    <a:pt x="3661" y="7543"/>
                  </a:lnTo>
                  <a:lnTo>
                    <a:pt x="3920" y="7691"/>
                  </a:lnTo>
                  <a:lnTo>
                    <a:pt x="5473" y="8578"/>
                  </a:lnTo>
                  <a:lnTo>
                    <a:pt x="5768" y="8726"/>
                  </a:lnTo>
                  <a:lnTo>
                    <a:pt x="7321" y="9650"/>
                  </a:lnTo>
                  <a:lnTo>
                    <a:pt x="7580" y="9465"/>
                  </a:lnTo>
                  <a:lnTo>
                    <a:pt x="6175" y="8652"/>
                  </a:lnTo>
                  <a:lnTo>
                    <a:pt x="6027" y="8578"/>
                  </a:lnTo>
                  <a:lnTo>
                    <a:pt x="7580" y="7691"/>
                  </a:lnTo>
                  <a:lnTo>
                    <a:pt x="9133" y="8578"/>
                  </a:lnTo>
                  <a:lnTo>
                    <a:pt x="9391" y="8430"/>
                  </a:lnTo>
                  <a:lnTo>
                    <a:pt x="7987" y="7617"/>
                  </a:lnTo>
                  <a:lnTo>
                    <a:pt x="7839" y="7543"/>
                  </a:lnTo>
                  <a:lnTo>
                    <a:pt x="9391" y="6619"/>
                  </a:lnTo>
                  <a:lnTo>
                    <a:pt x="10944" y="7543"/>
                  </a:lnTo>
                  <a:lnTo>
                    <a:pt x="10796" y="7617"/>
                  </a:lnTo>
                  <a:lnTo>
                    <a:pt x="9391" y="8430"/>
                  </a:lnTo>
                  <a:lnTo>
                    <a:pt x="9650" y="8578"/>
                  </a:lnTo>
                  <a:lnTo>
                    <a:pt x="11203" y="7691"/>
                  </a:lnTo>
                  <a:lnTo>
                    <a:pt x="12756" y="8578"/>
                  </a:lnTo>
                  <a:lnTo>
                    <a:pt x="12608" y="8652"/>
                  </a:lnTo>
                  <a:lnTo>
                    <a:pt x="11203" y="9465"/>
                  </a:lnTo>
                  <a:lnTo>
                    <a:pt x="11499" y="9650"/>
                  </a:lnTo>
                  <a:lnTo>
                    <a:pt x="13052" y="8726"/>
                  </a:lnTo>
                  <a:lnTo>
                    <a:pt x="13310" y="8578"/>
                  </a:lnTo>
                  <a:lnTo>
                    <a:pt x="14863" y="7691"/>
                  </a:lnTo>
                  <a:lnTo>
                    <a:pt x="15122" y="7543"/>
                  </a:lnTo>
                  <a:lnTo>
                    <a:pt x="16675" y="6619"/>
                  </a:lnTo>
                  <a:lnTo>
                    <a:pt x="16934" y="6471"/>
                  </a:lnTo>
                  <a:lnTo>
                    <a:pt x="18745" y="5436"/>
                  </a:lnTo>
                  <a:lnTo>
                    <a:pt x="16934" y="4363"/>
                  </a:lnTo>
                  <a:lnTo>
                    <a:pt x="16638" y="4216"/>
                  </a:lnTo>
                  <a:lnTo>
                    <a:pt x="15085" y="3291"/>
                  </a:lnTo>
                  <a:lnTo>
                    <a:pt x="14826" y="3143"/>
                  </a:lnTo>
                  <a:lnTo>
                    <a:pt x="13273" y="2256"/>
                  </a:lnTo>
                  <a:lnTo>
                    <a:pt x="13015" y="2108"/>
                  </a:lnTo>
                  <a:lnTo>
                    <a:pt x="11425" y="1184"/>
                  </a:lnTo>
                  <a:lnTo>
                    <a:pt x="11166" y="1036"/>
                  </a:lnTo>
                  <a:lnTo>
                    <a:pt x="93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6"/>
            <p:cNvSpPr/>
            <p:nvPr/>
          </p:nvSpPr>
          <p:spPr>
            <a:xfrm flipH="1">
              <a:off x="7012857" y="1420518"/>
              <a:ext cx="147711" cy="85539"/>
            </a:xfrm>
            <a:custGeom>
              <a:avLst/>
              <a:gdLst/>
              <a:ahLst/>
              <a:cxnLst/>
              <a:rect l="l" t="t" r="r" b="b"/>
              <a:pathLst>
                <a:path w="2811" h="1628" extrusionOk="0">
                  <a:moveTo>
                    <a:pt x="1405" y="0"/>
                  </a:moveTo>
                  <a:lnTo>
                    <a:pt x="0" y="814"/>
                  </a:lnTo>
                  <a:lnTo>
                    <a:pt x="1442"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6"/>
            <p:cNvSpPr/>
            <p:nvPr/>
          </p:nvSpPr>
          <p:spPr>
            <a:xfrm flipH="1">
              <a:off x="7203282" y="1420518"/>
              <a:ext cx="147658" cy="85539"/>
            </a:xfrm>
            <a:custGeom>
              <a:avLst/>
              <a:gdLst/>
              <a:ahLst/>
              <a:cxnLst/>
              <a:rect l="l" t="t" r="r" b="b"/>
              <a:pathLst>
                <a:path w="2810" h="1628"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6"/>
            <p:cNvSpPr/>
            <p:nvPr/>
          </p:nvSpPr>
          <p:spPr>
            <a:xfrm flipH="1">
              <a:off x="7395598" y="1420518"/>
              <a:ext cx="147658" cy="85539"/>
            </a:xfrm>
            <a:custGeom>
              <a:avLst/>
              <a:gdLst/>
              <a:ahLst/>
              <a:cxnLst/>
              <a:rect l="l" t="t" r="r" b="b"/>
              <a:pathLst>
                <a:path w="2810" h="1628" extrusionOk="0">
                  <a:moveTo>
                    <a:pt x="1405" y="0"/>
                  </a:moveTo>
                  <a:lnTo>
                    <a:pt x="0" y="814"/>
                  </a:lnTo>
                  <a:lnTo>
                    <a:pt x="1442"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6"/>
            <p:cNvSpPr/>
            <p:nvPr/>
          </p:nvSpPr>
          <p:spPr>
            <a:xfrm flipH="1">
              <a:off x="7585970" y="1420518"/>
              <a:ext cx="147711" cy="85539"/>
            </a:xfrm>
            <a:custGeom>
              <a:avLst/>
              <a:gdLst/>
              <a:ahLst/>
              <a:cxnLst/>
              <a:rect l="l" t="t" r="r" b="b"/>
              <a:pathLst>
                <a:path w="2811" h="1628" extrusionOk="0">
                  <a:moveTo>
                    <a:pt x="1406" y="0"/>
                  </a:moveTo>
                  <a:lnTo>
                    <a:pt x="1" y="814"/>
                  </a:lnTo>
                  <a:lnTo>
                    <a:pt x="1406" y="1627"/>
                  </a:lnTo>
                  <a:lnTo>
                    <a:pt x="2811"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6"/>
            <p:cNvSpPr/>
            <p:nvPr/>
          </p:nvSpPr>
          <p:spPr>
            <a:xfrm flipH="1">
              <a:off x="7100296" y="1467126"/>
              <a:ext cx="81659" cy="52490"/>
            </a:xfrm>
            <a:custGeom>
              <a:avLst/>
              <a:gdLst/>
              <a:ahLst/>
              <a:cxnLst/>
              <a:rect l="l" t="t" r="r" b="b"/>
              <a:pathLst>
                <a:path w="1554" h="999" extrusionOk="0">
                  <a:moveTo>
                    <a:pt x="1" y="1"/>
                  </a:moveTo>
                  <a:lnTo>
                    <a:pt x="1" y="186"/>
                  </a:lnTo>
                  <a:lnTo>
                    <a:pt x="1405" y="999"/>
                  </a:lnTo>
                  <a:lnTo>
                    <a:pt x="1553" y="925"/>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6"/>
            <p:cNvSpPr/>
            <p:nvPr/>
          </p:nvSpPr>
          <p:spPr>
            <a:xfrm flipH="1">
              <a:off x="7181899" y="1467126"/>
              <a:ext cx="81659" cy="52490"/>
            </a:xfrm>
            <a:custGeom>
              <a:avLst/>
              <a:gdLst/>
              <a:ahLst/>
              <a:cxnLst/>
              <a:rect l="l" t="t" r="r" b="b"/>
              <a:pathLst>
                <a:path w="1554" h="999" extrusionOk="0">
                  <a:moveTo>
                    <a:pt x="1554" y="1"/>
                  </a:moveTo>
                  <a:lnTo>
                    <a:pt x="1" y="925"/>
                  </a:lnTo>
                  <a:lnTo>
                    <a:pt x="149" y="999"/>
                  </a:lnTo>
                  <a:lnTo>
                    <a:pt x="1554" y="186"/>
                  </a:lnTo>
                  <a:lnTo>
                    <a:pt x="1554"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6"/>
            <p:cNvSpPr/>
            <p:nvPr/>
          </p:nvSpPr>
          <p:spPr>
            <a:xfrm flipH="1">
              <a:off x="7290668" y="1467126"/>
              <a:ext cx="81659" cy="52490"/>
            </a:xfrm>
            <a:custGeom>
              <a:avLst/>
              <a:gdLst/>
              <a:ahLst/>
              <a:cxnLst/>
              <a:rect l="l" t="t" r="r" b="b"/>
              <a:pathLst>
                <a:path w="1554" h="999" extrusionOk="0">
                  <a:moveTo>
                    <a:pt x="0" y="1"/>
                  </a:moveTo>
                  <a:lnTo>
                    <a:pt x="0" y="186"/>
                  </a:lnTo>
                  <a:lnTo>
                    <a:pt x="1405" y="999"/>
                  </a:lnTo>
                  <a:lnTo>
                    <a:pt x="1553" y="925"/>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6"/>
            <p:cNvSpPr/>
            <p:nvPr/>
          </p:nvSpPr>
          <p:spPr>
            <a:xfrm flipH="1">
              <a:off x="7372271" y="1467126"/>
              <a:ext cx="81659" cy="52490"/>
            </a:xfrm>
            <a:custGeom>
              <a:avLst/>
              <a:gdLst/>
              <a:ahLst/>
              <a:cxnLst/>
              <a:rect l="l" t="t" r="r" b="b"/>
              <a:pathLst>
                <a:path w="1554" h="999" extrusionOk="0">
                  <a:moveTo>
                    <a:pt x="1553" y="1"/>
                  </a:moveTo>
                  <a:lnTo>
                    <a:pt x="1" y="925"/>
                  </a:lnTo>
                  <a:lnTo>
                    <a:pt x="149"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6"/>
            <p:cNvSpPr/>
            <p:nvPr/>
          </p:nvSpPr>
          <p:spPr>
            <a:xfrm flipH="1">
              <a:off x="7482984" y="1467126"/>
              <a:ext cx="81659" cy="52490"/>
            </a:xfrm>
            <a:custGeom>
              <a:avLst/>
              <a:gdLst/>
              <a:ahLst/>
              <a:cxnLst/>
              <a:rect l="l" t="t" r="r" b="b"/>
              <a:pathLst>
                <a:path w="1554" h="999" extrusionOk="0">
                  <a:moveTo>
                    <a:pt x="0" y="1"/>
                  </a:moveTo>
                  <a:lnTo>
                    <a:pt x="0" y="186"/>
                  </a:lnTo>
                  <a:lnTo>
                    <a:pt x="1405" y="999"/>
                  </a:lnTo>
                  <a:lnTo>
                    <a:pt x="1553" y="925"/>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6"/>
            <p:cNvSpPr/>
            <p:nvPr/>
          </p:nvSpPr>
          <p:spPr>
            <a:xfrm flipH="1">
              <a:off x="7564587" y="1467126"/>
              <a:ext cx="81659" cy="52490"/>
            </a:xfrm>
            <a:custGeom>
              <a:avLst/>
              <a:gdLst/>
              <a:ahLst/>
              <a:cxnLst/>
              <a:rect l="l" t="t" r="r" b="b"/>
              <a:pathLst>
                <a:path w="1554" h="999" extrusionOk="0">
                  <a:moveTo>
                    <a:pt x="1553" y="1"/>
                  </a:moveTo>
                  <a:lnTo>
                    <a:pt x="1" y="925"/>
                  </a:lnTo>
                  <a:lnTo>
                    <a:pt x="148"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6"/>
            <p:cNvSpPr/>
            <p:nvPr/>
          </p:nvSpPr>
          <p:spPr>
            <a:xfrm flipH="1">
              <a:off x="7108070" y="1476846"/>
              <a:ext cx="147711" cy="85539"/>
            </a:xfrm>
            <a:custGeom>
              <a:avLst/>
              <a:gdLst/>
              <a:ahLst/>
              <a:cxnLst/>
              <a:rect l="l" t="t" r="r" b="b"/>
              <a:pathLst>
                <a:path w="2811" h="1628" extrusionOk="0">
                  <a:moveTo>
                    <a:pt x="1406" y="1"/>
                  </a:moveTo>
                  <a:lnTo>
                    <a:pt x="1" y="814"/>
                  </a:lnTo>
                  <a:lnTo>
                    <a:pt x="1406" y="1627"/>
                  </a:lnTo>
                  <a:lnTo>
                    <a:pt x="2810"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6"/>
            <p:cNvSpPr/>
            <p:nvPr/>
          </p:nvSpPr>
          <p:spPr>
            <a:xfrm flipH="1">
              <a:off x="7298442" y="1476846"/>
              <a:ext cx="147711" cy="85539"/>
            </a:xfrm>
            <a:custGeom>
              <a:avLst/>
              <a:gdLst/>
              <a:ahLst/>
              <a:cxnLst/>
              <a:rect l="l" t="t" r="r" b="b"/>
              <a:pathLst>
                <a:path w="2811" h="1628" extrusionOk="0">
                  <a:moveTo>
                    <a:pt x="1405" y="1"/>
                  </a:moveTo>
                  <a:lnTo>
                    <a:pt x="1"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6"/>
            <p:cNvSpPr/>
            <p:nvPr/>
          </p:nvSpPr>
          <p:spPr>
            <a:xfrm flipH="1">
              <a:off x="7490758" y="1476846"/>
              <a:ext cx="147711" cy="85539"/>
            </a:xfrm>
            <a:custGeom>
              <a:avLst/>
              <a:gdLst/>
              <a:ahLst/>
              <a:cxnLst/>
              <a:rect l="l" t="t" r="r" b="b"/>
              <a:pathLst>
                <a:path w="2811"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6"/>
            <p:cNvSpPr/>
            <p:nvPr/>
          </p:nvSpPr>
          <p:spPr>
            <a:xfrm flipH="1">
              <a:off x="7195508" y="1523454"/>
              <a:ext cx="81606" cy="50598"/>
            </a:xfrm>
            <a:custGeom>
              <a:avLst/>
              <a:gdLst/>
              <a:ahLst/>
              <a:cxnLst/>
              <a:rect l="l" t="t" r="r" b="b"/>
              <a:pathLst>
                <a:path w="1553" h="963" extrusionOk="0">
                  <a:moveTo>
                    <a:pt x="0" y="1"/>
                  </a:moveTo>
                  <a:lnTo>
                    <a:pt x="0" y="149"/>
                  </a:lnTo>
                  <a:lnTo>
                    <a:pt x="1405" y="962"/>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6"/>
            <p:cNvSpPr/>
            <p:nvPr/>
          </p:nvSpPr>
          <p:spPr>
            <a:xfrm flipH="1">
              <a:off x="7277058" y="1523454"/>
              <a:ext cx="81659" cy="50598"/>
            </a:xfrm>
            <a:custGeom>
              <a:avLst/>
              <a:gdLst/>
              <a:ahLst/>
              <a:cxnLst/>
              <a:rect l="l" t="t" r="r" b="b"/>
              <a:pathLst>
                <a:path w="1554" h="963" extrusionOk="0">
                  <a:moveTo>
                    <a:pt x="1553" y="1"/>
                  </a:moveTo>
                  <a:lnTo>
                    <a:pt x="0" y="888"/>
                  </a:lnTo>
                  <a:lnTo>
                    <a:pt x="148"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6"/>
            <p:cNvSpPr/>
            <p:nvPr/>
          </p:nvSpPr>
          <p:spPr>
            <a:xfrm flipH="1">
              <a:off x="7385880" y="1523454"/>
              <a:ext cx="81659" cy="50598"/>
            </a:xfrm>
            <a:custGeom>
              <a:avLst/>
              <a:gdLst/>
              <a:ahLst/>
              <a:cxnLst/>
              <a:rect l="l" t="t" r="r" b="b"/>
              <a:pathLst>
                <a:path w="1554" h="963" extrusionOk="0">
                  <a:moveTo>
                    <a:pt x="1" y="1"/>
                  </a:moveTo>
                  <a:lnTo>
                    <a:pt x="1" y="149"/>
                  </a:lnTo>
                  <a:lnTo>
                    <a:pt x="1406"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6"/>
            <p:cNvSpPr/>
            <p:nvPr/>
          </p:nvSpPr>
          <p:spPr>
            <a:xfrm flipH="1">
              <a:off x="7467483" y="1523454"/>
              <a:ext cx="81606" cy="50598"/>
            </a:xfrm>
            <a:custGeom>
              <a:avLst/>
              <a:gdLst/>
              <a:ahLst/>
              <a:cxnLst/>
              <a:rect l="l" t="t" r="r" b="b"/>
              <a:pathLst>
                <a:path w="1553" h="963" extrusionOk="0">
                  <a:moveTo>
                    <a:pt x="1553" y="1"/>
                  </a:moveTo>
                  <a:lnTo>
                    <a:pt x="0" y="888"/>
                  </a:lnTo>
                  <a:lnTo>
                    <a:pt x="148"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6"/>
            <p:cNvSpPr/>
            <p:nvPr/>
          </p:nvSpPr>
          <p:spPr>
            <a:xfrm flipH="1">
              <a:off x="7350888" y="1570114"/>
              <a:ext cx="7830" cy="3941"/>
            </a:xfrm>
            <a:custGeom>
              <a:avLst/>
              <a:gdLst/>
              <a:ahLst/>
              <a:cxnLst/>
              <a:rect l="l" t="t" r="r" b="b"/>
              <a:pathLst>
                <a:path w="149" h="75" extrusionOk="0">
                  <a:moveTo>
                    <a:pt x="148" y="74"/>
                  </a:moveTo>
                  <a:lnTo>
                    <a:pt x="0"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6"/>
            <p:cNvSpPr/>
            <p:nvPr/>
          </p:nvSpPr>
          <p:spPr>
            <a:xfrm flipH="1">
              <a:off x="7203282" y="1531231"/>
              <a:ext cx="147658" cy="85539"/>
            </a:xfrm>
            <a:custGeom>
              <a:avLst/>
              <a:gdLst/>
              <a:ahLst/>
              <a:cxnLst/>
              <a:rect l="l" t="t" r="r" b="b"/>
              <a:pathLst>
                <a:path w="2810"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6"/>
            <p:cNvSpPr/>
            <p:nvPr/>
          </p:nvSpPr>
          <p:spPr>
            <a:xfrm flipH="1">
              <a:off x="7393654" y="1531231"/>
              <a:ext cx="147658" cy="85539"/>
            </a:xfrm>
            <a:custGeom>
              <a:avLst/>
              <a:gdLst/>
              <a:ahLst/>
              <a:cxnLst/>
              <a:rect l="l" t="t" r="r" b="b"/>
              <a:pathLst>
                <a:path w="2810"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6"/>
            <p:cNvSpPr/>
            <p:nvPr/>
          </p:nvSpPr>
          <p:spPr>
            <a:xfrm flipH="1">
              <a:off x="7290668" y="1577891"/>
              <a:ext cx="81659" cy="52490"/>
            </a:xfrm>
            <a:custGeom>
              <a:avLst/>
              <a:gdLst/>
              <a:ahLst/>
              <a:cxnLst/>
              <a:rect l="l" t="t" r="r" b="b"/>
              <a:pathLst>
                <a:path w="1554" h="999" extrusionOk="0">
                  <a:moveTo>
                    <a:pt x="0" y="0"/>
                  </a:moveTo>
                  <a:lnTo>
                    <a:pt x="0" y="185"/>
                  </a:lnTo>
                  <a:lnTo>
                    <a:pt x="1405" y="998"/>
                  </a:lnTo>
                  <a:lnTo>
                    <a:pt x="1553" y="924"/>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6"/>
            <p:cNvSpPr/>
            <p:nvPr/>
          </p:nvSpPr>
          <p:spPr>
            <a:xfrm flipH="1">
              <a:off x="7372271" y="1577891"/>
              <a:ext cx="81659" cy="52490"/>
            </a:xfrm>
            <a:custGeom>
              <a:avLst/>
              <a:gdLst/>
              <a:ahLst/>
              <a:cxnLst/>
              <a:rect l="l" t="t" r="r" b="b"/>
              <a:pathLst>
                <a:path w="1554" h="999" extrusionOk="0">
                  <a:moveTo>
                    <a:pt x="1553" y="0"/>
                  </a:moveTo>
                  <a:lnTo>
                    <a:pt x="1" y="924"/>
                  </a:lnTo>
                  <a:lnTo>
                    <a:pt x="149" y="998"/>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6"/>
            <p:cNvSpPr/>
            <p:nvPr/>
          </p:nvSpPr>
          <p:spPr>
            <a:xfrm flipH="1">
              <a:off x="6880745" y="1404965"/>
              <a:ext cx="491582" cy="301174"/>
            </a:xfrm>
            <a:custGeom>
              <a:avLst/>
              <a:gdLst/>
              <a:ahLst/>
              <a:cxnLst/>
              <a:rect l="l" t="t" r="r" b="b"/>
              <a:pathLst>
                <a:path w="9355" h="5732" extrusionOk="0">
                  <a:moveTo>
                    <a:pt x="9354" y="1"/>
                  </a:moveTo>
                  <a:lnTo>
                    <a:pt x="7543" y="1036"/>
                  </a:lnTo>
                  <a:lnTo>
                    <a:pt x="7284" y="1184"/>
                  </a:lnTo>
                  <a:lnTo>
                    <a:pt x="5731" y="2108"/>
                  </a:lnTo>
                  <a:lnTo>
                    <a:pt x="5472" y="2256"/>
                  </a:lnTo>
                  <a:lnTo>
                    <a:pt x="3919" y="3143"/>
                  </a:lnTo>
                  <a:lnTo>
                    <a:pt x="3661" y="3291"/>
                  </a:lnTo>
                  <a:lnTo>
                    <a:pt x="2108" y="4215"/>
                  </a:lnTo>
                  <a:lnTo>
                    <a:pt x="1812" y="4363"/>
                  </a:lnTo>
                  <a:lnTo>
                    <a:pt x="0" y="5398"/>
                  </a:lnTo>
                  <a:lnTo>
                    <a:pt x="0" y="5731"/>
                  </a:lnTo>
                  <a:lnTo>
                    <a:pt x="1812" y="4659"/>
                  </a:lnTo>
                  <a:lnTo>
                    <a:pt x="2108" y="4511"/>
                  </a:lnTo>
                  <a:lnTo>
                    <a:pt x="3624" y="3624"/>
                  </a:lnTo>
                  <a:lnTo>
                    <a:pt x="3919" y="3476"/>
                  </a:lnTo>
                  <a:lnTo>
                    <a:pt x="5472" y="2552"/>
                  </a:lnTo>
                  <a:lnTo>
                    <a:pt x="5731" y="2404"/>
                  </a:lnTo>
                  <a:lnTo>
                    <a:pt x="7284" y="1516"/>
                  </a:lnTo>
                  <a:lnTo>
                    <a:pt x="7543" y="1369"/>
                  </a:lnTo>
                  <a:lnTo>
                    <a:pt x="9354" y="296"/>
                  </a:lnTo>
                  <a:lnTo>
                    <a:pt x="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6"/>
            <p:cNvSpPr/>
            <p:nvPr/>
          </p:nvSpPr>
          <p:spPr>
            <a:xfrm flipH="1">
              <a:off x="7446100" y="1626442"/>
              <a:ext cx="7830" cy="3941"/>
            </a:xfrm>
            <a:custGeom>
              <a:avLst/>
              <a:gdLst/>
              <a:ahLst/>
              <a:cxnLst/>
              <a:rect l="l" t="t" r="r" b="b"/>
              <a:pathLst>
                <a:path w="149" h="75" extrusionOk="0">
                  <a:moveTo>
                    <a:pt x="149" y="74"/>
                  </a:moveTo>
                  <a:lnTo>
                    <a:pt x="1" y="0"/>
                  </a:lnTo>
                  <a:lnTo>
                    <a:pt x="1"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6"/>
            <p:cNvSpPr/>
            <p:nvPr/>
          </p:nvSpPr>
          <p:spPr>
            <a:xfrm flipH="1">
              <a:off x="7298442" y="1587559"/>
              <a:ext cx="147711" cy="85539"/>
            </a:xfrm>
            <a:custGeom>
              <a:avLst/>
              <a:gdLst/>
              <a:ahLst/>
              <a:cxnLst/>
              <a:rect l="l" t="t" r="r" b="b"/>
              <a:pathLst>
                <a:path w="2811" h="1628" extrusionOk="0">
                  <a:moveTo>
                    <a:pt x="1405" y="1"/>
                  </a:moveTo>
                  <a:lnTo>
                    <a:pt x="1" y="814"/>
                  </a:lnTo>
                  <a:lnTo>
                    <a:pt x="1405" y="1628"/>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6"/>
            <p:cNvSpPr/>
            <p:nvPr/>
          </p:nvSpPr>
          <p:spPr>
            <a:xfrm flipH="1">
              <a:off x="7372254" y="1404965"/>
              <a:ext cx="493526" cy="301174"/>
            </a:xfrm>
            <a:custGeom>
              <a:avLst/>
              <a:gdLst/>
              <a:ahLst/>
              <a:cxnLst/>
              <a:rect l="l" t="t" r="r" b="b"/>
              <a:pathLst>
                <a:path w="9392" h="5732" extrusionOk="0">
                  <a:moveTo>
                    <a:pt x="1" y="1"/>
                  </a:moveTo>
                  <a:lnTo>
                    <a:pt x="1" y="296"/>
                  </a:lnTo>
                  <a:lnTo>
                    <a:pt x="1812" y="1369"/>
                  </a:lnTo>
                  <a:lnTo>
                    <a:pt x="2108" y="1516"/>
                  </a:lnTo>
                  <a:lnTo>
                    <a:pt x="3661" y="2404"/>
                  </a:lnTo>
                  <a:lnTo>
                    <a:pt x="3920" y="2552"/>
                  </a:lnTo>
                  <a:lnTo>
                    <a:pt x="5473" y="3476"/>
                  </a:lnTo>
                  <a:lnTo>
                    <a:pt x="5768" y="3624"/>
                  </a:lnTo>
                  <a:lnTo>
                    <a:pt x="7284" y="4511"/>
                  </a:lnTo>
                  <a:lnTo>
                    <a:pt x="7580" y="4659"/>
                  </a:lnTo>
                  <a:lnTo>
                    <a:pt x="9391" y="5731"/>
                  </a:lnTo>
                  <a:lnTo>
                    <a:pt x="9391" y="5398"/>
                  </a:lnTo>
                  <a:lnTo>
                    <a:pt x="7580" y="4363"/>
                  </a:lnTo>
                  <a:lnTo>
                    <a:pt x="7321" y="4215"/>
                  </a:lnTo>
                  <a:lnTo>
                    <a:pt x="5768" y="3291"/>
                  </a:lnTo>
                  <a:lnTo>
                    <a:pt x="5473" y="3143"/>
                  </a:lnTo>
                  <a:lnTo>
                    <a:pt x="3920" y="2256"/>
                  </a:lnTo>
                  <a:lnTo>
                    <a:pt x="3661" y="2108"/>
                  </a:lnTo>
                  <a:lnTo>
                    <a:pt x="2108" y="1184"/>
                  </a:lnTo>
                  <a:lnTo>
                    <a:pt x="1812" y="1036"/>
                  </a:lnTo>
                  <a:lnTo>
                    <a:pt x="1" y="1"/>
                  </a:lnTo>
                  <a:close/>
                </a:path>
              </a:pathLst>
            </a:custGeom>
            <a:solidFill>
              <a:srgbClr val="161C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6"/>
            <p:cNvSpPr/>
            <p:nvPr/>
          </p:nvSpPr>
          <p:spPr>
            <a:xfrm flipH="1">
              <a:off x="7261552" y="1562337"/>
              <a:ext cx="219543" cy="126312"/>
            </a:xfrm>
            <a:custGeom>
              <a:avLst/>
              <a:gdLst/>
              <a:ahLst/>
              <a:cxnLst/>
              <a:rect l="l" t="t" r="r" b="b"/>
              <a:pathLst>
                <a:path w="4178" h="2404" extrusionOk="0">
                  <a:moveTo>
                    <a:pt x="2070" y="296"/>
                  </a:moveTo>
                  <a:lnTo>
                    <a:pt x="3623" y="1220"/>
                  </a:lnTo>
                  <a:lnTo>
                    <a:pt x="3475" y="1294"/>
                  </a:lnTo>
                  <a:lnTo>
                    <a:pt x="2070" y="2108"/>
                  </a:lnTo>
                  <a:lnTo>
                    <a:pt x="666" y="1294"/>
                  </a:lnTo>
                  <a:lnTo>
                    <a:pt x="518" y="1220"/>
                  </a:lnTo>
                  <a:lnTo>
                    <a:pt x="2070" y="296"/>
                  </a:lnTo>
                  <a:close/>
                  <a:moveTo>
                    <a:pt x="2070" y="0"/>
                  </a:moveTo>
                  <a:lnTo>
                    <a:pt x="1812" y="148"/>
                  </a:lnTo>
                  <a:lnTo>
                    <a:pt x="1664" y="222"/>
                  </a:lnTo>
                  <a:lnTo>
                    <a:pt x="259" y="1035"/>
                  </a:lnTo>
                  <a:lnTo>
                    <a:pt x="0" y="1220"/>
                  </a:lnTo>
                  <a:lnTo>
                    <a:pt x="259" y="1368"/>
                  </a:lnTo>
                  <a:lnTo>
                    <a:pt x="2070" y="2403"/>
                  </a:lnTo>
                  <a:lnTo>
                    <a:pt x="3882" y="1368"/>
                  </a:lnTo>
                  <a:lnTo>
                    <a:pt x="4178" y="1220"/>
                  </a:lnTo>
                  <a:lnTo>
                    <a:pt x="3882" y="1035"/>
                  </a:lnTo>
                  <a:lnTo>
                    <a:pt x="2477" y="222"/>
                  </a:lnTo>
                  <a:lnTo>
                    <a:pt x="2329" y="148"/>
                  </a:lnTo>
                  <a:lnTo>
                    <a:pt x="20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6"/>
            <p:cNvSpPr/>
            <p:nvPr/>
          </p:nvSpPr>
          <p:spPr>
            <a:xfrm flipH="1">
              <a:off x="6785601" y="1428295"/>
              <a:ext cx="81659" cy="52490"/>
            </a:xfrm>
            <a:custGeom>
              <a:avLst/>
              <a:gdLst/>
              <a:ahLst/>
              <a:cxnLst/>
              <a:rect l="l" t="t" r="r" b="b"/>
              <a:pathLst>
                <a:path w="1554" h="999" extrusionOk="0">
                  <a:moveTo>
                    <a:pt x="1" y="0"/>
                  </a:moveTo>
                  <a:lnTo>
                    <a:pt x="1" y="185"/>
                  </a:lnTo>
                  <a:lnTo>
                    <a:pt x="1406" y="998"/>
                  </a:lnTo>
                  <a:lnTo>
                    <a:pt x="1554"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6"/>
            <p:cNvSpPr/>
            <p:nvPr/>
          </p:nvSpPr>
          <p:spPr>
            <a:xfrm flipH="1">
              <a:off x="6867204" y="1428295"/>
              <a:ext cx="81606" cy="52490"/>
            </a:xfrm>
            <a:custGeom>
              <a:avLst/>
              <a:gdLst/>
              <a:ahLst/>
              <a:cxnLst/>
              <a:rect l="l" t="t" r="r" b="b"/>
              <a:pathLst>
                <a:path w="1553" h="999" extrusionOk="0">
                  <a:moveTo>
                    <a:pt x="1553" y="0"/>
                  </a:moveTo>
                  <a:lnTo>
                    <a:pt x="0" y="925"/>
                  </a:lnTo>
                  <a:lnTo>
                    <a:pt x="148" y="998"/>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6"/>
            <p:cNvSpPr/>
            <p:nvPr/>
          </p:nvSpPr>
          <p:spPr>
            <a:xfrm flipH="1">
              <a:off x="6793375" y="1438016"/>
              <a:ext cx="147711" cy="85487"/>
            </a:xfrm>
            <a:custGeom>
              <a:avLst/>
              <a:gdLst/>
              <a:ahLst/>
              <a:cxnLst/>
              <a:rect l="l" t="t" r="r" b="b"/>
              <a:pathLst>
                <a:path w="2811" h="1627" extrusionOk="0">
                  <a:moveTo>
                    <a:pt x="1406" y="0"/>
                  </a:moveTo>
                  <a:lnTo>
                    <a:pt x="1" y="813"/>
                  </a:lnTo>
                  <a:lnTo>
                    <a:pt x="1406" y="1627"/>
                  </a:lnTo>
                  <a:lnTo>
                    <a:pt x="2811" y="813"/>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6"/>
            <p:cNvSpPr/>
            <p:nvPr/>
          </p:nvSpPr>
          <p:spPr>
            <a:xfrm>
              <a:off x="7034613" y="791110"/>
              <a:ext cx="54984" cy="34038"/>
            </a:xfrm>
            <a:custGeom>
              <a:avLst/>
              <a:gdLst/>
              <a:ahLst/>
              <a:cxnLst/>
              <a:rect l="l" t="t" r="r" b="b"/>
              <a:pathLst>
                <a:path w="1554" h="962" extrusionOk="0">
                  <a:moveTo>
                    <a:pt x="0" y="0"/>
                  </a:moveTo>
                  <a:lnTo>
                    <a:pt x="0" y="148"/>
                  </a:lnTo>
                  <a:lnTo>
                    <a:pt x="1442" y="962"/>
                  </a:lnTo>
                  <a:lnTo>
                    <a:pt x="1553" y="888"/>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6"/>
            <p:cNvSpPr/>
            <p:nvPr/>
          </p:nvSpPr>
          <p:spPr>
            <a:xfrm flipH="1">
              <a:off x="6771992" y="1484623"/>
              <a:ext cx="79715" cy="50546"/>
            </a:xfrm>
            <a:custGeom>
              <a:avLst/>
              <a:gdLst/>
              <a:ahLst/>
              <a:cxnLst/>
              <a:rect l="l" t="t" r="r" b="b"/>
              <a:pathLst>
                <a:path w="1517" h="962" extrusionOk="0">
                  <a:moveTo>
                    <a:pt x="1516" y="0"/>
                  </a:moveTo>
                  <a:lnTo>
                    <a:pt x="1" y="888"/>
                  </a:lnTo>
                  <a:lnTo>
                    <a:pt x="149" y="962"/>
                  </a:lnTo>
                  <a:lnTo>
                    <a:pt x="1516" y="148"/>
                  </a:lnTo>
                  <a:lnTo>
                    <a:pt x="151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6"/>
            <p:cNvSpPr/>
            <p:nvPr/>
          </p:nvSpPr>
          <p:spPr>
            <a:xfrm flipH="1">
              <a:off x="6880761" y="1484623"/>
              <a:ext cx="81659" cy="50546"/>
            </a:xfrm>
            <a:custGeom>
              <a:avLst/>
              <a:gdLst/>
              <a:ahLst/>
              <a:cxnLst/>
              <a:rect l="l" t="t" r="r" b="b"/>
              <a:pathLst>
                <a:path w="1554" h="962" extrusionOk="0">
                  <a:moveTo>
                    <a:pt x="0" y="0"/>
                  </a:moveTo>
                  <a:lnTo>
                    <a:pt x="0" y="148"/>
                  </a:lnTo>
                  <a:lnTo>
                    <a:pt x="1405" y="962"/>
                  </a:lnTo>
                  <a:lnTo>
                    <a:pt x="1553" y="888"/>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6"/>
            <p:cNvSpPr/>
            <p:nvPr/>
          </p:nvSpPr>
          <p:spPr>
            <a:xfrm flipH="1">
              <a:off x="6962364" y="1484623"/>
              <a:ext cx="81659" cy="50546"/>
            </a:xfrm>
            <a:custGeom>
              <a:avLst/>
              <a:gdLst/>
              <a:ahLst/>
              <a:cxnLst/>
              <a:rect l="l" t="t" r="r" b="b"/>
              <a:pathLst>
                <a:path w="1554" h="962" extrusionOk="0">
                  <a:moveTo>
                    <a:pt x="1553" y="0"/>
                  </a:moveTo>
                  <a:lnTo>
                    <a:pt x="1" y="888"/>
                  </a:lnTo>
                  <a:lnTo>
                    <a:pt x="148" y="962"/>
                  </a:lnTo>
                  <a:lnTo>
                    <a:pt x="1553" y="148"/>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6"/>
            <p:cNvSpPr/>
            <p:nvPr/>
          </p:nvSpPr>
          <p:spPr>
            <a:xfrm flipH="1">
              <a:off x="6696219" y="1492400"/>
              <a:ext cx="147711" cy="85539"/>
            </a:xfrm>
            <a:custGeom>
              <a:avLst/>
              <a:gdLst/>
              <a:ahLst/>
              <a:cxnLst/>
              <a:rect l="l" t="t" r="r" b="b"/>
              <a:pathLst>
                <a:path w="2811" h="1628" extrusionOk="0">
                  <a:moveTo>
                    <a:pt x="1368" y="0"/>
                  </a:moveTo>
                  <a:lnTo>
                    <a:pt x="1" y="814"/>
                  </a:lnTo>
                  <a:lnTo>
                    <a:pt x="1405" y="1627"/>
                  </a:lnTo>
                  <a:lnTo>
                    <a:pt x="2810" y="814"/>
                  </a:lnTo>
                  <a:lnTo>
                    <a:pt x="136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6"/>
            <p:cNvSpPr/>
            <p:nvPr/>
          </p:nvSpPr>
          <p:spPr>
            <a:xfrm flipH="1">
              <a:off x="6888535" y="1492400"/>
              <a:ext cx="147711" cy="85539"/>
            </a:xfrm>
            <a:custGeom>
              <a:avLst/>
              <a:gdLst/>
              <a:ahLst/>
              <a:cxnLst/>
              <a:rect l="l" t="t" r="r" b="b"/>
              <a:pathLst>
                <a:path w="2811" h="1628"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6"/>
            <p:cNvSpPr/>
            <p:nvPr/>
          </p:nvSpPr>
          <p:spPr>
            <a:xfrm>
              <a:off x="7100001" y="827731"/>
              <a:ext cx="54984" cy="35347"/>
            </a:xfrm>
            <a:custGeom>
              <a:avLst/>
              <a:gdLst/>
              <a:ahLst/>
              <a:cxnLst/>
              <a:rect l="l" t="t" r="r" b="b"/>
              <a:pathLst>
                <a:path w="1554" h="999" extrusionOk="0">
                  <a:moveTo>
                    <a:pt x="1" y="1"/>
                  </a:moveTo>
                  <a:lnTo>
                    <a:pt x="1" y="185"/>
                  </a:lnTo>
                  <a:lnTo>
                    <a:pt x="1406" y="999"/>
                  </a:lnTo>
                  <a:lnTo>
                    <a:pt x="1554" y="925"/>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6"/>
            <p:cNvSpPr/>
            <p:nvPr/>
          </p:nvSpPr>
          <p:spPr>
            <a:xfrm>
              <a:off x="7045087" y="827731"/>
              <a:ext cx="54949" cy="35347"/>
            </a:xfrm>
            <a:custGeom>
              <a:avLst/>
              <a:gdLst/>
              <a:ahLst/>
              <a:cxnLst/>
              <a:rect l="l" t="t" r="r" b="b"/>
              <a:pathLst>
                <a:path w="1553" h="999" extrusionOk="0">
                  <a:moveTo>
                    <a:pt x="1553" y="1"/>
                  </a:moveTo>
                  <a:lnTo>
                    <a:pt x="0" y="925"/>
                  </a:lnTo>
                  <a:lnTo>
                    <a:pt x="148" y="999"/>
                  </a:lnTo>
                  <a:lnTo>
                    <a:pt x="1553" y="185"/>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6"/>
            <p:cNvSpPr/>
            <p:nvPr/>
          </p:nvSpPr>
          <p:spPr>
            <a:xfrm flipH="1">
              <a:off x="6785601" y="1539007"/>
              <a:ext cx="81659" cy="52490"/>
            </a:xfrm>
            <a:custGeom>
              <a:avLst/>
              <a:gdLst/>
              <a:ahLst/>
              <a:cxnLst/>
              <a:rect l="l" t="t" r="r" b="b"/>
              <a:pathLst>
                <a:path w="1554" h="999" extrusionOk="0">
                  <a:moveTo>
                    <a:pt x="1" y="1"/>
                  </a:moveTo>
                  <a:lnTo>
                    <a:pt x="1" y="185"/>
                  </a:lnTo>
                  <a:lnTo>
                    <a:pt x="1406" y="999"/>
                  </a:lnTo>
                  <a:lnTo>
                    <a:pt x="1554" y="925"/>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6"/>
            <p:cNvSpPr/>
            <p:nvPr/>
          </p:nvSpPr>
          <p:spPr>
            <a:xfrm flipH="1">
              <a:off x="6867204" y="1539007"/>
              <a:ext cx="79662" cy="52490"/>
            </a:xfrm>
            <a:custGeom>
              <a:avLst/>
              <a:gdLst/>
              <a:ahLst/>
              <a:cxnLst/>
              <a:rect l="l" t="t" r="r" b="b"/>
              <a:pathLst>
                <a:path w="1516" h="999" extrusionOk="0">
                  <a:moveTo>
                    <a:pt x="1516" y="1"/>
                  </a:moveTo>
                  <a:lnTo>
                    <a:pt x="0" y="925"/>
                  </a:lnTo>
                  <a:lnTo>
                    <a:pt x="148" y="999"/>
                  </a:lnTo>
                  <a:lnTo>
                    <a:pt x="1516" y="185"/>
                  </a:lnTo>
                  <a:lnTo>
                    <a:pt x="1516"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6"/>
            <p:cNvSpPr/>
            <p:nvPr/>
          </p:nvSpPr>
          <p:spPr>
            <a:xfrm flipH="1">
              <a:off x="6975973" y="1539007"/>
              <a:ext cx="81659" cy="52490"/>
            </a:xfrm>
            <a:custGeom>
              <a:avLst/>
              <a:gdLst/>
              <a:ahLst/>
              <a:cxnLst/>
              <a:rect l="l" t="t" r="r" b="b"/>
              <a:pathLst>
                <a:path w="1554" h="999" extrusionOk="0">
                  <a:moveTo>
                    <a:pt x="1" y="1"/>
                  </a:moveTo>
                  <a:lnTo>
                    <a:pt x="1" y="185"/>
                  </a:lnTo>
                  <a:lnTo>
                    <a:pt x="1406" y="999"/>
                  </a:lnTo>
                  <a:lnTo>
                    <a:pt x="1554" y="925"/>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6"/>
            <p:cNvSpPr/>
            <p:nvPr/>
          </p:nvSpPr>
          <p:spPr>
            <a:xfrm flipH="1">
              <a:off x="7057576" y="1539007"/>
              <a:ext cx="81659" cy="52490"/>
            </a:xfrm>
            <a:custGeom>
              <a:avLst/>
              <a:gdLst/>
              <a:ahLst/>
              <a:cxnLst/>
              <a:rect l="l" t="t" r="r" b="b"/>
              <a:pathLst>
                <a:path w="1554" h="999" extrusionOk="0">
                  <a:moveTo>
                    <a:pt x="1554" y="1"/>
                  </a:moveTo>
                  <a:lnTo>
                    <a:pt x="1" y="925"/>
                  </a:lnTo>
                  <a:lnTo>
                    <a:pt x="149" y="999"/>
                  </a:lnTo>
                  <a:lnTo>
                    <a:pt x="1554" y="185"/>
                  </a:lnTo>
                  <a:lnTo>
                    <a:pt x="1554"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6"/>
            <p:cNvSpPr/>
            <p:nvPr/>
          </p:nvSpPr>
          <p:spPr>
            <a:xfrm>
              <a:off x="7050323" y="834277"/>
              <a:ext cx="99425" cy="57603"/>
            </a:xfrm>
            <a:custGeom>
              <a:avLst/>
              <a:gdLst/>
              <a:ahLst/>
              <a:cxnLst/>
              <a:rect l="l" t="t" r="r" b="b"/>
              <a:pathLst>
                <a:path w="2810" h="1628"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6"/>
            <p:cNvSpPr/>
            <p:nvPr/>
          </p:nvSpPr>
          <p:spPr>
            <a:xfrm flipH="1">
              <a:off x="6793375" y="1548728"/>
              <a:ext cx="145767" cy="85539"/>
            </a:xfrm>
            <a:custGeom>
              <a:avLst/>
              <a:gdLst/>
              <a:ahLst/>
              <a:cxnLst/>
              <a:rect l="l" t="t" r="r" b="b"/>
              <a:pathLst>
                <a:path w="2774" h="1628" extrusionOk="0">
                  <a:moveTo>
                    <a:pt x="1369" y="0"/>
                  </a:moveTo>
                  <a:lnTo>
                    <a:pt x="1" y="814"/>
                  </a:lnTo>
                  <a:lnTo>
                    <a:pt x="1406" y="1627"/>
                  </a:lnTo>
                  <a:lnTo>
                    <a:pt x="2774" y="814"/>
                  </a:lnTo>
                  <a:lnTo>
                    <a:pt x="1369"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6"/>
            <p:cNvSpPr/>
            <p:nvPr/>
          </p:nvSpPr>
          <p:spPr>
            <a:xfrm flipH="1">
              <a:off x="6983747" y="1548728"/>
              <a:ext cx="147711" cy="85539"/>
            </a:xfrm>
            <a:custGeom>
              <a:avLst/>
              <a:gdLst/>
              <a:ahLst/>
              <a:cxnLst/>
              <a:rect l="l" t="t" r="r" b="b"/>
              <a:pathLst>
                <a:path w="2811" h="1628" extrusionOk="0">
                  <a:moveTo>
                    <a:pt x="1406" y="0"/>
                  </a:moveTo>
                  <a:lnTo>
                    <a:pt x="1" y="814"/>
                  </a:lnTo>
                  <a:lnTo>
                    <a:pt x="1406" y="1627"/>
                  </a:lnTo>
                  <a:lnTo>
                    <a:pt x="2811"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6"/>
            <p:cNvSpPr/>
            <p:nvPr/>
          </p:nvSpPr>
          <p:spPr>
            <a:xfrm>
              <a:off x="7164115" y="865662"/>
              <a:ext cx="54984" cy="34038"/>
            </a:xfrm>
            <a:custGeom>
              <a:avLst/>
              <a:gdLst/>
              <a:ahLst/>
              <a:cxnLst/>
              <a:rect l="l" t="t" r="r" b="b"/>
              <a:pathLst>
                <a:path w="1554" h="962" extrusionOk="0">
                  <a:moveTo>
                    <a:pt x="1" y="1"/>
                  </a:moveTo>
                  <a:lnTo>
                    <a:pt x="1" y="149"/>
                  </a:lnTo>
                  <a:lnTo>
                    <a:pt x="1405" y="962"/>
                  </a:lnTo>
                  <a:lnTo>
                    <a:pt x="1553"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6"/>
            <p:cNvSpPr/>
            <p:nvPr/>
          </p:nvSpPr>
          <p:spPr>
            <a:xfrm>
              <a:off x="7109165" y="865662"/>
              <a:ext cx="54984" cy="34038"/>
            </a:xfrm>
            <a:custGeom>
              <a:avLst/>
              <a:gdLst/>
              <a:ahLst/>
              <a:cxnLst/>
              <a:rect l="l" t="t" r="r" b="b"/>
              <a:pathLst>
                <a:path w="1554" h="962" extrusionOk="0">
                  <a:moveTo>
                    <a:pt x="1554" y="1"/>
                  </a:moveTo>
                  <a:lnTo>
                    <a:pt x="1" y="888"/>
                  </a:lnTo>
                  <a:lnTo>
                    <a:pt x="149" y="962"/>
                  </a:lnTo>
                  <a:lnTo>
                    <a:pt x="1554" y="149"/>
                  </a:lnTo>
                  <a:lnTo>
                    <a:pt x="1554"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6"/>
            <p:cNvSpPr/>
            <p:nvPr/>
          </p:nvSpPr>
          <p:spPr>
            <a:xfrm>
              <a:off x="7035923" y="865662"/>
              <a:ext cx="54984" cy="34038"/>
            </a:xfrm>
            <a:custGeom>
              <a:avLst/>
              <a:gdLst/>
              <a:ahLst/>
              <a:cxnLst/>
              <a:rect l="l" t="t" r="r" b="b"/>
              <a:pathLst>
                <a:path w="1554" h="962" extrusionOk="0">
                  <a:moveTo>
                    <a:pt x="0" y="1"/>
                  </a:moveTo>
                  <a:lnTo>
                    <a:pt x="0" y="149"/>
                  </a:lnTo>
                  <a:lnTo>
                    <a:pt x="1405" y="962"/>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6"/>
            <p:cNvSpPr/>
            <p:nvPr/>
          </p:nvSpPr>
          <p:spPr>
            <a:xfrm flipH="1">
              <a:off x="6770048" y="1595336"/>
              <a:ext cx="81659" cy="50546"/>
            </a:xfrm>
            <a:custGeom>
              <a:avLst/>
              <a:gdLst/>
              <a:ahLst/>
              <a:cxnLst/>
              <a:rect l="l" t="t" r="r" b="b"/>
              <a:pathLst>
                <a:path w="1554" h="962" extrusionOk="0">
                  <a:moveTo>
                    <a:pt x="1553" y="1"/>
                  </a:moveTo>
                  <a:lnTo>
                    <a:pt x="1" y="888"/>
                  </a:lnTo>
                  <a:lnTo>
                    <a:pt x="149"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6"/>
            <p:cNvSpPr/>
            <p:nvPr/>
          </p:nvSpPr>
          <p:spPr>
            <a:xfrm flipH="1">
              <a:off x="6880761" y="1595336"/>
              <a:ext cx="81659" cy="50546"/>
            </a:xfrm>
            <a:custGeom>
              <a:avLst/>
              <a:gdLst/>
              <a:ahLst/>
              <a:cxnLst/>
              <a:rect l="l" t="t" r="r" b="b"/>
              <a:pathLst>
                <a:path w="1554" h="962" extrusionOk="0">
                  <a:moveTo>
                    <a:pt x="0" y="1"/>
                  </a:moveTo>
                  <a:lnTo>
                    <a:pt x="0" y="149"/>
                  </a:lnTo>
                  <a:lnTo>
                    <a:pt x="1405" y="962"/>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6"/>
            <p:cNvSpPr/>
            <p:nvPr/>
          </p:nvSpPr>
          <p:spPr>
            <a:xfrm flipH="1">
              <a:off x="6962364" y="1595336"/>
              <a:ext cx="81659" cy="50546"/>
            </a:xfrm>
            <a:custGeom>
              <a:avLst/>
              <a:gdLst/>
              <a:ahLst/>
              <a:cxnLst/>
              <a:rect l="l" t="t" r="r" b="b"/>
              <a:pathLst>
                <a:path w="1554" h="962" extrusionOk="0">
                  <a:moveTo>
                    <a:pt x="1553" y="1"/>
                  </a:moveTo>
                  <a:lnTo>
                    <a:pt x="1" y="888"/>
                  </a:lnTo>
                  <a:lnTo>
                    <a:pt x="148"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6"/>
            <p:cNvSpPr/>
            <p:nvPr/>
          </p:nvSpPr>
          <p:spPr>
            <a:xfrm flipH="1">
              <a:off x="7071185" y="1595336"/>
              <a:ext cx="81606" cy="50546"/>
            </a:xfrm>
            <a:custGeom>
              <a:avLst/>
              <a:gdLst/>
              <a:ahLst/>
              <a:cxnLst/>
              <a:rect l="l" t="t" r="r" b="b"/>
              <a:pathLst>
                <a:path w="1553" h="962" extrusionOk="0">
                  <a:moveTo>
                    <a:pt x="0" y="1"/>
                  </a:moveTo>
                  <a:lnTo>
                    <a:pt x="0" y="149"/>
                  </a:lnTo>
                  <a:lnTo>
                    <a:pt x="1405" y="962"/>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6"/>
            <p:cNvSpPr/>
            <p:nvPr/>
          </p:nvSpPr>
          <p:spPr>
            <a:xfrm flipH="1">
              <a:off x="7152736" y="1595336"/>
              <a:ext cx="81659" cy="50546"/>
            </a:xfrm>
            <a:custGeom>
              <a:avLst/>
              <a:gdLst/>
              <a:ahLst/>
              <a:cxnLst/>
              <a:rect l="l" t="t" r="r" b="b"/>
              <a:pathLst>
                <a:path w="1554" h="962" extrusionOk="0">
                  <a:moveTo>
                    <a:pt x="1553" y="1"/>
                  </a:moveTo>
                  <a:lnTo>
                    <a:pt x="0" y="888"/>
                  </a:lnTo>
                  <a:lnTo>
                    <a:pt x="148"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6"/>
            <p:cNvSpPr/>
            <p:nvPr/>
          </p:nvSpPr>
          <p:spPr>
            <a:xfrm>
              <a:off x="7114402" y="870898"/>
              <a:ext cx="99460" cy="57603"/>
            </a:xfrm>
            <a:custGeom>
              <a:avLst/>
              <a:gdLst/>
              <a:ahLst/>
              <a:cxnLst/>
              <a:rect l="l" t="t" r="r" b="b"/>
              <a:pathLst>
                <a:path w="2811" h="1628" extrusionOk="0">
                  <a:moveTo>
                    <a:pt x="1406" y="1"/>
                  </a:moveTo>
                  <a:lnTo>
                    <a:pt x="1" y="814"/>
                  </a:lnTo>
                  <a:lnTo>
                    <a:pt x="1406" y="1627"/>
                  </a:lnTo>
                  <a:lnTo>
                    <a:pt x="2810"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6"/>
            <p:cNvSpPr/>
            <p:nvPr/>
          </p:nvSpPr>
          <p:spPr>
            <a:xfrm flipH="1">
              <a:off x="6696219" y="1603112"/>
              <a:ext cx="147711" cy="85539"/>
            </a:xfrm>
            <a:custGeom>
              <a:avLst/>
              <a:gdLst/>
              <a:ahLst/>
              <a:cxnLst/>
              <a:rect l="l" t="t" r="r" b="b"/>
              <a:pathLst>
                <a:path w="2811" h="1628" extrusionOk="0">
                  <a:moveTo>
                    <a:pt x="1405" y="1"/>
                  </a:moveTo>
                  <a:lnTo>
                    <a:pt x="1"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6"/>
            <p:cNvSpPr/>
            <p:nvPr/>
          </p:nvSpPr>
          <p:spPr>
            <a:xfrm flipH="1">
              <a:off x="6888535" y="1603112"/>
              <a:ext cx="147711" cy="85539"/>
            </a:xfrm>
            <a:custGeom>
              <a:avLst/>
              <a:gdLst/>
              <a:ahLst/>
              <a:cxnLst/>
              <a:rect l="l" t="t" r="r" b="b"/>
              <a:pathLst>
                <a:path w="2811" h="1628" extrusionOk="0">
                  <a:moveTo>
                    <a:pt x="1405" y="1"/>
                  </a:moveTo>
                  <a:lnTo>
                    <a:pt x="0" y="814"/>
                  </a:lnTo>
                  <a:lnTo>
                    <a:pt x="1442"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6"/>
            <p:cNvSpPr/>
            <p:nvPr/>
          </p:nvSpPr>
          <p:spPr>
            <a:xfrm flipH="1">
              <a:off x="7078907" y="1603112"/>
              <a:ext cx="147711" cy="85539"/>
            </a:xfrm>
            <a:custGeom>
              <a:avLst/>
              <a:gdLst/>
              <a:ahLst/>
              <a:cxnLst/>
              <a:rect l="l" t="t" r="r" b="b"/>
              <a:pathLst>
                <a:path w="2811"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6"/>
            <p:cNvSpPr/>
            <p:nvPr/>
          </p:nvSpPr>
          <p:spPr>
            <a:xfrm>
              <a:off x="7174588" y="902283"/>
              <a:ext cx="54984" cy="35383"/>
            </a:xfrm>
            <a:custGeom>
              <a:avLst/>
              <a:gdLst/>
              <a:ahLst/>
              <a:cxnLst/>
              <a:rect l="l" t="t" r="r" b="b"/>
              <a:pathLst>
                <a:path w="1554" h="1000" extrusionOk="0">
                  <a:moveTo>
                    <a:pt x="1553" y="1"/>
                  </a:moveTo>
                  <a:lnTo>
                    <a:pt x="0" y="925"/>
                  </a:lnTo>
                  <a:lnTo>
                    <a:pt x="148"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6"/>
            <p:cNvSpPr/>
            <p:nvPr/>
          </p:nvSpPr>
          <p:spPr>
            <a:xfrm>
              <a:off x="7100001" y="902283"/>
              <a:ext cx="54984" cy="35383"/>
            </a:xfrm>
            <a:custGeom>
              <a:avLst/>
              <a:gdLst/>
              <a:ahLst/>
              <a:cxnLst/>
              <a:rect l="l" t="t" r="r" b="b"/>
              <a:pathLst>
                <a:path w="1554" h="1000" extrusionOk="0">
                  <a:moveTo>
                    <a:pt x="1" y="1"/>
                  </a:moveTo>
                  <a:lnTo>
                    <a:pt x="1" y="186"/>
                  </a:lnTo>
                  <a:lnTo>
                    <a:pt x="1406" y="999"/>
                  </a:lnTo>
                  <a:lnTo>
                    <a:pt x="1554" y="925"/>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6"/>
            <p:cNvSpPr/>
            <p:nvPr/>
          </p:nvSpPr>
          <p:spPr>
            <a:xfrm>
              <a:off x="7045087" y="902283"/>
              <a:ext cx="54949" cy="35383"/>
            </a:xfrm>
            <a:custGeom>
              <a:avLst/>
              <a:gdLst/>
              <a:ahLst/>
              <a:cxnLst/>
              <a:rect l="l" t="t" r="r" b="b"/>
              <a:pathLst>
                <a:path w="1553" h="1000" extrusionOk="0">
                  <a:moveTo>
                    <a:pt x="1553" y="1"/>
                  </a:moveTo>
                  <a:lnTo>
                    <a:pt x="0" y="925"/>
                  </a:lnTo>
                  <a:lnTo>
                    <a:pt x="148"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6"/>
            <p:cNvSpPr/>
            <p:nvPr/>
          </p:nvSpPr>
          <p:spPr>
            <a:xfrm flipH="1">
              <a:off x="6783657" y="1649720"/>
              <a:ext cx="81659" cy="52542"/>
            </a:xfrm>
            <a:custGeom>
              <a:avLst/>
              <a:gdLst/>
              <a:ahLst/>
              <a:cxnLst/>
              <a:rect l="l" t="t" r="r" b="b"/>
              <a:pathLst>
                <a:path w="1554" h="1000" extrusionOk="0">
                  <a:moveTo>
                    <a:pt x="1" y="1"/>
                  </a:moveTo>
                  <a:lnTo>
                    <a:pt x="1" y="186"/>
                  </a:lnTo>
                  <a:lnTo>
                    <a:pt x="1406" y="999"/>
                  </a:lnTo>
                  <a:lnTo>
                    <a:pt x="1554" y="925"/>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6"/>
            <p:cNvSpPr/>
            <p:nvPr/>
          </p:nvSpPr>
          <p:spPr>
            <a:xfrm flipH="1">
              <a:off x="6865260" y="1649720"/>
              <a:ext cx="81606" cy="52542"/>
            </a:xfrm>
            <a:custGeom>
              <a:avLst/>
              <a:gdLst/>
              <a:ahLst/>
              <a:cxnLst/>
              <a:rect l="l" t="t" r="r" b="b"/>
              <a:pathLst>
                <a:path w="1553" h="1000" extrusionOk="0">
                  <a:moveTo>
                    <a:pt x="1553" y="1"/>
                  </a:moveTo>
                  <a:lnTo>
                    <a:pt x="0" y="925"/>
                  </a:lnTo>
                  <a:lnTo>
                    <a:pt x="148"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6"/>
            <p:cNvSpPr/>
            <p:nvPr/>
          </p:nvSpPr>
          <p:spPr>
            <a:xfrm flipH="1">
              <a:off x="6975973" y="1649720"/>
              <a:ext cx="81659" cy="52542"/>
            </a:xfrm>
            <a:custGeom>
              <a:avLst/>
              <a:gdLst/>
              <a:ahLst/>
              <a:cxnLst/>
              <a:rect l="l" t="t" r="r" b="b"/>
              <a:pathLst>
                <a:path w="1554" h="1000" extrusionOk="0">
                  <a:moveTo>
                    <a:pt x="1" y="1"/>
                  </a:moveTo>
                  <a:lnTo>
                    <a:pt x="1" y="186"/>
                  </a:lnTo>
                  <a:lnTo>
                    <a:pt x="1406" y="999"/>
                  </a:lnTo>
                  <a:lnTo>
                    <a:pt x="1554" y="925"/>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6"/>
            <p:cNvSpPr/>
            <p:nvPr/>
          </p:nvSpPr>
          <p:spPr>
            <a:xfrm flipH="1">
              <a:off x="7057576" y="1649720"/>
              <a:ext cx="81659" cy="52542"/>
            </a:xfrm>
            <a:custGeom>
              <a:avLst/>
              <a:gdLst/>
              <a:ahLst/>
              <a:cxnLst/>
              <a:rect l="l" t="t" r="r" b="b"/>
              <a:pathLst>
                <a:path w="1554" h="1000" extrusionOk="0">
                  <a:moveTo>
                    <a:pt x="1554" y="1"/>
                  </a:moveTo>
                  <a:lnTo>
                    <a:pt x="1" y="925"/>
                  </a:lnTo>
                  <a:lnTo>
                    <a:pt x="149" y="999"/>
                  </a:lnTo>
                  <a:lnTo>
                    <a:pt x="1554" y="186"/>
                  </a:lnTo>
                  <a:lnTo>
                    <a:pt x="1554"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6"/>
            <p:cNvSpPr/>
            <p:nvPr/>
          </p:nvSpPr>
          <p:spPr>
            <a:xfrm flipH="1">
              <a:off x="7166345" y="1649720"/>
              <a:ext cx="81659" cy="52542"/>
            </a:xfrm>
            <a:custGeom>
              <a:avLst/>
              <a:gdLst/>
              <a:ahLst/>
              <a:cxnLst/>
              <a:rect l="l" t="t" r="r" b="b"/>
              <a:pathLst>
                <a:path w="1554" h="1000" extrusionOk="0">
                  <a:moveTo>
                    <a:pt x="1" y="1"/>
                  </a:moveTo>
                  <a:lnTo>
                    <a:pt x="1" y="186"/>
                  </a:lnTo>
                  <a:lnTo>
                    <a:pt x="1405" y="999"/>
                  </a:lnTo>
                  <a:lnTo>
                    <a:pt x="1553" y="925"/>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6"/>
            <p:cNvSpPr/>
            <p:nvPr/>
          </p:nvSpPr>
          <p:spPr>
            <a:xfrm flipH="1">
              <a:off x="7247948" y="1649720"/>
              <a:ext cx="81659" cy="52542"/>
            </a:xfrm>
            <a:custGeom>
              <a:avLst/>
              <a:gdLst/>
              <a:ahLst/>
              <a:cxnLst/>
              <a:rect l="l" t="t" r="r" b="b"/>
              <a:pathLst>
                <a:path w="1554" h="1000" extrusionOk="0">
                  <a:moveTo>
                    <a:pt x="1554" y="1"/>
                  </a:moveTo>
                  <a:lnTo>
                    <a:pt x="1" y="925"/>
                  </a:lnTo>
                  <a:lnTo>
                    <a:pt x="149" y="999"/>
                  </a:lnTo>
                  <a:lnTo>
                    <a:pt x="1554" y="186"/>
                  </a:lnTo>
                  <a:lnTo>
                    <a:pt x="1554"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6"/>
            <p:cNvSpPr/>
            <p:nvPr/>
          </p:nvSpPr>
          <p:spPr>
            <a:xfrm>
              <a:off x="7179825" y="908829"/>
              <a:ext cx="99425" cy="57603"/>
            </a:xfrm>
            <a:custGeom>
              <a:avLst/>
              <a:gdLst/>
              <a:ahLst/>
              <a:cxnLst/>
              <a:rect l="l" t="t" r="r" b="b"/>
              <a:pathLst>
                <a:path w="2810" h="1628" extrusionOk="0">
                  <a:moveTo>
                    <a:pt x="1405" y="1"/>
                  </a:moveTo>
                  <a:lnTo>
                    <a:pt x="0" y="814"/>
                  </a:lnTo>
                  <a:lnTo>
                    <a:pt x="1405" y="1628"/>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6"/>
            <p:cNvSpPr/>
            <p:nvPr/>
          </p:nvSpPr>
          <p:spPr>
            <a:xfrm>
              <a:off x="7050323" y="908829"/>
              <a:ext cx="99425" cy="57603"/>
            </a:xfrm>
            <a:custGeom>
              <a:avLst/>
              <a:gdLst/>
              <a:ahLst/>
              <a:cxnLst/>
              <a:rect l="l" t="t" r="r" b="b"/>
              <a:pathLst>
                <a:path w="2810" h="1628" extrusionOk="0">
                  <a:moveTo>
                    <a:pt x="1405" y="1"/>
                  </a:moveTo>
                  <a:lnTo>
                    <a:pt x="0" y="814"/>
                  </a:lnTo>
                  <a:lnTo>
                    <a:pt x="1405" y="1628"/>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6"/>
            <p:cNvSpPr/>
            <p:nvPr/>
          </p:nvSpPr>
          <p:spPr>
            <a:xfrm flipH="1">
              <a:off x="6791431" y="1659441"/>
              <a:ext cx="147711" cy="85539"/>
            </a:xfrm>
            <a:custGeom>
              <a:avLst/>
              <a:gdLst/>
              <a:ahLst/>
              <a:cxnLst/>
              <a:rect l="l" t="t" r="r" b="b"/>
              <a:pathLst>
                <a:path w="2811" h="1628" extrusionOk="0">
                  <a:moveTo>
                    <a:pt x="1406" y="1"/>
                  </a:moveTo>
                  <a:lnTo>
                    <a:pt x="1" y="814"/>
                  </a:lnTo>
                  <a:lnTo>
                    <a:pt x="1406" y="1628"/>
                  </a:lnTo>
                  <a:lnTo>
                    <a:pt x="2811"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6"/>
            <p:cNvSpPr/>
            <p:nvPr/>
          </p:nvSpPr>
          <p:spPr>
            <a:xfrm flipH="1">
              <a:off x="6983747" y="1659441"/>
              <a:ext cx="147711" cy="85539"/>
            </a:xfrm>
            <a:custGeom>
              <a:avLst/>
              <a:gdLst/>
              <a:ahLst/>
              <a:cxnLst/>
              <a:rect l="l" t="t" r="r" b="b"/>
              <a:pathLst>
                <a:path w="2811" h="1628" extrusionOk="0">
                  <a:moveTo>
                    <a:pt x="1406" y="1"/>
                  </a:moveTo>
                  <a:lnTo>
                    <a:pt x="1" y="814"/>
                  </a:lnTo>
                  <a:lnTo>
                    <a:pt x="1406" y="1628"/>
                  </a:lnTo>
                  <a:lnTo>
                    <a:pt x="2811"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6"/>
            <p:cNvSpPr/>
            <p:nvPr/>
          </p:nvSpPr>
          <p:spPr>
            <a:xfrm flipH="1">
              <a:off x="7174119" y="1659441"/>
              <a:ext cx="147711" cy="85539"/>
            </a:xfrm>
            <a:custGeom>
              <a:avLst/>
              <a:gdLst/>
              <a:ahLst/>
              <a:cxnLst/>
              <a:rect l="l" t="t" r="r" b="b"/>
              <a:pathLst>
                <a:path w="2811" h="1628" extrusionOk="0">
                  <a:moveTo>
                    <a:pt x="1406" y="1"/>
                  </a:moveTo>
                  <a:lnTo>
                    <a:pt x="1" y="814"/>
                  </a:lnTo>
                  <a:lnTo>
                    <a:pt x="1406" y="1628"/>
                  </a:lnTo>
                  <a:lnTo>
                    <a:pt x="2810"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6"/>
            <p:cNvSpPr/>
            <p:nvPr/>
          </p:nvSpPr>
          <p:spPr>
            <a:xfrm>
              <a:off x="7165424" y="940249"/>
              <a:ext cx="54984" cy="35347"/>
            </a:xfrm>
            <a:custGeom>
              <a:avLst/>
              <a:gdLst/>
              <a:ahLst/>
              <a:cxnLst/>
              <a:rect l="l" t="t" r="r" b="b"/>
              <a:pathLst>
                <a:path w="1554" h="999" extrusionOk="0">
                  <a:moveTo>
                    <a:pt x="0" y="0"/>
                  </a:moveTo>
                  <a:lnTo>
                    <a:pt x="0" y="148"/>
                  </a:lnTo>
                  <a:lnTo>
                    <a:pt x="1405" y="998"/>
                  </a:lnTo>
                  <a:lnTo>
                    <a:pt x="1553"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6"/>
            <p:cNvSpPr/>
            <p:nvPr/>
          </p:nvSpPr>
          <p:spPr>
            <a:xfrm>
              <a:off x="7110474" y="940249"/>
              <a:ext cx="54984" cy="34038"/>
            </a:xfrm>
            <a:custGeom>
              <a:avLst/>
              <a:gdLst/>
              <a:ahLst/>
              <a:cxnLst/>
              <a:rect l="l" t="t" r="r" b="b"/>
              <a:pathLst>
                <a:path w="1554" h="962" extrusionOk="0">
                  <a:moveTo>
                    <a:pt x="1553" y="0"/>
                  </a:moveTo>
                  <a:lnTo>
                    <a:pt x="1" y="887"/>
                  </a:lnTo>
                  <a:lnTo>
                    <a:pt x="149" y="961"/>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6"/>
            <p:cNvSpPr/>
            <p:nvPr/>
          </p:nvSpPr>
          <p:spPr>
            <a:xfrm>
              <a:off x="7035923" y="940249"/>
              <a:ext cx="54984" cy="34038"/>
            </a:xfrm>
            <a:custGeom>
              <a:avLst/>
              <a:gdLst/>
              <a:ahLst/>
              <a:cxnLst/>
              <a:rect l="l" t="t" r="r" b="b"/>
              <a:pathLst>
                <a:path w="1554" h="962" extrusionOk="0">
                  <a:moveTo>
                    <a:pt x="0" y="0"/>
                  </a:moveTo>
                  <a:lnTo>
                    <a:pt x="0" y="148"/>
                  </a:lnTo>
                  <a:lnTo>
                    <a:pt x="1405" y="961"/>
                  </a:lnTo>
                  <a:lnTo>
                    <a:pt x="1553"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6"/>
            <p:cNvSpPr/>
            <p:nvPr/>
          </p:nvSpPr>
          <p:spPr>
            <a:xfrm flipH="1">
              <a:off x="6770048" y="1706101"/>
              <a:ext cx="81659" cy="50546"/>
            </a:xfrm>
            <a:custGeom>
              <a:avLst/>
              <a:gdLst/>
              <a:ahLst/>
              <a:cxnLst/>
              <a:rect l="l" t="t" r="r" b="b"/>
              <a:pathLst>
                <a:path w="1554" h="962" extrusionOk="0">
                  <a:moveTo>
                    <a:pt x="1553" y="0"/>
                  </a:moveTo>
                  <a:lnTo>
                    <a:pt x="1" y="887"/>
                  </a:lnTo>
                  <a:lnTo>
                    <a:pt x="149" y="961"/>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6"/>
            <p:cNvSpPr/>
            <p:nvPr/>
          </p:nvSpPr>
          <p:spPr>
            <a:xfrm flipH="1">
              <a:off x="6878817" y="1706101"/>
              <a:ext cx="81659" cy="52490"/>
            </a:xfrm>
            <a:custGeom>
              <a:avLst/>
              <a:gdLst/>
              <a:ahLst/>
              <a:cxnLst/>
              <a:rect l="l" t="t" r="r" b="b"/>
              <a:pathLst>
                <a:path w="1554" h="999" extrusionOk="0">
                  <a:moveTo>
                    <a:pt x="0" y="0"/>
                  </a:moveTo>
                  <a:lnTo>
                    <a:pt x="0" y="148"/>
                  </a:lnTo>
                  <a:lnTo>
                    <a:pt x="1405" y="998"/>
                  </a:lnTo>
                  <a:lnTo>
                    <a:pt x="1553"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6"/>
            <p:cNvSpPr/>
            <p:nvPr/>
          </p:nvSpPr>
          <p:spPr>
            <a:xfrm flipH="1">
              <a:off x="6960420" y="1706101"/>
              <a:ext cx="81659" cy="50546"/>
            </a:xfrm>
            <a:custGeom>
              <a:avLst/>
              <a:gdLst/>
              <a:ahLst/>
              <a:cxnLst/>
              <a:rect l="l" t="t" r="r" b="b"/>
              <a:pathLst>
                <a:path w="1554" h="962" extrusionOk="0">
                  <a:moveTo>
                    <a:pt x="1553" y="0"/>
                  </a:moveTo>
                  <a:lnTo>
                    <a:pt x="0" y="887"/>
                  </a:lnTo>
                  <a:lnTo>
                    <a:pt x="148" y="961"/>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6"/>
            <p:cNvSpPr/>
            <p:nvPr/>
          </p:nvSpPr>
          <p:spPr>
            <a:xfrm flipH="1">
              <a:off x="7071185" y="1706101"/>
              <a:ext cx="81606" cy="52490"/>
            </a:xfrm>
            <a:custGeom>
              <a:avLst/>
              <a:gdLst/>
              <a:ahLst/>
              <a:cxnLst/>
              <a:rect l="l" t="t" r="r" b="b"/>
              <a:pathLst>
                <a:path w="1553" h="999" extrusionOk="0">
                  <a:moveTo>
                    <a:pt x="0" y="0"/>
                  </a:moveTo>
                  <a:lnTo>
                    <a:pt x="0" y="148"/>
                  </a:lnTo>
                  <a:lnTo>
                    <a:pt x="1405" y="998"/>
                  </a:lnTo>
                  <a:lnTo>
                    <a:pt x="1553"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6"/>
            <p:cNvSpPr/>
            <p:nvPr/>
          </p:nvSpPr>
          <p:spPr>
            <a:xfrm flipH="1">
              <a:off x="7152736" y="1706101"/>
              <a:ext cx="81659" cy="50546"/>
            </a:xfrm>
            <a:custGeom>
              <a:avLst/>
              <a:gdLst/>
              <a:ahLst/>
              <a:cxnLst/>
              <a:rect l="l" t="t" r="r" b="b"/>
              <a:pathLst>
                <a:path w="1554" h="962" extrusionOk="0">
                  <a:moveTo>
                    <a:pt x="1553" y="0"/>
                  </a:moveTo>
                  <a:lnTo>
                    <a:pt x="0" y="887"/>
                  </a:lnTo>
                  <a:lnTo>
                    <a:pt x="148" y="961"/>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6"/>
            <p:cNvSpPr/>
            <p:nvPr/>
          </p:nvSpPr>
          <p:spPr>
            <a:xfrm flipH="1">
              <a:off x="6373714" y="1412741"/>
              <a:ext cx="985003" cy="507035"/>
            </a:xfrm>
            <a:custGeom>
              <a:avLst/>
              <a:gdLst/>
              <a:ahLst/>
              <a:cxnLst/>
              <a:rect l="l" t="t" r="r" b="b"/>
              <a:pathLst>
                <a:path w="18745" h="9650" extrusionOk="0">
                  <a:moveTo>
                    <a:pt x="9354" y="296"/>
                  </a:moveTo>
                  <a:lnTo>
                    <a:pt x="10907" y="1221"/>
                  </a:lnTo>
                  <a:lnTo>
                    <a:pt x="10759" y="1294"/>
                  </a:lnTo>
                  <a:lnTo>
                    <a:pt x="9354" y="2108"/>
                  </a:lnTo>
                  <a:lnTo>
                    <a:pt x="7949" y="1294"/>
                  </a:lnTo>
                  <a:lnTo>
                    <a:pt x="7801" y="1221"/>
                  </a:lnTo>
                  <a:lnTo>
                    <a:pt x="9354" y="296"/>
                  </a:lnTo>
                  <a:close/>
                  <a:moveTo>
                    <a:pt x="7542" y="1368"/>
                  </a:moveTo>
                  <a:lnTo>
                    <a:pt x="9095" y="2256"/>
                  </a:lnTo>
                  <a:lnTo>
                    <a:pt x="8947" y="2330"/>
                  </a:lnTo>
                  <a:lnTo>
                    <a:pt x="7542" y="3143"/>
                  </a:lnTo>
                  <a:lnTo>
                    <a:pt x="6137" y="2330"/>
                  </a:lnTo>
                  <a:lnTo>
                    <a:pt x="5990" y="2256"/>
                  </a:lnTo>
                  <a:lnTo>
                    <a:pt x="7542" y="1368"/>
                  </a:lnTo>
                  <a:close/>
                  <a:moveTo>
                    <a:pt x="11165" y="1368"/>
                  </a:moveTo>
                  <a:lnTo>
                    <a:pt x="12718" y="2256"/>
                  </a:lnTo>
                  <a:lnTo>
                    <a:pt x="12607" y="2330"/>
                  </a:lnTo>
                  <a:lnTo>
                    <a:pt x="11202" y="3143"/>
                  </a:lnTo>
                  <a:lnTo>
                    <a:pt x="9798" y="2330"/>
                  </a:lnTo>
                  <a:lnTo>
                    <a:pt x="9650" y="2256"/>
                  </a:lnTo>
                  <a:lnTo>
                    <a:pt x="11165" y="1368"/>
                  </a:lnTo>
                  <a:close/>
                  <a:moveTo>
                    <a:pt x="5731" y="2404"/>
                  </a:moveTo>
                  <a:lnTo>
                    <a:pt x="7284" y="3328"/>
                  </a:lnTo>
                  <a:lnTo>
                    <a:pt x="7136" y="3402"/>
                  </a:lnTo>
                  <a:lnTo>
                    <a:pt x="5731" y="4215"/>
                  </a:lnTo>
                  <a:lnTo>
                    <a:pt x="4326" y="3402"/>
                  </a:lnTo>
                  <a:lnTo>
                    <a:pt x="4178" y="3328"/>
                  </a:lnTo>
                  <a:lnTo>
                    <a:pt x="5731" y="2404"/>
                  </a:lnTo>
                  <a:close/>
                  <a:moveTo>
                    <a:pt x="9354" y="2404"/>
                  </a:moveTo>
                  <a:lnTo>
                    <a:pt x="10907" y="3328"/>
                  </a:lnTo>
                  <a:lnTo>
                    <a:pt x="10759" y="3402"/>
                  </a:lnTo>
                  <a:lnTo>
                    <a:pt x="9391" y="4215"/>
                  </a:lnTo>
                  <a:lnTo>
                    <a:pt x="7986" y="3402"/>
                  </a:lnTo>
                  <a:lnTo>
                    <a:pt x="7838" y="3328"/>
                  </a:lnTo>
                  <a:lnTo>
                    <a:pt x="9354" y="2404"/>
                  </a:lnTo>
                  <a:close/>
                  <a:moveTo>
                    <a:pt x="13014" y="2404"/>
                  </a:moveTo>
                  <a:lnTo>
                    <a:pt x="14567" y="3328"/>
                  </a:lnTo>
                  <a:lnTo>
                    <a:pt x="14419" y="3402"/>
                  </a:lnTo>
                  <a:lnTo>
                    <a:pt x="13014" y="4215"/>
                  </a:lnTo>
                  <a:lnTo>
                    <a:pt x="11609" y="3402"/>
                  </a:lnTo>
                  <a:lnTo>
                    <a:pt x="11461" y="3328"/>
                  </a:lnTo>
                  <a:lnTo>
                    <a:pt x="13014" y="2404"/>
                  </a:lnTo>
                  <a:close/>
                  <a:moveTo>
                    <a:pt x="3919" y="3476"/>
                  </a:moveTo>
                  <a:lnTo>
                    <a:pt x="5472" y="4363"/>
                  </a:lnTo>
                  <a:lnTo>
                    <a:pt x="5324" y="4437"/>
                  </a:lnTo>
                  <a:lnTo>
                    <a:pt x="3919" y="5250"/>
                  </a:lnTo>
                  <a:lnTo>
                    <a:pt x="2514" y="4437"/>
                  </a:lnTo>
                  <a:lnTo>
                    <a:pt x="2366" y="4363"/>
                  </a:lnTo>
                  <a:lnTo>
                    <a:pt x="3919" y="3476"/>
                  </a:lnTo>
                  <a:close/>
                  <a:moveTo>
                    <a:pt x="7542" y="3476"/>
                  </a:moveTo>
                  <a:lnTo>
                    <a:pt x="9095" y="4363"/>
                  </a:lnTo>
                  <a:lnTo>
                    <a:pt x="8947" y="4437"/>
                  </a:lnTo>
                  <a:lnTo>
                    <a:pt x="7579" y="5250"/>
                  </a:lnTo>
                  <a:lnTo>
                    <a:pt x="6137" y="4437"/>
                  </a:lnTo>
                  <a:lnTo>
                    <a:pt x="6026" y="4363"/>
                  </a:lnTo>
                  <a:lnTo>
                    <a:pt x="7542" y="3476"/>
                  </a:lnTo>
                  <a:close/>
                  <a:moveTo>
                    <a:pt x="11202" y="3476"/>
                  </a:moveTo>
                  <a:lnTo>
                    <a:pt x="12755" y="4363"/>
                  </a:lnTo>
                  <a:lnTo>
                    <a:pt x="12607" y="4437"/>
                  </a:lnTo>
                  <a:lnTo>
                    <a:pt x="11202" y="5250"/>
                  </a:lnTo>
                  <a:lnTo>
                    <a:pt x="9798" y="4437"/>
                  </a:lnTo>
                  <a:lnTo>
                    <a:pt x="9650" y="4363"/>
                  </a:lnTo>
                  <a:lnTo>
                    <a:pt x="11202" y="3476"/>
                  </a:lnTo>
                  <a:close/>
                  <a:moveTo>
                    <a:pt x="14826" y="3476"/>
                  </a:moveTo>
                  <a:lnTo>
                    <a:pt x="16378" y="4363"/>
                  </a:lnTo>
                  <a:lnTo>
                    <a:pt x="16230" y="4437"/>
                  </a:lnTo>
                  <a:lnTo>
                    <a:pt x="14826" y="5250"/>
                  </a:lnTo>
                  <a:lnTo>
                    <a:pt x="13421" y="4437"/>
                  </a:lnTo>
                  <a:lnTo>
                    <a:pt x="13273" y="4363"/>
                  </a:lnTo>
                  <a:lnTo>
                    <a:pt x="14826" y="3476"/>
                  </a:lnTo>
                  <a:close/>
                  <a:moveTo>
                    <a:pt x="2108" y="4511"/>
                  </a:moveTo>
                  <a:lnTo>
                    <a:pt x="3660" y="5435"/>
                  </a:lnTo>
                  <a:lnTo>
                    <a:pt x="3512" y="5509"/>
                  </a:lnTo>
                  <a:lnTo>
                    <a:pt x="2108" y="6323"/>
                  </a:lnTo>
                  <a:lnTo>
                    <a:pt x="703" y="5509"/>
                  </a:lnTo>
                  <a:lnTo>
                    <a:pt x="555" y="5435"/>
                  </a:lnTo>
                  <a:lnTo>
                    <a:pt x="2108" y="4511"/>
                  </a:lnTo>
                  <a:close/>
                  <a:moveTo>
                    <a:pt x="5731" y="4511"/>
                  </a:moveTo>
                  <a:lnTo>
                    <a:pt x="7284" y="5435"/>
                  </a:lnTo>
                  <a:lnTo>
                    <a:pt x="7136" y="5509"/>
                  </a:lnTo>
                  <a:lnTo>
                    <a:pt x="5731" y="6323"/>
                  </a:lnTo>
                  <a:lnTo>
                    <a:pt x="4326" y="5509"/>
                  </a:lnTo>
                  <a:lnTo>
                    <a:pt x="4178" y="5435"/>
                  </a:lnTo>
                  <a:lnTo>
                    <a:pt x="5731" y="4511"/>
                  </a:lnTo>
                  <a:close/>
                  <a:moveTo>
                    <a:pt x="9391" y="4511"/>
                  </a:moveTo>
                  <a:lnTo>
                    <a:pt x="10944" y="5435"/>
                  </a:lnTo>
                  <a:lnTo>
                    <a:pt x="10796" y="5509"/>
                  </a:lnTo>
                  <a:lnTo>
                    <a:pt x="9391" y="6323"/>
                  </a:lnTo>
                  <a:lnTo>
                    <a:pt x="7986" y="5509"/>
                  </a:lnTo>
                  <a:lnTo>
                    <a:pt x="7838" y="5435"/>
                  </a:lnTo>
                  <a:lnTo>
                    <a:pt x="9391" y="4511"/>
                  </a:lnTo>
                  <a:close/>
                  <a:moveTo>
                    <a:pt x="13014" y="4511"/>
                  </a:moveTo>
                  <a:lnTo>
                    <a:pt x="14567" y="5435"/>
                  </a:lnTo>
                  <a:lnTo>
                    <a:pt x="14419" y="5509"/>
                  </a:lnTo>
                  <a:lnTo>
                    <a:pt x="13014" y="6323"/>
                  </a:lnTo>
                  <a:lnTo>
                    <a:pt x="11609" y="5509"/>
                  </a:lnTo>
                  <a:lnTo>
                    <a:pt x="11461" y="5435"/>
                  </a:lnTo>
                  <a:lnTo>
                    <a:pt x="13014" y="4511"/>
                  </a:lnTo>
                  <a:close/>
                  <a:moveTo>
                    <a:pt x="16674" y="4511"/>
                  </a:moveTo>
                  <a:lnTo>
                    <a:pt x="18227" y="5435"/>
                  </a:lnTo>
                  <a:lnTo>
                    <a:pt x="18079" y="5509"/>
                  </a:lnTo>
                  <a:lnTo>
                    <a:pt x="16674" y="6323"/>
                  </a:lnTo>
                  <a:lnTo>
                    <a:pt x="15269" y="5509"/>
                  </a:lnTo>
                  <a:lnTo>
                    <a:pt x="15121" y="5435"/>
                  </a:lnTo>
                  <a:lnTo>
                    <a:pt x="16674" y="4511"/>
                  </a:lnTo>
                  <a:close/>
                  <a:moveTo>
                    <a:pt x="11202" y="5583"/>
                  </a:moveTo>
                  <a:lnTo>
                    <a:pt x="12755" y="6470"/>
                  </a:lnTo>
                  <a:lnTo>
                    <a:pt x="12607" y="6544"/>
                  </a:lnTo>
                  <a:lnTo>
                    <a:pt x="11202" y="7358"/>
                  </a:lnTo>
                  <a:lnTo>
                    <a:pt x="9798" y="6544"/>
                  </a:lnTo>
                  <a:lnTo>
                    <a:pt x="9650" y="6470"/>
                  </a:lnTo>
                  <a:lnTo>
                    <a:pt x="11202" y="5583"/>
                  </a:lnTo>
                  <a:close/>
                  <a:moveTo>
                    <a:pt x="14862" y="5583"/>
                  </a:moveTo>
                  <a:lnTo>
                    <a:pt x="16415" y="6470"/>
                  </a:lnTo>
                  <a:lnTo>
                    <a:pt x="16267" y="6581"/>
                  </a:lnTo>
                  <a:lnTo>
                    <a:pt x="14862" y="7358"/>
                  </a:lnTo>
                  <a:lnTo>
                    <a:pt x="13458" y="6544"/>
                  </a:lnTo>
                  <a:lnTo>
                    <a:pt x="13310" y="6470"/>
                  </a:lnTo>
                  <a:lnTo>
                    <a:pt x="14862" y="5583"/>
                  </a:lnTo>
                  <a:close/>
                  <a:moveTo>
                    <a:pt x="3919" y="5583"/>
                  </a:moveTo>
                  <a:lnTo>
                    <a:pt x="5472" y="6470"/>
                  </a:lnTo>
                  <a:lnTo>
                    <a:pt x="5324" y="6581"/>
                  </a:lnTo>
                  <a:lnTo>
                    <a:pt x="3919" y="7395"/>
                  </a:lnTo>
                  <a:lnTo>
                    <a:pt x="2514" y="6544"/>
                  </a:lnTo>
                  <a:lnTo>
                    <a:pt x="2366" y="6470"/>
                  </a:lnTo>
                  <a:lnTo>
                    <a:pt x="3919" y="5583"/>
                  </a:lnTo>
                  <a:close/>
                  <a:moveTo>
                    <a:pt x="7579" y="5583"/>
                  </a:moveTo>
                  <a:lnTo>
                    <a:pt x="9132" y="6470"/>
                  </a:lnTo>
                  <a:lnTo>
                    <a:pt x="8984" y="6581"/>
                  </a:lnTo>
                  <a:lnTo>
                    <a:pt x="7579" y="7395"/>
                  </a:lnTo>
                  <a:lnTo>
                    <a:pt x="6174" y="6544"/>
                  </a:lnTo>
                  <a:lnTo>
                    <a:pt x="6026" y="6470"/>
                  </a:lnTo>
                  <a:lnTo>
                    <a:pt x="7579" y="5583"/>
                  </a:lnTo>
                  <a:close/>
                  <a:moveTo>
                    <a:pt x="5731" y="6618"/>
                  </a:moveTo>
                  <a:lnTo>
                    <a:pt x="7320" y="7543"/>
                  </a:lnTo>
                  <a:lnTo>
                    <a:pt x="7173" y="7616"/>
                  </a:lnTo>
                  <a:lnTo>
                    <a:pt x="5768" y="8430"/>
                  </a:lnTo>
                  <a:lnTo>
                    <a:pt x="4363" y="7616"/>
                  </a:lnTo>
                  <a:lnTo>
                    <a:pt x="4215" y="7543"/>
                  </a:lnTo>
                  <a:lnTo>
                    <a:pt x="5731" y="6618"/>
                  </a:lnTo>
                  <a:close/>
                  <a:moveTo>
                    <a:pt x="13014" y="6618"/>
                  </a:moveTo>
                  <a:lnTo>
                    <a:pt x="14604" y="7543"/>
                  </a:lnTo>
                  <a:lnTo>
                    <a:pt x="14456" y="7616"/>
                  </a:lnTo>
                  <a:lnTo>
                    <a:pt x="13051" y="8430"/>
                  </a:lnTo>
                  <a:lnTo>
                    <a:pt x="11646" y="7616"/>
                  </a:lnTo>
                  <a:lnTo>
                    <a:pt x="11498" y="7543"/>
                  </a:lnTo>
                  <a:lnTo>
                    <a:pt x="13014" y="6618"/>
                  </a:lnTo>
                  <a:close/>
                  <a:moveTo>
                    <a:pt x="9354" y="1"/>
                  </a:moveTo>
                  <a:lnTo>
                    <a:pt x="7542" y="1036"/>
                  </a:lnTo>
                  <a:lnTo>
                    <a:pt x="7284" y="1221"/>
                  </a:lnTo>
                  <a:lnTo>
                    <a:pt x="5731" y="2108"/>
                  </a:lnTo>
                  <a:lnTo>
                    <a:pt x="5472" y="2256"/>
                  </a:lnTo>
                  <a:lnTo>
                    <a:pt x="3919" y="3143"/>
                  </a:lnTo>
                  <a:lnTo>
                    <a:pt x="3623" y="3328"/>
                  </a:lnTo>
                  <a:lnTo>
                    <a:pt x="2108" y="4215"/>
                  </a:lnTo>
                  <a:lnTo>
                    <a:pt x="1812" y="4363"/>
                  </a:lnTo>
                  <a:lnTo>
                    <a:pt x="0" y="5435"/>
                  </a:lnTo>
                  <a:lnTo>
                    <a:pt x="1849" y="6470"/>
                  </a:lnTo>
                  <a:lnTo>
                    <a:pt x="2108" y="6618"/>
                  </a:lnTo>
                  <a:lnTo>
                    <a:pt x="3660" y="7543"/>
                  </a:lnTo>
                  <a:lnTo>
                    <a:pt x="3919" y="7690"/>
                  </a:lnTo>
                  <a:lnTo>
                    <a:pt x="5472" y="8578"/>
                  </a:lnTo>
                  <a:lnTo>
                    <a:pt x="5768" y="8763"/>
                  </a:lnTo>
                  <a:lnTo>
                    <a:pt x="7320" y="9650"/>
                  </a:lnTo>
                  <a:lnTo>
                    <a:pt x="7579" y="9502"/>
                  </a:lnTo>
                  <a:lnTo>
                    <a:pt x="6174" y="8689"/>
                  </a:lnTo>
                  <a:lnTo>
                    <a:pt x="6026" y="8578"/>
                  </a:lnTo>
                  <a:lnTo>
                    <a:pt x="7579" y="7690"/>
                  </a:lnTo>
                  <a:lnTo>
                    <a:pt x="9132" y="8578"/>
                  </a:lnTo>
                  <a:lnTo>
                    <a:pt x="9391" y="8430"/>
                  </a:lnTo>
                  <a:lnTo>
                    <a:pt x="7986" y="7616"/>
                  </a:lnTo>
                  <a:lnTo>
                    <a:pt x="7838" y="7543"/>
                  </a:lnTo>
                  <a:lnTo>
                    <a:pt x="9391" y="6618"/>
                  </a:lnTo>
                  <a:lnTo>
                    <a:pt x="10944" y="7543"/>
                  </a:lnTo>
                  <a:lnTo>
                    <a:pt x="10796" y="7616"/>
                  </a:lnTo>
                  <a:lnTo>
                    <a:pt x="9391" y="8430"/>
                  </a:lnTo>
                  <a:lnTo>
                    <a:pt x="9687" y="8578"/>
                  </a:lnTo>
                  <a:lnTo>
                    <a:pt x="11202" y="7690"/>
                  </a:lnTo>
                  <a:lnTo>
                    <a:pt x="12755" y="8578"/>
                  </a:lnTo>
                  <a:lnTo>
                    <a:pt x="12644" y="8689"/>
                  </a:lnTo>
                  <a:lnTo>
                    <a:pt x="11239" y="9502"/>
                  </a:lnTo>
                  <a:lnTo>
                    <a:pt x="11498" y="9650"/>
                  </a:lnTo>
                  <a:lnTo>
                    <a:pt x="13051" y="8726"/>
                  </a:lnTo>
                  <a:lnTo>
                    <a:pt x="13310" y="8578"/>
                  </a:lnTo>
                  <a:lnTo>
                    <a:pt x="14862" y="7690"/>
                  </a:lnTo>
                  <a:lnTo>
                    <a:pt x="15121" y="7543"/>
                  </a:lnTo>
                  <a:lnTo>
                    <a:pt x="16674" y="6618"/>
                  </a:lnTo>
                  <a:lnTo>
                    <a:pt x="16933" y="6470"/>
                  </a:lnTo>
                  <a:lnTo>
                    <a:pt x="18744" y="5435"/>
                  </a:lnTo>
                  <a:lnTo>
                    <a:pt x="16933" y="4363"/>
                  </a:lnTo>
                  <a:lnTo>
                    <a:pt x="16674" y="4215"/>
                  </a:lnTo>
                  <a:lnTo>
                    <a:pt x="15121" y="3328"/>
                  </a:lnTo>
                  <a:lnTo>
                    <a:pt x="14826" y="3143"/>
                  </a:lnTo>
                  <a:lnTo>
                    <a:pt x="13273" y="2256"/>
                  </a:lnTo>
                  <a:lnTo>
                    <a:pt x="13014" y="2108"/>
                  </a:lnTo>
                  <a:lnTo>
                    <a:pt x="11461" y="1221"/>
                  </a:lnTo>
                  <a:lnTo>
                    <a:pt x="11165" y="1036"/>
                  </a:lnTo>
                  <a:lnTo>
                    <a:pt x="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6"/>
            <p:cNvSpPr/>
            <p:nvPr/>
          </p:nvSpPr>
          <p:spPr>
            <a:xfrm>
              <a:off x="7115711" y="945450"/>
              <a:ext cx="99460" cy="57603"/>
            </a:xfrm>
            <a:custGeom>
              <a:avLst/>
              <a:gdLst/>
              <a:ahLst/>
              <a:cxnLst/>
              <a:rect l="l" t="t" r="r" b="b"/>
              <a:pathLst>
                <a:path w="2811" h="1628" extrusionOk="0">
                  <a:moveTo>
                    <a:pt x="1405" y="1"/>
                  </a:moveTo>
                  <a:lnTo>
                    <a:pt x="1405" y="38"/>
                  </a:lnTo>
                  <a:lnTo>
                    <a:pt x="1" y="814"/>
                  </a:lnTo>
                  <a:lnTo>
                    <a:pt x="1405" y="1628"/>
                  </a:lnTo>
                  <a:lnTo>
                    <a:pt x="2810" y="851"/>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6"/>
            <p:cNvSpPr/>
            <p:nvPr/>
          </p:nvSpPr>
          <p:spPr>
            <a:xfrm flipH="1">
              <a:off x="6696219" y="1713825"/>
              <a:ext cx="147711" cy="85539"/>
            </a:xfrm>
            <a:custGeom>
              <a:avLst/>
              <a:gdLst/>
              <a:ahLst/>
              <a:cxnLst/>
              <a:rect l="l" t="t" r="r" b="b"/>
              <a:pathLst>
                <a:path w="2811" h="1628" extrusionOk="0">
                  <a:moveTo>
                    <a:pt x="1405" y="1"/>
                  </a:moveTo>
                  <a:lnTo>
                    <a:pt x="1405" y="38"/>
                  </a:lnTo>
                  <a:lnTo>
                    <a:pt x="1" y="814"/>
                  </a:lnTo>
                  <a:lnTo>
                    <a:pt x="1405" y="1628"/>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6"/>
            <p:cNvSpPr/>
            <p:nvPr/>
          </p:nvSpPr>
          <p:spPr>
            <a:xfrm flipH="1">
              <a:off x="6886591" y="1713825"/>
              <a:ext cx="147711" cy="87483"/>
            </a:xfrm>
            <a:custGeom>
              <a:avLst/>
              <a:gdLst/>
              <a:ahLst/>
              <a:cxnLst/>
              <a:rect l="l" t="t" r="r" b="b"/>
              <a:pathLst>
                <a:path w="2811" h="1665" extrusionOk="0">
                  <a:moveTo>
                    <a:pt x="1405" y="1"/>
                  </a:moveTo>
                  <a:lnTo>
                    <a:pt x="1405" y="38"/>
                  </a:lnTo>
                  <a:lnTo>
                    <a:pt x="0" y="814"/>
                  </a:lnTo>
                  <a:lnTo>
                    <a:pt x="1405" y="1665"/>
                  </a:lnTo>
                  <a:lnTo>
                    <a:pt x="2810" y="851"/>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6"/>
            <p:cNvSpPr/>
            <p:nvPr/>
          </p:nvSpPr>
          <p:spPr>
            <a:xfrm flipH="1">
              <a:off x="7078907" y="1713825"/>
              <a:ext cx="147711" cy="87483"/>
            </a:xfrm>
            <a:custGeom>
              <a:avLst/>
              <a:gdLst/>
              <a:ahLst/>
              <a:cxnLst/>
              <a:rect l="l" t="t" r="r" b="b"/>
              <a:pathLst>
                <a:path w="2811" h="1665" extrusionOk="0">
                  <a:moveTo>
                    <a:pt x="1405" y="1"/>
                  </a:moveTo>
                  <a:lnTo>
                    <a:pt x="1405" y="38"/>
                  </a:lnTo>
                  <a:lnTo>
                    <a:pt x="0" y="814"/>
                  </a:lnTo>
                  <a:lnTo>
                    <a:pt x="1405" y="1665"/>
                  </a:lnTo>
                  <a:lnTo>
                    <a:pt x="2810" y="851"/>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6"/>
            <p:cNvSpPr/>
            <p:nvPr/>
          </p:nvSpPr>
          <p:spPr>
            <a:xfrm>
              <a:off x="7100001" y="976870"/>
              <a:ext cx="56294" cy="35347"/>
            </a:xfrm>
            <a:custGeom>
              <a:avLst/>
              <a:gdLst/>
              <a:ahLst/>
              <a:cxnLst/>
              <a:rect l="l" t="t" r="r" b="b"/>
              <a:pathLst>
                <a:path w="1591" h="999" extrusionOk="0">
                  <a:moveTo>
                    <a:pt x="1" y="0"/>
                  </a:moveTo>
                  <a:lnTo>
                    <a:pt x="1" y="185"/>
                  </a:lnTo>
                  <a:lnTo>
                    <a:pt x="1443" y="998"/>
                  </a:lnTo>
                  <a:lnTo>
                    <a:pt x="1591"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6"/>
            <p:cNvSpPr/>
            <p:nvPr/>
          </p:nvSpPr>
          <p:spPr>
            <a:xfrm>
              <a:off x="7046396" y="976870"/>
              <a:ext cx="53640" cy="35347"/>
            </a:xfrm>
            <a:custGeom>
              <a:avLst/>
              <a:gdLst/>
              <a:ahLst/>
              <a:cxnLst/>
              <a:rect l="l" t="t" r="r" b="b"/>
              <a:pathLst>
                <a:path w="1516" h="999" extrusionOk="0">
                  <a:moveTo>
                    <a:pt x="1516" y="0"/>
                  </a:moveTo>
                  <a:lnTo>
                    <a:pt x="0" y="925"/>
                  </a:lnTo>
                  <a:lnTo>
                    <a:pt x="148" y="998"/>
                  </a:lnTo>
                  <a:lnTo>
                    <a:pt x="1516" y="185"/>
                  </a:lnTo>
                  <a:lnTo>
                    <a:pt x="151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6"/>
            <p:cNvSpPr/>
            <p:nvPr/>
          </p:nvSpPr>
          <p:spPr>
            <a:xfrm flipH="1">
              <a:off x="6783657" y="1760485"/>
              <a:ext cx="81659" cy="52490"/>
            </a:xfrm>
            <a:custGeom>
              <a:avLst/>
              <a:gdLst/>
              <a:ahLst/>
              <a:cxnLst/>
              <a:rect l="l" t="t" r="r" b="b"/>
              <a:pathLst>
                <a:path w="1554" h="999" extrusionOk="0">
                  <a:moveTo>
                    <a:pt x="1" y="0"/>
                  </a:moveTo>
                  <a:lnTo>
                    <a:pt x="1" y="185"/>
                  </a:lnTo>
                  <a:lnTo>
                    <a:pt x="1406" y="998"/>
                  </a:lnTo>
                  <a:lnTo>
                    <a:pt x="1554"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6"/>
            <p:cNvSpPr/>
            <p:nvPr/>
          </p:nvSpPr>
          <p:spPr>
            <a:xfrm flipH="1">
              <a:off x="6865260" y="1760485"/>
              <a:ext cx="81606" cy="52490"/>
            </a:xfrm>
            <a:custGeom>
              <a:avLst/>
              <a:gdLst/>
              <a:ahLst/>
              <a:cxnLst/>
              <a:rect l="l" t="t" r="r" b="b"/>
              <a:pathLst>
                <a:path w="1553" h="999" extrusionOk="0">
                  <a:moveTo>
                    <a:pt x="1553" y="0"/>
                  </a:moveTo>
                  <a:lnTo>
                    <a:pt x="0" y="925"/>
                  </a:lnTo>
                  <a:lnTo>
                    <a:pt x="148" y="998"/>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6"/>
            <p:cNvSpPr/>
            <p:nvPr/>
          </p:nvSpPr>
          <p:spPr>
            <a:xfrm flipH="1">
              <a:off x="6974029" y="1760485"/>
              <a:ext cx="83603" cy="52490"/>
            </a:xfrm>
            <a:custGeom>
              <a:avLst/>
              <a:gdLst/>
              <a:ahLst/>
              <a:cxnLst/>
              <a:rect l="l" t="t" r="r" b="b"/>
              <a:pathLst>
                <a:path w="1591" h="999" extrusionOk="0">
                  <a:moveTo>
                    <a:pt x="1" y="0"/>
                  </a:moveTo>
                  <a:lnTo>
                    <a:pt x="1" y="185"/>
                  </a:lnTo>
                  <a:lnTo>
                    <a:pt x="1443" y="998"/>
                  </a:lnTo>
                  <a:lnTo>
                    <a:pt x="1590"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6"/>
            <p:cNvSpPr/>
            <p:nvPr/>
          </p:nvSpPr>
          <p:spPr>
            <a:xfrm flipH="1">
              <a:off x="7057576" y="1760485"/>
              <a:ext cx="79715" cy="52490"/>
            </a:xfrm>
            <a:custGeom>
              <a:avLst/>
              <a:gdLst/>
              <a:ahLst/>
              <a:cxnLst/>
              <a:rect l="l" t="t" r="r" b="b"/>
              <a:pathLst>
                <a:path w="1517" h="999" extrusionOk="0">
                  <a:moveTo>
                    <a:pt x="1517" y="0"/>
                  </a:moveTo>
                  <a:lnTo>
                    <a:pt x="1" y="925"/>
                  </a:lnTo>
                  <a:lnTo>
                    <a:pt x="149" y="998"/>
                  </a:lnTo>
                  <a:lnTo>
                    <a:pt x="1517" y="185"/>
                  </a:lnTo>
                  <a:lnTo>
                    <a:pt x="1517"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6"/>
            <p:cNvSpPr/>
            <p:nvPr/>
          </p:nvSpPr>
          <p:spPr>
            <a:xfrm>
              <a:off x="7051633" y="983416"/>
              <a:ext cx="99425" cy="57567"/>
            </a:xfrm>
            <a:custGeom>
              <a:avLst/>
              <a:gdLst/>
              <a:ahLst/>
              <a:cxnLst/>
              <a:rect l="l" t="t" r="r" b="b"/>
              <a:pathLst>
                <a:path w="2810" h="1627" extrusionOk="0">
                  <a:moveTo>
                    <a:pt x="1368" y="0"/>
                  </a:moveTo>
                  <a:lnTo>
                    <a:pt x="0" y="813"/>
                  </a:lnTo>
                  <a:lnTo>
                    <a:pt x="1405" y="1627"/>
                  </a:lnTo>
                  <a:lnTo>
                    <a:pt x="2810" y="813"/>
                  </a:lnTo>
                  <a:lnTo>
                    <a:pt x="136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6"/>
            <p:cNvSpPr/>
            <p:nvPr/>
          </p:nvSpPr>
          <p:spPr>
            <a:xfrm flipH="1">
              <a:off x="6791431" y="1770206"/>
              <a:ext cx="147711" cy="85487"/>
            </a:xfrm>
            <a:custGeom>
              <a:avLst/>
              <a:gdLst/>
              <a:ahLst/>
              <a:cxnLst/>
              <a:rect l="l" t="t" r="r" b="b"/>
              <a:pathLst>
                <a:path w="2811" h="1627" extrusionOk="0">
                  <a:moveTo>
                    <a:pt x="1406" y="0"/>
                  </a:moveTo>
                  <a:lnTo>
                    <a:pt x="1" y="813"/>
                  </a:lnTo>
                  <a:lnTo>
                    <a:pt x="1406" y="1627"/>
                  </a:lnTo>
                  <a:lnTo>
                    <a:pt x="2811" y="813"/>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6"/>
            <p:cNvSpPr/>
            <p:nvPr/>
          </p:nvSpPr>
          <p:spPr>
            <a:xfrm flipH="1">
              <a:off x="6981803" y="1770206"/>
              <a:ext cx="147711" cy="85487"/>
            </a:xfrm>
            <a:custGeom>
              <a:avLst/>
              <a:gdLst/>
              <a:ahLst/>
              <a:cxnLst/>
              <a:rect l="l" t="t" r="r" b="b"/>
              <a:pathLst>
                <a:path w="2811" h="1627" extrusionOk="0">
                  <a:moveTo>
                    <a:pt x="1369" y="0"/>
                  </a:moveTo>
                  <a:lnTo>
                    <a:pt x="1" y="813"/>
                  </a:lnTo>
                  <a:lnTo>
                    <a:pt x="1406" y="1627"/>
                  </a:lnTo>
                  <a:lnTo>
                    <a:pt x="2811" y="813"/>
                  </a:lnTo>
                  <a:lnTo>
                    <a:pt x="1369"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6"/>
            <p:cNvSpPr/>
            <p:nvPr/>
          </p:nvSpPr>
          <p:spPr>
            <a:xfrm>
              <a:off x="7035923" y="1014800"/>
              <a:ext cx="54984" cy="35347"/>
            </a:xfrm>
            <a:custGeom>
              <a:avLst/>
              <a:gdLst/>
              <a:ahLst/>
              <a:cxnLst/>
              <a:rect l="l" t="t" r="r" b="b"/>
              <a:pathLst>
                <a:path w="1554" h="999" extrusionOk="0">
                  <a:moveTo>
                    <a:pt x="0" y="0"/>
                  </a:moveTo>
                  <a:lnTo>
                    <a:pt x="0" y="185"/>
                  </a:lnTo>
                  <a:lnTo>
                    <a:pt x="1405" y="999"/>
                  </a:lnTo>
                  <a:lnTo>
                    <a:pt x="1553" y="888"/>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6"/>
            <p:cNvSpPr/>
            <p:nvPr/>
          </p:nvSpPr>
          <p:spPr>
            <a:xfrm flipH="1">
              <a:off x="6770048" y="1816814"/>
              <a:ext cx="79715" cy="52490"/>
            </a:xfrm>
            <a:custGeom>
              <a:avLst/>
              <a:gdLst/>
              <a:ahLst/>
              <a:cxnLst/>
              <a:rect l="l" t="t" r="r" b="b"/>
              <a:pathLst>
                <a:path w="1517" h="999" extrusionOk="0">
                  <a:moveTo>
                    <a:pt x="1516" y="0"/>
                  </a:moveTo>
                  <a:lnTo>
                    <a:pt x="1" y="888"/>
                  </a:lnTo>
                  <a:lnTo>
                    <a:pt x="148" y="999"/>
                  </a:lnTo>
                  <a:lnTo>
                    <a:pt x="1516" y="185"/>
                  </a:lnTo>
                  <a:lnTo>
                    <a:pt x="151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6"/>
            <p:cNvSpPr/>
            <p:nvPr/>
          </p:nvSpPr>
          <p:spPr>
            <a:xfrm flipH="1">
              <a:off x="6878817" y="1816814"/>
              <a:ext cx="81659" cy="52490"/>
            </a:xfrm>
            <a:custGeom>
              <a:avLst/>
              <a:gdLst/>
              <a:ahLst/>
              <a:cxnLst/>
              <a:rect l="l" t="t" r="r" b="b"/>
              <a:pathLst>
                <a:path w="1554" h="999" extrusionOk="0">
                  <a:moveTo>
                    <a:pt x="0" y="0"/>
                  </a:moveTo>
                  <a:lnTo>
                    <a:pt x="0" y="185"/>
                  </a:lnTo>
                  <a:lnTo>
                    <a:pt x="1405" y="999"/>
                  </a:lnTo>
                  <a:lnTo>
                    <a:pt x="1553" y="888"/>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6"/>
            <p:cNvSpPr/>
            <p:nvPr/>
          </p:nvSpPr>
          <p:spPr>
            <a:xfrm flipH="1">
              <a:off x="6960420" y="1816814"/>
              <a:ext cx="81659" cy="52490"/>
            </a:xfrm>
            <a:custGeom>
              <a:avLst/>
              <a:gdLst/>
              <a:ahLst/>
              <a:cxnLst/>
              <a:rect l="l" t="t" r="r" b="b"/>
              <a:pathLst>
                <a:path w="1554" h="999" extrusionOk="0">
                  <a:moveTo>
                    <a:pt x="1553" y="0"/>
                  </a:moveTo>
                  <a:lnTo>
                    <a:pt x="0" y="888"/>
                  </a:lnTo>
                  <a:lnTo>
                    <a:pt x="148"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6"/>
            <p:cNvSpPr/>
            <p:nvPr/>
          </p:nvSpPr>
          <p:spPr>
            <a:xfrm flipH="1">
              <a:off x="6841933" y="1863421"/>
              <a:ext cx="7830" cy="5885"/>
            </a:xfrm>
            <a:custGeom>
              <a:avLst/>
              <a:gdLst/>
              <a:ahLst/>
              <a:cxnLst/>
              <a:rect l="l" t="t" r="r" b="b"/>
              <a:pathLst>
                <a:path w="149" h="112" extrusionOk="0">
                  <a:moveTo>
                    <a:pt x="148" y="112"/>
                  </a:moveTo>
                  <a:lnTo>
                    <a:pt x="1"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6"/>
            <p:cNvSpPr/>
            <p:nvPr/>
          </p:nvSpPr>
          <p:spPr>
            <a:xfrm flipH="1">
              <a:off x="6696219" y="1826534"/>
              <a:ext cx="145767" cy="85487"/>
            </a:xfrm>
            <a:custGeom>
              <a:avLst/>
              <a:gdLst/>
              <a:ahLst/>
              <a:cxnLst/>
              <a:rect l="l" t="t" r="r" b="b"/>
              <a:pathLst>
                <a:path w="2774" h="1627" extrusionOk="0">
                  <a:moveTo>
                    <a:pt x="1368" y="0"/>
                  </a:moveTo>
                  <a:lnTo>
                    <a:pt x="0" y="814"/>
                  </a:lnTo>
                  <a:lnTo>
                    <a:pt x="1405" y="1627"/>
                  </a:lnTo>
                  <a:lnTo>
                    <a:pt x="2773" y="814"/>
                  </a:lnTo>
                  <a:lnTo>
                    <a:pt x="136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6"/>
            <p:cNvSpPr/>
            <p:nvPr/>
          </p:nvSpPr>
          <p:spPr>
            <a:xfrm flipH="1">
              <a:off x="6886591" y="1826534"/>
              <a:ext cx="147711" cy="85487"/>
            </a:xfrm>
            <a:custGeom>
              <a:avLst/>
              <a:gdLst/>
              <a:ahLst/>
              <a:cxnLst/>
              <a:rect l="l" t="t" r="r" b="b"/>
              <a:pathLst>
                <a:path w="2811" h="1627"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6"/>
            <p:cNvSpPr/>
            <p:nvPr/>
          </p:nvSpPr>
          <p:spPr>
            <a:xfrm flipH="1">
              <a:off x="6783657" y="1873142"/>
              <a:ext cx="81659" cy="50546"/>
            </a:xfrm>
            <a:custGeom>
              <a:avLst/>
              <a:gdLst/>
              <a:ahLst/>
              <a:cxnLst/>
              <a:rect l="l" t="t" r="r" b="b"/>
              <a:pathLst>
                <a:path w="1554" h="962" extrusionOk="0">
                  <a:moveTo>
                    <a:pt x="1" y="1"/>
                  </a:moveTo>
                  <a:lnTo>
                    <a:pt x="1" y="148"/>
                  </a:lnTo>
                  <a:lnTo>
                    <a:pt x="1406"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6"/>
            <p:cNvSpPr/>
            <p:nvPr/>
          </p:nvSpPr>
          <p:spPr>
            <a:xfrm flipH="1">
              <a:off x="6865260" y="1873142"/>
              <a:ext cx="81606" cy="50546"/>
            </a:xfrm>
            <a:custGeom>
              <a:avLst/>
              <a:gdLst/>
              <a:ahLst/>
              <a:cxnLst/>
              <a:rect l="l" t="t" r="r" b="b"/>
              <a:pathLst>
                <a:path w="1553" h="962" extrusionOk="0">
                  <a:moveTo>
                    <a:pt x="1553" y="1"/>
                  </a:moveTo>
                  <a:lnTo>
                    <a:pt x="0" y="888"/>
                  </a:lnTo>
                  <a:lnTo>
                    <a:pt x="148" y="962"/>
                  </a:lnTo>
                  <a:lnTo>
                    <a:pt x="1553" y="148"/>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6"/>
            <p:cNvSpPr/>
            <p:nvPr/>
          </p:nvSpPr>
          <p:spPr>
            <a:xfrm flipH="1">
              <a:off x="6373734" y="1698324"/>
              <a:ext cx="489638" cy="301121"/>
            </a:xfrm>
            <a:custGeom>
              <a:avLst/>
              <a:gdLst/>
              <a:ahLst/>
              <a:cxnLst/>
              <a:rect l="l" t="t" r="r" b="b"/>
              <a:pathLst>
                <a:path w="9318" h="5731" extrusionOk="0">
                  <a:moveTo>
                    <a:pt x="9317" y="0"/>
                  </a:moveTo>
                  <a:lnTo>
                    <a:pt x="7506" y="1035"/>
                  </a:lnTo>
                  <a:lnTo>
                    <a:pt x="7247" y="1183"/>
                  </a:lnTo>
                  <a:lnTo>
                    <a:pt x="5694" y="2108"/>
                  </a:lnTo>
                  <a:lnTo>
                    <a:pt x="5435" y="2255"/>
                  </a:lnTo>
                  <a:lnTo>
                    <a:pt x="3883" y="3143"/>
                  </a:lnTo>
                  <a:lnTo>
                    <a:pt x="3624" y="3328"/>
                  </a:lnTo>
                  <a:lnTo>
                    <a:pt x="2071" y="4215"/>
                  </a:lnTo>
                  <a:lnTo>
                    <a:pt x="1812" y="4363"/>
                  </a:lnTo>
                  <a:lnTo>
                    <a:pt x="1" y="5435"/>
                  </a:lnTo>
                  <a:lnTo>
                    <a:pt x="1" y="5731"/>
                  </a:lnTo>
                  <a:lnTo>
                    <a:pt x="1812" y="4695"/>
                  </a:lnTo>
                  <a:lnTo>
                    <a:pt x="2071" y="4511"/>
                  </a:lnTo>
                  <a:lnTo>
                    <a:pt x="3624" y="3623"/>
                  </a:lnTo>
                  <a:lnTo>
                    <a:pt x="3883" y="3475"/>
                  </a:lnTo>
                  <a:lnTo>
                    <a:pt x="5435" y="2551"/>
                  </a:lnTo>
                  <a:lnTo>
                    <a:pt x="5694" y="2403"/>
                  </a:lnTo>
                  <a:lnTo>
                    <a:pt x="7247" y="1516"/>
                  </a:lnTo>
                  <a:lnTo>
                    <a:pt x="7506" y="1368"/>
                  </a:lnTo>
                  <a:lnTo>
                    <a:pt x="9317" y="296"/>
                  </a:lnTo>
                  <a:lnTo>
                    <a:pt x="93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6"/>
            <p:cNvSpPr/>
            <p:nvPr/>
          </p:nvSpPr>
          <p:spPr>
            <a:xfrm flipH="1">
              <a:off x="6939089" y="1919750"/>
              <a:ext cx="7777" cy="3941"/>
            </a:xfrm>
            <a:custGeom>
              <a:avLst/>
              <a:gdLst/>
              <a:ahLst/>
              <a:cxnLst/>
              <a:rect l="l" t="t" r="r" b="b"/>
              <a:pathLst>
                <a:path w="148" h="75" extrusionOk="0">
                  <a:moveTo>
                    <a:pt x="148" y="75"/>
                  </a:moveTo>
                  <a:lnTo>
                    <a:pt x="0" y="1"/>
                  </a:lnTo>
                  <a:lnTo>
                    <a:pt x="0" y="1"/>
                  </a:lnTo>
                  <a:lnTo>
                    <a:pt x="148" y="75"/>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6"/>
            <p:cNvSpPr/>
            <p:nvPr/>
          </p:nvSpPr>
          <p:spPr>
            <a:xfrm flipH="1">
              <a:off x="6791431" y="1880919"/>
              <a:ext cx="147711" cy="85539"/>
            </a:xfrm>
            <a:custGeom>
              <a:avLst/>
              <a:gdLst/>
              <a:ahLst/>
              <a:cxnLst/>
              <a:rect l="l" t="t" r="r" b="b"/>
              <a:pathLst>
                <a:path w="2811" h="1628" extrusionOk="0">
                  <a:moveTo>
                    <a:pt x="1406" y="0"/>
                  </a:moveTo>
                  <a:lnTo>
                    <a:pt x="1" y="814"/>
                  </a:lnTo>
                  <a:lnTo>
                    <a:pt x="1443" y="1627"/>
                  </a:lnTo>
                  <a:lnTo>
                    <a:pt x="2811"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6"/>
            <p:cNvSpPr/>
            <p:nvPr/>
          </p:nvSpPr>
          <p:spPr>
            <a:xfrm flipH="1">
              <a:off x="6863299" y="1698324"/>
              <a:ext cx="495418" cy="301121"/>
            </a:xfrm>
            <a:custGeom>
              <a:avLst/>
              <a:gdLst/>
              <a:ahLst/>
              <a:cxnLst/>
              <a:rect l="l" t="t" r="r" b="b"/>
              <a:pathLst>
                <a:path w="9428" h="5731" extrusionOk="0">
                  <a:moveTo>
                    <a:pt x="0" y="0"/>
                  </a:moveTo>
                  <a:lnTo>
                    <a:pt x="0" y="296"/>
                  </a:lnTo>
                  <a:lnTo>
                    <a:pt x="1849" y="1368"/>
                  </a:lnTo>
                  <a:lnTo>
                    <a:pt x="2108" y="1516"/>
                  </a:lnTo>
                  <a:lnTo>
                    <a:pt x="3660" y="2403"/>
                  </a:lnTo>
                  <a:lnTo>
                    <a:pt x="3919" y="2551"/>
                  </a:lnTo>
                  <a:lnTo>
                    <a:pt x="5472" y="3475"/>
                  </a:lnTo>
                  <a:lnTo>
                    <a:pt x="5768" y="3623"/>
                  </a:lnTo>
                  <a:lnTo>
                    <a:pt x="7320" y="4511"/>
                  </a:lnTo>
                  <a:lnTo>
                    <a:pt x="7579" y="4695"/>
                  </a:lnTo>
                  <a:lnTo>
                    <a:pt x="9428" y="5731"/>
                  </a:lnTo>
                  <a:lnTo>
                    <a:pt x="9428" y="5435"/>
                  </a:lnTo>
                  <a:lnTo>
                    <a:pt x="7579" y="4363"/>
                  </a:lnTo>
                  <a:lnTo>
                    <a:pt x="7320" y="4215"/>
                  </a:lnTo>
                  <a:lnTo>
                    <a:pt x="5768" y="3328"/>
                  </a:lnTo>
                  <a:lnTo>
                    <a:pt x="5472" y="3143"/>
                  </a:lnTo>
                  <a:lnTo>
                    <a:pt x="3919" y="2255"/>
                  </a:lnTo>
                  <a:lnTo>
                    <a:pt x="3660" y="2108"/>
                  </a:lnTo>
                  <a:lnTo>
                    <a:pt x="2108" y="1183"/>
                  </a:lnTo>
                  <a:lnTo>
                    <a:pt x="1849" y="1035"/>
                  </a:lnTo>
                  <a:lnTo>
                    <a:pt x="0" y="0"/>
                  </a:lnTo>
                  <a:close/>
                </a:path>
              </a:pathLst>
            </a:custGeom>
            <a:solidFill>
              <a:srgbClr val="161C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6"/>
            <p:cNvSpPr/>
            <p:nvPr/>
          </p:nvSpPr>
          <p:spPr>
            <a:xfrm flipH="1">
              <a:off x="6754489" y="1855644"/>
              <a:ext cx="219596" cy="128256"/>
            </a:xfrm>
            <a:custGeom>
              <a:avLst/>
              <a:gdLst/>
              <a:ahLst/>
              <a:cxnLst/>
              <a:rect l="l" t="t" r="r" b="b"/>
              <a:pathLst>
                <a:path w="4179" h="2441" extrusionOk="0">
                  <a:moveTo>
                    <a:pt x="2071" y="334"/>
                  </a:moveTo>
                  <a:lnTo>
                    <a:pt x="3624" y="1221"/>
                  </a:lnTo>
                  <a:lnTo>
                    <a:pt x="3476" y="1295"/>
                  </a:lnTo>
                  <a:lnTo>
                    <a:pt x="2108" y="2108"/>
                  </a:lnTo>
                  <a:lnTo>
                    <a:pt x="666" y="1295"/>
                  </a:lnTo>
                  <a:lnTo>
                    <a:pt x="518" y="1221"/>
                  </a:lnTo>
                  <a:lnTo>
                    <a:pt x="2071" y="334"/>
                  </a:lnTo>
                  <a:close/>
                  <a:moveTo>
                    <a:pt x="2071" y="1"/>
                  </a:moveTo>
                  <a:lnTo>
                    <a:pt x="1812" y="149"/>
                  </a:lnTo>
                  <a:lnTo>
                    <a:pt x="1664" y="260"/>
                  </a:lnTo>
                  <a:lnTo>
                    <a:pt x="259" y="1073"/>
                  </a:lnTo>
                  <a:lnTo>
                    <a:pt x="0" y="1221"/>
                  </a:lnTo>
                  <a:lnTo>
                    <a:pt x="259" y="1369"/>
                  </a:lnTo>
                  <a:lnTo>
                    <a:pt x="2108" y="2441"/>
                  </a:lnTo>
                  <a:lnTo>
                    <a:pt x="3919" y="1369"/>
                  </a:lnTo>
                  <a:lnTo>
                    <a:pt x="4178" y="1221"/>
                  </a:lnTo>
                  <a:lnTo>
                    <a:pt x="3919" y="1073"/>
                  </a:lnTo>
                  <a:lnTo>
                    <a:pt x="2514" y="260"/>
                  </a:lnTo>
                  <a:lnTo>
                    <a:pt x="2367" y="149"/>
                  </a:lnTo>
                  <a:lnTo>
                    <a:pt x="2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6"/>
            <p:cNvSpPr/>
            <p:nvPr/>
          </p:nvSpPr>
          <p:spPr>
            <a:xfrm flipH="1">
              <a:off x="6847744" y="1379743"/>
              <a:ext cx="555690" cy="355503"/>
            </a:xfrm>
            <a:custGeom>
              <a:avLst/>
              <a:gdLst/>
              <a:ahLst/>
              <a:cxnLst/>
              <a:rect l="l" t="t" r="r" b="b"/>
              <a:pathLst>
                <a:path w="10575" h="6766" extrusionOk="0">
                  <a:moveTo>
                    <a:pt x="64" y="5731"/>
                  </a:moveTo>
                  <a:cubicBezTo>
                    <a:pt x="46" y="5731"/>
                    <a:pt x="40" y="5733"/>
                    <a:pt x="39" y="5745"/>
                  </a:cubicBezTo>
                  <a:lnTo>
                    <a:pt x="39" y="5745"/>
                  </a:lnTo>
                  <a:lnTo>
                    <a:pt x="64" y="5731"/>
                  </a:lnTo>
                  <a:close/>
                  <a:moveTo>
                    <a:pt x="39" y="5745"/>
                  </a:moveTo>
                  <a:lnTo>
                    <a:pt x="1" y="5767"/>
                  </a:lnTo>
                  <a:lnTo>
                    <a:pt x="38" y="5767"/>
                  </a:lnTo>
                  <a:cubicBezTo>
                    <a:pt x="38" y="5758"/>
                    <a:pt x="38" y="5751"/>
                    <a:pt x="39" y="5745"/>
                  </a:cubicBezTo>
                  <a:close/>
                  <a:moveTo>
                    <a:pt x="9872" y="0"/>
                  </a:moveTo>
                  <a:lnTo>
                    <a:pt x="64" y="5731"/>
                  </a:lnTo>
                  <a:lnTo>
                    <a:pt x="64" y="5731"/>
                  </a:lnTo>
                  <a:cubicBezTo>
                    <a:pt x="67" y="5730"/>
                    <a:pt x="71" y="5730"/>
                    <a:pt x="75" y="5730"/>
                  </a:cubicBezTo>
                  <a:lnTo>
                    <a:pt x="186" y="5730"/>
                  </a:lnTo>
                  <a:cubicBezTo>
                    <a:pt x="186" y="5730"/>
                    <a:pt x="223" y="5730"/>
                    <a:pt x="223" y="5767"/>
                  </a:cubicBezTo>
                  <a:lnTo>
                    <a:pt x="260" y="5767"/>
                  </a:lnTo>
                  <a:cubicBezTo>
                    <a:pt x="297" y="5767"/>
                    <a:pt x="297" y="5767"/>
                    <a:pt x="297" y="5804"/>
                  </a:cubicBezTo>
                  <a:lnTo>
                    <a:pt x="334" y="5804"/>
                  </a:lnTo>
                  <a:cubicBezTo>
                    <a:pt x="371" y="5804"/>
                    <a:pt x="371" y="5841"/>
                    <a:pt x="371" y="5841"/>
                  </a:cubicBezTo>
                  <a:lnTo>
                    <a:pt x="408" y="5841"/>
                  </a:lnTo>
                  <a:cubicBezTo>
                    <a:pt x="408" y="5841"/>
                    <a:pt x="408" y="5878"/>
                    <a:pt x="408" y="5878"/>
                  </a:cubicBezTo>
                  <a:lnTo>
                    <a:pt x="445" y="5878"/>
                  </a:lnTo>
                  <a:cubicBezTo>
                    <a:pt x="445" y="5878"/>
                    <a:pt x="445" y="5915"/>
                    <a:pt x="482" y="5915"/>
                  </a:cubicBezTo>
                  <a:cubicBezTo>
                    <a:pt x="482" y="5952"/>
                    <a:pt x="519" y="5952"/>
                    <a:pt x="519" y="5952"/>
                  </a:cubicBezTo>
                  <a:cubicBezTo>
                    <a:pt x="519" y="5989"/>
                    <a:pt x="519" y="5989"/>
                    <a:pt x="556" y="5989"/>
                  </a:cubicBezTo>
                  <a:cubicBezTo>
                    <a:pt x="556" y="6026"/>
                    <a:pt x="556" y="6026"/>
                    <a:pt x="556" y="6026"/>
                  </a:cubicBezTo>
                  <a:cubicBezTo>
                    <a:pt x="556" y="6026"/>
                    <a:pt x="556" y="6026"/>
                    <a:pt x="592" y="6063"/>
                  </a:cubicBezTo>
                  <a:cubicBezTo>
                    <a:pt x="592" y="6100"/>
                    <a:pt x="592" y="6100"/>
                    <a:pt x="592" y="6100"/>
                  </a:cubicBezTo>
                  <a:cubicBezTo>
                    <a:pt x="629" y="6100"/>
                    <a:pt x="629" y="6137"/>
                    <a:pt x="629" y="6137"/>
                  </a:cubicBezTo>
                  <a:cubicBezTo>
                    <a:pt x="629" y="6137"/>
                    <a:pt x="629" y="6137"/>
                    <a:pt x="629" y="6174"/>
                  </a:cubicBezTo>
                  <a:cubicBezTo>
                    <a:pt x="666" y="6211"/>
                    <a:pt x="666" y="6211"/>
                    <a:pt x="666" y="6211"/>
                  </a:cubicBezTo>
                  <a:cubicBezTo>
                    <a:pt x="666" y="6211"/>
                    <a:pt x="666" y="6211"/>
                    <a:pt x="666" y="6248"/>
                  </a:cubicBezTo>
                  <a:cubicBezTo>
                    <a:pt x="666" y="6248"/>
                    <a:pt x="666" y="6285"/>
                    <a:pt x="666" y="6285"/>
                  </a:cubicBezTo>
                  <a:lnTo>
                    <a:pt x="703" y="6285"/>
                  </a:lnTo>
                  <a:cubicBezTo>
                    <a:pt x="703" y="6285"/>
                    <a:pt x="703" y="6322"/>
                    <a:pt x="703" y="6322"/>
                  </a:cubicBezTo>
                  <a:cubicBezTo>
                    <a:pt x="703" y="6359"/>
                    <a:pt x="703" y="6359"/>
                    <a:pt x="703" y="6359"/>
                  </a:cubicBezTo>
                  <a:cubicBezTo>
                    <a:pt x="703" y="6396"/>
                    <a:pt x="703" y="6396"/>
                    <a:pt x="703" y="6396"/>
                  </a:cubicBezTo>
                  <a:cubicBezTo>
                    <a:pt x="703" y="6396"/>
                    <a:pt x="703" y="6433"/>
                    <a:pt x="703" y="6433"/>
                  </a:cubicBezTo>
                  <a:cubicBezTo>
                    <a:pt x="703" y="6470"/>
                    <a:pt x="740" y="6470"/>
                    <a:pt x="740" y="6507"/>
                  </a:cubicBezTo>
                  <a:cubicBezTo>
                    <a:pt x="740" y="6507"/>
                    <a:pt x="740" y="6544"/>
                    <a:pt x="703" y="6544"/>
                  </a:cubicBezTo>
                  <a:cubicBezTo>
                    <a:pt x="703" y="6544"/>
                    <a:pt x="703" y="6544"/>
                    <a:pt x="703" y="6581"/>
                  </a:cubicBezTo>
                  <a:cubicBezTo>
                    <a:pt x="703" y="6581"/>
                    <a:pt x="703" y="6581"/>
                    <a:pt x="703" y="6618"/>
                  </a:cubicBezTo>
                  <a:cubicBezTo>
                    <a:pt x="703" y="6655"/>
                    <a:pt x="703" y="6655"/>
                    <a:pt x="703" y="6655"/>
                  </a:cubicBezTo>
                  <a:cubicBezTo>
                    <a:pt x="703" y="6655"/>
                    <a:pt x="703" y="6655"/>
                    <a:pt x="703" y="6692"/>
                  </a:cubicBezTo>
                  <a:lnTo>
                    <a:pt x="666" y="6692"/>
                  </a:lnTo>
                  <a:cubicBezTo>
                    <a:pt x="666" y="6692"/>
                    <a:pt x="666" y="6712"/>
                    <a:pt x="666" y="6723"/>
                  </a:cubicBezTo>
                  <a:lnTo>
                    <a:pt x="666" y="6723"/>
                  </a:lnTo>
                  <a:lnTo>
                    <a:pt x="10427" y="1035"/>
                  </a:lnTo>
                  <a:cubicBezTo>
                    <a:pt x="10464" y="998"/>
                    <a:pt x="10464" y="998"/>
                    <a:pt x="10464" y="998"/>
                  </a:cubicBezTo>
                  <a:lnTo>
                    <a:pt x="10501" y="998"/>
                  </a:lnTo>
                  <a:cubicBezTo>
                    <a:pt x="10501" y="998"/>
                    <a:pt x="10501" y="998"/>
                    <a:pt x="10501" y="961"/>
                  </a:cubicBezTo>
                  <a:cubicBezTo>
                    <a:pt x="10501" y="961"/>
                    <a:pt x="10501" y="961"/>
                    <a:pt x="10538" y="924"/>
                  </a:cubicBezTo>
                  <a:cubicBezTo>
                    <a:pt x="10538" y="924"/>
                    <a:pt x="10538" y="924"/>
                    <a:pt x="10538" y="887"/>
                  </a:cubicBezTo>
                  <a:cubicBezTo>
                    <a:pt x="10538" y="887"/>
                    <a:pt x="10538" y="850"/>
                    <a:pt x="10538" y="850"/>
                  </a:cubicBezTo>
                  <a:lnTo>
                    <a:pt x="10575" y="850"/>
                  </a:lnTo>
                  <a:cubicBezTo>
                    <a:pt x="10575" y="813"/>
                    <a:pt x="10575" y="813"/>
                    <a:pt x="10575" y="813"/>
                  </a:cubicBezTo>
                  <a:lnTo>
                    <a:pt x="10575" y="776"/>
                  </a:lnTo>
                  <a:cubicBezTo>
                    <a:pt x="10575" y="776"/>
                    <a:pt x="10575" y="776"/>
                    <a:pt x="10575" y="739"/>
                  </a:cubicBezTo>
                  <a:cubicBezTo>
                    <a:pt x="10575" y="739"/>
                    <a:pt x="10575" y="702"/>
                    <a:pt x="10575" y="702"/>
                  </a:cubicBezTo>
                  <a:cubicBezTo>
                    <a:pt x="10575" y="702"/>
                    <a:pt x="10575" y="702"/>
                    <a:pt x="10575" y="665"/>
                  </a:cubicBezTo>
                  <a:cubicBezTo>
                    <a:pt x="10575" y="665"/>
                    <a:pt x="10575" y="665"/>
                    <a:pt x="10575" y="629"/>
                  </a:cubicBezTo>
                  <a:lnTo>
                    <a:pt x="10538" y="629"/>
                  </a:lnTo>
                  <a:cubicBezTo>
                    <a:pt x="10538" y="629"/>
                    <a:pt x="10538" y="592"/>
                    <a:pt x="10538" y="592"/>
                  </a:cubicBezTo>
                  <a:cubicBezTo>
                    <a:pt x="10538" y="592"/>
                    <a:pt x="10538" y="592"/>
                    <a:pt x="10538" y="555"/>
                  </a:cubicBezTo>
                  <a:cubicBezTo>
                    <a:pt x="10538" y="555"/>
                    <a:pt x="10538" y="555"/>
                    <a:pt x="10538" y="518"/>
                  </a:cubicBezTo>
                  <a:cubicBezTo>
                    <a:pt x="10501" y="518"/>
                    <a:pt x="10501" y="481"/>
                    <a:pt x="10501" y="481"/>
                  </a:cubicBezTo>
                  <a:cubicBezTo>
                    <a:pt x="10501" y="444"/>
                    <a:pt x="10501" y="444"/>
                    <a:pt x="10501" y="444"/>
                  </a:cubicBezTo>
                  <a:cubicBezTo>
                    <a:pt x="10501" y="407"/>
                    <a:pt x="10464" y="407"/>
                    <a:pt x="10464" y="407"/>
                  </a:cubicBezTo>
                  <a:cubicBezTo>
                    <a:pt x="10464" y="407"/>
                    <a:pt x="10464" y="370"/>
                    <a:pt x="10464" y="370"/>
                  </a:cubicBezTo>
                  <a:cubicBezTo>
                    <a:pt x="10427" y="333"/>
                    <a:pt x="10427" y="333"/>
                    <a:pt x="10427" y="333"/>
                  </a:cubicBezTo>
                  <a:cubicBezTo>
                    <a:pt x="10427" y="333"/>
                    <a:pt x="10427" y="296"/>
                    <a:pt x="10427" y="296"/>
                  </a:cubicBezTo>
                  <a:cubicBezTo>
                    <a:pt x="10427" y="296"/>
                    <a:pt x="10390" y="259"/>
                    <a:pt x="10390" y="259"/>
                  </a:cubicBezTo>
                  <a:cubicBezTo>
                    <a:pt x="10390" y="222"/>
                    <a:pt x="10353" y="222"/>
                    <a:pt x="10353" y="222"/>
                  </a:cubicBezTo>
                  <a:cubicBezTo>
                    <a:pt x="10353" y="185"/>
                    <a:pt x="10353" y="185"/>
                    <a:pt x="10316" y="185"/>
                  </a:cubicBezTo>
                  <a:cubicBezTo>
                    <a:pt x="10316" y="148"/>
                    <a:pt x="10279" y="148"/>
                    <a:pt x="10279" y="148"/>
                  </a:cubicBezTo>
                  <a:cubicBezTo>
                    <a:pt x="10279" y="111"/>
                    <a:pt x="10279" y="111"/>
                    <a:pt x="10279" y="111"/>
                  </a:cubicBezTo>
                  <a:lnTo>
                    <a:pt x="10242" y="111"/>
                  </a:lnTo>
                  <a:cubicBezTo>
                    <a:pt x="10242" y="74"/>
                    <a:pt x="10205" y="74"/>
                    <a:pt x="10205" y="74"/>
                  </a:cubicBezTo>
                  <a:cubicBezTo>
                    <a:pt x="10168" y="74"/>
                    <a:pt x="10168" y="74"/>
                    <a:pt x="10168" y="37"/>
                  </a:cubicBezTo>
                  <a:cubicBezTo>
                    <a:pt x="10131" y="37"/>
                    <a:pt x="10131" y="37"/>
                    <a:pt x="10094" y="0"/>
                  </a:cubicBezTo>
                  <a:close/>
                  <a:moveTo>
                    <a:pt x="666" y="6723"/>
                  </a:moveTo>
                  <a:lnTo>
                    <a:pt x="656" y="6729"/>
                  </a:lnTo>
                  <a:lnTo>
                    <a:pt x="666" y="6729"/>
                  </a:lnTo>
                  <a:cubicBezTo>
                    <a:pt x="666" y="6729"/>
                    <a:pt x="666" y="6726"/>
                    <a:pt x="666" y="6723"/>
                  </a:cubicBezTo>
                  <a:close/>
                  <a:moveTo>
                    <a:pt x="629" y="6729"/>
                  </a:moveTo>
                  <a:cubicBezTo>
                    <a:pt x="629" y="6729"/>
                    <a:pt x="629" y="6736"/>
                    <a:pt x="629" y="6744"/>
                  </a:cubicBezTo>
                  <a:lnTo>
                    <a:pt x="629" y="6744"/>
                  </a:lnTo>
                  <a:lnTo>
                    <a:pt x="656" y="6729"/>
                  </a:lnTo>
                  <a:close/>
                  <a:moveTo>
                    <a:pt x="629" y="6744"/>
                  </a:moveTo>
                  <a:lnTo>
                    <a:pt x="592" y="6766"/>
                  </a:lnTo>
                  <a:lnTo>
                    <a:pt x="629" y="6766"/>
                  </a:lnTo>
                  <a:cubicBezTo>
                    <a:pt x="629" y="6766"/>
                    <a:pt x="629" y="6754"/>
                    <a:pt x="629" y="6744"/>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6"/>
            <p:cNvSpPr/>
            <p:nvPr/>
          </p:nvSpPr>
          <p:spPr>
            <a:xfrm flipH="1">
              <a:off x="7364495" y="1680827"/>
              <a:ext cx="44718" cy="55695"/>
            </a:xfrm>
            <a:custGeom>
              <a:avLst/>
              <a:gdLst/>
              <a:ahLst/>
              <a:cxnLst/>
              <a:rect l="l" t="t" r="r" b="b"/>
              <a:pathLst>
                <a:path w="851" h="1060" extrusionOk="0">
                  <a:moveTo>
                    <a:pt x="148" y="0"/>
                  </a:moveTo>
                  <a:cubicBezTo>
                    <a:pt x="148" y="37"/>
                    <a:pt x="148" y="37"/>
                    <a:pt x="148" y="37"/>
                  </a:cubicBezTo>
                  <a:lnTo>
                    <a:pt x="111" y="37"/>
                  </a:lnTo>
                  <a:cubicBezTo>
                    <a:pt x="37" y="74"/>
                    <a:pt x="0" y="148"/>
                    <a:pt x="0" y="296"/>
                  </a:cubicBezTo>
                  <a:cubicBezTo>
                    <a:pt x="0" y="555"/>
                    <a:pt x="185" y="888"/>
                    <a:pt x="407" y="999"/>
                  </a:cubicBezTo>
                  <a:cubicBezTo>
                    <a:pt x="493" y="1042"/>
                    <a:pt x="567" y="1060"/>
                    <a:pt x="629" y="1060"/>
                  </a:cubicBezTo>
                  <a:cubicBezTo>
                    <a:pt x="672" y="1060"/>
                    <a:pt x="709" y="1051"/>
                    <a:pt x="739" y="1036"/>
                  </a:cubicBezTo>
                  <a:cubicBezTo>
                    <a:pt x="739" y="999"/>
                    <a:pt x="739" y="999"/>
                    <a:pt x="776" y="999"/>
                  </a:cubicBezTo>
                  <a:cubicBezTo>
                    <a:pt x="776" y="999"/>
                    <a:pt x="776" y="999"/>
                    <a:pt x="776" y="962"/>
                  </a:cubicBezTo>
                  <a:lnTo>
                    <a:pt x="813" y="962"/>
                  </a:lnTo>
                  <a:cubicBezTo>
                    <a:pt x="813" y="925"/>
                    <a:pt x="813" y="925"/>
                    <a:pt x="813" y="925"/>
                  </a:cubicBezTo>
                  <a:cubicBezTo>
                    <a:pt x="813" y="888"/>
                    <a:pt x="813" y="888"/>
                    <a:pt x="813" y="888"/>
                  </a:cubicBezTo>
                  <a:cubicBezTo>
                    <a:pt x="813" y="851"/>
                    <a:pt x="813" y="851"/>
                    <a:pt x="813" y="851"/>
                  </a:cubicBezTo>
                  <a:cubicBezTo>
                    <a:pt x="813" y="814"/>
                    <a:pt x="813" y="814"/>
                    <a:pt x="813" y="814"/>
                  </a:cubicBezTo>
                  <a:cubicBezTo>
                    <a:pt x="813" y="814"/>
                    <a:pt x="850" y="777"/>
                    <a:pt x="850" y="777"/>
                  </a:cubicBezTo>
                  <a:cubicBezTo>
                    <a:pt x="850" y="740"/>
                    <a:pt x="813" y="740"/>
                    <a:pt x="813" y="703"/>
                  </a:cubicBezTo>
                  <a:cubicBezTo>
                    <a:pt x="813" y="703"/>
                    <a:pt x="813" y="666"/>
                    <a:pt x="813" y="666"/>
                  </a:cubicBezTo>
                  <a:cubicBezTo>
                    <a:pt x="813" y="666"/>
                    <a:pt x="813" y="666"/>
                    <a:pt x="813" y="629"/>
                  </a:cubicBezTo>
                  <a:cubicBezTo>
                    <a:pt x="813" y="629"/>
                    <a:pt x="813" y="629"/>
                    <a:pt x="813" y="592"/>
                  </a:cubicBezTo>
                  <a:cubicBezTo>
                    <a:pt x="813" y="592"/>
                    <a:pt x="813" y="555"/>
                    <a:pt x="813" y="555"/>
                  </a:cubicBezTo>
                  <a:cubicBezTo>
                    <a:pt x="776" y="555"/>
                    <a:pt x="776" y="518"/>
                    <a:pt x="776" y="518"/>
                  </a:cubicBezTo>
                  <a:cubicBezTo>
                    <a:pt x="776" y="518"/>
                    <a:pt x="776" y="481"/>
                    <a:pt x="776" y="481"/>
                  </a:cubicBezTo>
                  <a:cubicBezTo>
                    <a:pt x="776" y="481"/>
                    <a:pt x="776" y="481"/>
                    <a:pt x="739" y="444"/>
                  </a:cubicBezTo>
                  <a:cubicBezTo>
                    <a:pt x="739" y="407"/>
                    <a:pt x="739" y="407"/>
                    <a:pt x="739" y="407"/>
                  </a:cubicBezTo>
                  <a:cubicBezTo>
                    <a:pt x="739" y="407"/>
                    <a:pt x="702" y="370"/>
                    <a:pt x="702" y="370"/>
                  </a:cubicBezTo>
                  <a:cubicBezTo>
                    <a:pt x="702" y="370"/>
                    <a:pt x="702" y="370"/>
                    <a:pt x="702" y="333"/>
                  </a:cubicBezTo>
                  <a:cubicBezTo>
                    <a:pt x="666" y="296"/>
                    <a:pt x="666" y="296"/>
                    <a:pt x="666" y="296"/>
                  </a:cubicBezTo>
                  <a:cubicBezTo>
                    <a:pt x="666" y="296"/>
                    <a:pt x="666" y="259"/>
                    <a:pt x="666" y="259"/>
                  </a:cubicBezTo>
                  <a:cubicBezTo>
                    <a:pt x="629" y="259"/>
                    <a:pt x="629" y="259"/>
                    <a:pt x="629" y="222"/>
                  </a:cubicBezTo>
                  <a:cubicBezTo>
                    <a:pt x="629" y="222"/>
                    <a:pt x="592" y="222"/>
                    <a:pt x="592" y="185"/>
                  </a:cubicBezTo>
                  <a:cubicBezTo>
                    <a:pt x="555" y="185"/>
                    <a:pt x="555" y="148"/>
                    <a:pt x="555" y="148"/>
                  </a:cubicBezTo>
                  <a:lnTo>
                    <a:pt x="518" y="148"/>
                  </a:lnTo>
                  <a:cubicBezTo>
                    <a:pt x="518" y="148"/>
                    <a:pt x="518" y="111"/>
                    <a:pt x="481" y="111"/>
                  </a:cubicBezTo>
                  <a:cubicBezTo>
                    <a:pt x="481" y="111"/>
                    <a:pt x="481" y="74"/>
                    <a:pt x="444" y="74"/>
                  </a:cubicBezTo>
                  <a:lnTo>
                    <a:pt x="407" y="74"/>
                  </a:lnTo>
                  <a:cubicBezTo>
                    <a:pt x="407" y="37"/>
                    <a:pt x="407" y="37"/>
                    <a:pt x="370" y="37"/>
                  </a:cubicBezTo>
                  <a:lnTo>
                    <a:pt x="333" y="37"/>
                  </a:lnTo>
                  <a:cubicBezTo>
                    <a:pt x="333" y="0"/>
                    <a:pt x="296" y="0"/>
                    <a:pt x="296" y="0"/>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6"/>
            <p:cNvSpPr/>
            <p:nvPr/>
          </p:nvSpPr>
          <p:spPr>
            <a:xfrm flipH="1">
              <a:off x="7955047" y="1257313"/>
              <a:ext cx="209875" cy="198190"/>
            </a:xfrm>
            <a:custGeom>
              <a:avLst/>
              <a:gdLst/>
              <a:ahLst/>
              <a:cxnLst/>
              <a:rect l="l" t="t" r="r" b="b"/>
              <a:pathLst>
                <a:path w="3994" h="3772" extrusionOk="0">
                  <a:moveTo>
                    <a:pt x="3935" y="1409"/>
                  </a:moveTo>
                  <a:lnTo>
                    <a:pt x="3943" y="1413"/>
                  </a:lnTo>
                  <a:lnTo>
                    <a:pt x="3943" y="1413"/>
                  </a:lnTo>
                  <a:cubicBezTo>
                    <a:pt x="3941" y="1411"/>
                    <a:pt x="3938" y="1410"/>
                    <a:pt x="3935" y="1409"/>
                  </a:cubicBezTo>
                  <a:close/>
                  <a:moveTo>
                    <a:pt x="3943" y="1413"/>
                  </a:moveTo>
                  <a:lnTo>
                    <a:pt x="3943" y="1413"/>
                  </a:lnTo>
                  <a:cubicBezTo>
                    <a:pt x="3956" y="1424"/>
                    <a:pt x="3956" y="1443"/>
                    <a:pt x="3956" y="1443"/>
                  </a:cubicBezTo>
                  <a:lnTo>
                    <a:pt x="3993" y="1443"/>
                  </a:lnTo>
                  <a:lnTo>
                    <a:pt x="3943" y="1413"/>
                  </a:lnTo>
                  <a:close/>
                  <a:moveTo>
                    <a:pt x="1294" y="1"/>
                  </a:moveTo>
                  <a:cubicBezTo>
                    <a:pt x="1257" y="38"/>
                    <a:pt x="1257" y="38"/>
                    <a:pt x="1257" y="38"/>
                  </a:cubicBezTo>
                  <a:lnTo>
                    <a:pt x="1147" y="38"/>
                  </a:lnTo>
                  <a:cubicBezTo>
                    <a:pt x="1147" y="75"/>
                    <a:pt x="1110" y="75"/>
                    <a:pt x="1110" y="75"/>
                  </a:cubicBezTo>
                  <a:lnTo>
                    <a:pt x="1073" y="75"/>
                  </a:lnTo>
                  <a:cubicBezTo>
                    <a:pt x="1036" y="112"/>
                    <a:pt x="999" y="112"/>
                    <a:pt x="962" y="149"/>
                  </a:cubicBezTo>
                  <a:cubicBezTo>
                    <a:pt x="962" y="149"/>
                    <a:pt x="925" y="149"/>
                    <a:pt x="925" y="186"/>
                  </a:cubicBezTo>
                  <a:lnTo>
                    <a:pt x="888" y="186"/>
                  </a:lnTo>
                  <a:cubicBezTo>
                    <a:pt x="888" y="186"/>
                    <a:pt x="851" y="223"/>
                    <a:pt x="814" y="223"/>
                  </a:cubicBezTo>
                  <a:cubicBezTo>
                    <a:pt x="814" y="260"/>
                    <a:pt x="814" y="260"/>
                    <a:pt x="777" y="260"/>
                  </a:cubicBezTo>
                  <a:cubicBezTo>
                    <a:pt x="777" y="297"/>
                    <a:pt x="740" y="297"/>
                    <a:pt x="703" y="334"/>
                  </a:cubicBezTo>
                  <a:cubicBezTo>
                    <a:pt x="666" y="371"/>
                    <a:pt x="629" y="408"/>
                    <a:pt x="592" y="445"/>
                  </a:cubicBezTo>
                  <a:cubicBezTo>
                    <a:pt x="592" y="445"/>
                    <a:pt x="592" y="445"/>
                    <a:pt x="592" y="481"/>
                  </a:cubicBezTo>
                  <a:cubicBezTo>
                    <a:pt x="555" y="481"/>
                    <a:pt x="518" y="518"/>
                    <a:pt x="518" y="555"/>
                  </a:cubicBezTo>
                  <a:lnTo>
                    <a:pt x="481" y="555"/>
                  </a:lnTo>
                  <a:cubicBezTo>
                    <a:pt x="481" y="592"/>
                    <a:pt x="444" y="592"/>
                    <a:pt x="444" y="629"/>
                  </a:cubicBezTo>
                  <a:cubicBezTo>
                    <a:pt x="444" y="629"/>
                    <a:pt x="444" y="629"/>
                    <a:pt x="407" y="666"/>
                  </a:cubicBezTo>
                  <a:cubicBezTo>
                    <a:pt x="407" y="666"/>
                    <a:pt x="370" y="703"/>
                    <a:pt x="370" y="740"/>
                  </a:cubicBezTo>
                  <a:cubicBezTo>
                    <a:pt x="333" y="777"/>
                    <a:pt x="333" y="777"/>
                    <a:pt x="333" y="777"/>
                  </a:cubicBezTo>
                  <a:cubicBezTo>
                    <a:pt x="296" y="814"/>
                    <a:pt x="296" y="851"/>
                    <a:pt x="296" y="888"/>
                  </a:cubicBezTo>
                  <a:cubicBezTo>
                    <a:pt x="259" y="888"/>
                    <a:pt x="259" y="888"/>
                    <a:pt x="259" y="925"/>
                  </a:cubicBezTo>
                  <a:cubicBezTo>
                    <a:pt x="259" y="925"/>
                    <a:pt x="222" y="962"/>
                    <a:pt x="222" y="999"/>
                  </a:cubicBezTo>
                  <a:cubicBezTo>
                    <a:pt x="222" y="999"/>
                    <a:pt x="185" y="1036"/>
                    <a:pt x="185" y="1036"/>
                  </a:cubicBezTo>
                  <a:cubicBezTo>
                    <a:pt x="185" y="1073"/>
                    <a:pt x="185" y="1110"/>
                    <a:pt x="148" y="1110"/>
                  </a:cubicBezTo>
                  <a:cubicBezTo>
                    <a:pt x="148" y="1147"/>
                    <a:pt x="148" y="1147"/>
                    <a:pt x="148" y="1147"/>
                  </a:cubicBezTo>
                  <a:cubicBezTo>
                    <a:pt x="148" y="1147"/>
                    <a:pt x="148" y="1184"/>
                    <a:pt x="148" y="1184"/>
                  </a:cubicBezTo>
                  <a:cubicBezTo>
                    <a:pt x="148" y="1184"/>
                    <a:pt x="111" y="1221"/>
                    <a:pt x="111" y="1221"/>
                  </a:cubicBezTo>
                  <a:cubicBezTo>
                    <a:pt x="111" y="1221"/>
                    <a:pt x="111" y="1258"/>
                    <a:pt x="111" y="1258"/>
                  </a:cubicBezTo>
                  <a:cubicBezTo>
                    <a:pt x="111" y="1258"/>
                    <a:pt x="111" y="1258"/>
                    <a:pt x="111" y="1295"/>
                  </a:cubicBezTo>
                  <a:cubicBezTo>
                    <a:pt x="111" y="1295"/>
                    <a:pt x="74" y="1332"/>
                    <a:pt x="74" y="1369"/>
                  </a:cubicBezTo>
                  <a:cubicBezTo>
                    <a:pt x="74" y="1369"/>
                    <a:pt x="74" y="1406"/>
                    <a:pt x="74" y="1406"/>
                  </a:cubicBezTo>
                  <a:cubicBezTo>
                    <a:pt x="74" y="1443"/>
                    <a:pt x="37" y="1443"/>
                    <a:pt x="37" y="1480"/>
                  </a:cubicBezTo>
                  <a:cubicBezTo>
                    <a:pt x="37" y="1517"/>
                    <a:pt x="37" y="1517"/>
                    <a:pt x="37" y="1554"/>
                  </a:cubicBezTo>
                  <a:cubicBezTo>
                    <a:pt x="37" y="1554"/>
                    <a:pt x="37" y="1591"/>
                    <a:pt x="37" y="1628"/>
                  </a:cubicBezTo>
                  <a:cubicBezTo>
                    <a:pt x="37" y="1628"/>
                    <a:pt x="37" y="1665"/>
                    <a:pt x="37" y="1665"/>
                  </a:cubicBezTo>
                  <a:cubicBezTo>
                    <a:pt x="0" y="1702"/>
                    <a:pt x="0" y="1738"/>
                    <a:pt x="0" y="1775"/>
                  </a:cubicBezTo>
                  <a:cubicBezTo>
                    <a:pt x="0" y="1812"/>
                    <a:pt x="0" y="1849"/>
                    <a:pt x="37" y="1886"/>
                  </a:cubicBezTo>
                  <a:cubicBezTo>
                    <a:pt x="37" y="1923"/>
                    <a:pt x="37" y="1960"/>
                    <a:pt x="37" y="1997"/>
                  </a:cubicBezTo>
                  <a:cubicBezTo>
                    <a:pt x="37" y="2034"/>
                    <a:pt x="37" y="2071"/>
                    <a:pt x="74" y="2108"/>
                  </a:cubicBezTo>
                  <a:cubicBezTo>
                    <a:pt x="74" y="2145"/>
                    <a:pt x="74" y="2182"/>
                    <a:pt x="111" y="2182"/>
                  </a:cubicBezTo>
                  <a:cubicBezTo>
                    <a:pt x="111" y="2182"/>
                    <a:pt x="111" y="2219"/>
                    <a:pt x="111" y="2219"/>
                  </a:cubicBezTo>
                  <a:cubicBezTo>
                    <a:pt x="111" y="2219"/>
                    <a:pt x="148" y="2256"/>
                    <a:pt x="148" y="2256"/>
                  </a:cubicBezTo>
                  <a:cubicBezTo>
                    <a:pt x="148" y="2256"/>
                    <a:pt x="148" y="2256"/>
                    <a:pt x="148" y="2293"/>
                  </a:cubicBezTo>
                  <a:lnTo>
                    <a:pt x="185" y="2293"/>
                  </a:lnTo>
                  <a:cubicBezTo>
                    <a:pt x="185" y="2330"/>
                    <a:pt x="185" y="2330"/>
                    <a:pt x="185" y="2330"/>
                  </a:cubicBezTo>
                  <a:lnTo>
                    <a:pt x="222" y="2330"/>
                  </a:lnTo>
                  <a:cubicBezTo>
                    <a:pt x="222" y="2367"/>
                    <a:pt x="222" y="2367"/>
                    <a:pt x="222" y="2367"/>
                  </a:cubicBezTo>
                  <a:cubicBezTo>
                    <a:pt x="259" y="2367"/>
                    <a:pt x="259" y="2404"/>
                    <a:pt x="296" y="2404"/>
                  </a:cubicBezTo>
                  <a:lnTo>
                    <a:pt x="2625" y="3772"/>
                  </a:lnTo>
                  <a:cubicBezTo>
                    <a:pt x="2625" y="3772"/>
                    <a:pt x="2588" y="3735"/>
                    <a:pt x="2588" y="3735"/>
                  </a:cubicBezTo>
                  <a:cubicBezTo>
                    <a:pt x="2588" y="3735"/>
                    <a:pt x="2588" y="3735"/>
                    <a:pt x="2551" y="3698"/>
                  </a:cubicBezTo>
                  <a:lnTo>
                    <a:pt x="2514" y="3698"/>
                  </a:lnTo>
                  <a:cubicBezTo>
                    <a:pt x="2514" y="3698"/>
                    <a:pt x="2514" y="3661"/>
                    <a:pt x="2514" y="3661"/>
                  </a:cubicBezTo>
                  <a:cubicBezTo>
                    <a:pt x="2514" y="3624"/>
                    <a:pt x="2477" y="3624"/>
                    <a:pt x="2477" y="3624"/>
                  </a:cubicBezTo>
                  <a:cubicBezTo>
                    <a:pt x="2477" y="3587"/>
                    <a:pt x="2477" y="3587"/>
                    <a:pt x="2477" y="3587"/>
                  </a:cubicBezTo>
                  <a:cubicBezTo>
                    <a:pt x="2440" y="3587"/>
                    <a:pt x="2440" y="3550"/>
                    <a:pt x="2440" y="3550"/>
                  </a:cubicBezTo>
                  <a:cubicBezTo>
                    <a:pt x="2440" y="3513"/>
                    <a:pt x="2440" y="3513"/>
                    <a:pt x="2404" y="3513"/>
                  </a:cubicBezTo>
                  <a:cubicBezTo>
                    <a:pt x="2404" y="3476"/>
                    <a:pt x="2404" y="3476"/>
                    <a:pt x="2404" y="3476"/>
                  </a:cubicBezTo>
                  <a:cubicBezTo>
                    <a:pt x="2404" y="3439"/>
                    <a:pt x="2404" y="3439"/>
                    <a:pt x="2404" y="3402"/>
                  </a:cubicBezTo>
                  <a:cubicBezTo>
                    <a:pt x="2404" y="3402"/>
                    <a:pt x="2367" y="3402"/>
                    <a:pt x="2367" y="3365"/>
                  </a:cubicBezTo>
                  <a:cubicBezTo>
                    <a:pt x="2367" y="3328"/>
                    <a:pt x="2367" y="3328"/>
                    <a:pt x="2367" y="3291"/>
                  </a:cubicBezTo>
                  <a:cubicBezTo>
                    <a:pt x="2367" y="3291"/>
                    <a:pt x="2367" y="3291"/>
                    <a:pt x="2367" y="3254"/>
                  </a:cubicBezTo>
                  <a:cubicBezTo>
                    <a:pt x="2367" y="3217"/>
                    <a:pt x="2367" y="3180"/>
                    <a:pt x="2367" y="3180"/>
                  </a:cubicBezTo>
                  <a:lnTo>
                    <a:pt x="2367" y="3143"/>
                  </a:lnTo>
                  <a:cubicBezTo>
                    <a:pt x="2367" y="3106"/>
                    <a:pt x="2367" y="3069"/>
                    <a:pt x="2367" y="3032"/>
                  </a:cubicBezTo>
                  <a:cubicBezTo>
                    <a:pt x="2367" y="3032"/>
                    <a:pt x="2367" y="2995"/>
                    <a:pt x="2367" y="2995"/>
                  </a:cubicBezTo>
                  <a:cubicBezTo>
                    <a:pt x="2367" y="2959"/>
                    <a:pt x="2367" y="2922"/>
                    <a:pt x="2367" y="2922"/>
                  </a:cubicBezTo>
                  <a:cubicBezTo>
                    <a:pt x="2367" y="2885"/>
                    <a:pt x="2404" y="2885"/>
                    <a:pt x="2404" y="2848"/>
                  </a:cubicBezTo>
                  <a:cubicBezTo>
                    <a:pt x="2404" y="2848"/>
                    <a:pt x="2404" y="2811"/>
                    <a:pt x="2404" y="2774"/>
                  </a:cubicBezTo>
                  <a:cubicBezTo>
                    <a:pt x="2404" y="2774"/>
                    <a:pt x="2404" y="2737"/>
                    <a:pt x="2440" y="2737"/>
                  </a:cubicBezTo>
                  <a:cubicBezTo>
                    <a:pt x="2440" y="2700"/>
                    <a:pt x="2440" y="2663"/>
                    <a:pt x="2440" y="2663"/>
                  </a:cubicBezTo>
                  <a:cubicBezTo>
                    <a:pt x="2440" y="2626"/>
                    <a:pt x="2440" y="2626"/>
                    <a:pt x="2440" y="2626"/>
                  </a:cubicBezTo>
                  <a:cubicBezTo>
                    <a:pt x="2440" y="2626"/>
                    <a:pt x="2477" y="2589"/>
                    <a:pt x="2477" y="2589"/>
                  </a:cubicBezTo>
                  <a:cubicBezTo>
                    <a:pt x="2477" y="2589"/>
                    <a:pt x="2477" y="2552"/>
                    <a:pt x="2477" y="2552"/>
                  </a:cubicBezTo>
                  <a:cubicBezTo>
                    <a:pt x="2477" y="2552"/>
                    <a:pt x="2477" y="2515"/>
                    <a:pt x="2477" y="2515"/>
                  </a:cubicBezTo>
                  <a:cubicBezTo>
                    <a:pt x="2477" y="2515"/>
                    <a:pt x="2514" y="2515"/>
                    <a:pt x="2514" y="2478"/>
                  </a:cubicBezTo>
                  <a:cubicBezTo>
                    <a:pt x="2514" y="2478"/>
                    <a:pt x="2514" y="2441"/>
                    <a:pt x="2551" y="2404"/>
                  </a:cubicBezTo>
                  <a:cubicBezTo>
                    <a:pt x="2551" y="2404"/>
                    <a:pt x="2551" y="2367"/>
                    <a:pt x="2551" y="2367"/>
                  </a:cubicBezTo>
                  <a:cubicBezTo>
                    <a:pt x="2588" y="2330"/>
                    <a:pt x="2588" y="2330"/>
                    <a:pt x="2588" y="2293"/>
                  </a:cubicBezTo>
                  <a:cubicBezTo>
                    <a:pt x="2625" y="2256"/>
                    <a:pt x="2625" y="2256"/>
                    <a:pt x="2625" y="2256"/>
                  </a:cubicBezTo>
                  <a:cubicBezTo>
                    <a:pt x="2625" y="2219"/>
                    <a:pt x="2662" y="2182"/>
                    <a:pt x="2662" y="2145"/>
                  </a:cubicBezTo>
                  <a:cubicBezTo>
                    <a:pt x="2699" y="2145"/>
                    <a:pt x="2699" y="2145"/>
                    <a:pt x="2699" y="2108"/>
                  </a:cubicBezTo>
                  <a:cubicBezTo>
                    <a:pt x="2736" y="2071"/>
                    <a:pt x="2736" y="2071"/>
                    <a:pt x="2773" y="2034"/>
                  </a:cubicBezTo>
                  <a:cubicBezTo>
                    <a:pt x="2773" y="2034"/>
                    <a:pt x="2773" y="1997"/>
                    <a:pt x="2773" y="1997"/>
                  </a:cubicBezTo>
                  <a:cubicBezTo>
                    <a:pt x="2810" y="1960"/>
                    <a:pt x="2810" y="1960"/>
                    <a:pt x="2847" y="1923"/>
                  </a:cubicBezTo>
                  <a:cubicBezTo>
                    <a:pt x="2884" y="1886"/>
                    <a:pt x="2884" y="1849"/>
                    <a:pt x="2921" y="1849"/>
                  </a:cubicBezTo>
                  <a:cubicBezTo>
                    <a:pt x="2921" y="1812"/>
                    <a:pt x="2921" y="1812"/>
                    <a:pt x="2921" y="1812"/>
                  </a:cubicBezTo>
                  <a:cubicBezTo>
                    <a:pt x="2958" y="1775"/>
                    <a:pt x="2995" y="1738"/>
                    <a:pt x="3032" y="1702"/>
                  </a:cubicBezTo>
                  <a:lnTo>
                    <a:pt x="3069" y="1702"/>
                  </a:lnTo>
                  <a:cubicBezTo>
                    <a:pt x="3069" y="1665"/>
                    <a:pt x="3106" y="1665"/>
                    <a:pt x="3143" y="1628"/>
                  </a:cubicBezTo>
                  <a:cubicBezTo>
                    <a:pt x="3143" y="1628"/>
                    <a:pt x="3143" y="1628"/>
                    <a:pt x="3180" y="1591"/>
                  </a:cubicBezTo>
                  <a:cubicBezTo>
                    <a:pt x="3180" y="1591"/>
                    <a:pt x="3217" y="1591"/>
                    <a:pt x="3217" y="1554"/>
                  </a:cubicBezTo>
                  <a:lnTo>
                    <a:pt x="3254" y="1554"/>
                  </a:lnTo>
                  <a:cubicBezTo>
                    <a:pt x="3254" y="1517"/>
                    <a:pt x="3291" y="1517"/>
                    <a:pt x="3328" y="1517"/>
                  </a:cubicBezTo>
                  <a:cubicBezTo>
                    <a:pt x="3328" y="1480"/>
                    <a:pt x="3365" y="1480"/>
                    <a:pt x="3402" y="1443"/>
                  </a:cubicBezTo>
                  <a:lnTo>
                    <a:pt x="3439" y="1443"/>
                  </a:lnTo>
                  <a:cubicBezTo>
                    <a:pt x="3439" y="1443"/>
                    <a:pt x="3476" y="1443"/>
                    <a:pt x="3513" y="1406"/>
                  </a:cubicBezTo>
                  <a:lnTo>
                    <a:pt x="3624" y="1406"/>
                  </a:lnTo>
                  <a:cubicBezTo>
                    <a:pt x="3624" y="1406"/>
                    <a:pt x="3661" y="1369"/>
                    <a:pt x="3661" y="1369"/>
                  </a:cubicBezTo>
                  <a:lnTo>
                    <a:pt x="3808" y="1369"/>
                  </a:lnTo>
                  <a:cubicBezTo>
                    <a:pt x="3845" y="1369"/>
                    <a:pt x="3845" y="1369"/>
                    <a:pt x="3845" y="1406"/>
                  </a:cubicBezTo>
                  <a:lnTo>
                    <a:pt x="3919" y="1406"/>
                  </a:lnTo>
                  <a:cubicBezTo>
                    <a:pt x="3926" y="1406"/>
                    <a:pt x="3931" y="1407"/>
                    <a:pt x="3935" y="1409"/>
                  </a:cubicBezTo>
                  <a:lnTo>
                    <a:pt x="3935" y="1409"/>
                  </a:lnTo>
                  <a:lnTo>
                    <a:pt x="1664" y="75"/>
                  </a:lnTo>
                  <a:cubicBezTo>
                    <a:pt x="1627" y="75"/>
                    <a:pt x="1590" y="38"/>
                    <a:pt x="1590" y="38"/>
                  </a:cubicBezTo>
                  <a:lnTo>
                    <a:pt x="1516" y="38"/>
                  </a:lnTo>
                  <a:cubicBezTo>
                    <a:pt x="1516" y="1"/>
                    <a:pt x="1479" y="1"/>
                    <a:pt x="1479"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6"/>
            <p:cNvSpPr/>
            <p:nvPr/>
          </p:nvSpPr>
          <p:spPr>
            <a:xfrm flipH="1">
              <a:off x="7939498" y="1329195"/>
              <a:ext cx="101101" cy="129990"/>
            </a:xfrm>
            <a:custGeom>
              <a:avLst/>
              <a:gdLst/>
              <a:ahLst/>
              <a:cxnLst/>
              <a:rect l="l" t="t" r="r" b="b"/>
              <a:pathLst>
                <a:path w="1924" h="2474" extrusionOk="0">
                  <a:moveTo>
                    <a:pt x="1295" y="1"/>
                  </a:moveTo>
                  <a:cubicBezTo>
                    <a:pt x="1295" y="1"/>
                    <a:pt x="1258" y="1"/>
                    <a:pt x="1221" y="38"/>
                  </a:cubicBezTo>
                  <a:lnTo>
                    <a:pt x="1147" y="38"/>
                  </a:lnTo>
                  <a:cubicBezTo>
                    <a:pt x="1110" y="75"/>
                    <a:pt x="1073" y="75"/>
                    <a:pt x="1036" y="75"/>
                  </a:cubicBezTo>
                  <a:cubicBezTo>
                    <a:pt x="999" y="112"/>
                    <a:pt x="962" y="112"/>
                    <a:pt x="962" y="149"/>
                  </a:cubicBezTo>
                  <a:cubicBezTo>
                    <a:pt x="925" y="149"/>
                    <a:pt x="888" y="186"/>
                    <a:pt x="888" y="186"/>
                  </a:cubicBezTo>
                  <a:cubicBezTo>
                    <a:pt x="851" y="186"/>
                    <a:pt x="814" y="223"/>
                    <a:pt x="814" y="223"/>
                  </a:cubicBezTo>
                  <a:cubicBezTo>
                    <a:pt x="777" y="260"/>
                    <a:pt x="777" y="260"/>
                    <a:pt x="777" y="260"/>
                  </a:cubicBezTo>
                  <a:cubicBezTo>
                    <a:pt x="740" y="297"/>
                    <a:pt x="703" y="297"/>
                    <a:pt x="703" y="334"/>
                  </a:cubicBezTo>
                  <a:lnTo>
                    <a:pt x="666" y="334"/>
                  </a:lnTo>
                  <a:cubicBezTo>
                    <a:pt x="629" y="370"/>
                    <a:pt x="592" y="407"/>
                    <a:pt x="555" y="444"/>
                  </a:cubicBezTo>
                  <a:cubicBezTo>
                    <a:pt x="555" y="444"/>
                    <a:pt x="555" y="444"/>
                    <a:pt x="555" y="481"/>
                  </a:cubicBezTo>
                  <a:cubicBezTo>
                    <a:pt x="518" y="481"/>
                    <a:pt x="518" y="518"/>
                    <a:pt x="481" y="555"/>
                  </a:cubicBezTo>
                  <a:cubicBezTo>
                    <a:pt x="444" y="555"/>
                    <a:pt x="444" y="592"/>
                    <a:pt x="407" y="629"/>
                  </a:cubicBezTo>
                  <a:cubicBezTo>
                    <a:pt x="407" y="629"/>
                    <a:pt x="407" y="629"/>
                    <a:pt x="407" y="666"/>
                  </a:cubicBezTo>
                  <a:cubicBezTo>
                    <a:pt x="370" y="666"/>
                    <a:pt x="370" y="703"/>
                    <a:pt x="333" y="740"/>
                  </a:cubicBezTo>
                  <a:cubicBezTo>
                    <a:pt x="333" y="777"/>
                    <a:pt x="333" y="777"/>
                    <a:pt x="296" y="777"/>
                  </a:cubicBezTo>
                  <a:cubicBezTo>
                    <a:pt x="296" y="814"/>
                    <a:pt x="259" y="851"/>
                    <a:pt x="259" y="888"/>
                  </a:cubicBezTo>
                  <a:cubicBezTo>
                    <a:pt x="259" y="888"/>
                    <a:pt x="259" y="888"/>
                    <a:pt x="222" y="925"/>
                  </a:cubicBezTo>
                  <a:cubicBezTo>
                    <a:pt x="222" y="962"/>
                    <a:pt x="222" y="962"/>
                    <a:pt x="185" y="999"/>
                  </a:cubicBezTo>
                  <a:cubicBezTo>
                    <a:pt x="185" y="999"/>
                    <a:pt x="185" y="1036"/>
                    <a:pt x="185" y="1036"/>
                  </a:cubicBezTo>
                  <a:cubicBezTo>
                    <a:pt x="148" y="1073"/>
                    <a:pt x="148" y="1110"/>
                    <a:pt x="148" y="1110"/>
                  </a:cubicBezTo>
                  <a:cubicBezTo>
                    <a:pt x="148" y="1147"/>
                    <a:pt x="111" y="1147"/>
                    <a:pt x="111" y="1184"/>
                  </a:cubicBezTo>
                  <a:cubicBezTo>
                    <a:pt x="111" y="1184"/>
                    <a:pt x="111" y="1221"/>
                    <a:pt x="111" y="1221"/>
                  </a:cubicBezTo>
                  <a:cubicBezTo>
                    <a:pt x="111" y="1258"/>
                    <a:pt x="74" y="1258"/>
                    <a:pt x="74" y="1295"/>
                  </a:cubicBezTo>
                  <a:cubicBezTo>
                    <a:pt x="74" y="1295"/>
                    <a:pt x="74" y="1332"/>
                    <a:pt x="74" y="1369"/>
                  </a:cubicBezTo>
                  <a:cubicBezTo>
                    <a:pt x="38" y="1369"/>
                    <a:pt x="38" y="1406"/>
                    <a:pt x="38" y="1406"/>
                  </a:cubicBezTo>
                  <a:cubicBezTo>
                    <a:pt x="38" y="1443"/>
                    <a:pt x="38" y="1480"/>
                    <a:pt x="38" y="1480"/>
                  </a:cubicBezTo>
                  <a:cubicBezTo>
                    <a:pt x="38" y="1517"/>
                    <a:pt x="38" y="1517"/>
                    <a:pt x="1" y="1554"/>
                  </a:cubicBezTo>
                  <a:cubicBezTo>
                    <a:pt x="1" y="1554"/>
                    <a:pt x="1" y="1591"/>
                    <a:pt x="1" y="1627"/>
                  </a:cubicBezTo>
                  <a:cubicBezTo>
                    <a:pt x="1" y="1627"/>
                    <a:pt x="1" y="1664"/>
                    <a:pt x="1" y="1664"/>
                  </a:cubicBezTo>
                  <a:cubicBezTo>
                    <a:pt x="1" y="1701"/>
                    <a:pt x="1" y="1738"/>
                    <a:pt x="1" y="1775"/>
                  </a:cubicBezTo>
                  <a:cubicBezTo>
                    <a:pt x="1" y="1812"/>
                    <a:pt x="1" y="1849"/>
                    <a:pt x="1" y="1886"/>
                  </a:cubicBezTo>
                  <a:cubicBezTo>
                    <a:pt x="1" y="1923"/>
                    <a:pt x="1" y="1923"/>
                    <a:pt x="1" y="1923"/>
                  </a:cubicBezTo>
                  <a:cubicBezTo>
                    <a:pt x="1" y="1960"/>
                    <a:pt x="1" y="1960"/>
                    <a:pt x="1" y="1997"/>
                  </a:cubicBezTo>
                  <a:lnTo>
                    <a:pt x="38" y="1997"/>
                  </a:lnTo>
                  <a:cubicBezTo>
                    <a:pt x="38" y="2034"/>
                    <a:pt x="38" y="2034"/>
                    <a:pt x="38" y="2034"/>
                  </a:cubicBezTo>
                  <a:cubicBezTo>
                    <a:pt x="38" y="2071"/>
                    <a:pt x="38" y="2071"/>
                    <a:pt x="38" y="2108"/>
                  </a:cubicBezTo>
                  <a:cubicBezTo>
                    <a:pt x="38" y="2108"/>
                    <a:pt x="74" y="2145"/>
                    <a:pt x="74" y="2182"/>
                  </a:cubicBezTo>
                  <a:cubicBezTo>
                    <a:pt x="74" y="2219"/>
                    <a:pt x="111" y="2219"/>
                    <a:pt x="111" y="2256"/>
                  </a:cubicBezTo>
                  <a:cubicBezTo>
                    <a:pt x="148" y="2293"/>
                    <a:pt x="148" y="2293"/>
                    <a:pt x="148" y="2293"/>
                  </a:cubicBezTo>
                  <a:lnTo>
                    <a:pt x="185" y="2330"/>
                  </a:lnTo>
                  <a:cubicBezTo>
                    <a:pt x="185" y="2330"/>
                    <a:pt x="185" y="2330"/>
                    <a:pt x="222" y="2367"/>
                  </a:cubicBezTo>
                  <a:cubicBezTo>
                    <a:pt x="310" y="2437"/>
                    <a:pt x="413" y="2474"/>
                    <a:pt x="530" y="2474"/>
                  </a:cubicBezTo>
                  <a:cubicBezTo>
                    <a:pt x="660" y="2474"/>
                    <a:pt x="806" y="2428"/>
                    <a:pt x="962" y="2330"/>
                  </a:cubicBezTo>
                  <a:cubicBezTo>
                    <a:pt x="1479" y="2034"/>
                    <a:pt x="1923" y="1295"/>
                    <a:pt x="1923" y="703"/>
                  </a:cubicBezTo>
                  <a:cubicBezTo>
                    <a:pt x="1923" y="370"/>
                    <a:pt x="1812" y="186"/>
                    <a:pt x="1627" y="75"/>
                  </a:cubicBezTo>
                  <a:cubicBezTo>
                    <a:pt x="1590" y="75"/>
                    <a:pt x="1590" y="38"/>
                    <a:pt x="1553" y="38"/>
                  </a:cubicBezTo>
                  <a:lnTo>
                    <a:pt x="1479" y="38"/>
                  </a:lnTo>
                  <a:cubicBezTo>
                    <a:pt x="1479" y="1"/>
                    <a:pt x="1479" y="1"/>
                    <a:pt x="1479" y="1"/>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6"/>
            <p:cNvSpPr/>
            <p:nvPr/>
          </p:nvSpPr>
          <p:spPr>
            <a:xfrm flipH="1">
              <a:off x="7558740" y="1212649"/>
              <a:ext cx="429418" cy="238963"/>
            </a:xfrm>
            <a:custGeom>
              <a:avLst/>
              <a:gdLst/>
              <a:ahLst/>
              <a:cxnLst/>
              <a:rect l="l" t="t" r="r" b="b"/>
              <a:pathLst>
                <a:path w="8172" h="4548" extrusionOk="0">
                  <a:moveTo>
                    <a:pt x="1073" y="1"/>
                  </a:moveTo>
                  <a:cubicBezTo>
                    <a:pt x="1036" y="1"/>
                    <a:pt x="999" y="37"/>
                    <a:pt x="962" y="37"/>
                  </a:cubicBezTo>
                  <a:lnTo>
                    <a:pt x="851" y="37"/>
                  </a:lnTo>
                  <a:cubicBezTo>
                    <a:pt x="777" y="74"/>
                    <a:pt x="740" y="74"/>
                    <a:pt x="666" y="111"/>
                  </a:cubicBezTo>
                  <a:lnTo>
                    <a:pt x="555" y="111"/>
                  </a:lnTo>
                  <a:cubicBezTo>
                    <a:pt x="518" y="148"/>
                    <a:pt x="444" y="185"/>
                    <a:pt x="370" y="185"/>
                  </a:cubicBezTo>
                  <a:cubicBezTo>
                    <a:pt x="333" y="222"/>
                    <a:pt x="333" y="222"/>
                    <a:pt x="297" y="222"/>
                  </a:cubicBezTo>
                  <a:cubicBezTo>
                    <a:pt x="186" y="296"/>
                    <a:pt x="112" y="333"/>
                    <a:pt x="1" y="407"/>
                  </a:cubicBezTo>
                  <a:lnTo>
                    <a:pt x="7099" y="4548"/>
                  </a:lnTo>
                  <a:cubicBezTo>
                    <a:pt x="7210" y="4511"/>
                    <a:pt x="7321" y="4437"/>
                    <a:pt x="7395" y="4400"/>
                  </a:cubicBezTo>
                  <a:cubicBezTo>
                    <a:pt x="7432" y="4400"/>
                    <a:pt x="7469" y="4363"/>
                    <a:pt x="7506" y="4363"/>
                  </a:cubicBezTo>
                  <a:cubicBezTo>
                    <a:pt x="7543" y="4326"/>
                    <a:pt x="7617" y="4326"/>
                    <a:pt x="7691" y="4289"/>
                  </a:cubicBezTo>
                  <a:cubicBezTo>
                    <a:pt x="7728" y="4252"/>
                    <a:pt x="7765" y="4252"/>
                    <a:pt x="7802" y="4252"/>
                  </a:cubicBezTo>
                  <a:cubicBezTo>
                    <a:pt x="7839" y="4252"/>
                    <a:pt x="7876" y="4215"/>
                    <a:pt x="7949" y="4215"/>
                  </a:cubicBezTo>
                  <a:lnTo>
                    <a:pt x="7986" y="4215"/>
                  </a:lnTo>
                  <a:cubicBezTo>
                    <a:pt x="7986" y="4178"/>
                    <a:pt x="8023" y="4178"/>
                    <a:pt x="8060" y="4178"/>
                  </a:cubicBezTo>
                  <a:lnTo>
                    <a:pt x="8171" y="4178"/>
                  </a:lnTo>
                  <a:lnTo>
                    <a:pt x="10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6"/>
            <p:cNvSpPr/>
            <p:nvPr/>
          </p:nvSpPr>
          <p:spPr>
            <a:xfrm flipH="1">
              <a:off x="7506301" y="1212649"/>
              <a:ext cx="415808" cy="229295"/>
            </a:xfrm>
            <a:custGeom>
              <a:avLst/>
              <a:gdLst/>
              <a:ahLst/>
              <a:cxnLst/>
              <a:rect l="l" t="t" r="r" b="b"/>
              <a:pathLst>
                <a:path w="7913" h="4364" extrusionOk="0">
                  <a:moveTo>
                    <a:pt x="1" y="1"/>
                  </a:moveTo>
                  <a:lnTo>
                    <a:pt x="7136" y="4141"/>
                  </a:lnTo>
                  <a:lnTo>
                    <a:pt x="7284" y="4141"/>
                  </a:lnTo>
                  <a:cubicBezTo>
                    <a:pt x="7321" y="4178"/>
                    <a:pt x="7395" y="4178"/>
                    <a:pt x="7432" y="4178"/>
                  </a:cubicBezTo>
                  <a:lnTo>
                    <a:pt x="7506" y="4178"/>
                  </a:lnTo>
                  <a:cubicBezTo>
                    <a:pt x="7543" y="4215"/>
                    <a:pt x="7617" y="4215"/>
                    <a:pt x="7654" y="4215"/>
                  </a:cubicBezTo>
                  <a:cubicBezTo>
                    <a:pt x="7654" y="4252"/>
                    <a:pt x="7691" y="4252"/>
                    <a:pt x="7691" y="4252"/>
                  </a:cubicBezTo>
                  <a:lnTo>
                    <a:pt x="7724" y="4252"/>
                  </a:lnTo>
                  <a:lnTo>
                    <a:pt x="814" y="185"/>
                  </a:lnTo>
                  <a:cubicBezTo>
                    <a:pt x="740" y="148"/>
                    <a:pt x="666" y="111"/>
                    <a:pt x="592" y="111"/>
                  </a:cubicBezTo>
                  <a:cubicBezTo>
                    <a:pt x="592" y="74"/>
                    <a:pt x="555" y="74"/>
                    <a:pt x="555" y="74"/>
                  </a:cubicBezTo>
                  <a:cubicBezTo>
                    <a:pt x="481" y="74"/>
                    <a:pt x="444" y="37"/>
                    <a:pt x="407" y="37"/>
                  </a:cubicBezTo>
                  <a:cubicBezTo>
                    <a:pt x="370" y="37"/>
                    <a:pt x="334" y="37"/>
                    <a:pt x="297" y="1"/>
                  </a:cubicBezTo>
                  <a:close/>
                  <a:moveTo>
                    <a:pt x="7724" y="4252"/>
                  </a:moveTo>
                  <a:lnTo>
                    <a:pt x="7735" y="4258"/>
                  </a:lnTo>
                  <a:lnTo>
                    <a:pt x="7735" y="4258"/>
                  </a:lnTo>
                  <a:cubicBezTo>
                    <a:pt x="7732" y="4256"/>
                    <a:pt x="7730" y="4254"/>
                    <a:pt x="7728" y="4252"/>
                  </a:cubicBezTo>
                  <a:close/>
                  <a:moveTo>
                    <a:pt x="7735" y="4258"/>
                  </a:moveTo>
                  <a:lnTo>
                    <a:pt x="7735" y="4258"/>
                  </a:lnTo>
                  <a:cubicBezTo>
                    <a:pt x="7743" y="4265"/>
                    <a:pt x="7752" y="4270"/>
                    <a:pt x="7762" y="4274"/>
                  </a:cubicBezTo>
                  <a:lnTo>
                    <a:pt x="7762" y="4274"/>
                  </a:lnTo>
                  <a:lnTo>
                    <a:pt x="7735" y="4258"/>
                  </a:lnTo>
                  <a:close/>
                  <a:moveTo>
                    <a:pt x="7762" y="4274"/>
                  </a:moveTo>
                  <a:lnTo>
                    <a:pt x="7912" y="4363"/>
                  </a:lnTo>
                  <a:lnTo>
                    <a:pt x="7912" y="4326"/>
                  </a:lnTo>
                  <a:lnTo>
                    <a:pt x="7876" y="4326"/>
                  </a:lnTo>
                  <a:cubicBezTo>
                    <a:pt x="7848" y="4299"/>
                    <a:pt x="7800" y="4292"/>
                    <a:pt x="7762" y="427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6"/>
            <p:cNvSpPr/>
            <p:nvPr/>
          </p:nvSpPr>
          <p:spPr>
            <a:xfrm flipH="1">
              <a:off x="7547077" y="1212649"/>
              <a:ext cx="384753" cy="219575"/>
            </a:xfrm>
            <a:custGeom>
              <a:avLst/>
              <a:gdLst/>
              <a:ahLst/>
              <a:cxnLst/>
              <a:rect l="l" t="t" r="r" b="b"/>
              <a:pathLst>
                <a:path w="7322" h="4179" extrusionOk="0">
                  <a:moveTo>
                    <a:pt x="1" y="1"/>
                  </a:moveTo>
                  <a:lnTo>
                    <a:pt x="7099" y="4178"/>
                  </a:lnTo>
                  <a:lnTo>
                    <a:pt x="7136" y="4178"/>
                  </a:lnTo>
                  <a:cubicBezTo>
                    <a:pt x="7136" y="4178"/>
                    <a:pt x="7173" y="4178"/>
                    <a:pt x="7173" y="4141"/>
                  </a:cubicBezTo>
                  <a:lnTo>
                    <a:pt x="7321" y="4141"/>
                  </a:lnTo>
                  <a:lnTo>
                    <a:pt x="186"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6"/>
            <p:cNvSpPr/>
            <p:nvPr/>
          </p:nvSpPr>
          <p:spPr>
            <a:xfrm flipH="1">
              <a:off x="7721948" y="1581727"/>
              <a:ext cx="388589" cy="231240"/>
            </a:xfrm>
            <a:custGeom>
              <a:avLst/>
              <a:gdLst/>
              <a:ahLst/>
              <a:cxnLst/>
              <a:rect l="l" t="t" r="r" b="b"/>
              <a:pathLst>
                <a:path w="7395" h="4401" extrusionOk="0">
                  <a:moveTo>
                    <a:pt x="1" y="1"/>
                  </a:moveTo>
                  <a:lnTo>
                    <a:pt x="1" y="1"/>
                  </a:lnTo>
                  <a:cubicBezTo>
                    <a:pt x="38" y="38"/>
                    <a:pt x="38" y="38"/>
                    <a:pt x="75" y="75"/>
                  </a:cubicBezTo>
                  <a:cubicBezTo>
                    <a:pt x="75" y="75"/>
                    <a:pt x="75" y="112"/>
                    <a:pt x="112" y="112"/>
                  </a:cubicBezTo>
                  <a:cubicBezTo>
                    <a:pt x="148" y="149"/>
                    <a:pt x="222" y="186"/>
                    <a:pt x="296" y="223"/>
                  </a:cubicBezTo>
                  <a:lnTo>
                    <a:pt x="7331" y="4363"/>
                  </a:lnTo>
                  <a:lnTo>
                    <a:pt x="7331" y="4363"/>
                  </a:lnTo>
                  <a:cubicBezTo>
                    <a:pt x="7296" y="4338"/>
                    <a:pt x="7271" y="4314"/>
                    <a:pt x="7247" y="4290"/>
                  </a:cubicBezTo>
                  <a:cubicBezTo>
                    <a:pt x="7210" y="4253"/>
                    <a:pt x="7210" y="4253"/>
                    <a:pt x="7210" y="4253"/>
                  </a:cubicBezTo>
                  <a:cubicBezTo>
                    <a:pt x="7210" y="4253"/>
                    <a:pt x="7173" y="4253"/>
                    <a:pt x="7173" y="4216"/>
                  </a:cubicBezTo>
                  <a:cubicBezTo>
                    <a:pt x="7136" y="4216"/>
                    <a:pt x="7136" y="4179"/>
                    <a:pt x="7099" y="4142"/>
                  </a:cubicBezTo>
                  <a:lnTo>
                    <a:pt x="1" y="1"/>
                  </a:lnTo>
                  <a:close/>
                  <a:moveTo>
                    <a:pt x="7331" y="4363"/>
                  </a:moveTo>
                  <a:cubicBezTo>
                    <a:pt x="7349" y="4375"/>
                    <a:pt x="7370" y="4388"/>
                    <a:pt x="7395" y="4400"/>
                  </a:cubicBezTo>
                  <a:lnTo>
                    <a:pt x="7331" y="436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6"/>
            <p:cNvSpPr/>
            <p:nvPr/>
          </p:nvSpPr>
          <p:spPr>
            <a:xfrm flipH="1">
              <a:off x="7743281" y="1511841"/>
              <a:ext cx="396366" cy="281680"/>
            </a:xfrm>
            <a:custGeom>
              <a:avLst/>
              <a:gdLst/>
              <a:ahLst/>
              <a:cxnLst/>
              <a:rect l="l" t="t" r="r" b="b"/>
              <a:pathLst>
                <a:path w="7543" h="5361" extrusionOk="0">
                  <a:moveTo>
                    <a:pt x="0" y="0"/>
                  </a:moveTo>
                  <a:cubicBezTo>
                    <a:pt x="0" y="111"/>
                    <a:pt x="37" y="222"/>
                    <a:pt x="37" y="333"/>
                  </a:cubicBezTo>
                  <a:cubicBezTo>
                    <a:pt x="74" y="370"/>
                    <a:pt x="74" y="370"/>
                    <a:pt x="74" y="407"/>
                  </a:cubicBezTo>
                  <a:cubicBezTo>
                    <a:pt x="74" y="481"/>
                    <a:pt x="111" y="555"/>
                    <a:pt x="148" y="629"/>
                  </a:cubicBezTo>
                  <a:cubicBezTo>
                    <a:pt x="148" y="665"/>
                    <a:pt x="148" y="702"/>
                    <a:pt x="185" y="739"/>
                  </a:cubicBezTo>
                  <a:cubicBezTo>
                    <a:pt x="185" y="776"/>
                    <a:pt x="222" y="850"/>
                    <a:pt x="259" y="887"/>
                  </a:cubicBezTo>
                  <a:cubicBezTo>
                    <a:pt x="259" y="924"/>
                    <a:pt x="296" y="961"/>
                    <a:pt x="296" y="998"/>
                  </a:cubicBezTo>
                  <a:cubicBezTo>
                    <a:pt x="333" y="1035"/>
                    <a:pt x="370" y="1109"/>
                    <a:pt x="370" y="1146"/>
                  </a:cubicBezTo>
                  <a:cubicBezTo>
                    <a:pt x="407" y="1146"/>
                    <a:pt x="407" y="1183"/>
                    <a:pt x="407" y="1183"/>
                  </a:cubicBezTo>
                  <a:lnTo>
                    <a:pt x="7542" y="5361"/>
                  </a:lnTo>
                  <a:cubicBezTo>
                    <a:pt x="7505" y="5324"/>
                    <a:pt x="7505" y="5324"/>
                    <a:pt x="7505" y="5287"/>
                  </a:cubicBezTo>
                  <a:cubicBezTo>
                    <a:pt x="7468" y="5287"/>
                    <a:pt x="7468" y="5250"/>
                    <a:pt x="7468" y="5250"/>
                  </a:cubicBezTo>
                  <a:cubicBezTo>
                    <a:pt x="7431" y="5213"/>
                    <a:pt x="7431" y="5176"/>
                    <a:pt x="7394" y="5139"/>
                  </a:cubicBezTo>
                  <a:cubicBezTo>
                    <a:pt x="7394" y="5139"/>
                    <a:pt x="7357" y="5102"/>
                    <a:pt x="7357" y="5065"/>
                  </a:cubicBezTo>
                  <a:cubicBezTo>
                    <a:pt x="7357" y="5065"/>
                    <a:pt x="7357" y="5028"/>
                    <a:pt x="7320" y="5028"/>
                  </a:cubicBezTo>
                  <a:cubicBezTo>
                    <a:pt x="7320" y="4991"/>
                    <a:pt x="7283" y="4917"/>
                    <a:pt x="7283" y="4880"/>
                  </a:cubicBezTo>
                  <a:cubicBezTo>
                    <a:pt x="7283" y="4880"/>
                    <a:pt x="7246" y="4843"/>
                    <a:pt x="7246" y="4806"/>
                  </a:cubicBezTo>
                  <a:cubicBezTo>
                    <a:pt x="7246" y="4806"/>
                    <a:pt x="7246" y="4769"/>
                    <a:pt x="7246" y="4769"/>
                  </a:cubicBezTo>
                  <a:cubicBezTo>
                    <a:pt x="7209" y="4732"/>
                    <a:pt x="7209" y="4658"/>
                    <a:pt x="7209" y="4621"/>
                  </a:cubicBezTo>
                  <a:cubicBezTo>
                    <a:pt x="7172" y="4584"/>
                    <a:pt x="7172" y="4547"/>
                    <a:pt x="7172" y="4547"/>
                  </a:cubicBezTo>
                  <a:cubicBezTo>
                    <a:pt x="7172" y="4510"/>
                    <a:pt x="7172" y="4510"/>
                    <a:pt x="7172" y="4510"/>
                  </a:cubicBezTo>
                  <a:cubicBezTo>
                    <a:pt x="7135" y="4437"/>
                    <a:pt x="7135" y="4363"/>
                    <a:pt x="7135" y="4289"/>
                  </a:cubicBezTo>
                  <a:cubicBezTo>
                    <a:pt x="7135" y="4252"/>
                    <a:pt x="7135" y="4215"/>
                    <a:pt x="7135" y="4178"/>
                  </a:cubicBezTo>
                  <a:cubicBezTo>
                    <a:pt x="7135" y="4178"/>
                    <a:pt x="7135" y="4141"/>
                    <a:pt x="7135" y="4141"/>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6"/>
            <p:cNvSpPr/>
            <p:nvPr/>
          </p:nvSpPr>
          <p:spPr>
            <a:xfrm flipH="1">
              <a:off x="7751058" y="1410797"/>
              <a:ext cx="388589" cy="305009"/>
            </a:xfrm>
            <a:custGeom>
              <a:avLst/>
              <a:gdLst/>
              <a:ahLst/>
              <a:cxnLst/>
              <a:rect l="l" t="t" r="r" b="b"/>
              <a:pathLst>
                <a:path w="7395" h="5805" extrusionOk="0">
                  <a:moveTo>
                    <a:pt x="296" y="1"/>
                  </a:moveTo>
                  <a:cubicBezTo>
                    <a:pt x="259" y="38"/>
                    <a:pt x="259" y="38"/>
                    <a:pt x="259" y="74"/>
                  </a:cubicBezTo>
                  <a:cubicBezTo>
                    <a:pt x="222" y="148"/>
                    <a:pt x="222" y="222"/>
                    <a:pt x="185" y="333"/>
                  </a:cubicBezTo>
                  <a:cubicBezTo>
                    <a:pt x="185" y="370"/>
                    <a:pt x="148" y="407"/>
                    <a:pt x="148" y="481"/>
                  </a:cubicBezTo>
                  <a:cubicBezTo>
                    <a:pt x="111" y="555"/>
                    <a:pt x="111" y="629"/>
                    <a:pt x="74" y="703"/>
                  </a:cubicBezTo>
                  <a:cubicBezTo>
                    <a:pt x="74" y="777"/>
                    <a:pt x="74" y="814"/>
                    <a:pt x="74" y="851"/>
                  </a:cubicBezTo>
                  <a:cubicBezTo>
                    <a:pt x="37" y="962"/>
                    <a:pt x="37" y="1036"/>
                    <a:pt x="37" y="1110"/>
                  </a:cubicBezTo>
                  <a:cubicBezTo>
                    <a:pt x="0" y="1147"/>
                    <a:pt x="0" y="1221"/>
                    <a:pt x="0" y="1258"/>
                  </a:cubicBezTo>
                  <a:cubicBezTo>
                    <a:pt x="0" y="1368"/>
                    <a:pt x="0" y="1516"/>
                    <a:pt x="0" y="1627"/>
                  </a:cubicBezTo>
                  <a:cubicBezTo>
                    <a:pt x="0" y="1627"/>
                    <a:pt x="0" y="1627"/>
                    <a:pt x="0" y="1664"/>
                  </a:cubicBezTo>
                  <a:lnTo>
                    <a:pt x="3734" y="3845"/>
                  </a:lnTo>
                  <a:lnTo>
                    <a:pt x="7098" y="5805"/>
                  </a:lnTo>
                  <a:lnTo>
                    <a:pt x="7098" y="5768"/>
                  </a:lnTo>
                  <a:cubicBezTo>
                    <a:pt x="7098" y="5657"/>
                    <a:pt x="7098" y="5546"/>
                    <a:pt x="7135" y="5398"/>
                  </a:cubicBezTo>
                  <a:cubicBezTo>
                    <a:pt x="7135" y="5361"/>
                    <a:pt x="7135" y="5324"/>
                    <a:pt x="7135" y="5287"/>
                  </a:cubicBezTo>
                  <a:cubicBezTo>
                    <a:pt x="7135" y="5213"/>
                    <a:pt x="7172" y="5102"/>
                    <a:pt x="7172" y="5029"/>
                  </a:cubicBezTo>
                  <a:cubicBezTo>
                    <a:pt x="7172" y="4992"/>
                    <a:pt x="7209" y="4918"/>
                    <a:pt x="7209" y="4881"/>
                  </a:cubicBezTo>
                  <a:cubicBezTo>
                    <a:pt x="7209" y="4807"/>
                    <a:pt x="7246" y="4696"/>
                    <a:pt x="7246" y="4622"/>
                  </a:cubicBezTo>
                  <a:cubicBezTo>
                    <a:pt x="7283" y="4585"/>
                    <a:pt x="7283" y="4511"/>
                    <a:pt x="7283" y="4474"/>
                  </a:cubicBezTo>
                  <a:cubicBezTo>
                    <a:pt x="7320" y="4400"/>
                    <a:pt x="7357" y="4326"/>
                    <a:pt x="7357" y="4252"/>
                  </a:cubicBezTo>
                  <a:cubicBezTo>
                    <a:pt x="7394" y="4215"/>
                    <a:pt x="7394" y="4178"/>
                    <a:pt x="7394" y="4141"/>
                  </a:cubicBezTo>
                  <a:lnTo>
                    <a:pt x="2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6"/>
            <p:cNvSpPr/>
            <p:nvPr/>
          </p:nvSpPr>
          <p:spPr>
            <a:xfrm flipH="1">
              <a:off x="7700561" y="1311750"/>
              <a:ext cx="417753" cy="301121"/>
            </a:xfrm>
            <a:custGeom>
              <a:avLst/>
              <a:gdLst/>
              <a:ahLst/>
              <a:cxnLst/>
              <a:rect l="l" t="t" r="r" b="b"/>
              <a:pathLst>
                <a:path w="7950" h="5731" extrusionOk="0">
                  <a:moveTo>
                    <a:pt x="851" y="0"/>
                  </a:moveTo>
                  <a:cubicBezTo>
                    <a:pt x="851" y="37"/>
                    <a:pt x="814" y="37"/>
                    <a:pt x="814" y="74"/>
                  </a:cubicBezTo>
                  <a:cubicBezTo>
                    <a:pt x="740" y="148"/>
                    <a:pt x="666" y="259"/>
                    <a:pt x="629" y="370"/>
                  </a:cubicBezTo>
                  <a:cubicBezTo>
                    <a:pt x="592" y="407"/>
                    <a:pt x="555" y="444"/>
                    <a:pt x="555" y="481"/>
                  </a:cubicBezTo>
                  <a:cubicBezTo>
                    <a:pt x="481" y="555"/>
                    <a:pt x="444" y="629"/>
                    <a:pt x="407" y="739"/>
                  </a:cubicBezTo>
                  <a:cubicBezTo>
                    <a:pt x="370" y="776"/>
                    <a:pt x="333" y="813"/>
                    <a:pt x="333" y="887"/>
                  </a:cubicBezTo>
                  <a:cubicBezTo>
                    <a:pt x="260" y="961"/>
                    <a:pt x="223" y="1035"/>
                    <a:pt x="186" y="1109"/>
                  </a:cubicBezTo>
                  <a:cubicBezTo>
                    <a:pt x="186" y="1146"/>
                    <a:pt x="149" y="1220"/>
                    <a:pt x="112" y="1257"/>
                  </a:cubicBezTo>
                  <a:cubicBezTo>
                    <a:pt x="75" y="1331"/>
                    <a:pt x="38" y="1405"/>
                    <a:pt x="38" y="1479"/>
                  </a:cubicBezTo>
                  <a:lnTo>
                    <a:pt x="1" y="1590"/>
                  </a:lnTo>
                  <a:lnTo>
                    <a:pt x="7099" y="5730"/>
                  </a:lnTo>
                  <a:cubicBezTo>
                    <a:pt x="7099" y="5730"/>
                    <a:pt x="7136" y="5694"/>
                    <a:pt x="7136" y="5657"/>
                  </a:cubicBezTo>
                  <a:cubicBezTo>
                    <a:pt x="7173" y="5583"/>
                    <a:pt x="7210" y="5509"/>
                    <a:pt x="7247" y="5398"/>
                  </a:cubicBezTo>
                  <a:cubicBezTo>
                    <a:pt x="7247" y="5361"/>
                    <a:pt x="7284" y="5324"/>
                    <a:pt x="7321" y="5250"/>
                  </a:cubicBezTo>
                  <a:cubicBezTo>
                    <a:pt x="7358" y="5176"/>
                    <a:pt x="7395" y="5102"/>
                    <a:pt x="7432" y="5028"/>
                  </a:cubicBezTo>
                  <a:cubicBezTo>
                    <a:pt x="7469" y="4991"/>
                    <a:pt x="7469" y="4917"/>
                    <a:pt x="7506" y="4880"/>
                  </a:cubicBezTo>
                  <a:cubicBezTo>
                    <a:pt x="7543" y="4806"/>
                    <a:pt x="7617" y="4732"/>
                    <a:pt x="7654" y="4658"/>
                  </a:cubicBezTo>
                  <a:cubicBezTo>
                    <a:pt x="7691" y="4621"/>
                    <a:pt x="7691" y="4547"/>
                    <a:pt x="7728" y="4510"/>
                  </a:cubicBezTo>
                  <a:cubicBezTo>
                    <a:pt x="7802" y="4400"/>
                    <a:pt x="7875" y="4326"/>
                    <a:pt x="7949" y="4215"/>
                  </a:cubicBezTo>
                  <a:cubicBezTo>
                    <a:pt x="7949" y="4215"/>
                    <a:pt x="7949" y="4178"/>
                    <a:pt x="7949" y="4178"/>
                  </a:cubicBezTo>
                  <a:lnTo>
                    <a:pt x="8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6"/>
            <p:cNvSpPr/>
            <p:nvPr/>
          </p:nvSpPr>
          <p:spPr>
            <a:xfrm flipH="1">
              <a:off x="7624790" y="1239868"/>
              <a:ext cx="439139" cy="277792"/>
            </a:xfrm>
            <a:custGeom>
              <a:avLst/>
              <a:gdLst/>
              <a:ahLst/>
              <a:cxnLst/>
              <a:rect l="l" t="t" r="r" b="b"/>
              <a:pathLst>
                <a:path w="8357" h="5287" extrusionOk="0">
                  <a:moveTo>
                    <a:pt x="1258" y="0"/>
                  </a:moveTo>
                  <a:cubicBezTo>
                    <a:pt x="1258" y="0"/>
                    <a:pt x="1221" y="0"/>
                    <a:pt x="1221" y="37"/>
                  </a:cubicBezTo>
                  <a:cubicBezTo>
                    <a:pt x="1147" y="74"/>
                    <a:pt x="1073" y="111"/>
                    <a:pt x="999" y="148"/>
                  </a:cubicBezTo>
                  <a:cubicBezTo>
                    <a:pt x="962" y="185"/>
                    <a:pt x="925" y="222"/>
                    <a:pt x="888" y="259"/>
                  </a:cubicBezTo>
                  <a:cubicBezTo>
                    <a:pt x="814" y="296"/>
                    <a:pt x="740" y="370"/>
                    <a:pt x="666" y="444"/>
                  </a:cubicBezTo>
                  <a:cubicBezTo>
                    <a:pt x="629" y="444"/>
                    <a:pt x="629" y="481"/>
                    <a:pt x="592" y="518"/>
                  </a:cubicBezTo>
                  <a:cubicBezTo>
                    <a:pt x="482" y="592"/>
                    <a:pt x="408" y="703"/>
                    <a:pt x="297" y="777"/>
                  </a:cubicBezTo>
                  <a:cubicBezTo>
                    <a:pt x="297" y="813"/>
                    <a:pt x="260" y="850"/>
                    <a:pt x="260" y="850"/>
                  </a:cubicBezTo>
                  <a:cubicBezTo>
                    <a:pt x="186" y="924"/>
                    <a:pt x="112" y="1035"/>
                    <a:pt x="38" y="1109"/>
                  </a:cubicBezTo>
                  <a:cubicBezTo>
                    <a:pt x="38" y="1109"/>
                    <a:pt x="1" y="1109"/>
                    <a:pt x="1" y="1146"/>
                  </a:cubicBezTo>
                  <a:lnTo>
                    <a:pt x="7136" y="5287"/>
                  </a:lnTo>
                  <a:cubicBezTo>
                    <a:pt x="7136" y="5287"/>
                    <a:pt x="7136" y="5287"/>
                    <a:pt x="7136" y="5250"/>
                  </a:cubicBezTo>
                  <a:cubicBezTo>
                    <a:pt x="7210" y="5176"/>
                    <a:pt x="7284" y="5102"/>
                    <a:pt x="7358" y="5028"/>
                  </a:cubicBezTo>
                  <a:cubicBezTo>
                    <a:pt x="7395" y="4991"/>
                    <a:pt x="7395" y="4991"/>
                    <a:pt x="7432" y="4954"/>
                  </a:cubicBezTo>
                  <a:cubicBezTo>
                    <a:pt x="7506" y="4843"/>
                    <a:pt x="7617" y="4769"/>
                    <a:pt x="7691" y="4658"/>
                  </a:cubicBezTo>
                  <a:cubicBezTo>
                    <a:pt x="7728" y="4658"/>
                    <a:pt x="7765" y="4621"/>
                    <a:pt x="7802" y="4584"/>
                  </a:cubicBezTo>
                  <a:cubicBezTo>
                    <a:pt x="7876" y="4548"/>
                    <a:pt x="7950" y="4474"/>
                    <a:pt x="8024" y="4400"/>
                  </a:cubicBezTo>
                  <a:cubicBezTo>
                    <a:pt x="8061" y="4363"/>
                    <a:pt x="8097" y="4363"/>
                    <a:pt x="8134" y="4326"/>
                  </a:cubicBezTo>
                  <a:cubicBezTo>
                    <a:pt x="8171" y="4289"/>
                    <a:pt x="8245" y="4215"/>
                    <a:pt x="8319" y="4178"/>
                  </a:cubicBezTo>
                  <a:cubicBezTo>
                    <a:pt x="8356" y="4178"/>
                    <a:pt x="8356" y="4141"/>
                    <a:pt x="8356" y="4141"/>
                  </a:cubicBezTo>
                  <a:lnTo>
                    <a:pt x="12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6"/>
            <p:cNvSpPr/>
            <p:nvPr/>
          </p:nvSpPr>
          <p:spPr>
            <a:xfrm flipH="1">
              <a:off x="7737502" y="1574002"/>
              <a:ext cx="380812" cy="225355"/>
            </a:xfrm>
            <a:custGeom>
              <a:avLst/>
              <a:gdLst/>
              <a:ahLst/>
              <a:cxnLst/>
              <a:rect l="l" t="t" r="r" b="b"/>
              <a:pathLst>
                <a:path w="7247" h="4289" extrusionOk="0">
                  <a:moveTo>
                    <a:pt x="1" y="0"/>
                  </a:moveTo>
                  <a:cubicBezTo>
                    <a:pt x="38" y="37"/>
                    <a:pt x="38" y="37"/>
                    <a:pt x="38" y="37"/>
                  </a:cubicBezTo>
                  <a:cubicBezTo>
                    <a:pt x="75" y="74"/>
                    <a:pt x="75" y="74"/>
                    <a:pt x="112" y="111"/>
                  </a:cubicBezTo>
                  <a:cubicBezTo>
                    <a:pt x="112" y="111"/>
                    <a:pt x="149" y="148"/>
                    <a:pt x="149" y="148"/>
                  </a:cubicBezTo>
                  <a:lnTo>
                    <a:pt x="7210" y="4267"/>
                  </a:lnTo>
                  <a:lnTo>
                    <a:pt x="7210" y="4267"/>
                  </a:lnTo>
                  <a:cubicBezTo>
                    <a:pt x="7210" y="4252"/>
                    <a:pt x="7210" y="4252"/>
                    <a:pt x="7210" y="4252"/>
                  </a:cubicBezTo>
                  <a:cubicBezTo>
                    <a:pt x="7173" y="4252"/>
                    <a:pt x="7173" y="4215"/>
                    <a:pt x="7173" y="4215"/>
                  </a:cubicBezTo>
                  <a:cubicBezTo>
                    <a:pt x="7136" y="4178"/>
                    <a:pt x="7136" y="4178"/>
                    <a:pt x="7136" y="4178"/>
                  </a:cubicBezTo>
                  <a:lnTo>
                    <a:pt x="1" y="0"/>
                  </a:lnTo>
                  <a:close/>
                  <a:moveTo>
                    <a:pt x="7210" y="4267"/>
                  </a:moveTo>
                  <a:cubicBezTo>
                    <a:pt x="7210" y="4272"/>
                    <a:pt x="7210" y="4279"/>
                    <a:pt x="7210" y="4289"/>
                  </a:cubicBezTo>
                  <a:lnTo>
                    <a:pt x="7247" y="4289"/>
                  </a:lnTo>
                  <a:lnTo>
                    <a:pt x="7210" y="4267"/>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6"/>
            <p:cNvSpPr/>
            <p:nvPr/>
          </p:nvSpPr>
          <p:spPr>
            <a:xfrm flipH="1">
              <a:off x="7766612" y="1498232"/>
              <a:ext cx="373035" cy="231187"/>
            </a:xfrm>
            <a:custGeom>
              <a:avLst/>
              <a:gdLst/>
              <a:ahLst/>
              <a:cxnLst/>
              <a:rect l="l" t="t" r="r" b="b"/>
              <a:pathLst>
                <a:path w="7099" h="4400" extrusionOk="0">
                  <a:moveTo>
                    <a:pt x="0" y="0"/>
                  </a:moveTo>
                  <a:cubicBezTo>
                    <a:pt x="0" y="74"/>
                    <a:pt x="0" y="148"/>
                    <a:pt x="0" y="259"/>
                  </a:cubicBezTo>
                  <a:lnTo>
                    <a:pt x="7098" y="4400"/>
                  </a:lnTo>
                  <a:cubicBezTo>
                    <a:pt x="7098" y="4326"/>
                    <a:pt x="7098" y="4252"/>
                    <a:pt x="7098" y="4141"/>
                  </a:cubicBezTo>
                  <a:lnTo>
                    <a:pt x="3734" y="2181"/>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6"/>
            <p:cNvSpPr/>
            <p:nvPr/>
          </p:nvSpPr>
          <p:spPr>
            <a:xfrm flipH="1">
              <a:off x="7745226" y="1395244"/>
              <a:ext cx="378920" cy="233184"/>
            </a:xfrm>
            <a:custGeom>
              <a:avLst/>
              <a:gdLst/>
              <a:ahLst/>
              <a:cxnLst/>
              <a:rect l="l" t="t" r="r" b="b"/>
              <a:pathLst>
                <a:path w="7211" h="4438" extrusionOk="0">
                  <a:moveTo>
                    <a:pt x="112" y="1"/>
                  </a:moveTo>
                  <a:cubicBezTo>
                    <a:pt x="75" y="38"/>
                    <a:pt x="75" y="38"/>
                    <a:pt x="75" y="75"/>
                  </a:cubicBezTo>
                  <a:cubicBezTo>
                    <a:pt x="38" y="112"/>
                    <a:pt x="38" y="149"/>
                    <a:pt x="38" y="186"/>
                  </a:cubicBezTo>
                  <a:cubicBezTo>
                    <a:pt x="1" y="223"/>
                    <a:pt x="1" y="260"/>
                    <a:pt x="1" y="297"/>
                  </a:cubicBezTo>
                  <a:lnTo>
                    <a:pt x="7099" y="4437"/>
                  </a:lnTo>
                  <a:cubicBezTo>
                    <a:pt x="7099" y="4437"/>
                    <a:pt x="7136" y="4400"/>
                    <a:pt x="7136" y="4363"/>
                  </a:cubicBezTo>
                  <a:cubicBezTo>
                    <a:pt x="7136" y="4326"/>
                    <a:pt x="7173" y="4289"/>
                    <a:pt x="7173" y="4252"/>
                  </a:cubicBezTo>
                  <a:cubicBezTo>
                    <a:pt x="7173" y="4215"/>
                    <a:pt x="7210" y="4178"/>
                    <a:pt x="7210" y="4141"/>
                  </a:cubicBezTo>
                  <a:lnTo>
                    <a:pt x="112"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6"/>
            <p:cNvSpPr/>
            <p:nvPr/>
          </p:nvSpPr>
          <p:spPr>
            <a:xfrm flipH="1">
              <a:off x="7688897" y="1300085"/>
              <a:ext cx="384700" cy="231187"/>
            </a:xfrm>
            <a:custGeom>
              <a:avLst/>
              <a:gdLst/>
              <a:ahLst/>
              <a:cxnLst/>
              <a:rect l="l" t="t" r="r" b="b"/>
              <a:pathLst>
                <a:path w="7321" h="4400" extrusionOk="0">
                  <a:moveTo>
                    <a:pt x="185" y="0"/>
                  </a:moveTo>
                  <a:cubicBezTo>
                    <a:pt x="148" y="74"/>
                    <a:pt x="74" y="111"/>
                    <a:pt x="37" y="185"/>
                  </a:cubicBezTo>
                  <a:cubicBezTo>
                    <a:pt x="0" y="222"/>
                    <a:pt x="0" y="222"/>
                    <a:pt x="0" y="222"/>
                  </a:cubicBezTo>
                  <a:lnTo>
                    <a:pt x="7098" y="4400"/>
                  </a:lnTo>
                  <a:cubicBezTo>
                    <a:pt x="7135" y="4400"/>
                    <a:pt x="7135" y="4363"/>
                    <a:pt x="7135" y="4363"/>
                  </a:cubicBezTo>
                  <a:cubicBezTo>
                    <a:pt x="7209" y="4289"/>
                    <a:pt x="7246" y="4215"/>
                    <a:pt x="7320" y="4141"/>
                  </a:cubicBezTo>
                  <a:lnTo>
                    <a:pt x="185"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6"/>
            <p:cNvSpPr/>
            <p:nvPr/>
          </p:nvSpPr>
          <p:spPr>
            <a:xfrm flipH="1">
              <a:off x="7615071" y="1234035"/>
              <a:ext cx="382809" cy="223411"/>
            </a:xfrm>
            <a:custGeom>
              <a:avLst/>
              <a:gdLst/>
              <a:ahLst/>
              <a:cxnLst/>
              <a:rect l="l" t="t" r="r" b="b"/>
              <a:pathLst>
                <a:path w="7285" h="4252" extrusionOk="0">
                  <a:moveTo>
                    <a:pt x="186" y="0"/>
                  </a:moveTo>
                  <a:cubicBezTo>
                    <a:pt x="112" y="0"/>
                    <a:pt x="75" y="74"/>
                    <a:pt x="1" y="111"/>
                  </a:cubicBezTo>
                  <a:lnTo>
                    <a:pt x="7099" y="4252"/>
                  </a:lnTo>
                  <a:cubicBezTo>
                    <a:pt x="7173" y="4215"/>
                    <a:pt x="7247" y="4178"/>
                    <a:pt x="7284" y="4141"/>
                  </a:cubicBezTo>
                  <a:lnTo>
                    <a:pt x="186"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6"/>
            <p:cNvSpPr/>
            <p:nvPr/>
          </p:nvSpPr>
          <p:spPr>
            <a:xfrm flipH="1">
              <a:off x="7461641" y="1430239"/>
              <a:ext cx="305038" cy="392230"/>
            </a:xfrm>
            <a:custGeom>
              <a:avLst/>
              <a:gdLst/>
              <a:ahLst/>
              <a:cxnLst/>
              <a:rect l="l" t="t" r="r" b="b"/>
              <a:pathLst>
                <a:path w="5805" h="7465" extrusionOk="0">
                  <a:moveTo>
                    <a:pt x="4030" y="0"/>
                  </a:moveTo>
                  <a:cubicBezTo>
                    <a:pt x="4030" y="37"/>
                    <a:pt x="3993" y="37"/>
                    <a:pt x="3993" y="37"/>
                  </a:cubicBezTo>
                  <a:cubicBezTo>
                    <a:pt x="3919" y="37"/>
                    <a:pt x="3845" y="37"/>
                    <a:pt x="3771" y="74"/>
                  </a:cubicBezTo>
                  <a:lnTo>
                    <a:pt x="3734" y="74"/>
                  </a:lnTo>
                  <a:cubicBezTo>
                    <a:pt x="3661" y="74"/>
                    <a:pt x="3550" y="111"/>
                    <a:pt x="3476" y="148"/>
                  </a:cubicBezTo>
                  <a:cubicBezTo>
                    <a:pt x="3365" y="185"/>
                    <a:pt x="3291" y="222"/>
                    <a:pt x="3180" y="259"/>
                  </a:cubicBezTo>
                  <a:cubicBezTo>
                    <a:pt x="3106" y="296"/>
                    <a:pt x="2995" y="370"/>
                    <a:pt x="2884" y="407"/>
                  </a:cubicBezTo>
                  <a:cubicBezTo>
                    <a:pt x="2810" y="444"/>
                    <a:pt x="2736" y="518"/>
                    <a:pt x="2662" y="555"/>
                  </a:cubicBezTo>
                  <a:cubicBezTo>
                    <a:pt x="2588" y="592"/>
                    <a:pt x="2514" y="666"/>
                    <a:pt x="2477" y="703"/>
                  </a:cubicBezTo>
                  <a:cubicBezTo>
                    <a:pt x="2440" y="740"/>
                    <a:pt x="2404" y="740"/>
                    <a:pt x="2367" y="777"/>
                  </a:cubicBezTo>
                  <a:cubicBezTo>
                    <a:pt x="2293" y="851"/>
                    <a:pt x="2219" y="925"/>
                    <a:pt x="2145" y="961"/>
                  </a:cubicBezTo>
                  <a:cubicBezTo>
                    <a:pt x="2108" y="998"/>
                    <a:pt x="2071" y="1035"/>
                    <a:pt x="2034" y="1035"/>
                  </a:cubicBezTo>
                  <a:cubicBezTo>
                    <a:pt x="1960" y="1146"/>
                    <a:pt x="1849" y="1220"/>
                    <a:pt x="1775" y="1331"/>
                  </a:cubicBezTo>
                  <a:cubicBezTo>
                    <a:pt x="1738" y="1368"/>
                    <a:pt x="1738" y="1368"/>
                    <a:pt x="1701" y="1405"/>
                  </a:cubicBezTo>
                  <a:cubicBezTo>
                    <a:pt x="1627" y="1479"/>
                    <a:pt x="1553" y="1553"/>
                    <a:pt x="1479" y="1627"/>
                  </a:cubicBezTo>
                  <a:cubicBezTo>
                    <a:pt x="1442" y="1738"/>
                    <a:pt x="1368" y="1812"/>
                    <a:pt x="1294" y="1886"/>
                  </a:cubicBezTo>
                  <a:cubicBezTo>
                    <a:pt x="1294" y="1886"/>
                    <a:pt x="1294" y="1923"/>
                    <a:pt x="1257" y="1923"/>
                  </a:cubicBezTo>
                  <a:cubicBezTo>
                    <a:pt x="1257" y="1923"/>
                    <a:pt x="1257" y="1960"/>
                    <a:pt x="1257" y="1960"/>
                  </a:cubicBezTo>
                  <a:cubicBezTo>
                    <a:pt x="1183" y="2071"/>
                    <a:pt x="1110" y="2145"/>
                    <a:pt x="1036" y="2255"/>
                  </a:cubicBezTo>
                  <a:cubicBezTo>
                    <a:pt x="999" y="2292"/>
                    <a:pt x="999" y="2329"/>
                    <a:pt x="962" y="2403"/>
                  </a:cubicBezTo>
                  <a:cubicBezTo>
                    <a:pt x="925" y="2477"/>
                    <a:pt x="851" y="2551"/>
                    <a:pt x="814" y="2625"/>
                  </a:cubicBezTo>
                  <a:cubicBezTo>
                    <a:pt x="777" y="2662"/>
                    <a:pt x="777" y="2736"/>
                    <a:pt x="740" y="2773"/>
                  </a:cubicBezTo>
                  <a:cubicBezTo>
                    <a:pt x="703" y="2847"/>
                    <a:pt x="666" y="2921"/>
                    <a:pt x="629" y="2995"/>
                  </a:cubicBezTo>
                  <a:cubicBezTo>
                    <a:pt x="592" y="3069"/>
                    <a:pt x="555" y="3106"/>
                    <a:pt x="555" y="3143"/>
                  </a:cubicBezTo>
                  <a:cubicBezTo>
                    <a:pt x="518" y="3254"/>
                    <a:pt x="481" y="3328"/>
                    <a:pt x="444" y="3402"/>
                  </a:cubicBezTo>
                  <a:cubicBezTo>
                    <a:pt x="407" y="3439"/>
                    <a:pt x="407" y="3512"/>
                    <a:pt x="370" y="3586"/>
                  </a:cubicBezTo>
                  <a:cubicBezTo>
                    <a:pt x="370" y="3623"/>
                    <a:pt x="333" y="3660"/>
                    <a:pt x="333" y="3697"/>
                  </a:cubicBezTo>
                  <a:cubicBezTo>
                    <a:pt x="296" y="3734"/>
                    <a:pt x="296" y="3808"/>
                    <a:pt x="259" y="3882"/>
                  </a:cubicBezTo>
                  <a:cubicBezTo>
                    <a:pt x="259" y="3956"/>
                    <a:pt x="222" y="4030"/>
                    <a:pt x="185" y="4104"/>
                  </a:cubicBezTo>
                  <a:cubicBezTo>
                    <a:pt x="185" y="4141"/>
                    <a:pt x="185" y="4215"/>
                    <a:pt x="148" y="4252"/>
                  </a:cubicBezTo>
                  <a:cubicBezTo>
                    <a:pt x="148" y="4326"/>
                    <a:pt x="111" y="4437"/>
                    <a:pt x="111" y="4511"/>
                  </a:cubicBezTo>
                  <a:cubicBezTo>
                    <a:pt x="111" y="4548"/>
                    <a:pt x="74" y="4622"/>
                    <a:pt x="74" y="4659"/>
                  </a:cubicBezTo>
                  <a:cubicBezTo>
                    <a:pt x="74" y="4732"/>
                    <a:pt x="37" y="4843"/>
                    <a:pt x="37" y="4917"/>
                  </a:cubicBezTo>
                  <a:cubicBezTo>
                    <a:pt x="37" y="4954"/>
                    <a:pt x="37" y="4991"/>
                    <a:pt x="37" y="5028"/>
                  </a:cubicBezTo>
                  <a:cubicBezTo>
                    <a:pt x="0" y="5176"/>
                    <a:pt x="0" y="5287"/>
                    <a:pt x="0" y="5398"/>
                  </a:cubicBezTo>
                  <a:cubicBezTo>
                    <a:pt x="0" y="5546"/>
                    <a:pt x="0" y="5620"/>
                    <a:pt x="37" y="5731"/>
                  </a:cubicBezTo>
                  <a:cubicBezTo>
                    <a:pt x="37" y="5768"/>
                    <a:pt x="37" y="5805"/>
                    <a:pt x="37" y="5842"/>
                  </a:cubicBezTo>
                  <a:cubicBezTo>
                    <a:pt x="37" y="5916"/>
                    <a:pt x="37" y="5990"/>
                    <a:pt x="74" y="6063"/>
                  </a:cubicBezTo>
                  <a:cubicBezTo>
                    <a:pt x="74" y="6063"/>
                    <a:pt x="74" y="6063"/>
                    <a:pt x="74" y="6100"/>
                  </a:cubicBezTo>
                  <a:cubicBezTo>
                    <a:pt x="74" y="6100"/>
                    <a:pt x="74" y="6137"/>
                    <a:pt x="111" y="6174"/>
                  </a:cubicBezTo>
                  <a:cubicBezTo>
                    <a:pt x="111" y="6211"/>
                    <a:pt x="111" y="6285"/>
                    <a:pt x="148" y="6322"/>
                  </a:cubicBezTo>
                  <a:cubicBezTo>
                    <a:pt x="148" y="6322"/>
                    <a:pt x="148" y="6359"/>
                    <a:pt x="148" y="6359"/>
                  </a:cubicBezTo>
                  <a:cubicBezTo>
                    <a:pt x="185" y="6433"/>
                    <a:pt x="222" y="6507"/>
                    <a:pt x="222" y="6581"/>
                  </a:cubicBezTo>
                  <a:cubicBezTo>
                    <a:pt x="259" y="6581"/>
                    <a:pt x="259" y="6618"/>
                    <a:pt x="259" y="6618"/>
                  </a:cubicBezTo>
                  <a:cubicBezTo>
                    <a:pt x="296" y="6692"/>
                    <a:pt x="333" y="6729"/>
                    <a:pt x="370" y="6803"/>
                  </a:cubicBezTo>
                  <a:cubicBezTo>
                    <a:pt x="370" y="6803"/>
                    <a:pt x="370" y="6840"/>
                    <a:pt x="407" y="6840"/>
                  </a:cubicBezTo>
                  <a:cubicBezTo>
                    <a:pt x="444" y="6914"/>
                    <a:pt x="481" y="6951"/>
                    <a:pt x="518" y="6988"/>
                  </a:cubicBezTo>
                  <a:cubicBezTo>
                    <a:pt x="518" y="6988"/>
                    <a:pt x="518" y="6988"/>
                    <a:pt x="518" y="7025"/>
                  </a:cubicBezTo>
                  <a:cubicBezTo>
                    <a:pt x="592" y="7062"/>
                    <a:pt x="629" y="7099"/>
                    <a:pt x="666" y="7136"/>
                  </a:cubicBezTo>
                  <a:cubicBezTo>
                    <a:pt x="666" y="7136"/>
                    <a:pt x="666" y="7136"/>
                    <a:pt x="703" y="7173"/>
                  </a:cubicBezTo>
                  <a:cubicBezTo>
                    <a:pt x="946" y="7364"/>
                    <a:pt x="1255" y="7465"/>
                    <a:pt x="1605" y="7465"/>
                  </a:cubicBezTo>
                  <a:cubicBezTo>
                    <a:pt x="2001" y="7465"/>
                    <a:pt x="2451" y="7336"/>
                    <a:pt x="2921" y="7062"/>
                  </a:cubicBezTo>
                  <a:cubicBezTo>
                    <a:pt x="4511" y="6137"/>
                    <a:pt x="5805" y="3919"/>
                    <a:pt x="5805" y="2071"/>
                  </a:cubicBezTo>
                  <a:cubicBezTo>
                    <a:pt x="5805" y="1146"/>
                    <a:pt x="5472" y="518"/>
                    <a:pt x="4954" y="185"/>
                  </a:cubicBezTo>
                  <a:lnTo>
                    <a:pt x="4918" y="185"/>
                  </a:lnTo>
                  <a:cubicBezTo>
                    <a:pt x="4844" y="148"/>
                    <a:pt x="4807" y="111"/>
                    <a:pt x="4733" y="111"/>
                  </a:cubicBezTo>
                  <a:cubicBezTo>
                    <a:pt x="4733" y="111"/>
                    <a:pt x="4696" y="111"/>
                    <a:pt x="4696" y="74"/>
                  </a:cubicBezTo>
                  <a:cubicBezTo>
                    <a:pt x="4622" y="74"/>
                    <a:pt x="4585" y="37"/>
                    <a:pt x="4511" y="37"/>
                  </a:cubicBezTo>
                  <a:lnTo>
                    <a:pt x="4474" y="37"/>
                  </a:lnTo>
                  <a:cubicBezTo>
                    <a:pt x="4400" y="37"/>
                    <a:pt x="4363" y="0"/>
                    <a:pt x="4289" y="0"/>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6"/>
            <p:cNvSpPr/>
            <p:nvPr/>
          </p:nvSpPr>
          <p:spPr>
            <a:xfrm flipH="1">
              <a:off x="7506292" y="1212649"/>
              <a:ext cx="633355" cy="600298"/>
            </a:xfrm>
            <a:custGeom>
              <a:avLst/>
              <a:gdLst/>
              <a:ahLst/>
              <a:cxnLst/>
              <a:rect l="l" t="t" r="r" b="b"/>
              <a:pathLst>
                <a:path w="12053" h="11425" extrusionOk="0">
                  <a:moveTo>
                    <a:pt x="4954" y="185"/>
                  </a:moveTo>
                  <a:cubicBezTo>
                    <a:pt x="4880" y="148"/>
                    <a:pt x="4806" y="111"/>
                    <a:pt x="4732" y="111"/>
                  </a:cubicBezTo>
                  <a:cubicBezTo>
                    <a:pt x="4732" y="74"/>
                    <a:pt x="4695" y="74"/>
                    <a:pt x="4695" y="74"/>
                  </a:cubicBezTo>
                  <a:cubicBezTo>
                    <a:pt x="4621" y="74"/>
                    <a:pt x="4584" y="37"/>
                    <a:pt x="4547" y="37"/>
                  </a:cubicBezTo>
                  <a:cubicBezTo>
                    <a:pt x="4510" y="37"/>
                    <a:pt x="4474" y="37"/>
                    <a:pt x="4437" y="1"/>
                  </a:cubicBezTo>
                  <a:cubicBezTo>
                    <a:pt x="4400" y="1"/>
                    <a:pt x="4363" y="1"/>
                    <a:pt x="4326" y="1"/>
                  </a:cubicBezTo>
                  <a:cubicBezTo>
                    <a:pt x="4289" y="1"/>
                    <a:pt x="4252" y="1"/>
                    <a:pt x="4215" y="1"/>
                  </a:cubicBezTo>
                  <a:cubicBezTo>
                    <a:pt x="4215" y="1"/>
                    <a:pt x="4178" y="1"/>
                    <a:pt x="4141" y="1"/>
                  </a:cubicBezTo>
                  <a:cubicBezTo>
                    <a:pt x="4141" y="1"/>
                    <a:pt x="4104" y="1"/>
                    <a:pt x="4067" y="1"/>
                  </a:cubicBezTo>
                  <a:cubicBezTo>
                    <a:pt x="4030" y="1"/>
                    <a:pt x="3993" y="1"/>
                    <a:pt x="3993" y="1"/>
                  </a:cubicBezTo>
                  <a:cubicBezTo>
                    <a:pt x="3956" y="1"/>
                    <a:pt x="3956" y="1"/>
                    <a:pt x="3956" y="1"/>
                  </a:cubicBezTo>
                  <a:cubicBezTo>
                    <a:pt x="3919" y="1"/>
                    <a:pt x="3882" y="37"/>
                    <a:pt x="3845" y="37"/>
                  </a:cubicBezTo>
                  <a:cubicBezTo>
                    <a:pt x="3808" y="37"/>
                    <a:pt x="3771" y="37"/>
                    <a:pt x="3734" y="37"/>
                  </a:cubicBezTo>
                  <a:cubicBezTo>
                    <a:pt x="3660" y="74"/>
                    <a:pt x="3623" y="74"/>
                    <a:pt x="3549" y="111"/>
                  </a:cubicBezTo>
                  <a:cubicBezTo>
                    <a:pt x="3512" y="111"/>
                    <a:pt x="3475" y="111"/>
                    <a:pt x="3438" y="111"/>
                  </a:cubicBezTo>
                  <a:cubicBezTo>
                    <a:pt x="3401" y="148"/>
                    <a:pt x="3327" y="185"/>
                    <a:pt x="3253" y="185"/>
                  </a:cubicBezTo>
                  <a:cubicBezTo>
                    <a:pt x="3216" y="222"/>
                    <a:pt x="3216" y="222"/>
                    <a:pt x="3180" y="259"/>
                  </a:cubicBezTo>
                  <a:cubicBezTo>
                    <a:pt x="3069" y="296"/>
                    <a:pt x="2995" y="333"/>
                    <a:pt x="2884" y="407"/>
                  </a:cubicBezTo>
                  <a:cubicBezTo>
                    <a:pt x="2810" y="407"/>
                    <a:pt x="2773" y="481"/>
                    <a:pt x="2699" y="518"/>
                  </a:cubicBezTo>
                  <a:cubicBezTo>
                    <a:pt x="2699" y="518"/>
                    <a:pt x="2662" y="518"/>
                    <a:pt x="2662" y="555"/>
                  </a:cubicBezTo>
                  <a:cubicBezTo>
                    <a:pt x="2588" y="592"/>
                    <a:pt x="2514" y="629"/>
                    <a:pt x="2440" y="666"/>
                  </a:cubicBezTo>
                  <a:cubicBezTo>
                    <a:pt x="2403" y="703"/>
                    <a:pt x="2366" y="740"/>
                    <a:pt x="2329" y="777"/>
                  </a:cubicBezTo>
                  <a:cubicBezTo>
                    <a:pt x="2255" y="814"/>
                    <a:pt x="2181" y="888"/>
                    <a:pt x="2107" y="962"/>
                  </a:cubicBezTo>
                  <a:cubicBezTo>
                    <a:pt x="2070" y="962"/>
                    <a:pt x="2070" y="999"/>
                    <a:pt x="2033" y="1036"/>
                  </a:cubicBezTo>
                  <a:cubicBezTo>
                    <a:pt x="1923" y="1110"/>
                    <a:pt x="1849" y="1221"/>
                    <a:pt x="1738" y="1295"/>
                  </a:cubicBezTo>
                  <a:cubicBezTo>
                    <a:pt x="1738" y="1331"/>
                    <a:pt x="1701" y="1368"/>
                    <a:pt x="1701" y="1368"/>
                  </a:cubicBezTo>
                  <a:cubicBezTo>
                    <a:pt x="1627" y="1442"/>
                    <a:pt x="1553" y="1553"/>
                    <a:pt x="1479" y="1627"/>
                  </a:cubicBezTo>
                  <a:cubicBezTo>
                    <a:pt x="1479" y="1627"/>
                    <a:pt x="1442" y="1627"/>
                    <a:pt x="1442" y="1664"/>
                  </a:cubicBezTo>
                  <a:cubicBezTo>
                    <a:pt x="1405" y="1738"/>
                    <a:pt x="1331" y="1812"/>
                    <a:pt x="1294" y="1849"/>
                  </a:cubicBezTo>
                  <a:cubicBezTo>
                    <a:pt x="1257" y="1886"/>
                    <a:pt x="1257" y="1886"/>
                    <a:pt x="1257" y="1886"/>
                  </a:cubicBezTo>
                  <a:cubicBezTo>
                    <a:pt x="1257" y="1886"/>
                    <a:pt x="1257" y="1886"/>
                    <a:pt x="1257" y="1886"/>
                  </a:cubicBezTo>
                  <a:cubicBezTo>
                    <a:pt x="1257" y="1923"/>
                    <a:pt x="1220" y="1923"/>
                    <a:pt x="1220" y="1960"/>
                  </a:cubicBezTo>
                  <a:cubicBezTo>
                    <a:pt x="1146" y="2034"/>
                    <a:pt x="1072" y="2145"/>
                    <a:pt x="1035" y="2256"/>
                  </a:cubicBezTo>
                  <a:cubicBezTo>
                    <a:pt x="998" y="2293"/>
                    <a:pt x="961" y="2330"/>
                    <a:pt x="924" y="2367"/>
                  </a:cubicBezTo>
                  <a:cubicBezTo>
                    <a:pt x="887" y="2441"/>
                    <a:pt x="850" y="2515"/>
                    <a:pt x="813" y="2625"/>
                  </a:cubicBezTo>
                  <a:cubicBezTo>
                    <a:pt x="776" y="2662"/>
                    <a:pt x="739" y="2699"/>
                    <a:pt x="702" y="2773"/>
                  </a:cubicBezTo>
                  <a:cubicBezTo>
                    <a:pt x="666" y="2847"/>
                    <a:pt x="629" y="2921"/>
                    <a:pt x="592" y="2995"/>
                  </a:cubicBezTo>
                  <a:cubicBezTo>
                    <a:pt x="592" y="3032"/>
                    <a:pt x="555" y="3106"/>
                    <a:pt x="518" y="3143"/>
                  </a:cubicBezTo>
                  <a:cubicBezTo>
                    <a:pt x="481" y="3217"/>
                    <a:pt x="444" y="3291"/>
                    <a:pt x="444" y="3365"/>
                  </a:cubicBezTo>
                  <a:lnTo>
                    <a:pt x="370" y="3476"/>
                  </a:lnTo>
                  <a:cubicBezTo>
                    <a:pt x="370" y="3513"/>
                    <a:pt x="370" y="3513"/>
                    <a:pt x="370" y="3550"/>
                  </a:cubicBezTo>
                  <a:cubicBezTo>
                    <a:pt x="333" y="3587"/>
                    <a:pt x="333" y="3624"/>
                    <a:pt x="296" y="3661"/>
                  </a:cubicBezTo>
                  <a:cubicBezTo>
                    <a:pt x="296" y="3698"/>
                    <a:pt x="296" y="3735"/>
                    <a:pt x="296" y="3772"/>
                  </a:cubicBezTo>
                  <a:cubicBezTo>
                    <a:pt x="259" y="3809"/>
                    <a:pt x="259" y="3809"/>
                    <a:pt x="259" y="3845"/>
                  </a:cubicBezTo>
                  <a:cubicBezTo>
                    <a:pt x="222" y="3919"/>
                    <a:pt x="222" y="3993"/>
                    <a:pt x="185" y="4104"/>
                  </a:cubicBezTo>
                  <a:cubicBezTo>
                    <a:pt x="185" y="4141"/>
                    <a:pt x="148" y="4178"/>
                    <a:pt x="148" y="4252"/>
                  </a:cubicBezTo>
                  <a:cubicBezTo>
                    <a:pt x="111" y="4326"/>
                    <a:pt x="111" y="4400"/>
                    <a:pt x="74" y="4474"/>
                  </a:cubicBezTo>
                  <a:cubicBezTo>
                    <a:pt x="74" y="4548"/>
                    <a:pt x="74" y="4585"/>
                    <a:pt x="74" y="4622"/>
                  </a:cubicBezTo>
                  <a:cubicBezTo>
                    <a:pt x="37" y="4733"/>
                    <a:pt x="37" y="4807"/>
                    <a:pt x="37" y="4881"/>
                  </a:cubicBezTo>
                  <a:cubicBezTo>
                    <a:pt x="0" y="4955"/>
                    <a:pt x="0" y="4992"/>
                    <a:pt x="0" y="5029"/>
                  </a:cubicBezTo>
                  <a:cubicBezTo>
                    <a:pt x="0" y="5139"/>
                    <a:pt x="0" y="5287"/>
                    <a:pt x="0" y="5398"/>
                  </a:cubicBezTo>
                  <a:cubicBezTo>
                    <a:pt x="0" y="5398"/>
                    <a:pt x="0" y="5398"/>
                    <a:pt x="0" y="5435"/>
                  </a:cubicBezTo>
                  <a:cubicBezTo>
                    <a:pt x="0" y="5509"/>
                    <a:pt x="0" y="5583"/>
                    <a:pt x="0" y="5694"/>
                  </a:cubicBezTo>
                  <a:cubicBezTo>
                    <a:pt x="0" y="5694"/>
                    <a:pt x="0" y="5694"/>
                    <a:pt x="0" y="5694"/>
                  </a:cubicBezTo>
                  <a:cubicBezTo>
                    <a:pt x="0" y="5805"/>
                    <a:pt x="37" y="5916"/>
                    <a:pt x="37" y="6027"/>
                  </a:cubicBezTo>
                  <a:cubicBezTo>
                    <a:pt x="37" y="6064"/>
                    <a:pt x="74" y="6064"/>
                    <a:pt x="74" y="6101"/>
                  </a:cubicBezTo>
                  <a:cubicBezTo>
                    <a:pt x="74" y="6175"/>
                    <a:pt x="111" y="6249"/>
                    <a:pt x="148" y="6323"/>
                  </a:cubicBezTo>
                  <a:cubicBezTo>
                    <a:pt x="148" y="6359"/>
                    <a:pt x="148" y="6396"/>
                    <a:pt x="185" y="6433"/>
                  </a:cubicBezTo>
                  <a:cubicBezTo>
                    <a:pt x="185" y="6470"/>
                    <a:pt x="222" y="6544"/>
                    <a:pt x="259" y="6581"/>
                  </a:cubicBezTo>
                  <a:cubicBezTo>
                    <a:pt x="259" y="6618"/>
                    <a:pt x="259" y="6655"/>
                    <a:pt x="296" y="6692"/>
                  </a:cubicBezTo>
                  <a:cubicBezTo>
                    <a:pt x="333" y="6729"/>
                    <a:pt x="370" y="6803"/>
                    <a:pt x="370" y="6840"/>
                  </a:cubicBezTo>
                  <a:cubicBezTo>
                    <a:pt x="407" y="6840"/>
                    <a:pt x="407" y="6877"/>
                    <a:pt x="407" y="6877"/>
                  </a:cubicBezTo>
                  <a:cubicBezTo>
                    <a:pt x="444" y="6914"/>
                    <a:pt x="444" y="6914"/>
                    <a:pt x="444" y="6914"/>
                  </a:cubicBezTo>
                  <a:cubicBezTo>
                    <a:pt x="481" y="6951"/>
                    <a:pt x="481" y="6951"/>
                    <a:pt x="518" y="6988"/>
                  </a:cubicBezTo>
                  <a:cubicBezTo>
                    <a:pt x="518" y="6988"/>
                    <a:pt x="555" y="7025"/>
                    <a:pt x="555" y="7025"/>
                  </a:cubicBezTo>
                  <a:cubicBezTo>
                    <a:pt x="592" y="7062"/>
                    <a:pt x="592" y="7062"/>
                    <a:pt x="629" y="7099"/>
                  </a:cubicBezTo>
                  <a:cubicBezTo>
                    <a:pt x="629" y="7099"/>
                    <a:pt x="629" y="7136"/>
                    <a:pt x="666" y="7136"/>
                  </a:cubicBezTo>
                  <a:cubicBezTo>
                    <a:pt x="702" y="7173"/>
                    <a:pt x="776" y="7210"/>
                    <a:pt x="850" y="7247"/>
                  </a:cubicBezTo>
                  <a:lnTo>
                    <a:pt x="7949" y="11424"/>
                  </a:lnTo>
                  <a:cubicBezTo>
                    <a:pt x="7875" y="11388"/>
                    <a:pt x="7838" y="11351"/>
                    <a:pt x="7801" y="11314"/>
                  </a:cubicBezTo>
                  <a:cubicBezTo>
                    <a:pt x="7764" y="11277"/>
                    <a:pt x="7764" y="11277"/>
                    <a:pt x="7764" y="11277"/>
                  </a:cubicBezTo>
                  <a:cubicBezTo>
                    <a:pt x="7764" y="11277"/>
                    <a:pt x="7727" y="11277"/>
                    <a:pt x="7727" y="11240"/>
                  </a:cubicBezTo>
                  <a:cubicBezTo>
                    <a:pt x="7690" y="11240"/>
                    <a:pt x="7690" y="11203"/>
                    <a:pt x="7653" y="11166"/>
                  </a:cubicBezTo>
                  <a:cubicBezTo>
                    <a:pt x="7653" y="11166"/>
                    <a:pt x="7653" y="11166"/>
                    <a:pt x="7616" y="11166"/>
                  </a:cubicBezTo>
                  <a:cubicBezTo>
                    <a:pt x="7616" y="11129"/>
                    <a:pt x="7616" y="11129"/>
                    <a:pt x="7616" y="11129"/>
                  </a:cubicBezTo>
                  <a:cubicBezTo>
                    <a:pt x="7579" y="11129"/>
                    <a:pt x="7579" y="11092"/>
                    <a:pt x="7579" y="11092"/>
                  </a:cubicBezTo>
                  <a:cubicBezTo>
                    <a:pt x="7542" y="11055"/>
                    <a:pt x="7542" y="11055"/>
                    <a:pt x="7542" y="11055"/>
                  </a:cubicBezTo>
                  <a:cubicBezTo>
                    <a:pt x="7505" y="11018"/>
                    <a:pt x="7505" y="11018"/>
                    <a:pt x="7505" y="10981"/>
                  </a:cubicBezTo>
                  <a:cubicBezTo>
                    <a:pt x="7468" y="10981"/>
                    <a:pt x="7468" y="10944"/>
                    <a:pt x="7468" y="10944"/>
                  </a:cubicBezTo>
                  <a:cubicBezTo>
                    <a:pt x="7431" y="10907"/>
                    <a:pt x="7431" y="10870"/>
                    <a:pt x="7394" y="10870"/>
                  </a:cubicBezTo>
                  <a:cubicBezTo>
                    <a:pt x="7394" y="10833"/>
                    <a:pt x="7357" y="10796"/>
                    <a:pt x="7357" y="10759"/>
                  </a:cubicBezTo>
                  <a:cubicBezTo>
                    <a:pt x="7357" y="10759"/>
                    <a:pt x="7357" y="10722"/>
                    <a:pt x="7320" y="10722"/>
                  </a:cubicBezTo>
                  <a:cubicBezTo>
                    <a:pt x="7320" y="10685"/>
                    <a:pt x="7283" y="10648"/>
                    <a:pt x="7283" y="10574"/>
                  </a:cubicBezTo>
                  <a:cubicBezTo>
                    <a:pt x="7283" y="10574"/>
                    <a:pt x="7246" y="10537"/>
                    <a:pt x="7246" y="10500"/>
                  </a:cubicBezTo>
                  <a:cubicBezTo>
                    <a:pt x="7246" y="10500"/>
                    <a:pt x="7246" y="10463"/>
                    <a:pt x="7246" y="10463"/>
                  </a:cubicBezTo>
                  <a:cubicBezTo>
                    <a:pt x="7209" y="10426"/>
                    <a:pt x="7209" y="10352"/>
                    <a:pt x="7209" y="10315"/>
                  </a:cubicBezTo>
                  <a:cubicBezTo>
                    <a:pt x="7172" y="10278"/>
                    <a:pt x="7172" y="10278"/>
                    <a:pt x="7172" y="10241"/>
                  </a:cubicBezTo>
                  <a:cubicBezTo>
                    <a:pt x="7172" y="10241"/>
                    <a:pt x="7172" y="10204"/>
                    <a:pt x="7172" y="10204"/>
                  </a:cubicBezTo>
                  <a:lnTo>
                    <a:pt x="7172" y="10204"/>
                  </a:lnTo>
                  <a:cubicBezTo>
                    <a:pt x="7135" y="10131"/>
                    <a:pt x="7135" y="10057"/>
                    <a:pt x="7135" y="9983"/>
                  </a:cubicBezTo>
                  <a:cubicBezTo>
                    <a:pt x="7135" y="9946"/>
                    <a:pt x="7135" y="9909"/>
                    <a:pt x="7135" y="9872"/>
                  </a:cubicBezTo>
                  <a:cubicBezTo>
                    <a:pt x="7135" y="9872"/>
                    <a:pt x="7135" y="9872"/>
                    <a:pt x="7135" y="9872"/>
                  </a:cubicBezTo>
                  <a:cubicBezTo>
                    <a:pt x="7135" y="9872"/>
                    <a:pt x="7135" y="9872"/>
                    <a:pt x="7098" y="9835"/>
                  </a:cubicBezTo>
                  <a:cubicBezTo>
                    <a:pt x="7098" y="9761"/>
                    <a:pt x="7098" y="9687"/>
                    <a:pt x="7098" y="9576"/>
                  </a:cubicBezTo>
                  <a:lnTo>
                    <a:pt x="7098" y="9576"/>
                  </a:lnTo>
                  <a:lnTo>
                    <a:pt x="7098" y="9576"/>
                  </a:lnTo>
                  <a:lnTo>
                    <a:pt x="7098" y="9539"/>
                  </a:lnTo>
                  <a:cubicBezTo>
                    <a:pt x="7098" y="9428"/>
                    <a:pt x="7098" y="9317"/>
                    <a:pt x="7135" y="9169"/>
                  </a:cubicBezTo>
                  <a:cubicBezTo>
                    <a:pt x="7135" y="9132"/>
                    <a:pt x="7135" y="9095"/>
                    <a:pt x="7135" y="9058"/>
                  </a:cubicBezTo>
                  <a:cubicBezTo>
                    <a:pt x="7135" y="8984"/>
                    <a:pt x="7172" y="8873"/>
                    <a:pt x="7172" y="8800"/>
                  </a:cubicBezTo>
                  <a:cubicBezTo>
                    <a:pt x="7172" y="8763"/>
                    <a:pt x="7209" y="8689"/>
                    <a:pt x="7209" y="8652"/>
                  </a:cubicBezTo>
                  <a:cubicBezTo>
                    <a:pt x="7209" y="8578"/>
                    <a:pt x="7246" y="8504"/>
                    <a:pt x="7246" y="8393"/>
                  </a:cubicBezTo>
                  <a:cubicBezTo>
                    <a:pt x="7283" y="8356"/>
                    <a:pt x="7283" y="8319"/>
                    <a:pt x="7283" y="8245"/>
                  </a:cubicBezTo>
                  <a:cubicBezTo>
                    <a:pt x="7320" y="8171"/>
                    <a:pt x="7357" y="8097"/>
                    <a:pt x="7357" y="8023"/>
                  </a:cubicBezTo>
                  <a:cubicBezTo>
                    <a:pt x="7394" y="7986"/>
                    <a:pt x="7394" y="7949"/>
                    <a:pt x="7394" y="7912"/>
                  </a:cubicBezTo>
                  <a:cubicBezTo>
                    <a:pt x="7394" y="7912"/>
                    <a:pt x="7431" y="7875"/>
                    <a:pt x="7431" y="7838"/>
                  </a:cubicBezTo>
                  <a:cubicBezTo>
                    <a:pt x="7431" y="7801"/>
                    <a:pt x="7468" y="7764"/>
                    <a:pt x="7468" y="7727"/>
                  </a:cubicBezTo>
                  <a:cubicBezTo>
                    <a:pt x="7468" y="7690"/>
                    <a:pt x="7505" y="7653"/>
                    <a:pt x="7505" y="7616"/>
                  </a:cubicBezTo>
                  <a:cubicBezTo>
                    <a:pt x="7505" y="7616"/>
                    <a:pt x="7542" y="7580"/>
                    <a:pt x="7542" y="7543"/>
                  </a:cubicBezTo>
                  <a:cubicBezTo>
                    <a:pt x="7579" y="7469"/>
                    <a:pt x="7616" y="7395"/>
                    <a:pt x="7653" y="7321"/>
                  </a:cubicBezTo>
                  <a:cubicBezTo>
                    <a:pt x="7653" y="7247"/>
                    <a:pt x="7690" y="7210"/>
                    <a:pt x="7727" y="7136"/>
                  </a:cubicBezTo>
                  <a:cubicBezTo>
                    <a:pt x="7764" y="7062"/>
                    <a:pt x="7801" y="6988"/>
                    <a:pt x="7838" y="6914"/>
                  </a:cubicBezTo>
                  <a:cubicBezTo>
                    <a:pt x="7875" y="6877"/>
                    <a:pt x="7875" y="6803"/>
                    <a:pt x="7912" y="6766"/>
                  </a:cubicBezTo>
                  <a:cubicBezTo>
                    <a:pt x="7949" y="6692"/>
                    <a:pt x="8023" y="6618"/>
                    <a:pt x="8060" y="6544"/>
                  </a:cubicBezTo>
                  <a:cubicBezTo>
                    <a:pt x="8097" y="6507"/>
                    <a:pt x="8097" y="6433"/>
                    <a:pt x="8134" y="6396"/>
                  </a:cubicBezTo>
                  <a:cubicBezTo>
                    <a:pt x="8208" y="6323"/>
                    <a:pt x="8281" y="6212"/>
                    <a:pt x="8355" y="6101"/>
                  </a:cubicBezTo>
                  <a:cubicBezTo>
                    <a:pt x="8355" y="6101"/>
                    <a:pt x="8355" y="6064"/>
                    <a:pt x="8355" y="6064"/>
                  </a:cubicBezTo>
                  <a:cubicBezTo>
                    <a:pt x="8355" y="6064"/>
                    <a:pt x="8355" y="6064"/>
                    <a:pt x="8355" y="6064"/>
                  </a:cubicBezTo>
                  <a:cubicBezTo>
                    <a:pt x="8392" y="6064"/>
                    <a:pt x="8392" y="6027"/>
                    <a:pt x="8392" y="6027"/>
                  </a:cubicBezTo>
                  <a:cubicBezTo>
                    <a:pt x="8466" y="5953"/>
                    <a:pt x="8503" y="5879"/>
                    <a:pt x="8577" y="5805"/>
                  </a:cubicBezTo>
                  <a:cubicBezTo>
                    <a:pt x="8577" y="5805"/>
                    <a:pt x="8577" y="5805"/>
                    <a:pt x="8577" y="5768"/>
                  </a:cubicBezTo>
                  <a:cubicBezTo>
                    <a:pt x="8651" y="5694"/>
                    <a:pt x="8725" y="5620"/>
                    <a:pt x="8799" y="5546"/>
                  </a:cubicBezTo>
                  <a:cubicBezTo>
                    <a:pt x="8836" y="5509"/>
                    <a:pt x="8836" y="5509"/>
                    <a:pt x="8873" y="5472"/>
                  </a:cubicBezTo>
                  <a:cubicBezTo>
                    <a:pt x="8947" y="5361"/>
                    <a:pt x="9058" y="5287"/>
                    <a:pt x="9132" y="5176"/>
                  </a:cubicBezTo>
                  <a:cubicBezTo>
                    <a:pt x="9169" y="5176"/>
                    <a:pt x="9206" y="5139"/>
                    <a:pt x="9243" y="5102"/>
                  </a:cubicBezTo>
                  <a:cubicBezTo>
                    <a:pt x="9317" y="5066"/>
                    <a:pt x="9391" y="4992"/>
                    <a:pt x="9465" y="4918"/>
                  </a:cubicBezTo>
                  <a:cubicBezTo>
                    <a:pt x="9502" y="4881"/>
                    <a:pt x="9538" y="4881"/>
                    <a:pt x="9575" y="4844"/>
                  </a:cubicBezTo>
                  <a:cubicBezTo>
                    <a:pt x="9612" y="4807"/>
                    <a:pt x="9686" y="4733"/>
                    <a:pt x="9760" y="4696"/>
                  </a:cubicBezTo>
                  <a:cubicBezTo>
                    <a:pt x="9797" y="4696"/>
                    <a:pt x="9797" y="4659"/>
                    <a:pt x="9834" y="4659"/>
                  </a:cubicBezTo>
                  <a:cubicBezTo>
                    <a:pt x="9871" y="4622"/>
                    <a:pt x="9945" y="4585"/>
                    <a:pt x="9982" y="4548"/>
                  </a:cubicBezTo>
                  <a:cubicBezTo>
                    <a:pt x="10093" y="4511"/>
                    <a:pt x="10204" y="4437"/>
                    <a:pt x="10278" y="4400"/>
                  </a:cubicBezTo>
                  <a:cubicBezTo>
                    <a:pt x="10278" y="4400"/>
                    <a:pt x="10278" y="4400"/>
                    <a:pt x="10278" y="4400"/>
                  </a:cubicBezTo>
                  <a:cubicBezTo>
                    <a:pt x="10315" y="4400"/>
                    <a:pt x="10352" y="4363"/>
                    <a:pt x="10389" y="4363"/>
                  </a:cubicBezTo>
                  <a:cubicBezTo>
                    <a:pt x="10426" y="4326"/>
                    <a:pt x="10500" y="4326"/>
                    <a:pt x="10574" y="4289"/>
                  </a:cubicBezTo>
                  <a:cubicBezTo>
                    <a:pt x="10574" y="4289"/>
                    <a:pt x="10574" y="4289"/>
                    <a:pt x="10574" y="4289"/>
                  </a:cubicBezTo>
                  <a:cubicBezTo>
                    <a:pt x="10611" y="4252"/>
                    <a:pt x="10648" y="4252"/>
                    <a:pt x="10685" y="4252"/>
                  </a:cubicBezTo>
                  <a:cubicBezTo>
                    <a:pt x="10722" y="4252"/>
                    <a:pt x="10795" y="4215"/>
                    <a:pt x="10832" y="4215"/>
                  </a:cubicBezTo>
                  <a:cubicBezTo>
                    <a:pt x="10832" y="4215"/>
                    <a:pt x="10832" y="4215"/>
                    <a:pt x="10869" y="4215"/>
                  </a:cubicBezTo>
                  <a:cubicBezTo>
                    <a:pt x="10906" y="4178"/>
                    <a:pt x="10906" y="4178"/>
                    <a:pt x="10943" y="4178"/>
                  </a:cubicBezTo>
                  <a:cubicBezTo>
                    <a:pt x="10980" y="4178"/>
                    <a:pt x="11017" y="4178"/>
                    <a:pt x="11054" y="4178"/>
                  </a:cubicBezTo>
                  <a:cubicBezTo>
                    <a:pt x="11054" y="4178"/>
                    <a:pt x="11091" y="4178"/>
                    <a:pt x="11091" y="4178"/>
                  </a:cubicBezTo>
                  <a:cubicBezTo>
                    <a:pt x="11091" y="4178"/>
                    <a:pt x="11128" y="4178"/>
                    <a:pt x="11128" y="4178"/>
                  </a:cubicBezTo>
                  <a:cubicBezTo>
                    <a:pt x="11128" y="4141"/>
                    <a:pt x="11165" y="4141"/>
                    <a:pt x="11165" y="4141"/>
                  </a:cubicBezTo>
                  <a:cubicBezTo>
                    <a:pt x="11202" y="4141"/>
                    <a:pt x="11239" y="4141"/>
                    <a:pt x="11276" y="4141"/>
                  </a:cubicBezTo>
                  <a:cubicBezTo>
                    <a:pt x="11276" y="4141"/>
                    <a:pt x="11313" y="4141"/>
                    <a:pt x="11313" y="4141"/>
                  </a:cubicBezTo>
                  <a:cubicBezTo>
                    <a:pt x="11350" y="4141"/>
                    <a:pt x="11350" y="4141"/>
                    <a:pt x="11387" y="4141"/>
                  </a:cubicBezTo>
                  <a:cubicBezTo>
                    <a:pt x="11387" y="4141"/>
                    <a:pt x="11424" y="4141"/>
                    <a:pt x="11424" y="4141"/>
                  </a:cubicBezTo>
                  <a:cubicBezTo>
                    <a:pt x="11461" y="4178"/>
                    <a:pt x="11535" y="4178"/>
                    <a:pt x="11572" y="4178"/>
                  </a:cubicBezTo>
                  <a:cubicBezTo>
                    <a:pt x="11572" y="4178"/>
                    <a:pt x="11609" y="4178"/>
                    <a:pt x="11609" y="4178"/>
                  </a:cubicBezTo>
                  <a:cubicBezTo>
                    <a:pt x="11646" y="4178"/>
                    <a:pt x="11646" y="4178"/>
                    <a:pt x="11646" y="4178"/>
                  </a:cubicBezTo>
                  <a:cubicBezTo>
                    <a:pt x="11683" y="4215"/>
                    <a:pt x="11757" y="4215"/>
                    <a:pt x="11794" y="4215"/>
                  </a:cubicBezTo>
                  <a:cubicBezTo>
                    <a:pt x="11794" y="4252"/>
                    <a:pt x="11831" y="4252"/>
                    <a:pt x="11831" y="4252"/>
                  </a:cubicBezTo>
                  <a:cubicBezTo>
                    <a:pt x="11868" y="4252"/>
                    <a:pt x="11868" y="4252"/>
                    <a:pt x="11868" y="4252"/>
                  </a:cubicBezTo>
                  <a:cubicBezTo>
                    <a:pt x="11905" y="4289"/>
                    <a:pt x="11979" y="4289"/>
                    <a:pt x="12016" y="4326"/>
                  </a:cubicBezTo>
                  <a:cubicBezTo>
                    <a:pt x="12016" y="4326"/>
                    <a:pt x="12052" y="4326"/>
                    <a:pt x="12052" y="4363"/>
                  </a:cubicBezTo>
                  <a:lnTo>
                    <a:pt x="12052" y="4363"/>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6"/>
            <p:cNvSpPr/>
            <p:nvPr/>
          </p:nvSpPr>
          <p:spPr>
            <a:xfrm flipH="1">
              <a:off x="7007060" y="1371966"/>
              <a:ext cx="577024" cy="316674"/>
            </a:xfrm>
            <a:custGeom>
              <a:avLst/>
              <a:gdLst/>
              <a:ahLst/>
              <a:cxnLst/>
              <a:rect l="l" t="t" r="r" b="b"/>
              <a:pathLst>
                <a:path w="10981" h="6027" extrusionOk="0">
                  <a:moveTo>
                    <a:pt x="1479" y="0"/>
                  </a:moveTo>
                  <a:cubicBezTo>
                    <a:pt x="1443" y="0"/>
                    <a:pt x="1406" y="0"/>
                    <a:pt x="1332" y="37"/>
                  </a:cubicBezTo>
                  <a:lnTo>
                    <a:pt x="1184" y="37"/>
                  </a:lnTo>
                  <a:cubicBezTo>
                    <a:pt x="1110" y="74"/>
                    <a:pt x="1036" y="74"/>
                    <a:pt x="962" y="111"/>
                  </a:cubicBezTo>
                  <a:cubicBezTo>
                    <a:pt x="888" y="111"/>
                    <a:pt x="851" y="148"/>
                    <a:pt x="814" y="148"/>
                  </a:cubicBezTo>
                  <a:cubicBezTo>
                    <a:pt x="703" y="185"/>
                    <a:pt x="629" y="222"/>
                    <a:pt x="555" y="259"/>
                  </a:cubicBezTo>
                  <a:cubicBezTo>
                    <a:pt x="481" y="296"/>
                    <a:pt x="444" y="296"/>
                    <a:pt x="407" y="333"/>
                  </a:cubicBezTo>
                  <a:cubicBezTo>
                    <a:pt x="259" y="370"/>
                    <a:pt x="149" y="444"/>
                    <a:pt x="1" y="518"/>
                  </a:cubicBezTo>
                  <a:lnTo>
                    <a:pt x="9502" y="6026"/>
                  </a:lnTo>
                  <a:cubicBezTo>
                    <a:pt x="9613" y="5952"/>
                    <a:pt x="9761" y="5878"/>
                    <a:pt x="9909" y="5841"/>
                  </a:cubicBezTo>
                  <a:cubicBezTo>
                    <a:pt x="9946" y="5805"/>
                    <a:pt x="9983" y="5805"/>
                    <a:pt x="10020" y="5768"/>
                  </a:cubicBezTo>
                  <a:cubicBezTo>
                    <a:pt x="10131" y="5731"/>
                    <a:pt x="10205" y="5694"/>
                    <a:pt x="10279" y="5657"/>
                  </a:cubicBezTo>
                  <a:lnTo>
                    <a:pt x="10315" y="5657"/>
                  </a:lnTo>
                  <a:cubicBezTo>
                    <a:pt x="10352" y="5657"/>
                    <a:pt x="10389" y="5657"/>
                    <a:pt x="10426" y="5620"/>
                  </a:cubicBezTo>
                  <a:cubicBezTo>
                    <a:pt x="10500" y="5620"/>
                    <a:pt x="10611" y="5583"/>
                    <a:pt x="10685" y="5546"/>
                  </a:cubicBezTo>
                  <a:lnTo>
                    <a:pt x="10833" y="5546"/>
                  </a:lnTo>
                  <a:cubicBezTo>
                    <a:pt x="10870" y="5509"/>
                    <a:pt x="10944" y="5509"/>
                    <a:pt x="10981" y="5509"/>
                  </a:cubicBezTo>
                  <a:lnTo>
                    <a:pt x="14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6"/>
            <p:cNvSpPr/>
            <p:nvPr/>
          </p:nvSpPr>
          <p:spPr>
            <a:xfrm flipH="1">
              <a:off x="6933235" y="1370022"/>
              <a:ext cx="555637" cy="305009"/>
            </a:xfrm>
            <a:custGeom>
              <a:avLst/>
              <a:gdLst/>
              <a:ahLst/>
              <a:cxnLst/>
              <a:rect l="l" t="t" r="r" b="b"/>
              <a:pathLst>
                <a:path w="10574" h="5805" extrusionOk="0">
                  <a:moveTo>
                    <a:pt x="0" y="0"/>
                  </a:moveTo>
                  <a:lnTo>
                    <a:pt x="9465" y="5509"/>
                  </a:lnTo>
                  <a:lnTo>
                    <a:pt x="9650" y="5509"/>
                  </a:lnTo>
                  <a:cubicBezTo>
                    <a:pt x="9650" y="5509"/>
                    <a:pt x="9687" y="5546"/>
                    <a:pt x="9687" y="5546"/>
                  </a:cubicBezTo>
                  <a:lnTo>
                    <a:pt x="9982" y="5546"/>
                  </a:lnTo>
                  <a:cubicBezTo>
                    <a:pt x="9982" y="5583"/>
                    <a:pt x="10019" y="5583"/>
                    <a:pt x="10019" y="5583"/>
                  </a:cubicBezTo>
                  <a:cubicBezTo>
                    <a:pt x="10093" y="5583"/>
                    <a:pt x="10130" y="5620"/>
                    <a:pt x="10204" y="5620"/>
                  </a:cubicBezTo>
                  <a:cubicBezTo>
                    <a:pt x="10241" y="5620"/>
                    <a:pt x="10278" y="5657"/>
                    <a:pt x="10278" y="5657"/>
                  </a:cubicBezTo>
                  <a:lnTo>
                    <a:pt x="10315" y="5657"/>
                  </a:lnTo>
                  <a:cubicBezTo>
                    <a:pt x="10326" y="5662"/>
                    <a:pt x="10337" y="5668"/>
                    <a:pt x="10349" y="5673"/>
                  </a:cubicBezTo>
                  <a:lnTo>
                    <a:pt x="10349" y="5673"/>
                  </a:lnTo>
                  <a:lnTo>
                    <a:pt x="1109" y="296"/>
                  </a:lnTo>
                  <a:cubicBezTo>
                    <a:pt x="998" y="222"/>
                    <a:pt x="925" y="185"/>
                    <a:pt x="814" y="148"/>
                  </a:cubicBezTo>
                  <a:cubicBezTo>
                    <a:pt x="814" y="148"/>
                    <a:pt x="777" y="111"/>
                    <a:pt x="740" y="111"/>
                  </a:cubicBezTo>
                  <a:cubicBezTo>
                    <a:pt x="666" y="111"/>
                    <a:pt x="592" y="74"/>
                    <a:pt x="518" y="74"/>
                  </a:cubicBezTo>
                  <a:cubicBezTo>
                    <a:pt x="481" y="37"/>
                    <a:pt x="444" y="37"/>
                    <a:pt x="407" y="37"/>
                  </a:cubicBezTo>
                  <a:cubicBezTo>
                    <a:pt x="333" y="37"/>
                    <a:pt x="259" y="37"/>
                    <a:pt x="222" y="0"/>
                  </a:cubicBezTo>
                  <a:close/>
                  <a:moveTo>
                    <a:pt x="10349" y="5673"/>
                  </a:moveTo>
                  <a:lnTo>
                    <a:pt x="10574" y="5805"/>
                  </a:lnTo>
                  <a:cubicBezTo>
                    <a:pt x="10574" y="5768"/>
                    <a:pt x="10537" y="5768"/>
                    <a:pt x="10537" y="5768"/>
                  </a:cubicBezTo>
                  <a:cubicBezTo>
                    <a:pt x="10474" y="5736"/>
                    <a:pt x="10411" y="5705"/>
                    <a:pt x="10349" y="567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6"/>
            <p:cNvSpPr/>
            <p:nvPr/>
          </p:nvSpPr>
          <p:spPr>
            <a:xfrm flipH="1">
              <a:off x="6991509" y="1370022"/>
              <a:ext cx="514860" cy="291401"/>
            </a:xfrm>
            <a:custGeom>
              <a:avLst/>
              <a:gdLst/>
              <a:ahLst/>
              <a:cxnLst/>
              <a:rect l="l" t="t" r="r" b="b"/>
              <a:pathLst>
                <a:path w="9798" h="5546" extrusionOk="0">
                  <a:moveTo>
                    <a:pt x="185" y="0"/>
                  </a:moveTo>
                  <a:cubicBezTo>
                    <a:pt x="148" y="0"/>
                    <a:pt x="111" y="0"/>
                    <a:pt x="74" y="37"/>
                  </a:cubicBezTo>
                  <a:lnTo>
                    <a:pt x="0" y="37"/>
                  </a:lnTo>
                  <a:lnTo>
                    <a:pt x="9502" y="5546"/>
                  </a:lnTo>
                  <a:lnTo>
                    <a:pt x="9687" y="5546"/>
                  </a:lnTo>
                  <a:cubicBezTo>
                    <a:pt x="9724" y="5509"/>
                    <a:pt x="9761" y="5509"/>
                    <a:pt x="9798" y="5509"/>
                  </a:cubicBezTo>
                  <a:lnTo>
                    <a:pt x="333"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6"/>
            <p:cNvSpPr/>
            <p:nvPr/>
          </p:nvSpPr>
          <p:spPr>
            <a:xfrm flipH="1">
              <a:off x="7236266" y="1892584"/>
              <a:ext cx="520693" cy="306953"/>
            </a:xfrm>
            <a:custGeom>
              <a:avLst/>
              <a:gdLst/>
              <a:ahLst/>
              <a:cxnLst/>
              <a:rect l="l" t="t" r="r" b="b"/>
              <a:pathLst>
                <a:path w="9909" h="5842" extrusionOk="0">
                  <a:moveTo>
                    <a:pt x="0" y="0"/>
                  </a:moveTo>
                  <a:lnTo>
                    <a:pt x="0" y="0"/>
                  </a:lnTo>
                  <a:cubicBezTo>
                    <a:pt x="37" y="37"/>
                    <a:pt x="74" y="74"/>
                    <a:pt x="74" y="74"/>
                  </a:cubicBezTo>
                  <a:cubicBezTo>
                    <a:pt x="111" y="111"/>
                    <a:pt x="148" y="111"/>
                    <a:pt x="148" y="148"/>
                  </a:cubicBezTo>
                  <a:cubicBezTo>
                    <a:pt x="222" y="222"/>
                    <a:pt x="333" y="259"/>
                    <a:pt x="407" y="296"/>
                  </a:cubicBezTo>
                  <a:lnTo>
                    <a:pt x="9908" y="5842"/>
                  </a:lnTo>
                  <a:cubicBezTo>
                    <a:pt x="9798" y="5768"/>
                    <a:pt x="9724" y="5731"/>
                    <a:pt x="9650" y="5657"/>
                  </a:cubicBezTo>
                  <a:cubicBezTo>
                    <a:pt x="9613" y="5620"/>
                    <a:pt x="9613" y="5620"/>
                    <a:pt x="9576" y="5583"/>
                  </a:cubicBezTo>
                  <a:cubicBezTo>
                    <a:pt x="9539" y="5583"/>
                    <a:pt x="9502" y="5546"/>
                    <a:pt x="9465" y="5509"/>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6"/>
            <p:cNvSpPr/>
            <p:nvPr/>
          </p:nvSpPr>
          <p:spPr>
            <a:xfrm flipH="1">
              <a:off x="7269316" y="1793484"/>
              <a:ext cx="528470" cy="376940"/>
            </a:xfrm>
            <a:custGeom>
              <a:avLst/>
              <a:gdLst/>
              <a:ahLst/>
              <a:cxnLst/>
              <a:rect l="l" t="t" r="r" b="b"/>
              <a:pathLst>
                <a:path w="10057" h="7174" extrusionOk="0">
                  <a:moveTo>
                    <a:pt x="1" y="1"/>
                  </a:moveTo>
                  <a:cubicBezTo>
                    <a:pt x="38" y="186"/>
                    <a:pt x="38" y="334"/>
                    <a:pt x="75" y="481"/>
                  </a:cubicBezTo>
                  <a:cubicBezTo>
                    <a:pt x="75" y="518"/>
                    <a:pt x="75" y="518"/>
                    <a:pt x="75" y="555"/>
                  </a:cubicBezTo>
                  <a:cubicBezTo>
                    <a:pt x="112" y="666"/>
                    <a:pt x="149" y="777"/>
                    <a:pt x="186" y="888"/>
                  </a:cubicBezTo>
                  <a:cubicBezTo>
                    <a:pt x="186" y="962"/>
                    <a:pt x="223" y="999"/>
                    <a:pt x="223" y="1036"/>
                  </a:cubicBezTo>
                  <a:cubicBezTo>
                    <a:pt x="260" y="1110"/>
                    <a:pt x="297" y="1184"/>
                    <a:pt x="334" y="1258"/>
                  </a:cubicBezTo>
                  <a:cubicBezTo>
                    <a:pt x="371" y="1332"/>
                    <a:pt x="408" y="1369"/>
                    <a:pt x="408" y="1406"/>
                  </a:cubicBezTo>
                  <a:cubicBezTo>
                    <a:pt x="445" y="1480"/>
                    <a:pt x="482" y="1554"/>
                    <a:pt x="555" y="1591"/>
                  </a:cubicBezTo>
                  <a:cubicBezTo>
                    <a:pt x="555" y="1627"/>
                    <a:pt x="592" y="1664"/>
                    <a:pt x="592" y="1664"/>
                  </a:cubicBezTo>
                  <a:lnTo>
                    <a:pt x="10057" y="7173"/>
                  </a:lnTo>
                  <a:cubicBezTo>
                    <a:pt x="10057" y="7173"/>
                    <a:pt x="10057" y="7136"/>
                    <a:pt x="10020" y="7136"/>
                  </a:cubicBezTo>
                  <a:cubicBezTo>
                    <a:pt x="10020" y="7099"/>
                    <a:pt x="9983" y="7062"/>
                    <a:pt x="9983" y="7025"/>
                  </a:cubicBezTo>
                  <a:cubicBezTo>
                    <a:pt x="9946" y="6988"/>
                    <a:pt x="9946" y="6951"/>
                    <a:pt x="9909" y="6914"/>
                  </a:cubicBezTo>
                  <a:cubicBezTo>
                    <a:pt x="9872" y="6877"/>
                    <a:pt x="9872" y="6840"/>
                    <a:pt x="9835" y="6803"/>
                  </a:cubicBezTo>
                  <a:cubicBezTo>
                    <a:pt x="9835" y="6766"/>
                    <a:pt x="9798" y="6766"/>
                    <a:pt x="9798" y="6729"/>
                  </a:cubicBezTo>
                  <a:cubicBezTo>
                    <a:pt x="9761" y="6655"/>
                    <a:pt x="9761" y="6619"/>
                    <a:pt x="9724" y="6545"/>
                  </a:cubicBezTo>
                  <a:cubicBezTo>
                    <a:pt x="9724" y="6508"/>
                    <a:pt x="9687" y="6471"/>
                    <a:pt x="9687" y="6434"/>
                  </a:cubicBezTo>
                  <a:cubicBezTo>
                    <a:pt x="9687" y="6397"/>
                    <a:pt x="9650" y="6397"/>
                    <a:pt x="9650" y="6360"/>
                  </a:cubicBezTo>
                  <a:cubicBezTo>
                    <a:pt x="9650" y="6286"/>
                    <a:pt x="9613" y="6212"/>
                    <a:pt x="9613" y="6138"/>
                  </a:cubicBezTo>
                  <a:cubicBezTo>
                    <a:pt x="9576" y="6101"/>
                    <a:pt x="9576" y="6101"/>
                    <a:pt x="9576" y="6064"/>
                  </a:cubicBezTo>
                  <a:cubicBezTo>
                    <a:pt x="9576" y="6027"/>
                    <a:pt x="9576" y="6027"/>
                    <a:pt x="9576" y="5990"/>
                  </a:cubicBezTo>
                  <a:cubicBezTo>
                    <a:pt x="9539" y="5879"/>
                    <a:pt x="9539" y="5805"/>
                    <a:pt x="9502" y="5694"/>
                  </a:cubicBezTo>
                  <a:cubicBezTo>
                    <a:pt x="9502" y="5657"/>
                    <a:pt x="9502" y="5620"/>
                    <a:pt x="9502" y="5546"/>
                  </a:cubicBezTo>
                  <a:cubicBezTo>
                    <a:pt x="9502" y="5546"/>
                    <a:pt x="9502" y="5546"/>
                    <a:pt x="9502" y="5509"/>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6"/>
            <p:cNvSpPr/>
            <p:nvPr/>
          </p:nvSpPr>
          <p:spPr>
            <a:xfrm flipH="1">
              <a:off x="7278985" y="1649720"/>
              <a:ext cx="518801" cy="411881"/>
            </a:xfrm>
            <a:custGeom>
              <a:avLst/>
              <a:gdLst/>
              <a:ahLst/>
              <a:cxnLst/>
              <a:rect l="l" t="t" r="r" b="b"/>
              <a:pathLst>
                <a:path w="9873" h="7839" extrusionOk="0">
                  <a:moveTo>
                    <a:pt x="408" y="1"/>
                  </a:moveTo>
                  <a:cubicBezTo>
                    <a:pt x="371" y="38"/>
                    <a:pt x="371" y="112"/>
                    <a:pt x="371" y="149"/>
                  </a:cubicBezTo>
                  <a:cubicBezTo>
                    <a:pt x="334" y="260"/>
                    <a:pt x="297" y="371"/>
                    <a:pt x="260" y="482"/>
                  </a:cubicBezTo>
                  <a:cubicBezTo>
                    <a:pt x="223" y="555"/>
                    <a:pt x="223" y="629"/>
                    <a:pt x="186" y="703"/>
                  </a:cubicBezTo>
                  <a:cubicBezTo>
                    <a:pt x="186" y="814"/>
                    <a:pt x="149" y="925"/>
                    <a:pt x="112" y="1036"/>
                  </a:cubicBezTo>
                  <a:cubicBezTo>
                    <a:pt x="112" y="1110"/>
                    <a:pt x="112" y="1184"/>
                    <a:pt x="75" y="1221"/>
                  </a:cubicBezTo>
                  <a:cubicBezTo>
                    <a:pt x="75" y="1369"/>
                    <a:pt x="38" y="1480"/>
                    <a:pt x="38" y="1591"/>
                  </a:cubicBezTo>
                  <a:cubicBezTo>
                    <a:pt x="38" y="1665"/>
                    <a:pt x="1" y="1739"/>
                    <a:pt x="1" y="1776"/>
                  </a:cubicBezTo>
                  <a:cubicBezTo>
                    <a:pt x="1" y="1960"/>
                    <a:pt x="1" y="2145"/>
                    <a:pt x="1" y="2330"/>
                  </a:cubicBezTo>
                  <a:lnTo>
                    <a:pt x="4733" y="5103"/>
                  </a:lnTo>
                  <a:lnTo>
                    <a:pt x="9465" y="7839"/>
                  </a:lnTo>
                  <a:cubicBezTo>
                    <a:pt x="9465" y="7654"/>
                    <a:pt x="9502" y="7469"/>
                    <a:pt x="9502" y="7284"/>
                  </a:cubicBezTo>
                  <a:cubicBezTo>
                    <a:pt x="9502" y="7247"/>
                    <a:pt x="9502" y="7173"/>
                    <a:pt x="9539" y="7136"/>
                  </a:cubicBezTo>
                  <a:cubicBezTo>
                    <a:pt x="9539" y="6988"/>
                    <a:pt x="9539" y="6877"/>
                    <a:pt x="9576" y="6767"/>
                  </a:cubicBezTo>
                  <a:cubicBezTo>
                    <a:pt x="9576" y="6693"/>
                    <a:pt x="9613" y="6619"/>
                    <a:pt x="9613" y="6545"/>
                  </a:cubicBezTo>
                  <a:cubicBezTo>
                    <a:pt x="9650" y="6434"/>
                    <a:pt x="9650" y="6323"/>
                    <a:pt x="9687" y="6212"/>
                  </a:cubicBezTo>
                  <a:cubicBezTo>
                    <a:pt x="9687" y="6138"/>
                    <a:pt x="9724" y="6064"/>
                    <a:pt x="9761" y="5990"/>
                  </a:cubicBezTo>
                  <a:cubicBezTo>
                    <a:pt x="9761" y="5879"/>
                    <a:pt x="9798" y="5768"/>
                    <a:pt x="9835" y="5657"/>
                  </a:cubicBezTo>
                  <a:cubicBezTo>
                    <a:pt x="9872" y="5620"/>
                    <a:pt x="9872" y="5584"/>
                    <a:pt x="9872" y="5547"/>
                  </a:cubicBezTo>
                  <a:lnTo>
                    <a:pt x="4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6"/>
            <p:cNvSpPr/>
            <p:nvPr/>
          </p:nvSpPr>
          <p:spPr>
            <a:xfrm flipH="1">
              <a:off x="7205210" y="1511841"/>
              <a:ext cx="563414" cy="405996"/>
            </a:xfrm>
            <a:custGeom>
              <a:avLst/>
              <a:gdLst/>
              <a:ahLst/>
              <a:cxnLst/>
              <a:rect l="l" t="t" r="r" b="b"/>
              <a:pathLst>
                <a:path w="10722" h="7727" extrusionOk="0">
                  <a:moveTo>
                    <a:pt x="1220" y="0"/>
                  </a:moveTo>
                  <a:cubicBezTo>
                    <a:pt x="1220" y="37"/>
                    <a:pt x="1184" y="37"/>
                    <a:pt x="1184" y="74"/>
                  </a:cubicBezTo>
                  <a:cubicBezTo>
                    <a:pt x="1073" y="185"/>
                    <a:pt x="962" y="333"/>
                    <a:pt x="888" y="481"/>
                  </a:cubicBezTo>
                  <a:cubicBezTo>
                    <a:pt x="851" y="555"/>
                    <a:pt x="814" y="592"/>
                    <a:pt x="777" y="665"/>
                  </a:cubicBezTo>
                  <a:cubicBezTo>
                    <a:pt x="703" y="776"/>
                    <a:pt x="629" y="887"/>
                    <a:pt x="555" y="998"/>
                  </a:cubicBezTo>
                  <a:cubicBezTo>
                    <a:pt x="518" y="1072"/>
                    <a:pt x="481" y="1146"/>
                    <a:pt x="444" y="1220"/>
                  </a:cubicBezTo>
                  <a:cubicBezTo>
                    <a:pt x="407" y="1331"/>
                    <a:pt x="333" y="1442"/>
                    <a:pt x="296" y="1553"/>
                  </a:cubicBezTo>
                  <a:cubicBezTo>
                    <a:pt x="259" y="1627"/>
                    <a:pt x="222" y="1701"/>
                    <a:pt x="185" y="1738"/>
                  </a:cubicBezTo>
                  <a:cubicBezTo>
                    <a:pt x="148" y="1849"/>
                    <a:pt x="111" y="1959"/>
                    <a:pt x="37" y="2107"/>
                  </a:cubicBezTo>
                  <a:cubicBezTo>
                    <a:pt x="37" y="2144"/>
                    <a:pt x="0" y="2181"/>
                    <a:pt x="0" y="2218"/>
                  </a:cubicBezTo>
                  <a:lnTo>
                    <a:pt x="9465" y="7727"/>
                  </a:lnTo>
                  <a:cubicBezTo>
                    <a:pt x="9502" y="7690"/>
                    <a:pt x="9502" y="7653"/>
                    <a:pt x="9539" y="7616"/>
                  </a:cubicBezTo>
                  <a:cubicBezTo>
                    <a:pt x="9576" y="7505"/>
                    <a:pt x="9613" y="7394"/>
                    <a:pt x="9687" y="7283"/>
                  </a:cubicBezTo>
                  <a:cubicBezTo>
                    <a:pt x="9724" y="7209"/>
                    <a:pt x="9761" y="7135"/>
                    <a:pt x="9798" y="7061"/>
                  </a:cubicBezTo>
                  <a:cubicBezTo>
                    <a:pt x="9835" y="6951"/>
                    <a:pt x="9909" y="6840"/>
                    <a:pt x="9946" y="6729"/>
                  </a:cubicBezTo>
                  <a:cubicBezTo>
                    <a:pt x="9983" y="6655"/>
                    <a:pt x="10020" y="6581"/>
                    <a:pt x="10056" y="6507"/>
                  </a:cubicBezTo>
                  <a:cubicBezTo>
                    <a:pt x="10130" y="6396"/>
                    <a:pt x="10204" y="6285"/>
                    <a:pt x="10278" y="6174"/>
                  </a:cubicBezTo>
                  <a:cubicBezTo>
                    <a:pt x="10315" y="6137"/>
                    <a:pt x="10352" y="6063"/>
                    <a:pt x="10389" y="5989"/>
                  </a:cubicBezTo>
                  <a:cubicBezTo>
                    <a:pt x="10463" y="5841"/>
                    <a:pt x="10574" y="5730"/>
                    <a:pt x="10685" y="5583"/>
                  </a:cubicBezTo>
                  <a:cubicBezTo>
                    <a:pt x="10685" y="5546"/>
                    <a:pt x="10685" y="5546"/>
                    <a:pt x="10722" y="5509"/>
                  </a:cubicBezTo>
                  <a:lnTo>
                    <a:pt x="12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6"/>
            <p:cNvSpPr/>
            <p:nvPr/>
          </p:nvSpPr>
          <p:spPr>
            <a:xfrm flipH="1">
              <a:off x="7098331" y="1408853"/>
              <a:ext cx="592578" cy="374943"/>
            </a:xfrm>
            <a:custGeom>
              <a:avLst/>
              <a:gdLst/>
              <a:ahLst/>
              <a:cxnLst/>
              <a:rect l="l" t="t" r="r" b="b"/>
              <a:pathLst>
                <a:path w="11277" h="7136" extrusionOk="0">
                  <a:moveTo>
                    <a:pt x="1775" y="1"/>
                  </a:moveTo>
                  <a:cubicBezTo>
                    <a:pt x="1775" y="1"/>
                    <a:pt x="1738" y="1"/>
                    <a:pt x="1701" y="38"/>
                  </a:cubicBezTo>
                  <a:cubicBezTo>
                    <a:pt x="1627" y="111"/>
                    <a:pt x="1516" y="185"/>
                    <a:pt x="1405" y="222"/>
                  </a:cubicBezTo>
                  <a:cubicBezTo>
                    <a:pt x="1368" y="296"/>
                    <a:pt x="1331" y="333"/>
                    <a:pt x="1257" y="370"/>
                  </a:cubicBezTo>
                  <a:cubicBezTo>
                    <a:pt x="1146" y="444"/>
                    <a:pt x="1035" y="518"/>
                    <a:pt x="962" y="629"/>
                  </a:cubicBezTo>
                  <a:cubicBezTo>
                    <a:pt x="925" y="666"/>
                    <a:pt x="888" y="703"/>
                    <a:pt x="851" y="740"/>
                  </a:cubicBezTo>
                  <a:cubicBezTo>
                    <a:pt x="703" y="851"/>
                    <a:pt x="555" y="999"/>
                    <a:pt x="444" y="1147"/>
                  </a:cubicBezTo>
                  <a:cubicBezTo>
                    <a:pt x="407" y="1147"/>
                    <a:pt x="370" y="1184"/>
                    <a:pt x="333" y="1221"/>
                  </a:cubicBezTo>
                  <a:cubicBezTo>
                    <a:pt x="259" y="1332"/>
                    <a:pt x="148" y="1442"/>
                    <a:pt x="37" y="1553"/>
                  </a:cubicBezTo>
                  <a:cubicBezTo>
                    <a:pt x="37" y="1590"/>
                    <a:pt x="37" y="1590"/>
                    <a:pt x="0" y="1627"/>
                  </a:cubicBezTo>
                  <a:lnTo>
                    <a:pt x="9502" y="7136"/>
                  </a:lnTo>
                  <a:cubicBezTo>
                    <a:pt x="9502" y="7099"/>
                    <a:pt x="9539" y="7099"/>
                    <a:pt x="9539" y="7099"/>
                  </a:cubicBezTo>
                  <a:cubicBezTo>
                    <a:pt x="9650" y="6951"/>
                    <a:pt x="9724" y="6840"/>
                    <a:pt x="9834" y="6729"/>
                  </a:cubicBezTo>
                  <a:cubicBezTo>
                    <a:pt x="9871" y="6692"/>
                    <a:pt x="9871" y="6692"/>
                    <a:pt x="9908" y="6655"/>
                  </a:cubicBezTo>
                  <a:cubicBezTo>
                    <a:pt x="10056" y="6507"/>
                    <a:pt x="10204" y="6360"/>
                    <a:pt x="10315" y="6249"/>
                  </a:cubicBezTo>
                  <a:cubicBezTo>
                    <a:pt x="10352" y="6212"/>
                    <a:pt x="10389" y="6175"/>
                    <a:pt x="10426" y="6138"/>
                  </a:cubicBezTo>
                  <a:cubicBezTo>
                    <a:pt x="10537" y="6064"/>
                    <a:pt x="10648" y="5953"/>
                    <a:pt x="10759" y="5879"/>
                  </a:cubicBezTo>
                  <a:cubicBezTo>
                    <a:pt x="10796" y="5842"/>
                    <a:pt x="10870" y="5805"/>
                    <a:pt x="10907" y="5768"/>
                  </a:cubicBezTo>
                  <a:cubicBezTo>
                    <a:pt x="11018" y="5694"/>
                    <a:pt x="11091" y="5620"/>
                    <a:pt x="11202" y="5546"/>
                  </a:cubicBezTo>
                  <a:cubicBezTo>
                    <a:pt x="11202" y="5546"/>
                    <a:pt x="11239" y="5509"/>
                    <a:pt x="11276" y="5509"/>
                  </a:cubicBezTo>
                  <a:lnTo>
                    <a:pt x="17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6"/>
            <p:cNvSpPr/>
            <p:nvPr/>
          </p:nvSpPr>
          <p:spPr>
            <a:xfrm flipH="1">
              <a:off x="7259596" y="1880919"/>
              <a:ext cx="507083" cy="301121"/>
            </a:xfrm>
            <a:custGeom>
              <a:avLst/>
              <a:gdLst/>
              <a:ahLst/>
              <a:cxnLst/>
              <a:rect l="l" t="t" r="r" b="b"/>
              <a:pathLst>
                <a:path w="9650" h="5731" extrusionOk="0">
                  <a:moveTo>
                    <a:pt x="0" y="0"/>
                  </a:moveTo>
                  <a:cubicBezTo>
                    <a:pt x="37" y="37"/>
                    <a:pt x="37" y="74"/>
                    <a:pt x="37" y="74"/>
                  </a:cubicBezTo>
                  <a:cubicBezTo>
                    <a:pt x="74" y="111"/>
                    <a:pt x="111" y="148"/>
                    <a:pt x="111" y="148"/>
                  </a:cubicBezTo>
                  <a:cubicBezTo>
                    <a:pt x="148" y="185"/>
                    <a:pt x="185" y="185"/>
                    <a:pt x="185" y="222"/>
                  </a:cubicBezTo>
                  <a:lnTo>
                    <a:pt x="9650" y="5731"/>
                  </a:lnTo>
                  <a:cubicBezTo>
                    <a:pt x="9650" y="5694"/>
                    <a:pt x="9650" y="5694"/>
                    <a:pt x="9613" y="5694"/>
                  </a:cubicBezTo>
                  <a:cubicBezTo>
                    <a:pt x="9613" y="5657"/>
                    <a:pt x="9613" y="5657"/>
                    <a:pt x="9576" y="5657"/>
                  </a:cubicBezTo>
                  <a:cubicBezTo>
                    <a:pt x="9576" y="5620"/>
                    <a:pt x="9576" y="5620"/>
                    <a:pt x="9539" y="5583"/>
                  </a:cubicBezTo>
                  <a:cubicBezTo>
                    <a:pt x="9539" y="5583"/>
                    <a:pt x="9502" y="5546"/>
                    <a:pt x="9465" y="5509"/>
                  </a:cubicBez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6"/>
            <p:cNvSpPr/>
            <p:nvPr/>
          </p:nvSpPr>
          <p:spPr>
            <a:xfrm flipH="1">
              <a:off x="7298428" y="1772150"/>
              <a:ext cx="499359" cy="310841"/>
            </a:xfrm>
            <a:custGeom>
              <a:avLst/>
              <a:gdLst/>
              <a:ahLst/>
              <a:cxnLst/>
              <a:rect l="l" t="t" r="r" b="b"/>
              <a:pathLst>
                <a:path w="9503" h="5916" extrusionOk="0">
                  <a:moveTo>
                    <a:pt x="1" y="0"/>
                  </a:moveTo>
                  <a:cubicBezTo>
                    <a:pt x="1" y="148"/>
                    <a:pt x="1" y="259"/>
                    <a:pt x="1" y="407"/>
                  </a:cubicBezTo>
                  <a:lnTo>
                    <a:pt x="9502" y="5915"/>
                  </a:lnTo>
                  <a:cubicBezTo>
                    <a:pt x="9465" y="5768"/>
                    <a:pt x="9465" y="5657"/>
                    <a:pt x="9465" y="5509"/>
                  </a:cubicBezTo>
                  <a:lnTo>
                    <a:pt x="4733" y="2773"/>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6"/>
            <p:cNvSpPr/>
            <p:nvPr/>
          </p:nvSpPr>
          <p:spPr>
            <a:xfrm flipH="1">
              <a:off x="7271262" y="1628387"/>
              <a:ext cx="505139" cy="312786"/>
            </a:xfrm>
            <a:custGeom>
              <a:avLst/>
              <a:gdLst/>
              <a:ahLst/>
              <a:cxnLst/>
              <a:rect l="l" t="t" r="r" b="b"/>
              <a:pathLst>
                <a:path w="9613" h="5953" extrusionOk="0">
                  <a:moveTo>
                    <a:pt x="148" y="0"/>
                  </a:moveTo>
                  <a:cubicBezTo>
                    <a:pt x="111" y="37"/>
                    <a:pt x="111" y="74"/>
                    <a:pt x="111" y="111"/>
                  </a:cubicBezTo>
                  <a:cubicBezTo>
                    <a:pt x="75" y="185"/>
                    <a:pt x="75" y="222"/>
                    <a:pt x="38" y="296"/>
                  </a:cubicBezTo>
                  <a:cubicBezTo>
                    <a:pt x="38" y="333"/>
                    <a:pt x="1" y="370"/>
                    <a:pt x="1" y="407"/>
                  </a:cubicBezTo>
                  <a:lnTo>
                    <a:pt x="9465" y="5953"/>
                  </a:lnTo>
                  <a:cubicBezTo>
                    <a:pt x="9502" y="5879"/>
                    <a:pt x="9502" y="5842"/>
                    <a:pt x="9539" y="5805"/>
                  </a:cubicBezTo>
                  <a:cubicBezTo>
                    <a:pt x="9539" y="5731"/>
                    <a:pt x="9576" y="5694"/>
                    <a:pt x="9576" y="5620"/>
                  </a:cubicBezTo>
                  <a:cubicBezTo>
                    <a:pt x="9613" y="5583"/>
                    <a:pt x="9613" y="5546"/>
                    <a:pt x="9613" y="5509"/>
                  </a:cubicBezTo>
                  <a:lnTo>
                    <a:pt x="148"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6"/>
            <p:cNvSpPr/>
            <p:nvPr/>
          </p:nvSpPr>
          <p:spPr>
            <a:xfrm flipH="1">
              <a:off x="7191602" y="1494344"/>
              <a:ext cx="512916" cy="306953"/>
            </a:xfrm>
            <a:custGeom>
              <a:avLst/>
              <a:gdLst/>
              <a:ahLst/>
              <a:cxnLst/>
              <a:rect l="l" t="t" r="r" b="b"/>
              <a:pathLst>
                <a:path w="9761" h="5842" extrusionOk="0">
                  <a:moveTo>
                    <a:pt x="259" y="0"/>
                  </a:moveTo>
                  <a:cubicBezTo>
                    <a:pt x="185" y="74"/>
                    <a:pt x="111" y="185"/>
                    <a:pt x="37" y="296"/>
                  </a:cubicBezTo>
                  <a:cubicBezTo>
                    <a:pt x="37" y="296"/>
                    <a:pt x="0" y="333"/>
                    <a:pt x="0" y="333"/>
                  </a:cubicBezTo>
                  <a:lnTo>
                    <a:pt x="9502" y="5842"/>
                  </a:lnTo>
                  <a:cubicBezTo>
                    <a:pt x="9502" y="5842"/>
                    <a:pt x="9502" y="5805"/>
                    <a:pt x="9539" y="5805"/>
                  </a:cubicBezTo>
                  <a:cubicBezTo>
                    <a:pt x="9613" y="5694"/>
                    <a:pt x="9687" y="5583"/>
                    <a:pt x="9761" y="5509"/>
                  </a:cubicBezTo>
                  <a:lnTo>
                    <a:pt x="259"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6"/>
            <p:cNvSpPr/>
            <p:nvPr/>
          </p:nvSpPr>
          <p:spPr>
            <a:xfrm flipH="1">
              <a:off x="7084725" y="1399132"/>
              <a:ext cx="512969" cy="299230"/>
            </a:xfrm>
            <a:custGeom>
              <a:avLst/>
              <a:gdLst/>
              <a:ahLst/>
              <a:cxnLst/>
              <a:rect l="l" t="t" r="r" b="b"/>
              <a:pathLst>
                <a:path w="9762" h="5695" extrusionOk="0">
                  <a:moveTo>
                    <a:pt x="260" y="1"/>
                  </a:moveTo>
                  <a:cubicBezTo>
                    <a:pt x="186" y="75"/>
                    <a:pt x="112" y="112"/>
                    <a:pt x="1" y="186"/>
                  </a:cubicBezTo>
                  <a:lnTo>
                    <a:pt x="9502" y="5694"/>
                  </a:lnTo>
                  <a:cubicBezTo>
                    <a:pt x="9576" y="5620"/>
                    <a:pt x="9650" y="5583"/>
                    <a:pt x="9761" y="5509"/>
                  </a:cubicBezTo>
                  <a:lnTo>
                    <a:pt x="26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6"/>
            <p:cNvSpPr/>
            <p:nvPr/>
          </p:nvSpPr>
          <p:spPr>
            <a:xfrm flipH="1">
              <a:off x="6869134" y="1659441"/>
              <a:ext cx="431310" cy="553693"/>
            </a:xfrm>
            <a:custGeom>
              <a:avLst/>
              <a:gdLst/>
              <a:ahLst/>
              <a:cxnLst/>
              <a:rect l="l" t="t" r="r" b="b"/>
              <a:pathLst>
                <a:path w="8208" h="10538" extrusionOk="0">
                  <a:moveTo>
                    <a:pt x="5990" y="1"/>
                  </a:moveTo>
                  <a:cubicBezTo>
                    <a:pt x="5879" y="1"/>
                    <a:pt x="5805" y="1"/>
                    <a:pt x="5694" y="38"/>
                  </a:cubicBezTo>
                  <a:lnTo>
                    <a:pt x="5657" y="38"/>
                  </a:lnTo>
                  <a:cubicBezTo>
                    <a:pt x="5546" y="38"/>
                    <a:pt x="5435" y="75"/>
                    <a:pt x="5324" y="75"/>
                  </a:cubicBezTo>
                  <a:lnTo>
                    <a:pt x="5287" y="75"/>
                  </a:lnTo>
                  <a:cubicBezTo>
                    <a:pt x="5139" y="112"/>
                    <a:pt x="5028" y="149"/>
                    <a:pt x="4917" y="186"/>
                  </a:cubicBezTo>
                  <a:lnTo>
                    <a:pt x="4881" y="186"/>
                  </a:lnTo>
                  <a:cubicBezTo>
                    <a:pt x="4770" y="260"/>
                    <a:pt x="4659" y="297"/>
                    <a:pt x="4511" y="370"/>
                  </a:cubicBezTo>
                  <a:cubicBezTo>
                    <a:pt x="4363" y="407"/>
                    <a:pt x="4215" y="481"/>
                    <a:pt x="4104" y="555"/>
                  </a:cubicBezTo>
                  <a:cubicBezTo>
                    <a:pt x="3993" y="629"/>
                    <a:pt x="3882" y="703"/>
                    <a:pt x="3771" y="777"/>
                  </a:cubicBezTo>
                  <a:cubicBezTo>
                    <a:pt x="3660" y="851"/>
                    <a:pt x="3587" y="925"/>
                    <a:pt x="3476" y="999"/>
                  </a:cubicBezTo>
                  <a:cubicBezTo>
                    <a:pt x="3439" y="1036"/>
                    <a:pt x="3365" y="1073"/>
                    <a:pt x="3328" y="1110"/>
                  </a:cubicBezTo>
                  <a:cubicBezTo>
                    <a:pt x="3217" y="1184"/>
                    <a:pt x="3106" y="1295"/>
                    <a:pt x="2995" y="1369"/>
                  </a:cubicBezTo>
                  <a:cubicBezTo>
                    <a:pt x="2958" y="1406"/>
                    <a:pt x="2921" y="1443"/>
                    <a:pt x="2884" y="1480"/>
                  </a:cubicBezTo>
                  <a:cubicBezTo>
                    <a:pt x="2773" y="1591"/>
                    <a:pt x="2625" y="1738"/>
                    <a:pt x="2477" y="1886"/>
                  </a:cubicBezTo>
                  <a:cubicBezTo>
                    <a:pt x="2477" y="1923"/>
                    <a:pt x="2440" y="1923"/>
                    <a:pt x="2403" y="1960"/>
                  </a:cubicBezTo>
                  <a:cubicBezTo>
                    <a:pt x="2293" y="2071"/>
                    <a:pt x="2219" y="2182"/>
                    <a:pt x="2108" y="2330"/>
                  </a:cubicBezTo>
                  <a:cubicBezTo>
                    <a:pt x="1997" y="2441"/>
                    <a:pt x="1923" y="2552"/>
                    <a:pt x="1849" y="2663"/>
                  </a:cubicBezTo>
                  <a:cubicBezTo>
                    <a:pt x="1812" y="2663"/>
                    <a:pt x="1812" y="2700"/>
                    <a:pt x="1812" y="2700"/>
                  </a:cubicBezTo>
                  <a:cubicBezTo>
                    <a:pt x="1775" y="2737"/>
                    <a:pt x="1775" y="2737"/>
                    <a:pt x="1775" y="2774"/>
                  </a:cubicBezTo>
                  <a:cubicBezTo>
                    <a:pt x="1664" y="2921"/>
                    <a:pt x="1553" y="3032"/>
                    <a:pt x="1479" y="3180"/>
                  </a:cubicBezTo>
                  <a:cubicBezTo>
                    <a:pt x="1442" y="3254"/>
                    <a:pt x="1405" y="3328"/>
                    <a:pt x="1368" y="3365"/>
                  </a:cubicBezTo>
                  <a:cubicBezTo>
                    <a:pt x="1294" y="3476"/>
                    <a:pt x="1220" y="3587"/>
                    <a:pt x="1146" y="3698"/>
                  </a:cubicBezTo>
                  <a:cubicBezTo>
                    <a:pt x="1110" y="3772"/>
                    <a:pt x="1073" y="3846"/>
                    <a:pt x="1036" y="3920"/>
                  </a:cubicBezTo>
                  <a:cubicBezTo>
                    <a:pt x="999" y="4031"/>
                    <a:pt x="925" y="4142"/>
                    <a:pt x="888" y="4252"/>
                  </a:cubicBezTo>
                  <a:cubicBezTo>
                    <a:pt x="851" y="4326"/>
                    <a:pt x="814" y="4400"/>
                    <a:pt x="777" y="4474"/>
                  </a:cubicBezTo>
                  <a:cubicBezTo>
                    <a:pt x="740" y="4585"/>
                    <a:pt x="666" y="4696"/>
                    <a:pt x="629" y="4807"/>
                  </a:cubicBezTo>
                  <a:cubicBezTo>
                    <a:pt x="592" y="4881"/>
                    <a:pt x="555" y="4955"/>
                    <a:pt x="518" y="5029"/>
                  </a:cubicBezTo>
                  <a:cubicBezTo>
                    <a:pt x="518" y="5103"/>
                    <a:pt x="481" y="5140"/>
                    <a:pt x="481" y="5214"/>
                  </a:cubicBezTo>
                  <a:cubicBezTo>
                    <a:pt x="444" y="5288"/>
                    <a:pt x="407" y="5362"/>
                    <a:pt x="370" y="5472"/>
                  </a:cubicBezTo>
                  <a:cubicBezTo>
                    <a:pt x="333" y="5583"/>
                    <a:pt x="296" y="5694"/>
                    <a:pt x="296" y="5805"/>
                  </a:cubicBezTo>
                  <a:cubicBezTo>
                    <a:pt x="259" y="5879"/>
                    <a:pt x="259" y="5953"/>
                    <a:pt x="222" y="6027"/>
                  </a:cubicBezTo>
                  <a:cubicBezTo>
                    <a:pt x="185" y="6138"/>
                    <a:pt x="185" y="6249"/>
                    <a:pt x="148" y="6360"/>
                  </a:cubicBezTo>
                  <a:cubicBezTo>
                    <a:pt x="148" y="6434"/>
                    <a:pt x="111" y="6508"/>
                    <a:pt x="111" y="6582"/>
                  </a:cubicBezTo>
                  <a:cubicBezTo>
                    <a:pt x="74" y="6692"/>
                    <a:pt x="74" y="6803"/>
                    <a:pt x="74" y="6914"/>
                  </a:cubicBezTo>
                  <a:cubicBezTo>
                    <a:pt x="37" y="6988"/>
                    <a:pt x="37" y="7062"/>
                    <a:pt x="37" y="7099"/>
                  </a:cubicBezTo>
                  <a:cubicBezTo>
                    <a:pt x="37" y="7284"/>
                    <a:pt x="0" y="7469"/>
                    <a:pt x="0" y="7654"/>
                  </a:cubicBezTo>
                  <a:cubicBezTo>
                    <a:pt x="0" y="7802"/>
                    <a:pt x="37" y="7949"/>
                    <a:pt x="37" y="8097"/>
                  </a:cubicBezTo>
                  <a:cubicBezTo>
                    <a:pt x="37" y="8171"/>
                    <a:pt x="37" y="8208"/>
                    <a:pt x="37" y="8245"/>
                  </a:cubicBezTo>
                  <a:cubicBezTo>
                    <a:pt x="74" y="8356"/>
                    <a:pt x="74" y="8430"/>
                    <a:pt x="111" y="8541"/>
                  </a:cubicBezTo>
                  <a:cubicBezTo>
                    <a:pt x="111" y="8578"/>
                    <a:pt x="111" y="8578"/>
                    <a:pt x="111" y="8615"/>
                  </a:cubicBezTo>
                  <a:cubicBezTo>
                    <a:pt x="111" y="8652"/>
                    <a:pt x="148" y="8652"/>
                    <a:pt x="148" y="8689"/>
                  </a:cubicBezTo>
                  <a:cubicBezTo>
                    <a:pt x="148" y="8763"/>
                    <a:pt x="185" y="8837"/>
                    <a:pt x="185" y="8911"/>
                  </a:cubicBezTo>
                  <a:cubicBezTo>
                    <a:pt x="222" y="8948"/>
                    <a:pt x="222" y="8948"/>
                    <a:pt x="222" y="8985"/>
                  </a:cubicBezTo>
                  <a:cubicBezTo>
                    <a:pt x="259" y="9059"/>
                    <a:pt x="296" y="9170"/>
                    <a:pt x="333" y="9280"/>
                  </a:cubicBezTo>
                  <a:cubicBezTo>
                    <a:pt x="333" y="9317"/>
                    <a:pt x="370" y="9317"/>
                    <a:pt x="370" y="9354"/>
                  </a:cubicBezTo>
                  <a:cubicBezTo>
                    <a:pt x="407" y="9428"/>
                    <a:pt x="444" y="9502"/>
                    <a:pt x="518" y="9576"/>
                  </a:cubicBezTo>
                  <a:cubicBezTo>
                    <a:pt x="518" y="9613"/>
                    <a:pt x="555" y="9650"/>
                    <a:pt x="555" y="9687"/>
                  </a:cubicBezTo>
                  <a:cubicBezTo>
                    <a:pt x="629" y="9724"/>
                    <a:pt x="666" y="9798"/>
                    <a:pt x="703" y="9872"/>
                  </a:cubicBezTo>
                  <a:cubicBezTo>
                    <a:pt x="740" y="9872"/>
                    <a:pt x="740" y="9872"/>
                    <a:pt x="740" y="9909"/>
                  </a:cubicBezTo>
                  <a:cubicBezTo>
                    <a:pt x="814" y="9946"/>
                    <a:pt x="888" y="10020"/>
                    <a:pt x="962" y="10094"/>
                  </a:cubicBezTo>
                  <a:cubicBezTo>
                    <a:pt x="1339" y="10381"/>
                    <a:pt x="1795" y="10538"/>
                    <a:pt x="2308" y="10538"/>
                  </a:cubicBezTo>
                  <a:cubicBezTo>
                    <a:pt x="2851" y="10538"/>
                    <a:pt x="3458" y="10363"/>
                    <a:pt x="4104" y="9983"/>
                  </a:cubicBezTo>
                  <a:cubicBezTo>
                    <a:pt x="6396" y="8689"/>
                    <a:pt x="8208" y="5509"/>
                    <a:pt x="8208" y="2921"/>
                  </a:cubicBezTo>
                  <a:cubicBezTo>
                    <a:pt x="8208" y="1628"/>
                    <a:pt x="7727" y="703"/>
                    <a:pt x="6988" y="297"/>
                  </a:cubicBezTo>
                  <a:cubicBezTo>
                    <a:pt x="6988" y="260"/>
                    <a:pt x="6951" y="260"/>
                    <a:pt x="6951" y="260"/>
                  </a:cubicBezTo>
                  <a:cubicBezTo>
                    <a:pt x="6877" y="223"/>
                    <a:pt x="6803" y="186"/>
                    <a:pt x="6692" y="149"/>
                  </a:cubicBezTo>
                  <a:cubicBezTo>
                    <a:pt x="6692" y="149"/>
                    <a:pt x="6655" y="112"/>
                    <a:pt x="6618" y="112"/>
                  </a:cubicBezTo>
                  <a:cubicBezTo>
                    <a:pt x="6544" y="112"/>
                    <a:pt x="6470" y="75"/>
                    <a:pt x="6396" y="38"/>
                  </a:cubicBezTo>
                  <a:lnTo>
                    <a:pt x="6285" y="38"/>
                  </a:lnTo>
                  <a:cubicBezTo>
                    <a:pt x="6211" y="38"/>
                    <a:pt x="6138" y="1"/>
                    <a:pt x="6064" y="1"/>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6"/>
            <p:cNvSpPr/>
            <p:nvPr/>
          </p:nvSpPr>
          <p:spPr>
            <a:xfrm flipH="1">
              <a:off x="6933223" y="1370022"/>
              <a:ext cx="864564" cy="829488"/>
            </a:xfrm>
            <a:custGeom>
              <a:avLst/>
              <a:gdLst/>
              <a:ahLst/>
              <a:cxnLst/>
              <a:rect l="l" t="t" r="r" b="b"/>
              <a:pathLst>
                <a:path w="16453" h="15787" extrusionOk="0">
                  <a:moveTo>
                    <a:pt x="16228" y="5673"/>
                  </a:moveTo>
                  <a:lnTo>
                    <a:pt x="16453" y="5805"/>
                  </a:lnTo>
                  <a:cubicBezTo>
                    <a:pt x="16453" y="5768"/>
                    <a:pt x="16416" y="5768"/>
                    <a:pt x="16416" y="5768"/>
                  </a:cubicBezTo>
                  <a:cubicBezTo>
                    <a:pt x="16353" y="5736"/>
                    <a:pt x="16290" y="5705"/>
                    <a:pt x="16228" y="5673"/>
                  </a:cubicBezTo>
                  <a:close/>
                  <a:moveTo>
                    <a:pt x="5731" y="0"/>
                  </a:moveTo>
                  <a:cubicBezTo>
                    <a:pt x="5694" y="0"/>
                    <a:pt x="5657" y="0"/>
                    <a:pt x="5620" y="37"/>
                  </a:cubicBezTo>
                  <a:lnTo>
                    <a:pt x="5546" y="37"/>
                  </a:lnTo>
                  <a:cubicBezTo>
                    <a:pt x="5510" y="37"/>
                    <a:pt x="5473" y="37"/>
                    <a:pt x="5399" y="74"/>
                  </a:cubicBezTo>
                  <a:lnTo>
                    <a:pt x="5251" y="74"/>
                  </a:lnTo>
                  <a:cubicBezTo>
                    <a:pt x="5177" y="111"/>
                    <a:pt x="5103" y="111"/>
                    <a:pt x="5029" y="148"/>
                  </a:cubicBezTo>
                  <a:cubicBezTo>
                    <a:pt x="4955" y="148"/>
                    <a:pt x="4918" y="185"/>
                    <a:pt x="4881" y="185"/>
                  </a:cubicBezTo>
                  <a:cubicBezTo>
                    <a:pt x="4770" y="222"/>
                    <a:pt x="4696" y="259"/>
                    <a:pt x="4622" y="296"/>
                  </a:cubicBezTo>
                  <a:cubicBezTo>
                    <a:pt x="4548" y="333"/>
                    <a:pt x="4511" y="333"/>
                    <a:pt x="4474" y="370"/>
                  </a:cubicBezTo>
                  <a:cubicBezTo>
                    <a:pt x="4326" y="407"/>
                    <a:pt x="4216" y="481"/>
                    <a:pt x="4068" y="555"/>
                  </a:cubicBezTo>
                  <a:cubicBezTo>
                    <a:pt x="3994" y="629"/>
                    <a:pt x="3920" y="666"/>
                    <a:pt x="3809" y="740"/>
                  </a:cubicBezTo>
                  <a:cubicBezTo>
                    <a:pt x="3809" y="740"/>
                    <a:pt x="3772" y="740"/>
                    <a:pt x="3735" y="777"/>
                  </a:cubicBezTo>
                  <a:cubicBezTo>
                    <a:pt x="3661" y="850"/>
                    <a:pt x="3550" y="887"/>
                    <a:pt x="3439" y="961"/>
                  </a:cubicBezTo>
                  <a:cubicBezTo>
                    <a:pt x="3402" y="998"/>
                    <a:pt x="3365" y="1072"/>
                    <a:pt x="3291" y="1109"/>
                  </a:cubicBezTo>
                  <a:cubicBezTo>
                    <a:pt x="3180" y="1183"/>
                    <a:pt x="3069" y="1257"/>
                    <a:pt x="2996" y="1368"/>
                  </a:cubicBezTo>
                  <a:cubicBezTo>
                    <a:pt x="2959" y="1405"/>
                    <a:pt x="2922" y="1442"/>
                    <a:pt x="2885" y="1479"/>
                  </a:cubicBezTo>
                  <a:cubicBezTo>
                    <a:pt x="2737" y="1590"/>
                    <a:pt x="2589" y="1738"/>
                    <a:pt x="2478" y="1886"/>
                  </a:cubicBezTo>
                  <a:cubicBezTo>
                    <a:pt x="2441" y="1886"/>
                    <a:pt x="2404" y="1923"/>
                    <a:pt x="2367" y="1960"/>
                  </a:cubicBezTo>
                  <a:cubicBezTo>
                    <a:pt x="2293" y="2071"/>
                    <a:pt x="2182" y="2181"/>
                    <a:pt x="2071" y="2292"/>
                  </a:cubicBezTo>
                  <a:cubicBezTo>
                    <a:pt x="2071" y="2329"/>
                    <a:pt x="2071" y="2329"/>
                    <a:pt x="2034" y="2366"/>
                  </a:cubicBezTo>
                  <a:cubicBezTo>
                    <a:pt x="1960" y="2440"/>
                    <a:pt x="1886" y="2551"/>
                    <a:pt x="1812" y="2662"/>
                  </a:cubicBezTo>
                  <a:cubicBezTo>
                    <a:pt x="1812" y="2662"/>
                    <a:pt x="1775" y="2662"/>
                    <a:pt x="1775" y="2699"/>
                  </a:cubicBezTo>
                  <a:cubicBezTo>
                    <a:pt x="1775" y="2736"/>
                    <a:pt x="1739" y="2736"/>
                    <a:pt x="1739" y="2773"/>
                  </a:cubicBezTo>
                  <a:cubicBezTo>
                    <a:pt x="1628" y="2884"/>
                    <a:pt x="1517" y="3032"/>
                    <a:pt x="1443" y="3180"/>
                  </a:cubicBezTo>
                  <a:cubicBezTo>
                    <a:pt x="1406" y="3254"/>
                    <a:pt x="1369" y="3291"/>
                    <a:pt x="1332" y="3364"/>
                  </a:cubicBezTo>
                  <a:cubicBezTo>
                    <a:pt x="1258" y="3475"/>
                    <a:pt x="1184" y="3586"/>
                    <a:pt x="1147" y="3697"/>
                  </a:cubicBezTo>
                  <a:cubicBezTo>
                    <a:pt x="1073" y="3771"/>
                    <a:pt x="1036" y="3845"/>
                    <a:pt x="1036" y="3919"/>
                  </a:cubicBezTo>
                  <a:cubicBezTo>
                    <a:pt x="962" y="4030"/>
                    <a:pt x="888" y="4141"/>
                    <a:pt x="851" y="4252"/>
                  </a:cubicBezTo>
                  <a:cubicBezTo>
                    <a:pt x="814" y="4326"/>
                    <a:pt x="777" y="4363"/>
                    <a:pt x="740" y="4437"/>
                  </a:cubicBezTo>
                  <a:cubicBezTo>
                    <a:pt x="703" y="4548"/>
                    <a:pt x="666" y="4658"/>
                    <a:pt x="592" y="4769"/>
                  </a:cubicBezTo>
                  <a:cubicBezTo>
                    <a:pt x="592" y="4843"/>
                    <a:pt x="555" y="4880"/>
                    <a:pt x="555" y="4917"/>
                  </a:cubicBezTo>
                  <a:cubicBezTo>
                    <a:pt x="518" y="4954"/>
                    <a:pt x="518" y="4991"/>
                    <a:pt x="518" y="5028"/>
                  </a:cubicBezTo>
                  <a:cubicBezTo>
                    <a:pt x="482" y="5102"/>
                    <a:pt x="482" y="5139"/>
                    <a:pt x="445" y="5213"/>
                  </a:cubicBezTo>
                  <a:cubicBezTo>
                    <a:pt x="445" y="5250"/>
                    <a:pt x="408" y="5287"/>
                    <a:pt x="408" y="5324"/>
                  </a:cubicBezTo>
                  <a:cubicBezTo>
                    <a:pt x="371" y="5361"/>
                    <a:pt x="371" y="5398"/>
                    <a:pt x="371" y="5472"/>
                  </a:cubicBezTo>
                  <a:cubicBezTo>
                    <a:pt x="334" y="5583"/>
                    <a:pt x="297" y="5694"/>
                    <a:pt x="260" y="5805"/>
                  </a:cubicBezTo>
                  <a:cubicBezTo>
                    <a:pt x="223" y="5878"/>
                    <a:pt x="223" y="5952"/>
                    <a:pt x="186" y="6026"/>
                  </a:cubicBezTo>
                  <a:cubicBezTo>
                    <a:pt x="186" y="6137"/>
                    <a:pt x="149" y="6248"/>
                    <a:pt x="112" y="6359"/>
                  </a:cubicBezTo>
                  <a:cubicBezTo>
                    <a:pt x="112" y="6433"/>
                    <a:pt x="112" y="6507"/>
                    <a:pt x="75" y="6544"/>
                  </a:cubicBezTo>
                  <a:cubicBezTo>
                    <a:pt x="75" y="6692"/>
                    <a:pt x="38" y="6803"/>
                    <a:pt x="38" y="6914"/>
                  </a:cubicBezTo>
                  <a:cubicBezTo>
                    <a:pt x="38" y="6988"/>
                    <a:pt x="1" y="7025"/>
                    <a:pt x="1" y="7099"/>
                  </a:cubicBezTo>
                  <a:cubicBezTo>
                    <a:pt x="1" y="7283"/>
                    <a:pt x="1" y="7468"/>
                    <a:pt x="1" y="7616"/>
                  </a:cubicBezTo>
                  <a:cubicBezTo>
                    <a:pt x="1" y="7653"/>
                    <a:pt x="1" y="7653"/>
                    <a:pt x="1" y="7653"/>
                  </a:cubicBezTo>
                  <a:cubicBezTo>
                    <a:pt x="1" y="7801"/>
                    <a:pt x="1" y="7912"/>
                    <a:pt x="1" y="8060"/>
                  </a:cubicBezTo>
                  <a:cubicBezTo>
                    <a:pt x="38" y="8245"/>
                    <a:pt x="38" y="8393"/>
                    <a:pt x="75" y="8540"/>
                  </a:cubicBezTo>
                  <a:cubicBezTo>
                    <a:pt x="75" y="8577"/>
                    <a:pt x="75" y="8577"/>
                    <a:pt x="112" y="8614"/>
                  </a:cubicBezTo>
                  <a:cubicBezTo>
                    <a:pt x="112" y="8725"/>
                    <a:pt x="149" y="8836"/>
                    <a:pt x="186" y="8947"/>
                  </a:cubicBezTo>
                  <a:cubicBezTo>
                    <a:pt x="223" y="9021"/>
                    <a:pt x="223" y="9058"/>
                    <a:pt x="223" y="9095"/>
                  </a:cubicBezTo>
                  <a:cubicBezTo>
                    <a:pt x="260" y="9169"/>
                    <a:pt x="297" y="9243"/>
                    <a:pt x="334" y="9317"/>
                  </a:cubicBezTo>
                  <a:cubicBezTo>
                    <a:pt x="371" y="9391"/>
                    <a:pt x="408" y="9428"/>
                    <a:pt x="408" y="9465"/>
                  </a:cubicBezTo>
                  <a:cubicBezTo>
                    <a:pt x="445" y="9539"/>
                    <a:pt x="482" y="9613"/>
                    <a:pt x="555" y="9650"/>
                  </a:cubicBezTo>
                  <a:cubicBezTo>
                    <a:pt x="555" y="9686"/>
                    <a:pt x="592" y="9723"/>
                    <a:pt x="592" y="9723"/>
                  </a:cubicBezTo>
                  <a:cubicBezTo>
                    <a:pt x="629" y="9760"/>
                    <a:pt x="629" y="9760"/>
                    <a:pt x="666" y="9797"/>
                  </a:cubicBezTo>
                  <a:cubicBezTo>
                    <a:pt x="666" y="9834"/>
                    <a:pt x="703" y="9834"/>
                    <a:pt x="703" y="9871"/>
                  </a:cubicBezTo>
                  <a:cubicBezTo>
                    <a:pt x="740" y="9908"/>
                    <a:pt x="777" y="9908"/>
                    <a:pt x="777" y="9945"/>
                  </a:cubicBezTo>
                  <a:cubicBezTo>
                    <a:pt x="814" y="9982"/>
                    <a:pt x="851" y="9982"/>
                    <a:pt x="851" y="10019"/>
                  </a:cubicBezTo>
                  <a:cubicBezTo>
                    <a:pt x="888" y="10056"/>
                    <a:pt x="925" y="10056"/>
                    <a:pt x="925" y="10093"/>
                  </a:cubicBezTo>
                  <a:cubicBezTo>
                    <a:pt x="999" y="10167"/>
                    <a:pt x="1110" y="10204"/>
                    <a:pt x="1184" y="10241"/>
                  </a:cubicBezTo>
                  <a:lnTo>
                    <a:pt x="10685" y="15787"/>
                  </a:lnTo>
                  <a:cubicBezTo>
                    <a:pt x="10575" y="15713"/>
                    <a:pt x="10501" y="15676"/>
                    <a:pt x="10427" y="15602"/>
                  </a:cubicBezTo>
                  <a:cubicBezTo>
                    <a:pt x="10390" y="15565"/>
                    <a:pt x="10390" y="15565"/>
                    <a:pt x="10353" y="15528"/>
                  </a:cubicBezTo>
                  <a:cubicBezTo>
                    <a:pt x="10316" y="15491"/>
                    <a:pt x="10279" y="15491"/>
                    <a:pt x="10242" y="15454"/>
                  </a:cubicBezTo>
                  <a:cubicBezTo>
                    <a:pt x="10242" y="15417"/>
                    <a:pt x="10242" y="15417"/>
                    <a:pt x="10205" y="15417"/>
                  </a:cubicBezTo>
                  <a:cubicBezTo>
                    <a:pt x="10205" y="15380"/>
                    <a:pt x="10205" y="15380"/>
                    <a:pt x="10168" y="15380"/>
                  </a:cubicBezTo>
                  <a:cubicBezTo>
                    <a:pt x="10168" y="15343"/>
                    <a:pt x="10168" y="15343"/>
                    <a:pt x="10131" y="15306"/>
                  </a:cubicBezTo>
                  <a:cubicBezTo>
                    <a:pt x="10131" y="15269"/>
                    <a:pt x="10094" y="15269"/>
                    <a:pt x="10057" y="15232"/>
                  </a:cubicBezTo>
                  <a:cubicBezTo>
                    <a:pt x="10057" y="15232"/>
                    <a:pt x="10057" y="15195"/>
                    <a:pt x="10020" y="15195"/>
                  </a:cubicBezTo>
                  <a:cubicBezTo>
                    <a:pt x="10020" y="15158"/>
                    <a:pt x="9983" y="15121"/>
                    <a:pt x="9983" y="15084"/>
                  </a:cubicBezTo>
                  <a:cubicBezTo>
                    <a:pt x="9946" y="15047"/>
                    <a:pt x="9946" y="15010"/>
                    <a:pt x="9909" y="14973"/>
                  </a:cubicBezTo>
                  <a:cubicBezTo>
                    <a:pt x="9872" y="14936"/>
                    <a:pt x="9872" y="14899"/>
                    <a:pt x="9835" y="14862"/>
                  </a:cubicBezTo>
                  <a:cubicBezTo>
                    <a:pt x="9835" y="14825"/>
                    <a:pt x="9798" y="14825"/>
                    <a:pt x="9798" y="14788"/>
                  </a:cubicBezTo>
                  <a:cubicBezTo>
                    <a:pt x="9761" y="14714"/>
                    <a:pt x="9761" y="14678"/>
                    <a:pt x="9724" y="14604"/>
                  </a:cubicBezTo>
                  <a:cubicBezTo>
                    <a:pt x="9724" y="14567"/>
                    <a:pt x="9687" y="14530"/>
                    <a:pt x="9687" y="14493"/>
                  </a:cubicBezTo>
                  <a:cubicBezTo>
                    <a:pt x="9687" y="14456"/>
                    <a:pt x="9650" y="14456"/>
                    <a:pt x="9650" y="14419"/>
                  </a:cubicBezTo>
                  <a:cubicBezTo>
                    <a:pt x="9650" y="14345"/>
                    <a:pt x="9613" y="14271"/>
                    <a:pt x="9613" y="14197"/>
                  </a:cubicBezTo>
                  <a:cubicBezTo>
                    <a:pt x="9613" y="14160"/>
                    <a:pt x="9576" y="14160"/>
                    <a:pt x="9576" y="14123"/>
                  </a:cubicBezTo>
                  <a:cubicBezTo>
                    <a:pt x="9576" y="14086"/>
                    <a:pt x="9576" y="14086"/>
                    <a:pt x="9576" y="14049"/>
                  </a:cubicBezTo>
                  <a:cubicBezTo>
                    <a:pt x="9539" y="13938"/>
                    <a:pt x="9539" y="13864"/>
                    <a:pt x="9502" y="13753"/>
                  </a:cubicBezTo>
                  <a:cubicBezTo>
                    <a:pt x="9502" y="13716"/>
                    <a:pt x="9502" y="13679"/>
                    <a:pt x="9502" y="13605"/>
                  </a:cubicBezTo>
                  <a:cubicBezTo>
                    <a:pt x="9502" y="13605"/>
                    <a:pt x="9502" y="13605"/>
                    <a:pt x="9502" y="13568"/>
                  </a:cubicBezTo>
                  <a:cubicBezTo>
                    <a:pt x="9465" y="13421"/>
                    <a:pt x="9465" y="13310"/>
                    <a:pt x="9465" y="13162"/>
                  </a:cubicBezTo>
                  <a:cubicBezTo>
                    <a:pt x="9465" y="12977"/>
                    <a:pt x="9502" y="12792"/>
                    <a:pt x="9502" y="12607"/>
                  </a:cubicBezTo>
                  <a:cubicBezTo>
                    <a:pt x="9502" y="12570"/>
                    <a:pt x="9502" y="12496"/>
                    <a:pt x="9539" y="12422"/>
                  </a:cubicBezTo>
                  <a:cubicBezTo>
                    <a:pt x="9539" y="12311"/>
                    <a:pt x="9539" y="12200"/>
                    <a:pt x="9576" y="12090"/>
                  </a:cubicBezTo>
                  <a:cubicBezTo>
                    <a:pt x="9576" y="12016"/>
                    <a:pt x="9613" y="11942"/>
                    <a:pt x="9613" y="11868"/>
                  </a:cubicBezTo>
                  <a:cubicBezTo>
                    <a:pt x="9650" y="11757"/>
                    <a:pt x="9650" y="11646"/>
                    <a:pt x="9687" y="11535"/>
                  </a:cubicBezTo>
                  <a:cubicBezTo>
                    <a:pt x="9724" y="11461"/>
                    <a:pt x="9724" y="11387"/>
                    <a:pt x="9761" y="11313"/>
                  </a:cubicBezTo>
                  <a:cubicBezTo>
                    <a:pt x="9761" y="11202"/>
                    <a:pt x="9798" y="11091"/>
                    <a:pt x="9835" y="10980"/>
                  </a:cubicBezTo>
                  <a:cubicBezTo>
                    <a:pt x="9872" y="10943"/>
                    <a:pt x="9872" y="10907"/>
                    <a:pt x="9872" y="10833"/>
                  </a:cubicBezTo>
                  <a:cubicBezTo>
                    <a:pt x="9909" y="10796"/>
                    <a:pt x="9909" y="10759"/>
                    <a:pt x="9946" y="10722"/>
                  </a:cubicBezTo>
                  <a:cubicBezTo>
                    <a:pt x="9946" y="10648"/>
                    <a:pt x="9983" y="10611"/>
                    <a:pt x="9983" y="10537"/>
                  </a:cubicBezTo>
                  <a:cubicBezTo>
                    <a:pt x="10020" y="10500"/>
                    <a:pt x="10020" y="10463"/>
                    <a:pt x="10020" y="10426"/>
                  </a:cubicBezTo>
                  <a:cubicBezTo>
                    <a:pt x="10057" y="10389"/>
                    <a:pt x="10057" y="10352"/>
                    <a:pt x="10094" y="10315"/>
                  </a:cubicBezTo>
                  <a:cubicBezTo>
                    <a:pt x="10131" y="10204"/>
                    <a:pt x="10205" y="10093"/>
                    <a:pt x="10242" y="9982"/>
                  </a:cubicBezTo>
                  <a:cubicBezTo>
                    <a:pt x="10279" y="9908"/>
                    <a:pt x="10316" y="9834"/>
                    <a:pt x="10353" y="9760"/>
                  </a:cubicBezTo>
                  <a:cubicBezTo>
                    <a:pt x="10390" y="9650"/>
                    <a:pt x="10464" y="9539"/>
                    <a:pt x="10501" y="9428"/>
                  </a:cubicBezTo>
                  <a:cubicBezTo>
                    <a:pt x="10538" y="9354"/>
                    <a:pt x="10575" y="9280"/>
                    <a:pt x="10611" y="9206"/>
                  </a:cubicBezTo>
                  <a:cubicBezTo>
                    <a:pt x="10685" y="9095"/>
                    <a:pt x="10759" y="8984"/>
                    <a:pt x="10833" y="8873"/>
                  </a:cubicBezTo>
                  <a:cubicBezTo>
                    <a:pt x="10870" y="8836"/>
                    <a:pt x="10907" y="8762"/>
                    <a:pt x="10944" y="8688"/>
                  </a:cubicBezTo>
                  <a:cubicBezTo>
                    <a:pt x="11018" y="8540"/>
                    <a:pt x="11129" y="8429"/>
                    <a:pt x="11240" y="8282"/>
                  </a:cubicBezTo>
                  <a:cubicBezTo>
                    <a:pt x="11240" y="8245"/>
                    <a:pt x="11240" y="8245"/>
                    <a:pt x="11277" y="8208"/>
                  </a:cubicBezTo>
                  <a:cubicBezTo>
                    <a:pt x="11277" y="8208"/>
                    <a:pt x="11277" y="8171"/>
                    <a:pt x="11314" y="8171"/>
                  </a:cubicBezTo>
                  <a:cubicBezTo>
                    <a:pt x="11388" y="8060"/>
                    <a:pt x="11462" y="7949"/>
                    <a:pt x="11536" y="7875"/>
                  </a:cubicBezTo>
                  <a:cubicBezTo>
                    <a:pt x="11536" y="7838"/>
                    <a:pt x="11573" y="7838"/>
                    <a:pt x="11573" y="7838"/>
                  </a:cubicBezTo>
                  <a:cubicBezTo>
                    <a:pt x="11684" y="7690"/>
                    <a:pt x="11758" y="7579"/>
                    <a:pt x="11868" y="7468"/>
                  </a:cubicBezTo>
                  <a:cubicBezTo>
                    <a:pt x="11905" y="7431"/>
                    <a:pt x="11942" y="7394"/>
                    <a:pt x="11942" y="7394"/>
                  </a:cubicBezTo>
                  <a:cubicBezTo>
                    <a:pt x="12090" y="7246"/>
                    <a:pt x="12238" y="7099"/>
                    <a:pt x="12349" y="6988"/>
                  </a:cubicBezTo>
                  <a:cubicBezTo>
                    <a:pt x="12386" y="6951"/>
                    <a:pt x="12423" y="6914"/>
                    <a:pt x="12460" y="6877"/>
                  </a:cubicBezTo>
                  <a:cubicBezTo>
                    <a:pt x="12571" y="6803"/>
                    <a:pt x="12682" y="6692"/>
                    <a:pt x="12793" y="6618"/>
                  </a:cubicBezTo>
                  <a:cubicBezTo>
                    <a:pt x="12830" y="6581"/>
                    <a:pt x="12904" y="6544"/>
                    <a:pt x="12941" y="6507"/>
                  </a:cubicBezTo>
                  <a:cubicBezTo>
                    <a:pt x="13052" y="6433"/>
                    <a:pt x="13125" y="6359"/>
                    <a:pt x="13236" y="6285"/>
                  </a:cubicBezTo>
                  <a:cubicBezTo>
                    <a:pt x="13236" y="6285"/>
                    <a:pt x="13273" y="6248"/>
                    <a:pt x="13310" y="6248"/>
                  </a:cubicBezTo>
                  <a:cubicBezTo>
                    <a:pt x="13384" y="6174"/>
                    <a:pt x="13458" y="6137"/>
                    <a:pt x="13569" y="6063"/>
                  </a:cubicBezTo>
                  <a:cubicBezTo>
                    <a:pt x="13680" y="5989"/>
                    <a:pt x="13828" y="5915"/>
                    <a:pt x="13976" y="5878"/>
                  </a:cubicBezTo>
                  <a:cubicBezTo>
                    <a:pt x="14013" y="5842"/>
                    <a:pt x="14050" y="5842"/>
                    <a:pt x="14087" y="5805"/>
                  </a:cubicBezTo>
                  <a:cubicBezTo>
                    <a:pt x="14198" y="5768"/>
                    <a:pt x="14272" y="5731"/>
                    <a:pt x="14346" y="5694"/>
                  </a:cubicBezTo>
                  <a:lnTo>
                    <a:pt x="14382" y="5694"/>
                  </a:lnTo>
                  <a:cubicBezTo>
                    <a:pt x="14419" y="5694"/>
                    <a:pt x="14456" y="5694"/>
                    <a:pt x="14493" y="5657"/>
                  </a:cubicBezTo>
                  <a:cubicBezTo>
                    <a:pt x="14567" y="5657"/>
                    <a:pt x="14678" y="5620"/>
                    <a:pt x="14752" y="5583"/>
                  </a:cubicBezTo>
                  <a:lnTo>
                    <a:pt x="14900" y="5583"/>
                  </a:lnTo>
                  <a:cubicBezTo>
                    <a:pt x="14937" y="5546"/>
                    <a:pt x="15011" y="5546"/>
                    <a:pt x="15048" y="5546"/>
                  </a:cubicBezTo>
                  <a:lnTo>
                    <a:pt x="15233" y="5546"/>
                  </a:lnTo>
                  <a:cubicBezTo>
                    <a:pt x="15270" y="5509"/>
                    <a:pt x="15307" y="5509"/>
                    <a:pt x="15344" y="5509"/>
                  </a:cubicBezTo>
                  <a:lnTo>
                    <a:pt x="15529" y="5509"/>
                  </a:lnTo>
                  <a:cubicBezTo>
                    <a:pt x="15529" y="5509"/>
                    <a:pt x="15566" y="5509"/>
                    <a:pt x="15566" y="5546"/>
                  </a:cubicBezTo>
                  <a:lnTo>
                    <a:pt x="15861" y="5546"/>
                  </a:lnTo>
                  <a:cubicBezTo>
                    <a:pt x="15861" y="5583"/>
                    <a:pt x="15898" y="5583"/>
                    <a:pt x="15898" y="5583"/>
                  </a:cubicBezTo>
                  <a:cubicBezTo>
                    <a:pt x="15972" y="5583"/>
                    <a:pt x="16009" y="5620"/>
                    <a:pt x="16083" y="5620"/>
                  </a:cubicBezTo>
                  <a:cubicBezTo>
                    <a:pt x="16120" y="5620"/>
                    <a:pt x="16157" y="5657"/>
                    <a:pt x="16157" y="5657"/>
                  </a:cubicBezTo>
                  <a:lnTo>
                    <a:pt x="16194" y="5657"/>
                  </a:lnTo>
                  <a:cubicBezTo>
                    <a:pt x="16205" y="5662"/>
                    <a:pt x="16216" y="5668"/>
                    <a:pt x="16228" y="5673"/>
                  </a:cubicBezTo>
                  <a:lnTo>
                    <a:pt x="16228" y="5673"/>
                  </a:lnTo>
                  <a:lnTo>
                    <a:pt x="6988" y="296"/>
                  </a:lnTo>
                  <a:cubicBezTo>
                    <a:pt x="6877" y="222"/>
                    <a:pt x="6804" y="185"/>
                    <a:pt x="6693" y="148"/>
                  </a:cubicBezTo>
                  <a:cubicBezTo>
                    <a:pt x="6693" y="148"/>
                    <a:pt x="6656" y="148"/>
                    <a:pt x="6619" y="111"/>
                  </a:cubicBezTo>
                  <a:cubicBezTo>
                    <a:pt x="6545" y="111"/>
                    <a:pt x="6471" y="74"/>
                    <a:pt x="6397" y="74"/>
                  </a:cubicBezTo>
                  <a:cubicBezTo>
                    <a:pt x="6360" y="37"/>
                    <a:pt x="6323" y="37"/>
                    <a:pt x="6286" y="37"/>
                  </a:cubicBezTo>
                  <a:cubicBezTo>
                    <a:pt x="6212" y="37"/>
                    <a:pt x="6175" y="37"/>
                    <a:pt x="6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6"/>
            <p:cNvSpPr/>
            <p:nvPr/>
          </p:nvSpPr>
          <p:spPr>
            <a:xfrm flipH="1">
              <a:off x="6941019" y="1657497"/>
              <a:ext cx="365258" cy="532308"/>
            </a:xfrm>
            <a:custGeom>
              <a:avLst/>
              <a:gdLst/>
              <a:ahLst/>
              <a:cxnLst/>
              <a:rect l="l" t="t" r="r" b="b"/>
              <a:pathLst>
                <a:path w="6951" h="10131" extrusionOk="0">
                  <a:moveTo>
                    <a:pt x="5842" y="1"/>
                  </a:moveTo>
                  <a:cubicBezTo>
                    <a:pt x="5694" y="1"/>
                    <a:pt x="5546" y="1"/>
                    <a:pt x="5398" y="38"/>
                  </a:cubicBezTo>
                  <a:cubicBezTo>
                    <a:pt x="5213" y="75"/>
                    <a:pt x="5102" y="112"/>
                    <a:pt x="4918" y="149"/>
                  </a:cubicBezTo>
                  <a:cubicBezTo>
                    <a:pt x="4844" y="186"/>
                    <a:pt x="4770" y="223"/>
                    <a:pt x="4659" y="260"/>
                  </a:cubicBezTo>
                  <a:cubicBezTo>
                    <a:pt x="4622" y="260"/>
                    <a:pt x="4585" y="260"/>
                    <a:pt x="4548" y="297"/>
                  </a:cubicBezTo>
                  <a:lnTo>
                    <a:pt x="4400" y="371"/>
                  </a:lnTo>
                  <a:cubicBezTo>
                    <a:pt x="4326" y="407"/>
                    <a:pt x="4252" y="444"/>
                    <a:pt x="4178" y="481"/>
                  </a:cubicBezTo>
                  <a:cubicBezTo>
                    <a:pt x="4067" y="518"/>
                    <a:pt x="3993" y="592"/>
                    <a:pt x="3919" y="629"/>
                  </a:cubicBezTo>
                  <a:cubicBezTo>
                    <a:pt x="3587" y="814"/>
                    <a:pt x="3254" y="1073"/>
                    <a:pt x="2921" y="1369"/>
                  </a:cubicBezTo>
                  <a:cubicBezTo>
                    <a:pt x="2773" y="1517"/>
                    <a:pt x="2625" y="1628"/>
                    <a:pt x="2441" y="1812"/>
                  </a:cubicBezTo>
                  <a:cubicBezTo>
                    <a:pt x="2293" y="1960"/>
                    <a:pt x="2182" y="2108"/>
                    <a:pt x="2034" y="2293"/>
                  </a:cubicBezTo>
                  <a:lnTo>
                    <a:pt x="1812" y="2552"/>
                  </a:lnTo>
                  <a:cubicBezTo>
                    <a:pt x="1738" y="2663"/>
                    <a:pt x="1664" y="2737"/>
                    <a:pt x="1627" y="2848"/>
                  </a:cubicBezTo>
                  <a:cubicBezTo>
                    <a:pt x="1479" y="3032"/>
                    <a:pt x="1368" y="3217"/>
                    <a:pt x="1257" y="3402"/>
                  </a:cubicBezTo>
                  <a:cubicBezTo>
                    <a:pt x="999" y="3809"/>
                    <a:pt x="814" y="4215"/>
                    <a:pt x="629" y="4622"/>
                  </a:cubicBezTo>
                  <a:cubicBezTo>
                    <a:pt x="444" y="5029"/>
                    <a:pt x="333" y="5436"/>
                    <a:pt x="222" y="5842"/>
                  </a:cubicBezTo>
                  <a:cubicBezTo>
                    <a:pt x="111" y="6249"/>
                    <a:pt x="37" y="6693"/>
                    <a:pt x="0" y="7062"/>
                  </a:cubicBezTo>
                  <a:cubicBezTo>
                    <a:pt x="0" y="7284"/>
                    <a:pt x="0" y="7432"/>
                    <a:pt x="0" y="7617"/>
                  </a:cubicBezTo>
                  <a:cubicBezTo>
                    <a:pt x="0" y="7839"/>
                    <a:pt x="37" y="7986"/>
                    <a:pt x="37" y="8171"/>
                  </a:cubicBezTo>
                  <a:cubicBezTo>
                    <a:pt x="74" y="8319"/>
                    <a:pt x="74" y="8504"/>
                    <a:pt x="111" y="8652"/>
                  </a:cubicBezTo>
                  <a:cubicBezTo>
                    <a:pt x="185" y="8800"/>
                    <a:pt x="222" y="8948"/>
                    <a:pt x="259" y="9059"/>
                  </a:cubicBezTo>
                  <a:cubicBezTo>
                    <a:pt x="333" y="9207"/>
                    <a:pt x="370" y="9317"/>
                    <a:pt x="444" y="9428"/>
                  </a:cubicBezTo>
                  <a:cubicBezTo>
                    <a:pt x="518" y="9502"/>
                    <a:pt x="555" y="9613"/>
                    <a:pt x="629" y="9687"/>
                  </a:cubicBezTo>
                  <a:cubicBezTo>
                    <a:pt x="740" y="9835"/>
                    <a:pt x="851" y="9946"/>
                    <a:pt x="925" y="10020"/>
                  </a:cubicBezTo>
                  <a:cubicBezTo>
                    <a:pt x="999" y="10094"/>
                    <a:pt x="1073" y="10131"/>
                    <a:pt x="1073" y="10131"/>
                  </a:cubicBezTo>
                  <a:cubicBezTo>
                    <a:pt x="1073" y="10131"/>
                    <a:pt x="1036" y="10094"/>
                    <a:pt x="962" y="10020"/>
                  </a:cubicBezTo>
                  <a:cubicBezTo>
                    <a:pt x="925" y="9983"/>
                    <a:pt x="851" y="9909"/>
                    <a:pt x="814" y="9872"/>
                  </a:cubicBezTo>
                  <a:cubicBezTo>
                    <a:pt x="777" y="9798"/>
                    <a:pt x="740" y="9724"/>
                    <a:pt x="666" y="9650"/>
                  </a:cubicBezTo>
                  <a:cubicBezTo>
                    <a:pt x="629" y="9576"/>
                    <a:pt x="592" y="9465"/>
                    <a:pt x="518" y="9354"/>
                  </a:cubicBezTo>
                  <a:cubicBezTo>
                    <a:pt x="481" y="9280"/>
                    <a:pt x="444" y="9133"/>
                    <a:pt x="407" y="9022"/>
                  </a:cubicBezTo>
                  <a:cubicBezTo>
                    <a:pt x="333" y="8763"/>
                    <a:pt x="296" y="8467"/>
                    <a:pt x="259" y="8134"/>
                  </a:cubicBezTo>
                  <a:cubicBezTo>
                    <a:pt x="259" y="7986"/>
                    <a:pt x="259" y="7802"/>
                    <a:pt x="259" y="7654"/>
                  </a:cubicBezTo>
                  <a:cubicBezTo>
                    <a:pt x="259" y="7469"/>
                    <a:pt x="259" y="7284"/>
                    <a:pt x="296" y="7099"/>
                  </a:cubicBezTo>
                  <a:cubicBezTo>
                    <a:pt x="333" y="6729"/>
                    <a:pt x="444" y="6323"/>
                    <a:pt x="555" y="5953"/>
                  </a:cubicBezTo>
                  <a:cubicBezTo>
                    <a:pt x="666" y="5546"/>
                    <a:pt x="777" y="5140"/>
                    <a:pt x="962" y="4770"/>
                  </a:cubicBezTo>
                  <a:cubicBezTo>
                    <a:pt x="1147" y="4363"/>
                    <a:pt x="1331" y="3994"/>
                    <a:pt x="1590" y="3587"/>
                  </a:cubicBezTo>
                  <a:cubicBezTo>
                    <a:pt x="1664" y="3402"/>
                    <a:pt x="1812" y="3254"/>
                    <a:pt x="1923" y="3069"/>
                  </a:cubicBezTo>
                  <a:cubicBezTo>
                    <a:pt x="1997" y="2958"/>
                    <a:pt x="2034" y="2885"/>
                    <a:pt x="2108" y="2774"/>
                  </a:cubicBezTo>
                  <a:lnTo>
                    <a:pt x="2293" y="2515"/>
                  </a:lnTo>
                  <a:cubicBezTo>
                    <a:pt x="2441" y="2367"/>
                    <a:pt x="2588" y="2182"/>
                    <a:pt x="2736" y="2034"/>
                  </a:cubicBezTo>
                  <a:cubicBezTo>
                    <a:pt x="2847" y="1886"/>
                    <a:pt x="3032" y="1738"/>
                    <a:pt x="3143" y="1591"/>
                  </a:cubicBezTo>
                  <a:cubicBezTo>
                    <a:pt x="3439" y="1332"/>
                    <a:pt x="3771" y="1073"/>
                    <a:pt x="4067" y="851"/>
                  </a:cubicBezTo>
                  <a:cubicBezTo>
                    <a:pt x="4141" y="814"/>
                    <a:pt x="4215" y="740"/>
                    <a:pt x="4289" y="703"/>
                  </a:cubicBezTo>
                  <a:cubicBezTo>
                    <a:pt x="4363" y="666"/>
                    <a:pt x="4437" y="629"/>
                    <a:pt x="4548" y="592"/>
                  </a:cubicBezTo>
                  <a:lnTo>
                    <a:pt x="4659" y="518"/>
                  </a:lnTo>
                  <a:cubicBezTo>
                    <a:pt x="4659" y="481"/>
                    <a:pt x="4733" y="481"/>
                    <a:pt x="4770" y="444"/>
                  </a:cubicBezTo>
                  <a:cubicBezTo>
                    <a:pt x="4844" y="444"/>
                    <a:pt x="4918" y="407"/>
                    <a:pt x="4992" y="371"/>
                  </a:cubicBezTo>
                  <a:cubicBezTo>
                    <a:pt x="5139" y="297"/>
                    <a:pt x="5287" y="260"/>
                    <a:pt x="5435" y="223"/>
                  </a:cubicBezTo>
                  <a:cubicBezTo>
                    <a:pt x="5583" y="186"/>
                    <a:pt x="5731" y="149"/>
                    <a:pt x="5842" y="149"/>
                  </a:cubicBezTo>
                  <a:cubicBezTo>
                    <a:pt x="5990" y="112"/>
                    <a:pt x="6101" y="112"/>
                    <a:pt x="6212" y="112"/>
                  </a:cubicBezTo>
                  <a:cubicBezTo>
                    <a:pt x="6322" y="112"/>
                    <a:pt x="6433" y="112"/>
                    <a:pt x="6544" y="149"/>
                  </a:cubicBezTo>
                  <a:cubicBezTo>
                    <a:pt x="6729" y="186"/>
                    <a:pt x="6877" y="223"/>
                    <a:pt x="6951" y="260"/>
                  </a:cubicBezTo>
                  <a:cubicBezTo>
                    <a:pt x="6877" y="186"/>
                    <a:pt x="6729" y="112"/>
                    <a:pt x="6544" y="75"/>
                  </a:cubicBezTo>
                  <a:cubicBezTo>
                    <a:pt x="6433" y="38"/>
                    <a:pt x="6322" y="38"/>
                    <a:pt x="62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6"/>
            <p:cNvSpPr/>
            <p:nvPr/>
          </p:nvSpPr>
          <p:spPr>
            <a:xfrm flipH="1">
              <a:off x="6779757" y="1832367"/>
              <a:ext cx="380812" cy="361335"/>
            </a:xfrm>
            <a:custGeom>
              <a:avLst/>
              <a:gdLst/>
              <a:ahLst/>
              <a:cxnLst/>
              <a:rect l="l" t="t" r="r" b="b"/>
              <a:pathLst>
                <a:path w="7247" h="6877" extrusionOk="0">
                  <a:moveTo>
                    <a:pt x="7121" y="2551"/>
                  </a:moveTo>
                  <a:lnTo>
                    <a:pt x="7247" y="2625"/>
                  </a:lnTo>
                  <a:cubicBezTo>
                    <a:pt x="7210" y="2588"/>
                    <a:pt x="7173" y="2588"/>
                    <a:pt x="7136" y="2551"/>
                  </a:cubicBezTo>
                  <a:close/>
                  <a:moveTo>
                    <a:pt x="2366" y="0"/>
                  </a:moveTo>
                  <a:cubicBezTo>
                    <a:pt x="2366" y="0"/>
                    <a:pt x="2329" y="37"/>
                    <a:pt x="2292" y="37"/>
                  </a:cubicBezTo>
                  <a:lnTo>
                    <a:pt x="2255" y="37"/>
                  </a:lnTo>
                  <a:cubicBezTo>
                    <a:pt x="2219" y="37"/>
                    <a:pt x="2182" y="37"/>
                    <a:pt x="2145" y="74"/>
                  </a:cubicBezTo>
                  <a:lnTo>
                    <a:pt x="2071" y="74"/>
                  </a:lnTo>
                  <a:cubicBezTo>
                    <a:pt x="2034" y="111"/>
                    <a:pt x="1997" y="111"/>
                    <a:pt x="1960" y="111"/>
                  </a:cubicBezTo>
                  <a:cubicBezTo>
                    <a:pt x="1960" y="148"/>
                    <a:pt x="1923" y="148"/>
                    <a:pt x="1923" y="148"/>
                  </a:cubicBezTo>
                  <a:cubicBezTo>
                    <a:pt x="1849" y="185"/>
                    <a:pt x="1775" y="222"/>
                    <a:pt x="1738" y="259"/>
                  </a:cubicBezTo>
                  <a:cubicBezTo>
                    <a:pt x="1701" y="259"/>
                    <a:pt x="1664" y="296"/>
                    <a:pt x="1627" y="296"/>
                  </a:cubicBezTo>
                  <a:cubicBezTo>
                    <a:pt x="1627" y="333"/>
                    <a:pt x="1590" y="333"/>
                    <a:pt x="1590" y="333"/>
                  </a:cubicBezTo>
                  <a:cubicBezTo>
                    <a:pt x="1553" y="370"/>
                    <a:pt x="1516" y="370"/>
                    <a:pt x="1479" y="407"/>
                  </a:cubicBezTo>
                  <a:cubicBezTo>
                    <a:pt x="1442" y="444"/>
                    <a:pt x="1442" y="444"/>
                    <a:pt x="1405" y="481"/>
                  </a:cubicBezTo>
                  <a:cubicBezTo>
                    <a:pt x="1368" y="518"/>
                    <a:pt x="1331" y="555"/>
                    <a:pt x="1257" y="592"/>
                  </a:cubicBezTo>
                  <a:cubicBezTo>
                    <a:pt x="1257" y="592"/>
                    <a:pt x="1257" y="592"/>
                    <a:pt x="1220" y="629"/>
                  </a:cubicBezTo>
                  <a:cubicBezTo>
                    <a:pt x="1146" y="666"/>
                    <a:pt x="1109" y="740"/>
                    <a:pt x="1035" y="814"/>
                  </a:cubicBezTo>
                  <a:cubicBezTo>
                    <a:pt x="1035" y="814"/>
                    <a:pt x="1035" y="814"/>
                    <a:pt x="998" y="851"/>
                  </a:cubicBezTo>
                  <a:cubicBezTo>
                    <a:pt x="962" y="887"/>
                    <a:pt x="925" y="924"/>
                    <a:pt x="888" y="998"/>
                  </a:cubicBezTo>
                  <a:cubicBezTo>
                    <a:pt x="851" y="1035"/>
                    <a:pt x="814" y="1072"/>
                    <a:pt x="777" y="1146"/>
                  </a:cubicBezTo>
                  <a:lnTo>
                    <a:pt x="740" y="1146"/>
                  </a:lnTo>
                  <a:cubicBezTo>
                    <a:pt x="740" y="1146"/>
                    <a:pt x="740" y="1183"/>
                    <a:pt x="740" y="1183"/>
                  </a:cubicBezTo>
                  <a:cubicBezTo>
                    <a:pt x="703" y="1220"/>
                    <a:pt x="666" y="1294"/>
                    <a:pt x="629" y="1368"/>
                  </a:cubicBezTo>
                  <a:cubicBezTo>
                    <a:pt x="592" y="1368"/>
                    <a:pt x="592" y="1405"/>
                    <a:pt x="555" y="1442"/>
                  </a:cubicBezTo>
                  <a:cubicBezTo>
                    <a:pt x="555" y="1479"/>
                    <a:pt x="518" y="1516"/>
                    <a:pt x="481" y="1590"/>
                  </a:cubicBezTo>
                  <a:cubicBezTo>
                    <a:pt x="481" y="1590"/>
                    <a:pt x="444" y="1627"/>
                    <a:pt x="444" y="1664"/>
                  </a:cubicBezTo>
                  <a:cubicBezTo>
                    <a:pt x="407" y="1701"/>
                    <a:pt x="370" y="1775"/>
                    <a:pt x="370" y="1812"/>
                  </a:cubicBezTo>
                  <a:cubicBezTo>
                    <a:pt x="333" y="1849"/>
                    <a:pt x="333" y="1849"/>
                    <a:pt x="333" y="1886"/>
                  </a:cubicBezTo>
                  <a:cubicBezTo>
                    <a:pt x="296" y="1960"/>
                    <a:pt x="259" y="1997"/>
                    <a:pt x="259" y="2034"/>
                  </a:cubicBezTo>
                  <a:cubicBezTo>
                    <a:pt x="259" y="2071"/>
                    <a:pt x="259" y="2071"/>
                    <a:pt x="222" y="2108"/>
                  </a:cubicBezTo>
                  <a:cubicBezTo>
                    <a:pt x="222" y="2108"/>
                    <a:pt x="222" y="2144"/>
                    <a:pt x="222" y="2144"/>
                  </a:cubicBezTo>
                  <a:cubicBezTo>
                    <a:pt x="222" y="2181"/>
                    <a:pt x="185" y="2181"/>
                    <a:pt x="185" y="2218"/>
                  </a:cubicBezTo>
                  <a:cubicBezTo>
                    <a:pt x="185" y="2218"/>
                    <a:pt x="185" y="2255"/>
                    <a:pt x="185" y="2292"/>
                  </a:cubicBezTo>
                  <a:cubicBezTo>
                    <a:pt x="148" y="2292"/>
                    <a:pt x="148" y="2292"/>
                    <a:pt x="148" y="2329"/>
                  </a:cubicBezTo>
                  <a:cubicBezTo>
                    <a:pt x="148" y="2366"/>
                    <a:pt x="111" y="2403"/>
                    <a:pt x="111" y="2477"/>
                  </a:cubicBezTo>
                  <a:cubicBezTo>
                    <a:pt x="111" y="2514"/>
                    <a:pt x="74" y="2514"/>
                    <a:pt x="74" y="2551"/>
                  </a:cubicBezTo>
                  <a:cubicBezTo>
                    <a:pt x="74" y="2625"/>
                    <a:pt x="74" y="2662"/>
                    <a:pt x="37" y="2699"/>
                  </a:cubicBezTo>
                  <a:cubicBezTo>
                    <a:pt x="37" y="2736"/>
                    <a:pt x="37" y="2773"/>
                    <a:pt x="37" y="2810"/>
                  </a:cubicBezTo>
                  <a:cubicBezTo>
                    <a:pt x="37" y="2847"/>
                    <a:pt x="0" y="2884"/>
                    <a:pt x="0" y="2958"/>
                  </a:cubicBezTo>
                  <a:cubicBezTo>
                    <a:pt x="0" y="2995"/>
                    <a:pt x="0" y="2995"/>
                    <a:pt x="0" y="3032"/>
                  </a:cubicBezTo>
                  <a:cubicBezTo>
                    <a:pt x="0" y="3106"/>
                    <a:pt x="0" y="3180"/>
                    <a:pt x="0" y="3254"/>
                  </a:cubicBezTo>
                  <a:cubicBezTo>
                    <a:pt x="0" y="3328"/>
                    <a:pt x="0" y="3365"/>
                    <a:pt x="0" y="3438"/>
                  </a:cubicBezTo>
                  <a:cubicBezTo>
                    <a:pt x="0" y="3512"/>
                    <a:pt x="0" y="3586"/>
                    <a:pt x="37" y="3623"/>
                  </a:cubicBezTo>
                  <a:cubicBezTo>
                    <a:pt x="37" y="3660"/>
                    <a:pt x="37" y="3660"/>
                    <a:pt x="37" y="3660"/>
                  </a:cubicBezTo>
                  <a:cubicBezTo>
                    <a:pt x="37" y="3734"/>
                    <a:pt x="74" y="3771"/>
                    <a:pt x="74" y="3808"/>
                  </a:cubicBezTo>
                  <a:cubicBezTo>
                    <a:pt x="74" y="3845"/>
                    <a:pt x="111" y="3845"/>
                    <a:pt x="111" y="3882"/>
                  </a:cubicBezTo>
                  <a:cubicBezTo>
                    <a:pt x="111" y="3919"/>
                    <a:pt x="148" y="3956"/>
                    <a:pt x="148" y="3993"/>
                  </a:cubicBezTo>
                  <a:cubicBezTo>
                    <a:pt x="148" y="3993"/>
                    <a:pt x="185" y="4030"/>
                    <a:pt x="185" y="4030"/>
                  </a:cubicBezTo>
                  <a:cubicBezTo>
                    <a:pt x="185" y="4067"/>
                    <a:pt x="222" y="4104"/>
                    <a:pt x="222" y="4104"/>
                  </a:cubicBezTo>
                  <a:cubicBezTo>
                    <a:pt x="222" y="4141"/>
                    <a:pt x="259" y="4141"/>
                    <a:pt x="259" y="4141"/>
                  </a:cubicBezTo>
                  <a:cubicBezTo>
                    <a:pt x="259" y="4178"/>
                    <a:pt x="259" y="4178"/>
                    <a:pt x="259" y="4178"/>
                  </a:cubicBezTo>
                  <a:cubicBezTo>
                    <a:pt x="296" y="4178"/>
                    <a:pt x="296" y="4215"/>
                    <a:pt x="296" y="4215"/>
                  </a:cubicBezTo>
                  <a:cubicBezTo>
                    <a:pt x="296" y="4215"/>
                    <a:pt x="333" y="4215"/>
                    <a:pt x="333" y="4252"/>
                  </a:cubicBezTo>
                  <a:cubicBezTo>
                    <a:pt x="333" y="4252"/>
                    <a:pt x="370" y="4252"/>
                    <a:pt x="370" y="4289"/>
                  </a:cubicBezTo>
                  <a:lnTo>
                    <a:pt x="407" y="4289"/>
                  </a:lnTo>
                  <a:cubicBezTo>
                    <a:pt x="444" y="4326"/>
                    <a:pt x="481" y="4363"/>
                    <a:pt x="518" y="4363"/>
                  </a:cubicBezTo>
                  <a:lnTo>
                    <a:pt x="4660" y="6791"/>
                  </a:lnTo>
                  <a:lnTo>
                    <a:pt x="4660" y="6791"/>
                  </a:lnTo>
                  <a:cubicBezTo>
                    <a:pt x="4659" y="6785"/>
                    <a:pt x="4659" y="6777"/>
                    <a:pt x="4659" y="6766"/>
                  </a:cubicBezTo>
                  <a:cubicBezTo>
                    <a:pt x="4622" y="6766"/>
                    <a:pt x="4622" y="6766"/>
                    <a:pt x="4622" y="6729"/>
                  </a:cubicBezTo>
                  <a:lnTo>
                    <a:pt x="4585" y="6729"/>
                  </a:lnTo>
                  <a:cubicBezTo>
                    <a:pt x="4585" y="6729"/>
                    <a:pt x="4585" y="6729"/>
                    <a:pt x="4585" y="6692"/>
                  </a:cubicBezTo>
                  <a:lnTo>
                    <a:pt x="4548" y="6692"/>
                  </a:lnTo>
                  <a:cubicBezTo>
                    <a:pt x="4548" y="6692"/>
                    <a:pt x="4548" y="6655"/>
                    <a:pt x="4548" y="6655"/>
                  </a:cubicBezTo>
                  <a:cubicBezTo>
                    <a:pt x="4511" y="6655"/>
                    <a:pt x="4511" y="6618"/>
                    <a:pt x="4511" y="6618"/>
                  </a:cubicBezTo>
                  <a:cubicBezTo>
                    <a:pt x="4511" y="6618"/>
                    <a:pt x="4511" y="6618"/>
                    <a:pt x="4474" y="6581"/>
                  </a:cubicBezTo>
                  <a:cubicBezTo>
                    <a:pt x="4474" y="6581"/>
                    <a:pt x="4474" y="6544"/>
                    <a:pt x="4474" y="6544"/>
                  </a:cubicBezTo>
                  <a:cubicBezTo>
                    <a:pt x="4437" y="6507"/>
                    <a:pt x="4437" y="6507"/>
                    <a:pt x="4437" y="6470"/>
                  </a:cubicBezTo>
                  <a:lnTo>
                    <a:pt x="4400" y="6470"/>
                  </a:lnTo>
                  <a:cubicBezTo>
                    <a:pt x="4400" y="6433"/>
                    <a:pt x="4400" y="6396"/>
                    <a:pt x="4400" y="6396"/>
                  </a:cubicBezTo>
                  <a:cubicBezTo>
                    <a:pt x="4363" y="6359"/>
                    <a:pt x="4363" y="6359"/>
                    <a:pt x="4363" y="6322"/>
                  </a:cubicBezTo>
                  <a:cubicBezTo>
                    <a:pt x="4363" y="6285"/>
                    <a:pt x="4326" y="6248"/>
                    <a:pt x="4326" y="6211"/>
                  </a:cubicBezTo>
                  <a:cubicBezTo>
                    <a:pt x="4326" y="6211"/>
                    <a:pt x="4326" y="6174"/>
                    <a:pt x="4326" y="6174"/>
                  </a:cubicBezTo>
                  <a:cubicBezTo>
                    <a:pt x="4326" y="6174"/>
                    <a:pt x="4326" y="6174"/>
                    <a:pt x="4326" y="6137"/>
                  </a:cubicBezTo>
                  <a:cubicBezTo>
                    <a:pt x="4289" y="6100"/>
                    <a:pt x="4289" y="6063"/>
                    <a:pt x="4289" y="6026"/>
                  </a:cubicBezTo>
                  <a:cubicBezTo>
                    <a:pt x="4289" y="5989"/>
                    <a:pt x="4289" y="5989"/>
                    <a:pt x="4289" y="5952"/>
                  </a:cubicBezTo>
                  <a:cubicBezTo>
                    <a:pt x="4289" y="5879"/>
                    <a:pt x="4289" y="5842"/>
                    <a:pt x="4289" y="5768"/>
                  </a:cubicBezTo>
                  <a:cubicBezTo>
                    <a:pt x="4289" y="5694"/>
                    <a:pt x="4289" y="5620"/>
                    <a:pt x="4289" y="5546"/>
                  </a:cubicBezTo>
                  <a:cubicBezTo>
                    <a:pt x="4289" y="5509"/>
                    <a:pt x="4289" y="5472"/>
                    <a:pt x="4289" y="5472"/>
                  </a:cubicBezTo>
                  <a:cubicBezTo>
                    <a:pt x="4289" y="5398"/>
                    <a:pt x="4326" y="5361"/>
                    <a:pt x="4326" y="5287"/>
                  </a:cubicBezTo>
                  <a:cubicBezTo>
                    <a:pt x="4326" y="5287"/>
                    <a:pt x="4326" y="5250"/>
                    <a:pt x="4326" y="5213"/>
                  </a:cubicBezTo>
                  <a:cubicBezTo>
                    <a:pt x="4363" y="5176"/>
                    <a:pt x="4363" y="5102"/>
                    <a:pt x="4363" y="5065"/>
                  </a:cubicBezTo>
                  <a:cubicBezTo>
                    <a:pt x="4363" y="5028"/>
                    <a:pt x="4400" y="4991"/>
                    <a:pt x="4400" y="4991"/>
                  </a:cubicBezTo>
                  <a:cubicBezTo>
                    <a:pt x="4400" y="4917"/>
                    <a:pt x="4437" y="4880"/>
                    <a:pt x="4437" y="4843"/>
                  </a:cubicBezTo>
                  <a:cubicBezTo>
                    <a:pt x="4437" y="4806"/>
                    <a:pt x="4437" y="4806"/>
                    <a:pt x="4437" y="4769"/>
                  </a:cubicBezTo>
                  <a:cubicBezTo>
                    <a:pt x="4474" y="4769"/>
                    <a:pt x="4474" y="4732"/>
                    <a:pt x="4474" y="4732"/>
                  </a:cubicBezTo>
                  <a:cubicBezTo>
                    <a:pt x="4474" y="4695"/>
                    <a:pt x="4474" y="4658"/>
                    <a:pt x="4511" y="4658"/>
                  </a:cubicBezTo>
                  <a:cubicBezTo>
                    <a:pt x="4511" y="4622"/>
                    <a:pt x="4511" y="4622"/>
                    <a:pt x="4511" y="4622"/>
                  </a:cubicBezTo>
                  <a:cubicBezTo>
                    <a:pt x="4511" y="4585"/>
                    <a:pt x="4548" y="4548"/>
                    <a:pt x="4548" y="4548"/>
                  </a:cubicBezTo>
                  <a:cubicBezTo>
                    <a:pt x="4548" y="4511"/>
                    <a:pt x="4585" y="4437"/>
                    <a:pt x="4622" y="4400"/>
                  </a:cubicBezTo>
                  <a:cubicBezTo>
                    <a:pt x="4622" y="4363"/>
                    <a:pt x="4622" y="4326"/>
                    <a:pt x="4659" y="4326"/>
                  </a:cubicBezTo>
                  <a:cubicBezTo>
                    <a:pt x="4659" y="4252"/>
                    <a:pt x="4696" y="4215"/>
                    <a:pt x="4733" y="4178"/>
                  </a:cubicBezTo>
                  <a:cubicBezTo>
                    <a:pt x="4733" y="4141"/>
                    <a:pt x="4733" y="4104"/>
                    <a:pt x="4770" y="4067"/>
                  </a:cubicBezTo>
                  <a:cubicBezTo>
                    <a:pt x="4806" y="4030"/>
                    <a:pt x="4806" y="3993"/>
                    <a:pt x="4843" y="3956"/>
                  </a:cubicBezTo>
                  <a:cubicBezTo>
                    <a:pt x="4880" y="3919"/>
                    <a:pt x="4880" y="3882"/>
                    <a:pt x="4880" y="3882"/>
                  </a:cubicBezTo>
                  <a:cubicBezTo>
                    <a:pt x="4954" y="3808"/>
                    <a:pt x="4991" y="3734"/>
                    <a:pt x="5028" y="3697"/>
                  </a:cubicBezTo>
                  <a:cubicBezTo>
                    <a:pt x="5028" y="3660"/>
                    <a:pt x="5028" y="3660"/>
                    <a:pt x="5028" y="3660"/>
                  </a:cubicBezTo>
                  <a:cubicBezTo>
                    <a:pt x="5065" y="3660"/>
                    <a:pt x="5065" y="3623"/>
                    <a:pt x="5065" y="3623"/>
                  </a:cubicBezTo>
                  <a:cubicBezTo>
                    <a:pt x="5102" y="3586"/>
                    <a:pt x="5139" y="3549"/>
                    <a:pt x="5139" y="3512"/>
                  </a:cubicBezTo>
                  <a:cubicBezTo>
                    <a:pt x="5176" y="3512"/>
                    <a:pt x="5176" y="3512"/>
                    <a:pt x="5176" y="3475"/>
                  </a:cubicBezTo>
                  <a:cubicBezTo>
                    <a:pt x="5213" y="3438"/>
                    <a:pt x="5250" y="3401"/>
                    <a:pt x="5287" y="3328"/>
                  </a:cubicBezTo>
                  <a:cubicBezTo>
                    <a:pt x="5324" y="3328"/>
                    <a:pt x="5324" y="3328"/>
                    <a:pt x="5324" y="3291"/>
                  </a:cubicBezTo>
                  <a:cubicBezTo>
                    <a:pt x="5398" y="3254"/>
                    <a:pt x="5435" y="3180"/>
                    <a:pt x="5509" y="3143"/>
                  </a:cubicBezTo>
                  <a:cubicBezTo>
                    <a:pt x="5509" y="3106"/>
                    <a:pt x="5546" y="3106"/>
                    <a:pt x="5546" y="3069"/>
                  </a:cubicBezTo>
                  <a:cubicBezTo>
                    <a:pt x="5620" y="3032"/>
                    <a:pt x="5657" y="2995"/>
                    <a:pt x="5694" y="2958"/>
                  </a:cubicBezTo>
                  <a:cubicBezTo>
                    <a:pt x="5731" y="2958"/>
                    <a:pt x="5731" y="2921"/>
                    <a:pt x="5768" y="2921"/>
                  </a:cubicBezTo>
                  <a:cubicBezTo>
                    <a:pt x="5805" y="2884"/>
                    <a:pt x="5842" y="2847"/>
                    <a:pt x="5879" y="2847"/>
                  </a:cubicBezTo>
                  <a:cubicBezTo>
                    <a:pt x="5879" y="2810"/>
                    <a:pt x="5916" y="2810"/>
                    <a:pt x="5916" y="2810"/>
                  </a:cubicBezTo>
                  <a:cubicBezTo>
                    <a:pt x="5953" y="2773"/>
                    <a:pt x="5990" y="2773"/>
                    <a:pt x="6027" y="2736"/>
                  </a:cubicBezTo>
                  <a:cubicBezTo>
                    <a:pt x="6063" y="2699"/>
                    <a:pt x="6137" y="2699"/>
                    <a:pt x="6174" y="2662"/>
                  </a:cubicBezTo>
                  <a:lnTo>
                    <a:pt x="6211" y="2662"/>
                  </a:lnTo>
                  <a:cubicBezTo>
                    <a:pt x="6211" y="2662"/>
                    <a:pt x="6248" y="2625"/>
                    <a:pt x="6248" y="2625"/>
                  </a:cubicBezTo>
                  <a:cubicBezTo>
                    <a:pt x="6285" y="2625"/>
                    <a:pt x="6322" y="2588"/>
                    <a:pt x="6359" y="2588"/>
                  </a:cubicBezTo>
                  <a:cubicBezTo>
                    <a:pt x="6396" y="2588"/>
                    <a:pt x="6396" y="2588"/>
                    <a:pt x="6433" y="2551"/>
                  </a:cubicBezTo>
                  <a:lnTo>
                    <a:pt x="6544" y="2551"/>
                  </a:lnTo>
                  <a:cubicBezTo>
                    <a:pt x="6544" y="2514"/>
                    <a:pt x="6581" y="2514"/>
                    <a:pt x="6581" y="2514"/>
                  </a:cubicBezTo>
                  <a:lnTo>
                    <a:pt x="7025" y="2514"/>
                  </a:lnTo>
                  <a:cubicBezTo>
                    <a:pt x="7062" y="2551"/>
                    <a:pt x="7062" y="2551"/>
                    <a:pt x="7099" y="2551"/>
                  </a:cubicBezTo>
                  <a:lnTo>
                    <a:pt x="7121" y="2551"/>
                  </a:lnTo>
                  <a:lnTo>
                    <a:pt x="2995" y="111"/>
                  </a:lnTo>
                  <a:cubicBezTo>
                    <a:pt x="2958" y="111"/>
                    <a:pt x="2884" y="74"/>
                    <a:pt x="2847" y="74"/>
                  </a:cubicBezTo>
                  <a:cubicBezTo>
                    <a:pt x="2847" y="74"/>
                    <a:pt x="2847" y="37"/>
                    <a:pt x="2810" y="37"/>
                  </a:cubicBezTo>
                  <a:lnTo>
                    <a:pt x="2736" y="37"/>
                  </a:lnTo>
                  <a:cubicBezTo>
                    <a:pt x="2699" y="37"/>
                    <a:pt x="2699" y="37"/>
                    <a:pt x="2699" y="0"/>
                  </a:cubicBezTo>
                  <a:close/>
                  <a:moveTo>
                    <a:pt x="4660" y="6791"/>
                  </a:moveTo>
                  <a:cubicBezTo>
                    <a:pt x="4662" y="6800"/>
                    <a:pt x="4667" y="6802"/>
                    <a:pt x="4680" y="6803"/>
                  </a:cubicBezTo>
                  <a:lnTo>
                    <a:pt x="4680" y="6803"/>
                  </a:lnTo>
                  <a:lnTo>
                    <a:pt x="4660" y="6791"/>
                  </a:lnTo>
                  <a:close/>
                  <a:moveTo>
                    <a:pt x="4680" y="6803"/>
                  </a:moveTo>
                  <a:lnTo>
                    <a:pt x="4718" y="6825"/>
                  </a:lnTo>
                  <a:lnTo>
                    <a:pt x="4718" y="6825"/>
                  </a:lnTo>
                  <a:cubicBezTo>
                    <a:pt x="4710" y="6818"/>
                    <a:pt x="4703" y="6810"/>
                    <a:pt x="4696" y="6803"/>
                  </a:cubicBezTo>
                  <a:cubicBezTo>
                    <a:pt x="4689" y="6803"/>
                    <a:pt x="4684" y="6803"/>
                    <a:pt x="4680" y="6803"/>
                  </a:cubicBezTo>
                  <a:close/>
                  <a:moveTo>
                    <a:pt x="4718" y="6825"/>
                  </a:moveTo>
                  <a:cubicBezTo>
                    <a:pt x="4747" y="6853"/>
                    <a:pt x="4777" y="6877"/>
                    <a:pt x="4806" y="6877"/>
                  </a:cubicBezTo>
                  <a:lnTo>
                    <a:pt x="4718" y="6825"/>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6"/>
            <p:cNvSpPr/>
            <p:nvPr/>
          </p:nvSpPr>
          <p:spPr>
            <a:xfrm flipH="1">
              <a:off x="6752546" y="1964465"/>
              <a:ext cx="182708" cy="235338"/>
            </a:xfrm>
            <a:custGeom>
              <a:avLst/>
              <a:gdLst/>
              <a:ahLst/>
              <a:cxnLst/>
              <a:rect l="l" t="t" r="r" b="b"/>
              <a:pathLst>
                <a:path w="3477" h="4479" extrusionOk="0">
                  <a:moveTo>
                    <a:pt x="2404" y="0"/>
                  </a:moveTo>
                  <a:cubicBezTo>
                    <a:pt x="2367" y="0"/>
                    <a:pt x="2293" y="0"/>
                    <a:pt x="2256" y="37"/>
                  </a:cubicBezTo>
                  <a:lnTo>
                    <a:pt x="2219" y="37"/>
                  </a:lnTo>
                  <a:cubicBezTo>
                    <a:pt x="2182" y="37"/>
                    <a:pt x="2145" y="37"/>
                    <a:pt x="2071" y="74"/>
                  </a:cubicBezTo>
                  <a:cubicBezTo>
                    <a:pt x="2034" y="111"/>
                    <a:pt x="1960" y="111"/>
                    <a:pt x="1923" y="148"/>
                  </a:cubicBezTo>
                  <a:cubicBezTo>
                    <a:pt x="1849" y="185"/>
                    <a:pt x="1775" y="185"/>
                    <a:pt x="1739" y="222"/>
                  </a:cubicBezTo>
                  <a:cubicBezTo>
                    <a:pt x="1702" y="259"/>
                    <a:pt x="1628" y="296"/>
                    <a:pt x="1591" y="333"/>
                  </a:cubicBezTo>
                  <a:cubicBezTo>
                    <a:pt x="1554" y="333"/>
                    <a:pt x="1517" y="370"/>
                    <a:pt x="1480" y="407"/>
                  </a:cubicBezTo>
                  <a:cubicBezTo>
                    <a:pt x="1443" y="407"/>
                    <a:pt x="1443" y="444"/>
                    <a:pt x="1406" y="444"/>
                  </a:cubicBezTo>
                  <a:cubicBezTo>
                    <a:pt x="1369" y="481"/>
                    <a:pt x="1332" y="518"/>
                    <a:pt x="1258" y="592"/>
                  </a:cubicBezTo>
                  <a:cubicBezTo>
                    <a:pt x="1258" y="592"/>
                    <a:pt x="1221" y="592"/>
                    <a:pt x="1221" y="629"/>
                  </a:cubicBezTo>
                  <a:cubicBezTo>
                    <a:pt x="1147" y="666"/>
                    <a:pt x="1110" y="740"/>
                    <a:pt x="1036" y="777"/>
                  </a:cubicBezTo>
                  <a:cubicBezTo>
                    <a:pt x="1036" y="814"/>
                    <a:pt x="1036" y="814"/>
                    <a:pt x="999" y="814"/>
                  </a:cubicBezTo>
                  <a:cubicBezTo>
                    <a:pt x="962" y="887"/>
                    <a:pt x="925" y="924"/>
                    <a:pt x="888" y="961"/>
                  </a:cubicBezTo>
                  <a:cubicBezTo>
                    <a:pt x="851" y="1035"/>
                    <a:pt x="814" y="1072"/>
                    <a:pt x="777" y="1109"/>
                  </a:cubicBezTo>
                  <a:cubicBezTo>
                    <a:pt x="777" y="1146"/>
                    <a:pt x="777" y="1146"/>
                    <a:pt x="740" y="1146"/>
                  </a:cubicBezTo>
                  <a:cubicBezTo>
                    <a:pt x="740" y="1146"/>
                    <a:pt x="740" y="1146"/>
                    <a:pt x="740" y="1183"/>
                  </a:cubicBezTo>
                  <a:cubicBezTo>
                    <a:pt x="703" y="1220"/>
                    <a:pt x="666" y="1294"/>
                    <a:pt x="629" y="1368"/>
                  </a:cubicBezTo>
                  <a:cubicBezTo>
                    <a:pt x="592" y="1368"/>
                    <a:pt x="592" y="1405"/>
                    <a:pt x="555" y="1442"/>
                  </a:cubicBezTo>
                  <a:cubicBezTo>
                    <a:pt x="518" y="1479"/>
                    <a:pt x="518" y="1516"/>
                    <a:pt x="482" y="1553"/>
                  </a:cubicBezTo>
                  <a:cubicBezTo>
                    <a:pt x="482" y="1590"/>
                    <a:pt x="445" y="1627"/>
                    <a:pt x="445" y="1664"/>
                  </a:cubicBezTo>
                  <a:cubicBezTo>
                    <a:pt x="408" y="1701"/>
                    <a:pt x="371" y="1738"/>
                    <a:pt x="371" y="1812"/>
                  </a:cubicBezTo>
                  <a:cubicBezTo>
                    <a:pt x="334" y="1812"/>
                    <a:pt x="334" y="1849"/>
                    <a:pt x="334" y="1886"/>
                  </a:cubicBezTo>
                  <a:cubicBezTo>
                    <a:pt x="297" y="1923"/>
                    <a:pt x="260" y="1997"/>
                    <a:pt x="260" y="2034"/>
                  </a:cubicBezTo>
                  <a:cubicBezTo>
                    <a:pt x="223" y="2071"/>
                    <a:pt x="223" y="2108"/>
                    <a:pt x="223" y="2144"/>
                  </a:cubicBezTo>
                  <a:cubicBezTo>
                    <a:pt x="223" y="2144"/>
                    <a:pt x="186" y="2181"/>
                    <a:pt x="186" y="2218"/>
                  </a:cubicBezTo>
                  <a:cubicBezTo>
                    <a:pt x="186" y="2255"/>
                    <a:pt x="149" y="2292"/>
                    <a:pt x="149" y="2329"/>
                  </a:cubicBezTo>
                  <a:cubicBezTo>
                    <a:pt x="149" y="2366"/>
                    <a:pt x="112" y="2403"/>
                    <a:pt x="112" y="2477"/>
                  </a:cubicBezTo>
                  <a:cubicBezTo>
                    <a:pt x="112" y="2477"/>
                    <a:pt x="75" y="2514"/>
                    <a:pt x="75" y="2551"/>
                  </a:cubicBezTo>
                  <a:cubicBezTo>
                    <a:pt x="75" y="2588"/>
                    <a:pt x="75" y="2662"/>
                    <a:pt x="38" y="2699"/>
                  </a:cubicBezTo>
                  <a:cubicBezTo>
                    <a:pt x="38" y="2736"/>
                    <a:pt x="38" y="2773"/>
                    <a:pt x="38" y="2773"/>
                  </a:cubicBezTo>
                  <a:cubicBezTo>
                    <a:pt x="38" y="2847"/>
                    <a:pt x="1" y="2884"/>
                    <a:pt x="1" y="2958"/>
                  </a:cubicBezTo>
                  <a:cubicBezTo>
                    <a:pt x="1" y="2958"/>
                    <a:pt x="1" y="2995"/>
                    <a:pt x="1" y="3032"/>
                  </a:cubicBezTo>
                  <a:cubicBezTo>
                    <a:pt x="1" y="3106"/>
                    <a:pt x="1" y="3180"/>
                    <a:pt x="1" y="3254"/>
                  </a:cubicBezTo>
                  <a:cubicBezTo>
                    <a:pt x="1" y="3328"/>
                    <a:pt x="1" y="3401"/>
                    <a:pt x="1" y="3438"/>
                  </a:cubicBezTo>
                  <a:cubicBezTo>
                    <a:pt x="1" y="3475"/>
                    <a:pt x="1" y="3475"/>
                    <a:pt x="1" y="3512"/>
                  </a:cubicBezTo>
                  <a:cubicBezTo>
                    <a:pt x="1" y="3549"/>
                    <a:pt x="38" y="3586"/>
                    <a:pt x="38" y="3623"/>
                  </a:cubicBezTo>
                  <a:cubicBezTo>
                    <a:pt x="38" y="3660"/>
                    <a:pt x="38" y="3660"/>
                    <a:pt x="38" y="3660"/>
                  </a:cubicBezTo>
                  <a:cubicBezTo>
                    <a:pt x="38" y="3660"/>
                    <a:pt x="38" y="3697"/>
                    <a:pt x="38" y="3697"/>
                  </a:cubicBezTo>
                  <a:cubicBezTo>
                    <a:pt x="38" y="3734"/>
                    <a:pt x="75" y="3771"/>
                    <a:pt x="75" y="3808"/>
                  </a:cubicBezTo>
                  <a:cubicBezTo>
                    <a:pt x="112" y="3845"/>
                    <a:pt x="112" y="3919"/>
                    <a:pt x="149" y="3956"/>
                  </a:cubicBezTo>
                  <a:cubicBezTo>
                    <a:pt x="149" y="3956"/>
                    <a:pt x="149" y="3956"/>
                    <a:pt x="149" y="3993"/>
                  </a:cubicBezTo>
                  <a:cubicBezTo>
                    <a:pt x="149" y="4030"/>
                    <a:pt x="186" y="4030"/>
                    <a:pt x="186" y="4067"/>
                  </a:cubicBezTo>
                  <a:cubicBezTo>
                    <a:pt x="223" y="4104"/>
                    <a:pt x="223" y="4104"/>
                    <a:pt x="223" y="4104"/>
                  </a:cubicBezTo>
                  <a:cubicBezTo>
                    <a:pt x="260" y="4141"/>
                    <a:pt x="260" y="4178"/>
                    <a:pt x="297" y="4178"/>
                  </a:cubicBezTo>
                  <a:cubicBezTo>
                    <a:pt x="297" y="4215"/>
                    <a:pt x="297" y="4215"/>
                    <a:pt x="297" y="4215"/>
                  </a:cubicBezTo>
                  <a:cubicBezTo>
                    <a:pt x="334" y="4252"/>
                    <a:pt x="371" y="4252"/>
                    <a:pt x="408" y="4289"/>
                  </a:cubicBezTo>
                  <a:cubicBezTo>
                    <a:pt x="568" y="4414"/>
                    <a:pt x="764" y="4479"/>
                    <a:pt x="981" y="4479"/>
                  </a:cubicBezTo>
                  <a:cubicBezTo>
                    <a:pt x="1214" y="4479"/>
                    <a:pt x="1471" y="4405"/>
                    <a:pt x="1739" y="4252"/>
                  </a:cubicBezTo>
                  <a:cubicBezTo>
                    <a:pt x="2700" y="3697"/>
                    <a:pt x="3476" y="2329"/>
                    <a:pt x="3476" y="1220"/>
                  </a:cubicBezTo>
                  <a:cubicBezTo>
                    <a:pt x="3476" y="666"/>
                    <a:pt x="3291" y="296"/>
                    <a:pt x="2959" y="111"/>
                  </a:cubicBezTo>
                  <a:cubicBezTo>
                    <a:pt x="2922" y="74"/>
                    <a:pt x="2885" y="74"/>
                    <a:pt x="2848" y="37"/>
                  </a:cubicBezTo>
                  <a:lnTo>
                    <a:pt x="2811" y="37"/>
                  </a:lnTo>
                  <a:cubicBezTo>
                    <a:pt x="2774" y="37"/>
                    <a:pt x="2737" y="37"/>
                    <a:pt x="2700" y="0"/>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6"/>
            <p:cNvSpPr/>
            <p:nvPr/>
          </p:nvSpPr>
          <p:spPr>
            <a:xfrm flipH="1">
              <a:off x="8011380" y="1550672"/>
              <a:ext cx="81659" cy="52490"/>
            </a:xfrm>
            <a:custGeom>
              <a:avLst/>
              <a:gdLst/>
              <a:ahLst/>
              <a:cxnLst/>
              <a:rect l="l" t="t" r="r" b="b"/>
              <a:pathLst>
                <a:path w="1554" h="999" extrusionOk="0">
                  <a:moveTo>
                    <a:pt x="0" y="0"/>
                  </a:moveTo>
                  <a:lnTo>
                    <a:pt x="0" y="185"/>
                  </a:lnTo>
                  <a:lnTo>
                    <a:pt x="1405" y="999"/>
                  </a:lnTo>
                  <a:lnTo>
                    <a:pt x="1553" y="925"/>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6"/>
            <p:cNvSpPr/>
            <p:nvPr/>
          </p:nvSpPr>
          <p:spPr>
            <a:xfrm flipH="1">
              <a:off x="8092983" y="1550672"/>
              <a:ext cx="81659" cy="52490"/>
            </a:xfrm>
            <a:custGeom>
              <a:avLst/>
              <a:gdLst/>
              <a:ahLst/>
              <a:cxnLst/>
              <a:rect l="l" t="t" r="r" b="b"/>
              <a:pathLst>
                <a:path w="1554" h="999" extrusionOk="0">
                  <a:moveTo>
                    <a:pt x="1553" y="0"/>
                  </a:moveTo>
                  <a:lnTo>
                    <a:pt x="1" y="925"/>
                  </a:lnTo>
                  <a:lnTo>
                    <a:pt x="148"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6"/>
            <p:cNvSpPr/>
            <p:nvPr/>
          </p:nvSpPr>
          <p:spPr>
            <a:xfrm flipH="1">
              <a:off x="8019155" y="1560393"/>
              <a:ext cx="147711" cy="85487"/>
            </a:xfrm>
            <a:custGeom>
              <a:avLst/>
              <a:gdLst/>
              <a:ahLst/>
              <a:cxnLst/>
              <a:rect l="l" t="t" r="r" b="b"/>
              <a:pathLst>
                <a:path w="2811" h="1627"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6"/>
            <p:cNvSpPr/>
            <p:nvPr/>
          </p:nvSpPr>
          <p:spPr>
            <a:xfrm flipH="1">
              <a:off x="7916221" y="1607001"/>
              <a:ext cx="81659" cy="50546"/>
            </a:xfrm>
            <a:custGeom>
              <a:avLst/>
              <a:gdLst/>
              <a:ahLst/>
              <a:cxnLst/>
              <a:rect l="l" t="t" r="r" b="b"/>
              <a:pathLst>
                <a:path w="1554" h="962" extrusionOk="0">
                  <a:moveTo>
                    <a:pt x="1" y="1"/>
                  </a:moveTo>
                  <a:lnTo>
                    <a:pt x="1" y="148"/>
                  </a:lnTo>
                  <a:lnTo>
                    <a:pt x="1406"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6"/>
            <p:cNvSpPr/>
            <p:nvPr/>
          </p:nvSpPr>
          <p:spPr>
            <a:xfrm flipH="1">
              <a:off x="7997824" y="1607001"/>
              <a:ext cx="81606" cy="50546"/>
            </a:xfrm>
            <a:custGeom>
              <a:avLst/>
              <a:gdLst/>
              <a:ahLst/>
              <a:cxnLst/>
              <a:rect l="l" t="t" r="r" b="b"/>
              <a:pathLst>
                <a:path w="1553" h="962" extrusionOk="0">
                  <a:moveTo>
                    <a:pt x="1553" y="1"/>
                  </a:moveTo>
                  <a:lnTo>
                    <a:pt x="0" y="888"/>
                  </a:lnTo>
                  <a:lnTo>
                    <a:pt x="148" y="962"/>
                  </a:lnTo>
                  <a:lnTo>
                    <a:pt x="1553" y="148"/>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6"/>
            <p:cNvSpPr/>
            <p:nvPr/>
          </p:nvSpPr>
          <p:spPr>
            <a:xfrm flipH="1">
              <a:off x="8106593" y="1607001"/>
              <a:ext cx="81659" cy="50546"/>
            </a:xfrm>
            <a:custGeom>
              <a:avLst/>
              <a:gdLst/>
              <a:ahLst/>
              <a:cxnLst/>
              <a:rect l="l" t="t" r="r" b="b"/>
              <a:pathLst>
                <a:path w="1554" h="962" extrusionOk="0">
                  <a:moveTo>
                    <a:pt x="1" y="1"/>
                  </a:moveTo>
                  <a:lnTo>
                    <a:pt x="1" y="148"/>
                  </a:lnTo>
                  <a:lnTo>
                    <a:pt x="1406"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6"/>
            <p:cNvSpPr/>
            <p:nvPr/>
          </p:nvSpPr>
          <p:spPr>
            <a:xfrm flipH="1">
              <a:off x="7923995" y="1614777"/>
              <a:ext cx="147658" cy="85539"/>
            </a:xfrm>
            <a:custGeom>
              <a:avLst/>
              <a:gdLst/>
              <a:ahLst/>
              <a:cxnLst/>
              <a:rect l="l" t="t" r="r" b="b"/>
              <a:pathLst>
                <a:path w="2810" h="1628"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6"/>
            <p:cNvSpPr/>
            <p:nvPr/>
          </p:nvSpPr>
          <p:spPr>
            <a:xfrm flipH="1">
              <a:off x="8114367" y="1614777"/>
              <a:ext cx="147711" cy="85539"/>
            </a:xfrm>
            <a:custGeom>
              <a:avLst/>
              <a:gdLst/>
              <a:ahLst/>
              <a:cxnLst/>
              <a:rect l="l" t="t" r="r" b="b"/>
              <a:pathLst>
                <a:path w="2811" h="1628" extrusionOk="0">
                  <a:moveTo>
                    <a:pt x="1406" y="0"/>
                  </a:moveTo>
                  <a:lnTo>
                    <a:pt x="1" y="814"/>
                  </a:lnTo>
                  <a:lnTo>
                    <a:pt x="1406" y="1627"/>
                  </a:lnTo>
                  <a:lnTo>
                    <a:pt x="2811"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6"/>
            <p:cNvSpPr/>
            <p:nvPr/>
          </p:nvSpPr>
          <p:spPr>
            <a:xfrm flipH="1">
              <a:off x="7819064" y="1661385"/>
              <a:ext cx="83603" cy="52490"/>
            </a:xfrm>
            <a:custGeom>
              <a:avLst/>
              <a:gdLst/>
              <a:ahLst/>
              <a:cxnLst/>
              <a:rect l="l" t="t" r="r" b="b"/>
              <a:pathLst>
                <a:path w="1591" h="999" extrusionOk="0">
                  <a:moveTo>
                    <a:pt x="0" y="1"/>
                  </a:moveTo>
                  <a:lnTo>
                    <a:pt x="0" y="186"/>
                  </a:lnTo>
                  <a:lnTo>
                    <a:pt x="1442" y="999"/>
                  </a:lnTo>
                  <a:lnTo>
                    <a:pt x="1590" y="925"/>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6"/>
            <p:cNvSpPr/>
            <p:nvPr/>
          </p:nvSpPr>
          <p:spPr>
            <a:xfrm flipH="1">
              <a:off x="7902612" y="1661385"/>
              <a:ext cx="79715" cy="52490"/>
            </a:xfrm>
            <a:custGeom>
              <a:avLst/>
              <a:gdLst/>
              <a:ahLst/>
              <a:cxnLst/>
              <a:rect l="l" t="t" r="r" b="b"/>
              <a:pathLst>
                <a:path w="1517" h="999" extrusionOk="0">
                  <a:moveTo>
                    <a:pt x="1516" y="1"/>
                  </a:moveTo>
                  <a:lnTo>
                    <a:pt x="1" y="925"/>
                  </a:lnTo>
                  <a:lnTo>
                    <a:pt x="149" y="999"/>
                  </a:lnTo>
                  <a:lnTo>
                    <a:pt x="1516" y="186"/>
                  </a:lnTo>
                  <a:lnTo>
                    <a:pt x="1516"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6"/>
            <p:cNvSpPr/>
            <p:nvPr/>
          </p:nvSpPr>
          <p:spPr>
            <a:xfrm flipH="1">
              <a:off x="8011380" y="1661385"/>
              <a:ext cx="81659" cy="52490"/>
            </a:xfrm>
            <a:custGeom>
              <a:avLst/>
              <a:gdLst/>
              <a:ahLst/>
              <a:cxnLst/>
              <a:rect l="l" t="t" r="r" b="b"/>
              <a:pathLst>
                <a:path w="1554" h="999" extrusionOk="0">
                  <a:moveTo>
                    <a:pt x="0" y="1"/>
                  </a:moveTo>
                  <a:lnTo>
                    <a:pt x="0" y="186"/>
                  </a:lnTo>
                  <a:lnTo>
                    <a:pt x="1405" y="999"/>
                  </a:lnTo>
                  <a:lnTo>
                    <a:pt x="1553" y="925"/>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6"/>
            <p:cNvSpPr/>
            <p:nvPr/>
          </p:nvSpPr>
          <p:spPr>
            <a:xfrm flipH="1">
              <a:off x="8092983" y="1661385"/>
              <a:ext cx="81659" cy="52490"/>
            </a:xfrm>
            <a:custGeom>
              <a:avLst/>
              <a:gdLst/>
              <a:ahLst/>
              <a:cxnLst/>
              <a:rect l="l" t="t" r="r" b="b"/>
              <a:pathLst>
                <a:path w="1554" h="999" extrusionOk="0">
                  <a:moveTo>
                    <a:pt x="1553" y="1"/>
                  </a:moveTo>
                  <a:lnTo>
                    <a:pt x="1" y="925"/>
                  </a:lnTo>
                  <a:lnTo>
                    <a:pt x="148"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6"/>
            <p:cNvSpPr/>
            <p:nvPr/>
          </p:nvSpPr>
          <p:spPr>
            <a:xfrm flipH="1">
              <a:off x="7826838" y="1671106"/>
              <a:ext cx="147711" cy="85539"/>
            </a:xfrm>
            <a:custGeom>
              <a:avLst/>
              <a:gdLst/>
              <a:ahLst/>
              <a:cxnLst/>
              <a:rect l="l" t="t" r="r" b="b"/>
              <a:pathLst>
                <a:path w="2811" h="1628" extrusionOk="0">
                  <a:moveTo>
                    <a:pt x="1368" y="1"/>
                  </a:moveTo>
                  <a:lnTo>
                    <a:pt x="1" y="814"/>
                  </a:lnTo>
                  <a:lnTo>
                    <a:pt x="1405" y="1627"/>
                  </a:lnTo>
                  <a:lnTo>
                    <a:pt x="2810" y="814"/>
                  </a:lnTo>
                  <a:lnTo>
                    <a:pt x="136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6"/>
            <p:cNvSpPr/>
            <p:nvPr/>
          </p:nvSpPr>
          <p:spPr>
            <a:xfrm flipH="1">
              <a:off x="8019155" y="1671106"/>
              <a:ext cx="147711" cy="85539"/>
            </a:xfrm>
            <a:custGeom>
              <a:avLst/>
              <a:gdLst/>
              <a:ahLst/>
              <a:cxnLst/>
              <a:rect l="l" t="t" r="r" b="b"/>
              <a:pathLst>
                <a:path w="2811"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6"/>
            <p:cNvSpPr/>
            <p:nvPr/>
          </p:nvSpPr>
          <p:spPr>
            <a:xfrm flipH="1">
              <a:off x="7723905" y="1717713"/>
              <a:ext cx="81606" cy="50598"/>
            </a:xfrm>
            <a:custGeom>
              <a:avLst/>
              <a:gdLst/>
              <a:ahLst/>
              <a:cxnLst/>
              <a:rect l="l" t="t" r="r" b="b"/>
              <a:pathLst>
                <a:path w="1553" h="963" extrusionOk="0">
                  <a:moveTo>
                    <a:pt x="0" y="1"/>
                  </a:moveTo>
                  <a:lnTo>
                    <a:pt x="0" y="149"/>
                  </a:lnTo>
                  <a:lnTo>
                    <a:pt x="1405" y="962"/>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6"/>
            <p:cNvSpPr/>
            <p:nvPr/>
          </p:nvSpPr>
          <p:spPr>
            <a:xfrm flipH="1">
              <a:off x="7805508" y="1717713"/>
              <a:ext cx="81606" cy="50598"/>
            </a:xfrm>
            <a:custGeom>
              <a:avLst/>
              <a:gdLst/>
              <a:ahLst/>
              <a:cxnLst/>
              <a:rect l="l" t="t" r="r" b="b"/>
              <a:pathLst>
                <a:path w="1553" h="963" extrusionOk="0">
                  <a:moveTo>
                    <a:pt x="1553" y="1"/>
                  </a:moveTo>
                  <a:lnTo>
                    <a:pt x="0" y="888"/>
                  </a:lnTo>
                  <a:lnTo>
                    <a:pt x="148"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6"/>
            <p:cNvSpPr/>
            <p:nvPr/>
          </p:nvSpPr>
          <p:spPr>
            <a:xfrm flipH="1">
              <a:off x="7916221" y="1717713"/>
              <a:ext cx="81659" cy="50598"/>
            </a:xfrm>
            <a:custGeom>
              <a:avLst/>
              <a:gdLst/>
              <a:ahLst/>
              <a:cxnLst/>
              <a:rect l="l" t="t" r="r" b="b"/>
              <a:pathLst>
                <a:path w="1554" h="963" extrusionOk="0">
                  <a:moveTo>
                    <a:pt x="1" y="1"/>
                  </a:moveTo>
                  <a:lnTo>
                    <a:pt x="1" y="149"/>
                  </a:lnTo>
                  <a:lnTo>
                    <a:pt x="1443"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6"/>
            <p:cNvSpPr/>
            <p:nvPr/>
          </p:nvSpPr>
          <p:spPr>
            <a:xfrm flipH="1">
              <a:off x="7997824" y="1717713"/>
              <a:ext cx="79662" cy="50598"/>
            </a:xfrm>
            <a:custGeom>
              <a:avLst/>
              <a:gdLst/>
              <a:ahLst/>
              <a:cxnLst/>
              <a:rect l="l" t="t" r="r" b="b"/>
              <a:pathLst>
                <a:path w="1516" h="963" extrusionOk="0">
                  <a:moveTo>
                    <a:pt x="1516" y="1"/>
                  </a:moveTo>
                  <a:lnTo>
                    <a:pt x="0" y="888"/>
                  </a:lnTo>
                  <a:lnTo>
                    <a:pt x="148" y="962"/>
                  </a:lnTo>
                  <a:lnTo>
                    <a:pt x="1516" y="149"/>
                  </a:lnTo>
                  <a:lnTo>
                    <a:pt x="1516"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6"/>
            <p:cNvSpPr/>
            <p:nvPr/>
          </p:nvSpPr>
          <p:spPr>
            <a:xfrm flipH="1">
              <a:off x="8106593" y="1717713"/>
              <a:ext cx="81659" cy="50598"/>
            </a:xfrm>
            <a:custGeom>
              <a:avLst/>
              <a:gdLst/>
              <a:ahLst/>
              <a:cxnLst/>
              <a:rect l="l" t="t" r="r" b="b"/>
              <a:pathLst>
                <a:path w="1554" h="963" extrusionOk="0">
                  <a:moveTo>
                    <a:pt x="1" y="1"/>
                  </a:moveTo>
                  <a:lnTo>
                    <a:pt x="1" y="149"/>
                  </a:lnTo>
                  <a:lnTo>
                    <a:pt x="1406"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6"/>
            <p:cNvSpPr/>
            <p:nvPr/>
          </p:nvSpPr>
          <p:spPr>
            <a:xfrm flipH="1">
              <a:off x="7731679" y="1725490"/>
              <a:ext cx="147658" cy="85539"/>
            </a:xfrm>
            <a:custGeom>
              <a:avLst/>
              <a:gdLst/>
              <a:ahLst/>
              <a:cxnLst/>
              <a:rect l="l" t="t" r="r" b="b"/>
              <a:pathLst>
                <a:path w="2810" h="1628" extrusionOk="0">
                  <a:moveTo>
                    <a:pt x="1405" y="1"/>
                  </a:moveTo>
                  <a:lnTo>
                    <a:pt x="0" y="814"/>
                  </a:lnTo>
                  <a:lnTo>
                    <a:pt x="1405" y="1628"/>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6"/>
            <p:cNvSpPr/>
            <p:nvPr/>
          </p:nvSpPr>
          <p:spPr>
            <a:xfrm flipH="1">
              <a:off x="7922051" y="1725490"/>
              <a:ext cx="147711" cy="85539"/>
            </a:xfrm>
            <a:custGeom>
              <a:avLst/>
              <a:gdLst/>
              <a:ahLst/>
              <a:cxnLst/>
              <a:rect l="l" t="t" r="r" b="b"/>
              <a:pathLst>
                <a:path w="2811" h="1628" extrusionOk="0">
                  <a:moveTo>
                    <a:pt x="1369" y="1"/>
                  </a:moveTo>
                  <a:lnTo>
                    <a:pt x="1" y="814"/>
                  </a:lnTo>
                  <a:lnTo>
                    <a:pt x="1406" y="1628"/>
                  </a:lnTo>
                  <a:lnTo>
                    <a:pt x="2811" y="814"/>
                  </a:lnTo>
                  <a:lnTo>
                    <a:pt x="1369"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6"/>
            <p:cNvSpPr/>
            <p:nvPr/>
          </p:nvSpPr>
          <p:spPr>
            <a:xfrm flipH="1">
              <a:off x="8114367" y="1725490"/>
              <a:ext cx="147711" cy="85539"/>
            </a:xfrm>
            <a:custGeom>
              <a:avLst/>
              <a:gdLst/>
              <a:ahLst/>
              <a:cxnLst/>
              <a:rect l="l" t="t" r="r" b="b"/>
              <a:pathLst>
                <a:path w="2811" h="1628" extrusionOk="0">
                  <a:moveTo>
                    <a:pt x="1406" y="1"/>
                  </a:moveTo>
                  <a:lnTo>
                    <a:pt x="1" y="814"/>
                  </a:lnTo>
                  <a:lnTo>
                    <a:pt x="1406" y="1628"/>
                  </a:lnTo>
                  <a:lnTo>
                    <a:pt x="2811"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6"/>
            <p:cNvSpPr/>
            <p:nvPr/>
          </p:nvSpPr>
          <p:spPr>
            <a:xfrm flipH="1">
              <a:off x="7628692" y="1772150"/>
              <a:ext cx="81659" cy="52490"/>
            </a:xfrm>
            <a:custGeom>
              <a:avLst/>
              <a:gdLst/>
              <a:ahLst/>
              <a:cxnLst/>
              <a:rect l="l" t="t" r="r" b="b"/>
              <a:pathLst>
                <a:path w="1554" h="999" extrusionOk="0">
                  <a:moveTo>
                    <a:pt x="1" y="0"/>
                  </a:moveTo>
                  <a:lnTo>
                    <a:pt x="1" y="185"/>
                  </a:lnTo>
                  <a:lnTo>
                    <a:pt x="1405" y="998"/>
                  </a:lnTo>
                  <a:lnTo>
                    <a:pt x="1553" y="924"/>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6"/>
            <p:cNvSpPr/>
            <p:nvPr/>
          </p:nvSpPr>
          <p:spPr>
            <a:xfrm flipH="1">
              <a:off x="7710295" y="1772150"/>
              <a:ext cx="79715" cy="52490"/>
            </a:xfrm>
            <a:custGeom>
              <a:avLst/>
              <a:gdLst/>
              <a:ahLst/>
              <a:cxnLst/>
              <a:rect l="l" t="t" r="r" b="b"/>
              <a:pathLst>
                <a:path w="1517" h="999" extrusionOk="0">
                  <a:moveTo>
                    <a:pt x="1517" y="0"/>
                  </a:moveTo>
                  <a:lnTo>
                    <a:pt x="1" y="924"/>
                  </a:lnTo>
                  <a:lnTo>
                    <a:pt x="112" y="998"/>
                  </a:lnTo>
                  <a:lnTo>
                    <a:pt x="1517" y="185"/>
                  </a:lnTo>
                  <a:lnTo>
                    <a:pt x="1517"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6"/>
            <p:cNvSpPr/>
            <p:nvPr/>
          </p:nvSpPr>
          <p:spPr>
            <a:xfrm flipH="1">
              <a:off x="7819064" y="1772150"/>
              <a:ext cx="81659" cy="52490"/>
            </a:xfrm>
            <a:custGeom>
              <a:avLst/>
              <a:gdLst/>
              <a:ahLst/>
              <a:cxnLst/>
              <a:rect l="l" t="t" r="r" b="b"/>
              <a:pathLst>
                <a:path w="1554" h="999" extrusionOk="0">
                  <a:moveTo>
                    <a:pt x="0" y="0"/>
                  </a:moveTo>
                  <a:lnTo>
                    <a:pt x="0" y="185"/>
                  </a:lnTo>
                  <a:lnTo>
                    <a:pt x="1405" y="998"/>
                  </a:lnTo>
                  <a:lnTo>
                    <a:pt x="1553" y="924"/>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6"/>
            <p:cNvSpPr/>
            <p:nvPr/>
          </p:nvSpPr>
          <p:spPr>
            <a:xfrm flipH="1">
              <a:off x="7900667" y="1772150"/>
              <a:ext cx="81659" cy="52490"/>
            </a:xfrm>
            <a:custGeom>
              <a:avLst/>
              <a:gdLst/>
              <a:ahLst/>
              <a:cxnLst/>
              <a:rect l="l" t="t" r="r" b="b"/>
              <a:pathLst>
                <a:path w="1554" h="999" extrusionOk="0">
                  <a:moveTo>
                    <a:pt x="1553" y="0"/>
                  </a:moveTo>
                  <a:lnTo>
                    <a:pt x="1" y="924"/>
                  </a:lnTo>
                  <a:lnTo>
                    <a:pt x="149" y="998"/>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6"/>
            <p:cNvSpPr/>
            <p:nvPr/>
          </p:nvSpPr>
          <p:spPr>
            <a:xfrm flipH="1">
              <a:off x="8011380" y="1772150"/>
              <a:ext cx="81659" cy="52490"/>
            </a:xfrm>
            <a:custGeom>
              <a:avLst/>
              <a:gdLst/>
              <a:ahLst/>
              <a:cxnLst/>
              <a:rect l="l" t="t" r="r" b="b"/>
              <a:pathLst>
                <a:path w="1554" h="999" extrusionOk="0">
                  <a:moveTo>
                    <a:pt x="0" y="0"/>
                  </a:moveTo>
                  <a:lnTo>
                    <a:pt x="0" y="185"/>
                  </a:lnTo>
                  <a:lnTo>
                    <a:pt x="1405" y="998"/>
                  </a:lnTo>
                  <a:lnTo>
                    <a:pt x="1553" y="924"/>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6"/>
            <p:cNvSpPr/>
            <p:nvPr/>
          </p:nvSpPr>
          <p:spPr>
            <a:xfrm flipH="1">
              <a:off x="8092984" y="1772150"/>
              <a:ext cx="79715" cy="52490"/>
            </a:xfrm>
            <a:custGeom>
              <a:avLst/>
              <a:gdLst/>
              <a:ahLst/>
              <a:cxnLst/>
              <a:rect l="l" t="t" r="r" b="b"/>
              <a:pathLst>
                <a:path w="1517" h="999" extrusionOk="0">
                  <a:moveTo>
                    <a:pt x="1516" y="0"/>
                  </a:moveTo>
                  <a:lnTo>
                    <a:pt x="1" y="924"/>
                  </a:lnTo>
                  <a:lnTo>
                    <a:pt x="148" y="998"/>
                  </a:lnTo>
                  <a:lnTo>
                    <a:pt x="1516" y="185"/>
                  </a:lnTo>
                  <a:lnTo>
                    <a:pt x="151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6"/>
            <p:cNvSpPr/>
            <p:nvPr/>
          </p:nvSpPr>
          <p:spPr>
            <a:xfrm flipH="1">
              <a:off x="7636466" y="1781818"/>
              <a:ext cx="147711" cy="85539"/>
            </a:xfrm>
            <a:custGeom>
              <a:avLst/>
              <a:gdLst/>
              <a:ahLst/>
              <a:cxnLst/>
              <a:rect l="l" t="t" r="r" b="b"/>
              <a:pathLst>
                <a:path w="2811" h="1628" extrusionOk="0">
                  <a:moveTo>
                    <a:pt x="1406" y="1"/>
                  </a:moveTo>
                  <a:lnTo>
                    <a:pt x="1" y="814"/>
                  </a:lnTo>
                  <a:lnTo>
                    <a:pt x="1443" y="1628"/>
                  </a:lnTo>
                  <a:lnTo>
                    <a:pt x="2810"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6"/>
            <p:cNvSpPr/>
            <p:nvPr/>
          </p:nvSpPr>
          <p:spPr>
            <a:xfrm flipH="1">
              <a:off x="7826838" y="1781818"/>
              <a:ext cx="147711" cy="85539"/>
            </a:xfrm>
            <a:custGeom>
              <a:avLst/>
              <a:gdLst/>
              <a:ahLst/>
              <a:cxnLst/>
              <a:rect l="l" t="t" r="r" b="b"/>
              <a:pathLst>
                <a:path w="2811" h="1628" extrusionOk="0">
                  <a:moveTo>
                    <a:pt x="1405" y="1"/>
                  </a:moveTo>
                  <a:lnTo>
                    <a:pt x="1" y="814"/>
                  </a:lnTo>
                  <a:lnTo>
                    <a:pt x="1405" y="1628"/>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6"/>
            <p:cNvSpPr/>
            <p:nvPr/>
          </p:nvSpPr>
          <p:spPr>
            <a:xfrm flipH="1">
              <a:off x="8019155" y="1781818"/>
              <a:ext cx="145767" cy="85539"/>
            </a:xfrm>
            <a:custGeom>
              <a:avLst/>
              <a:gdLst/>
              <a:ahLst/>
              <a:cxnLst/>
              <a:rect l="l" t="t" r="r" b="b"/>
              <a:pathLst>
                <a:path w="2774" h="1628" extrusionOk="0">
                  <a:moveTo>
                    <a:pt x="1368" y="1"/>
                  </a:moveTo>
                  <a:lnTo>
                    <a:pt x="0" y="814"/>
                  </a:lnTo>
                  <a:lnTo>
                    <a:pt x="1405" y="1628"/>
                  </a:lnTo>
                  <a:lnTo>
                    <a:pt x="2773" y="814"/>
                  </a:lnTo>
                  <a:lnTo>
                    <a:pt x="136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6"/>
            <p:cNvSpPr/>
            <p:nvPr/>
          </p:nvSpPr>
          <p:spPr>
            <a:xfrm flipH="1">
              <a:off x="7723905" y="1828479"/>
              <a:ext cx="81606" cy="50546"/>
            </a:xfrm>
            <a:custGeom>
              <a:avLst/>
              <a:gdLst/>
              <a:ahLst/>
              <a:cxnLst/>
              <a:rect l="l" t="t" r="r" b="b"/>
              <a:pathLst>
                <a:path w="1553" h="962" extrusionOk="0">
                  <a:moveTo>
                    <a:pt x="0" y="0"/>
                  </a:moveTo>
                  <a:lnTo>
                    <a:pt x="0" y="148"/>
                  </a:lnTo>
                  <a:lnTo>
                    <a:pt x="1405" y="961"/>
                  </a:lnTo>
                  <a:lnTo>
                    <a:pt x="1553" y="888"/>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6"/>
            <p:cNvSpPr/>
            <p:nvPr/>
          </p:nvSpPr>
          <p:spPr>
            <a:xfrm flipH="1">
              <a:off x="7805508" y="1828479"/>
              <a:ext cx="81606" cy="50546"/>
            </a:xfrm>
            <a:custGeom>
              <a:avLst/>
              <a:gdLst/>
              <a:ahLst/>
              <a:cxnLst/>
              <a:rect l="l" t="t" r="r" b="b"/>
              <a:pathLst>
                <a:path w="1553" h="962" extrusionOk="0">
                  <a:moveTo>
                    <a:pt x="1553" y="0"/>
                  </a:moveTo>
                  <a:lnTo>
                    <a:pt x="0" y="888"/>
                  </a:lnTo>
                  <a:lnTo>
                    <a:pt x="148" y="961"/>
                  </a:lnTo>
                  <a:lnTo>
                    <a:pt x="1553" y="148"/>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6"/>
            <p:cNvSpPr/>
            <p:nvPr/>
          </p:nvSpPr>
          <p:spPr>
            <a:xfrm flipH="1">
              <a:off x="7914277" y="1828479"/>
              <a:ext cx="81659" cy="50546"/>
            </a:xfrm>
            <a:custGeom>
              <a:avLst/>
              <a:gdLst/>
              <a:ahLst/>
              <a:cxnLst/>
              <a:rect l="l" t="t" r="r" b="b"/>
              <a:pathLst>
                <a:path w="1554" h="962" extrusionOk="0">
                  <a:moveTo>
                    <a:pt x="1" y="0"/>
                  </a:moveTo>
                  <a:lnTo>
                    <a:pt x="1" y="148"/>
                  </a:lnTo>
                  <a:lnTo>
                    <a:pt x="1406" y="961"/>
                  </a:lnTo>
                  <a:lnTo>
                    <a:pt x="1554" y="888"/>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6"/>
            <p:cNvSpPr/>
            <p:nvPr/>
          </p:nvSpPr>
          <p:spPr>
            <a:xfrm flipH="1">
              <a:off x="7995880" y="1828479"/>
              <a:ext cx="81606" cy="50546"/>
            </a:xfrm>
            <a:custGeom>
              <a:avLst/>
              <a:gdLst/>
              <a:ahLst/>
              <a:cxnLst/>
              <a:rect l="l" t="t" r="r" b="b"/>
              <a:pathLst>
                <a:path w="1553" h="962" extrusionOk="0">
                  <a:moveTo>
                    <a:pt x="1553" y="0"/>
                  </a:moveTo>
                  <a:lnTo>
                    <a:pt x="0" y="888"/>
                  </a:lnTo>
                  <a:lnTo>
                    <a:pt x="148" y="961"/>
                  </a:lnTo>
                  <a:lnTo>
                    <a:pt x="1553" y="148"/>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6"/>
            <p:cNvSpPr/>
            <p:nvPr/>
          </p:nvSpPr>
          <p:spPr>
            <a:xfrm flipH="1">
              <a:off x="8106593" y="1828479"/>
              <a:ext cx="81659" cy="50546"/>
            </a:xfrm>
            <a:custGeom>
              <a:avLst/>
              <a:gdLst/>
              <a:ahLst/>
              <a:cxnLst/>
              <a:rect l="l" t="t" r="r" b="b"/>
              <a:pathLst>
                <a:path w="1554" h="962" extrusionOk="0">
                  <a:moveTo>
                    <a:pt x="1" y="0"/>
                  </a:moveTo>
                  <a:lnTo>
                    <a:pt x="1" y="148"/>
                  </a:lnTo>
                  <a:lnTo>
                    <a:pt x="1406" y="961"/>
                  </a:lnTo>
                  <a:lnTo>
                    <a:pt x="1554" y="888"/>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6"/>
            <p:cNvSpPr/>
            <p:nvPr/>
          </p:nvSpPr>
          <p:spPr>
            <a:xfrm flipH="1">
              <a:off x="7599546" y="1535119"/>
              <a:ext cx="985003" cy="507088"/>
            </a:xfrm>
            <a:custGeom>
              <a:avLst/>
              <a:gdLst/>
              <a:ahLst/>
              <a:cxnLst/>
              <a:rect l="l" t="t" r="r" b="b"/>
              <a:pathLst>
                <a:path w="18745" h="9651" extrusionOk="0">
                  <a:moveTo>
                    <a:pt x="9354" y="296"/>
                  </a:moveTo>
                  <a:lnTo>
                    <a:pt x="10907" y="1221"/>
                  </a:lnTo>
                  <a:lnTo>
                    <a:pt x="10759" y="1295"/>
                  </a:lnTo>
                  <a:lnTo>
                    <a:pt x="9354" y="2108"/>
                  </a:lnTo>
                  <a:lnTo>
                    <a:pt x="7949" y="1295"/>
                  </a:lnTo>
                  <a:lnTo>
                    <a:pt x="7802" y="1221"/>
                  </a:lnTo>
                  <a:lnTo>
                    <a:pt x="9354" y="296"/>
                  </a:lnTo>
                  <a:close/>
                  <a:moveTo>
                    <a:pt x="7543" y="1369"/>
                  </a:moveTo>
                  <a:lnTo>
                    <a:pt x="9096" y="2256"/>
                  </a:lnTo>
                  <a:lnTo>
                    <a:pt x="8948" y="2330"/>
                  </a:lnTo>
                  <a:lnTo>
                    <a:pt x="7543" y="3143"/>
                  </a:lnTo>
                  <a:lnTo>
                    <a:pt x="6138" y="2330"/>
                  </a:lnTo>
                  <a:lnTo>
                    <a:pt x="5990" y="2256"/>
                  </a:lnTo>
                  <a:lnTo>
                    <a:pt x="7543" y="1369"/>
                  </a:lnTo>
                  <a:close/>
                  <a:moveTo>
                    <a:pt x="11166" y="1369"/>
                  </a:moveTo>
                  <a:lnTo>
                    <a:pt x="12719" y="2256"/>
                  </a:lnTo>
                  <a:lnTo>
                    <a:pt x="12571" y="2330"/>
                  </a:lnTo>
                  <a:lnTo>
                    <a:pt x="11166" y="3143"/>
                  </a:lnTo>
                  <a:lnTo>
                    <a:pt x="9761" y="2330"/>
                  </a:lnTo>
                  <a:lnTo>
                    <a:pt x="9613" y="2256"/>
                  </a:lnTo>
                  <a:lnTo>
                    <a:pt x="11166" y="1369"/>
                  </a:lnTo>
                  <a:close/>
                  <a:moveTo>
                    <a:pt x="5731" y="2404"/>
                  </a:moveTo>
                  <a:lnTo>
                    <a:pt x="7284" y="3328"/>
                  </a:lnTo>
                  <a:lnTo>
                    <a:pt x="7136" y="3402"/>
                  </a:lnTo>
                  <a:lnTo>
                    <a:pt x="5731" y="4215"/>
                  </a:lnTo>
                  <a:lnTo>
                    <a:pt x="4326" y="3402"/>
                  </a:lnTo>
                  <a:lnTo>
                    <a:pt x="4178" y="3328"/>
                  </a:lnTo>
                  <a:lnTo>
                    <a:pt x="5731" y="2404"/>
                  </a:lnTo>
                  <a:close/>
                  <a:moveTo>
                    <a:pt x="9354" y="2404"/>
                  </a:moveTo>
                  <a:lnTo>
                    <a:pt x="10907" y="3328"/>
                  </a:lnTo>
                  <a:lnTo>
                    <a:pt x="10759" y="3402"/>
                  </a:lnTo>
                  <a:lnTo>
                    <a:pt x="9354" y="4215"/>
                  </a:lnTo>
                  <a:lnTo>
                    <a:pt x="7949" y="3402"/>
                  </a:lnTo>
                  <a:lnTo>
                    <a:pt x="7802" y="3328"/>
                  </a:lnTo>
                  <a:lnTo>
                    <a:pt x="9354" y="2404"/>
                  </a:lnTo>
                  <a:close/>
                  <a:moveTo>
                    <a:pt x="12977" y="2404"/>
                  </a:moveTo>
                  <a:lnTo>
                    <a:pt x="14567" y="3328"/>
                  </a:lnTo>
                  <a:lnTo>
                    <a:pt x="14419" y="3402"/>
                  </a:lnTo>
                  <a:lnTo>
                    <a:pt x="13014" y="4215"/>
                  </a:lnTo>
                  <a:lnTo>
                    <a:pt x="11610" y="3402"/>
                  </a:lnTo>
                  <a:lnTo>
                    <a:pt x="11462" y="3328"/>
                  </a:lnTo>
                  <a:lnTo>
                    <a:pt x="12977" y="2404"/>
                  </a:lnTo>
                  <a:close/>
                  <a:moveTo>
                    <a:pt x="3883" y="3476"/>
                  </a:moveTo>
                  <a:lnTo>
                    <a:pt x="5435" y="4363"/>
                  </a:lnTo>
                  <a:lnTo>
                    <a:pt x="5325" y="4437"/>
                  </a:lnTo>
                  <a:lnTo>
                    <a:pt x="3920" y="5251"/>
                  </a:lnTo>
                  <a:lnTo>
                    <a:pt x="2515" y="4437"/>
                  </a:lnTo>
                  <a:lnTo>
                    <a:pt x="2367" y="4363"/>
                  </a:lnTo>
                  <a:lnTo>
                    <a:pt x="3883" y="3476"/>
                  </a:lnTo>
                  <a:close/>
                  <a:moveTo>
                    <a:pt x="7543" y="3476"/>
                  </a:moveTo>
                  <a:lnTo>
                    <a:pt x="9096" y="4363"/>
                  </a:lnTo>
                  <a:lnTo>
                    <a:pt x="8948" y="4437"/>
                  </a:lnTo>
                  <a:lnTo>
                    <a:pt x="7543" y="5251"/>
                  </a:lnTo>
                  <a:lnTo>
                    <a:pt x="6138" y="4437"/>
                  </a:lnTo>
                  <a:lnTo>
                    <a:pt x="5990" y="4363"/>
                  </a:lnTo>
                  <a:lnTo>
                    <a:pt x="7543" y="3476"/>
                  </a:lnTo>
                  <a:close/>
                  <a:moveTo>
                    <a:pt x="11166" y="3476"/>
                  </a:moveTo>
                  <a:lnTo>
                    <a:pt x="12719" y="4363"/>
                  </a:lnTo>
                  <a:lnTo>
                    <a:pt x="12608" y="4437"/>
                  </a:lnTo>
                  <a:lnTo>
                    <a:pt x="11203" y="5251"/>
                  </a:lnTo>
                  <a:lnTo>
                    <a:pt x="9798" y="4437"/>
                  </a:lnTo>
                  <a:lnTo>
                    <a:pt x="9650" y="4363"/>
                  </a:lnTo>
                  <a:lnTo>
                    <a:pt x="11166" y="3476"/>
                  </a:lnTo>
                  <a:close/>
                  <a:moveTo>
                    <a:pt x="14826" y="3476"/>
                  </a:moveTo>
                  <a:lnTo>
                    <a:pt x="16379" y="4363"/>
                  </a:lnTo>
                  <a:lnTo>
                    <a:pt x="16231" y="4437"/>
                  </a:lnTo>
                  <a:lnTo>
                    <a:pt x="14826" y="5251"/>
                  </a:lnTo>
                  <a:lnTo>
                    <a:pt x="13421" y="4437"/>
                  </a:lnTo>
                  <a:lnTo>
                    <a:pt x="13273" y="4363"/>
                  </a:lnTo>
                  <a:lnTo>
                    <a:pt x="14826" y="3476"/>
                  </a:lnTo>
                  <a:close/>
                  <a:moveTo>
                    <a:pt x="2071" y="4511"/>
                  </a:moveTo>
                  <a:lnTo>
                    <a:pt x="3624" y="5435"/>
                  </a:lnTo>
                  <a:lnTo>
                    <a:pt x="3476" y="5509"/>
                  </a:lnTo>
                  <a:lnTo>
                    <a:pt x="2108" y="6323"/>
                  </a:lnTo>
                  <a:lnTo>
                    <a:pt x="666" y="5509"/>
                  </a:lnTo>
                  <a:lnTo>
                    <a:pt x="555" y="5435"/>
                  </a:lnTo>
                  <a:lnTo>
                    <a:pt x="2071" y="4511"/>
                  </a:lnTo>
                  <a:close/>
                  <a:moveTo>
                    <a:pt x="5731" y="4511"/>
                  </a:moveTo>
                  <a:lnTo>
                    <a:pt x="7284" y="5435"/>
                  </a:lnTo>
                  <a:lnTo>
                    <a:pt x="7136" y="5509"/>
                  </a:lnTo>
                  <a:lnTo>
                    <a:pt x="5731" y="6323"/>
                  </a:lnTo>
                  <a:lnTo>
                    <a:pt x="4326" y="5509"/>
                  </a:lnTo>
                  <a:lnTo>
                    <a:pt x="4178" y="5435"/>
                  </a:lnTo>
                  <a:lnTo>
                    <a:pt x="5731" y="4511"/>
                  </a:lnTo>
                  <a:close/>
                  <a:moveTo>
                    <a:pt x="9354" y="4511"/>
                  </a:moveTo>
                  <a:lnTo>
                    <a:pt x="10907" y="5435"/>
                  </a:lnTo>
                  <a:lnTo>
                    <a:pt x="10759" y="5509"/>
                  </a:lnTo>
                  <a:lnTo>
                    <a:pt x="9391" y="6323"/>
                  </a:lnTo>
                  <a:lnTo>
                    <a:pt x="7986" y="5509"/>
                  </a:lnTo>
                  <a:lnTo>
                    <a:pt x="7839" y="5435"/>
                  </a:lnTo>
                  <a:lnTo>
                    <a:pt x="9354" y="4511"/>
                  </a:lnTo>
                  <a:close/>
                  <a:moveTo>
                    <a:pt x="13014" y="4511"/>
                  </a:moveTo>
                  <a:lnTo>
                    <a:pt x="14567" y="5435"/>
                  </a:lnTo>
                  <a:lnTo>
                    <a:pt x="14419" y="5509"/>
                  </a:lnTo>
                  <a:lnTo>
                    <a:pt x="13014" y="6323"/>
                  </a:lnTo>
                  <a:lnTo>
                    <a:pt x="11610" y="5509"/>
                  </a:lnTo>
                  <a:lnTo>
                    <a:pt x="11462" y="5435"/>
                  </a:lnTo>
                  <a:lnTo>
                    <a:pt x="13014" y="4511"/>
                  </a:lnTo>
                  <a:close/>
                  <a:moveTo>
                    <a:pt x="16638" y="4511"/>
                  </a:moveTo>
                  <a:lnTo>
                    <a:pt x="18190" y="5435"/>
                  </a:lnTo>
                  <a:lnTo>
                    <a:pt x="18042" y="5509"/>
                  </a:lnTo>
                  <a:lnTo>
                    <a:pt x="16675" y="6323"/>
                  </a:lnTo>
                  <a:lnTo>
                    <a:pt x="15233" y="5509"/>
                  </a:lnTo>
                  <a:lnTo>
                    <a:pt x="15122" y="5435"/>
                  </a:lnTo>
                  <a:lnTo>
                    <a:pt x="16638" y="4511"/>
                  </a:lnTo>
                  <a:close/>
                  <a:moveTo>
                    <a:pt x="3920" y="5583"/>
                  </a:moveTo>
                  <a:lnTo>
                    <a:pt x="5472" y="6471"/>
                  </a:lnTo>
                  <a:lnTo>
                    <a:pt x="5325" y="6544"/>
                  </a:lnTo>
                  <a:lnTo>
                    <a:pt x="3920" y="7358"/>
                  </a:lnTo>
                  <a:lnTo>
                    <a:pt x="2515" y="6544"/>
                  </a:lnTo>
                  <a:lnTo>
                    <a:pt x="2367" y="6471"/>
                  </a:lnTo>
                  <a:lnTo>
                    <a:pt x="3920" y="5583"/>
                  </a:lnTo>
                  <a:close/>
                  <a:moveTo>
                    <a:pt x="7543" y="5583"/>
                  </a:moveTo>
                  <a:lnTo>
                    <a:pt x="9096" y="6471"/>
                  </a:lnTo>
                  <a:lnTo>
                    <a:pt x="8948" y="6544"/>
                  </a:lnTo>
                  <a:lnTo>
                    <a:pt x="7580" y="7358"/>
                  </a:lnTo>
                  <a:lnTo>
                    <a:pt x="6138" y="6544"/>
                  </a:lnTo>
                  <a:lnTo>
                    <a:pt x="5990" y="6471"/>
                  </a:lnTo>
                  <a:lnTo>
                    <a:pt x="7543" y="5583"/>
                  </a:lnTo>
                  <a:close/>
                  <a:moveTo>
                    <a:pt x="11203" y="5583"/>
                  </a:moveTo>
                  <a:lnTo>
                    <a:pt x="12756" y="6471"/>
                  </a:lnTo>
                  <a:lnTo>
                    <a:pt x="12608" y="6544"/>
                  </a:lnTo>
                  <a:lnTo>
                    <a:pt x="11203" y="7358"/>
                  </a:lnTo>
                  <a:lnTo>
                    <a:pt x="9798" y="6544"/>
                  </a:lnTo>
                  <a:lnTo>
                    <a:pt x="9650" y="6471"/>
                  </a:lnTo>
                  <a:lnTo>
                    <a:pt x="11203" y="5583"/>
                  </a:lnTo>
                  <a:close/>
                  <a:moveTo>
                    <a:pt x="14826" y="5583"/>
                  </a:moveTo>
                  <a:lnTo>
                    <a:pt x="16379" y="6471"/>
                  </a:lnTo>
                  <a:lnTo>
                    <a:pt x="16231" y="6544"/>
                  </a:lnTo>
                  <a:lnTo>
                    <a:pt x="14863" y="7358"/>
                  </a:lnTo>
                  <a:lnTo>
                    <a:pt x="13421" y="6544"/>
                  </a:lnTo>
                  <a:lnTo>
                    <a:pt x="13273" y="6471"/>
                  </a:lnTo>
                  <a:lnTo>
                    <a:pt x="14826" y="5583"/>
                  </a:lnTo>
                  <a:close/>
                  <a:moveTo>
                    <a:pt x="5731" y="6618"/>
                  </a:moveTo>
                  <a:lnTo>
                    <a:pt x="7284" y="7543"/>
                  </a:lnTo>
                  <a:lnTo>
                    <a:pt x="7136" y="7617"/>
                  </a:lnTo>
                  <a:lnTo>
                    <a:pt x="5731" y="8430"/>
                  </a:lnTo>
                  <a:lnTo>
                    <a:pt x="4326" y="7617"/>
                  </a:lnTo>
                  <a:lnTo>
                    <a:pt x="4178" y="7543"/>
                  </a:lnTo>
                  <a:lnTo>
                    <a:pt x="5731" y="6618"/>
                  </a:lnTo>
                  <a:close/>
                  <a:moveTo>
                    <a:pt x="13014" y="6618"/>
                  </a:moveTo>
                  <a:lnTo>
                    <a:pt x="14567" y="7543"/>
                  </a:lnTo>
                  <a:lnTo>
                    <a:pt x="14419" y="7617"/>
                  </a:lnTo>
                  <a:lnTo>
                    <a:pt x="13014" y="8430"/>
                  </a:lnTo>
                  <a:lnTo>
                    <a:pt x="11610" y="7617"/>
                  </a:lnTo>
                  <a:lnTo>
                    <a:pt x="11462" y="7543"/>
                  </a:lnTo>
                  <a:lnTo>
                    <a:pt x="13014" y="6618"/>
                  </a:lnTo>
                  <a:close/>
                  <a:moveTo>
                    <a:pt x="9354" y="1"/>
                  </a:moveTo>
                  <a:lnTo>
                    <a:pt x="7543" y="1036"/>
                  </a:lnTo>
                  <a:lnTo>
                    <a:pt x="7247" y="1221"/>
                  </a:lnTo>
                  <a:lnTo>
                    <a:pt x="5694" y="2108"/>
                  </a:lnTo>
                  <a:lnTo>
                    <a:pt x="5435" y="2256"/>
                  </a:lnTo>
                  <a:lnTo>
                    <a:pt x="3883" y="3143"/>
                  </a:lnTo>
                  <a:lnTo>
                    <a:pt x="3624" y="3328"/>
                  </a:lnTo>
                  <a:lnTo>
                    <a:pt x="2071" y="4215"/>
                  </a:lnTo>
                  <a:lnTo>
                    <a:pt x="1812" y="4363"/>
                  </a:lnTo>
                  <a:lnTo>
                    <a:pt x="1" y="5435"/>
                  </a:lnTo>
                  <a:lnTo>
                    <a:pt x="1812" y="6471"/>
                  </a:lnTo>
                  <a:lnTo>
                    <a:pt x="2108" y="6618"/>
                  </a:lnTo>
                  <a:lnTo>
                    <a:pt x="3661" y="7543"/>
                  </a:lnTo>
                  <a:lnTo>
                    <a:pt x="3920" y="7691"/>
                  </a:lnTo>
                  <a:lnTo>
                    <a:pt x="5472" y="8578"/>
                  </a:lnTo>
                  <a:lnTo>
                    <a:pt x="5731" y="8763"/>
                  </a:lnTo>
                  <a:lnTo>
                    <a:pt x="7284" y="9650"/>
                  </a:lnTo>
                  <a:lnTo>
                    <a:pt x="7580" y="9465"/>
                  </a:lnTo>
                  <a:lnTo>
                    <a:pt x="6175" y="8689"/>
                  </a:lnTo>
                  <a:lnTo>
                    <a:pt x="6027" y="8578"/>
                  </a:lnTo>
                  <a:lnTo>
                    <a:pt x="7580" y="7691"/>
                  </a:lnTo>
                  <a:lnTo>
                    <a:pt x="9133" y="8578"/>
                  </a:lnTo>
                  <a:lnTo>
                    <a:pt x="9391" y="8430"/>
                  </a:lnTo>
                  <a:lnTo>
                    <a:pt x="7986" y="7617"/>
                  </a:lnTo>
                  <a:lnTo>
                    <a:pt x="7839" y="7543"/>
                  </a:lnTo>
                  <a:lnTo>
                    <a:pt x="9391" y="6618"/>
                  </a:lnTo>
                  <a:lnTo>
                    <a:pt x="10944" y="7543"/>
                  </a:lnTo>
                  <a:lnTo>
                    <a:pt x="10796" y="7617"/>
                  </a:lnTo>
                  <a:lnTo>
                    <a:pt x="9391" y="8430"/>
                  </a:lnTo>
                  <a:lnTo>
                    <a:pt x="9650" y="8578"/>
                  </a:lnTo>
                  <a:lnTo>
                    <a:pt x="11203" y="7691"/>
                  </a:lnTo>
                  <a:lnTo>
                    <a:pt x="12756" y="8578"/>
                  </a:lnTo>
                  <a:lnTo>
                    <a:pt x="12608" y="8652"/>
                  </a:lnTo>
                  <a:lnTo>
                    <a:pt x="11203" y="9465"/>
                  </a:lnTo>
                  <a:lnTo>
                    <a:pt x="11499" y="9650"/>
                  </a:lnTo>
                  <a:lnTo>
                    <a:pt x="13014" y="8726"/>
                  </a:lnTo>
                  <a:lnTo>
                    <a:pt x="13310" y="8578"/>
                  </a:lnTo>
                  <a:lnTo>
                    <a:pt x="14863" y="7691"/>
                  </a:lnTo>
                  <a:lnTo>
                    <a:pt x="15122" y="7543"/>
                  </a:lnTo>
                  <a:lnTo>
                    <a:pt x="16675" y="6618"/>
                  </a:lnTo>
                  <a:lnTo>
                    <a:pt x="16933" y="6471"/>
                  </a:lnTo>
                  <a:lnTo>
                    <a:pt x="18745" y="5435"/>
                  </a:lnTo>
                  <a:lnTo>
                    <a:pt x="16933" y="4363"/>
                  </a:lnTo>
                  <a:lnTo>
                    <a:pt x="16638" y="4215"/>
                  </a:lnTo>
                  <a:lnTo>
                    <a:pt x="15085" y="3328"/>
                  </a:lnTo>
                  <a:lnTo>
                    <a:pt x="14826" y="3143"/>
                  </a:lnTo>
                  <a:lnTo>
                    <a:pt x="13273" y="2256"/>
                  </a:lnTo>
                  <a:lnTo>
                    <a:pt x="12977" y="2108"/>
                  </a:lnTo>
                  <a:lnTo>
                    <a:pt x="11425" y="1221"/>
                  </a:lnTo>
                  <a:lnTo>
                    <a:pt x="11166" y="1036"/>
                  </a:lnTo>
                  <a:lnTo>
                    <a:pt x="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6"/>
            <p:cNvSpPr/>
            <p:nvPr/>
          </p:nvSpPr>
          <p:spPr>
            <a:xfrm flipH="1">
              <a:off x="7731679" y="1836255"/>
              <a:ext cx="147658" cy="85487"/>
            </a:xfrm>
            <a:custGeom>
              <a:avLst/>
              <a:gdLst/>
              <a:ahLst/>
              <a:cxnLst/>
              <a:rect l="l" t="t" r="r" b="b"/>
              <a:pathLst>
                <a:path w="2810" h="1627" extrusionOk="0">
                  <a:moveTo>
                    <a:pt x="1405" y="0"/>
                  </a:moveTo>
                  <a:lnTo>
                    <a:pt x="0" y="813"/>
                  </a:lnTo>
                  <a:lnTo>
                    <a:pt x="1442" y="1627"/>
                  </a:lnTo>
                  <a:lnTo>
                    <a:pt x="2810" y="813"/>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6"/>
            <p:cNvSpPr/>
            <p:nvPr/>
          </p:nvSpPr>
          <p:spPr>
            <a:xfrm flipH="1">
              <a:off x="7922051" y="1836255"/>
              <a:ext cx="147711" cy="85487"/>
            </a:xfrm>
            <a:custGeom>
              <a:avLst/>
              <a:gdLst/>
              <a:ahLst/>
              <a:cxnLst/>
              <a:rect l="l" t="t" r="r" b="b"/>
              <a:pathLst>
                <a:path w="2811" h="1627" extrusionOk="0">
                  <a:moveTo>
                    <a:pt x="1406" y="0"/>
                  </a:moveTo>
                  <a:lnTo>
                    <a:pt x="1" y="813"/>
                  </a:lnTo>
                  <a:lnTo>
                    <a:pt x="1406" y="1627"/>
                  </a:lnTo>
                  <a:lnTo>
                    <a:pt x="2811" y="813"/>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6"/>
            <p:cNvSpPr/>
            <p:nvPr/>
          </p:nvSpPr>
          <p:spPr>
            <a:xfrm flipH="1">
              <a:off x="8114367" y="1836255"/>
              <a:ext cx="147711" cy="85487"/>
            </a:xfrm>
            <a:custGeom>
              <a:avLst/>
              <a:gdLst/>
              <a:ahLst/>
              <a:cxnLst/>
              <a:rect l="l" t="t" r="r" b="b"/>
              <a:pathLst>
                <a:path w="2811" h="1627" extrusionOk="0">
                  <a:moveTo>
                    <a:pt x="1406" y="0"/>
                  </a:moveTo>
                  <a:lnTo>
                    <a:pt x="1" y="813"/>
                  </a:lnTo>
                  <a:lnTo>
                    <a:pt x="1443" y="1627"/>
                  </a:lnTo>
                  <a:lnTo>
                    <a:pt x="2811" y="813"/>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6"/>
            <p:cNvSpPr/>
            <p:nvPr/>
          </p:nvSpPr>
          <p:spPr>
            <a:xfrm flipH="1">
              <a:off x="7819064" y="1882863"/>
              <a:ext cx="81659" cy="52490"/>
            </a:xfrm>
            <a:custGeom>
              <a:avLst/>
              <a:gdLst/>
              <a:ahLst/>
              <a:cxnLst/>
              <a:rect l="l" t="t" r="r" b="b"/>
              <a:pathLst>
                <a:path w="1554" h="999" extrusionOk="0">
                  <a:moveTo>
                    <a:pt x="0" y="0"/>
                  </a:moveTo>
                  <a:lnTo>
                    <a:pt x="0" y="185"/>
                  </a:lnTo>
                  <a:lnTo>
                    <a:pt x="1405" y="999"/>
                  </a:lnTo>
                  <a:lnTo>
                    <a:pt x="1553" y="925"/>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6"/>
            <p:cNvSpPr/>
            <p:nvPr/>
          </p:nvSpPr>
          <p:spPr>
            <a:xfrm flipH="1">
              <a:off x="7900667" y="1882863"/>
              <a:ext cx="81659" cy="52490"/>
            </a:xfrm>
            <a:custGeom>
              <a:avLst/>
              <a:gdLst/>
              <a:ahLst/>
              <a:cxnLst/>
              <a:rect l="l" t="t" r="r" b="b"/>
              <a:pathLst>
                <a:path w="1554" h="999" extrusionOk="0">
                  <a:moveTo>
                    <a:pt x="1553" y="0"/>
                  </a:moveTo>
                  <a:lnTo>
                    <a:pt x="1" y="925"/>
                  </a:lnTo>
                  <a:lnTo>
                    <a:pt x="149"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6"/>
            <p:cNvSpPr/>
            <p:nvPr/>
          </p:nvSpPr>
          <p:spPr>
            <a:xfrm flipH="1">
              <a:off x="8009436" y="1882863"/>
              <a:ext cx="81659" cy="52490"/>
            </a:xfrm>
            <a:custGeom>
              <a:avLst/>
              <a:gdLst/>
              <a:ahLst/>
              <a:cxnLst/>
              <a:rect l="l" t="t" r="r" b="b"/>
              <a:pathLst>
                <a:path w="1554" h="999" extrusionOk="0">
                  <a:moveTo>
                    <a:pt x="0" y="0"/>
                  </a:moveTo>
                  <a:lnTo>
                    <a:pt x="0" y="185"/>
                  </a:lnTo>
                  <a:lnTo>
                    <a:pt x="1405" y="999"/>
                  </a:lnTo>
                  <a:lnTo>
                    <a:pt x="1553" y="925"/>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6"/>
            <p:cNvSpPr/>
            <p:nvPr/>
          </p:nvSpPr>
          <p:spPr>
            <a:xfrm flipH="1">
              <a:off x="8091039" y="1882863"/>
              <a:ext cx="81659" cy="52490"/>
            </a:xfrm>
            <a:custGeom>
              <a:avLst/>
              <a:gdLst/>
              <a:ahLst/>
              <a:cxnLst/>
              <a:rect l="l" t="t" r="r" b="b"/>
              <a:pathLst>
                <a:path w="1554" h="999" extrusionOk="0">
                  <a:moveTo>
                    <a:pt x="1553" y="0"/>
                  </a:moveTo>
                  <a:lnTo>
                    <a:pt x="1" y="925"/>
                  </a:lnTo>
                  <a:lnTo>
                    <a:pt x="148"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6"/>
            <p:cNvSpPr/>
            <p:nvPr/>
          </p:nvSpPr>
          <p:spPr>
            <a:xfrm flipH="1">
              <a:off x="7826838" y="1892584"/>
              <a:ext cx="147711" cy="85487"/>
            </a:xfrm>
            <a:custGeom>
              <a:avLst/>
              <a:gdLst/>
              <a:ahLst/>
              <a:cxnLst/>
              <a:rect l="l" t="t" r="r" b="b"/>
              <a:pathLst>
                <a:path w="2811" h="1627" extrusionOk="0">
                  <a:moveTo>
                    <a:pt x="1405" y="0"/>
                  </a:moveTo>
                  <a:lnTo>
                    <a:pt x="1"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6"/>
            <p:cNvSpPr/>
            <p:nvPr/>
          </p:nvSpPr>
          <p:spPr>
            <a:xfrm flipH="1">
              <a:off x="8017210" y="1892584"/>
              <a:ext cx="147711" cy="85487"/>
            </a:xfrm>
            <a:custGeom>
              <a:avLst/>
              <a:gdLst/>
              <a:ahLst/>
              <a:cxnLst/>
              <a:rect l="l" t="t" r="r" b="b"/>
              <a:pathLst>
                <a:path w="2811" h="1627"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6"/>
            <p:cNvSpPr/>
            <p:nvPr/>
          </p:nvSpPr>
          <p:spPr>
            <a:xfrm flipH="1">
              <a:off x="7914277" y="1939191"/>
              <a:ext cx="81659" cy="52490"/>
            </a:xfrm>
            <a:custGeom>
              <a:avLst/>
              <a:gdLst/>
              <a:ahLst/>
              <a:cxnLst/>
              <a:rect l="l" t="t" r="r" b="b"/>
              <a:pathLst>
                <a:path w="1554" h="999" extrusionOk="0">
                  <a:moveTo>
                    <a:pt x="1" y="1"/>
                  </a:moveTo>
                  <a:lnTo>
                    <a:pt x="1" y="148"/>
                  </a:lnTo>
                  <a:lnTo>
                    <a:pt x="1406" y="999"/>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6"/>
            <p:cNvSpPr/>
            <p:nvPr/>
          </p:nvSpPr>
          <p:spPr>
            <a:xfrm flipH="1">
              <a:off x="7995880" y="1939191"/>
              <a:ext cx="81606" cy="50546"/>
            </a:xfrm>
            <a:custGeom>
              <a:avLst/>
              <a:gdLst/>
              <a:ahLst/>
              <a:cxnLst/>
              <a:rect l="l" t="t" r="r" b="b"/>
              <a:pathLst>
                <a:path w="1553" h="962" extrusionOk="0">
                  <a:moveTo>
                    <a:pt x="1553" y="1"/>
                  </a:moveTo>
                  <a:lnTo>
                    <a:pt x="0" y="888"/>
                  </a:lnTo>
                  <a:lnTo>
                    <a:pt x="148" y="962"/>
                  </a:lnTo>
                  <a:lnTo>
                    <a:pt x="1553" y="185"/>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6"/>
            <p:cNvSpPr/>
            <p:nvPr/>
          </p:nvSpPr>
          <p:spPr>
            <a:xfrm flipH="1">
              <a:off x="8104649" y="1939191"/>
              <a:ext cx="81659" cy="52490"/>
            </a:xfrm>
            <a:custGeom>
              <a:avLst/>
              <a:gdLst/>
              <a:ahLst/>
              <a:cxnLst/>
              <a:rect l="l" t="t" r="r" b="b"/>
              <a:pathLst>
                <a:path w="1554" h="999" extrusionOk="0">
                  <a:moveTo>
                    <a:pt x="1" y="1"/>
                  </a:moveTo>
                  <a:lnTo>
                    <a:pt x="1" y="185"/>
                  </a:lnTo>
                  <a:lnTo>
                    <a:pt x="1406" y="999"/>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6"/>
            <p:cNvSpPr/>
            <p:nvPr/>
          </p:nvSpPr>
          <p:spPr>
            <a:xfrm flipH="1">
              <a:off x="8069709" y="1985799"/>
              <a:ext cx="7777" cy="3941"/>
            </a:xfrm>
            <a:custGeom>
              <a:avLst/>
              <a:gdLst/>
              <a:ahLst/>
              <a:cxnLst/>
              <a:rect l="l" t="t" r="r" b="b"/>
              <a:pathLst>
                <a:path w="148" h="75" extrusionOk="0">
                  <a:moveTo>
                    <a:pt x="148" y="75"/>
                  </a:moveTo>
                  <a:lnTo>
                    <a:pt x="0"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6"/>
            <p:cNvSpPr/>
            <p:nvPr/>
          </p:nvSpPr>
          <p:spPr>
            <a:xfrm flipH="1">
              <a:off x="7922051" y="1946968"/>
              <a:ext cx="147711" cy="85539"/>
            </a:xfrm>
            <a:custGeom>
              <a:avLst/>
              <a:gdLst/>
              <a:ahLst/>
              <a:cxnLst/>
              <a:rect l="l" t="t" r="r" b="b"/>
              <a:pathLst>
                <a:path w="2811" h="1628" extrusionOk="0">
                  <a:moveTo>
                    <a:pt x="1406" y="0"/>
                  </a:moveTo>
                  <a:lnTo>
                    <a:pt x="1406" y="37"/>
                  </a:lnTo>
                  <a:lnTo>
                    <a:pt x="1" y="814"/>
                  </a:lnTo>
                  <a:lnTo>
                    <a:pt x="1406" y="1627"/>
                  </a:lnTo>
                  <a:lnTo>
                    <a:pt x="2811" y="851"/>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6"/>
            <p:cNvSpPr/>
            <p:nvPr/>
          </p:nvSpPr>
          <p:spPr>
            <a:xfrm flipH="1">
              <a:off x="8112423" y="1948912"/>
              <a:ext cx="147711" cy="83595"/>
            </a:xfrm>
            <a:custGeom>
              <a:avLst/>
              <a:gdLst/>
              <a:ahLst/>
              <a:cxnLst/>
              <a:rect l="l" t="t" r="r" b="b"/>
              <a:pathLst>
                <a:path w="2811" h="1591" extrusionOk="0">
                  <a:moveTo>
                    <a:pt x="1406" y="0"/>
                  </a:moveTo>
                  <a:lnTo>
                    <a:pt x="1" y="814"/>
                  </a:lnTo>
                  <a:lnTo>
                    <a:pt x="1406" y="1590"/>
                  </a:lnTo>
                  <a:lnTo>
                    <a:pt x="2811"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6"/>
            <p:cNvSpPr/>
            <p:nvPr/>
          </p:nvSpPr>
          <p:spPr>
            <a:xfrm flipH="1">
              <a:off x="8009436" y="1993575"/>
              <a:ext cx="81659" cy="52490"/>
            </a:xfrm>
            <a:custGeom>
              <a:avLst/>
              <a:gdLst/>
              <a:ahLst/>
              <a:cxnLst/>
              <a:rect l="l" t="t" r="r" b="b"/>
              <a:pathLst>
                <a:path w="1554" h="999" extrusionOk="0">
                  <a:moveTo>
                    <a:pt x="0" y="1"/>
                  </a:moveTo>
                  <a:lnTo>
                    <a:pt x="0" y="186"/>
                  </a:lnTo>
                  <a:lnTo>
                    <a:pt x="1405" y="999"/>
                  </a:lnTo>
                  <a:lnTo>
                    <a:pt x="1553" y="925"/>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6"/>
            <p:cNvSpPr/>
            <p:nvPr/>
          </p:nvSpPr>
          <p:spPr>
            <a:xfrm flipH="1">
              <a:off x="8091039" y="1993575"/>
              <a:ext cx="81659" cy="52490"/>
            </a:xfrm>
            <a:custGeom>
              <a:avLst/>
              <a:gdLst/>
              <a:ahLst/>
              <a:cxnLst/>
              <a:rect l="l" t="t" r="r" b="b"/>
              <a:pathLst>
                <a:path w="1554" h="999" extrusionOk="0">
                  <a:moveTo>
                    <a:pt x="1553" y="1"/>
                  </a:moveTo>
                  <a:lnTo>
                    <a:pt x="1" y="925"/>
                  </a:lnTo>
                  <a:lnTo>
                    <a:pt x="148"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6"/>
            <p:cNvSpPr/>
            <p:nvPr/>
          </p:nvSpPr>
          <p:spPr>
            <a:xfrm flipH="1">
              <a:off x="7599566" y="1820702"/>
              <a:ext cx="491529" cy="301121"/>
            </a:xfrm>
            <a:custGeom>
              <a:avLst/>
              <a:gdLst/>
              <a:ahLst/>
              <a:cxnLst/>
              <a:rect l="l" t="t" r="r" b="b"/>
              <a:pathLst>
                <a:path w="9354" h="5731" extrusionOk="0">
                  <a:moveTo>
                    <a:pt x="9354" y="0"/>
                  </a:moveTo>
                  <a:lnTo>
                    <a:pt x="7542" y="1036"/>
                  </a:lnTo>
                  <a:lnTo>
                    <a:pt x="7284" y="1183"/>
                  </a:lnTo>
                  <a:lnTo>
                    <a:pt x="5731" y="2108"/>
                  </a:lnTo>
                  <a:lnTo>
                    <a:pt x="5472" y="2256"/>
                  </a:lnTo>
                  <a:lnTo>
                    <a:pt x="3919" y="3143"/>
                  </a:lnTo>
                  <a:lnTo>
                    <a:pt x="3623" y="3291"/>
                  </a:lnTo>
                  <a:lnTo>
                    <a:pt x="2108" y="4215"/>
                  </a:lnTo>
                  <a:lnTo>
                    <a:pt x="1812" y="4363"/>
                  </a:lnTo>
                  <a:lnTo>
                    <a:pt x="0" y="5435"/>
                  </a:lnTo>
                  <a:lnTo>
                    <a:pt x="0" y="5731"/>
                  </a:lnTo>
                  <a:lnTo>
                    <a:pt x="1812" y="4659"/>
                  </a:lnTo>
                  <a:lnTo>
                    <a:pt x="2108" y="4511"/>
                  </a:lnTo>
                  <a:lnTo>
                    <a:pt x="3623" y="3623"/>
                  </a:lnTo>
                  <a:lnTo>
                    <a:pt x="3919" y="3476"/>
                  </a:lnTo>
                  <a:lnTo>
                    <a:pt x="5472" y="2551"/>
                  </a:lnTo>
                  <a:lnTo>
                    <a:pt x="5731" y="2403"/>
                  </a:lnTo>
                  <a:lnTo>
                    <a:pt x="7284" y="1516"/>
                  </a:lnTo>
                  <a:lnTo>
                    <a:pt x="7542" y="1368"/>
                  </a:lnTo>
                  <a:lnTo>
                    <a:pt x="9354" y="296"/>
                  </a:lnTo>
                  <a:lnTo>
                    <a:pt x="9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6"/>
            <p:cNvSpPr/>
            <p:nvPr/>
          </p:nvSpPr>
          <p:spPr>
            <a:xfrm flipH="1">
              <a:off x="8017210" y="2003296"/>
              <a:ext cx="147711" cy="85539"/>
            </a:xfrm>
            <a:custGeom>
              <a:avLst/>
              <a:gdLst/>
              <a:ahLst/>
              <a:cxnLst/>
              <a:rect l="l" t="t" r="r" b="b"/>
              <a:pathLst>
                <a:path w="2811"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6"/>
            <p:cNvSpPr/>
            <p:nvPr/>
          </p:nvSpPr>
          <p:spPr>
            <a:xfrm flipH="1">
              <a:off x="8091023" y="1820702"/>
              <a:ext cx="493526" cy="301121"/>
            </a:xfrm>
            <a:custGeom>
              <a:avLst/>
              <a:gdLst/>
              <a:ahLst/>
              <a:cxnLst/>
              <a:rect l="l" t="t" r="r" b="b"/>
              <a:pathLst>
                <a:path w="9392" h="5731" extrusionOk="0">
                  <a:moveTo>
                    <a:pt x="1" y="0"/>
                  </a:moveTo>
                  <a:lnTo>
                    <a:pt x="1" y="296"/>
                  </a:lnTo>
                  <a:lnTo>
                    <a:pt x="1812" y="1368"/>
                  </a:lnTo>
                  <a:lnTo>
                    <a:pt x="2108" y="1516"/>
                  </a:lnTo>
                  <a:lnTo>
                    <a:pt x="3661" y="2403"/>
                  </a:lnTo>
                  <a:lnTo>
                    <a:pt x="3920" y="2551"/>
                  </a:lnTo>
                  <a:lnTo>
                    <a:pt x="5472" y="3476"/>
                  </a:lnTo>
                  <a:lnTo>
                    <a:pt x="5731" y="3623"/>
                  </a:lnTo>
                  <a:lnTo>
                    <a:pt x="7284" y="4511"/>
                  </a:lnTo>
                  <a:lnTo>
                    <a:pt x="7580" y="4659"/>
                  </a:lnTo>
                  <a:lnTo>
                    <a:pt x="9391" y="5731"/>
                  </a:lnTo>
                  <a:lnTo>
                    <a:pt x="9391" y="5435"/>
                  </a:lnTo>
                  <a:lnTo>
                    <a:pt x="7580" y="4363"/>
                  </a:lnTo>
                  <a:lnTo>
                    <a:pt x="7284" y="4215"/>
                  </a:lnTo>
                  <a:lnTo>
                    <a:pt x="5731" y="3328"/>
                  </a:lnTo>
                  <a:lnTo>
                    <a:pt x="5472" y="3143"/>
                  </a:lnTo>
                  <a:lnTo>
                    <a:pt x="3920" y="2256"/>
                  </a:lnTo>
                  <a:lnTo>
                    <a:pt x="3661" y="2108"/>
                  </a:lnTo>
                  <a:lnTo>
                    <a:pt x="2108" y="1183"/>
                  </a:lnTo>
                  <a:lnTo>
                    <a:pt x="1812" y="1036"/>
                  </a:lnTo>
                  <a:lnTo>
                    <a:pt x="1" y="0"/>
                  </a:lnTo>
                  <a:close/>
                </a:path>
              </a:pathLst>
            </a:custGeom>
            <a:solidFill>
              <a:srgbClr val="161C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6"/>
            <p:cNvSpPr/>
            <p:nvPr/>
          </p:nvSpPr>
          <p:spPr>
            <a:xfrm flipH="1">
              <a:off x="7980321" y="1978022"/>
              <a:ext cx="221540" cy="128309"/>
            </a:xfrm>
            <a:custGeom>
              <a:avLst/>
              <a:gdLst/>
              <a:ahLst/>
              <a:cxnLst/>
              <a:rect l="l" t="t" r="r" b="b"/>
              <a:pathLst>
                <a:path w="4216" h="2442" extrusionOk="0">
                  <a:moveTo>
                    <a:pt x="2108" y="297"/>
                  </a:moveTo>
                  <a:lnTo>
                    <a:pt x="3661" y="1221"/>
                  </a:lnTo>
                  <a:lnTo>
                    <a:pt x="3513" y="1295"/>
                  </a:lnTo>
                  <a:lnTo>
                    <a:pt x="2108" y="2108"/>
                  </a:lnTo>
                  <a:lnTo>
                    <a:pt x="703" y="1295"/>
                  </a:lnTo>
                  <a:lnTo>
                    <a:pt x="556" y="1221"/>
                  </a:lnTo>
                  <a:lnTo>
                    <a:pt x="2108" y="297"/>
                  </a:lnTo>
                  <a:close/>
                  <a:moveTo>
                    <a:pt x="2108" y="1"/>
                  </a:moveTo>
                  <a:lnTo>
                    <a:pt x="1850" y="149"/>
                  </a:lnTo>
                  <a:lnTo>
                    <a:pt x="1702" y="260"/>
                  </a:lnTo>
                  <a:lnTo>
                    <a:pt x="297" y="1073"/>
                  </a:lnTo>
                  <a:lnTo>
                    <a:pt x="1" y="1221"/>
                  </a:lnTo>
                  <a:lnTo>
                    <a:pt x="297" y="1369"/>
                  </a:lnTo>
                  <a:lnTo>
                    <a:pt x="2108" y="2441"/>
                  </a:lnTo>
                  <a:lnTo>
                    <a:pt x="3920" y="1369"/>
                  </a:lnTo>
                  <a:lnTo>
                    <a:pt x="4216" y="1221"/>
                  </a:lnTo>
                  <a:lnTo>
                    <a:pt x="3920" y="1073"/>
                  </a:lnTo>
                  <a:lnTo>
                    <a:pt x="2515" y="223"/>
                  </a:lnTo>
                  <a:lnTo>
                    <a:pt x="2367" y="149"/>
                  </a:lnTo>
                  <a:lnTo>
                    <a:pt x="21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6"/>
            <p:cNvSpPr/>
            <p:nvPr/>
          </p:nvSpPr>
          <p:spPr>
            <a:xfrm flipH="1">
              <a:off x="7504370" y="1844032"/>
              <a:ext cx="81659" cy="52490"/>
            </a:xfrm>
            <a:custGeom>
              <a:avLst/>
              <a:gdLst/>
              <a:ahLst/>
              <a:cxnLst/>
              <a:rect l="l" t="t" r="r" b="b"/>
              <a:pathLst>
                <a:path w="1554" h="999" extrusionOk="0">
                  <a:moveTo>
                    <a:pt x="1" y="0"/>
                  </a:moveTo>
                  <a:lnTo>
                    <a:pt x="1" y="185"/>
                  </a:lnTo>
                  <a:lnTo>
                    <a:pt x="1406" y="998"/>
                  </a:lnTo>
                  <a:lnTo>
                    <a:pt x="1553" y="924"/>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6"/>
            <p:cNvSpPr/>
            <p:nvPr/>
          </p:nvSpPr>
          <p:spPr>
            <a:xfrm flipH="1">
              <a:off x="7585973" y="1844032"/>
              <a:ext cx="81659" cy="52490"/>
            </a:xfrm>
            <a:custGeom>
              <a:avLst/>
              <a:gdLst/>
              <a:ahLst/>
              <a:cxnLst/>
              <a:rect l="l" t="t" r="r" b="b"/>
              <a:pathLst>
                <a:path w="1554" h="999" extrusionOk="0">
                  <a:moveTo>
                    <a:pt x="1554" y="0"/>
                  </a:moveTo>
                  <a:lnTo>
                    <a:pt x="1" y="924"/>
                  </a:lnTo>
                  <a:lnTo>
                    <a:pt x="149" y="998"/>
                  </a:lnTo>
                  <a:lnTo>
                    <a:pt x="1554" y="185"/>
                  </a:lnTo>
                  <a:lnTo>
                    <a:pt x="1554"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6"/>
            <p:cNvSpPr/>
            <p:nvPr/>
          </p:nvSpPr>
          <p:spPr>
            <a:xfrm flipH="1">
              <a:off x="7512144" y="1853700"/>
              <a:ext cx="147711" cy="85539"/>
            </a:xfrm>
            <a:custGeom>
              <a:avLst/>
              <a:gdLst/>
              <a:ahLst/>
              <a:cxnLst/>
              <a:rect l="l" t="t" r="r" b="b"/>
              <a:pathLst>
                <a:path w="2811" h="1628" extrusionOk="0">
                  <a:moveTo>
                    <a:pt x="1406" y="1"/>
                  </a:moveTo>
                  <a:lnTo>
                    <a:pt x="1" y="814"/>
                  </a:lnTo>
                  <a:lnTo>
                    <a:pt x="1406" y="1628"/>
                  </a:lnTo>
                  <a:lnTo>
                    <a:pt x="2811"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6"/>
            <p:cNvSpPr/>
            <p:nvPr/>
          </p:nvSpPr>
          <p:spPr>
            <a:xfrm flipH="1">
              <a:off x="7409158" y="1900360"/>
              <a:ext cx="81659" cy="50546"/>
            </a:xfrm>
            <a:custGeom>
              <a:avLst/>
              <a:gdLst/>
              <a:ahLst/>
              <a:cxnLst/>
              <a:rect l="l" t="t" r="r" b="b"/>
              <a:pathLst>
                <a:path w="1554" h="962" extrusionOk="0">
                  <a:moveTo>
                    <a:pt x="0" y="0"/>
                  </a:moveTo>
                  <a:lnTo>
                    <a:pt x="0" y="148"/>
                  </a:lnTo>
                  <a:lnTo>
                    <a:pt x="1405" y="961"/>
                  </a:lnTo>
                  <a:lnTo>
                    <a:pt x="1553"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6"/>
            <p:cNvSpPr/>
            <p:nvPr/>
          </p:nvSpPr>
          <p:spPr>
            <a:xfrm flipH="1">
              <a:off x="7490761" y="1900360"/>
              <a:ext cx="79715" cy="50546"/>
            </a:xfrm>
            <a:custGeom>
              <a:avLst/>
              <a:gdLst/>
              <a:ahLst/>
              <a:cxnLst/>
              <a:rect l="l" t="t" r="r" b="b"/>
              <a:pathLst>
                <a:path w="1517" h="962" extrusionOk="0">
                  <a:moveTo>
                    <a:pt x="1516" y="0"/>
                  </a:moveTo>
                  <a:lnTo>
                    <a:pt x="0" y="887"/>
                  </a:lnTo>
                  <a:lnTo>
                    <a:pt x="148" y="961"/>
                  </a:lnTo>
                  <a:lnTo>
                    <a:pt x="1516" y="148"/>
                  </a:lnTo>
                  <a:lnTo>
                    <a:pt x="151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6"/>
            <p:cNvSpPr/>
            <p:nvPr/>
          </p:nvSpPr>
          <p:spPr>
            <a:xfrm flipH="1">
              <a:off x="7599582" y="1900360"/>
              <a:ext cx="81606" cy="50546"/>
            </a:xfrm>
            <a:custGeom>
              <a:avLst/>
              <a:gdLst/>
              <a:ahLst/>
              <a:cxnLst/>
              <a:rect l="l" t="t" r="r" b="b"/>
              <a:pathLst>
                <a:path w="1553" h="962" extrusionOk="0">
                  <a:moveTo>
                    <a:pt x="0" y="0"/>
                  </a:moveTo>
                  <a:lnTo>
                    <a:pt x="0" y="148"/>
                  </a:lnTo>
                  <a:lnTo>
                    <a:pt x="1405" y="961"/>
                  </a:lnTo>
                  <a:lnTo>
                    <a:pt x="1553"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6"/>
            <p:cNvSpPr/>
            <p:nvPr/>
          </p:nvSpPr>
          <p:spPr>
            <a:xfrm flipH="1">
              <a:off x="7681133" y="1900360"/>
              <a:ext cx="81659" cy="50546"/>
            </a:xfrm>
            <a:custGeom>
              <a:avLst/>
              <a:gdLst/>
              <a:ahLst/>
              <a:cxnLst/>
              <a:rect l="l" t="t" r="r" b="b"/>
              <a:pathLst>
                <a:path w="1554" h="962" extrusionOk="0">
                  <a:moveTo>
                    <a:pt x="1553" y="0"/>
                  </a:moveTo>
                  <a:lnTo>
                    <a:pt x="0" y="887"/>
                  </a:lnTo>
                  <a:lnTo>
                    <a:pt x="148" y="961"/>
                  </a:lnTo>
                  <a:lnTo>
                    <a:pt x="1553" y="148"/>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6"/>
            <p:cNvSpPr/>
            <p:nvPr/>
          </p:nvSpPr>
          <p:spPr>
            <a:xfrm flipH="1">
              <a:off x="7416932" y="1908137"/>
              <a:ext cx="145767" cy="85487"/>
            </a:xfrm>
            <a:custGeom>
              <a:avLst/>
              <a:gdLst/>
              <a:ahLst/>
              <a:cxnLst/>
              <a:rect l="l" t="t" r="r" b="b"/>
              <a:pathLst>
                <a:path w="2774" h="1627" extrusionOk="0">
                  <a:moveTo>
                    <a:pt x="1368" y="0"/>
                  </a:moveTo>
                  <a:lnTo>
                    <a:pt x="0" y="813"/>
                  </a:lnTo>
                  <a:lnTo>
                    <a:pt x="1405" y="1627"/>
                  </a:lnTo>
                  <a:lnTo>
                    <a:pt x="2773" y="813"/>
                  </a:lnTo>
                  <a:lnTo>
                    <a:pt x="1368"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6"/>
            <p:cNvSpPr/>
            <p:nvPr/>
          </p:nvSpPr>
          <p:spPr>
            <a:xfrm flipH="1">
              <a:off x="7607304" y="1908137"/>
              <a:ext cx="147711" cy="85487"/>
            </a:xfrm>
            <a:custGeom>
              <a:avLst/>
              <a:gdLst/>
              <a:ahLst/>
              <a:cxnLst/>
              <a:rect l="l" t="t" r="r" b="b"/>
              <a:pathLst>
                <a:path w="2811" h="1627" extrusionOk="0">
                  <a:moveTo>
                    <a:pt x="1405" y="0"/>
                  </a:moveTo>
                  <a:lnTo>
                    <a:pt x="0" y="813"/>
                  </a:lnTo>
                  <a:lnTo>
                    <a:pt x="1405" y="1627"/>
                  </a:lnTo>
                  <a:lnTo>
                    <a:pt x="2810" y="813"/>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6"/>
            <p:cNvSpPr/>
            <p:nvPr/>
          </p:nvSpPr>
          <p:spPr>
            <a:xfrm flipH="1">
              <a:off x="7312054" y="1954745"/>
              <a:ext cx="81659" cy="52490"/>
            </a:xfrm>
            <a:custGeom>
              <a:avLst/>
              <a:gdLst/>
              <a:ahLst/>
              <a:cxnLst/>
              <a:rect l="l" t="t" r="r" b="b"/>
              <a:pathLst>
                <a:path w="1554" h="999" extrusionOk="0">
                  <a:moveTo>
                    <a:pt x="1" y="0"/>
                  </a:moveTo>
                  <a:lnTo>
                    <a:pt x="1" y="185"/>
                  </a:lnTo>
                  <a:lnTo>
                    <a:pt x="1406" y="999"/>
                  </a:lnTo>
                  <a:lnTo>
                    <a:pt x="1554"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6"/>
            <p:cNvSpPr/>
            <p:nvPr/>
          </p:nvSpPr>
          <p:spPr>
            <a:xfrm flipH="1">
              <a:off x="7393657" y="1954745"/>
              <a:ext cx="81606" cy="52490"/>
            </a:xfrm>
            <a:custGeom>
              <a:avLst/>
              <a:gdLst/>
              <a:ahLst/>
              <a:cxnLst/>
              <a:rect l="l" t="t" r="r" b="b"/>
              <a:pathLst>
                <a:path w="1553" h="999" extrusionOk="0">
                  <a:moveTo>
                    <a:pt x="1553" y="0"/>
                  </a:moveTo>
                  <a:lnTo>
                    <a:pt x="0" y="925"/>
                  </a:lnTo>
                  <a:lnTo>
                    <a:pt x="148"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6"/>
            <p:cNvSpPr/>
            <p:nvPr/>
          </p:nvSpPr>
          <p:spPr>
            <a:xfrm flipH="1">
              <a:off x="7504370" y="1954745"/>
              <a:ext cx="81659" cy="52490"/>
            </a:xfrm>
            <a:custGeom>
              <a:avLst/>
              <a:gdLst/>
              <a:ahLst/>
              <a:cxnLst/>
              <a:rect l="l" t="t" r="r" b="b"/>
              <a:pathLst>
                <a:path w="1554" h="999" extrusionOk="0">
                  <a:moveTo>
                    <a:pt x="1" y="0"/>
                  </a:moveTo>
                  <a:lnTo>
                    <a:pt x="1" y="185"/>
                  </a:lnTo>
                  <a:lnTo>
                    <a:pt x="1406" y="999"/>
                  </a:lnTo>
                  <a:lnTo>
                    <a:pt x="1553"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6"/>
            <p:cNvSpPr/>
            <p:nvPr/>
          </p:nvSpPr>
          <p:spPr>
            <a:xfrm flipH="1">
              <a:off x="7585973" y="1954745"/>
              <a:ext cx="79715" cy="52490"/>
            </a:xfrm>
            <a:custGeom>
              <a:avLst/>
              <a:gdLst/>
              <a:ahLst/>
              <a:cxnLst/>
              <a:rect l="l" t="t" r="r" b="b"/>
              <a:pathLst>
                <a:path w="1517" h="999" extrusionOk="0">
                  <a:moveTo>
                    <a:pt x="1517" y="0"/>
                  </a:moveTo>
                  <a:lnTo>
                    <a:pt x="1" y="925"/>
                  </a:lnTo>
                  <a:lnTo>
                    <a:pt x="112" y="999"/>
                  </a:lnTo>
                  <a:lnTo>
                    <a:pt x="1517" y="185"/>
                  </a:lnTo>
                  <a:lnTo>
                    <a:pt x="1517"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6"/>
            <p:cNvSpPr/>
            <p:nvPr/>
          </p:nvSpPr>
          <p:spPr>
            <a:xfrm flipH="1">
              <a:off x="7694742" y="1954745"/>
              <a:ext cx="81659" cy="52490"/>
            </a:xfrm>
            <a:custGeom>
              <a:avLst/>
              <a:gdLst/>
              <a:ahLst/>
              <a:cxnLst/>
              <a:rect l="l" t="t" r="r" b="b"/>
              <a:pathLst>
                <a:path w="1554" h="999" extrusionOk="0">
                  <a:moveTo>
                    <a:pt x="1" y="0"/>
                  </a:moveTo>
                  <a:lnTo>
                    <a:pt x="1" y="185"/>
                  </a:lnTo>
                  <a:lnTo>
                    <a:pt x="1405" y="999"/>
                  </a:lnTo>
                  <a:lnTo>
                    <a:pt x="1553" y="925"/>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6"/>
            <p:cNvSpPr/>
            <p:nvPr/>
          </p:nvSpPr>
          <p:spPr>
            <a:xfrm flipH="1">
              <a:off x="7776345" y="1954745"/>
              <a:ext cx="81659" cy="52490"/>
            </a:xfrm>
            <a:custGeom>
              <a:avLst/>
              <a:gdLst/>
              <a:ahLst/>
              <a:cxnLst/>
              <a:rect l="l" t="t" r="r" b="b"/>
              <a:pathLst>
                <a:path w="1554" h="999" extrusionOk="0">
                  <a:moveTo>
                    <a:pt x="1554" y="0"/>
                  </a:moveTo>
                  <a:lnTo>
                    <a:pt x="1" y="925"/>
                  </a:lnTo>
                  <a:lnTo>
                    <a:pt x="149" y="999"/>
                  </a:lnTo>
                  <a:lnTo>
                    <a:pt x="1554" y="185"/>
                  </a:lnTo>
                  <a:lnTo>
                    <a:pt x="1554"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6"/>
            <p:cNvSpPr/>
            <p:nvPr/>
          </p:nvSpPr>
          <p:spPr>
            <a:xfrm flipH="1">
              <a:off x="7319828" y="1964465"/>
              <a:ext cx="147711" cy="85487"/>
            </a:xfrm>
            <a:custGeom>
              <a:avLst/>
              <a:gdLst/>
              <a:ahLst/>
              <a:cxnLst/>
              <a:rect l="l" t="t" r="r" b="b"/>
              <a:pathLst>
                <a:path w="2811" h="1627" extrusionOk="0">
                  <a:moveTo>
                    <a:pt x="1406" y="0"/>
                  </a:moveTo>
                  <a:lnTo>
                    <a:pt x="1" y="814"/>
                  </a:lnTo>
                  <a:lnTo>
                    <a:pt x="1406" y="1627"/>
                  </a:lnTo>
                  <a:lnTo>
                    <a:pt x="2811"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6"/>
            <p:cNvSpPr/>
            <p:nvPr/>
          </p:nvSpPr>
          <p:spPr>
            <a:xfrm flipH="1">
              <a:off x="7512144" y="1964465"/>
              <a:ext cx="147711" cy="85487"/>
            </a:xfrm>
            <a:custGeom>
              <a:avLst/>
              <a:gdLst/>
              <a:ahLst/>
              <a:cxnLst/>
              <a:rect l="l" t="t" r="r" b="b"/>
              <a:pathLst>
                <a:path w="2811" h="1627" extrusionOk="0">
                  <a:moveTo>
                    <a:pt x="1406" y="0"/>
                  </a:moveTo>
                  <a:lnTo>
                    <a:pt x="1" y="814"/>
                  </a:lnTo>
                  <a:lnTo>
                    <a:pt x="1443" y="1627"/>
                  </a:lnTo>
                  <a:lnTo>
                    <a:pt x="2811"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6"/>
            <p:cNvSpPr/>
            <p:nvPr/>
          </p:nvSpPr>
          <p:spPr>
            <a:xfrm flipH="1">
              <a:off x="7702516" y="1964465"/>
              <a:ext cx="147711" cy="85487"/>
            </a:xfrm>
            <a:custGeom>
              <a:avLst/>
              <a:gdLst/>
              <a:ahLst/>
              <a:cxnLst/>
              <a:rect l="l" t="t" r="r" b="b"/>
              <a:pathLst>
                <a:path w="2811" h="1627" extrusionOk="0">
                  <a:moveTo>
                    <a:pt x="1406" y="0"/>
                  </a:moveTo>
                  <a:lnTo>
                    <a:pt x="1" y="814"/>
                  </a:lnTo>
                  <a:lnTo>
                    <a:pt x="1406" y="1627"/>
                  </a:lnTo>
                  <a:lnTo>
                    <a:pt x="2810"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6"/>
            <p:cNvSpPr/>
            <p:nvPr/>
          </p:nvSpPr>
          <p:spPr>
            <a:xfrm flipH="1">
              <a:off x="7216841" y="2011073"/>
              <a:ext cx="81659" cy="52490"/>
            </a:xfrm>
            <a:custGeom>
              <a:avLst/>
              <a:gdLst/>
              <a:ahLst/>
              <a:cxnLst/>
              <a:rect l="l" t="t" r="r" b="b"/>
              <a:pathLst>
                <a:path w="1554" h="999" extrusionOk="0">
                  <a:moveTo>
                    <a:pt x="0" y="0"/>
                  </a:moveTo>
                  <a:lnTo>
                    <a:pt x="0" y="185"/>
                  </a:lnTo>
                  <a:lnTo>
                    <a:pt x="1405" y="999"/>
                  </a:lnTo>
                  <a:lnTo>
                    <a:pt x="1553" y="888"/>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6"/>
            <p:cNvSpPr/>
            <p:nvPr/>
          </p:nvSpPr>
          <p:spPr>
            <a:xfrm flipH="1">
              <a:off x="7298444" y="2011073"/>
              <a:ext cx="81659" cy="52490"/>
            </a:xfrm>
            <a:custGeom>
              <a:avLst/>
              <a:gdLst/>
              <a:ahLst/>
              <a:cxnLst/>
              <a:rect l="l" t="t" r="r" b="b"/>
              <a:pathLst>
                <a:path w="1554" h="999" extrusionOk="0">
                  <a:moveTo>
                    <a:pt x="1553" y="0"/>
                  </a:moveTo>
                  <a:lnTo>
                    <a:pt x="1" y="888"/>
                  </a:lnTo>
                  <a:lnTo>
                    <a:pt x="148"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6"/>
            <p:cNvSpPr/>
            <p:nvPr/>
          </p:nvSpPr>
          <p:spPr>
            <a:xfrm flipH="1">
              <a:off x="7407266" y="2011073"/>
              <a:ext cx="81606" cy="52490"/>
            </a:xfrm>
            <a:custGeom>
              <a:avLst/>
              <a:gdLst/>
              <a:ahLst/>
              <a:cxnLst/>
              <a:rect l="l" t="t" r="r" b="b"/>
              <a:pathLst>
                <a:path w="1553" h="999" extrusionOk="0">
                  <a:moveTo>
                    <a:pt x="0" y="0"/>
                  </a:moveTo>
                  <a:lnTo>
                    <a:pt x="0" y="185"/>
                  </a:lnTo>
                  <a:lnTo>
                    <a:pt x="1405" y="999"/>
                  </a:lnTo>
                  <a:lnTo>
                    <a:pt x="1553" y="888"/>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6"/>
            <p:cNvSpPr/>
            <p:nvPr/>
          </p:nvSpPr>
          <p:spPr>
            <a:xfrm flipH="1">
              <a:off x="7488816" y="2011073"/>
              <a:ext cx="81659" cy="52490"/>
            </a:xfrm>
            <a:custGeom>
              <a:avLst/>
              <a:gdLst/>
              <a:ahLst/>
              <a:cxnLst/>
              <a:rect l="l" t="t" r="r" b="b"/>
              <a:pathLst>
                <a:path w="1554" h="999" extrusionOk="0">
                  <a:moveTo>
                    <a:pt x="1553" y="0"/>
                  </a:moveTo>
                  <a:lnTo>
                    <a:pt x="0" y="888"/>
                  </a:lnTo>
                  <a:lnTo>
                    <a:pt x="148"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6"/>
            <p:cNvSpPr/>
            <p:nvPr/>
          </p:nvSpPr>
          <p:spPr>
            <a:xfrm flipH="1">
              <a:off x="7599582" y="2011073"/>
              <a:ext cx="81606" cy="52490"/>
            </a:xfrm>
            <a:custGeom>
              <a:avLst/>
              <a:gdLst/>
              <a:ahLst/>
              <a:cxnLst/>
              <a:rect l="l" t="t" r="r" b="b"/>
              <a:pathLst>
                <a:path w="1553" h="999" extrusionOk="0">
                  <a:moveTo>
                    <a:pt x="0" y="0"/>
                  </a:moveTo>
                  <a:lnTo>
                    <a:pt x="0" y="185"/>
                  </a:lnTo>
                  <a:lnTo>
                    <a:pt x="1405" y="999"/>
                  </a:lnTo>
                  <a:lnTo>
                    <a:pt x="1553" y="888"/>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6"/>
            <p:cNvSpPr/>
            <p:nvPr/>
          </p:nvSpPr>
          <p:spPr>
            <a:xfrm flipH="1">
              <a:off x="7681133" y="2011073"/>
              <a:ext cx="81659" cy="52490"/>
            </a:xfrm>
            <a:custGeom>
              <a:avLst/>
              <a:gdLst/>
              <a:ahLst/>
              <a:cxnLst/>
              <a:rect l="l" t="t" r="r" b="b"/>
              <a:pathLst>
                <a:path w="1554" h="999" extrusionOk="0">
                  <a:moveTo>
                    <a:pt x="1553" y="0"/>
                  </a:moveTo>
                  <a:lnTo>
                    <a:pt x="0" y="888"/>
                  </a:lnTo>
                  <a:lnTo>
                    <a:pt x="148"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6"/>
            <p:cNvSpPr/>
            <p:nvPr/>
          </p:nvSpPr>
          <p:spPr>
            <a:xfrm flipH="1">
              <a:off x="7789954" y="2011073"/>
              <a:ext cx="81606" cy="52490"/>
            </a:xfrm>
            <a:custGeom>
              <a:avLst/>
              <a:gdLst/>
              <a:ahLst/>
              <a:cxnLst/>
              <a:rect l="l" t="t" r="r" b="b"/>
              <a:pathLst>
                <a:path w="1553" h="999" extrusionOk="0">
                  <a:moveTo>
                    <a:pt x="0" y="0"/>
                  </a:moveTo>
                  <a:lnTo>
                    <a:pt x="0" y="185"/>
                  </a:lnTo>
                  <a:lnTo>
                    <a:pt x="1405" y="999"/>
                  </a:lnTo>
                  <a:lnTo>
                    <a:pt x="1553" y="888"/>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6"/>
            <p:cNvSpPr/>
            <p:nvPr/>
          </p:nvSpPr>
          <p:spPr>
            <a:xfrm flipH="1">
              <a:off x="7871557" y="2011073"/>
              <a:ext cx="81606" cy="52490"/>
            </a:xfrm>
            <a:custGeom>
              <a:avLst/>
              <a:gdLst/>
              <a:ahLst/>
              <a:cxnLst/>
              <a:rect l="l" t="t" r="r" b="b"/>
              <a:pathLst>
                <a:path w="1553" h="999" extrusionOk="0">
                  <a:moveTo>
                    <a:pt x="1553" y="0"/>
                  </a:moveTo>
                  <a:lnTo>
                    <a:pt x="0" y="888"/>
                  </a:lnTo>
                  <a:lnTo>
                    <a:pt x="148" y="999"/>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6"/>
            <p:cNvSpPr/>
            <p:nvPr/>
          </p:nvSpPr>
          <p:spPr>
            <a:xfrm flipH="1">
              <a:off x="7224615" y="2020794"/>
              <a:ext cx="147711" cy="85539"/>
            </a:xfrm>
            <a:custGeom>
              <a:avLst/>
              <a:gdLst/>
              <a:ahLst/>
              <a:cxnLst/>
              <a:rect l="l" t="t" r="r" b="b"/>
              <a:pathLst>
                <a:path w="2811" h="1628"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6"/>
            <p:cNvSpPr/>
            <p:nvPr/>
          </p:nvSpPr>
          <p:spPr>
            <a:xfrm flipH="1">
              <a:off x="7414987" y="2020794"/>
              <a:ext cx="147711" cy="85539"/>
            </a:xfrm>
            <a:custGeom>
              <a:avLst/>
              <a:gdLst/>
              <a:ahLst/>
              <a:cxnLst/>
              <a:rect l="l" t="t" r="r" b="b"/>
              <a:pathLst>
                <a:path w="2811" h="1628"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6"/>
            <p:cNvSpPr/>
            <p:nvPr/>
          </p:nvSpPr>
          <p:spPr>
            <a:xfrm flipH="1">
              <a:off x="7607304" y="2020794"/>
              <a:ext cx="147711" cy="85539"/>
            </a:xfrm>
            <a:custGeom>
              <a:avLst/>
              <a:gdLst/>
              <a:ahLst/>
              <a:cxnLst/>
              <a:rect l="l" t="t" r="r" b="b"/>
              <a:pathLst>
                <a:path w="2811" h="1628"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6"/>
            <p:cNvSpPr/>
            <p:nvPr/>
          </p:nvSpPr>
          <p:spPr>
            <a:xfrm flipH="1">
              <a:off x="7797728" y="2020794"/>
              <a:ext cx="147658" cy="85539"/>
            </a:xfrm>
            <a:custGeom>
              <a:avLst/>
              <a:gdLst/>
              <a:ahLst/>
              <a:cxnLst/>
              <a:rect l="l" t="t" r="r" b="b"/>
              <a:pathLst>
                <a:path w="2810" h="1628" extrusionOk="0">
                  <a:moveTo>
                    <a:pt x="1405" y="0"/>
                  </a:moveTo>
                  <a:lnTo>
                    <a:pt x="0" y="814"/>
                  </a:lnTo>
                  <a:lnTo>
                    <a:pt x="1405" y="1627"/>
                  </a:lnTo>
                  <a:lnTo>
                    <a:pt x="2810" y="814"/>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6"/>
            <p:cNvSpPr/>
            <p:nvPr/>
          </p:nvSpPr>
          <p:spPr>
            <a:xfrm flipH="1">
              <a:off x="7119737" y="2065457"/>
              <a:ext cx="81659" cy="52490"/>
            </a:xfrm>
            <a:custGeom>
              <a:avLst/>
              <a:gdLst/>
              <a:ahLst/>
              <a:cxnLst/>
              <a:rect l="l" t="t" r="r" b="b"/>
              <a:pathLst>
                <a:path w="1554" h="999" extrusionOk="0">
                  <a:moveTo>
                    <a:pt x="1" y="1"/>
                  </a:moveTo>
                  <a:lnTo>
                    <a:pt x="1" y="186"/>
                  </a:lnTo>
                  <a:lnTo>
                    <a:pt x="1406" y="999"/>
                  </a:lnTo>
                  <a:lnTo>
                    <a:pt x="1554" y="925"/>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6"/>
            <p:cNvSpPr/>
            <p:nvPr/>
          </p:nvSpPr>
          <p:spPr>
            <a:xfrm flipH="1">
              <a:off x="7201340" y="2065457"/>
              <a:ext cx="81606" cy="52490"/>
            </a:xfrm>
            <a:custGeom>
              <a:avLst/>
              <a:gdLst/>
              <a:ahLst/>
              <a:cxnLst/>
              <a:rect l="l" t="t" r="r" b="b"/>
              <a:pathLst>
                <a:path w="1553" h="999" extrusionOk="0">
                  <a:moveTo>
                    <a:pt x="1553" y="1"/>
                  </a:moveTo>
                  <a:lnTo>
                    <a:pt x="0" y="925"/>
                  </a:lnTo>
                  <a:lnTo>
                    <a:pt x="148"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6"/>
            <p:cNvSpPr/>
            <p:nvPr/>
          </p:nvSpPr>
          <p:spPr>
            <a:xfrm flipH="1">
              <a:off x="7312054" y="2067401"/>
              <a:ext cx="81659" cy="50546"/>
            </a:xfrm>
            <a:custGeom>
              <a:avLst/>
              <a:gdLst/>
              <a:ahLst/>
              <a:cxnLst/>
              <a:rect l="l" t="t" r="r" b="b"/>
              <a:pathLst>
                <a:path w="1554" h="962" extrusionOk="0">
                  <a:moveTo>
                    <a:pt x="1" y="1"/>
                  </a:moveTo>
                  <a:lnTo>
                    <a:pt x="1" y="149"/>
                  </a:lnTo>
                  <a:lnTo>
                    <a:pt x="1406"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6"/>
            <p:cNvSpPr/>
            <p:nvPr/>
          </p:nvSpPr>
          <p:spPr>
            <a:xfrm flipH="1">
              <a:off x="7393657" y="2067401"/>
              <a:ext cx="81606" cy="50546"/>
            </a:xfrm>
            <a:custGeom>
              <a:avLst/>
              <a:gdLst/>
              <a:ahLst/>
              <a:cxnLst/>
              <a:rect l="l" t="t" r="r" b="b"/>
              <a:pathLst>
                <a:path w="1553" h="962" extrusionOk="0">
                  <a:moveTo>
                    <a:pt x="1553" y="1"/>
                  </a:moveTo>
                  <a:lnTo>
                    <a:pt x="0" y="888"/>
                  </a:lnTo>
                  <a:lnTo>
                    <a:pt x="148"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6"/>
            <p:cNvSpPr/>
            <p:nvPr/>
          </p:nvSpPr>
          <p:spPr>
            <a:xfrm flipH="1">
              <a:off x="7502426" y="2065457"/>
              <a:ext cx="81659" cy="52490"/>
            </a:xfrm>
            <a:custGeom>
              <a:avLst/>
              <a:gdLst/>
              <a:ahLst/>
              <a:cxnLst/>
              <a:rect l="l" t="t" r="r" b="b"/>
              <a:pathLst>
                <a:path w="1554" h="999" extrusionOk="0">
                  <a:moveTo>
                    <a:pt x="1" y="1"/>
                  </a:moveTo>
                  <a:lnTo>
                    <a:pt x="1" y="186"/>
                  </a:lnTo>
                  <a:lnTo>
                    <a:pt x="1406" y="999"/>
                  </a:lnTo>
                  <a:lnTo>
                    <a:pt x="1553" y="925"/>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6"/>
            <p:cNvSpPr/>
            <p:nvPr/>
          </p:nvSpPr>
          <p:spPr>
            <a:xfrm flipH="1">
              <a:off x="7584029" y="2065457"/>
              <a:ext cx="81659" cy="52490"/>
            </a:xfrm>
            <a:custGeom>
              <a:avLst/>
              <a:gdLst/>
              <a:ahLst/>
              <a:cxnLst/>
              <a:rect l="l" t="t" r="r" b="b"/>
              <a:pathLst>
                <a:path w="1554" h="999" extrusionOk="0">
                  <a:moveTo>
                    <a:pt x="1554" y="1"/>
                  </a:moveTo>
                  <a:lnTo>
                    <a:pt x="1" y="925"/>
                  </a:lnTo>
                  <a:lnTo>
                    <a:pt x="149" y="999"/>
                  </a:lnTo>
                  <a:lnTo>
                    <a:pt x="1554" y="186"/>
                  </a:lnTo>
                  <a:lnTo>
                    <a:pt x="1554"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6"/>
            <p:cNvSpPr/>
            <p:nvPr/>
          </p:nvSpPr>
          <p:spPr>
            <a:xfrm flipH="1">
              <a:off x="7694742" y="2067401"/>
              <a:ext cx="81659" cy="50546"/>
            </a:xfrm>
            <a:custGeom>
              <a:avLst/>
              <a:gdLst/>
              <a:ahLst/>
              <a:cxnLst/>
              <a:rect l="l" t="t" r="r" b="b"/>
              <a:pathLst>
                <a:path w="1554" h="962" extrusionOk="0">
                  <a:moveTo>
                    <a:pt x="1" y="1"/>
                  </a:moveTo>
                  <a:lnTo>
                    <a:pt x="1" y="149"/>
                  </a:lnTo>
                  <a:lnTo>
                    <a:pt x="1405" y="962"/>
                  </a:lnTo>
                  <a:lnTo>
                    <a:pt x="1553"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6"/>
            <p:cNvSpPr/>
            <p:nvPr/>
          </p:nvSpPr>
          <p:spPr>
            <a:xfrm flipH="1">
              <a:off x="7776345" y="2067401"/>
              <a:ext cx="81659" cy="50546"/>
            </a:xfrm>
            <a:custGeom>
              <a:avLst/>
              <a:gdLst/>
              <a:ahLst/>
              <a:cxnLst/>
              <a:rect l="l" t="t" r="r" b="b"/>
              <a:pathLst>
                <a:path w="1554" h="962" extrusionOk="0">
                  <a:moveTo>
                    <a:pt x="1554" y="1"/>
                  </a:moveTo>
                  <a:lnTo>
                    <a:pt x="1" y="888"/>
                  </a:lnTo>
                  <a:lnTo>
                    <a:pt x="149" y="962"/>
                  </a:lnTo>
                  <a:lnTo>
                    <a:pt x="1554" y="149"/>
                  </a:lnTo>
                  <a:lnTo>
                    <a:pt x="1554"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6"/>
            <p:cNvSpPr/>
            <p:nvPr/>
          </p:nvSpPr>
          <p:spPr>
            <a:xfrm flipH="1">
              <a:off x="7885114" y="2067401"/>
              <a:ext cx="81659" cy="50546"/>
            </a:xfrm>
            <a:custGeom>
              <a:avLst/>
              <a:gdLst/>
              <a:ahLst/>
              <a:cxnLst/>
              <a:rect l="l" t="t" r="r" b="b"/>
              <a:pathLst>
                <a:path w="1554" h="962" extrusionOk="0">
                  <a:moveTo>
                    <a:pt x="0" y="1"/>
                  </a:moveTo>
                  <a:lnTo>
                    <a:pt x="0" y="149"/>
                  </a:lnTo>
                  <a:lnTo>
                    <a:pt x="1405" y="962"/>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6"/>
            <p:cNvSpPr/>
            <p:nvPr/>
          </p:nvSpPr>
          <p:spPr>
            <a:xfrm flipH="1">
              <a:off x="7966717" y="2067401"/>
              <a:ext cx="81659" cy="50546"/>
            </a:xfrm>
            <a:custGeom>
              <a:avLst/>
              <a:gdLst/>
              <a:ahLst/>
              <a:cxnLst/>
              <a:rect l="l" t="t" r="r" b="b"/>
              <a:pathLst>
                <a:path w="1554" h="962" extrusionOk="0">
                  <a:moveTo>
                    <a:pt x="1553" y="1"/>
                  </a:moveTo>
                  <a:lnTo>
                    <a:pt x="1" y="888"/>
                  </a:lnTo>
                  <a:lnTo>
                    <a:pt x="149" y="962"/>
                  </a:lnTo>
                  <a:lnTo>
                    <a:pt x="1553" y="149"/>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6"/>
            <p:cNvSpPr/>
            <p:nvPr/>
          </p:nvSpPr>
          <p:spPr>
            <a:xfrm flipH="1">
              <a:off x="7127512" y="2075178"/>
              <a:ext cx="147658" cy="85539"/>
            </a:xfrm>
            <a:custGeom>
              <a:avLst/>
              <a:gdLst/>
              <a:ahLst/>
              <a:cxnLst/>
              <a:rect l="l" t="t" r="r" b="b"/>
              <a:pathLst>
                <a:path w="2810"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6"/>
            <p:cNvSpPr/>
            <p:nvPr/>
          </p:nvSpPr>
          <p:spPr>
            <a:xfrm flipH="1">
              <a:off x="7319828" y="2075178"/>
              <a:ext cx="147711" cy="85539"/>
            </a:xfrm>
            <a:custGeom>
              <a:avLst/>
              <a:gdLst/>
              <a:ahLst/>
              <a:cxnLst/>
              <a:rect l="l" t="t" r="r" b="b"/>
              <a:pathLst>
                <a:path w="2811" h="1628" extrusionOk="0">
                  <a:moveTo>
                    <a:pt x="1406" y="1"/>
                  </a:moveTo>
                  <a:lnTo>
                    <a:pt x="1" y="814"/>
                  </a:lnTo>
                  <a:lnTo>
                    <a:pt x="1406" y="1627"/>
                  </a:lnTo>
                  <a:lnTo>
                    <a:pt x="2811"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6"/>
            <p:cNvSpPr/>
            <p:nvPr/>
          </p:nvSpPr>
          <p:spPr>
            <a:xfrm flipH="1">
              <a:off x="7510200" y="2075178"/>
              <a:ext cx="147711" cy="85539"/>
            </a:xfrm>
            <a:custGeom>
              <a:avLst/>
              <a:gdLst/>
              <a:ahLst/>
              <a:cxnLst/>
              <a:rect l="l" t="t" r="r" b="b"/>
              <a:pathLst>
                <a:path w="2811" h="1628" extrusionOk="0">
                  <a:moveTo>
                    <a:pt x="1406" y="1"/>
                  </a:moveTo>
                  <a:lnTo>
                    <a:pt x="1" y="814"/>
                  </a:lnTo>
                  <a:lnTo>
                    <a:pt x="1406" y="1627"/>
                  </a:lnTo>
                  <a:lnTo>
                    <a:pt x="2811"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6"/>
            <p:cNvSpPr/>
            <p:nvPr/>
          </p:nvSpPr>
          <p:spPr>
            <a:xfrm flipH="1">
              <a:off x="7702516" y="2075178"/>
              <a:ext cx="147711" cy="85539"/>
            </a:xfrm>
            <a:custGeom>
              <a:avLst/>
              <a:gdLst/>
              <a:ahLst/>
              <a:cxnLst/>
              <a:rect l="l" t="t" r="r" b="b"/>
              <a:pathLst>
                <a:path w="2811" h="1628" extrusionOk="0">
                  <a:moveTo>
                    <a:pt x="1406" y="1"/>
                  </a:moveTo>
                  <a:lnTo>
                    <a:pt x="1" y="814"/>
                  </a:lnTo>
                  <a:lnTo>
                    <a:pt x="1406" y="1627"/>
                  </a:lnTo>
                  <a:lnTo>
                    <a:pt x="2810"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6"/>
            <p:cNvSpPr/>
            <p:nvPr/>
          </p:nvSpPr>
          <p:spPr>
            <a:xfrm flipH="1">
              <a:off x="7892888" y="2075178"/>
              <a:ext cx="147711" cy="85539"/>
            </a:xfrm>
            <a:custGeom>
              <a:avLst/>
              <a:gdLst/>
              <a:ahLst/>
              <a:cxnLst/>
              <a:rect l="l" t="t" r="r" b="b"/>
              <a:pathLst>
                <a:path w="2811" h="1628" extrusionOk="0">
                  <a:moveTo>
                    <a:pt x="1405" y="1"/>
                  </a:moveTo>
                  <a:lnTo>
                    <a:pt x="1"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6"/>
            <p:cNvSpPr/>
            <p:nvPr/>
          </p:nvSpPr>
          <p:spPr>
            <a:xfrm flipH="1">
              <a:off x="7214897" y="2121786"/>
              <a:ext cx="83603" cy="52542"/>
            </a:xfrm>
            <a:custGeom>
              <a:avLst/>
              <a:gdLst/>
              <a:ahLst/>
              <a:cxnLst/>
              <a:rect l="l" t="t" r="r" b="b"/>
              <a:pathLst>
                <a:path w="1591" h="1000" extrusionOk="0">
                  <a:moveTo>
                    <a:pt x="0" y="1"/>
                  </a:moveTo>
                  <a:lnTo>
                    <a:pt x="0" y="186"/>
                  </a:lnTo>
                  <a:lnTo>
                    <a:pt x="1442" y="999"/>
                  </a:lnTo>
                  <a:lnTo>
                    <a:pt x="1590"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6"/>
            <p:cNvSpPr/>
            <p:nvPr/>
          </p:nvSpPr>
          <p:spPr>
            <a:xfrm flipH="1">
              <a:off x="7298444" y="2121786"/>
              <a:ext cx="79715" cy="52542"/>
            </a:xfrm>
            <a:custGeom>
              <a:avLst/>
              <a:gdLst/>
              <a:ahLst/>
              <a:cxnLst/>
              <a:rect l="l" t="t" r="r" b="b"/>
              <a:pathLst>
                <a:path w="1517" h="1000" extrusionOk="0">
                  <a:moveTo>
                    <a:pt x="1516" y="1"/>
                  </a:moveTo>
                  <a:lnTo>
                    <a:pt x="1" y="888"/>
                  </a:lnTo>
                  <a:lnTo>
                    <a:pt x="148" y="999"/>
                  </a:lnTo>
                  <a:lnTo>
                    <a:pt x="1516" y="186"/>
                  </a:lnTo>
                  <a:lnTo>
                    <a:pt x="1516"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6"/>
            <p:cNvSpPr/>
            <p:nvPr/>
          </p:nvSpPr>
          <p:spPr>
            <a:xfrm flipH="1">
              <a:off x="7407266" y="2121786"/>
              <a:ext cx="81606" cy="52542"/>
            </a:xfrm>
            <a:custGeom>
              <a:avLst/>
              <a:gdLst/>
              <a:ahLst/>
              <a:cxnLst/>
              <a:rect l="l" t="t" r="r" b="b"/>
              <a:pathLst>
                <a:path w="1553" h="1000" extrusionOk="0">
                  <a:moveTo>
                    <a:pt x="0" y="1"/>
                  </a:moveTo>
                  <a:lnTo>
                    <a:pt x="0" y="186"/>
                  </a:lnTo>
                  <a:lnTo>
                    <a:pt x="1405" y="999"/>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6"/>
            <p:cNvSpPr/>
            <p:nvPr/>
          </p:nvSpPr>
          <p:spPr>
            <a:xfrm flipH="1">
              <a:off x="7488816" y="2121786"/>
              <a:ext cx="81659" cy="52542"/>
            </a:xfrm>
            <a:custGeom>
              <a:avLst/>
              <a:gdLst/>
              <a:ahLst/>
              <a:cxnLst/>
              <a:rect l="l" t="t" r="r" b="b"/>
              <a:pathLst>
                <a:path w="1554" h="1000" extrusionOk="0">
                  <a:moveTo>
                    <a:pt x="1553" y="1"/>
                  </a:moveTo>
                  <a:lnTo>
                    <a:pt x="0" y="888"/>
                  </a:lnTo>
                  <a:lnTo>
                    <a:pt x="148"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6"/>
            <p:cNvSpPr/>
            <p:nvPr/>
          </p:nvSpPr>
          <p:spPr>
            <a:xfrm flipH="1">
              <a:off x="7597638" y="2121786"/>
              <a:ext cx="81606" cy="52542"/>
            </a:xfrm>
            <a:custGeom>
              <a:avLst/>
              <a:gdLst/>
              <a:ahLst/>
              <a:cxnLst/>
              <a:rect l="l" t="t" r="r" b="b"/>
              <a:pathLst>
                <a:path w="1553" h="1000" extrusionOk="0">
                  <a:moveTo>
                    <a:pt x="0" y="1"/>
                  </a:moveTo>
                  <a:lnTo>
                    <a:pt x="0" y="186"/>
                  </a:lnTo>
                  <a:lnTo>
                    <a:pt x="1405" y="999"/>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6"/>
            <p:cNvSpPr/>
            <p:nvPr/>
          </p:nvSpPr>
          <p:spPr>
            <a:xfrm flipH="1">
              <a:off x="7679188" y="2121786"/>
              <a:ext cx="81659" cy="52542"/>
            </a:xfrm>
            <a:custGeom>
              <a:avLst/>
              <a:gdLst/>
              <a:ahLst/>
              <a:cxnLst/>
              <a:rect l="l" t="t" r="r" b="b"/>
              <a:pathLst>
                <a:path w="1554" h="1000" extrusionOk="0">
                  <a:moveTo>
                    <a:pt x="1553" y="1"/>
                  </a:moveTo>
                  <a:lnTo>
                    <a:pt x="0" y="888"/>
                  </a:lnTo>
                  <a:lnTo>
                    <a:pt x="148"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6"/>
            <p:cNvSpPr/>
            <p:nvPr/>
          </p:nvSpPr>
          <p:spPr>
            <a:xfrm flipH="1">
              <a:off x="7789954" y="2121786"/>
              <a:ext cx="81606" cy="52542"/>
            </a:xfrm>
            <a:custGeom>
              <a:avLst/>
              <a:gdLst/>
              <a:ahLst/>
              <a:cxnLst/>
              <a:rect l="l" t="t" r="r" b="b"/>
              <a:pathLst>
                <a:path w="1553" h="1000" extrusionOk="0">
                  <a:moveTo>
                    <a:pt x="0" y="1"/>
                  </a:moveTo>
                  <a:lnTo>
                    <a:pt x="0" y="186"/>
                  </a:lnTo>
                  <a:lnTo>
                    <a:pt x="1405" y="999"/>
                  </a:lnTo>
                  <a:lnTo>
                    <a:pt x="1553" y="88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6"/>
            <p:cNvSpPr/>
            <p:nvPr/>
          </p:nvSpPr>
          <p:spPr>
            <a:xfrm flipH="1">
              <a:off x="7871557" y="2121786"/>
              <a:ext cx="81606" cy="52542"/>
            </a:xfrm>
            <a:custGeom>
              <a:avLst/>
              <a:gdLst/>
              <a:ahLst/>
              <a:cxnLst/>
              <a:rect l="l" t="t" r="r" b="b"/>
              <a:pathLst>
                <a:path w="1553" h="1000" extrusionOk="0">
                  <a:moveTo>
                    <a:pt x="1553" y="1"/>
                  </a:moveTo>
                  <a:lnTo>
                    <a:pt x="0" y="888"/>
                  </a:lnTo>
                  <a:lnTo>
                    <a:pt x="148" y="999"/>
                  </a:lnTo>
                  <a:lnTo>
                    <a:pt x="1553" y="186"/>
                  </a:lnTo>
                  <a:lnTo>
                    <a:pt x="155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6"/>
            <p:cNvSpPr/>
            <p:nvPr/>
          </p:nvSpPr>
          <p:spPr>
            <a:xfrm flipH="1">
              <a:off x="7092483" y="1828479"/>
              <a:ext cx="985003" cy="507035"/>
            </a:xfrm>
            <a:custGeom>
              <a:avLst/>
              <a:gdLst/>
              <a:ahLst/>
              <a:cxnLst/>
              <a:rect l="l" t="t" r="r" b="b"/>
              <a:pathLst>
                <a:path w="18745" h="9650" extrusionOk="0">
                  <a:moveTo>
                    <a:pt x="9354" y="296"/>
                  </a:moveTo>
                  <a:lnTo>
                    <a:pt x="10906" y="1220"/>
                  </a:lnTo>
                  <a:lnTo>
                    <a:pt x="10759" y="1294"/>
                  </a:lnTo>
                  <a:lnTo>
                    <a:pt x="9354" y="2108"/>
                  </a:lnTo>
                  <a:lnTo>
                    <a:pt x="7949" y="1294"/>
                  </a:lnTo>
                  <a:lnTo>
                    <a:pt x="7801" y="1220"/>
                  </a:lnTo>
                  <a:lnTo>
                    <a:pt x="9354" y="296"/>
                  </a:lnTo>
                  <a:close/>
                  <a:moveTo>
                    <a:pt x="7542" y="1368"/>
                  </a:moveTo>
                  <a:lnTo>
                    <a:pt x="9095" y="2255"/>
                  </a:lnTo>
                  <a:lnTo>
                    <a:pt x="8947" y="2329"/>
                  </a:lnTo>
                  <a:lnTo>
                    <a:pt x="7542" y="3143"/>
                  </a:lnTo>
                  <a:lnTo>
                    <a:pt x="6137" y="2329"/>
                  </a:lnTo>
                  <a:lnTo>
                    <a:pt x="5989" y="2255"/>
                  </a:lnTo>
                  <a:lnTo>
                    <a:pt x="7542" y="1368"/>
                  </a:lnTo>
                  <a:close/>
                  <a:moveTo>
                    <a:pt x="11165" y="1368"/>
                  </a:moveTo>
                  <a:lnTo>
                    <a:pt x="12718" y="2255"/>
                  </a:lnTo>
                  <a:lnTo>
                    <a:pt x="12570" y="2329"/>
                  </a:lnTo>
                  <a:lnTo>
                    <a:pt x="11202" y="3143"/>
                  </a:lnTo>
                  <a:lnTo>
                    <a:pt x="9797" y="2329"/>
                  </a:lnTo>
                  <a:lnTo>
                    <a:pt x="9649" y="2255"/>
                  </a:lnTo>
                  <a:lnTo>
                    <a:pt x="11165" y="1368"/>
                  </a:lnTo>
                  <a:close/>
                  <a:moveTo>
                    <a:pt x="5731" y="2403"/>
                  </a:moveTo>
                  <a:lnTo>
                    <a:pt x="7283" y="3328"/>
                  </a:lnTo>
                  <a:lnTo>
                    <a:pt x="7135" y="3402"/>
                  </a:lnTo>
                  <a:lnTo>
                    <a:pt x="5731" y="4215"/>
                  </a:lnTo>
                  <a:lnTo>
                    <a:pt x="4326" y="3402"/>
                  </a:lnTo>
                  <a:lnTo>
                    <a:pt x="4178" y="3328"/>
                  </a:lnTo>
                  <a:lnTo>
                    <a:pt x="5731" y="2403"/>
                  </a:lnTo>
                  <a:close/>
                  <a:moveTo>
                    <a:pt x="9354" y="2403"/>
                  </a:moveTo>
                  <a:lnTo>
                    <a:pt x="10906" y="3328"/>
                  </a:lnTo>
                  <a:lnTo>
                    <a:pt x="10759" y="3402"/>
                  </a:lnTo>
                  <a:lnTo>
                    <a:pt x="9391" y="4215"/>
                  </a:lnTo>
                  <a:lnTo>
                    <a:pt x="7949" y="3402"/>
                  </a:lnTo>
                  <a:lnTo>
                    <a:pt x="7838" y="3328"/>
                  </a:lnTo>
                  <a:lnTo>
                    <a:pt x="9354" y="2403"/>
                  </a:lnTo>
                  <a:close/>
                  <a:moveTo>
                    <a:pt x="13014" y="2403"/>
                  </a:moveTo>
                  <a:lnTo>
                    <a:pt x="14567" y="3328"/>
                  </a:lnTo>
                  <a:lnTo>
                    <a:pt x="14419" y="3402"/>
                  </a:lnTo>
                  <a:lnTo>
                    <a:pt x="13014" y="4215"/>
                  </a:lnTo>
                  <a:lnTo>
                    <a:pt x="11609" y="3402"/>
                  </a:lnTo>
                  <a:lnTo>
                    <a:pt x="11461" y="3328"/>
                  </a:lnTo>
                  <a:lnTo>
                    <a:pt x="13014" y="2403"/>
                  </a:lnTo>
                  <a:close/>
                  <a:moveTo>
                    <a:pt x="3919" y="3475"/>
                  </a:moveTo>
                  <a:lnTo>
                    <a:pt x="5472" y="4363"/>
                  </a:lnTo>
                  <a:lnTo>
                    <a:pt x="5324" y="4474"/>
                  </a:lnTo>
                  <a:lnTo>
                    <a:pt x="3919" y="5287"/>
                  </a:lnTo>
                  <a:lnTo>
                    <a:pt x="2514" y="4474"/>
                  </a:lnTo>
                  <a:lnTo>
                    <a:pt x="2366" y="4363"/>
                  </a:lnTo>
                  <a:lnTo>
                    <a:pt x="3919" y="3475"/>
                  </a:lnTo>
                  <a:close/>
                  <a:moveTo>
                    <a:pt x="7542" y="3475"/>
                  </a:moveTo>
                  <a:lnTo>
                    <a:pt x="9095" y="4363"/>
                  </a:lnTo>
                  <a:lnTo>
                    <a:pt x="8947" y="4474"/>
                  </a:lnTo>
                  <a:lnTo>
                    <a:pt x="7542" y="5287"/>
                  </a:lnTo>
                  <a:lnTo>
                    <a:pt x="6137" y="4474"/>
                  </a:lnTo>
                  <a:lnTo>
                    <a:pt x="5989" y="4363"/>
                  </a:lnTo>
                  <a:lnTo>
                    <a:pt x="7542" y="3475"/>
                  </a:lnTo>
                  <a:close/>
                  <a:moveTo>
                    <a:pt x="11202" y="3475"/>
                  </a:moveTo>
                  <a:lnTo>
                    <a:pt x="12755" y="4363"/>
                  </a:lnTo>
                  <a:lnTo>
                    <a:pt x="12607" y="4474"/>
                  </a:lnTo>
                  <a:lnTo>
                    <a:pt x="11202" y="5287"/>
                  </a:lnTo>
                  <a:lnTo>
                    <a:pt x="9797" y="4474"/>
                  </a:lnTo>
                  <a:lnTo>
                    <a:pt x="9649" y="4363"/>
                  </a:lnTo>
                  <a:lnTo>
                    <a:pt x="11202" y="3475"/>
                  </a:lnTo>
                  <a:close/>
                  <a:moveTo>
                    <a:pt x="14825" y="3475"/>
                  </a:moveTo>
                  <a:lnTo>
                    <a:pt x="16378" y="4363"/>
                  </a:lnTo>
                  <a:lnTo>
                    <a:pt x="16230" y="4474"/>
                  </a:lnTo>
                  <a:lnTo>
                    <a:pt x="14825" y="5287"/>
                  </a:lnTo>
                  <a:lnTo>
                    <a:pt x="13420" y="4474"/>
                  </a:lnTo>
                  <a:lnTo>
                    <a:pt x="13273" y="4363"/>
                  </a:lnTo>
                  <a:lnTo>
                    <a:pt x="14825" y="3475"/>
                  </a:lnTo>
                  <a:close/>
                  <a:moveTo>
                    <a:pt x="2107" y="4548"/>
                  </a:moveTo>
                  <a:lnTo>
                    <a:pt x="3660" y="5435"/>
                  </a:lnTo>
                  <a:lnTo>
                    <a:pt x="3512" y="5509"/>
                  </a:lnTo>
                  <a:lnTo>
                    <a:pt x="2107" y="6322"/>
                  </a:lnTo>
                  <a:lnTo>
                    <a:pt x="703" y="5509"/>
                  </a:lnTo>
                  <a:lnTo>
                    <a:pt x="555" y="5435"/>
                  </a:lnTo>
                  <a:lnTo>
                    <a:pt x="2107" y="4548"/>
                  </a:lnTo>
                  <a:close/>
                  <a:moveTo>
                    <a:pt x="5731" y="4548"/>
                  </a:moveTo>
                  <a:lnTo>
                    <a:pt x="7283" y="5435"/>
                  </a:lnTo>
                  <a:lnTo>
                    <a:pt x="7135" y="5509"/>
                  </a:lnTo>
                  <a:lnTo>
                    <a:pt x="5731" y="6322"/>
                  </a:lnTo>
                  <a:lnTo>
                    <a:pt x="4326" y="5509"/>
                  </a:lnTo>
                  <a:lnTo>
                    <a:pt x="4178" y="5435"/>
                  </a:lnTo>
                  <a:lnTo>
                    <a:pt x="5731" y="4548"/>
                  </a:lnTo>
                  <a:close/>
                  <a:moveTo>
                    <a:pt x="9391" y="4511"/>
                  </a:moveTo>
                  <a:lnTo>
                    <a:pt x="10943" y="5435"/>
                  </a:lnTo>
                  <a:lnTo>
                    <a:pt x="10796" y="5509"/>
                  </a:lnTo>
                  <a:lnTo>
                    <a:pt x="9391" y="6322"/>
                  </a:lnTo>
                  <a:lnTo>
                    <a:pt x="7986" y="5509"/>
                  </a:lnTo>
                  <a:lnTo>
                    <a:pt x="7838" y="5435"/>
                  </a:lnTo>
                  <a:lnTo>
                    <a:pt x="9391" y="4511"/>
                  </a:lnTo>
                  <a:close/>
                  <a:moveTo>
                    <a:pt x="13014" y="4548"/>
                  </a:moveTo>
                  <a:lnTo>
                    <a:pt x="14567" y="5435"/>
                  </a:lnTo>
                  <a:lnTo>
                    <a:pt x="14419" y="5509"/>
                  </a:lnTo>
                  <a:lnTo>
                    <a:pt x="13014" y="6322"/>
                  </a:lnTo>
                  <a:lnTo>
                    <a:pt x="11609" y="5509"/>
                  </a:lnTo>
                  <a:lnTo>
                    <a:pt x="11461" y="5435"/>
                  </a:lnTo>
                  <a:lnTo>
                    <a:pt x="13014" y="4548"/>
                  </a:lnTo>
                  <a:close/>
                  <a:moveTo>
                    <a:pt x="16674" y="4511"/>
                  </a:moveTo>
                  <a:lnTo>
                    <a:pt x="18227" y="5435"/>
                  </a:lnTo>
                  <a:lnTo>
                    <a:pt x="18079" y="5509"/>
                  </a:lnTo>
                  <a:lnTo>
                    <a:pt x="16674" y="6322"/>
                  </a:lnTo>
                  <a:lnTo>
                    <a:pt x="15269" y="5509"/>
                  </a:lnTo>
                  <a:lnTo>
                    <a:pt x="15121" y="5435"/>
                  </a:lnTo>
                  <a:lnTo>
                    <a:pt x="16674" y="4511"/>
                  </a:lnTo>
                  <a:close/>
                  <a:moveTo>
                    <a:pt x="3919" y="5583"/>
                  </a:moveTo>
                  <a:lnTo>
                    <a:pt x="5472" y="6470"/>
                  </a:lnTo>
                  <a:lnTo>
                    <a:pt x="5324" y="6581"/>
                  </a:lnTo>
                  <a:lnTo>
                    <a:pt x="3919" y="7394"/>
                  </a:lnTo>
                  <a:lnTo>
                    <a:pt x="2514" y="6581"/>
                  </a:lnTo>
                  <a:lnTo>
                    <a:pt x="2366" y="6470"/>
                  </a:lnTo>
                  <a:lnTo>
                    <a:pt x="3919" y="5583"/>
                  </a:lnTo>
                  <a:close/>
                  <a:moveTo>
                    <a:pt x="7579" y="5583"/>
                  </a:moveTo>
                  <a:lnTo>
                    <a:pt x="9132" y="6470"/>
                  </a:lnTo>
                  <a:lnTo>
                    <a:pt x="8984" y="6581"/>
                  </a:lnTo>
                  <a:lnTo>
                    <a:pt x="7579" y="7394"/>
                  </a:lnTo>
                  <a:lnTo>
                    <a:pt x="6174" y="6581"/>
                  </a:lnTo>
                  <a:lnTo>
                    <a:pt x="6026" y="6470"/>
                  </a:lnTo>
                  <a:lnTo>
                    <a:pt x="7579" y="5583"/>
                  </a:lnTo>
                  <a:close/>
                  <a:moveTo>
                    <a:pt x="11202" y="5583"/>
                  </a:moveTo>
                  <a:lnTo>
                    <a:pt x="12755" y="6470"/>
                  </a:lnTo>
                  <a:lnTo>
                    <a:pt x="12607" y="6581"/>
                  </a:lnTo>
                  <a:lnTo>
                    <a:pt x="11202" y="7394"/>
                  </a:lnTo>
                  <a:lnTo>
                    <a:pt x="9797" y="6581"/>
                  </a:lnTo>
                  <a:lnTo>
                    <a:pt x="9649" y="6470"/>
                  </a:lnTo>
                  <a:lnTo>
                    <a:pt x="11202" y="5583"/>
                  </a:lnTo>
                  <a:close/>
                  <a:moveTo>
                    <a:pt x="14825" y="5583"/>
                  </a:moveTo>
                  <a:lnTo>
                    <a:pt x="16415" y="6470"/>
                  </a:lnTo>
                  <a:lnTo>
                    <a:pt x="16267" y="6581"/>
                  </a:lnTo>
                  <a:lnTo>
                    <a:pt x="14862" y="7394"/>
                  </a:lnTo>
                  <a:lnTo>
                    <a:pt x="13457" y="6581"/>
                  </a:lnTo>
                  <a:lnTo>
                    <a:pt x="13310" y="6470"/>
                  </a:lnTo>
                  <a:lnTo>
                    <a:pt x="14825" y="5583"/>
                  </a:lnTo>
                  <a:close/>
                  <a:moveTo>
                    <a:pt x="5731" y="6655"/>
                  </a:moveTo>
                  <a:lnTo>
                    <a:pt x="7283" y="7542"/>
                  </a:lnTo>
                  <a:lnTo>
                    <a:pt x="7172" y="7616"/>
                  </a:lnTo>
                  <a:lnTo>
                    <a:pt x="5768" y="8430"/>
                  </a:lnTo>
                  <a:lnTo>
                    <a:pt x="4363" y="7616"/>
                  </a:lnTo>
                  <a:lnTo>
                    <a:pt x="4215" y="7542"/>
                  </a:lnTo>
                  <a:lnTo>
                    <a:pt x="5731" y="6655"/>
                  </a:lnTo>
                  <a:close/>
                  <a:moveTo>
                    <a:pt x="13014" y="6655"/>
                  </a:moveTo>
                  <a:lnTo>
                    <a:pt x="14567" y="7542"/>
                  </a:lnTo>
                  <a:lnTo>
                    <a:pt x="14456" y="7616"/>
                  </a:lnTo>
                  <a:lnTo>
                    <a:pt x="13051" y="8430"/>
                  </a:lnTo>
                  <a:lnTo>
                    <a:pt x="11646" y="7616"/>
                  </a:lnTo>
                  <a:lnTo>
                    <a:pt x="11498" y="7542"/>
                  </a:lnTo>
                  <a:lnTo>
                    <a:pt x="13014" y="6655"/>
                  </a:lnTo>
                  <a:close/>
                  <a:moveTo>
                    <a:pt x="9354" y="0"/>
                  </a:moveTo>
                  <a:lnTo>
                    <a:pt x="7542" y="1035"/>
                  </a:lnTo>
                  <a:lnTo>
                    <a:pt x="7246" y="1220"/>
                  </a:lnTo>
                  <a:lnTo>
                    <a:pt x="5731" y="2108"/>
                  </a:lnTo>
                  <a:lnTo>
                    <a:pt x="5435" y="2255"/>
                  </a:lnTo>
                  <a:lnTo>
                    <a:pt x="3919" y="3143"/>
                  </a:lnTo>
                  <a:lnTo>
                    <a:pt x="3623" y="3328"/>
                  </a:lnTo>
                  <a:lnTo>
                    <a:pt x="2107" y="4215"/>
                  </a:lnTo>
                  <a:lnTo>
                    <a:pt x="1812" y="4363"/>
                  </a:lnTo>
                  <a:lnTo>
                    <a:pt x="0" y="5435"/>
                  </a:lnTo>
                  <a:lnTo>
                    <a:pt x="1849" y="6470"/>
                  </a:lnTo>
                  <a:lnTo>
                    <a:pt x="2107" y="6655"/>
                  </a:lnTo>
                  <a:lnTo>
                    <a:pt x="3660" y="7542"/>
                  </a:lnTo>
                  <a:lnTo>
                    <a:pt x="3919" y="7690"/>
                  </a:lnTo>
                  <a:lnTo>
                    <a:pt x="5472" y="8577"/>
                  </a:lnTo>
                  <a:lnTo>
                    <a:pt x="5768" y="8762"/>
                  </a:lnTo>
                  <a:lnTo>
                    <a:pt x="7320" y="9650"/>
                  </a:lnTo>
                  <a:lnTo>
                    <a:pt x="7579" y="9502"/>
                  </a:lnTo>
                  <a:lnTo>
                    <a:pt x="6174" y="8688"/>
                  </a:lnTo>
                  <a:lnTo>
                    <a:pt x="6026" y="8577"/>
                  </a:lnTo>
                  <a:lnTo>
                    <a:pt x="7579" y="7690"/>
                  </a:lnTo>
                  <a:lnTo>
                    <a:pt x="9132" y="8577"/>
                  </a:lnTo>
                  <a:lnTo>
                    <a:pt x="9391" y="8430"/>
                  </a:lnTo>
                  <a:lnTo>
                    <a:pt x="7986" y="7616"/>
                  </a:lnTo>
                  <a:lnTo>
                    <a:pt x="7838" y="7542"/>
                  </a:lnTo>
                  <a:lnTo>
                    <a:pt x="9391" y="6655"/>
                  </a:lnTo>
                  <a:lnTo>
                    <a:pt x="10943" y="7542"/>
                  </a:lnTo>
                  <a:lnTo>
                    <a:pt x="10796" y="7616"/>
                  </a:lnTo>
                  <a:lnTo>
                    <a:pt x="9391" y="8430"/>
                  </a:lnTo>
                  <a:lnTo>
                    <a:pt x="9686" y="8577"/>
                  </a:lnTo>
                  <a:lnTo>
                    <a:pt x="11202" y="7690"/>
                  </a:lnTo>
                  <a:lnTo>
                    <a:pt x="12755" y="8577"/>
                  </a:lnTo>
                  <a:lnTo>
                    <a:pt x="12607" y="8688"/>
                  </a:lnTo>
                  <a:lnTo>
                    <a:pt x="11239" y="9502"/>
                  </a:lnTo>
                  <a:lnTo>
                    <a:pt x="11498" y="9650"/>
                  </a:lnTo>
                  <a:lnTo>
                    <a:pt x="13051" y="8762"/>
                  </a:lnTo>
                  <a:lnTo>
                    <a:pt x="13310" y="8577"/>
                  </a:lnTo>
                  <a:lnTo>
                    <a:pt x="14862" y="7690"/>
                  </a:lnTo>
                  <a:lnTo>
                    <a:pt x="15121" y="7542"/>
                  </a:lnTo>
                  <a:lnTo>
                    <a:pt x="16674" y="6655"/>
                  </a:lnTo>
                  <a:lnTo>
                    <a:pt x="16933" y="6470"/>
                  </a:lnTo>
                  <a:lnTo>
                    <a:pt x="18744" y="5435"/>
                  </a:lnTo>
                  <a:lnTo>
                    <a:pt x="16933" y="4363"/>
                  </a:lnTo>
                  <a:lnTo>
                    <a:pt x="16674" y="4215"/>
                  </a:lnTo>
                  <a:lnTo>
                    <a:pt x="15121" y="3328"/>
                  </a:lnTo>
                  <a:lnTo>
                    <a:pt x="14825" y="3143"/>
                  </a:lnTo>
                  <a:lnTo>
                    <a:pt x="13273" y="2255"/>
                  </a:lnTo>
                  <a:lnTo>
                    <a:pt x="13014" y="2108"/>
                  </a:lnTo>
                  <a:lnTo>
                    <a:pt x="11461" y="1220"/>
                  </a:lnTo>
                  <a:lnTo>
                    <a:pt x="11165" y="1035"/>
                  </a:lnTo>
                  <a:lnTo>
                    <a:pt x="9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6"/>
            <p:cNvSpPr/>
            <p:nvPr/>
          </p:nvSpPr>
          <p:spPr>
            <a:xfrm flipH="1">
              <a:off x="7222671" y="2131506"/>
              <a:ext cx="147711" cy="85539"/>
            </a:xfrm>
            <a:custGeom>
              <a:avLst/>
              <a:gdLst/>
              <a:ahLst/>
              <a:cxnLst/>
              <a:rect l="l" t="t" r="r" b="b"/>
              <a:pathLst>
                <a:path w="2811" h="1628" extrusionOk="0">
                  <a:moveTo>
                    <a:pt x="1368" y="1"/>
                  </a:moveTo>
                  <a:lnTo>
                    <a:pt x="0" y="814"/>
                  </a:lnTo>
                  <a:lnTo>
                    <a:pt x="1405" y="1627"/>
                  </a:lnTo>
                  <a:lnTo>
                    <a:pt x="2810" y="814"/>
                  </a:lnTo>
                  <a:lnTo>
                    <a:pt x="136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6"/>
            <p:cNvSpPr/>
            <p:nvPr/>
          </p:nvSpPr>
          <p:spPr>
            <a:xfrm flipH="1">
              <a:off x="7414987" y="2131506"/>
              <a:ext cx="147711" cy="85539"/>
            </a:xfrm>
            <a:custGeom>
              <a:avLst/>
              <a:gdLst/>
              <a:ahLst/>
              <a:cxnLst/>
              <a:rect l="l" t="t" r="r" b="b"/>
              <a:pathLst>
                <a:path w="2811"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6"/>
            <p:cNvSpPr/>
            <p:nvPr/>
          </p:nvSpPr>
          <p:spPr>
            <a:xfrm flipH="1">
              <a:off x="7605412" y="2131506"/>
              <a:ext cx="147658" cy="85539"/>
            </a:xfrm>
            <a:custGeom>
              <a:avLst/>
              <a:gdLst/>
              <a:ahLst/>
              <a:cxnLst/>
              <a:rect l="l" t="t" r="r" b="b"/>
              <a:pathLst>
                <a:path w="2810"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6"/>
            <p:cNvSpPr/>
            <p:nvPr/>
          </p:nvSpPr>
          <p:spPr>
            <a:xfrm flipH="1">
              <a:off x="7797728" y="2131506"/>
              <a:ext cx="147658" cy="85539"/>
            </a:xfrm>
            <a:custGeom>
              <a:avLst/>
              <a:gdLst/>
              <a:ahLst/>
              <a:cxnLst/>
              <a:rect l="l" t="t" r="r" b="b"/>
              <a:pathLst>
                <a:path w="2810" h="1628" extrusionOk="0">
                  <a:moveTo>
                    <a:pt x="1405" y="1"/>
                  </a:moveTo>
                  <a:lnTo>
                    <a:pt x="0" y="814"/>
                  </a:lnTo>
                  <a:lnTo>
                    <a:pt x="1405" y="1627"/>
                  </a:lnTo>
                  <a:lnTo>
                    <a:pt x="2810" y="814"/>
                  </a:lnTo>
                  <a:lnTo>
                    <a:pt x="1405"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6"/>
            <p:cNvSpPr/>
            <p:nvPr/>
          </p:nvSpPr>
          <p:spPr>
            <a:xfrm flipH="1">
              <a:off x="7312054" y="2178114"/>
              <a:ext cx="81659" cy="50598"/>
            </a:xfrm>
            <a:custGeom>
              <a:avLst/>
              <a:gdLst/>
              <a:ahLst/>
              <a:cxnLst/>
              <a:rect l="l" t="t" r="r" b="b"/>
              <a:pathLst>
                <a:path w="1554" h="963" extrusionOk="0">
                  <a:moveTo>
                    <a:pt x="1" y="1"/>
                  </a:moveTo>
                  <a:lnTo>
                    <a:pt x="1" y="149"/>
                  </a:lnTo>
                  <a:lnTo>
                    <a:pt x="1443" y="962"/>
                  </a:lnTo>
                  <a:lnTo>
                    <a:pt x="1554"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6"/>
            <p:cNvSpPr/>
            <p:nvPr/>
          </p:nvSpPr>
          <p:spPr>
            <a:xfrm flipH="1">
              <a:off x="7393657" y="2178114"/>
              <a:ext cx="79715" cy="50598"/>
            </a:xfrm>
            <a:custGeom>
              <a:avLst/>
              <a:gdLst/>
              <a:ahLst/>
              <a:cxnLst/>
              <a:rect l="l" t="t" r="r" b="b"/>
              <a:pathLst>
                <a:path w="1517" h="963" extrusionOk="0">
                  <a:moveTo>
                    <a:pt x="1517" y="1"/>
                  </a:moveTo>
                  <a:lnTo>
                    <a:pt x="1" y="888"/>
                  </a:lnTo>
                  <a:lnTo>
                    <a:pt x="149" y="962"/>
                  </a:lnTo>
                  <a:lnTo>
                    <a:pt x="1517" y="149"/>
                  </a:lnTo>
                  <a:lnTo>
                    <a:pt x="1517"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6"/>
            <p:cNvSpPr/>
            <p:nvPr/>
          </p:nvSpPr>
          <p:spPr>
            <a:xfrm flipH="1">
              <a:off x="7502426" y="2178114"/>
              <a:ext cx="81659" cy="50598"/>
            </a:xfrm>
            <a:custGeom>
              <a:avLst/>
              <a:gdLst/>
              <a:ahLst/>
              <a:cxnLst/>
              <a:rect l="l" t="t" r="r" b="b"/>
              <a:pathLst>
                <a:path w="1554" h="963" extrusionOk="0">
                  <a:moveTo>
                    <a:pt x="1" y="1"/>
                  </a:moveTo>
                  <a:lnTo>
                    <a:pt x="1" y="149"/>
                  </a:lnTo>
                  <a:lnTo>
                    <a:pt x="1406" y="962"/>
                  </a:lnTo>
                  <a:lnTo>
                    <a:pt x="1553"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6"/>
            <p:cNvSpPr/>
            <p:nvPr/>
          </p:nvSpPr>
          <p:spPr>
            <a:xfrm flipH="1">
              <a:off x="7584029" y="2178114"/>
              <a:ext cx="81659" cy="50598"/>
            </a:xfrm>
            <a:custGeom>
              <a:avLst/>
              <a:gdLst/>
              <a:ahLst/>
              <a:cxnLst/>
              <a:rect l="l" t="t" r="r" b="b"/>
              <a:pathLst>
                <a:path w="1554" h="963" extrusionOk="0">
                  <a:moveTo>
                    <a:pt x="1554" y="1"/>
                  </a:moveTo>
                  <a:lnTo>
                    <a:pt x="1" y="888"/>
                  </a:lnTo>
                  <a:lnTo>
                    <a:pt x="149" y="962"/>
                  </a:lnTo>
                  <a:lnTo>
                    <a:pt x="1554" y="149"/>
                  </a:lnTo>
                  <a:lnTo>
                    <a:pt x="1554"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6"/>
            <p:cNvSpPr/>
            <p:nvPr/>
          </p:nvSpPr>
          <p:spPr>
            <a:xfrm flipH="1">
              <a:off x="7694742" y="2178114"/>
              <a:ext cx="81659" cy="50598"/>
            </a:xfrm>
            <a:custGeom>
              <a:avLst/>
              <a:gdLst/>
              <a:ahLst/>
              <a:cxnLst/>
              <a:rect l="l" t="t" r="r" b="b"/>
              <a:pathLst>
                <a:path w="1554" h="963" extrusionOk="0">
                  <a:moveTo>
                    <a:pt x="1" y="1"/>
                  </a:moveTo>
                  <a:lnTo>
                    <a:pt x="1" y="149"/>
                  </a:lnTo>
                  <a:lnTo>
                    <a:pt x="1442" y="962"/>
                  </a:lnTo>
                  <a:lnTo>
                    <a:pt x="1553" y="888"/>
                  </a:lnTo>
                  <a:lnTo>
                    <a:pt x="1"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6"/>
            <p:cNvSpPr/>
            <p:nvPr/>
          </p:nvSpPr>
          <p:spPr>
            <a:xfrm flipH="1">
              <a:off x="7776345" y="2178114"/>
              <a:ext cx="79715" cy="50598"/>
            </a:xfrm>
            <a:custGeom>
              <a:avLst/>
              <a:gdLst/>
              <a:ahLst/>
              <a:cxnLst/>
              <a:rect l="l" t="t" r="r" b="b"/>
              <a:pathLst>
                <a:path w="1517" h="963" extrusionOk="0">
                  <a:moveTo>
                    <a:pt x="1517" y="1"/>
                  </a:moveTo>
                  <a:lnTo>
                    <a:pt x="1" y="888"/>
                  </a:lnTo>
                  <a:lnTo>
                    <a:pt x="149" y="962"/>
                  </a:lnTo>
                  <a:lnTo>
                    <a:pt x="1517" y="149"/>
                  </a:lnTo>
                  <a:lnTo>
                    <a:pt x="1517"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6"/>
            <p:cNvSpPr/>
            <p:nvPr/>
          </p:nvSpPr>
          <p:spPr>
            <a:xfrm flipH="1">
              <a:off x="7317884" y="2185891"/>
              <a:ext cx="147711" cy="85539"/>
            </a:xfrm>
            <a:custGeom>
              <a:avLst/>
              <a:gdLst/>
              <a:ahLst/>
              <a:cxnLst/>
              <a:rect l="l" t="t" r="r" b="b"/>
              <a:pathLst>
                <a:path w="2811" h="1628" extrusionOk="0">
                  <a:moveTo>
                    <a:pt x="1369" y="1"/>
                  </a:moveTo>
                  <a:lnTo>
                    <a:pt x="1" y="814"/>
                  </a:lnTo>
                  <a:lnTo>
                    <a:pt x="1406" y="1628"/>
                  </a:lnTo>
                  <a:lnTo>
                    <a:pt x="2811" y="814"/>
                  </a:lnTo>
                  <a:lnTo>
                    <a:pt x="1369"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6"/>
            <p:cNvSpPr/>
            <p:nvPr/>
          </p:nvSpPr>
          <p:spPr>
            <a:xfrm flipH="1">
              <a:off x="7510200" y="2185891"/>
              <a:ext cx="147711" cy="85539"/>
            </a:xfrm>
            <a:custGeom>
              <a:avLst/>
              <a:gdLst/>
              <a:ahLst/>
              <a:cxnLst/>
              <a:rect l="l" t="t" r="r" b="b"/>
              <a:pathLst>
                <a:path w="2811" h="1628" extrusionOk="0">
                  <a:moveTo>
                    <a:pt x="1406" y="1"/>
                  </a:moveTo>
                  <a:lnTo>
                    <a:pt x="1" y="814"/>
                  </a:lnTo>
                  <a:lnTo>
                    <a:pt x="1406" y="1628"/>
                  </a:lnTo>
                  <a:lnTo>
                    <a:pt x="2811" y="814"/>
                  </a:lnTo>
                  <a:lnTo>
                    <a:pt x="1406"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6"/>
            <p:cNvSpPr/>
            <p:nvPr/>
          </p:nvSpPr>
          <p:spPr>
            <a:xfrm flipH="1">
              <a:off x="7700572" y="2185891"/>
              <a:ext cx="147711" cy="85539"/>
            </a:xfrm>
            <a:custGeom>
              <a:avLst/>
              <a:gdLst/>
              <a:ahLst/>
              <a:cxnLst/>
              <a:rect l="l" t="t" r="r" b="b"/>
              <a:pathLst>
                <a:path w="2811" h="1628" extrusionOk="0">
                  <a:moveTo>
                    <a:pt x="1369" y="1"/>
                  </a:moveTo>
                  <a:lnTo>
                    <a:pt x="1" y="814"/>
                  </a:lnTo>
                  <a:lnTo>
                    <a:pt x="1406" y="1628"/>
                  </a:lnTo>
                  <a:lnTo>
                    <a:pt x="2810" y="814"/>
                  </a:lnTo>
                  <a:lnTo>
                    <a:pt x="1369"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6"/>
            <p:cNvSpPr/>
            <p:nvPr/>
          </p:nvSpPr>
          <p:spPr>
            <a:xfrm flipH="1">
              <a:off x="7407266" y="2232551"/>
              <a:ext cx="81606" cy="52490"/>
            </a:xfrm>
            <a:custGeom>
              <a:avLst/>
              <a:gdLst/>
              <a:ahLst/>
              <a:cxnLst/>
              <a:rect l="l" t="t" r="r" b="b"/>
              <a:pathLst>
                <a:path w="1553" h="999" extrusionOk="0">
                  <a:moveTo>
                    <a:pt x="0" y="0"/>
                  </a:moveTo>
                  <a:lnTo>
                    <a:pt x="0" y="185"/>
                  </a:lnTo>
                  <a:lnTo>
                    <a:pt x="1405" y="998"/>
                  </a:lnTo>
                  <a:lnTo>
                    <a:pt x="1553"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6"/>
            <p:cNvSpPr/>
            <p:nvPr/>
          </p:nvSpPr>
          <p:spPr>
            <a:xfrm flipH="1">
              <a:off x="7488816" y="2232551"/>
              <a:ext cx="79715" cy="52490"/>
            </a:xfrm>
            <a:custGeom>
              <a:avLst/>
              <a:gdLst/>
              <a:ahLst/>
              <a:cxnLst/>
              <a:rect l="l" t="t" r="r" b="b"/>
              <a:pathLst>
                <a:path w="1517" h="999" extrusionOk="0">
                  <a:moveTo>
                    <a:pt x="1516" y="0"/>
                  </a:moveTo>
                  <a:lnTo>
                    <a:pt x="0" y="887"/>
                  </a:lnTo>
                  <a:lnTo>
                    <a:pt x="111" y="998"/>
                  </a:lnTo>
                  <a:lnTo>
                    <a:pt x="1516" y="185"/>
                  </a:lnTo>
                  <a:lnTo>
                    <a:pt x="151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6"/>
            <p:cNvSpPr/>
            <p:nvPr/>
          </p:nvSpPr>
          <p:spPr>
            <a:xfrm flipH="1">
              <a:off x="7597638" y="2232551"/>
              <a:ext cx="81606" cy="52490"/>
            </a:xfrm>
            <a:custGeom>
              <a:avLst/>
              <a:gdLst/>
              <a:ahLst/>
              <a:cxnLst/>
              <a:rect l="l" t="t" r="r" b="b"/>
              <a:pathLst>
                <a:path w="1553" h="999" extrusionOk="0">
                  <a:moveTo>
                    <a:pt x="0" y="0"/>
                  </a:moveTo>
                  <a:lnTo>
                    <a:pt x="0" y="185"/>
                  </a:lnTo>
                  <a:lnTo>
                    <a:pt x="1405" y="998"/>
                  </a:lnTo>
                  <a:lnTo>
                    <a:pt x="1553" y="887"/>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6"/>
            <p:cNvSpPr/>
            <p:nvPr/>
          </p:nvSpPr>
          <p:spPr>
            <a:xfrm flipH="1">
              <a:off x="7679188" y="2232551"/>
              <a:ext cx="81659" cy="52490"/>
            </a:xfrm>
            <a:custGeom>
              <a:avLst/>
              <a:gdLst/>
              <a:ahLst/>
              <a:cxnLst/>
              <a:rect l="l" t="t" r="r" b="b"/>
              <a:pathLst>
                <a:path w="1554" h="999" extrusionOk="0">
                  <a:moveTo>
                    <a:pt x="1553" y="0"/>
                  </a:moveTo>
                  <a:lnTo>
                    <a:pt x="0" y="887"/>
                  </a:lnTo>
                  <a:lnTo>
                    <a:pt x="148" y="998"/>
                  </a:lnTo>
                  <a:lnTo>
                    <a:pt x="1553" y="185"/>
                  </a:lnTo>
                  <a:lnTo>
                    <a:pt x="155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6"/>
            <p:cNvSpPr/>
            <p:nvPr/>
          </p:nvSpPr>
          <p:spPr>
            <a:xfrm flipH="1">
              <a:off x="7562646" y="2279158"/>
              <a:ext cx="5885" cy="5885"/>
            </a:xfrm>
            <a:custGeom>
              <a:avLst/>
              <a:gdLst/>
              <a:ahLst/>
              <a:cxnLst/>
              <a:rect l="l" t="t" r="r" b="b"/>
              <a:pathLst>
                <a:path w="112" h="112" extrusionOk="0">
                  <a:moveTo>
                    <a:pt x="111" y="111"/>
                  </a:moveTo>
                  <a:lnTo>
                    <a:pt x="0"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6"/>
            <p:cNvSpPr/>
            <p:nvPr/>
          </p:nvSpPr>
          <p:spPr>
            <a:xfrm flipH="1">
              <a:off x="7414987" y="2242272"/>
              <a:ext cx="147711" cy="85487"/>
            </a:xfrm>
            <a:custGeom>
              <a:avLst/>
              <a:gdLst/>
              <a:ahLst/>
              <a:cxnLst/>
              <a:rect l="l" t="t" r="r" b="b"/>
              <a:pathLst>
                <a:path w="2811" h="1627" extrusionOk="0">
                  <a:moveTo>
                    <a:pt x="1405" y="0"/>
                  </a:moveTo>
                  <a:lnTo>
                    <a:pt x="0" y="813"/>
                  </a:lnTo>
                  <a:lnTo>
                    <a:pt x="1442" y="1627"/>
                  </a:lnTo>
                  <a:lnTo>
                    <a:pt x="2810" y="813"/>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6"/>
            <p:cNvSpPr/>
            <p:nvPr/>
          </p:nvSpPr>
          <p:spPr>
            <a:xfrm flipH="1">
              <a:off x="7605412" y="2242272"/>
              <a:ext cx="147658" cy="85487"/>
            </a:xfrm>
            <a:custGeom>
              <a:avLst/>
              <a:gdLst/>
              <a:ahLst/>
              <a:cxnLst/>
              <a:rect l="l" t="t" r="r" b="b"/>
              <a:pathLst>
                <a:path w="2810" h="1627" extrusionOk="0">
                  <a:moveTo>
                    <a:pt x="1405" y="0"/>
                  </a:moveTo>
                  <a:lnTo>
                    <a:pt x="0" y="813"/>
                  </a:lnTo>
                  <a:lnTo>
                    <a:pt x="1405" y="1627"/>
                  </a:lnTo>
                  <a:lnTo>
                    <a:pt x="2810" y="813"/>
                  </a:lnTo>
                  <a:lnTo>
                    <a:pt x="1405"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6"/>
            <p:cNvSpPr/>
            <p:nvPr/>
          </p:nvSpPr>
          <p:spPr>
            <a:xfrm flipH="1">
              <a:off x="7502426" y="2288879"/>
              <a:ext cx="81659" cy="50546"/>
            </a:xfrm>
            <a:custGeom>
              <a:avLst/>
              <a:gdLst/>
              <a:ahLst/>
              <a:cxnLst/>
              <a:rect l="l" t="t" r="r" b="b"/>
              <a:pathLst>
                <a:path w="1554" h="962" extrusionOk="0">
                  <a:moveTo>
                    <a:pt x="1" y="0"/>
                  </a:moveTo>
                  <a:lnTo>
                    <a:pt x="1" y="148"/>
                  </a:lnTo>
                  <a:lnTo>
                    <a:pt x="1406" y="962"/>
                  </a:lnTo>
                  <a:lnTo>
                    <a:pt x="1553" y="888"/>
                  </a:lnTo>
                  <a:lnTo>
                    <a:pt x="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6"/>
            <p:cNvSpPr/>
            <p:nvPr/>
          </p:nvSpPr>
          <p:spPr>
            <a:xfrm flipH="1">
              <a:off x="7584029" y="2288879"/>
              <a:ext cx="81659" cy="50546"/>
            </a:xfrm>
            <a:custGeom>
              <a:avLst/>
              <a:gdLst/>
              <a:ahLst/>
              <a:cxnLst/>
              <a:rect l="l" t="t" r="r" b="b"/>
              <a:pathLst>
                <a:path w="1554" h="962" extrusionOk="0">
                  <a:moveTo>
                    <a:pt x="1554" y="0"/>
                  </a:moveTo>
                  <a:lnTo>
                    <a:pt x="1" y="888"/>
                  </a:lnTo>
                  <a:lnTo>
                    <a:pt x="149" y="962"/>
                  </a:lnTo>
                  <a:lnTo>
                    <a:pt x="1554" y="148"/>
                  </a:lnTo>
                  <a:lnTo>
                    <a:pt x="1554"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6"/>
            <p:cNvSpPr/>
            <p:nvPr/>
          </p:nvSpPr>
          <p:spPr>
            <a:xfrm flipH="1">
              <a:off x="7092503" y="2114009"/>
              <a:ext cx="489638" cy="301174"/>
            </a:xfrm>
            <a:custGeom>
              <a:avLst/>
              <a:gdLst/>
              <a:ahLst/>
              <a:cxnLst/>
              <a:rect l="l" t="t" r="r" b="b"/>
              <a:pathLst>
                <a:path w="9318" h="5732" extrusionOk="0">
                  <a:moveTo>
                    <a:pt x="9317" y="1"/>
                  </a:moveTo>
                  <a:lnTo>
                    <a:pt x="7506" y="1036"/>
                  </a:lnTo>
                  <a:lnTo>
                    <a:pt x="7247" y="1221"/>
                  </a:lnTo>
                  <a:lnTo>
                    <a:pt x="5694" y="2108"/>
                  </a:lnTo>
                  <a:lnTo>
                    <a:pt x="5435" y="2256"/>
                  </a:lnTo>
                  <a:lnTo>
                    <a:pt x="3883" y="3143"/>
                  </a:lnTo>
                  <a:lnTo>
                    <a:pt x="3624" y="3328"/>
                  </a:lnTo>
                  <a:lnTo>
                    <a:pt x="2071" y="4216"/>
                  </a:lnTo>
                  <a:lnTo>
                    <a:pt x="1812" y="4363"/>
                  </a:lnTo>
                  <a:lnTo>
                    <a:pt x="1" y="5436"/>
                  </a:lnTo>
                  <a:lnTo>
                    <a:pt x="1" y="5731"/>
                  </a:lnTo>
                  <a:lnTo>
                    <a:pt x="1812" y="4696"/>
                  </a:lnTo>
                  <a:lnTo>
                    <a:pt x="2071" y="4511"/>
                  </a:lnTo>
                  <a:lnTo>
                    <a:pt x="3624" y="3624"/>
                  </a:lnTo>
                  <a:lnTo>
                    <a:pt x="3883" y="3476"/>
                  </a:lnTo>
                  <a:lnTo>
                    <a:pt x="5435" y="2589"/>
                  </a:lnTo>
                  <a:lnTo>
                    <a:pt x="5694" y="2404"/>
                  </a:lnTo>
                  <a:lnTo>
                    <a:pt x="7247" y="1517"/>
                  </a:lnTo>
                  <a:lnTo>
                    <a:pt x="7506" y="1369"/>
                  </a:lnTo>
                  <a:lnTo>
                    <a:pt x="9317" y="297"/>
                  </a:lnTo>
                  <a:lnTo>
                    <a:pt x="93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6"/>
            <p:cNvSpPr/>
            <p:nvPr/>
          </p:nvSpPr>
          <p:spPr>
            <a:xfrm flipH="1">
              <a:off x="7657858" y="2335487"/>
              <a:ext cx="7830" cy="3941"/>
            </a:xfrm>
            <a:custGeom>
              <a:avLst/>
              <a:gdLst/>
              <a:ahLst/>
              <a:cxnLst/>
              <a:rect l="l" t="t" r="r" b="b"/>
              <a:pathLst>
                <a:path w="149" h="75" extrusionOk="0">
                  <a:moveTo>
                    <a:pt x="149" y="75"/>
                  </a:moveTo>
                  <a:lnTo>
                    <a:pt x="1" y="1"/>
                  </a:lnTo>
                  <a:lnTo>
                    <a:pt x="1"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6"/>
            <p:cNvSpPr/>
            <p:nvPr/>
          </p:nvSpPr>
          <p:spPr>
            <a:xfrm flipH="1">
              <a:off x="7510200" y="2296656"/>
              <a:ext cx="147711" cy="85487"/>
            </a:xfrm>
            <a:custGeom>
              <a:avLst/>
              <a:gdLst/>
              <a:ahLst/>
              <a:cxnLst/>
              <a:rect l="l" t="t" r="r" b="b"/>
              <a:pathLst>
                <a:path w="2811" h="1627" extrusionOk="0">
                  <a:moveTo>
                    <a:pt x="1406" y="0"/>
                  </a:moveTo>
                  <a:lnTo>
                    <a:pt x="1" y="814"/>
                  </a:lnTo>
                  <a:lnTo>
                    <a:pt x="1406" y="1627"/>
                  </a:lnTo>
                  <a:lnTo>
                    <a:pt x="2811" y="814"/>
                  </a:lnTo>
                  <a:lnTo>
                    <a:pt x="140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6"/>
            <p:cNvSpPr/>
            <p:nvPr/>
          </p:nvSpPr>
          <p:spPr>
            <a:xfrm flipH="1">
              <a:off x="7582068" y="2114009"/>
              <a:ext cx="495418" cy="301174"/>
            </a:xfrm>
            <a:custGeom>
              <a:avLst/>
              <a:gdLst/>
              <a:ahLst/>
              <a:cxnLst/>
              <a:rect l="l" t="t" r="r" b="b"/>
              <a:pathLst>
                <a:path w="9428" h="5732" extrusionOk="0">
                  <a:moveTo>
                    <a:pt x="0" y="1"/>
                  </a:moveTo>
                  <a:lnTo>
                    <a:pt x="0" y="297"/>
                  </a:lnTo>
                  <a:lnTo>
                    <a:pt x="1849" y="1369"/>
                  </a:lnTo>
                  <a:lnTo>
                    <a:pt x="2107" y="1517"/>
                  </a:lnTo>
                  <a:lnTo>
                    <a:pt x="3660" y="2404"/>
                  </a:lnTo>
                  <a:lnTo>
                    <a:pt x="3919" y="2589"/>
                  </a:lnTo>
                  <a:lnTo>
                    <a:pt x="5472" y="3476"/>
                  </a:lnTo>
                  <a:lnTo>
                    <a:pt x="5768" y="3624"/>
                  </a:lnTo>
                  <a:lnTo>
                    <a:pt x="7320" y="4511"/>
                  </a:lnTo>
                  <a:lnTo>
                    <a:pt x="7579" y="4696"/>
                  </a:lnTo>
                  <a:lnTo>
                    <a:pt x="9428" y="5731"/>
                  </a:lnTo>
                  <a:lnTo>
                    <a:pt x="9428" y="5436"/>
                  </a:lnTo>
                  <a:lnTo>
                    <a:pt x="7579" y="4363"/>
                  </a:lnTo>
                  <a:lnTo>
                    <a:pt x="7320" y="4216"/>
                  </a:lnTo>
                  <a:lnTo>
                    <a:pt x="5768" y="3328"/>
                  </a:lnTo>
                  <a:lnTo>
                    <a:pt x="5472" y="3143"/>
                  </a:lnTo>
                  <a:lnTo>
                    <a:pt x="3919" y="2256"/>
                  </a:lnTo>
                  <a:lnTo>
                    <a:pt x="3660" y="2108"/>
                  </a:lnTo>
                  <a:lnTo>
                    <a:pt x="2107" y="1221"/>
                  </a:lnTo>
                  <a:lnTo>
                    <a:pt x="1849" y="1036"/>
                  </a:lnTo>
                  <a:lnTo>
                    <a:pt x="0" y="1"/>
                  </a:lnTo>
                  <a:close/>
                </a:path>
              </a:pathLst>
            </a:custGeom>
            <a:solidFill>
              <a:srgbClr val="161C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6"/>
            <p:cNvSpPr/>
            <p:nvPr/>
          </p:nvSpPr>
          <p:spPr>
            <a:xfrm flipH="1">
              <a:off x="7473310" y="2271382"/>
              <a:ext cx="219543" cy="128256"/>
            </a:xfrm>
            <a:custGeom>
              <a:avLst/>
              <a:gdLst/>
              <a:ahLst/>
              <a:cxnLst/>
              <a:rect l="l" t="t" r="r" b="b"/>
              <a:pathLst>
                <a:path w="4178" h="2441" extrusionOk="0">
                  <a:moveTo>
                    <a:pt x="2071" y="333"/>
                  </a:moveTo>
                  <a:lnTo>
                    <a:pt x="3623" y="1221"/>
                  </a:lnTo>
                  <a:lnTo>
                    <a:pt x="3476" y="1295"/>
                  </a:lnTo>
                  <a:lnTo>
                    <a:pt x="2071" y="2108"/>
                  </a:lnTo>
                  <a:lnTo>
                    <a:pt x="666" y="1295"/>
                  </a:lnTo>
                  <a:lnTo>
                    <a:pt x="518" y="1221"/>
                  </a:lnTo>
                  <a:lnTo>
                    <a:pt x="2071" y="333"/>
                  </a:lnTo>
                  <a:close/>
                  <a:moveTo>
                    <a:pt x="2071" y="1"/>
                  </a:moveTo>
                  <a:lnTo>
                    <a:pt x="1812" y="148"/>
                  </a:lnTo>
                  <a:lnTo>
                    <a:pt x="1664" y="259"/>
                  </a:lnTo>
                  <a:lnTo>
                    <a:pt x="259" y="1073"/>
                  </a:lnTo>
                  <a:lnTo>
                    <a:pt x="0" y="1221"/>
                  </a:lnTo>
                  <a:lnTo>
                    <a:pt x="259" y="1368"/>
                  </a:lnTo>
                  <a:lnTo>
                    <a:pt x="2108" y="2441"/>
                  </a:lnTo>
                  <a:lnTo>
                    <a:pt x="3919" y="1368"/>
                  </a:lnTo>
                  <a:lnTo>
                    <a:pt x="4178" y="1221"/>
                  </a:lnTo>
                  <a:lnTo>
                    <a:pt x="3919" y="1073"/>
                  </a:lnTo>
                  <a:lnTo>
                    <a:pt x="2477" y="259"/>
                  </a:lnTo>
                  <a:lnTo>
                    <a:pt x="2366" y="148"/>
                  </a:lnTo>
                  <a:lnTo>
                    <a:pt x="2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6"/>
            <p:cNvSpPr/>
            <p:nvPr/>
          </p:nvSpPr>
          <p:spPr>
            <a:xfrm flipH="1">
              <a:off x="7566512" y="1795428"/>
              <a:ext cx="555690" cy="355555"/>
            </a:xfrm>
            <a:custGeom>
              <a:avLst/>
              <a:gdLst/>
              <a:ahLst/>
              <a:cxnLst/>
              <a:rect l="l" t="t" r="r" b="b"/>
              <a:pathLst>
                <a:path w="10575" h="6767" extrusionOk="0">
                  <a:moveTo>
                    <a:pt x="38" y="5731"/>
                  </a:moveTo>
                  <a:cubicBezTo>
                    <a:pt x="38" y="5737"/>
                    <a:pt x="38" y="5742"/>
                    <a:pt x="38" y="5747"/>
                  </a:cubicBezTo>
                  <a:lnTo>
                    <a:pt x="38" y="5747"/>
                  </a:lnTo>
                  <a:lnTo>
                    <a:pt x="64" y="5731"/>
                  </a:lnTo>
                  <a:close/>
                  <a:moveTo>
                    <a:pt x="38" y="5747"/>
                  </a:moveTo>
                  <a:lnTo>
                    <a:pt x="1" y="5768"/>
                  </a:lnTo>
                  <a:lnTo>
                    <a:pt x="38" y="5768"/>
                  </a:lnTo>
                  <a:cubicBezTo>
                    <a:pt x="38" y="5768"/>
                    <a:pt x="38" y="5768"/>
                    <a:pt x="38" y="5747"/>
                  </a:cubicBezTo>
                  <a:close/>
                  <a:moveTo>
                    <a:pt x="9872" y="1"/>
                  </a:moveTo>
                  <a:lnTo>
                    <a:pt x="64" y="5731"/>
                  </a:lnTo>
                  <a:lnTo>
                    <a:pt x="186" y="5731"/>
                  </a:lnTo>
                  <a:cubicBezTo>
                    <a:pt x="186" y="5731"/>
                    <a:pt x="223" y="5768"/>
                    <a:pt x="223" y="5768"/>
                  </a:cubicBezTo>
                  <a:lnTo>
                    <a:pt x="260" y="5768"/>
                  </a:lnTo>
                  <a:cubicBezTo>
                    <a:pt x="297" y="5768"/>
                    <a:pt x="297" y="5805"/>
                    <a:pt x="297" y="5805"/>
                  </a:cubicBezTo>
                  <a:lnTo>
                    <a:pt x="334" y="5805"/>
                  </a:lnTo>
                  <a:cubicBezTo>
                    <a:pt x="370" y="5805"/>
                    <a:pt x="370" y="5842"/>
                    <a:pt x="370" y="5842"/>
                  </a:cubicBezTo>
                  <a:cubicBezTo>
                    <a:pt x="407" y="5842"/>
                    <a:pt x="407" y="5879"/>
                    <a:pt x="407" y="5879"/>
                  </a:cubicBezTo>
                  <a:lnTo>
                    <a:pt x="444" y="5879"/>
                  </a:lnTo>
                  <a:cubicBezTo>
                    <a:pt x="444" y="5916"/>
                    <a:pt x="444" y="5916"/>
                    <a:pt x="481" y="5916"/>
                  </a:cubicBezTo>
                  <a:cubicBezTo>
                    <a:pt x="481" y="5916"/>
                    <a:pt x="481" y="5916"/>
                    <a:pt x="481" y="5953"/>
                  </a:cubicBezTo>
                  <a:lnTo>
                    <a:pt x="518" y="5953"/>
                  </a:lnTo>
                  <a:cubicBezTo>
                    <a:pt x="518" y="5990"/>
                    <a:pt x="518" y="5990"/>
                    <a:pt x="518" y="5990"/>
                  </a:cubicBezTo>
                  <a:lnTo>
                    <a:pt x="555" y="5990"/>
                  </a:lnTo>
                  <a:cubicBezTo>
                    <a:pt x="555" y="5990"/>
                    <a:pt x="555" y="5990"/>
                    <a:pt x="555" y="6027"/>
                  </a:cubicBezTo>
                  <a:cubicBezTo>
                    <a:pt x="555" y="6027"/>
                    <a:pt x="555" y="6027"/>
                    <a:pt x="592" y="6064"/>
                  </a:cubicBezTo>
                  <a:cubicBezTo>
                    <a:pt x="592" y="6101"/>
                    <a:pt x="592" y="6101"/>
                    <a:pt x="592" y="6101"/>
                  </a:cubicBezTo>
                  <a:cubicBezTo>
                    <a:pt x="592" y="6101"/>
                    <a:pt x="629" y="6138"/>
                    <a:pt x="629" y="6138"/>
                  </a:cubicBezTo>
                  <a:cubicBezTo>
                    <a:pt x="629" y="6138"/>
                    <a:pt x="629" y="6138"/>
                    <a:pt x="629" y="6175"/>
                  </a:cubicBezTo>
                  <a:cubicBezTo>
                    <a:pt x="666" y="6212"/>
                    <a:pt x="666" y="6212"/>
                    <a:pt x="666" y="6212"/>
                  </a:cubicBezTo>
                  <a:cubicBezTo>
                    <a:pt x="666" y="6212"/>
                    <a:pt x="666" y="6212"/>
                    <a:pt x="666" y="6249"/>
                  </a:cubicBezTo>
                  <a:cubicBezTo>
                    <a:pt x="666" y="6249"/>
                    <a:pt x="666" y="6286"/>
                    <a:pt x="666" y="6286"/>
                  </a:cubicBezTo>
                  <a:cubicBezTo>
                    <a:pt x="703" y="6286"/>
                    <a:pt x="703" y="6323"/>
                    <a:pt x="703" y="6323"/>
                  </a:cubicBezTo>
                  <a:cubicBezTo>
                    <a:pt x="703" y="6323"/>
                    <a:pt x="703" y="6323"/>
                    <a:pt x="703" y="6360"/>
                  </a:cubicBezTo>
                  <a:cubicBezTo>
                    <a:pt x="703" y="6397"/>
                    <a:pt x="703" y="6397"/>
                    <a:pt x="703" y="6397"/>
                  </a:cubicBezTo>
                  <a:cubicBezTo>
                    <a:pt x="703" y="6397"/>
                    <a:pt x="703" y="6434"/>
                    <a:pt x="703" y="6434"/>
                  </a:cubicBezTo>
                  <a:cubicBezTo>
                    <a:pt x="703" y="6434"/>
                    <a:pt x="703" y="6434"/>
                    <a:pt x="703" y="6471"/>
                  </a:cubicBezTo>
                  <a:cubicBezTo>
                    <a:pt x="703" y="6471"/>
                    <a:pt x="703" y="6508"/>
                    <a:pt x="703" y="6508"/>
                  </a:cubicBezTo>
                  <a:cubicBezTo>
                    <a:pt x="703" y="6508"/>
                    <a:pt x="703" y="6545"/>
                    <a:pt x="703" y="6545"/>
                  </a:cubicBezTo>
                  <a:cubicBezTo>
                    <a:pt x="703" y="6545"/>
                    <a:pt x="703" y="6582"/>
                    <a:pt x="703" y="6582"/>
                  </a:cubicBezTo>
                  <a:cubicBezTo>
                    <a:pt x="703" y="6618"/>
                    <a:pt x="703" y="6618"/>
                    <a:pt x="703" y="6618"/>
                  </a:cubicBezTo>
                  <a:cubicBezTo>
                    <a:pt x="703" y="6618"/>
                    <a:pt x="703" y="6618"/>
                    <a:pt x="703" y="6655"/>
                  </a:cubicBezTo>
                  <a:cubicBezTo>
                    <a:pt x="703" y="6692"/>
                    <a:pt x="703" y="6692"/>
                    <a:pt x="666" y="6692"/>
                  </a:cubicBezTo>
                  <a:cubicBezTo>
                    <a:pt x="666" y="6692"/>
                    <a:pt x="666" y="6692"/>
                    <a:pt x="666" y="6723"/>
                  </a:cubicBezTo>
                  <a:lnTo>
                    <a:pt x="666" y="6723"/>
                  </a:lnTo>
                  <a:lnTo>
                    <a:pt x="10427" y="1036"/>
                  </a:lnTo>
                  <a:cubicBezTo>
                    <a:pt x="10463" y="999"/>
                    <a:pt x="10463" y="999"/>
                    <a:pt x="10463" y="999"/>
                  </a:cubicBezTo>
                  <a:lnTo>
                    <a:pt x="10500" y="999"/>
                  </a:lnTo>
                  <a:cubicBezTo>
                    <a:pt x="10500" y="962"/>
                    <a:pt x="10500" y="962"/>
                    <a:pt x="10500" y="962"/>
                  </a:cubicBezTo>
                  <a:cubicBezTo>
                    <a:pt x="10500" y="962"/>
                    <a:pt x="10500" y="962"/>
                    <a:pt x="10537" y="925"/>
                  </a:cubicBezTo>
                  <a:cubicBezTo>
                    <a:pt x="10537" y="925"/>
                    <a:pt x="10537" y="925"/>
                    <a:pt x="10537" y="888"/>
                  </a:cubicBezTo>
                  <a:cubicBezTo>
                    <a:pt x="10537" y="888"/>
                    <a:pt x="10537" y="851"/>
                    <a:pt x="10537" y="851"/>
                  </a:cubicBezTo>
                  <a:cubicBezTo>
                    <a:pt x="10574" y="814"/>
                    <a:pt x="10574" y="814"/>
                    <a:pt x="10574" y="814"/>
                  </a:cubicBezTo>
                  <a:cubicBezTo>
                    <a:pt x="10574" y="777"/>
                    <a:pt x="10574" y="777"/>
                    <a:pt x="10574" y="777"/>
                  </a:cubicBezTo>
                  <a:lnTo>
                    <a:pt x="10574" y="740"/>
                  </a:lnTo>
                  <a:cubicBezTo>
                    <a:pt x="10574" y="740"/>
                    <a:pt x="10574" y="703"/>
                    <a:pt x="10574" y="703"/>
                  </a:cubicBezTo>
                  <a:cubicBezTo>
                    <a:pt x="10574" y="703"/>
                    <a:pt x="10574" y="703"/>
                    <a:pt x="10574" y="666"/>
                  </a:cubicBezTo>
                  <a:cubicBezTo>
                    <a:pt x="10574" y="666"/>
                    <a:pt x="10537" y="666"/>
                    <a:pt x="10537" y="629"/>
                  </a:cubicBezTo>
                  <a:cubicBezTo>
                    <a:pt x="10537" y="629"/>
                    <a:pt x="10537" y="592"/>
                    <a:pt x="10537" y="592"/>
                  </a:cubicBezTo>
                  <a:cubicBezTo>
                    <a:pt x="10537" y="592"/>
                    <a:pt x="10537" y="592"/>
                    <a:pt x="10537" y="555"/>
                  </a:cubicBezTo>
                  <a:cubicBezTo>
                    <a:pt x="10537" y="555"/>
                    <a:pt x="10537" y="555"/>
                    <a:pt x="10537" y="518"/>
                  </a:cubicBezTo>
                  <a:lnTo>
                    <a:pt x="10500" y="518"/>
                  </a:lnTo>
                  <a:cubicBezTo>
                    <a:pt x="10500" y="518"/>
                    <a:pt x="10500" y="481"/>
                    <a:pt x="10500" y="481"/>
                  </a:cubicBezTo>
                  <a:cubicBezTo>
                    <a:pt x="10500" y="444"/>
                    <a:pt x="10500" y="444"/>
                    <a:pt x="10500" y="444"/>
                  </a:cubicBezTo>
                  <a:cubicBezTo>
                    <a:pt x="10500" y="444"/>
                    <a:pt x="10463" y="407"/>
                    <a:pt x="10463" y="407"/>
                  </a:cubicBezTo>
                  <a:cubicBezTo>
                    <a:pt x="10463" y="407"/>
                    <a:pt x="10463" y="407"/>
                    <a:pt x="10463" y="370"/>
                  </a:cubicBezTo>
                  <a:cubicBezTo>
                    <a:pt x="10427" y="333"/>
                    <a:pt x="10427" y="333"/>
                    <a:pt x="10427" y="333"/>
                  </a:cubicBezTo>
                  <a:cubicBezTo>
                    <a:pt x="10427" y="333"/>
                    <a:pt x="10427" y="297"/>
                    <a:pt x="10427" y="297"/>
                  </a:cubicBezTo>
                  <a:cubicBezTo>
                    <a:pt x="10390" y="297"/>
                    <a:pt x="10390" y="297"/>
                    <a:pt x="10390" y="260"/>
                  </a:cubicBezTo>
                  <a:cubicBezTo>
                    <a:pt x="10390" y="260"/>
                    <a:pt x="10353" y="223"/>
                    <a:pt x="10353" y="223"/>
                  </a:cubicBezTo>
                  <a:cubicBezTo>
                    <a:pt x="10353" y="223"/>
                    <a:pt x="10316" y="186"/>
                    <a:pt x="10316" y="186"/>
                  </a:cubicBezTo>
                  <a:cubicBezTo>
                    <a:pt x="10316" y="149"/>
                    <a:pt x="10279" y="149"/>
                    <a:pt x="10279" y="149"/>
                  </a:cubicBezTo>
                  <a:cubicBezTo>
                    <a:pt x="10279" y="149"/>
                    <a:pt x="10279" y="112"/>
                    <a:pt x="10279" y="112"/>
                  </a:cubicBezTo>
                  <a:lnTo>
                    <a:pt x="10242" y="112"/>
                  </a:lnTo>
                  <a:cubicBezTo>
                    <a:pt x="10242" y="75"/>
                    <a:pt x="10205" y="75"/>
                    <a:pt x="10205" y="75"/>
                  </a:cubicBezTo>
                  <a:lnTo>
                    <a:pt x="10168" y="75"/>
                  </a:lnTo>
                  <a:cubicBezTo>
                    <a:pt x="10168" y="38"/>
                    <a:pt x="10168" y="38"/>
                    <a:pt x="10168" y="38"/>
                  </a:cubicBezTo>
                  <a:lnTo>
                    <a:pt x="10094" y="38"/>
                  </a:lnTo>
                  <a:cubicBezTo>
                    <a:pt x="10094" y="38"/>
                    <a:pt x="10094" y="1"/>
                    <a:pt x="10094" y="1"/>
                  </a:cubicBezTo>
                  <a:close/>
                  <a:moveTo>
                    <a:pt x="666" y="6723"/>
                  </a:moveTo>
                  <a:lnTo>
                    <a:pt x="656" y="6729"/>
                  </a:lnTo>
                  <a:lnTo>
                    <a:pt x="666" y="6729"/>
                  </a:lnTo>
                  <a:cubicBezTo>
                    <a:pt x="666" y="6727"/>
                    <a:pt x="666" y="6725"/>
                    <a:pt x="666" y="6723"/>
                  </a:cubicBezTo>
                  <a:close/>
                  <a:moveTo>
                    <a:pt x="629" y="6729"/>
                  </a:moveTo>
                  <a:cubicBezTo>
                    <a:pt x="629" y="6729"/>
                    <a:pt x="629" y="6729"/>
                    <a:pt x="629" y="6745"/>
                  </a:cubicBezTo>
                  <a:lnTo>
                    <a:pt x="629" y="6745"/>
                  </a:lnTo>
                  <a:lnTo>
                    <a:pt x="656" y="6729"/>
                  </a:lnTo>
                  <a:close/>
                  <a:moveTo>
                    <a:pt x="629" y="6745"/>
                  </a:moveTo>
                  <a:lnTo>
                    <a:pt x="592" y="6766"/>
                  </a:lnTo>
                  <a:lnTo>
                    <a:pt x="629" y="6766"/>
                  </a:lnTo>
                  <a:cubicBezTo>
                    <a:pt x="629" y="6757"/>
                    <a:pt x="629" y="6750"/>
                    <a:pt x="629" y="6745"/>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6"/>
            <p:cNvSpPr/>
            <p:nvPr/>
          </p:nvSpPr>
          <p:spPr>
            <a:xfrm flipH="1">
              <a:off x="8085208" y="2096564"/>
              <a:ext cx="42826" cy="55695"/>
            </a:xfrm>
            <a:custGeom>
              <a:avLst/>
              <a:gdLst/>
              <a:ahLst/>
              <a:cxnLst/>
              <a:rect l="l" t="t" r="r" b="b"/>
              <a:pathLst>
                <a:path w="815" h="1060" extrusionOk="0">
                  <a:moveTo>
                    <a:pt x="149" y="0"/>
                  </a:moveTo>
                  <a:cubicBezTo>
                    <a:pt x="149" y="37"/>
                    <a:pt x="149" y="37"/>
                    <a:pt x="149" y="37"/>
                  </a:cubicBezTo>
                  <a:lnTo>
                    <a:pt x="112" y="37"/>
                  </a:lnTo>
                  <a:cubicBezTo>
                    <a:pt x="38" y="74"/>
                    <a:pt x="1" y="185"/>
                    <a:pt x="1" y="296"/>
                  </a:cubicBezTo>
                  <a:cubicBezTo>
                    <a:pt x="1" y="555"/>
                    <a:pt x="186" y="887"/>
                    <a:pt x="408" y="998"/>
                  </a:cubicBezTo>
                  <a:cubicBezTo>
                    <a:pt x="494" y="1042"/>
                    <a:pt x="568" y="1060"/>
                    <a:pt x="629" y="1060"/>
                  </a:cubicBezTo>
                  <a:cubicBezTo>
                    <a:pt x="673" y="1060"/>
                    <a:pt x="710" y="1051"/>
                    <a:pt x="740" y="1035"/>
                  </a:cubicBezTo>
                  <a:cubicBezTo>
                    <a:pt x="740" y="1035"/>
                    <a:pt x="740" y="998"/>
                    <a:pt x="740" y="998"/>
                  </a:cubicBezTo>
                  <a:lnTo>
                    <a:pt x="777" y="998"/>
                  </a:lnTo>
                  <a:cubicBezTo>
                    <a:pt x="777" y="961"/>
                    <a:pt x="777" y="961"/>
                    <a:pt x="777" y="961"/>
                  </a:cubicBezTo>
                  <a:cubicBezTo>
                    <a:pt x="814" y="961"/>
                    <a:pt x="814" y="961"/>
                    <a:pt x="814" y="924"/>
                  </a:cubicBezTo>
                  <a:cubicBezTo>
                    <a:pt x="814" y="887"/>
                    <a:pt x="814" y="887"/>
                    <a:pt x="814" y="887"/>
                  </a:cubicBezTo>
                  <a:cubicBezTo>
                    <a:pt x="814" y="887"/>
                    <a:pt x="814" y="887"/>
                    <a:pt x="814" y="851"/>
                  </a:cubicBezTo>
                  <a:cubicBezTo>
                    <a:pt x="814" y="851"/>
                    <a:pt x="814" y="814"/>
                    <a:pt x="814" y="814"/>
                  </a:cubicBezTo>
                  <a:cubicBezTo>
                    <a:pt x="814" y="814"/>
                    <a:pt x="814" y="777"/>
                    <a:pt x="814" y="777"/>
                  </a:cubicBezTo>
                  <a:cubicBezTo>
                    <a:pt x="814" y="777"/>
                    <a:pt x="814" y="740"/>
                    <a:pt x="814" y="740"/>
                  </a:cubicBezTo>
                  <a:cubicBezTo>
                    <a:pt x="814" y="703"/>
                    <a:pt x="814" y="703"/>
                    <a:pt x="814" y="703"/>
                  </a:cubicBezTo>
                  <a:cubicBezTo>
                    <a:pt x="814" y="703"/>
                    <a:pt x="814" y="666"/>
                    <a:pt x="814" y="666"/>
                  </a:cubicBezTo>
                  <a:cubicBezTo>
                    <a:pt x="814" y="666"/>
                    <a:pt x="814" y="666"/>
                    <a:pt x="814" y="629"/>
                  </a:cubicBezTo>
                  <a:cubicBezTo>
                    <a:pt x="814" y="592"/>
                    <a:pt x="814" y="592"/>
                    <a:pt x="814" y="592"/>
                  </a:cubicBezTo>
                  <a:cubicBezTo>
                    <a:pt x="814" y="592"/>
                    <a:pt x="814" y="555"/>
                    <a:pt x="777" y="555"/>
                  </a:cubicBezTo>
                  <a:cubicBezTo>
                    <a:pt x="777" y="555"/>
                    <a:pt x="777" y="555"/>
                    <a:pt x="777" y="518"/>
                  </a:cubicBezTo>
                  <a:cubicBezTo>
                    <a:pt x="777" y="518"/>
                    <a:pt x="777" y="481"/>
                    <a:pt x="777" y="481"/>
                  </a:cubicBezTo>
                  <a:cubicBezTo>
                    <a:pt x="777" y="481"/>
                    <a:pt x="777" y="481"/>
                    <a:pt x="740" y="444"/>
                  </a:cubicBezTo>
                  <a:cubicBezTo>
                    <a:pt x="740" y="407"/>
                    <a:pt x="740" y="407"/>
                    <a:pt x="740" y="407"/>
                  </a:cubicBezTo>
                  <a:cubicBezTo>
                    <a:pt x="740" y="407"/>
                    <a:pt x="703" y="370"/>
                    <a:pt x="703" y="370"/>
                  </a:cubicBezTo>
                  <a:cubicBezTo>
                    <a:pt x="703" y="370"/>
                    <a:pt x="703" y="370"/>
                    <a:pt x="703" y="333"/>
                  </a:cubicBezTo>
                  <a:cubicBezTo>
                    <a:pt x="666" y="296"/>
                    <a:pt x="666" y="296"/>
                    <a:pt x="666" y="296"/>
                  </a:cubicBezTo>
                  <a:cubicBezTo>
                    <a:pt x="666" y="259"/>
                    <a:pt x="666" y="259"/>
                    <a:pt x="666" y="259"/>
                  </a:cubicBezTo>
                  <a:cubicBezTo>
                    <a:pt x="629" y="259"/>
                    <a:pt x="629" y="259"/>
                    <a:pt x="629" y="222"/>
                  </a:cubicBezTo>
                  <a:lnTo>
                    <a:pt x="592" y="222"/>
                  </a:lnTo>
                  <a:cubicBezTo>
                    <a:pt x="592" y="185"/>
                    <a:pt x="592" y="185"/>
                    <a:pt x="592" y="185"/>
                  </a:cubicBezTo>
                  <a:cubicBezTo>
                    <a:pt x="555" y="185"/>
                    <a:pt x="555" y="148"/>
                    <a:pt x="555" y="148"/>
                  </a:cubicBezTo>
                  <a:lnTo>
                    <a:pt x="518" y="148"/>
                  </a:lnTo>
                  <a:cubicBezTo>
                    <a:pt x="518" y="148"/>
                    <a:pt x="518" y="111"/>
                    <a:pt x="481" y="111"/>
                  </a:cubicBezTo>
                  <a:cubicBezTo>
                    <a:pt x="481" y="111"/>
                    <a:pt x="445" y="74"/>
                    <a:pt x="445" y="74"/>
                  </a:cubicBezTo>
                  <a:lnTo>
                    <a:pt x="408" y="74"/>
                  </a:lnTo>
                  <a:cubicBezTo>
                    <a:pt x="408" y="37"/>
                    <a:pt x="408" y="37"/>
                    <a:pt x="371" y="37"/>
                  </a:cubicBezTo>
                  <a:lnTo>
                    <a:pt x="334" y="37"/>
                  </a:lnTo>
                  <a:cubicBezTo>
                    <a:pt x="334" y="37"/>
                    <a:pt x="297" y="0"/>
                    <a:pt x="297" y="0"/>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6"/>
            <p:cNvSpPr/>
            <p:nvPr/>
          </p:nvSpPr>
          <p:spPr>
            <a:xfrm flipH="1">
              <a:off x="6340724" y="1660124"/>
              <a:ext cx="782117" cy="1003352"/>
            </a:xfrm>
            <a:custGeom>
              <a:avLst/>
              <a:gdLst/>
              <a:ahLst/>
              <a:cxnLst/>
              <a:rect l="l" t="t" r="r" b="b"/>
              <a:pathLst>
                <a:path w="14884" h="19096" extrusionOk="0">
                  <a:moveTo>
                    <a:pt x="14851" y="4290"/>
                  </a:moveTo>
                  <a:cubicBezTo>
                    <a:pt x="14856" y="4356"/>
                    <a:pt x="14865" y="4422"/>
                    <a:pt x="14884" y="4498"/>
                  </a:cubicBezTo>
                  <a:cubicBezTo>
                    <a:pt x="14884" y="4498"/>
                    <a:pt x="14884" y="4461"/>
                    <a:pt x="14884" y="4461"/>
                  </a:cubicBezTo>
                  <a:cubicBezTo>
                    <a:pt x="14873" y="4407"/>
                    <a:pt x="14862" y="4349"/>
                    <a:pt x="14851" y="4290"/>
                  </a:cubicBezTo>
                  <a:close/>
                  <a:moveTo>
                    <a:pt x="6713" y="18473"/>
                  </a:moveTo>
                  <a:cubicBezTo>
                    <a:pt x="6652" y="18498"/>
                    <a:pt x="6590" y="18522"/>
                    <a:pt x="6529" y="18547"/>
                  </a:cubicBezTo>
                  <a:lnTo>
                    <a:pt x="6602" y="18547"/>
                  </a:lnTo>
                  <a:cubicBezTo>
                    <a:pt x="6602" y="18510"/>
                    <a:pt x="6639" y="18510"/>
                    <a:pt x="6639" y="18510"/>
                  </a:cubicBezTo>
                  <a:lnTo>
                    <a:pt x="6713" y="18510"/>
                  </a:lnTo>
                  <a:cubicBezTo>
                    <a:pt x="6713" y="18473"/>
                    <a:pt x="6713" y="18473"/>
                    <a:pt x="6713" y="18473"/>
                  </a:cubicBezTo>
                  <a:close/>
                  <a:moveTo>
                    <a:pt x="10802" y="1"/>
                  </a:moveTo>
                  <a:cubicBezTo>
                    <a:pt x="9836" y="1"/>
                    <a:pt x="8751" y="305"/>
                    <a:pt x="7601" y="949"/>
                  </a:cubicBezTo>
                  <a:cubicBezTo>
                    <a:pt x="3497" y="3204"/>
                    <a:pt x="96" y="8935"/>
                    <a:pt x="59" y="13667"/>
                  </a:cubicBezTo>
                  <a:cubicBezTo>
                    <a:pt x="1" y="17084"/>
                    <a:pt x="1690" y="19095"/>
                    <a:pt x="4166" y="19095"/>
                  </a:cubicBezTo>
                  <a:cubicBezTo>
                    <a:pt x="4851" y="19095"/>
                    <a:pt x="5596" y="18941"/>
                    <a:pt x="6381" y="18621"/>
                  </a:cubicBezTo>
                  <a:lnTo>
                    <a:pt x="6418" y="18621"/>
                  </a:lnTo>
                  <a:cubicBezTo>
                    <a:pt x="6418" y="18621"/>
                    <a:pt x="6455" y="18584"/>
                    <a:pt x="6455" y="18584"/>
                  </a:cubicBezTo>
                  <a:lnTo>
                    <a:pt x="6529" y="18584"/>
                  </a:lnTo>
                  <a:cubicBezTo>
                    <a:pt x="6529" y="18584"/>
                    <a:pt x="6529" y="18547"/>
                    <a:pt x="6529" y="18547"/>
                  </a:cubicBezTo>
                  <a:lnTo>
                    <a:pt x="6529" y="18547"/>
                  </a:lnTo>
                  <a:cubicBezTo>
                    <a:pt x="6405" y="18596"/>
                    <a:pt x="6282" y="18646"/>
                    <a:pt x="6159" y="18695"/>
                  </a:cubicBezTo>
                  <a:lnTo>
                    <a:pt x="6085" y="18695"/>
                  </a:lnTo>
                  <a:cubicBezTo>
                    <a:pt x="5900" y="18769"/>
                    <a:pt x="5715" y="18806"/>
                    <a:pt x="5530" y="18843"/>
                  </a:cubicBezTo>
                  <a:lnTo>
                    <a:pt x="5456" y="18843"/>
                  </a:lnTo>
                  <a:cubicBezTo>
                    <a:pt x="5272" y="18880"/>
                    <a:pt x="5087" y="18917"/>
                    <a:pt x="4902" y="18917"/>
                  </a:cubicBezTo>
                  <a:lnTo>
                    <a:pt x="4310" y="18917"/>
                  </a:lnTo>
                  <a:cubicBezTo>
                    <a:pt x="4162" y="18917"/>
                    <a:pt x="3978" y="18880"/>
                    <a:pt x="3830" y="18843"/>
                  </a:cubicBezTo>
                  <a:lnTo>
                    <a:pt x="3793" y="18843"/>
                  </a:lnTo>
                  <a:cubicBezTo>
                    <a:pt x="3608" y="18806"/>
                    <a:pt x="3460" y="18769"/>
                    <a:pt x="3312" y="18695"/>
                  </a:cubicBezTo>
                  <a:lnTo>
                    <a:pt x="3275" y="18695"/>
                  </a:lnTo>
                  <a:cubicBezTo>
                    <a:pt x="3127" y="18621"/>
                    <a:pt x="2979" y="18547"/>
                    <a:pt x="2868" y="18510"/>
                  </a:cubicBezTo>
                  <a:cubicBezTo>
                    <a:pt x="2831" y="18473"/>
                    <a:pt x="2795" y="18473"/>
                    <a:pt x="2795" y="18473"/>
                  </a:cubicBezTo>
                  <a:cubicBezTo>
                    <a:pt x="2647" y="18399"/>
                    <a:pt x="2536" y="18288"/>
                    <a:pt x="2425" y="18214"/>
                  </a:cubicBezTo>
                  <a:cubicBezTo>
                    <a:pt x="2388" y="18214"/>
                    <a:pt x="2388" y="18177"/>
                    <a:pt x="2351" y="18177"/>
                  </a:cubicBezTo>
                  <a:cubicBezTo>
                    <a:pt x="2240" y="18066"/>
                    <a:pt x="2129" y="17956"/>
                    <a:pt x="2018" y="17845"/>
                  </a:cubicBezTo>
                  <a:cubicBezTo>
                    <a:pt x="2018" y="17845"/>
                    <a:pt x="1981" y="17845"/>
                    <a:pt x="1981" y="17808"/>
                  </a:cubicBezTo>
                  <a:cubicBezTo>
                    <a:pt x="1870" y="17697"/>
                    <a:pt x="1759" y="17586"/>
                    <a:pt x="1648" y="17438"/>
                  </a:cubicBezTo>
                  <a:cubicBezTo>
                    <a:pt x="1574" y="17290"/>
                    <a:pt x="1464" y="17142"/>
                    <a:pt x="1390" y="16994"/>
                  </a:cubicBezTo>
                  <a:cubicBezTo>
                    <a:pt x="1390" y="16994"/>
                    <a:pt x="1353" y="16957"/>
                    <a:pt x="1353" y="16957"/>
                  </a:cubicBezTo>
                  <a:cubicBezTo>
                    <a:pt x="1279" y="16809"/>
                    <a:pt x="1205" y="16625"/>
                    <a:pt x="1131" y="16477"/>
                  </a:cubicBezTo>
                  <a:cubicBezTo>
                    <a:pt x="1131" y="16440"/>
                    <a:pt x="1094" y="16403"/>
                    <a:pt x="1094" y="16403"/>
                  </a:cubicBezTo>
                  <a:cubicBezTo>
                    <a:pt x="1020" y="16218"/>
                    <a:pt x="983" y="16070"/>
                    <a:pt x="946" y="15885"/>
                  </a:cubicBezTo>
                  <a:cubicBezTo>
                    <a:pt x="909" y="15848"/>
                    <a:pt x="909" y="15811"/>
                    <a:pt x="909" y="15774"/>
                  </a:cubicBezTo>
                  <a:cubicBezTo>
                    <a:pt x="872" y="15589"/>
                    <a:pt x="835" y="15405"/>
                    <a:pt x="798" y="15220"/>
                  </a:cubicBezTo>
                  <a:cubicBezTo>
                    <a:pt x="761" y="15183"/>
                    <a:pt x="761" y="15146"/>
                    <a:pt x="761" y="15109"/>
                  </a:cubicBezTo>
                  <a:cubicBezTo>
                    <a:pt x="724" y="14924"/>
                    <a:pt x="724" y="14702"/>
                    <a:pt x="687" y="14480"/>
                  </a:cubicBezTo>
                  <a:cubicBezTo>
                    <a:pt x="687" y="14480"/>
                    <a:pt x="687" y="14443"/>
                    <a:pt x="687" y="14443"/>
                  </a:cubicBezTo>
                  <a:cubicBezTo>
                    <a:pt x="687" y="14185"/>
                    <a:pt x="687" y="13963"/>
                    <a:pt x="687" y="13704"/>
                  </a:cubicBezTo>
                  <a:cubicBezTo>
                    <a:pt x="687" y="13408"/>
                    <a:pt x="687" y="13112"/>
                    <a:pt x="724" y="12817"/>
                  </a:cubicBezTo>
                  <a:cubicBezTo>
                    <a:pt x="724" y="12743"/>
                    <a:pt x="761" y="12632"/>
                    <a:pt x="761" y="12521"/>
                  </a:cubicBezTo>
                  <a:cubicBezTo>
                    <a:pt x="798" y="12336"/>
                    <a:pt x="798" y="12114"/>
                    <a:pt x="835" y="11929"/>
                  </a:cubicBezTo>
                  <a:cubicBezTo>
                    <a:pt x="835" y="11929"/>
                    <a:pt x="835" y="11892"/>
                    <a:pt x="835" y="11892"/>
                  </a:cubicBezTo>
                  <a:cubicBezTo>
                    <a:pt x="872" y="11744"/>
                    <a:pt x="909" y="11560"/>
                    <a:pt x="946" y="11412"/>
                  </a:cubicBezTo>
                  <a:cubicBezTo>
                    <a:pt x="946" y="11375"/>
                    <a:pt x="946" y="11375"/>
                    <a:pt x="946" y="11375"/>
                  </a:cubicBezTo>
                  <a:cubicBezTo>
                    <a:pt x="983" y="11301"/>
                    <a:pt x="983" y="11227"/>
                    <a:pt x="1020" y="11190"/>
                  </a:cubicBezTo>
                  <a:cubicBezTo>
                    <a:pt x="1020" y="11116"/>
                    <a:pt x="1020" y="11042"/>
                    <a:pt x="1057" y="10968"/>
                  </a:cubicBezTo>
                  <a:cubicBezTo>
                    <a:pt x="1131" y="10709"/>
                    <a:pt x="1205" y="10451"/>
                    <a:pt x="1279" y="10192"/>
                  </a:cubicBezTo>
                  <a:cubicBezTo>
                    <a:pt x="1279" y="10155"/>
                    <a:pt x="1279" y="10155"/>
                    <a:pt x="1279" y="10118"/>
                  </a:cubicBezTo>
                  <a:cubicBezTo>
                    <a:pt x="1390" y="9896"/>
                    <a:pt x="1464" y="9637"/>
                    <a:pt x="1537" y="9415"/>
                  </a:cubicBezTo>
                  <a:cubicBezTo>
                    <a:pt x="1574" y="9341"/>
                    <a:pt x="1611" y="9267"/>
                    <a:pt x="1611" y="9230"/>
                  </a:cubicBezTo>
                  <a:cubicBezTo>
                    <a:pt x="1722" y="8972"/>
                    <a:pt x="1833" y="8713"/>
                    <a:pt x="1944" y="8454"/>
                  </a:cubicBezTo>
                  <a:cubicBezTo>
                    <a:pt x="1944" y="8417"/>
                    <a:pt x="1981" y="8343"/>
                    <a:pt x="1981" y="8306"/>
                  </a:cubicBezTo>
                  <a:cubicBezTo>
                    <a:pt x="2092" y="8084"/>
                    <a:pt x="2203" y="7863"/>
                    <a:pt x="2314" y="7641"/>
                  </a:cubicBezTo>
                  <a:cubicBezTo>
                    <a:pt x="2351" y="7604"/>
                    <a:pt x="2388" y="7530"/>
                    <a:pt x="2388" y="7493"/>
                  </a:cubicBezTo>
                  <a:cubicBezTo>
                    <a:pt x="2536" y="7234"/>
                    <a:pt x="2647" y="7012"/>
                    <a:pt x="2795" y="6753"/>
                  </a:cubicBezTo>
                  <a:cubicBezTo>
                    <a:pt x="2831" y="6716"/>
                    <a:pt x="2868" y="6643"/>
                    <a:pt x="2905" y="6606"/>
                  </a:cubicBezTo>
                  <a:cubicBezTo>
                    <a:pt x="3016" y="6384"/>
                    <a:pt x="3164" y="6162"/>
                    <a:pt x="3312" y="5977"/>
                  </a:cubicBezTo>
                  <a:cubicBezTo>
                    <a:pt x="3312" y="5940"/>
                    <a:pt x="3349" y="5903"/>
                    <a:pt x="3386" y="5866"/>
                  </a:cubicBezTo>
                  <a:cubicBezTo>
                    <a:pt x="3534" y="5607"/>
                    <a:pt x="3682" y="5386"/>
                    <a:pt x="3867" y="5164"/>
                  </a:cubicBezTo>
                  <a:cubicBezTo>
                    <a:pt x="3904" y="5127"/>
                    <a:pt x="3941" y="5053"/>
                    <a:pt x="3978" y="5016"/>
                  </a:cubicBezTo>
                  <a:cubicBezTo>
                    <a:pt x="4162" y="4794"/>
                    <a:pt x="4310" y="4572"/>
                    <a:pt x="4495" y="4350"/>
                  </a:cubicBezTo>
                  <a:lnTo>
                    <a:pt x="4532" y="4350"/>
                  </a:lnTo>
                  <a:cubicBezTo>
                    <a:pt x="4680" y="4129"/>
                    <a:pt x="4865" y="3944"/>
                    <a:pt x="5050" y="3759"/>
                  </a:cubicBezTo>
                  <a:cubicBezTo>
                    <a:pt x="5087" y="3685"/>
                    <a:pt x="5161" y="3648"/>
                    <a:pt x="5198" y="3611"/>
                  </a:cubicBezTo>
                  <a:cubicBezTo>
                    <a:pt x="5382" y="3426"/>
                    <a:pt x="5530" y="3241"/>
                    <a:pt x="5715" y="3056"/>
                  </a:cubicBezTo>
                  <a:lnTo>
                    <a:pt x="5752" y="3056"/>
                  </a:lnTo>
                  <a:cubicBezTo>
                    <a:pt x="5789" y="3019"/>
                    <a:pt x="5826" y="2982"/>
                    <a:pt x="5863" y="2945"/>
                  </a:cubicBezTo>
                  <a:cubicBezTo>
                    <a:pt x="5974" y="2872"/>
                    <a:pt x="6085" y="2761"/>
                    <a:pt x="6233" y="2613"/>
                  </a:cubicBezTo>
                  <a:cubicBezTo>
                    <a:pt x="6307" y="2576"/>
                    <a:pt x="6344" y="2539"/>
                    <a:pt x="6418" y="2502"/>
                  </a:cubicBezTo>
                  <a:cubicBezTo>
                    <a:pt x="6455" y="2465"/>
                    <a:pt x="6492" y="2428"/>
                    <a:pt x="6529" y="2391"/>
                  </a:cubicBezTo>
                  <a:cubicBezTo>
                    <a:pt x="6750" y="2243"/>
                    <a:pt x="6935" y="2095"/>
                    <a:pt x="7157" y="1947"/>
                  </a:cubicBezTo>
                  <a:cubicBezTo>
                    <a:pt x="7194" y="1910"/>
                    <a:pt x="7231" y="1910"/>
                    <a:pt x="7268" y="1873"/>
                  </a:cubicBezTo>
                  <a:cubicBezTo>
                    <a:pt x="7490" y="1725"/>
                    <a:pt x="7675" y="1578"/>
                    <a:pt x="7933" y="1467"/>
                  </a:cubicBezTo>
                  <a:cubicBezTo>
                    <a:pt x="8118" y="1356"/>
                    <a:pt x="8340" y="1245"/>
                    <a:pt x="8525" y="1134"/>
                  </a:cubicBezTo>
                  <a:lnTo>
                    <a:pt x="8599" y="1134"/>
                  </a:lnTo>
                  <a:cubicBezTo>
                    <a:pt x="8784" y="1023"/>
                    <a:pt x="8969" y="949"/>
                    <a:pt x="9153" y="875"/>
                  </a:cubicBezTo>
                  <a:lnTo>
                    <a:pt x="9264" y="875"/>
                  </a:lnTo>
                  <a:cubicBezTo>
                    <a:pt x="9449" y="801"/>
                    <a:pt x="9634" y="764"/>
                    <a:pt x="9782" y="690"/>
                  </a:cubicBezTo>
                  <a:lnTo>
                    <a:pt x="9893" y="690"/>
                  </a:lnTo>
                  <a:cubicBezTo>
                    <a:pt x="10078" y="653"/>
                    <a:pt x="10226" y="616"/>
                    <a:pt x="10410" y="579"/>
                  </a:cubicBezTo>
                  <a:lnTo>
                    <a:pt x="10484" y="579"/>
                  </a:lnTo>
                  <a:cubicBezTo>
                    <a:pt x="10669" y="579"/>
                    <a:pt x="10854" y="542"/>
                    <a:pt x="11002" y="542"/>
                  </a:cubicBezTo>
                  <a:lnTo>
                    <a:pt x="11039" y="542"/>
                  </a:lnTo>
                  <a:cubicBezTo>
                    <a:pt x="11187" y="542"/>
                    <a:pt x="11372" y="579"/>
                    <a:pt x="11520" y="579"/>
                  </a:cubicBezTo>
                  <a:lnTo>
                    <a:pt x="11557" y="579"/>
                  </a:lnTo>
                  <a:cubicBezTo>
                    <a:pt x="11741" y="616"/>
                    <a:pt x="11889" y="653"/>
                    <a:pt x="12037" y="690"/>
                  </a:cubicBezTo>
                  <a:lnTo>
                    <a:pt x="12111" y="690"/>
                  </a:lnTo>
                  <a:cubicBezTo>
                    <a:pt x="12259" y="764"/>
                    <a:pt x="12370" y="801"/>
                    <a:pt x="12518" y="838"/>
                  </a:cubicBezTo>
                  <a:cubicBezTo>
                    <a:pt x="12555" y="875"/>
                    <a:pt x="12555" y="875"/>
                    <a:pt x="12592" y="875"/>
                  </a:cubicBezTo>
                  <a:cubicBezTo>
                    <a:pt x="12703" y="949"/>
                    <a:pt x="12851" y="1023"/>
                    <a:pt x="12961" y="1097"/>
                  </a:cubicBezTo>
                  <a:cubicBezTo>
                    <a:pt x="12998" y="1097"/>
                    <a:pt x="12998" y="1134"/>
                    <a:pt x="13035" y="1134"/>
                  </a:cubicBezTo>
                  <a:cubicBezTo>
                    <a:pt x="13146" y="1208"/>
                    <a:pt x="13294" y="1319"/>
                    <a:pt x="13405" y="1393"/>
                  </a:cubicBezTo>
                  <a:cubicBezTo>
                    <a:pt x="13405" y="1430"/>
                    <a:pt x="13405" y="1430"/>
                    <a:pt x="13405" y="1430"/>
                  </a:cubicBezTo>
                  <a:cubicBezTo>
                    <a:pt x="13516" y="1541"/>
                    <a:pt x="13627" y="1651"/>
                    <a:pt x="13738" y="1762"/>
                  </a:cubicBezTo>
                  <a:cubicBezTo>
                    <a:pt x="13738" y="1762"/>
                    <a:pt x="13775" y="1762"/>
                    <a:pt x="13775" y="1799"/>
                  </a:cubicBezTo>
                  <a:cubicBezTo>
                    <a:pt x="13886" y="1910"/>
                    <a:pt x="13960" y="2021"/>
                    <a:pt x="14071" y="2169"/>
                  </a:cubicBezTo>
                  <a:cubicBezTo>
                    <a:pt x="14071" y="2206"/>
                    <a:pt x="14071" y="2206"/>
                    <a:pt x="14108" y="2243"/>
                  </a:cubicBezTo>
                  <a:cubicBezTo>
                    <a:pt x="14181" y="2354"/>
                    <a:pt x="14255" y="2502"/>
                    <a:pt x="14329" y="2650"/>
                  </a:cubicBezTo>
                  <a:cubicBezTo>
                    <a:pt x="14366" y="2687"/>
                    <a:pt x="14366" y="2724"/>
                    <a:pt x="14366" y="2724"/>
                  </a:cubicBezTo>
                  <a:cubicBezTo>
                    <a:pt x="14440" y="2908"/>
                    <a:pt x="14514" y="3056"/>
                    <a:pt x="14588" y="3204"/>
                  </a:cubicBezTo>
                  <a:cubicBezTo>
                    <a:pt x="14588" y="3241"/>
                    <a:pt x="14588" y="3278"/>
                    <a:pt x="14588" y="3278"/>
                  </a:cubicBezTo>
                  <a:cubicBezTo>
                    <a:pt x="14662" y="3463"/>
                    <a:pt x="14699" y="3648"/>
                    <a:pt x="14773" y="3833"/>
                  </a:cubicBezTo>
                  <a:cubicBezTo>
                    <a:pt x="14773" y="3833"/>
                    <a:pt x="14773" y="3870"/>
                    <a:pt x="14773" y="3870"/>
                  </a:cubicBezTo>
                  <a:cubicBezTo>
                    <a:pt x="14799" y="4000"/>
                    <a:pt x="14825" y="4149"/>
                    <a:pt x="14851" y="4290"/>
                  </a:cubicBezTo>
                  <a:lnTo>
                    <a:pt x="14851" y="4290"/>
                  </a:lnTo>
                  <a:cubicBezTo>
                    <a:pt x="14847" y="4227"/>
                    <a:pt x="14847" y="4164"/>
                    <a:pt x="14847" y="4092"/>
                  </a:cubicBezTo>
                  <a:cubicBezTo>
                    <a:pt x="14490" y="1493"/>
                    <a:pt x="12940" y="1"/>
                    <a:pt x="108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6"/>
            <p:cNvSpPr/>
            <p:nvPr/>
          </p:nvSpPr>
          <p:spPr>
            <a:xfrm flipH="1">
              <a:off x="6336837" y="1688603"/>
              <a:ext cx="751850" cy="965468"/>
            </a:xfrm>
            <a:custGeom>
              <a:avLst/>
              <a:gdLst/>
              <a:ahLst/>
              <a:cxnLst/>
              <a:rect l="l" t="t" r="r" b="b"/>
              <a:pathLst>
                <a:path w="14308" h="18375" extrusionOk="0">
                  <a:moveTo>
                    <a:pt x="10352" y="0"/>
                  </a:moveTo>
                  <a:cubicBezTo>
                    <a:pt x="10167" y="0"/>
                    <a:pt x="10019" y="37"/>
                    <a:pt x="9834" y="37"/>
                  </a:cubicBezTo>
                  <a:lnTo>
                    <a:pt x="9760" y="37"/>
                  </a:lnTo>
                  <a:cubicBezTo>
                    <a:pt x="9576" y="74"/>
                    <a:pt x="9428" y="111"/>
                    <a:pt x="9243" y="148"/>
                  </a:cubicBezTo>
                  <a:lnTo>
                    <a:pt x="9132" y="148"/>
                  </a:lnTo>
                  <a:cubicBezTo>
                    <a:pt x="8984" y="185"/>
                    <a:pt x="8799" y="259"/>
                    <a:pt x="8614" y="333"/>
                  </a:cubicBezTo>
                  <a:lnTo>
                    <a:pt x="8503" y="333"/>
                  </a:lnTo>
                  <a:cubicBezTo>
                    <a:pt x="8319" y="407"/>
                    <a:pt x="8134" y="481"/>
                    <a:pt x="7949" y="592"/>
                  </a:cubicBezTo>
                  <a:lnTo>
                    <a:pt x="7875" y="592"/>
                  </a:lnTo>
                  <a:cubicBezTo>
                    <a:pt x="7690" y="703"/>
                    <a:pt x="7468" y="814"/>
                    <a:pt x="7283" y="925"/>
                  </a:cubicBezTo>
                  <a:lnTo>
                    <a:pt x="7246" y="925"/>
                  </a:lnTo>
                  <a:cubicBezTo>
                    <a:pt x="7025" y="1036"/>
                    <a:pt x="6803" y="1183"/>
                    <a:pt x="6618" y="1331"/>
                  </a:cubicBezTo>
                  <a:cubicBezTo>
                    <a:pt x="6581" y="1331"/>
                    <a:pt x="6544" y="1368"/>
                    <a:pt x="6507" y="1405"/>
                  </a:cubicBezTo>
                  <a:cubicBezTo>
                    <a:pt x="6285" y="1553"/>
                    <a:pt x="6063" y="1701"/>
                    <a:pt x="5879" y="1849"/>
                  </a:cubicBezTo>
                  <a:cubicBezTo>
                    <a:pt x="5842" y="1886"/>
                    <a:pt x="5805" y="1923"/>
                    <a:pt x="5768" y="1960"/>
                  </a:cubicBezTo>
                  <a:cubicBezTo>
                    <a:pt x="5694" y="1997"/>
                    <a:pt x="5657" y="2034"/>
                    <a:pt x="5583" y="2071"/>
                  </a:cubicBezTo>
                  <a:cubicBezTo>
                    <a:pt x="5435" y="2219"/>
                    <a:pt x="5324" y="2330"/>
                    <a:pt x="5213" y="2403"/>
                  </a:cubicBezTo>
                  <a:cubicBezTo>
                    <a:pt x="5176" y="2440"/>
                    <a:pt x="5139" y="2477"/>
                    <a:pt x="5102" y="2477"/>
                  </a:cubicBezTo>
                  <a:cubicBezTo>
                    <a:pt x="5102" y="2514"/>
                    <a:pt x="5102" y="2514"/>
                    <a:pt x="5065" y="2514"/>
                  </a:cubicBezTo>
                  <a:cubicBezTo>
                    <a:pt x="4880" y="2699"/>
                    <a:pt x="4732" y="2884"/>
                    <a:pt x="4548" y="3069"/>
                  </a:cubicBezTo>
                  <a:cubicBezTo>
                    <a:pt x="4511" y="3106"/>
                    <a:pt x="4437" y="3143"/>
                    <a:pt x="4400" y="3180"/>
                  </a:cubicBezTo>
                  <a:cubicBezTo>
                    <a:pt x="4215" y="3402"/>
                    <a:pt x="4030" y="3587"/>
                    <a:pt x="3882" y="3808"/>
                  </a:cubicBezTo>
                  <a:lnTo>
                    <a:pt x="3845" y="3808"/>
                  </a:lnTo>
                  <a:cubicBezTo>
                    <a:pt x="3660" y="4030"/>
                    <a:pt x="3475" y="4252"/>
                    <a:pt x="3328" y="4474"/>
                  </a:cubicBezTo>
                  <a:cubicBezTo>
                    <a:pt x="3291" y="4511"/>
                    <a:pt x="3254" y="4585"/>
                    <a:pt x="3217" y="4622"/>
                  </a:cubicBezTo>
                  <a:cubicBezTo>
                    <a:pt x="3032" y="4844"/>
                    <a:pt x="2884" y="5065"/>
                    <a:pt x="2736" y="5324"/>
                  </a:cubicBezTo>
                  <a:cubicBezTo>
                    <a:pt x="2699" y="5361"/>
                    <a:pt x="2662" y="5398"/>
                    <a:pt x="2662" y="5398"/>
                  </a:cubicBezTo>
                  <a:cubicBezTo>
                    <a:pt x="2514" y="5620"/>
                    <a:pt x="2366" y="5842"/>
                    <a:pt x="2255" y="6064"/>
                  </a:cubicBezTo>
                  <a:cubicBezTo>
                    <a:pt x="2218" y="6101"/>
                    <a:pt x="2181" y="6174"/>
                    <a:pt x="2145" y="6211"/>
                  </a:cubicBezTo>
                  <a:cubicBezTo>
                    <a:pt x="1997" y="6470"/>
                    <a:pt x="1886" y="6692"/>
                    <a:pt x="1738" y="6951"/>
                  </a:cubicBezTo>
                  <a:cubicBezTo>
                    <a:pt x="1738" y="6988"/>
                    <a:pt x="1701" y="7062"/>
                    <a:pt x="1664" y="7099"/>
                  </a:cubicBezTo>
                  <a:cubicBezTo>
                    <a:pt x="1553" y="7321"/>
                    <a:pt x="1442" y="7542"/>
                    <a:pt x="1331" y="7764"/>
                  </a:cubicBezTo>
                  <a:cubicBezTo>
                    <a:pt x="1331" y="7801"/>
                    <a:pt x="1294" y="7875"/>
                    <a:pt x="1294" y="7912"/>
                  </a:cubicBezTo>
                  <a:cubicBezTo>
                    <a:pt x="1183" y="8171"/>
                    <a:pt x="1072" y="8430"/>
                    <a:pt x="961" y="8651"/>
                  </a:cubicBezTo>
                  <a:cubicBezTo>
                    <a:pt x="924" y="8725"/>
                    <a:pt x="924" y="8799"/>
                    <a:pt x="887" y="8873"/>
                  </a:cubicBezTo>
                  <a:cubicBezTo>
                    <a:pt x="814" y="9095"/>
                    <a:pt x="740" y="9354"/>
                    <a:pt x="629" y="9576"/>
                  </a:cubicBezTo>
                  <a:cubicBezTo>
                    <a:pt x="629" y="9613"/>
                    <a:pt x="629" y="9613"/>
                    <a:pt x="629" y="9650"/>
                  </a:cubicBezTo>
                  <a:cubicBezTo>
                    <a:pt x="555" y="9909"/>
                    <a:pt x="481" y="10167"/>
                    <a:pt x="407" y="10426"/>
                  </a:cubicBezTo>
                  <a:cubicBezTo>
                    <a:pt x="370" y="10500"/>
                    <a:pt x="370" y="10574"/>
                    <a:pt x="370" y="10611"/>
                  </a:cubicBezTo>
                  <a:cubicBezTo>
                    <a:pt x="333" y="10685"/>
                    <a:pt x="333" y="10759"/>
                    <a:pt x="296" y="10796"/>
                  </a:cubicBezTo>
                  <a:cubicBezTo>
                    <a:pt x="296" y="10833"/>
                    <a:pt x="296" y="10833"/>
                    <a:pt x="296" y="10833"/>
                  </a:cubicBezTo>
                  <a:cubicBezTo>
                    <a:pt x="259" y="11018"/>
                    <a:pt x="222" y="11202"/>
                    <a:pt x="185" y="11350"/>
                  </a:cubicBezTo>
                  <a:cubicBezTo>
                    <a:pt x="185" y="11350"/>
                    <a:pt x="185" y="11387"/>
                    <a:pt x="185" y="11387"/>
                  </a:cubicBezTo>
                  <a:cubicBezTo>
                    <a:pt x="148" y="11572"/>
                    <a:pt x="148" y="11794"/>
                    <a:pt x="111" y="11979"/>
                  </a:cubicBezTo>
                  <a:cubicBezTo>
                    <a:pt x="111" y="12090"/>
                    <a:pt x="74" y="12201"/>
                    <a:pt x="74" y="12275"/>
                  </a:cubicBezTo>
                  <a:cubicBezTo>
                    <a:pt x="37" y="12570"/>
                    <a:pt x="37" y="12866"/>
                    <a:pt x="37" y="13162"/>
                  </a:cubicBezTo>
                  <a:cubicBezTo>
                    <a:pt x="0" y="13421"/>
                    <a:pt x="37" y="13643"/>
                    <a:pt x="37" y="13901"/>
                  </a:cubicBezTo>
                  <a:cubicBezTo>
                    <a:pt x="37" y="13901"/>
                    <a:pt x="37" y="13938"/>
                    <a:pt x="37" y="13938"/>
                  </a:cubicBezTo>
                  <a:cubicBezTo>
                    <a:pt x="74" y="14160"/>
                    <a:pt x="74" y="14382"/>
                    <a:pt x="111" y="14567"/>
                  </a:cubicBezTo>
                  <a:cubicBezTo>
                    <a:pt x="111" y="14604"/>
                    <a:pt x="111" y="14641"/>
                    <a:pt x="148" y="14678"/>
                  </a:cubicBezTo>
                  <a:cubicBezTo>
                    <a:pt x="185" y="14863"/>
                    <a:pt x="222" y="15047"/>
                    <a:pt x="259" y="15232"/>
                  </a:cubicBezTo>
                  <a:cubicBezTo>
                    <a:pt x="259" y="15269"/>
                    <a:pt x="259" y="15306"/>
                    <a:pt x="296" y="15343"/>
                  </a:cubicBezTo>
                  <a:cubicBezTo>
                    <a:pt x="333" y="15528"/>
                    <a:pt x="370" y="15676"/>
                    <a:pt x="444" y="15861"/>
                  </a:cubicBezTo>
                  <a:cubicBezTo>
                    <a:pt x="444" y="15861"/>
                    <a:pt x="481" y="15898"/>
                    <a:pt x="481" y="15935"/>
                  </a:cubicBezTo>
                  <a:cubicBezTo>
                    <a:pt x="555" y="16083"/>
                    <a:pt x="629" y="16267"/>
                    <a:pt x="703" y="16415"/>
                  </a:cubicBezTo>
                  <a:cubicBezTo>
                    <a:pt x="703" y="16415"/>
                    <a:pt x="703" y="16452"/>
                    <a:pt x="740" y="16452"/>
                  </a:cubicBezTo>
                  <a:cubicBezTo>
                    <a:pt x="814" y="16600"/>
                    <a:pt x="924" y="16748"/>
                    <a:pt x="998" y="16896"/>
                  </a:cubicBezTo>
                  <a:cubicBezTo>
                    <a:pt x="1109" y="17044"/>
                    <a:pt x="1220" y="17155"/>
                    <a:pt x="1331" y="17266"/>
                  </a:cubicBezTo>
                  <a:cubicBezTo>
                    <a:pt x="1331" y="17303"/>
                    <a:pt x="1368" y="17303"/>
                    <a:pt x="1368" y="17303"/>
                  </a:cubicBezTo>
                  <a:cubicBezTo>
                    <a:pt x="1479" y="17414"/>
                    <a:pt x="1590" y="17524"/>
                    <a:pt x="1701" y="17635"/>
                  </a:cubicBezTo>
                  <a:cubicBezTo>
                    <a:pt x="1738" y="17635"/>
                    <a:pt x="1738" y="17635"/>
                    <a:pt x="1775" y="17672"/>
                  </a:cubicBezTo>
                  <a:cubicBezTo>
                    <a:pt x="1886" y="17746"/>
                    <a:pt x="1997" y="17820"/>
                    <a:pt x="2145" y="17894"/>
                  </a:cubicBezTo>
                  <a:cubicBezTo>
                    <a:pt x="2145" y="17931"/>
                    <a:pt x="2181" y="17931"/>
                    <a:pt x="2218" y="17931"/>
                  </a:cubicBezTo>
                  <a:cubicBezTo>
                    <a:pt x="2329" y="18005"/>
                    <a:pt x="2477" y="18079"/>
                    <a:pt x="2625" y="18153"/>
                  </a:cubicBezTo>
                  <a:lnTo>
                    <a:pt x="2662" y="18153"/>
                  </a:lnTo>
                  <a:cubicBezTo>
                    <a:pt x="2810" y="18227"/>
                    <a:pt x="2958" y="18264"/>
                    <a:pt x="3143" y="18301"/>
                  </a:cubicBezTo>
                  <a:lnTo>
                    <a:pt x="3180" y="18301"/>
                  </a:lnTo>
                  <a:cubicBezTo>
                    <a:pt x="3328" y="18338"/>
                    <a:pt x="3512" y="18338"/>
                    <a:pt x="3660" y="18375"/>
                  </a:cubicBezTo>
                  <a:lnTo>
                    <a:pt x="4252" y="18375"/>
                  </a:lnTo>
                  <a:cubicBezTo>
                    <a:pt x="4437" y="18375"/>
                    <a:pt x="4622" y="18338"/>
                    <a:pt x="4806" y="18301"/>
                  </a:cubicBezTo>
                  <a:lnTo>
                    <a:pt x="4880" y="18301"/>
                  </a:lnTo>
                  <a:cubicBezTo>
                    <a:pt x="5065" y="18264"/>
                    <a:pt x="5250" y="18227"/>
                    <a:pt x="5435" y="18153"/>
                  </a:cubicBezTo>
                  <a:lnTo>
                    <a:pt x="5509" y="18153"/>
                  </a:lnTo>
                  <a:cubicBezTo>
                    <a:pt x="5694" y="18079"/>
                    <a:pt x="5879" y="18005"/>
                    <a:pt x="6063" y="17931"/>
                  </a:cubicBezTo>
                  <a:cubicBezTo>
                    <a:pt x="6396" y="17820"/>
                    <a:pt x="6729" y="17672"/>
                    <a:pt x="7062" y="17451"/>
                  </a:cubicBezTo>
                  <a:cubicBezTo>
                    <a:pt x="11017" y="15269"/>
                    <a:pt x="14234" y="9798"/>
                    <a:pt x="14308" y="5213"/>
                  </a:cubicBezTo>
                  <a:cubicBezTo>
                    <a:pt x="14308" y="4770"/>
                    <a:pt x="14271" y="4326"/>
                    <a:pt x="14234" y="3919"/>
                  </a:cubicBezTo>
                  <a:cubicBezTo>
                    <a:pt x="14197" y="3734"/>
                    <a:pt x="14160" y="3513"/>
                    <a:pt x="14123" y="3328"/>
                  </a:cubicBezTo>
                  <a:cubicBezTo>
                    <a:pt x="14123" y="3328"/>
                    <a:pt x="14123" y="3291"/>
                    <a:pt x="14123" y="3291"/>
                  </a:cubicBezTo>
                  <a:cubicBezTo>
                    <a:pt x="14049" y="3106"/>
                    <a:pt x="14012" y="2921"/>
                    <a:pt x="13938" y="2736"/>
                  </a:cubicBezTo>
                  <a:cubicBezTo>
                    <a:pt x="13938" y="2736"/>
                    <a:pt x="13938" y="2699"/>
                    <a:pt x="13938" y="2662"/>
                  </a:cubicBezTo>
                  <a:cubicBezTo>
                    <a:pt x="13864" y="2514"/>
                    <a:pt x="13790" y="2330"/>
                    <a:pt x="13716" y="2182"/>
                  </a:cubicBezTo>
                  <a:cubicBezTo>
                    <a:pt x="13716" y="2182"/>
                    <a:pt x="13716" y="2145"/>
                    <a:pt x="13679" y="2108"/>
                  </a:cubicBezTo>
                  <a:cubicBezTo>
                    <a:pt x="13605" y="1960"/>
                    <a:pt x="13531" y="1812"/>
                    <a:pt x="13458" y="1701"/>
                  </a:cubicBezTo>
                  <a:cubicBezTo>
                    <a:pt x="13421" y="1664"/>
                    <a:pt x="13421" y="1664"/>
                    <a:pt x="13421" y="1627"/>
                  </a:cubicBezTo>
                  <a:cubicBezTo>
                    <a:pt x="13310" y="1479"/>
                    <a:pt x="13236" y="1368"/>
                    <a:pt x="13125" y="1257"/>
                  </a:cubicBezTo>
                  <a:cubicBezTo>
                    <a:pt x="13125" y="1220"/>
                    <a:pt x="13088" y="1220"/>
                    <a:pt x="13088" y="1220"/>
                  </a:cubicBezTo>
                  <a:cubicBezTo>
                    <a:pt x="12977" y="1109"/>
                    <a:pt x="12866" y="999"/>
                    <a:pt x="12755" y="888"/>
                  </a:cubicBezTo>
                  <a:cubicBezTo>
                    <a:pt x="12755" y="888"/>
                    <a:pt x="12755" y="888"/>
                    <a:pt x="12755" y="851"/>
                  </a:cubicBezTo>
                  <a:cubicBezTo>
                    <a:pt x="12644" y="777"/>
                    <a:pt x="12496" y="666"/>
                    <a:pt x="12385" y="592"/>
                  </a:cubicBezTo>
                  <a:cubicBezTo>
                    <a:pt x="12348" y="592"/>
                    <a:pt x="12348" y="555"/>
                    <a:pt x="12311" y="555"/>
                  </a:cubicBezTo>
                  <a:cubicBezTo>
                    <a:pt x="12201" y="481"/>
                    <a:pt x="12053" y="407"/>
                    <a:pt x="11942" y="333"/>
                  </a:cubicBezTo>
                  <a:cubicBezTo>
                    <a:pt x="11905" y="333"/>
                    <a:pt x="11905" y="333"/>
                    <a:pt x="11868" y="296"/>
                  </a:cubicBezTo>
                  <a:cubicBezTo>
                    <a:pt x="11720" y="259"/>
                    <a:pt x="11609" y="222"/>
                    <a:pt x="11461" y="148"/>
                  </a:cubicBezTo>
                  <a:lnTo>
                    <a:pt x="11387" y="148"/>
                  </a:lnTo>
                  <a:cubicBezTo>
                    <a:pt x="11239" y="111"/>
                    <a:pt x="11091" y="74"/>
                    <a:pt x="10907" y="37"/>
                  </a:cubicBezTo>
                  <a:lnTo>
                    <a:pt x="10870" y="37"/>
                  </a:lnTo>
                  <a:cubicBezTo>
                    <a:pt x="10722" y="37"/>
                    <a:pt x="10537" y="0"/>
                    <a:pt x="10352"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6"/>
            <p:cNvSpPr/>
            <p:nvPr/>
          </p:nvSpPr>
          <p:spPr>
            <a:xfrm flipH="1">
              <a:off x="6354283" y="1701319"/>
              <a:ext cx="726627" cy="935309"/>
            </a:xfrm>
            <a:custGeom>
              <a:avLst/>
              <a:gdLst/>
              <a:ahLst/>
              <a:cxnLst/>
              <a:rect l="l" t="t" r="r" b="b"/>
              <a:pathLst>
                <a:path w="13828" h="17801" extrusionOk="0">
                  <a:moveTo>
                    <a:pt x="9836" y="1"/>
                  </a:moveTo>
                  <a:cubicBezTo>
                    <a:pt x="9715" y="1"/>
                    <a:pt x="9600" y="17"/>
                    <a:pt x="9502" y="17"/>
                  </a:cubicBezTo>
                  <a:cubicBezTo>
                    <a:pt x="9465" y="17"/>
                    <a:pt x="9465" y="54"/>
                    <a:pt x="9428" y="54"/>
                  </a:cubicBezTo>
                  <a:cubicBezTo>
                    <a:pt x="9243" y="54"/>
                    <a:pt x="9095" y="91"/>
                    <a:pt x="8910" y="128"/>
                  </a:cubicBezTo>
                  <a:cubicBezTo>
                    <a:pt x="8873" y="128"/>
                    <a:pt x="8873" y="128"/>
                    <a:pt x="8836" y="165"/>
                  </a:cubicBezTo>
                  <a:cubicBezTo>
                    <a:pt x="8651" y="202"/>
                    <a:pt x="8466" y="239"/>
                    <a:pt x="8318" y="313"/>
                  </a:cubicBezTo>
                  <a:cubicBezTo>
                    <a:pt x="8282" y="313"/>
                    <a:pt x="8245" y="313"/>
                    <a:pt x="8208" y="350"/>
                  </a:cubicBezTo>
                  <a:cubicBezTo>
                    <a:pt x="8023" y="387"/>
                    <a:pt x="7838" y="461"/>
                    <a:pt x="7653" y="535"/>
                  </a:cubicBezTo>
                  <a:cubicBezTo>
                    <a:pt x="7653" y="572"/>
                    <a:pt x="7616" y="572"/>
                    <a:pt x="7616" y="572"/>
                  </a:cubicBezTo>
                  <a:cubicBezTo>
                    <a:pt x="7394" y="683"/>
                    <a:pt x="7209" y="757"/>
                    <a:pt x="7025" y="867"/>
                  </a:cubicBezTo>
                  <a:lnTo>
                    <a:pt x="6988" y="867"/>
                  </a:lnTo>
                  <a:cubicBezTo>
                    <a:pt x="6803" y="1015"/>
                    <a:pt x="6581" y="1126"/>
                    <a:pt x="6359" y="1274"/>
                  </a:cubicBezTo>
                  <a:cubicBezTo>
                    <a:pt x="6322" y="1311"/>
                    <a:pt x="6285" y="1311"/>
                    <a:pt x="6248" y="1348"/>
                  </a:cubicBezTo>
                  <a:cubicBezTo>
                    <a:pt x="6063" y="1496"/>
                    <a:pt x="5841" y="1644"/>
                    <a:pt x="5657" y="1792"/>
                  </a:cubicBezTo>
                  <a:cubicBezTo>
                    <a:pt x="5620" y="1829"/>
                    <a:pt x="5583" y="1829"/>
                    <a:pt x="5546" y="1866"/>
                  </a:cubicBezTo>
                  <a:cubicBezTo>
                    <a:pt x="5509" y="1903"/>
                    <a:pt x="5435" y="1977"/>
                    <a:pt x="5398" y="2014"/>
                  </a:cubicBezTo>
                  <a:cubicBezTo>
                    <a:pt x="5213" y="2124"/>
                    <a:pt x="5102" y="2235"/>
                    <a:pt x="4991" y="2346"/>
                  </a:cubicBezTo>
                  <a:cubicBezTo>
                    <a:pt x="4991" y="2346"/>
                    <a:pt x="4954" y="2383"/>
                    <a:pt x="4917" y="2420"/>
                  </a:cubicBezTo>
                  <a:cubicBezTo>
                    <a:pt x="4917" y="2420"/>
                    <a:pt x="4880" y="2420"/>
                    <a:pt x="4880" y="2457"/>
                  </a:cubicBezTo>
                  <a:cubicBezTo>
                    <a:pt x="4695" y="2605"/>
                    <a:pt x="4547" y="2790"/>
                    <a:pt x="4363" y="2938"/>
                  </a:cubicBezTo>
                  <a:cubicBezTo>
                    <a:pt x="4326" y="3012"/>
                    <a:pt x="4289" y="3049"/>
                    <a:pt x="4252" y="3086"/>
                  </a:cubicBezTo>
                  <a:cubicBezTo>
                    <a:pt x="4067" y="3271"/>
                    <a:pt x="3882" y="3455"/>
                    <a:pt x="3697" y="3677"/>
                  </a:cubicBezTo>
                  <a:cubicBezTo>
                    <a:pt x="3512" y="3899"/>
                    <a:pt x="3364" y="4121"/>
                    <a:pt x="3180" y="4343"/>
                  </a:cubicBezTo>
                  <a:cubicBezTo>
                    <a:pt x="3143" y="4380"/>
                    <a:pt x="3106" y="4417"/>
                    <a:pt x="3069" y="4491"/>
                  </a:cubicBezTo>
                  <a:cubicBezTo>
                    <a:pt x="2921" y="4712"/>
                    <a:pt x="2736" y="4934"/>
                    <a:pt x="2588" y="5156"/>
                  </a:cubicBezTo>
                  <a:cubicBezTo>
                    <a:pt x="2588" y="5156"/>
                    <a:pt x="2551" y="5193"/>
                    <a:pt x="2551" y="5230"/>
                  </a:cubicBezTo>
                  <a:cubicBezTo>
                    <a:pt x="2403" y="5452"/>
                    <a:pt x="2292" y="5637"/>
                    <a:pt x="2144" y="5859"/>
                  </a:cubicBezTo>
                  <a:cubicBezTo>
                    <a:pt x="2107" y="5895"/>
                    <a:pt x="2070" y="5969"/>
                    <a:pt x="2070" y="6006"/>
                  </a:cubicBezTo>
                  <a:cubicBezTo>
                    <a:pt x="1923" y="6265"/>
                    <a:pt x="1775" y="6487"/>
                    <a:pt x="1664" y="6709"/>
                  </a:cubicBezTo>
                  <a:cubicBezTo>
                    <a:pt x="1627" y="6783"/>
                    <a:pt x="1627" y="6820"/>
                    <a:pt x="1590" y="6894"/>
                  </a:cubicBezTo>
                  <a:cubicBezTo>
                    <a:pt x="1479" y="7079"/>
                    <a:pt x="1368" y="7300"/>
                    <a:pt x="1294" y="7522"/>
                  </a:cubicBezTo>
                  <a:cubicBezTo>
                    <a:pt x="1257" y="7559"/>
                    <a:pt x="1220" y="7596"/>
                    <a:pt x="1220" y="7670"/>
                  </a:cubicBezTo>
                  <a:cubicBezTo>
                    <a:pt x="1109" y="7892"/>
                    <a:pt x="998" y="8151"/>
                    <a:pt x="924" y="8409"/>
                  </a:cubicBezTo>
                  <a:cubicBezTo>
                    <a:pt x="887" y="8446"/>
                    <a:pt x="850" y="8520"/>
                    <a:pt x="850" y="8557"/>
                  </a:cubicBezTo>
                  <a:cubicBezTo>
                    <a:pt x="739" y="8816"/>
                    <a:pt x="666" y="9038"/>
                    <a:pt x="592" y="9260"/>
                  </a:cubicBezTo>
                  <a:cubicBezTo>
                    <a:pt x="592" y="9297"/>
                    <a:pt x="592" y="9334"/>
                    <a:pt x="555" y="9334"/>
                  </a:cubicBezTo>
                  <a:cubicBezTo>
                    <a:pt x="481" y="9593"/>
                    <a:pt x="407" y="9851"/>
                    <a:pt x="370" y="10110"/>
                  </a:cubicBezTo>
                  <a:cubicBezTo>
                    <a:pt x="333" y="10147"/>
                    <a:pt x="333" y="10221"/>
                    <a:pt x="296" y="10295"/>
                  </a:cubicBezTo>
                  <a:cubicBezTo>
                    <a:pt x="296" y="10332"/>
                    <a:pt x="296" y="10406"/>
                    <a:pt x="259" y="10480"/>
                  </a:cubicBezTo>
                  <a:cubicBezTo>
                    <a:pt x="259" y="10480"/>
                    <a:pt x="259" y="10480"/>
                    <a:pt x="259" y="10517"/>
                  </a:cubicBezTo>
                  <a:cubicBezTo>
                    <a:pt x="222" y="10665"/>
                    <a:pt x="185" y="10850"/>
                    <a:pt x="148" y="10997"/>
                  </a:cubicBezTo>
                  <a:cubicBezTo>
                    <a:pt x="148" y="10997"/>
                    <a:pt x="148" y="10997"/>
                    <a:pt x="148" y="11034"/>
                  </a:cubicBezTo>
                  <a:cubicBezTo>
                    <a:pt x="111" y="11219"/>
                    <a:pt x="111" y="11404"/>
                    <a:pt x="74" y="11589"/>
                  </a:cubicBezTo>
                  <a:cubicBezTo>
                    <a:pt x="74" y="11700"/>
                    <a:pt x="37" y="11811"/>
                    <a:pt x="37" y="11885"/>
                  </a:cubicBezTo>
                  <a:cubicBezTo>
                    <a:pt x="0" y="12181"/>
                    <a:pt x="0" y="12476"/>
                    <a:pt x="0" y="12772"/>
                  </a:cubicBezTo>
                  <a:cubicBezTo>
                    <a:pt x="0" y="12994"/>
                    <a:pt x="0" y="13216"/>
                    <a:pt x="0" y="13438"/>
                  </a:cubicBezTo>
                  <a:cubicBezTo>
                    <a:pt x="0" y="13474"/>
                    <a:pt x="0" y="13474"/>
                    <a:pt x="0" y="13511"/>
                  </a:cubicBezTo>
                  <a:cubicBezTo>
                    <a:pt x="37" y="13733"/>
                    <a:pt x="74" y="13918"/>
                    <a:pt x="74" y="14140"/>
                  </a:cubicBezTo>
                  <a:cubicBezTo>
                    <a:pt x="74" y="14140"/>
                    <a:pt x="111" y="14177"/>
                    <a:pt x="111" y="14214"/>
                  </a:cubicBezTo>
                  <a:cubicBezTo>
                    <a:pt x="148" y="14399"/>
                    <a:pt x="185" y="14584"/>
                    <a:pt x="222" y="14768"/>
                  </a:cubicBezTo>
                  <a:cubicBezTo>
                    <a:pt x="222" y="14805"/>
                    <a:pt x="222" y="14805"/>
                    <a:pt x="259" y="14842"/>
                  </a:cubicBezTo>
                  <a:cubicBezTo>
                    <a:pt x="296" y="15027"/>
                    <a:pt x="333" y="15175"/>
                    <a:pt x="407" y="15360"/>
                  </a:cubicBezTo>
                  <a:cubicBezTo>
                    <a:pt x="407" y="15360"/>
                    <a:pt x="444" y="15397"/>
                    <a:pt x="444" y="15434"/>
                  </a:cubicBezTo>
                  <a:cubicBezTo>
                    <a:pt x="518" y="15582"/>
                    <a:pt x="592" y="15730"/>
                    <a:pt x="666" y="15878"/>
                  </a:cubicBezTo>
                  <a:cubicBezTo>
                    <a:pt x="666" y="15915"/>
                    <a:pt x="666" y="15915"/>
                    <a:pt x="666" y="15915"/>
                  </a:cubicBezTo>
                  <a:cubicBezTo>
                    <a:pt x="776" y="16099"/>
                    <a:pt x="850" y="16210"/>
                    <a:pt x="961" y="16358"/>
                  </a:cubicBezTo>
                  <a:cubicBezTo>
                    <a:pt x="1035" y="16506"/>
                    <a:pt x="1146" y="16617"/>
                    <a:pt x="1257" y="16728"/>
                  </a:cubicBezTo>
                  <a:cubicBezTo>
                    <a:pt x="1257" y="16728"/>
                    <a:pt x="1294" y="16765"/>
                    <a:pt x="1294" y="16765"/>
                  </a:cubicBezTo>
                  <a:cubicBezTo>
                    <a:pt x="1405" y="16876"/>
                    <a:pt x="1516" y="16987"/>
                    <a:pt x="1627" y="17061"/>
                  </a:cubicBezTo>
                  <a:cubicBezTo>
                    <a:pt x="1627" y="17098"/>
                    <a:pt x="1664" y="17098"/>
                    <a:pt x="1664" y="17098"/>
                  </a:cubicBezTo>
                  <a:cubicBezTo>
                    <a:pt x="1812" y="17209"/>
                    <a:pt x="1923" y="17282"/>
                    <a:pt x="2033" y="17356"/>
                  </a:cubicBezTo>
                  <a:cubicBezTo>
                    <a:pt x="2070" y="17356"/>
                    <a:pt x="2070" y="17356"/>
                    <a:pt x="2107" y="17393"/>
                  </a:cubicBezTo>
                  <a:cubicBezTo>
                    <a:pt x="2218" y="17467"/>
                    <a:pt x="2366" y="17504"/>
                    <a:pt x="2514" y="17578"/>
                  </a:cubicBezTo>
                  <a:lnTo>
                    <a:pt x="2551" y="17578"/>
                  </a:lnTo>
                  <a:cubicBezTo>
                    <a:pt x="2699" y="17652"/>
                    <a:pt x="2847" y="17689"/>
                    <a:pt x="2995" y="17726"/>
                  </a:cubicBezTo>
                  <a:lnTo>
                    <a:pt x="3069" y="17726"/>
                  </a:lnTo>
                  <a:cubicBezTo>
                    <a:pt x="3217" y="17763"/>
                    <a:pt x="3364" y="17763"/>
                    <a:pt x="3549" y="17800"/>
                  </a:cubicBezTo>
                  <a:lnTo>
                    <a:pt x="4104" y="17800"/>
                  </a:lnTo>
                  <a:cubicBezTo>
                    <a:pt x="4289" y="17763"/>
                    <a:pt x="4437" y="17763"/>
                    <a:pt x="4621" y="17726"/>
                  </a:cubicBezTo>
                  <a:lnTo>
                    <a:pt x="4695" y="17726"/>
                  </a:lnTo>
                  <a:cubicBezTo>
                    <a:pt x="4880" y="17689"/>
                    <a:pt x="5028" y="17652"/>
                    <a:pt x="5213" y="17578"/>
                  </a:cubicBezTo>
                  <a:lnTo>
                    <a:pt x="5324" y="17578"/>
                  </a:lnTo>
                  <a:cubicBezTo>
                    <a:pt x="5472" y="17504"/>
                    <a:pt x="5657" y="17430"/>
                    <a:pt x="5841" y="17393"/>
                  </a:cubicBezTo>
                  <a:cubicBezTo>
                    <a:pt x="6174" y="17245"/>
                    <a:pt x="6470" y="17098"/>
                    <a:pt x="6803" y="16913"/>
                  </a:cubicBezTo>
                  <a:cubicBezTo>
                    <a:pt x="10648" y="14805"/>
                    <a:pt x="13790" y="9482"/>
                    <a:pt x="13827" y="5045"/>
                  </a:cubicBezTo>
                  <a:cubicBezTo>
                    <a:pt x="13827" y="4602"/>
                    <a:pt x="13790" y="4195"/>
                    <a:pt x="13753" y="3788"/>
                  </a:cubicBezTo>
                  <a:cubicBezTo>
                    <a:pt x="13716" y="3603"/>
                    <a:pt x="13679" y="3418"/>
                    <a:pt x="13642" y="3234"/>
                  </a:cubicBezTo>
                  <a:cubicBezTo>
                    <a:pt x="13642" y="3197"/>
                    <a:pt x="13642" y="3197"/>
                    <a:pt x="13642" y="3197"/>
                  </a:cubicBezTo>
                  <a:cubicBezTo>
                    <a:pt x="13605" y="3012"/>
                    <a:pt x="13531" y="2827"/>
                    <a:pt x="13494" y="2642"/>
                  </a:cubicBezTo>
                  <a:cubicBezTo>
                    <a:pt x="13457" y="2642"/>
                    <a:pt x="13457" y="2605"/>
                    <a:pt x="13457" y="2568"/>
                  </a:cubicBezTo>
                  <a:cubicBezTo>
                    <a:pt x="13383" y="2420"/>
                    <a:pt x="13347" y="2272"/>
                    <a:pt x="13273" y="2124"/>
                  </a:cubicBezTo>
                  <a:cubicBezTo>
                    <a:pt x="13273" y="2088"/>
                    <a:pt x="13236" y="2051"/>
                    <a:pt x="13236" y="2051"/>
                  </a:cubicBezTo>
                  <a:cubicBezTo>
                    <a:pt x="13162" y="1903"/>
                    <a:pt x="13088" y="1755"/>
                    <a:pt x="13014" y="1644"/>
                  </a:cubicBezTo>
                  <a:cubicBezTo>
                    <a:pt x="12977" y="1607"/>
                    <a:pt x="12977" y="1607"/>
                    <a:pt x="12940" y="1570"/>
                  </a:cubicBezTo>
                  <a:cubicBezTo>
                    <a:pt x="12866" y="1459"/>
                    <a:pt x="12792" y="1311"/>
                    <a:pt x="12681" y="1200"/>
                  </a:cubicBezTo>
                  <a:cubicBezTo>
                    <a:pt x="12681" y="1200"/>
                    <a:pt x="12644" y="1163"/>
                    <a:pt x="12644" y="1163"/>
                  </a:cubicBezTo>
                  <a:cubicBezTo>
                    <a:pt x="12533" y="1052"/>
                    <a:pt x="12459" y="941"/>
                    <a:pt x="12348" y="831"/>
                  </a:cubicBezTo>
                  <a:lnTo>
                    <a:pt x="12311" y="831"/>
                  </a:lnTo>
                  <a:cubicBezTo>
                    <a:pt x="12200" y="720"/>
                    <a:pt x="12090" y="646"/>
                    <a:pt x="11942" y="572"/>
                  </a:cubicBezTo>
                  <a:cubicBezTo>
                    <a:pt x="11942" y="535"/>
                    <a:pt x="11905" y="535"/>
                    <a:pt x="11905" y="535"/>
                  </a:cubicBezTo>
                  <a:cubicBezTo>
                    <a:pt x="11794" y="461"/>
                    <a:pt x="11646" y="387"/>
                    <a:pt x="11535" y="313"/>
                  </a:cubicBezTo>
                  <a:lnTo>
                    <a:pt x="11461" y="313"/>
                  </a:lnTo>
                  <a:cubicBezTo>
                    <a:pt x="11350" y="239"/>
                    <a:pt x="11202" y="202"/>
                    <a:pt x="11054" y="165"/>
                  </a:cubicBezTo>
                  <a:cubicBezTo>
                    <a:pt x="11017" y="128"/>
                    <a:pt x="11017" y="128"/>
                    <a:pt x="10980" y="128"/>
                  </a:cubicBezTo>
                  <a:cubicBezTo>
                    <a:pt x="10833" y="91"/>
                    <a:pt x="10685" y="54"/>
                    <a:pt x="10537" y="54"/>
                  </a:cubicBezTo>
                  <a:cubicBezTo>
                    <a:pt x="10537" y="54"/>
                    <a:pt x="10500" y="54"/>
                    <a:pt x="10500" y="17"/>
                  </a:cubicBezTo>
                  <a:lnTo>
                    <a:pt x="10019" y="17"/>
                  </a:lnTo>
                  <a:cubicBezTo>
                    <a:pt x="9958" y="5"/>
                    <a:pt x="9896" y="1"/>
                    <a:pt x="9836"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6"/>
            <p:cNvSpPr/>
            <p:nvPr/>
          </p:nvSpPr>
          <p:spPr>
            <a:xfrm flipH="1">
              <a:off x="6371781" y="1713825"/>
              <a:ext cx="703348" cy="904834"/>
            </a:xfrm>
            <a:custGeom>
              <a:avLst/>
              <a:gdLst/>
              <a:ahLst/>
              <a:cxnLst/>
              <a:rect l="l" t="t" r="r" b="b"/>
              <a:pathLst>
                <a:path w="13385" h="17221" extrusionOk="0">
                  <a:moveTo>
                    <a:pt x="9687" y="1"/>
                  </a:moveTo>
                  <a:cubicBezTo>
                    <a:pt x="9502" y="1"/>
                    <a:pt x="9355" y="1"/>
                    <a:pt x="9207" y="38"/>
                  </a:cubicBezTo>
                  <a:lnTo>
                    <a:pt x="9133" y="38"/>
                  </a:lnTo>
                  <a:cubicBezTo>
                    <a:pt x="8948" y="75"/>
                    <a:pt x="8800" y="75"/>
                    <a:pt x="8615" y="112"/>
                  </a:cubicBezTo>
                  <a:cubicBezTo>
                    <a:pt x="8615" y="112"/>
                    <a:pt x="8578" y="149"/>
                    <a:pt x="8541" y="149"/>
                  </a:cubicBezTo>
                  <a:cubicBezTo>
                    <a:pt x="8393" y="186"/>
                    <a:pt x="8208" y="223"/>
                    <a:pt x="8024" y="297"/>
                  </a:cubicBezTo>
                  <a:cubicBezTo>
                    <a:pt x="8024" y="297"/>
                    <a:pt x="7987" y="297"/>
                    <a:pt x="7950" y="334"/>
                  </a:cubicBezTo>
                  <a:cubicBezTo>
                    <a:pt x="7765" y="371"/>
                    <a:pt x="7617" y="445"/>
                    <a:pt x="7432" y="519"/>
                  </a:cubicBezTo>
                  <a:cubicBezTo>
                    <a:pt x="7395" y="556"/>
                    <a:pt x="7395" y="556"/>
                    <a:pt x="7358" y="556"/>
                  </a:cubicBezTo>
                  <a:cubicBezTo>
                    <a:pt x="7173" y="666"/>
                    <a:pt x="6988" y="740"/>
                    <a:pt x="6804" y="851"/>
                  </a:cubicBezTo>
                  <a:lnTo>
                    <a:pt x="6767" y="851"/>
                  </a:lnTo>
                  <a:cubicBezTo>
                    <a:pt x="6582" y="962"/>
                    <a:pt x="6360" y="1110"/>
                    <a:pt x="6175" y="1221"/>
                  </a:cubicBezTo>
                  <a:cubicBezTo>
                    <a:pt x="6138" y="1258"/>
                    <a:pt x="6101" y="1295"/>
                    <a:pt x="6064" y="1295"/>
                  </a:cubicBezTo>
                  <a:cubicBezTo>
                    <a:pt x="5879" y="1443"/>
                    <a:pt x="5658" y="1591"/>
                    <a:pt x="5473" y="1739"/>
                  </a:cubicBezTo>
                  <a:cubicBezTo>
                    <a:pt x="5436" y="1739"/>
                    <a:pt x="5399" y="1776"/>
                    <a:pt x="5362" y="1813"/>
                  </a:cubicBezTo>
                  <a:cubicBezTo>
                    <a:pt x="5325" y="1850"/>
                    <a:pt x="5251" y="1886"/>
                    <a:pt x="5214" y="1923"/>
                  </a:cubicBezTo>
                  <a:cubicBezTo>
                    <a:pt x="5066" y="2071"/>
                    <a:pt x="4955" y="2182"/>
                    <a:pt x="4844" y="2256"/>
                  </a:cubicBezTo>
                  <a:cubicBezTo>
                    <a:pt x="4807" y="2293"/>
                    <a:pt x="4807" y="2293"/>
                    <a:pt x="4770" y="2330"/>
                  </a:cubicBezTo>
                  <a:cubicBezTo>
                    <a:pt x="4770" y="2330"/>
                    <a:pt x="4733" y="2367"/>
                    <a:pt x="4733" y="2367"/>
                  </a:cubicBezTo>
                  <a:cubicBezTo>
                    <a:pt x="4548" y="2515"/>
                    <a:pt x="4401" y="2700"/>
                    <a:pt x="4216" y="2848"/>
                  </a:cubicBezTo>
                  <a:cubicBezTo>
                    <a:pt x="4179" y="2885"/>
                    <a:pt x="4142" y="2959"/>
                    <a:pt x="4105" y="2996"/>
                  </a:cubicBezTo>
                  <a:cubicBezTo>
                    <a:pt x="3920" y="3180"/>
                    <a:pt x="3772" y="3365"/>
                    <a:pt x="3587" y="3550"/>
                  </a:cubicBezTo>
                  <a:cubicBezTo>
                    <a:pt x="3587" y="3550"/>
                    <a:pt x="3587" y="3550"/>
                    <a:pt x="3587" y="3587"/>
                  </a:cubicBezTo>
                  <a:cubicBezTo>
                    <a:pt x="3402" y="3772"/>
                    <a:pt x="3254" y="3957"/>
                    <a:pt x="3107" y="4179"/>
                  </a:cubicBezTo>
                  <a:cubicBezTo>
                    <a:pt x="3070" y="4216"/>
                    <a:pt x="2996" y="4290"/>
                    <a:pt x="2959" y="4327"/>
                  </a:cubicBezTo>
                  <a:cubicBezTo>
                    <a:pt x="2811" y="4548"/>
                    <a:pt x="2663" y="4770"/>
                    <a:pt x="2515" y="4955"/>
                  </a:cubicBezTo>
                  <a:cubicBezTo>
                    <a:pt x="2515" y="4992"/>
                    <a:pt x="2478" y="5029"/>
                    <a:pt x="2478" y="5066"/>
                  </a:cubicBezTo>
                  <a:cubicBezTo>
                    <a:pt x="2330" y="5251"/>
                    <a:pt x="2219" y="5473"/>
                    <a:pt x="2071" y="5657"/>
                  </a:cubicBezTo>
                  <a:cubicBezTo>
                    <a:pt x="2071" y="5731"/>
                    <a:pt x="2034" y="5768"/>
                    <a:pt x="1997" y="5805"/>
                  </a:cubicBezTo>
                  <a:cubicBezTo>
                    <a:pt x="1850" y="6027"/>
                    <a:pt x="1739" y="6286"/>
                    <a:pt x="1628" y="6508"/>
                  </a:cubicBezTo>
                  <a:cubicBezTo>
                    <a:pt x="1591" y="6545"/>
                    <a:pt x="1554" y="6619"/>
                    <a:pt x="1554" y="6656"/>
                  </a:cubicBezTo>
                  <a:cubicBezTo>
                    <a:pt x="1443" y="6841"/>
                    <a:pt x="1332" y="7062"/>
                    <a:pt x="1221" y="7284"/>
                  </a:cubicBezTo>
                  <a:cubicBezTo>
                    <a:pt x="1221" y="7321"/>
                    <a:pt x="1184" y="7358"/>
                    <a:pt x="1184" y="7395"/>
                  </a:cubicBezTo>
                  <a:cubicBezTo>
                    <a:pt x="1073" y="7654"/>
                    <a:pt x="962" y="7876"/>
                    <a:pt x="888" y="8098"/>
                  </a:cubicBezTo>
                  <a:cubicBezTo>
                    <a:pt x="851" y="8171"/>
                    <a:pt x="851" y="8245"/>
                    <a:pt x="814" y="8282"/>
                  </a:cubicBezTo>
                  <a:cubicBezTo>
                    <a:pt x="740" y="8504"/>
                    <a:pt x="666" y="8726"/>
                    <a:pt x="593" y="8985"/>
                  </a:cubicBezTo>
                  <a:cubicBezTo>
                    <a:pt x="556" y="8985"/>
                    <a:pt x="556" y="9022"/>
                    <a:pt x="556" y="9022"/>
                  </a:cubicBezTo>
                  <a:cubicBezTo>
                    <a:pt x="482" y="9281"/>
                    <a:pt x="408" y="9539"/>
                    <a:pt x="371" y="9761"/>
                  </a:cubicBezTo>
                  <a:cubicBezTo>
                    <a:pt x="334" y="9835"/>
                    <a:pt x="334" y="9909"/>
                    <a:pt x="297" y="9946"/>
                  </a:cubicBezTo>
                  <a:cubicBezTo>
                    <a:pt x="297" y="10020"/>
                    <a:pt x="297" y="10057"/>
                    <a:pt x="260" y="10131"/>
                  </a:cubicBezTo>
                  <a:cubicBezTo>
                    <a:pt x="260" y="10131"/>
                    <a:pt x="260" y="10131"/>
                    <a:pt x="260" y="10168"/>
                  </a:cubicBezTo>
                  <a:cubicBezTo>
                    <a:pt x="223" y="10316"/>
                    <a:pt x="186" y="10501"/>
                    <a:pt x="149" y="10612"/>
                  </a:cubicBezTo>
                  <a:cubicBezTo>
                    <a:pt x="149" y="10649"/>
                    <a:pt x="149" y="10649"/>
                    <a:pt x="149" y="10649"/>
                  </a:cubicBezTo>
                  <a:cubicBezTo>
                    <a:pt x="112" y="10833"/>
                    <a:pt x="112" y="11018"/>
                    <a:pt x="75" y="11203"/>
                  </a:cubicBezTo>
                  <a:cubicBezTo>
                    <a:pt x="75" y="11314"/>
                    <a:pt x="38" y="11425"/>
                    <a:pt x="38" y="11499"/>
                  </a:cubicBezTo>
                  <a:cubicBezTo>
                    <a:pt x="1" y="11795"/>
                    <a:pt x="1" y="12053"/>
                    <a:pt x="1" y="12349"/>
                  </a:cubicBezTo>
                  <a:cubicBezTo>
                    <a:pt x="1" y="12571"/>
                    <a:pt x="1" y="12793"/>
                    <a:pt x="1" y="13015"/>
                  </a:cubicBezTo>
                  <a:cubicBezTo>
                    <a:pt x="1" y="13015"/>
                    <a:pt x="1" y="13052"/>
                    <a:pt x="38" y="13052"/>
                  </a:cubicBezTo>
                  <a:cubicBezTo>
                    <a:pt x="38" y="13273"/>
                    <a:pt x="75" y="13458"/>
                    <a:pt x="75" y="13643"/>
                  </a:cubicBezTo>
                  <a:cubicBezTo>
                    <a:pt x="112" y="13680"/>
                    <a:pt x="112" y="13717"/>
                    <a:pt x="112" y="13754"/>
                  </a:cubicBezTo>
                  <a:cubicBezTo>
                    <a:pt x="149" y="13939"/>
                    <a:pt x="186" y="14124"/>
                    <a:pt x="223" y="14272"/>
                  </a:cubicBezTo>
                  <a:cubicBezTo>
                    <a:pt x="223" y="14309"/>
                    <a:pt x="223" y="14346"/>
                    <a:pt x="223" y="14346"/>
                  </a:cubicBezTo>
                  <a:cubicBezTo>
                    <a:pt x="297" y="14530"/>
                    <a:pt x="334" y="14678"/>
                    <a:pt x="408" y="14863"/>
                  </a:cubicBezTo>
                  <a:cubicBezTo>
                    <a:pt x="408" y="14863"/>
                    <a:pt x="408" y="14900"/>
                    <a:pt x="445" y="14937"/>
                  </a:cubicBezTo>
                  <a:cubicBezTo>
                    <a:pt x="482" y="15085"/>
                    <a:pt x="556" y="15233"/>
                    <a:pt x="629" y="15381"/>
                  </a:cubicBezTo>
                  <a:cubicBezTo>
                    <a:pt x="629" y="15381"/>
                    <a:pt x="666" y="15381"/>
                    <a:pt x="666" y="15418"/>
                  </a:cubicBezTo>
                  <a:cubicBezTo>
                    <a:pt x="740" y="15566"/>
                    <a:pt x="814" y="15714"/>
                    <a:pt x="925" y="15824"/>
                  </a:cubicBezTo>
                  <a:cubicBezTo>
                    <a:pt x="999" y="15972"/>
                    <a:pt x="1110" y="16083"/>
                    <a:pt x="1221" y="16194"/>
                  </a:cubicBezTo>
                  <a:cubicBezTo>
                    <a:pt x="1221" y="16194"/>
                    <a:pt x="1258" y="16194"/>
                    <a:pt x="1258" y="16231"/>
                  </a:cubicBezTo>
                  <a:cubicBezTo>
                    <a:pt x="1369" y="16342"/>
                    <a:pt x="1480" y="16416"/>
                    <a:pt x="1591" y="16527"/>
                  </a:cubicBezTo>
                  <a:cubicBezTo>
                    <a:pt x="1591" y="16527"/>
                    <a:pt x="1628" y="16527"/>
                    <a:pt x="1628" y="16564"/>
                  </a:cubicBezTo>
                  <a:cubicBezTo>
                    <a:pt x="1739" y="16638"/>
                    <a:pt x="1850" y="16712"/>
                    <a:pt x="1997" y="16786"/>
                  </a:cubicBezTo>
                  <a:cubicBezTo>
                    <a:pt x="1997" y="16786"/>
                    <a:pt x="2034" y="16786"/>
                    <a:pt x="2034" y="16823"/>
                  </a:cubicBezTo>
                  <a:cubicBezTo>
                    <a:pt x="2182" y="16897"/>
                    <a:pt x="2293" y="16934"/>
                    <a:pt x="2441" y="16971"/>
                  </a:cubicBezTo>
                  <a:cubicBezTo>
                    <a:pt x="2441" y="17007"/>
                    <a:pt x="2478" y="17007"/>
                    <a:pt x="2478" y="17007"/>
                  </a:cubicBezTo>
                  <a:cubicBezTo>
                    <a:pt x="2626" y="17044"/>
                    <a:pt x="2774" y="17118"/>
                    <a:pt x="2922" y="17118"/>
                  </a:cubicBezTo>
                  <a:cubicBezTo>
                    <a:pt x="2922" y="17118"/>
                    <a:pt x="2959" y="17155"/>
                    <a:pt x="2959" y="17155"/>
                  </a:cubicBezTo>
                  <a:cubicBezTo>
                    <a:pt x="3107" y="17155"/>
                    <a:pt x="3254" y="17192"/>
                    <a:pt x="3439" y="17192"/>
                  </a:cubicBezTo>
                  <a:cubicBezTo>
                    <a:pt x="3513" y="17211"/>
                    <a:pt x="3596" y="17220"/>
                    <a:pt x="3680" y="17220"/>
                  </a:cubicBezTo>
                  <a:cubicBezTo>
                    <a:pt x="3763" y="17220"/>
                    <a:pt x="3846" y="17211"/>
                    <a:pt x="3920" y="17192"/>
                  </a:cubicBezTo>
                  <a:lnTo>
                    <a:pt x="3957" y="17192"/>
                  </a:lnTo>
                  <a:cubicBezTo>
                    <a:pt x="4142" y="17192"/>
                    <a:pt x="4290" y="17192"/>
                    <a:pt x="4474" y="17155"/>
                  </a:cubicBezTo>
                  <a:cubicBezTo>
                    <a:pt x="4511" y="17155"/>
                    <a:pt x="4511" y="17155"/>
                    <a:pt x="4548" y="17118"/>
                  </a:cubicBezTo>
                  <a:cubicBezTo>
                    <a:pt x="4696" y="17118"/>
                    <a:pt x="4881" y="17081"/>
                    <a:pt x="5066" y="17007"/>
                  </a:cubicBezTo>
                  <a:cubicBezTo>
                    <a:pt x="5103" y="17007"/>
                    <a:pt x="5103" y="17007"/>
                    <a:pt x="5140" y="16971"/>
                  </a:cubicBezTo>
                  <a:cubicBezTo>
                    <a:pt x="5325" y="16934"/>
                    <a:pt x="5473" y="16860"/>
                    <a:pt x="5658" y="16823"/>
                  </a:cubicBezTo>
                  <a:cubicBezTo>
                    <a:pt x="5953" y="16675"/>
                    <a:pt x="6286" y="16527"/>
                    <a:pt x="6582" y="16379"/>
                  </a:cubicBezTo>
                  <a:cubicBezTo>
                    <a:pt x="10279" y="14309"/>
                    <a:pt x="13310" y="9170"/>
                    <a:pt x="13384" y="4881"/>
                  </a:cubicBezTo>
                  <a:cubicBezTo>
                    <a:pt x="13384" y="4437"/>
                    <a:pt x="13347" y="4031"/>
                    <a:pt x="13310" y="3661"/>
                  </a:cubicBezTo>
                  <a:cubicBezTo>
                    <a:pt x="13273" y="3476"/>
                    <a:pt x="13237" y="3291"/>
                    <a:pt x="13200" y="3107"/>
                  </a:cubicBezTo>
                  <a:cubicBezTo>
                    <a:pt x="13200" y="3107"/>
                    <a:pt x="13200" y="3107"/>
                    <a:pt x="13200" y="3070"/>
                  </a:cubicBezTo>
                  <a:cubicBezTo>
                    <a:pt x="13163" y="2885"/>
                    <a:pt x="13089" y="2737"/>
                    <a:pt x="13052" y="2552"/>
                  </a:cubicBezTo>
                  <a:cubicBezTo>
                    <a:pt x="13052" y="2552"/>
                    <a:pt x="13052" y="2515"/>
                    <a:pt x="13015" y="2478"/>
                  </a:cubicBezTo>
                  <a:cubicBezTo>
                    <a:pt x="12978" y="2330"/>
                    <a:pt x="12904" y="2182"/>
                    <a:pt x="12830" y="2034"/>
                  </a:cubicBezTo>
                  <a:cubicBezTo>
                    <a:pt x="12830" y="2034"/>
                    <a:pt x="12830" y="1997"/>
                    <a:pt x="12793" y="1960"/>
                  </a:cubicBezTo>
                  <a:cubicBezTo>
                    <a:pt x="12719" y="1850"/>
                    <a:pt x="12645" y="1702"/>
                    <a:pt x="12571" y="1591"/>
                  </a:cubicBezTo>
                  <a:cubicBezTo>
                    <a:pt x="12571" y="1554"/>
                    <a:pt x="12571" y="1554"/>
                    <a:pt x="12534" y="1517"/>
                  </a:cubicBezTo>
                  <a:cubicBezTo>
                    <a:pt x="12460" y="1406"/>
                    <a:pt x="12386" y="1258"/>
                    <a:pt x="12275" y="1147"/>
                  </a:cubicBezTo>
                  <a:lnTo>
                    <a:pt x="12238" y="1147"/>
                  </a:lnTo>
                  <a:cubicBezTo>
                    <a:pt x="12164" y="1036"/>
                    <a:pt x="12053" y="925"/>
                    <a:pt x="11943" y="814"/>
                  </a:cubicBezTo>
                  <a:lnTo>
                    <a:pt x="11906" y="814"/>
                  </a:lnTo>
                  <a:cubicBezTo>
                    <a:pt x="11795" y="703"/>
                    <a:pt x="11684" y="629"/>
                    <a:pt x="11573" y="556"/>
                  </a:cubicBezTo>
                  <a:cubicBezTo>
                    <a:pt x="11573" y="519"/>
                    <a:pt x="11536" y="519"/>
                    <a:pt x="11536" y="519"/>
                  </a:cubicBezTo>
                  <a:cubicBezTo>
                    <a:pt x="11425" y="445"/>
                    <a:pt x="11277" y="371"/>
                    <a:pt x="11166" y="334"/>
                  </a:cubicBezTo>
                  <a:cubicBezTo>
                    <a:pt x="11129" y="297"/>
                    <a:pt x="11129" y="297"/>
                    <a:pt x="11092" y="297"/>
                  </a:cubicBezTo>
                  <a:cubicBezTo>
                    <a:pt x="10981" y="223"/>
                    <a:pt x="10833" y="186"/>
                    <a:pt x="10686" y="149"/>
                  </a:cubicBezTo>
                  <a:cubicBezTo>
                    <a:pt x="10686" y="149"/>
                    <a:pt x="10649" y="149"/>
                    <a:pt x="10649" y="112"/>
                  </a:cubicBezTo>
                  <a:cubicBezTo>
                    <a:pt x="10501" y="75"/>
                    <a:pt x="10353" y="75"/>
                    <a:pt x="10205" y="38"/>
                  </a:cubicBezTo>
                  <a:lnTo>
                    <a:pt x="10168" y="38"/>
                  </a:lnTo>
                  <a:cubicBezTo>
                    <a:pt x="10020" y="1"/>
                    <a:pt x="9835" y="1"/>
                    <a:pt x="968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6"/>
            <p:cNvSpPr/>
            <p:nvPr/>
          </p:nvSpPr>
          <p:spPr>
            <a:xfrm flipH="1">
              <a:off x="6389280" y="1725490"/>
              <a:ext cx="680017" cy="874202"/>
            </a:xfrm>
            <a:custGeom>
              <a:avLst/>
              <a:gdLst/>
              <a:ahLst/>
              <a:cxnLst/>
              <a:rect l="l" t="t" r="r" b="b"/>
              <a:pathLst>
                <a:path w="12941" h="16638" extrusionOk="0">
                  <a:moveTo>
                    <a:pt x="9354" y="1"/>
                  </a:moveTo>
                  <a:cubicBezTo>
                    <a:pt x="9207" y="1"/>
                    <a:pt x="9059" y="38"/>
                    <a:pt x="8874" y="38"/>
                  </a:cubicBezTo>
                  <a:lnTo>
                    <a:pt x="8837" y="38"/>
                  </a:lnTo>
                  <a:cubicBezTo>
                    <a:pt x="8652" y="75"/>
                    <a:pt x="8504" y="112"/>
                    <a:pt x="8356" y="149"/>
                  </a:cubicBezTo>
                  <a:lnTo>
                    <a:pt x="8245" y="149"/>
                  </a:lnTo>
                  <a:cubicBezTo>
                    <a:pt x="8097" y="186"/>
                    <a:pt x="7950" y="223"/>
                    <a:pt x="7765" y="297"/>
                  </a:cubicBezTo>
                  <a:cubicBezTo>
                    <a:pt x="7765" y="297"/>
                    <a:pt x="7728" y="297"/>
                    <a:pt x="7691" y="334"/>
                  </a:cubicBezTo>
                  <a:cubicBezTo>
                    <a:pt x="7506" y="371"/>
                    <a:pt x="7358" y="444"/>
                    <a:pt x="7173" y="518"/>
                  </a:cubicBezTo>
                  <a:cubicBezTo>
                    <a:pt x="7173" y="555"/>
                    <a:pt x="7136" y="555"/>
                    <a:pt x="7099" y="555"/>
                  </a:cubicBezTo>
                  <a:cubicBezTo>
                    <a:pt x="6914" y="629"/>
                    <a:pt x="6730" y="740"/>
                    <a:pt x="6545" y="851"/>
                  </a:cubicBezTo>
                  <a:cubicBezTo>
                    <a:pt x="6360" y="962"/>
                    <a:pt x="6175" y="1073"/>
                    <a:pt x="5953" y="1221"/>
                  </a:cubicBezTo>
                  <a:cubicBezTo>
                    <a:pt x="5916" y="1221"/>
                    <a:pt x="5879" y="1258"/>
                    <a:pt x="5879" y="1258"/>
                  </a:cubicBezTo>
                  <a:cubicBezTo>
                    <a:pt x="5657" y="1406"/>
                    <a:pt x="5473" y="1554"/>
                    <a:pt x="5288" y="1664"/>
                  </a:cubicBezTo>
                  <a:cubicBezTo>
                    <a:pt x="5251" y="1701"/>
                    <a:pt x="5214" y="1738"/>
                    <a:pt x="5214" y="1775"/>
                  </a:cubicBezTo>
                  <a:cubicBezTo>
                    <a:pt x="5140" y="1812"/>
                    <a:pt x="5103" y="1849"/>
                    <a:pt x="5029" y="1886"/>
                  </a:cubicBezTo>
                  <a:cubicBezTo>
                    <a:pt x="4881" y="1997"/>
                    <a:pt x="4770" y="2108"/>
                    <a:pt x="4696" y="2182"/>
                  </a:cubicBezTo>
                  <a:cubicBezTo>
                    <a:pt x="4659" y="2219"/>
                    <a:pt x="4622" y="2256"/>
                    <a:pt x="4622" y="2256"/>
                  </a:cubicBezTo>
                  <a:cubicBezTo>
                    <a:pt x="4585" y="2293"/>
                    <a:pt x="4585" y="2293"/>
                    <a:pt x="4585" y="2293"/>
                  </a:cubicBezTo>
                  <a:cubicBezTo>
                    <a:pt x="4400" y="2441"/>
                    <a:pt x="4253" y="2626"/>
                    <a:pt x="4105" y="2774"/>
                  </a:cubicBezTo>
                  <a:cubicBezTo>
                    <a:pt x="4068" y="2811"/>
                    <a:pt x="3994" y="2848"/>
                    <a:pt x="3957" y="2921"/>
                  </a:cubicBezTo>
                  <a:cubicBezTo>
                    <a:pt x="3809" y="3069"/>
                    <a:pt x="3624" y="3254"/>
                    <a:pt x="3476" y="3439"/>
                  </a:cubicBezTo>
                  <a:cubicBezTo>
                    <a:pt x="3476" y="3439"/>
                    <a:pt x="3476" y="3476"/>
                    <a:pt x="3476" y="3476"/>
                  </a:cubicBezTo>
                  <a:cubicBezTo>
                    <a:pt x="3291" y="3661"/>
                    <a:pt x="3143" y="3846"/>
                    <a:pt x="2996" y="4068"/>
                  </a:cubicBezTo>
                  <a:cubicBezTo>
                    <a:pt x="2959" y="4105"/>
                    <a:pt x="2922" y="4142"/>
                    <a:pt x="2885" y="4215"/>
                  </a:cubicBezTo>
                  <a:cubicBezTo>
                    <a:pt x="2737" y="4400"/>
                    <a:pt x="2589" y="4622"/>
                    <a:pt x="2441" y="4807"/>
                  </a:cubicBezTo>
                  <a:cubicBezTo>
                    <a:pt x="2404" y="4844"/>
                    <a:pt x="2404" y="4881"/>
                    <a:pt x="2367" y="4918"/>
                  </a:cubicBezTo>
                  <a:cubicBezTo>
                    <a:pt x="2256" y="5103"/>
                    <a:pt x="2145" y="5288"/>
                    <a:pt x="2034" y="5509"/>
                  </a:cubicBezTo>
                  <a:cubicBezTo>
                    <a:pt x="1997" y="5546"/>
                    <a:pt x="1960" y="5583"/>
                    <a:pt x="1923" y="5657"/>
                  </a:cubicBezTo>
                  <a:cubicBezTo>
                    <a:pt x="1812" y="5842"/>
                    <a:pt x="1665" y="6064"/>
                    <a:pt x="1554" y="6286"/>
                  </a:cubicBezTo>
                  <a:cubicBezTo>
                    <a:pt x="1554" y="6360"/>
                    <a:pt x="1517" y="6397"/>
                    <a:pt x="1480" y="6434"/>
                  </a:cubicBezTo>
                  <a:cubicBezTo>
                    <a:pt x="1406" y="6656"/>
                    <a:pt x="1295" y="6840"/>
                    <a:pt x="1184" y="7025"/>
                  </a:cubicBezTo>
                  <a:cubicBezTo>
                    <a:pt x="1184" y="7099"/>
                    <a:pt x="1147" y="7136"/>
                    <a:pt x="1147" y="7173"/>
                  </a:cubicBezTo>
                  <a:cubicBezTo>
                    <a:pt x="1036" y="7395"/>
                    <a:pt x="962" y="7617"/>
                    <a:pt x="851" y="7876"/>
                  </a:cubicBezTo>
                  <a:cubicBezTo>
                    <a:pt x="851" y="7913"/>
                    <a:pt x="814" y="7986"/>
                    <a:pt x="777" y="8023"/>
                  </a:cubicBezTo>
                  <a:cubicBezTo>
                    <a:pt x="703" y="8245"/>
                    <a:pt x="629" y="8467"/>
                    <a:pt x="555" y="8689"/>
                  </a:cubicBezTo>
                  <a:cubicBezTo>
                    <a:pt x="555" y="8689"/>
                    <a:pt x="555" y="8726"/>
                    <a:pt x="555" y="8763"/>
                  </a:cubicBezTo>
                  <a:cubicBezTo>
                    <a:pt x="482" y="8985"/>
                    <a:pt x="408" y="9207"/>
                    <a:pt x="334" y="9465"/>
                  </a:cubicBezTo>
                  <a:cubicBezTo>
                    <a:pt x="334" y="9502"/>
                    <a:pt x="297" y="9576"/>
                    <a:pt x="297" y="9650"/>
                  </a:cubicBezTo>
                  <a:cubicBezTo>
                    <a:pt x="297" y="9687"/>
                    <a:pt x="260" y="9761"/>
                    <a:pt x="260" y="9798"/>
                  </a:cubicBezTo>
                  <a:cubicBezTo>
                    <a:pt x="260" y="9798"/>
                    <a:pt x="260" y="9835"/>
                    <a:pt x="260" y="9835"/>
                  </a:cubicBezTo>
                  <a:cubicBezTo>
                    <a:pt x="223" y="9983"/>
                    <a:pt x="186" y="10168"/>
                    <a:pt x="149" y="10279"/>
                  </a:cubicBezTo>
                  <a:cubicBezTo>
                    <a:pt x="149" y="10279"/>
                    <a:pt x="149" y="10316"/>
                    <a:pt x="149" y="10316"/>
                  </a:cubicBezTo>
                  <a:cubicBezTo>
                    <a:pt x="112" y="10500"/>
                    <a:pt x="112" y="10685"/>
                    <a:pt x="75" y="10870"/>
                  </a:cubicBezTo>
                  <a:cubicBezTo>
                    <a:pt x="75" y="10944"/>
                    <a:pt x="38" y="11055"/>
                    <a:pt x="38" y="11129"/>
                  </a:cubicBezTo>
                  <a:cubicBezTo>
                    <a:pt x="38" y="11425"/>
                    <a:pt x="1" y="11684"/>
                    <a:pt x="1" y="11942"/>
                  </a:cubicBezTo>
                  <a:cubicBezTo>
                    <a:pt x="1" y="12164"/>
                    <a:pt x="1" y="12386"/>
                    <a:pt x="38" y="12571"/>
                  </a:cubicBezTo>
                  <a:cubicBezTo>
                    <a:pt x="38" y="12608"/>
                    <a:pt x="38" y="12645"/>
                    <a:pt x="38" y="12645"/>
                  </a:cubicBezTo>
                  <a:cubicBezTo>
                    <a:pt x="38" y="12830"/>
                    <a:pt x="75" y="13051"/>
                    <a:pt x="75" y="13199"/>
                  </a:cubicBezTo>
                  <a:cubicBezTo>
                    <a:pt x="112" y="13236"/>
                    <a:pt x="112" y="13273"/>
                    <a:pt x="112" y="13310"/>
                  </a:cubicBezTo>
                  <a:cubicBezTo>
                    <a:pt x="149" y="13495"/>
                    <a:pt x="186" y="13643"/>
                    <a:pt x="223" y="13828"/>
                  </a:cubicBezTo>
                  <a:cubicBezTo>
                    <a:pt x="223" y="13828"/>
                    <a:pt x="223" y="13865"/>
                    <a:pt x="223" y="13902"/>
                  </a:cubicBezTo>
                  <a:cubicBezTo>
                    <a:pt x="297" y="14050"/>
                    <a:pt x="334" y="14198"/>
                    <a:pt x="408" y="14382"/>
                  </a:cubicBezTo>
                  <a:cubicBezTo>
                    <a:pt x="408" y="14382"/>
                    <a:pt x="408" y="14419"/>
                    <a:pt x="408" y="14419"/>
                  </a:cubicBezTo>
                  <a:cubicBezTo>
                    <a:pt x="482" y="14567"/>
                    <a:pt x="555" y="14715"/>
                    <a:pt x="629" y="14863"/>
                  </a:cubicBezTo>
                  <a:cubicBezTo>
                    <a:pt x="629" y="14863"/>
                    <a:pt x="629" y="14900"/>
                    <a:pt x="629" y="14900"/>
                  </a:cubicBezTo>
                  <a:cubicBezTo>
                    <a:pt x="703" y="15048"/>
                    <a:pt x="814" y="15196"/>
                    <a:pt x="888" y="15307"/>
                  </a:cubicBezTo>
                  <a:cubicBezTo>
                    <a:pt x="999" y="15455"/>
                    <a:pt x="1073" y="15565"/>
                    <a:pt x="1184" y="15676"/>
                  </a:cubicBezTo>
                  <a:lnTo>
                    <a:pt x="1221" y="15676"/>
                  </a:lnTo>
                  <a:cubicBezTo>
                    <a:pt x="1332" y="15787"/>
                    <a:pt x="1406" y="15898"/>
                    <a:pt x="1517" y="15972"/>
                  </a:cubicBezTo>
                  <a:cubicBezTo>
                    <a:pt x="1554" y="15972"/>
                    <a:pt x="1554" y="16009"/>
                    <a:pt x="1591" y="16009"/>
                  </a:cubicBezTo>
                  <a:cubicBezTo>
                    <a:pt x="1702" y="16083"/>
                    <a:pt x="1812" y="16157"/>
                    <a:pt x="1923" y="16231"/>
                  </a:cubicBezTo>
                  <a:cubicBezTo>
                    <a:pt x="1923" y="16231"/>
                    <a:pt x="1960" y="16268"/>
                    <a:pt x="1960" y="16268"/>
                  </a:cubicBezTo>
                  <a:cubicBezTo>
                    <a:pt x="2108" y="16342"/>
                    <a:pt x="2219" y="16379"/>
                    <a:pt x="2330" y="16416"/>
                  </a:cubicBezTo>
                  <a:cubicBezTo>
                    <a:pt x="2367" y="16453"/>
                    <a:pt x="2404" y="16453"/>
                    <a:pt x="2404" y="16453"/>
                  </a:cubicBezTo>
                  <a:cubicBezTo>
                    <a:pt x="2552" y="16490"/>
                    <a:pt x="2663" y="16527"/>
                    <a:pt x="2811" y="16564"/>
                  </a:cubicBezTo>
                  <a:lnTo>
                    <a:pt x="2848" y="16564"/>
                  </a:lnTo>
                  <a:cubicBezTo>
                    <a:pt x="2996" y="16601"/>
                    <a:pt x="3143" y="16638"/>
                    <a:pt x="3328" y="16638"/>
                  </a:cubicBezTo>
                  <a:lnTo>
                    <a:pt x="3846" y="16638"/>
                  </a:lnTo>
                  <a:cubicBezTo>
                    <a:pt x="3994" y="16638"/>
                    <a:pt x="4179" y="16601"/>
                    <a:pt x="4326" y="16601"/>
                  </a:cubicBezTo>
                  <a:cubicBezTo>
                    <a:pt x="4363" y="16601"/>
                    <a:pt x="4363" y="16564"/>
                    <a:pt x="4400" y="16564"/>
                  </a:cubicBezTo>
                  <a:cubicBezTo>
                    <a:pt x="4548" y="16527"/>
                    <a:pt x="4733" y="16490"/>
                    <a:pt x="4881" y="16453"/>
                  </a:cubicBezTo>
                  <a:cubicBezTo>
                    <a:pt x="4918" y="16453"/>
                    <a:pt x="4955" y="16453"/>
                    <a:pt x="4992" y="16416"/>
                  </a:cubicBezTo>
                  <a:cubicBezTo>
                    <a:pt x="5140" y="16379"/>
                    <a:pt x="5325" y="16342"/>
                    <a:pt x="5473" y="16268"/>
                  </a:cubicBezTo>
                  <a:cubicBezTo>
                    <a:pt x="5768" y="16157"/>
                    <a:pt x="6064" y="16009"/>
                    <a:pt x="6360" y="15824"/>
                  </a:cubicBezTo>
                  <a:cubicBezTo>
                    <a:pt x="9946" y="13828"/>
                    <a:pt x="12904" y="8874"/>
                    <a:pt x="12941" y="4733"/>
                  </a:cubicBezTo>
                  <a:cubicBezTo>
                    <a:pt x="12941" y="4326"/>
                    <a:pt x="12904" y="3920"/>
                    <a:pt x="12867" y="3550"/>
                  </a:cubicBezTo>
                  <a:cubicBezTo>
                    <a:pt x="12830" y="3365"/>
                    <a:pt x="12793" y="3180"/>
                    <a:pt x="12756" y="3032"/>
                  </a:cubicBezTo>
                  <a:cubicBezTo>
                    <a:pt x="12756" y="2995"/>
                    <a:pt x="12756" y="2995"/>
                    <a:pt x="12756" y="2995"/>
                  </a:cubicBezTo>
                  <a:cubicBezTo>
                    <a:pt x="12719" y="2811"/>
                    <a:pt x="12682" y="2663"/>
                    <a:pt x="12608" y="2478"/>
                  </a:cubicBezTo>
                  <a:cubicBezTo>
                    <a:pt x="12608" y="2478"/>
                    <a:pt x="12608" y="2441"/>
                    <a:pt x="12608" y="2441"/>
                  </a:cubicBezTo>
                  <a:cubicBezTo>
                    <a:pt x="12534" y="2293"/>
                    <a:pt x="12497" y="2145"/>
                    <a:pt x="12423" y="1997"/>
                  </a:cubicBezTo>
                  <a:lnTo>
                    <a:pt x="12386" y="1923"/>
                  </a:lnTo>
                  <a:cubicBezTo>
                    <a:pt x="12312" y="1775"/>
                    <a:pt x="12238" y="1664"/>
                    <a:pt x="12164" y="1554"/>
                  </a:cubicBezTo>
                  <a:cubicBezTo>
                    <a:pt x="12164" y="1517"/>
                    <a:pt x="12127" y="1517"/>
                    <a:pt x="12127" y="1480"/>
                  </a:cubicBezTo>
                  <a:cubicBezTo>
                    <a:pt x="12053" y="1369"/>
                    <a:pt x="11942" y="1258"/>
                    <a:pt x="11869" y="1147"/>
                  </a:cubicBezTo>
                  <a:cubicBezTo>
                    <a:pt x="11869" y="1110"/>
                    <a:pt x="11832" y="1110"/>
                    <a:pt x="11832" y="1110"/>
                  </a:cubicBezTo>
                  <a:cubicBezTo>
                    <a:pt x="11758" y="999"/>
                    <a:pt x="11647" y="888"/>
                    <a:pt x="11536" y="814"/>
                  </a:cubicBezTo>
                  <a:cubicBezTo>
                    <a:pt x="11536" y="814"/>
                    <a:pt x="11536" y="777"/>
                    <a:pt x="11536" y="777"/>
                  </a:cubicBezTo>
                  <a:cubicBezTo>
                    <a:pt x="11425" y="703"/>
                    <a:pt x="11314" y="629"/>
                    <a:pt x="11203" y="555"/>
                  </a:cubicBezTo>
                  <a:cubicBezTo>
                    <a:pt x="11166" y="518"/>
                    <a:pt x="11166" y="518"/>
                    <a:pt x="11129" y="518"/>
                  </a:cubicBezTo>
                  <a:cubicBezTo>
                    <a:pt x="11018" y="444"/>
                    <a:pt x="10907" y="371"/>
                    <a:pt x="10796" y="334"/>
                  </a:cubicBezTo>
                  <a:cubicBezTo>
                    <a:pt x="10759" y="297"/>
                    <a:pt x="10759" y="297"/>
                    <a:pt x="10722" y="297"/>
                  </a:cubicBezTo>
                  <a:cubicBezTo>
                    <a:pt x="10612" y="223"/>
                    <a:pt x="10464" y="186"/>
                    <a:pt x="10353" y="149"/>
                  </a:cubicBezTo>
                  <a:lnTo>
                    <a:pt x="10279" y="149"/>
                  </a:lnTo>
                  <a:cubicBezTo>
                    <a:pt x="10131" y="112"/>
                    <a:pt x="10020" y="75"/>
                    <a:pt x="9872" y="38"/>
                  </a:cubicBezTo>
                  <a:lnTo>
                    <a:pt x="9835" y="38"/>
                  </a:lnTo>
                  <a:cubicBezTo>
                    <a:pt x="9687" y="38"/>
                    <a:pt x="9539" y="1"/>
                    <a:pt x="9354"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6"/>
            <p:cNvSpPr/>
            <p:nvPr/>
          </p:nvSpPr>
          <p:spPr>
            <a:xfrm flipH="1">
              <a:off x="6406778" y="1739099"/>
              <a:ext cx="656686" cy="843097"/>
            </a:xfrm>
            <a:custGeom>
              <a:avLst/>
              <a:gdLst/>
              <a:ahLst/>
              <a:cxnLst/>
              <a:rect l="l" t="t" r="r" b="b"/>
              <a:pathLst>
                <a:path w="12497" h="16046" extrusionOk="0">
                  <a:moveTo>
                    <a:pt x="8578" y="1"/>
                  </a:moveTo>
                  <a:cubicBezTo>
                    <a:pt x="8578" y="38"/>
                    <a:pt x="8541" y="38"/>
                    <a:pt x="8504" y="38"/>
                  </a:cubicBezTo>
                  <a:cubicBezTo>
                    <a:pt x="8356" y="38"/>
                    <a:pt x="8208" y="75"/>
                    <a:pt x="8060" y="112"/>
                  </a:cubicBezTo>
                  <a:lnTo>
                    <a:pt x="7986" y="112"/>
                  </a:lnTo>
                  <a:cubicBezTo>
                    <a:pt x="7839" y="148"/>
                    <a:pt x="7654" y="222"/>
                    <a:pt x="7506" y="259"/>
                  </a:cubicBezTo>
                  <a:cubicBezTo>
                    <a:pt x="7469" y="259"/>
                    <a:pt x="7469" y="296"/>
                    <a:pt x="7432" y="296"/>
                  </a:cubicBezTo>
                  <a:cubicBezTo>
                    <a:pt x="7284" y="333"/>
                    <a:pt x="7099" y="407"/>
                    <a:pt x="6951" y="481"/>
                  </a:cubicBezTo>
                  <a:cubicBezTo>
                    <a:pt x="6914" y="481"/>
                    <a:pt x="6877" y="518"/>
                    <a:pt x="6877" y="518"/>
                  </a:cubicBezTo>
                  <a:cubicBezTo>
                    <a:pt x="6693" y="592"/>
                    <a:pt x="6508" y="666"/>
                    <a:pt x="6323" y="777"/>
                  </a:cubicBezTo>
                  <a:cubicBezTo>
                    <a:pt x="6138" y="888"/>
                    <a:pt x="5953" y="999"/>
                    <a:pt x="5768" y="1147"/>
                  </a:cubicBezTo>
                  <a:cubicBezTo>
                    <a:pt x="5731" y="1147"/>
                    <a:pt x="5694" y="1184"/>
                    <a:pt x="5657" y="1221"/>
                  </a:cubicBezTo>
                  <a:cubicBezTo>
                    <a:pt x="5472" y="1332"/>
                    <a:pt x="5288" y="1442"/>
                    <a:pt x="5140" y="1590"/>
                  </a:cubicBezTo>
                  <a:cubicBezTo>
                    <a:pt x="5103" y="1627"/>
                    <a:pt x="5066" y="1664"/>
                    <a:pt x="5029" y="1664"/>
                  </a:cubicBezTo>
                  <a:cubicBezTo>
                    <a:pt x="4955" y="1738"/>
                    <a:pt x="4918" y="1775"/>
                    <a:pt x="4881" y="1812"/>
                  </a:cubicBezTo>
                  <a:cubicBezTo>
                    <a:pt x="4733" y="1923"/>
                    <a:pt x="4622" y="2034"/>
                    <a:pt x="4548" y="2108"/>
                  </a:cubicBezTo>
                  <a:cubicBezTo>
                    <a:pt x="4511" y="2108"/>
                    <a:pt x="4474" y="2145"/>
                    <a:pt x="4437" y="2182"/>
                  </a:cubicBezTo>
                  <a:cubicBezTo>
                    <a:pt x="4252" y="2330"/>
                    <a:pt x="4105" y="2478"/>
                    <a:pt x="3957" y="2662"/>
                  </a:cubicBezTo>
                  <a:cubicBezTo>
                    <a:pt x="3920" y="2699"/>
                    <a:pt x="3883" y="2736"/>
                    <a:pt x="3846" y="2773"/>
                  </a:cubicBezTo>
                  <a:cubicBezTo>
                    <a:pt x="3661" y="2958"/>
                    <a:pt x="3513" y="3106"/>
                    <a:pt x="3365" y="3291"/>
                  </a:cubicBezTo>
                  <a:cubicBezTo>
                    <a:pt x="3365" y="3291"/>
                    <a:pt x="3365" y="3328"/>
                    <a:pt x="3328" y="3328"/>
                  </a:cubicBezTo>
                  <a:cubicBezTo>
                    <a:pt x="3180" y="3513"/>
                    <a:pt x="3032" y="3698"/>
                    <a:pt x="2885" y="3883"/>
                  </a:cubicBezTo>
                  <a:cubicBezTo>
                    <a:pt x="2848" y="3956"/>
                    <a:pt x="2811" y="3993"/>
                    <a:pt x="2774" y="4030"/>
                  </a:cubicBezTo>
                  <a:cubicBezTo>
                    <a:pt x="2626" y="4215"/>
                    <a:pt x="2478" y="4437"/>
                    <a:pt x="2367" y="4622"/>
                  </a:cubicBezTo>
                  <a:cubicBezTo>
                    <a:pt x="2330" y="4659"/>
                    <a:pt x="2330" y="4696"/>
                    <a:pt x="2293" y="4733"/>
                  </a:cubicBezTo>
                  <a:cubicBezTo>
                    <a:pt x="2182" y="4918"/>
                    <a:pt x="2071" y="5103"/>
                    <a:pt x="1960" y="5287"/>
                  </a:cubicBezTo>
                  <a:cubicBezTo>
                    <a:pt x="1923" y="5324"/>
                    <a:pt x="1886" y="5361"/>
                    <a:pt x="1849" y="5435"/>
                  </a:cubicBezTo>
                  <a:cubicBezTo>
                    <a:pt x="1738" y="5620"/>
                    <a:pt x="1628" y="5842"/>
                    <a:pt x="1517" y="6064"/>
                  </a:cubicBezTo>
                  <a:cubicBezTo>
                    <a:pt x="1480" y="6101"/>
                    <a:pt x="1480" y="6138"/>
                    <a:pt x="1443" y="6212"/>
                  </a:cubicBezTo>
                  <a:cubicBezTo>
                    <a:pt x="1332" y="6397"/>
                    <a:pt x="1258" y="6581"/>
                    <a:pt x="1147" y="6766"/>
                  </a:cubicBezTo>
                  <a:cubicBezTo>
                    <a:pt x="1147" y="6803"/>
                    <a:pt x="1110" y="6840"/>
                    <a:pt x="1110" y="6914"/>
                  </a:cubicBezTo>
                  <a:cubicBezTo>
                    <a:pt x="999" y="7099"/>
                    <a:pt x="925" y="7321"/>
                    <a:pt x="814" y="7580"/>
                  </a:cubicBezTo>
                  <a:cubicBezTo>
                    <a:pt x="814" y="7617"/>
                    <a:pt x="777" y="7654"/>
                    <a:pt x="777" y="7727"/>
                  </a:cubicBezTo>
                  <a:cubicBezTo>
                    <a:pt x="703" y="7949"/>
                    <a:pt x="629" y="8134"/>
                    <a:pt x="555" y="8356"/>
                  </a:cubicBezTo>
                  <a:cubicBezTo>
                    <a:pt x="555" y="8393"/>
                    <a:pt x="518" y="8393"/>
                    <a:pt x="518" y="8430"/>
                  </a:cubicBezTo>
                  <a:cubicBezTo>
                    <a:pt x="444" y="8652"/>
                    <a:pt x="407" y="8874"/>
                    <a:pt x="334" y="9095"/>
                  </a:cubicBezTo>
                  <a:cubicBezTo>
                    <a:pt x="334" y="9169"/>
                    <a:pt x="297" y="9206"/>
                    <a:pt x="297" y="9280"/>
                  </a:cubicBezTo>
                  <a:cubicBezTo>
                    <a:pt x="297" y="9317"/>
                    <a:pt x="260" y="9391"/>
                    <a:pt x="260" y="9428"/>
                  </a:cubicBezTo>
                  <a:lnTo>
                    <a:pt x="260" y="9465"/>
                  </a:lnTo>
                  <a:cubicBezTo>
                    <a:pt x="223" y="9613"/>
                    <a:pt x="186" y="9761"/>
                    <a:pt x="149" y="9909"/>
                  </a:cubicBezTo>
                  <a:cubicBezTo>
                    <a:pt x="149" y="9909"/>
                    <a:pt x="149" y="9909"/>
                    <a:pt x="149" y="9946"/>
                  </a:cubicBezTo>
                  <a:cubicBezTo>
                    <a:pt x="112" y="10094"/>
                    <a:pt x="112" y="10278"/>
                    <a:pt x="75" y="10463"/>
                  </a:cubicBezTo>
                  <a:cubicBezTo>
                    <a:pt x="75" y="10537"/>
                    <a:pt x="38" y="10648"/>
                    <a:pt x="38" y="10722"/>
                  </a:cubicBezTo>
                  <a:cubicBezTo>
                    <a:pt x="38" y="10981"/>
                    <a:pt x="1" y="11240"/>
                    <a:pt x="1" y="11498"/>
                  </a:cubicBezTo>
                  <a:cubicBezTo>
                    <a:pt x="1" y="11720"/>
                    <a:pt x="1" y="11905"/>
                    <a:pt x="38" y="12127"/>
                  </a:cubicBezTo>
                  <a:cubicBezTo>
                    <a:pt x="38" y="12127"/>
                    <a:pt x="38" y="12164"/>
                    <a:pt x="38" y="12201"/>
                  </a:cubicBezTo>
                  <a:cubicBezTo>
                    <a:pt x="38" y="12386"/>
                    <a:pt x="75" y="12571"/>
                    <a:pt x="75" y="12719"/>
                  </a:cubicBezTo>
                  <a:cubicBezTo>
                    <a:pt x="75" y="12755"/>
                    <a:pt x="112" y="12792"/>
                    <a:pt x="112" y="12829"/>
                  </a:cubicBezTo>
                  <a:cubicBezTo>
                    <a:pt x="112" y="12977"/>
                    <a:pt x="149" y="13162"/>
                    <a:pt x="223" y="13310"/>
                  </a:cubicBezTo>
                  <a:cubicBezTo>
                    <a:pt x="223" y="13347"/>
                    <a:pt x="223" y="13347"/>
                    <a:pt x="223" y="13384"/>
                  </a:cubicBezTo>
                  <a:cubicBezTo>
                    <a:pt x="260" y="13532"/>
                    <a:pt x="334" y="13680"/>
                    <a:pt x="371" y="13828"/>
                  </a:cubicBezTo>
                  <a:cubicBezTo>
                    <a:pt x="371" y="13865"/>
                    <a:pt x="407" y="13902"/>
                    <a:pt x="407" y="13902"/>
                  </a:cubicBezTo>
                  <a:cubicBezTo>
                    <a:pt x="481" y="14049"/>
                    <a:pt x="518" y="14197"/>
                    <a:pt x="592" y="14308"/>
                  </a:cubicBezTo>
                  <a:cubicBezTo>
                    <a:pt x="592" y="14345"/>
                    <a:pt x="629" y="14345"/>
                    <a:pt x="629" y="14382"/>
                  </a:cubicBezTo>
                  <a:cubicBezTo>
                    <a:pt x="703" y="14493"/>
                    <a:pt x="777" y="14641"/>
                    <a:pt x="851" y="14752"/>
                  </a:cubicBezTo>
                  <a:cubicBezTo>
                    <a:pt x="962" y="14863"/>
                    <a:pt x="1036" y="14974"/>
                    <a:pt x="1147" y="15085"/>
                  </a:cubicBezTo>
                  <a:cubicBezTo>
                    <a:pt x="1147" y="15085"/>
                    <a:pt x="1147" y="15122"/>
                    <a:pt x="1184" y="15122"/>
                  </a:cubicBezTo>
                  <a:cubicBezTo>
                    <a:pt x="1258" y="15233"/>
                    <a:pt x="1369" y="15306"/>
                    <a:pt x="1480" y="15380"/>
                  </a:cubicBezTo>
                  <a:cubicBezTo>
                    <a:pt x="1480" y="15417"/>
                    <a:pt x="1517" y="15417"/>
                    <a:pt x="1517" y="15417"/>
                  </a:cubicBezTo>
                  <a:cubicBezTo>
                    <a:pt x="1628" y="15491"/>
                    <a:pt x="1738" y="15565"/>
                    <a:pt x="1849" y="15639"/>
                  </a:cubicBezTo>
                  <a:cubicBezTo>
                    <a:pt x="1886" y="15639"/>
                    <a:pt x="1886" y="15676"/>
                    <a:pt x="1923" y="15676"/>
                  </a:cubicBezTo>
                  <a:cubicBezTo>
                    <a:pt x="2034" y="15750"/>
                    <a:pt x="2145" y="15787"/>
                    <a:pt x="2256" y="15824"/>
                  </a:cubicBezTo>
                  <a:cubicBezTo>
                    <a:pt x="2293" y="15861"/>
                    <a:pt x="2293" y="15861"/>
                    <a:pt x="2330" y="15861"/>
                  </a:cubicBezTo>
                  <a:cubicBezTo>
                    <a:pt x="2441" y="15898"/>
                    <a:pt x="2589" y="15935"/>
                    <a:pt x="2700" y="15972"/>
                  </a:cubicBezTo>
                  <a:lnTo>
                    <a:pt x="2774" y="15972"/>
                  </a:lnTo>
                  <a:cubicBezTo>
                    <a:pt x="2922" y="16009"/>
                    <a:pt x="3069" y="16046"/>
                    <a:pt x="3217" y="16046"/>
                  </a:cubicBezTo>
                  <a:lnTo>
                    <a:pt x="3698" y="16046"/>
                  </a:lnTo>
                  <a:cubicBezTo>
                    <a:pt x="3883" y="16046"/>
                    <a:pt x="4031" y="16009"/>
                    <a:pt x="4179" y="15972"/>
                  </a:cubicBezTo>
                  <a:lnTo>
                    <a:pt x="4252" y="15972"/>
                  </a:lnTo>
                  <a:cubicBezTo>
                    <a:pt x="4400" y="15935"/>
                    <a:pt x="4548" y="15898"/>
                    <a:pt x="4733" y="15861"/>
                  </a:cubicBezTo>
                  <a:cubicBezTo>
                    <a:pt x="4733" y="15861"/>
                    <a:pt x="4770" y="15861"/>
                    <a:pt x="4807" y="15824"/>
                  </a:cubicBezTo>
                  <a:cubicBezTo>
                    <a:pt x="4955" y="15787"/>
                    <a:pt x="5140" y="15750"/>
                    <a:pt x="5288" y="15676"/>
                  </a:cubicBezTo>
                  <a:cubicBezTo>
                    <a:pt x="5583" y="15565"/>
                    <a:pt x="5879" y="15417"/>
                    <a:pt x="6175" y="15269"/>
                  </a:cubicBezTo>
                  <a:cubicBezTo>
                    <a:pt x="9613" y="13347"/>
                    <a:pt x="12423" y="8541"/>
                    <a:pt x="12497" y="4548"/>
                  </a:cubicBezTo>
                  <a:cubicBezTo>
                    <a:pt x="12497" y="4141"/>
                    <a:pt x="12460" y="3772"/>
                    <a:pt x="12423" y="3402"/>
                  </a:cubicBezTo>
                  <a:cubicBezTo>
                    <a:pt x="12386" y="3217"/>
                    <a:pt x="12349" y="3069"/>
                    <a:pt x="12312" y="2884"/>
                  </a:cubicBezTo>
                  <a:cubicBezTo>
                    <a:pt x="12312" y="2884"/>
                    <a:pt x="12312" y="2884"/>
                    <a:pt x="12312" y="2847"/>
                  </a:cubicBezTo>
                  <a:cubicBezTo>
                    <a:pt x="12275" y="2699"/>
                    <a:pt x="12238" y="2552"/>
                    <a:pt x="12201" y="2367"/>
                  </a:cubicBezTo>
                  <a:cubicBezTo>
                    <a:pt x="12164" y="2367"/>
                    <a:pt x="12164" y="2330"/>
                    <a:pt x="12164" y="2330"/>
                  </a:cubicBezTo>
                  <a:cubicBezTo>
                    <a:pt x="12127" y="2182"/>
                    <a:pt x="12053" y="2034"/>
                    <a:pt x="11979" y="1886"/>
                  </a:cubicBezTo>
                  <a:cubicBezTo>
                    <a:pt x="11979" y="1886"/>
                    <a:pt x="11979" y="1849"/>
                    <a:pt x="11942" y="1849"/>
                  </a:cubicBezTo>
                  <a:cubicBezTo>
                    <a:pt x="11905" y="1701"/>
                    <a:pt x="11831" y="1590"/>
                    <a:pt x="11758" y="1479"/>
                  </a:cubicBezTo>
                  <a:cubicBezTo>
                    <a:pt x="11721" y="1442"/>
                    <a:pt x="11721" y="1442"/>
                    <a:pt x="11721" y="1405"/>
                  </a:cubicBezTo>
                  <a:cubicBezTo>
                    <a:pt x="11647" y="1295"/>
                    <a:pt x="11536" y="1184"/>
                    <a:pt x="11462" y="1073"/>
                  </a:cubicBezTo>
                  <a:cubicBezTo>
                    <a:pt x="11462" y="1073"/>
                    <a:pt x="11425" y="1036"/>
                    <a:pt x="11425" y="1036"/>
                  </a:cubicBezTo>
                  <a:cubicBezTo>
                    <a:pt x="11351" y="925"/>
                    <a:pt x="11240" y="851"/>
                    <a:pt x="11129" y="740"/>
                  </a:cubicBezTo>
                  <a:cubicBezTo>
                    <a:pt x="11018" y="666"/>
                    <a:pt x="10907" y="555"/>
                    <a:pt x="10796" y="481"/>
                  </a:cubicBezTo>
                  <a:lnTo>
                    <a:pt x="10759" y="481"/>
                  </a:lnTo>
                  <a:cubicBezTo>
                    <a:pt x="10648" y="407"/>
                    <a:pt x="10537" y="333"/>
                    <a:pt x="10427" y="296"/>
                  </a:cubicBezTo>
                  <a:cubicBezTo>
                    <a:pt x="10390" y="259"/>
                    <a:pt x="10390" y="259"/>
                    <a:pt x="10353" y="259"/>
                  </a:cubicBezTo>
                  <a:cubicBezTo>
                    <a:pt x="10242" y="222"/>
                    <a:pt x="10131" y="148"/>
                    <a:pt x="9983" y="112"/>
                  </a:cubicBezTo>
                  <a:lnTo>
                    <a:pt x="9946" y="112"/>
                  </a:lnTo>
                  <a:cubicBezTo>
                    <a:pt x="9798" y="75"/>
                    <a:pt x="9687" y="38"/>
                    <a:pt x="9539" y="38"/>
                  </a:cubicBezTo>
                  <a:lnTo>
                    <a:pt x="9502" y="38"/>
                  </a:lnTo>
                  <a:cubicBezTo>
                    <a:pt x="9354" y="1"/>
                    <a:pt x="9207" y="1"/>
                    <a:pt x="9059"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6"/>
            <p:cNvSpPr/>
            <p:nvPr/>
          </p:nvSpPr>
          <p:spPr>
            <a:xfrm flipH="1">
              <a:off x="6424224" y="1750764"/>
              <a:ext cx="633408" cy="813988"/>
            </a:xfrm>
            <a:custGeom>
              <a:avLst/>
              <a:gdLst/>
              <a:ahLst/>
              <a:cxnLst/>
              <a:rect l="l" t="t" r="r" b="b"/>
              <a:pathLst>
                <a:path w="12054" h="15492" extrusionOk="0">
                  <a:moveTo>
                    <a:pt x="8726" y="0"/>
                  </a:moveTo>
                  <a:cubicBezTo>
                    <a:pt x="8578" y="0"/>
                    <a:pt x="8430" y="0"/>
                    <a:pt x="8282" y="37"/>
                  </a:cubicBezTo>
                  <a:lnTo>
                    <a:pt x="8208" y="37"/>
                  </a:lnTo>
                  <a:cubicBezTo>
                    <a:pt x="8060" y="74"/>
                    <a:pt x="7912" y="74"/>
                    <a:pt x="7765" y="111"/>
                  </a:cubicBezTo>
                  <a:cubicBezTo>
                    <a:pt x="7765" y="111"/>
                    <a:pt x="7728" y="111"/>
                    <a:pt x="7691" y="148"/>
                  </a:cubicBezTo>
                  <a:cubicBezTo>
                    <a:pt x="7543" y="185"/>
                    <a:pt x="7395" y="222"/>
                    <a:pt x="7247" y="259"/>
                  </a:cubicBezTo>
                  <a:cubicBezTo>
                    <a:pt x="7210" y="259"/>
                    <a:pt x="7210" y="296"/>
                    <a:pt x="7173" y="296"/>
                  </a:cubicBezTo>
                  <a:cubicBezTo>
                    <a:pt x="7025" y="333"/>
                    <a:pt x="6840" y="407"/>
                    <a:pt x="6692" y="481"/>
                  </a:cubicBezTo>
                  <a:cubicBezTo>
                    <a:pt x="6655" y="481"/>
                    <a:pt x="6655" y="518"/>
                    <a:pt x="6618" y="518"/>
                  </a:cubicBezTo>
                  <a:cubicBezTo>
                    <a:pt x="6471" y="592"/>
                    <a:pt x="6286" y="666"/>
                    <a:pt x="6101" y="777"/>
                  </a:cubicBezTo>
                  <a:cubicBezTo>
                    <a:pt x="5916" y="888"/>
                    <a:pt x="5731" y="999"/>
                    <a:pt x="5546" y="1110"/>
                  </a:cubicBezTo>
                  <a:cubicBezTo>
                    <a:pt x="5509" y="1147"/>
                    <a:pt x="5509" y="1147"/>
                    <a:pt x="5472" y="1183"/>
                  </a:cubicBezTo>
                  <a:cubicBezTo>
                    <a:pt x="5288" y="1294"/>
                    <a:pt x="5103" y="1405"/>
                    <a:pt x="4955" y="1553"/>
                  </a:cubicBezTo>
                  <a:cubicBezTo>
                    <a:pt x="4918" y="1590"/>
                    <a:pt x="4881" y="1627"/>
                    <a:pt x="4844" y="1627"/>
                  </a:cubicBezTo>
                  <a:cubicBezTo>
                    <a:pt x="4807" y="1664"/>
                    <a:pt x="4733" y="1701"/>
                    <a:pt x="4696" y="1738"/>
                  </a:cubicBezTo>
                  <a:cubicBezTo>
                    <a:pt x="4585" y="1886"/>
                    <a:pt x="4474" y="1960"/>
                    <a:pt x="4363" y="2034"/>
                  </a:cubicBezTo>
                  <a:cubicBezTo>
                    <a:pt x="4363" y="2071"/>
                    <a:pt x="4326" y="2071"/>
                    <a:pt x="4289" y="2108"/>
                  </a:cubicBezTo>
                  <a:cubicBezTo>
                    <a:pt x="4289" y="2108"/>
                    <a:pt x="4289" y="2108"/>
                    <a:pt x="4252" y="2145"/>
                  </a:cubicBezTo>
                  <a:cubicBezTo>
                    <a:pt x="4104" y="2256"/>
                    <a:pt x="3957" y="2440"/>
                    <a:pt x="3809" y="2588"/>
                  </a:cubicBezTo>
                  <a:cubicBezTo>
                    <a:pt x="3772" y="2625"/>
                    <a:pt x="3735" y="2662"/>
                    <a:pt x="3698" y="2699"/>
                  </a:cubicBezTo>
                  <a:cubicBezTo>
                    <a:pt x="3550" y="2847"/>
                    <a:pt x="3402" y="3032"/>
                    <a:pt x="3254" y="3180"/>
                  </a:cubicBezTo>
                  <a:cubicBezTo>
                    <a:pt x="3254" y="3217"/>
                    <a:pt x="3254" y="3217"/>
                    <a:pt x="3217" y="3217"/>
                  </a:cubicBezTo>
                  <a:cubicBezTo>
                    <a:pt x="3069" y="3402"/>
                    <a:pt x="2921" y="3587"/>
                    <a:pt x="2811" y="3771"/>
                  </a:cubicBezTo>
                  <a:cubicBezTo>
                    <a:pt x="2774" y="3808"/>
                    <a:pt x="2737" y="3845"/>
                    <a:pt x="2700" y="3919"/>
                  </a:cubicBezTo>
                  <a:cubicBezTo>
                    <a:pt x="2552" y="4104"/>
                    <a:pt x="2404" y="4289"/>
                    <a:pt x="2293" y="4474"/>
                  </a:cubicBezTo>
                  <a:cubicBezTo>
                    <a:pt x="2256" y="4511"/>
                    <a:pt x="2256" y="4548"/>
                    <a:pt x="2219" y="4548"/>
                  </a:cubicBezTo>
                  <a:cubicBezTo>
                    <a:pt x="2108" y="4733"/>
                    <a:pt x="1997" y="4918"/>
                    <a:pt x="1886" y="5102"/>
                  </a:cubicBezTo>
                  <a:cubicBezTo>
                    <a:pt x="1849" y="5139"/>
                    <a:pt x="1849" y="5213"/>
                    <a:pt x="1812" y="5250"/>
                  </a:cubicBezTo>
                  <a:cubicBezTo>
                    <a:pt x="1701" y="5435"/>
                    <a:pt x="1590" y="5657"/>
                    <a:pt x="1480" y="5842"/>
                  </a:cubicBezTo>
                  <a:cubicBezTo>
                    <a:pt x="1443" y="5916"/>
                    <a:pt x="1406" y="5953"/>
                    <a:pt x="1406" y="5990"/>
                  </a:cubicBezTo>
                  <a:cubicBezTo>
                    <a:pt x="1295" y="6175"/>
                    <a:pt x="1221" y="6359"/>
                    <a:pt x="1147" y="6544"/>
                  </a:cubicBezTo>
                  <a:cubicBezTo>
                    <a:pt x="1110" y="6581"/>
                    <a:pt x="1073" y="6618"/>
                    <a:pt x="1073" y="6655"/>
                  </a:cubicBezTo>
                  <a:cubicBezTo>
                    <a:pt x="962" y="6877"/>
                    <a:pt x="888" y="7099"/>
                    <a:pt x="814" y="7321"/>
                  </a:cubicBezTo>
                  <a:cubicBezTo>
                    <a:pt x="777" y="7358"/>
                    <a:pt x="777" y="7395"/>
                    <a:pt x="740" y="7468"/>
                  </a:cubicBezTo>
                  <a:cubicBezTo>
                    <a:pt x="666" y="7653"/>
                    <a:pt x="592" y="7875"/>
                    <a:pt x="518" y="8060"/>
                  </a:cubicBezTo>
                  <a:cubicBezTo>
                    <a:pt x="518" y="8097"/>
                    <a:pt x="518" y="8134"/>
                    <a:pt x="518" y="8134"/>
                  </a:cubicBezTo>
                  <a:cubicBezTo>
                    <a:pt x="444" y="8356"/>
                    <a:pt x="370" y="8578"/>
                    <a:pt x="333" y="8799"/>
                  </a:cubicBezTo>
                  <a:cubicBezTo>
                    <a:pt x="333" y="8836"/>
                    <a:pt x="296" y="8910"/>
                    <a:pt x="296" y="8947"/>
                  </a:cubicBezTo>
                  <a:cubicBezTo>
                    <a:pt x="296" y="9021"/>
                    <a:pt x="260" y="9058"/>
                    <a:pt x="260" y="9132"/>
                  </a:cubicBezTo>
                  <a:cubicBezTo>
                    <a:pt x="223" y="9280"/>
                    <a:pt x="186" y="9428"/>
                    <a:pt x="149" y="9576"/>
                  </a:cubicBezTo>
                  <a:cubicBezTo>
                    <a:pt x="149" y="9576"/>
                    <a:pt x="149" y="9576"/>
                    <a:pt x="149" y="9613"/>
                  </a:cubicBezTo>
                  <a:cubicBezTo>
                    <a:pt x="112" y="9761"/>
                    <a:pt x="112" y="9946"/>
                    <a:pt x="75" y="10093"/>
                  </a:cubicBezTo>
                  <a:cubicBezTo>
                    <a:pt x="75" y="10167"/>
                    <a:pt x="75" y="10278"/>
                    <a:pt x="38" y="10352"/>
                  </a:cubicBezTo>
                  <a:cubicBezTo>
                    <a:pt x="38" y="10611"/>
                    <a:pt x="1" y="10870"/>
                    <a:pt x="1" y="11092"/>
                  </a:cubicBezTo>
                  <a:cubicBezTo>
                    <a:pt x="1" y="11313"/>
                    <a:pt x="1" y="11498"/>
                    <a:pt x="38" y="11720"/>
                  </a:cubicBezTo>
                  <a:cubicBezTo>
                    <a:pt x="38" y="11720"/>
                    <a:pt x="38" y="11757"/>
                    <a:pt x="38" y="11757"/>
                  </a:cubicBezTo>
                  <a:cubicBezTo>
                    <a:pt x="38" y="11942"/>
                    <a:pt x="75" y="12127"/>
                    <a:pt x="112" y="12275"/>
                  </a:cubicBezTo>
                  <a:cubicBezTo>
                    <a:pt x="112" y="12312"/>
                    <a:pt x="112" y="12349"/>
                    <a:pt x="112" y="12386"/>
                  </a:cubicBezTo>
                  <a:cubicBezTo>
                    <a:pt x="149" y="12533"/>
                    <a:pt x="186" y="12681"/>
                    <a:pt x="223" y="12829"/>
                  </a:cubicBezTo>
                  <a:cubicBezTo>
                    <a:pt x="223" y="12866"/>
                    <a:pt x="223" y="12903"/>
                    <a:pt x="223" y="12940"/>
                  </a:cubicBezTo>
                  <a:cubicBezTo>
                    <a:pt x="260" y="13088"/>
                    <a:pt x="333" y="13236"/>
                    <a:pt x="370" y="13347"/>
                  </a:cubicBezTo>
                  <a:cubicBezTo>
                    <a:pt x="370" y="13384"/>
                    <a:pt x="407" y="13421"/>
                    <a:pt x="407" y="13421"/>
                  </a:cubicBezTo>
                  <a:cubicBezTo>
                    <a:pt x="444" y="13569"/>
                    <a:pt x="518" y="13717"/>
                    <a:pt x="592" y="13827"/>
                  </a:cubicBezTo>
                  <a:cubicBezTo>
                    <a:pt x="592" y="13827"/>
                    <a:pt x="592" y="13864"/>
                    <a:pt x="592" y="13864"/>
                  </a:cubicBezTo>
                  <a:cubicBezTo>
                    <a:pt x="666" y="14012"/>
                    <a:pt x="740" y="14123"/>
                    <a:pt x="851" y="14234"/>
                  </a:cubicBezTo>
                  <a:cubicBezTo>
                    <a:pt x="925" y="14345"/>
                    <a:pt x="1036" y="14456"/>
                    <a:pt x="1110" y="14567"/>
                  </a:cubicBezTo>
                  <a:cubicBezTo>
                    <a:pt x="1110" y="14567"/>
                    <a:pt x="1147" y="14567"/>
                    <a:pt x="1147" y="14604"/>
                  </a:cubicBezTo>
                  <a:cubicBezTo>
                    <a:pt x="1221" y="14678"/>
                    <a:pt x="1332" y="14789"/>
                    <a:pt x="1443" y="14863"/>
                  </a:cubicBezTo>
                  <a:cubicBezTo>
                    <a:pt x="1443" y="14863"/>
                    <a:pt x="1480" y="14863"/>
                    <a:pt x="1480" y="14900"/>
                  </a:cubicBezTo>
                  <a:cubicBezTo>
                    <a:pt x="1590" y="14974"/>
                    <a:pt x="1701" y="15047"/>
                    <a:pt x="1812" y="15084"/>
                  </a:cubicBezTo>
                  <a:cubicBezTo>
                    <a:pt x="1812" y="15121"/>
                    <a:pt x="1849" y="15121"/>
                    <a:pt x="1849" y="15121"/>
                  </a:cubicBezTo>
                  <a:cubicBezTo>
                    <a:pt x="1960" y="15195"/>
                    <a:pt x="2071" y="15232"/>
                    <a:pt x="2182" y="15269"/>
                  </a:cubicBezTo>
                  <a:cubicBezTo>
                    <a:pt x="2219" y="15306"/>
                    <a:pt x="2219" y="15306"/>
                    <a:pt x="2256" y="15306"/>
                  </a:cubicBezTo>
                  <a:cubicBezTo>
                    <a:pt x="2367" y="15343"/>
                    <a:pt x="2515" y="15380"/>
                    <a:pt x="2626" y="15417"/>
                  </a:cubicBezTo>
                  <a:lnTo>
                    <a:pt x="2663" y="15417"/>
                  </a:lnTo>
                  <a:cubicBezTo>
                    <a:pt x="2811" y="15454"/>
                    <a:pt x="2958" y="15454"/>
                    <a:pt x="3106" y="15491"/>
                  </a:cubicBezTo>
                  <a:lnTo>
                    <a:pt x="3587" y="15491"/>
                  </a:lnTo>
                  <a:cubicBezTo>
                    <a:pt x="3735" y="15491"/>
                    <a:pt x="3883" y="15454"/>
                    <a:pt x="4031" y="15417"/>
                  </a:cubicBezTo>
                  <a:lnTo>
                    <a:pt x="4104" y="15417"/>
                  </a:lnTo>
                  <a:cubicBezTo>
                    <a:pt x="4252" y="15380"/>
                    <a:pt x="4400" y="15343"/>
                    <a:pt x="4548" y="15306"/>
                  </a:cubicBezTo>
                  <a:cubicBezTo>
                    <a:pt x="4585" y="15306"/>
                    <a:pt x="4622" y="15306"/>
                    <a:pt x="4622" y="15269"/>
                  </a:cubicBezTo>
                  <a:cubicBezTo>
                    <a:pt x="4807" y="15232"/>
                    <a:pt x="4955" y="15195"/>
                    <a:pt x="5103" y="15121"/>
                  </a:cubicBezTo>
                  <a:cubicBezTo>
                    <a:pt x="5398" y="15011"/>
                    <a:pt x="5657" y="14900"/>
                    <a:pt x="5953" y="14715"/>
                  </a:cubicBezTo>
                  <a:cubicBezTo>
                    <a:pt x="9280" y="12866"/>
                    <a:pt x="12016" y="8245"/>
                    <a:pt x="12053" y="4400"/>
                  </a:cubicBezTo>
                  <a:cubicBezTo>
                    <a:pt x="12053" y="3993"/>
                    <a:pt x="12016" y="3661"/>
                    <a:pt x="11979" y="3291"/>
                  </a:cubicBezTo>
                  <a:cubicBezTo>
                    <a:pt x="11942" y="3143"/>
                    <a:pt x="11942" y="2958"/>
                    <a:pt x="11905" y="2810"/>
                  </a:cubicBezTo>
                  <a:cubicBezTo>
                    <a:pt x="11905" y="2810"/>
                    <a:pt x="11905" y="2773"/>
                    <a:pt x="11868" y="2773"/>
                  </a:cubicBezTo>
                  <a:cubicBezTo>
                    <a:pt x="11831" y="2625"/>
                    <a:pt x="11794" y="2477"/>
                    <a:pt x="11757" y="2330"/>
                  </a:cubicBezTo>
                  <a:cubicBezTo>
                    <a:pt x="11757" y="2293"/>
                    <a:pt x="11720" y="2256"/>
                    <a:pt x="11720" y="2256"/>
                  </a:cubicBezTo>
                  <a:cubicBezTo>
                    <a:pt x="11683" y="2108"/>
                    <a:pt x="11610" y="1960"/>
                    <a:pt x="11573" y="1849"/>
                  </a:cubicBezTo>
                  <a:cubicBezTo>
                    <a:pt x="11536" y="1812"/>
                    <a:pt x="11536" y="1812"/>
                    <a:pt x="11536" y="1775"/>
                  </a:cubicBezTo>
                  <a:cubicBezTo>
                    <a:pt x="11462" y="1664"/>
                    <a:pt x="11388" y="1553"/>
                    <a:pt x="11314" y="1405"/>
                  </a:cubicBezTo>
                  <a:cubicBezTo>
                    <a:pt x="11314" y="1405"/>
                    <a:pt x="11314" y="1405"/>
                    <a:pt x="11277" y="1368"/>
                  </a:cubicBezTo>
                  <a:cubicBezTo>
                    <a:pt x="11203" y="1257"/>
                    <a:pt x="11129" y="1147"/>
                    <a:pt x="11055" y="1036"/>
                  </a:cubicBezTo>
                  <a:lnTo>
                    <a:pt x="11018" y="1036"/>
                  </a:lnTo>
                  <a:cubicBezTo>
                    <a:pt x="10944" y="925"/>
                    <a:pt x="10833" y="814"/>
                    <a:pt x="10759" y="740"/>
                  </a:cubicBezTo>
                  <a:lnTo>
                    <a:pt x="10722" y="740"/>
                  </a:lnTo>
                  <a:cubicBezTo>
                    <a:pt x="10648" y="629"/>
                    <a:pt x="10537" y="555"/>
                    <a:pt x="10426" y="481"/>
                  </a:cubicBezTo>
                  <a:lnTo>
                    <a:pt x="10390" y="481"/>
                  </a:lnTo>
                  <a:cubicBezTo>
                    <a:pt x="10279" y="407"/>
                    <a:pt x="10168" y="333"/>
                    <a:pt x="10057" y="296"/>
                  </a:cubicBezTo>
                  <a:cubicBezTo>
                    <a:pt x="10020" y="296"/>
                    <a:pt x="10020" y="259"/>
                    <a:pt x="9983" y="259"/>
                  </a:cubicBezTo>
                  <a:cubicBezTo>
                    <a:pt x="9872" y="222"/>
                    <a:pt x="9761" y="185"/>
                    <a:pt x="9650" y="148"/>
                  </a:cubicBezTo>
                  <a:cubicBezTo>
                    <a:pt x="9613" y="111"/>
                    <a:pt x="9613" y="111"/>
                    <a:pt x="9576" y="111"/>
                  </a:cubicBezTo>
                  <a:cubicBezTo>
                    <a:pt x="9465" y="74"/>
                    <a:pt x="9317" y="74"/>
                    <a:pt x="9206" y="37"/>
                  </a:cubicBezTo>
                  <a:lnTo>
                    <a:pt x="9169" y="37"/>
                  </a:lnTo>
                  <a:cubicBezTo>
                    <a:pt x="9022" y="0"/>
                    <a:pt x="8874" y="0"/>
                    <a:pt x="8726"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6"/>
            <p:cNvSpPr/>
            <p:nvPr/>
          </p:nvSpPr>
          <p:spPr>
            <a:xfrm flipH="1">
              <a:off x="6441723" y="1762429"/>
              <a:ext cx="610076" cy="784354"/>
            </a:xfrm>
            <a:custGeom>
              <a:avLst/>
              <a:gdLst/>
              <a:ahLst/>
              <a:cxnLst/>
              <a:rect l="l" t="t" r="r" b="b"/>
              <a:pathLst>
                <a:path w="11610" h="14928" extrusionOk="0">
                  <a:moveTo>
                    <a:pt x="8393" y="0"/>
                  </a:moveTo>
                  <a:cubicBezTo>
                    <a:pt x="8282" y="0"/>
                    <a:pt x="8134" y="37"/>
                    <a:pt x="7986" y="37"/>
                  </a:cubicBezTo>
                  <a:lnTo>
                    <a:pt x="7912" y="37"/>
                  </a:lnTo>
                  <a:cubicBezTo>
                    <a:pt x="7764" y="74"/>
                    <a:pt x="7654" y="74"/>
                    <a:pt x="7506" y="111"/>
                  </a:cubicBezTo>
                  <a:cubicBezTo>
                    <a:pt x="7469" y="148"/>
                    <a:pt x="7432" y="148"/>
                    <a:pt x="7432" y="148"/>
                  </a:cubicBezTo>
                  <a:cubicBezTo>
                    <a:pt x="7284" y="185"/>
                    <a:pt x="7136" y="222"/>
                    <a:pt x="6988" y="259"/>
                  </a:cubicBezTo>
                  <a:cubicBezTo>
                    <a:pt x="6951" y="296"/>
                    <a:pt x="6914" y="296"/>
                    <a:pt x="6914" y="296"/>
                  </a:cubicBezTo>
                  <a:cubicBezTo>
                    <a:pt x="6766" y="333"/>
                    <a:pt x="6618" y="407"/>
                    <a:pt x="6434" y="481"/>
                  </a:cubicBezTo>
                  <a:cubicBezTo>
                    <a:pt x="6434" y="481"/>
                    <a:pt x="6397" y="481"/>
                    <a:pt x="6397" y="518"/>
                  </a:cubicBezTo>
                  <a:cubicBezTo>
                    <a:pt x="6212" y="592"/>
                    <a:pt x="6064" y="666"/>
                    <a:pt x="5879" y="740"/>
                  </a:cubicBezTo>
                  <a:cubicBezTo>
                    <a:pt x="5694" y="851"/>
                    <a:pt x="5546" y="961"/>
                    <a:pt x="5361" y="1072"/>
                  </a:cubicBezTo>
                  <a:cubicBezTo>
                    <a:pt x="5324" y="1109"/>
                    <a:pt x="5287" y="1109"/>
                    <a:pt x="5250" y="1146"/>
                  </a:cubicBezTo>
                  <a:cubicBezTo>
                    <a:pt x="5103" y="1257"/>
                    <a:pt x="4918" y="1368"/>
                    <a:pt x="4770" y="1516"/>
                  </a:cubicBezTo>
                  <a:cubicBezTo>
                    <a:pt x="4733" y="1553"/>
                    <a:pt x="4696" y="1553"/>
                    <a:pt x="4659" y="1590"/>
                  </a:cubicBezTo>
                  <a:cubicBezTo>
                    <a:pt x="4622" y="1627"/>
                    <a:pt x="4585" y="1664"/>
                    <a:pt x="4548" y="1701"/>
                  </a:cubicBezTo>
                  <a:cubicBezTo>
                    <a:pt x="4400" y="1812"/>
                    <a:pt x="4289" y="1886"/>
                    <a:pt x="4215" y="1960"/>
                  </a:cubicBezTo>
                  <a:cubicBezTo>
                    <a:pt x="4178" y="1997"/>
                    <a:pt x="4178" y="2034"/>
                    <a:pt x="4141" y="2034"/>
                  </a:cubicBezTo>
                  <a:cubicBezTo>
                    <a:pt x="4141" y="2034"/>
                    <a:pt x="4141" y="2071"/>
                    <a:pt x="4104" y="2071"/>
                  </a:cubicBezTo>
                  <a:cubicBezTo>
                    <a:pt x="3957" y="2182"/>
                    <a:pt x="3809" y="2329"/>
                    <a:pt x="3698" y="2477"/>
                  </a:cubicBezTo>
                  <a:cubicBezTo>
                    <a:pt x="3661" y="2514"/>
                    <a:pt x="3624" y="2551"/>
                    <a:pt x="3587" y="2588"/>
                  </a:cubicBezTo>
                  <a:cubicBezTo>
                    <a:pt x="3439" y="2773"/>
                    <a:pt x="3291" y="2921"/>
                    <a:pt x="3143" y="3106"/>
                  </a:cubicBezTo>
                  <a:lnTo>
                    <a:pt x="3106" y="3106"/>
                  </a:lnTo>
                  <a:cubicBezTo>
                    <a:pt x="2958" y="3291"/>
                    <a:pt x="2847" y="3475"/>
                    <a:pt x="2700" y="3623"/>
                  </a:cubicBezTo>
                  <a:cubicBezTo>
                    <a:pt x="2663" y="3697"/>
                    <a:pt x="2626" y="3734"/>
                    <a:pt x="2589" y="3771"/>
                  </a:cubicBezTo>
                  <a:cubicBezTo>
                    <a:pt x="2478" y="3956"/>
                    <a:pt x="2330" y="4141"/>
                    <a:pt x="2219" y="4326"/>
                  </a:cubicBezTo>
                  <a:cubicBezTo>
                    <a:pt x="2182" y="4363"/>
                    <a:pt x="2182" y="4363"/>
                    <a:pt x="2145" y="4400"/>
                  </a:cubicBezTo>
                  <a:cubicBezTo>
                    <a:pt x="2034" y="4585"/>
                    <a:pt x="1923" y="4732"/>
                    <a:pt x="1812" y="4917"/>
                  </a:cubicBezTo>
                  <a:cubicBezTo>
                    <a:pt x="1812" y="4954"/>
                    <a:pt x="1775" y="5028"/>
                    <a:pt x="1738" y="5065"/>
                  </a:cubicBezTo>
                  <a:cubicBezTo>
                    <a:pt x="1627" y="5250"/>
                    <a:pt x="1516" y="5435"/>
                    <a:pt x="1406" y="5657"/>
                  </a:cubicBezTo>
                  <a:cubicBezTo>
                    <a:pt x="1406" y="5694"/>
                    <a:pt x="1369" y="5731"/>
                    <a:pt x="1369" y="5768"/>
                  </a:cubicBezTo>
                  <a:cubicBezTo>
                    <a:pt x="1258" y="5953"/>
                    <a:pt x="1184" y="6137"/>
                    <a:pt x="1110" y="6322"/>
                  </a:cubicBezTo>
                  <a:cubicBezTo>
                    <a:pt x="1073" y="6359"/>
                    <a:pt x="1073" y="6396"/>
                    <a:pt x="1036" y="6433"/>
                  </a:cubicBezTo>
                  <a:cubicBezTo>
                    <a:pt x="962" y="6618"/>
                    <a:pt x="851" y="6840"/>
                    <a:pt x="777" y="7062"/>
                  </a:cubicBezTo>
                  <a:cubicBezTo>
                    <a:pt x="777" y="7099"/>
                    <a:pt x="740" y="7136"/>
                    <a:pt x="740" y="7210"/>
                  </a:cubicBezTo>
                  <a:cubicBezTo>
                    <a:pt x="666" y="7394"/>
                    <a:pt x="592" y="7579"/>
                    <a:pt x="518" y="7801"/>
                  </a:cubicBezTo>
                  <a:cubicBezTo>
                    <a:pt x="518" y="7801"/>
                    <a:pt x="518" y="7838"/>
                    <a:pt x="518" y="7838"/>
                  </a:cubicBezTo>
                  <a:cubicBezTo>
                    <a:pt x="444" y="8060"/>
                    <a:pt x="370" y="8282"/>
                    <a:pt x="333" y="8467"/>
                  </a:cubicBezTo>
                  <a:cubicBezTo>
                    <a:pt x="296" y="8540"/>
                    <a:pt x="296" y="8577"/>
                    <a:pt x="296" y="8651"/>
                  </a:cubicBezTo>
                  <a:cubicBezTo>
                    <a:pt x="259" y="8688"/>
                    <a:pt x="259" y="8725"/>
                    <a:pt x="259" y="8799"/>
                  </a:cubicBezTo>
                  <a:cubicBezTo>
                    <a:pt x="222" y="8947"/>
                    <a:pt x="185" y="9095"/>
                    <a:pt x="149" y="9206"/>
                  </a:cubicBezTo>
                  <a:cubicBezTo>
                    <a:pt x="149" y="9243"/>
                    <a:pt x="149" y="9243"/>
                    <a:pt x="149" y="9243"/>
                  </a:cubicBezTo>
                  <a:cubicBezTo>
                    <a:pt x="112" y="9428"/>
                    <a:pt x="112" y="9576"/>
                    <a:pt x="75" y="9724"/>
                  </a:cubicBezTo>
                  <a:cubicBezTo>
                    <a:pt x="75" y="9797"/>
                    <a:pt x="75" y="9908"/>
                    <a:pt x="75" y="9982"/>
                  </a:cubicBezTo>
                  <a:cubicBezTo>
                    <a:pt x="38" y="10204"/>
                    <a:pt x="38" y="10463"/>
                    <a:pt x="1" y="10685"/>
                  </a:cubicBezTo>
                  <a:cubicBezTo>
                    <a:pt x="1" y="10907"/>
                    <a:pt x="38" y="11091"/>
                    <a:pt x="38" y="11276"/>
                  </a:cubicBezTo>
                  <a:cubicBezTo>
                    <a:pt x="38" y="11313"/>
                    <a:pt x="38" y="11313"/>
                    <a:pt x="38" y="11350"/>
                  </a:cubicBezTo>
                  <a:cubicBezTo>
                    <a:pt x="38" y="11498"/>
                    <a:pt x="75" y="11683"/>
                    <a:pt x="112" y="11831"/>
                  </a:cubicBezTo>
                  <a:cubicBezTo>
                    <a:pt x="112" y="11868"/>
                    <a:pt x="112" y="11905"/>
                    <a:pt x="112" y="11905"/>
                  </a:cubicBezTo>
                  <a:cubicBezTo>
                    <a:pt x="149" y="12090"/>
                    <a:pt x="185" y="12238"/>
                    <a:pt x="222" y="12385"/>
                  </a:cubicBezTo>
                  <a:cubicBezTo>
                    <a:pt x="222" y="12422"/>
                    <a:pt x="222" y="12422"/>
                    <a:pt x="222" y="12459"/>
                  </a:cubicBezTo>
                  <a:cubicBezTo>
                    <a:pt x="259" y="12607"/>
                    <a:pt x="296" y="12755"/>
                    <a:pt x="370" y="12866"/>
                  </a:cubicBezTo>
                  <a:cubicBezTo>
                    <a:pt x="370" y="12903"/>
                    <a:pt x="370" y="12903"/>
                    <a:pt x="407" y="12940"/>
                  </a:cubicBezTo>
                  <a:cubicBezTo>
                    <a:pt x="444" y="13088"/>
                    <a:pt x="518" y="13199"/>
                    <a:pt x="555" y="13310"/>
                  </a:cubicBezTo>
                  <a:cubicBezTo>
                    <a:pt x="592" y="13347"/>
                    <a:pt x="592" y="13347"/>
                    <a:pt x="592" y="13347"/>
                  </a:cubicBezTo>
                  <a:cubicBezTo>
                    <a:pt x="666" y="13495"/>
                    <a:pt x="740" y="13605"/>
                    <a:pt x="814" y="13716"/>
                  </a:cubicBezTo>
                  <a:cubicBezTo>
                    <a:pt x="888" y="13827"/>
                    <a:pt x="999" y="13938"/>
                    <a:pt x="1073" y="14049"/>
                  </a:cubicBezTo>
                  <a:lnTo>
                    <a:pt x="1110" y="14049"/>
                  </a:lnTo>
                  <a:cubicBezTo>
                    <a:pt x="1184" y="14160"/>
                    <a:pt x="1295" y="14234"/>
                    <a:pt x="1369" y="14308"/>
                  </a:cubicBezTo>
                  <a:cubicBezTo>
                    <a:pt x="1406" y="14308"/>
                    <a:pt x="1406" y="14345"/>
                    <a:pt x="1443" y="14345"/>
                  </a:cubicBezTo>
                  <a:cubicBezTo>
                    <a:pt x="1516" y="14419"/>
                    <a:pt x="1627" y="14493"/>
                    <a:pt x="1738" y="14530"/>
                  </a:cubicBezTo>
                  <a:cubicBezTo>
                    <a:pt x="1738" y="14567"/>
                    <a:pt x="1775" y="14567"/>
                    <a:pt x="1775" y="14567"/>
                  </a:cubicBezTo>
                  <a:cubicBezTo>
                    <a:pt x="1886" y="14641"/>
                    <a:pt x="1997" y="14678"/>
                    <a:pt x="2108" y="14715"/>
                  </a:cubicBezTo>
                  <a:cubicBezTo>
                    <a:pt x="2145" y="14752"/>
                    <a:pt x="2145" y="14752"/>
                    <a:pt x="2182" y="14752"/>
                  </a:cubicBezTo>
                  <a:cubicBezTo>
                    <a:pt x="2293" y="14789"/>
                    <a:pt x="2404" y="14825"/>
                    <a:pt x="2552" y="14862"/>
                  </a:cubicBezTo>
                  <a:lnTo>
                    <a:pt x="2589" y="14862"/>
                  </a:lnTo>
                  <a:cubicBezTo>
                    <a:pt x="2700" y="14899"/>
                    <a:pt x="2847" y="14899"/>
                    <a:pt x="2995" y="14899"/>
                  </a:cubicBezTo>
                  <a:cubicBezTo>
                    <a:pt x="3069" y="14918"/>
                    <a:pt x="3143" y="14927"/>
                    <a:pt x="3217" y="14927"/>
                  </a:cubicBezTo>
                  <a:cubicBezTo>
                    <a:pt x="3291" y="14927"/>
                    <a:pt x="3365" y="14918"/>
                    <a:pt x="3439" y="14899"/>
                  </a:cubicBezTo>
                  <a:lnTo>
                    <a:pt x="3476" y="14899"/>
                  </a:lnTo>
                  <a:cubicBezTo>
                    <a:pt x="3587" y="14899"/>
                    <a:pt x="3735" y="14899"/>
                    <a:pt x="3883" y="14862"/>
                  </a:cubicBezTo>
                  <a:lnTo>
                    <a:pt x="3957" y="14862"/>
                  </a:lnTo>
                  <a:cubicBezTo>
                    <a:pt x="4104" y="14825"/>
                    <a:pt x="4252" y="14789"/>
                    <a:pt x="4400" y="14752"/>
                  </a:cubicBezTo>
                  <a:cubicBezTo>
                    <a:pt x="4437" y="14752"/>
                    <a:pt x="4437" y="14752"/>
                    <a:pt x="4474" y="14715"/>
                  </a:cubicBezTo>
                  <a:cubicBezTo>
                    <a:pt x="4622" y="14678"/>
                    <a:pt x="4770" y="14641"/>
                    <a:pt x="4918" y="14567"/>
                  </a:cubicBezTo>
                  <a:cubicBezTo>
                    <a:pt x="5177" y="14456"/>
                    <a:pt x="5472" y="14345"/>
                    <a:pt x="5731" y="14197"/>
                  </a:cubicBezTo>
                  <a:cubicBezTo>
                    <a:pt x="8911" y="12385"/>
                    <a:pt x="11572" y="7949"/>
                    <a:pt x="11609" y="4252"/>
                  </a:cubicBezTo>
                  <a:cubicBezTo>
                    <a:pt x="11609" y="3882"/>
                    <a:pt x="11572" y="3512"/>
                    <a:pt x="11536" y="3180"/>
                  </a:cubicBezTo>
                  <a:cubicBezTo>
                    <a:pt x="11536" y="3032"/>
                    <a:pt x="11499" y="2884"/>
                    <a:pt x="11462" y="2699"/>
                  </a:cubicBezTo>
                  <a:cubicBezTo>
                    <a:pt x="11425" y="2514"/>
                    <a:pt x="11351" y="2366"/>
                    <a:pt x="11314" y="2255"/>
                  </a:cubicBezTo>
                  <a:cubicBezTo>
                    <a:pt x="11314" y="2218"/>
                    <a:pt x="11314" y="2182"/>
                    <a:pt x="11314" y="2182"/>
                  </a:cubicBezTo>
                  <a:cubicBezTo>
                    <a:pt x="11240" y="2034"/>
                    <a:pt x="11203" y="1923"/>
                    <a:pt x="11129" y="1775"/>
                  </a:cubicBezTo>
                  <a:cubicBezTo>
                    <a:pt x="11129" y="1775"/>
                    <a:pt x="11129" y="1738"/>
                    <a:pt x="11092" y="1738"/>
                  </a:cubicBezTo>
                  <a:cubicBezTo>
                    <a:pt x="11055" y="1590"/>
                    <a:pt x="10981" y="1479"/>
                    <a:pt x="10907" y="1368"/>
                  </a:cubicBezTo>
                  <a:cubicBezTo>
                    <a:pt x="10907" y="1368"/>
                    <a:pt x="10907" y="1368"/>
                    <a:pt x="10870" y="1331"/>
                  </a:cubicBezTo>
                  <a:cubicBezTo>
                    <a:pt x="10796" y="1220"/>
                    <a:pt x="10722" y="1109"/>
                    <a:pt x="10648" y="1035"/>
                  </a:cubicBezTo>
                  <a:cubicBezTo>
                    <a:pt x="10648" y="998"/>
                    <a:pt x="10648" y="998"/>
                    <a:pt x="10611" y="998"/>
                  </a:cubicBezTo>
                  <a:cubicBezTo>
                    <a:pt x="10537" y="888"/>
                    <a:pt x="10463" y="814"/>
                    <a:pt x="10352" y="740"/>
                  </a:cubicBezTo>
                  <a:cubicBezTo>
                    <a:pt x="10352" y="740"/>
                    <a:pt x="10352" y="703"/>
                    <a:pt x="10352" y="703"/>
                  </a:cubicBezTo>
                  <a:cubicBezTo>
                    <a:pt x="10242" y="629"/>
                    <a:pt x="10131" y="555"/>
                    <a:pt x="10057" y="481"/>
                  </a:cubicBezTo>
                  <a:cubicBezTo>
                    <a:pt x="10020" y="481"/>
                    <a:pt x="10020" y="481"/>
                    <a:pt x="9983" y="444"/>
                  </a:cubicBezTo>
                  <a:cubicBezTo>
                    <a:pt x="9909" y="407"/>
                    <a:pt x="9798" y="333"/>
                    <a:pt x="9687" y="296"/>
                  </a:cubicBezTo>
                  <a:cubicBezTo>
                    <a:pt x="9650" y="296"/>
                    <a:pt x="9650" y="259"/>
                    <a:pt x="9613" y="259"/>
                  </a:cubicBezTo>
                  <a:cubicBezTo>
                    <a:pt x="9502" y="222"/>
                    <a:pt x="9391" y="185"/>
                    <a:pt x="9280" y="148"/>
                  </a:cubicBezTo>
                  <a:cubicBezTo>
                    <a:pt x="9280" y="148"/>
                    <a:pt x="9243" y="148"/>
                    <a:pt x="9243" y="111"/>
                  </a:cubicBezTo>
                  <a:cubicBezTo>
                    <a:pt x="9095" y="111"/>
                    <a:pt x="8985" y="74"/>
                    <a:pt x="8874" y="37"/>
                  </a:cubicBezTo>
                  <a:lnTo>
                    <a:pt x="8430" y="37"/>
                  </a:lnTo>
                  <a:cubicBezTo>
                    <a:pt x="8393" y="37"/>
                    <a:pt x="8393" y="0"/>
                    <a:pt x="8393"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6"/>
            <p:cNvSpPr/>
            <p:nvPr/>
          </p:nvSpPr>
          <p:spPr>
            <a:xfrm flipH="1">
              <a:off x="6459222" y="1776039"/>
              <a:ext cx="584801" cy="753249"/>
            </a:xfrm>
            <a:custGeom>
              <a:avLst/>
              <a:gdLst/>
              <a:ahLst/>
              <a:cxnLst/>
              <a:rect l="l" t="t" r="r" b="b"/>
              <a:pathLst>
                <a:path w="11129" h="14336" extrusionOk="0">
                  <a:moveTo>
                    <a:pt x="8060" y="0"/>
                  </a:moveTo>
                  <a:cubicBezTo>
                    <a:pt x="7912" y="0"/>
                    <a:pt x="7764" y="0"/>
                    <a:pt x="7653" y="37"/>
                  </a:cubicBezTo>
                  <a:lnTo>
                    <a:pt x="7580" y="37"/>
                  </a:lnTo>
                  <a:cubicBezTo>
                    <a:pt x="7432" y="37"/>
                    <a:pt x="7321" y="74"/>
                    <a:pt x="7173" y="111"/>
                  </a:cubicBezTo>
                  <a:lnTo>
                    <a:pt x="7099" y="111"/>
                  </a:lnTo>
                  <a:cubicBezTo>
                    <a:pt x="6951" y="148"/>
                    <a:pt x="6840" y="185"/>
                    <a:pt x="6692" y="222"/>
                  </a:cubicBezTo>
                  <a:cubicBezTo>
                    <a:pt x="6655" y="259"/>
                    <a:pt x="6618" y="259"/>
                    <a:pt x="6618" y="259"/>
                  </a:cubicBezTo>
                  <a:cubicBezTo>
                    <a:pt x="6470" y="296"/>
                    <a:pt x="6323" y="370"/>
                    <a:pt x="6175" y="444"/>
                  </a:cubicBezTo>
                  <a:cubicBezTo>
                    <a:pt x="6138" y="444"/>
                    <a:pt x="6138" y="444"/>
                    <a:pt x="6101" y="481"/>
                  </a:cubicBezTo>
                  <a:cubicBezTo>
                    <a:pt x="5953" y="518"/>
                    <a:pt x="5805" y="629"/>
                    <a:pt x="5620" y="702"/>
                  </a:cubicBezTo>
                  <a:cubicBezTo>
                    <a:pt x="5472" y="813"/>
                    <a:pt x="5287" y="924"/>
                    <a:pt x="5102" y="1035"/>
                  </a:cubicBezTo>
                  <a:cubicBezTo>
                    <a:pt x="5102" y="1035"/>
                    <a:pt x="5066" y="1072"/>
                    <a:pt x="5029" y="1072"/>
                  </a:cubicBezTo>
                  <a:cubicBezTo>
                    <a:pt x="4881" y="1183"/>
                    <a:pt x="4696" y="1294"/>
                    <a:pt x="4548" y="1442"/>
                  </a:cubicBezTo>
                  <a:cubicBezTo>
                    <a:pt x="4511" y="1442"/>
                    <a:pt x="4474" y="1479"/>
                    <a:pt x="4474" y="1516"/>
                  </a:cubicBezTo>
                  <a:cubicBezTo>
                    <a:pt x="4400" y="1553"/>
                    <a:pt x="4363" y="1590"/>
                    <a:pt x="4326" y="1627"/>
                  </a:cubicBezTo>
                  <a:cubicBezTo>
                    <a:pt x="4215" y="1701"/>
                    <a:pt x="4104" y="1812"/>
                    <a:pt x="4030" y="1886"/>
                  </a:cubicBezTo>
                  <a:cubicBezTo>
                    <a:pt x="3993" y="1886"/>
                    <a:pt x="3993" y="1923"/>
                    <a:pt x="3956" y="1923"/>
                  </a:cubicBezTo>
                  <a:cubicBezTo>
                    <a:pt x="3956" y="1959"/>
                    <a:pt x="3919" y="1959"/>
                    <a:pt x="3919" y="1959"/>
                  </a:cubicBezTo>
                  <a:cubicBezTo>
                    <a:pt x="3772" y="2107"/>
                    <a:pt x="3661" y="2218"/>
                    <a:pt x="3513" y="2366"/>
                  </a:cubicBezTo>
                  <a:cubicBezTo>
                    <a:pt x="3476" y="2403"/>
                    <a:pt x="3439" y="2440"/>
                    <a:pt x="3402" y="2477"/>
                  </a:cubicBezTo>
                  <a:cubicBezTo>
                    <a:pt x="3254" y="2625"/>
                    <a:pt x="3106" y="2773"/>
                    <a:pt x="2995" y="2958"/>
                  </a:cubicBezTo>
                  <a:lnTo>
                    <a:pt x="2958" y="2958"/>
                  </a:lnTo>
                  <a:cubicBezTo>
                    <a:pt x="2810" y="3143"/>
                    <a:pt x="2699" y="3290"/>
                    <a:pt x="2552" y="3475"/>
                  </a:cubicBezTo>
                  <a:cubicBezTo>
                    <a:pt x="2515" y="3512"/>
                    <a:pt x="2478" y="3549"/>
                    <a:pt x="2478" y="3586"/>
                  </a:cubicBezTo>
                  <a:cubicBezTo>
                    <a:pt x="2330" y="3771"/>
                    <a:pt x="2219" y="3956"/>
                    <a:pt x="2071" y="4141"/>
                  </a:cubicBezTo>
                  <a:cubicBezTo>
                    <a:pt x="2071" y="4178"/>
                    <a:pt x="2034" y="4178"/>
                    <a:pt x="2034" y="4215"/>
                  </a:cubicBezTo>
                  <a:cubicBezTo>
                    <a:pt x="1923" y="4363"/>
                    <a:pt x="1812" y="4547"/>
                    <a:pt x="1738" y="4695"/>
                  </a:cubicBezTo>
                  <a:cubicBezTo>
                    <a:pt x="1701" y="4769"/>
                    <a:pt x="1664" y="4806"/>
                    <a:pt x="1627" y="4843"/>
                  </a:cubicBezTo>
                  <a:cubicBezTo>
                    <a:pt x="1516" y="5028"/>
                    <a:pt x="1442" y="5213"/>
                    <a:pt x="1331" y="5398"/>
                  </a:cubicBezTo>
                  <a:cubicBezTo>
                    <a:pt x="1295" y="5435"/>
                    <a:pt x="1295" y="5472"/>
                    <a:pt x="1258" y="5546"/>
                  </a:cubicBezTo>
                  <a:cubicBezTo>
                    <a:pt x="1184" y="5694"/>
                    <a:pt x="1110" y="5878"/>
                    <a:pt x="1036" y="6063"/>
                  </a:cubicBezTo>
                  <a:cubicBezTo>
                    <a:pt x="999" y="6100"/>
                    <a:pt x="999" y="6137"/>
                    <a:pt x="962" y="6174"/>
                  </a:cubicBezTo>
                  <a:cubicBezTo>
                    <a:pt x="888" y="6359"/>
                    <a:pt x="814" y="6544"/>
                    <a:pt x="703" y="6766"/>
                  </a:cubicBezTo>
                  <a:cubicBezTo>
                    <a:pt x="703" y="6803"/>
                    <a:pt x="666" y="6840"/>
                    <a:pt x="666" y="6914"/>
                  </a:cubicBezTo>
                  <a:cubicBezTo>
                    <a:pt x="592" y="7098"/>
                    <a:pt x="518" y="7283"/>
                    <a:pt x="481" y="7468"/>
                  </a:cubicBezTo>
                  <a:cubicBezTo>
                    <a:pt x="444" y="7468"/>
                    <a:pt x="444" y="7505"/>
                    <a:pt x="444" y="7505"/>
                  </a:cubicBezTo>
                  <a:cubicBezTo>
                    <a:pt x="370" y="7727"/>
                    <a:pt x="333" y="7912"/>
                    <a:pt x="296" y="8134"/>
                  </a:cubicBezTo>
                  <a:cubicBezTo>
                    <a:pt x="259" y="8171"/>
                    <a:pt x="259" y="8245"/>
                    <a:pt x="259" y="8281"/>
                  </a:cubicBezTo>
                  <a:cubicBezTo>
                    <a:pt x="222" y="8318"/>
                    <a:pt x="222" y="8392"/>
                    <a:pt x="222" y="8429"/>
                  </a:cubicBezTo>
                  <a:cubicBezTo>
                    <a:pt x="222" y="8429"/>
                    <a:pt x="185" y="8429"/>
                    <a:pt x="185" y="8466"/>
                  </a:cubicBezTo>
                  <a:cubicBezTo>
                    <a:pt x="185" y="8577"/>
                    <a:pt x="148" y="8725"/>
                    <a:pt x="111" y="8836"/>
                  </a:cubicBezTo>
                  <a:cubicBezTo>
                    <a:pt x="111" y="8836"/>
                    <a:pt x="111" y="8873"/>
                    <a:pt x="111" y="8873"/>
                  </a:cubicBezTo>
                  <a:cubicBezTo>
                    <a:pt x="74" y="9021"/>
                    <a:pt x="74" y="9169"/>
                    <a:pt x="37" y="9354"/>
                  </a:cubicBezTo>
                  <a:cubicBezTo>
                    <a:pt x="37" y="9428"/>
                    <a:pt x="37" y="9502"/>
                    <a:pt x="37" y="9575"/>
                  </a:cubicBezTo>
                  <a:cubicBezTo>
                    <a:pt x="1" y="9797"/>
                    <a:pt x="1" y="10019"/>
                    <a:pt x="1" y="10278"/>
                  </a:cubicBezTo>
                  <a:cubicBezTo>
                    <a:pt x="1" y="10463"/>
                    <a:pt x="1" y="10648"/>
                    <a:pt x="1" y="10832"/>
                  </a:cubicBezTo>
                  <a:cubicBezTo>
                    <a:pt x="1" y="10832"/>
                    <a:pt x="1" y="10869"/>
                    <a:pt x="1" y="10869"/>
                  </a:cubicBezTo>
                  <a:cubicBezTo>
                    <a:pt x="1" y="11054"/>
                    <a:pt x="37" y="11202"/>
                    <a:pt x="74" y="11350"/>
                  </a:cubicBezTo>
                  <a:cubicBezTo>
                    <a:pt x="74" y="11387"/>
                    <a:pt x="74" y="11424"/>
                    <a:pt x="74" y="11424"/>
                  </a:cubicBezTo>
                  <a:cubicBezTo>
                    <a:pt x="111" y="11609"/>
                    <a:pt x="111" y="11720"/>
                    <a:pt x="148" y="11868"/>
                  </a:cubicBezTo>
                  <a:cubicBezTo>
                    <a:pt x="185" y="11905"/>
                    <a:pt x="185" y="11942"/>
                    <a:pt x="185" y="11942"/>
                  </a:cubicBezTo>
                  <a:cubicBezTo>
                    <a:pt x="222" y="12089"/>
                    <a:pt x="259" y="12237"/>
                    <a:pt x="333" y="12348"/>
                  </a:cubicBezTo>
                  <a:cubicBezTo>
                    <a:pt x="333" y="12385"/>
                    <a:pt x="333" y="12385"/>
                    <a:pt x="333" y="12422"/>
                  </a:cubicBezTo>
                  <a:cubicBezTo>
                    <a:pt x="407" y="12533"/>
                    <a:pt x="444" y="12681"/>
                    <a:pt x="518" y="12792"/>
                  </a:cubicBezTo>
                  <a:cubicBezTo>
                    <a:pt x="518" y="12792"/>
                    <a:pt x="518" y="12792"/>
                    <a:pt x="518" y="12829"/>
                  </a:cubicBezTo>
                  <a:cubicBezTo>
                    <a:pt x="592" y="12940"/>
                    <a:pt x="666" y="13051"/>
                    <a:pt x="740" y="13162"/>
                  </a:cubicBezTo>
                  <a:cubicBezTo>
                    <a:pt x="814" y="13273"/>
                    <a:pt x="925" y="13383"/>
                    <a:pt x="999" y="13457"/>
                  </a:cubicBezTo>
                  <a:cubicBezTo>
                    <a:pt x="999" y="13494"/>
                    <a:pt x="1036" y="13494"/>
                    <a:pt x="1036" y="13494"/>
                  </a:cubicBezTo>
                  <a:cubicBezTo>
                    <a:pt x="1110" y="13568"/>
                    <a:pt x="1221" y="13679"/>
                    <a:pt x="1295" y="13753"/>
                  </a:cubicBezTo>
                  <a:lnTo>
                    <a:pt x="1331" y="13753"/>
                  </a:lnTo>
                  <a:cubicBezTo>
                    <a:pt x="1442" y="13827"/>
                    <a:pt x="1516" y="13901"/>
                    <a:pt x="1627" y="13975"/>
                  </a:cubicBezTo>
                  <a:lnTo>
                    <a:pt x="1701" y="13975"/>
                  </a:lnTo>
                  <a:cubicBezTo>
                    <a:pt x="1775" y="14049"/>
                    <a:pt x="1886" y="14086"/>
                    <a:pt x="1997" y="14123"/>
                  </a:cubicBezTo>
                  <a:cubicBezTo>
                    <a:pt x="2034" y="14160"/>
                    <a:pt x="2034" y="14160"/>
                    <a:pt x="2071" y="14160"/>
                  </a:cubicBezTo>
                  <a:cubicBezTo>
                    <a:pt x="2182" y="14197"/>
                    <a:pt x="2293" y="14234"/>
                    <a:pt x="2404" y="14271"/>
                  </a:cubicBezTo>
                  <a:lnTo>
                    <a:pt x="2441" y="14271"/>
                  </a:lnTo>
                  <a:cubicBezTo>
                    <a:pt x="2588" y="14271"/>
                    <a:pt x="2699" y="14308"/>
                    <a:pt x="2847" y="14308"/>
                  </a:cubicBezTo>
                  <a:cubicBezTo>
                    <a:pt x="2921" y="14326"/>
                    <a:pt x="2986" y="14335"/>
                    <a:pt x="3051" y="14335"/>
                  </a:cubicBezTo>
                  <a:cubicBezTo>
                    <a:pt x="3115" y="14335"/>
                    <a:pt x="3180" y="14326"/>
                    <a:pt x="3254" y="14308"/>
                  </a:cubicBezTo>
                  <a:lnTo>
                    <a:pt x="3291" y="14308"/>
                  </a:lnTo>
                  <a:cubicBezTo>
                    <a:pt x="3439" y="14308"/>
                    <a:pt x="3550" y="14308"/>
                    <a:pt x="3698" y="14271"/>
                  </a:cubicBezTo>
                  <a:lnTo>
                    <a:pt x="3772" y="14271"/>
                  </a:lnTo>
                  <a:cubicBezTo>
                    <a:pt x="3919" y="14234"/>
                    <a:pt x="4067" y="14197"/>
                    <a:pt x="4178" y="14160"/>
                  </a:cubicBezTo>
                  <a:cubicBezTo>
                    <a:pt x="4215" y="14160"/>
                    <a:pt x="4252" y="14160"/>
                    <a:pt x="4252" y="14123"/>
                  </a:cubicBezTo>
                  <a:cubicBezTo>
                    <a:pt x="4400" y="14086"/>
                    <a:pt x="4548" y="14049"/>
                    <a:pt x="4696" y="13975"/>
                  </a:cubicBezTo>
                  <a:cubicBezTo>
                    <a:pt x="4955" y="13901"/>
                    <a:pt x="5213" y="13753"/>
                    <a:pt x="5472" y="13605"/>
                  </a:cubicBezTo>
                  <a:cubicBezTo>
                    <a:pt x="8541" y="11905"/>
                    <a:pt x="11092" y="7616"/>
                    <a:pt x="11129" y="4067"/>
                  </a:cubicBezTo>
                  <a:cubicBezTo>
                    <a:pt x="11129" y="3697"/>
                    <a:pt x="11092" y="3364"/>
                    <a:pt x="11055" y="3032"/>
                  </a:cubicBezTo>
                  <a:cubicBezTo>
                    <a:pt x="11055" y="2884"/>
                    <a:pt x="11018" y="2736"/>
                    <a:pt x="10981" y="2588"/>
                  </a:cubicBezTo>
                  <a:cubicBezTo>
                    <a:pt x="10981" y="2588"/>
                    <a:pt x="10981" y="2551"/>
                    <a:pt x="10981" y="2551"/>
                  </a:cubicBezTo>
                  <a:cubicBezTo>
                    <a:pt x="10944" y="2403"/>
                    <a:pt x="10907" y="2255"/>
                    <a:pt x="10833" y="2144"/>
                  </a:cubicBezTo>
                  <a:cubicBezTo>
                    <a:pt x="10833" y="2107"/>
                    <a:pt x="10833" y="2107"/>
                    <a:pt x="10833" y="2070"/>
                  </a:cubicBezTo>
                  <a:cubicBezTo>
                    <a:pt x="10796" y="1959"/>
                    <a:pt x="10722" y="1812"/>
                    <a:pt x="10685" y="1701"/>
                  </a:cubicBezTo>
                  <a:cubicBezTo>
                    <a:pt x="10648" y="1664"/>
                    <a:pt x="10648" y="1664"/>
                    <a:pt x="10648" y="1627"/>
                  </a:cubicBezTo>
                  <a:cubicBezTo>
                    <a:pt x="10574" y="1516"/>
                    <a:pt x="10537" y="1405"/>
                    <a:pt x="10463" y="1294"/>
                  </a:cubicBezTo>
                  <a:cubicBezTo>
                    <a:pt x="10463" y="1294"/>
                    <a:pt x="10426" y="1294"/>
                    <a:pt x="10426" y="1257"/>
                  </a:cubicBezTo>
                  <a:cubicBezTo>
                    <a:pt x="10352" y="1146"/>
                    <a:pt x="10278" y="1072"/>
                    <a:pt x="10204" y="961"/>
                  </a:cubicBezTo>
                  <a:cubicBezTo>
                    <a:pt x="10204" y="961"/>
                    <a:pt x="10204" y="961"/>
                    <a:pt x="10167" y="924"/>
                  </a:cubicBezTo>
                  <a:cubicBezTo>
                    <a:pt x="10094" y="850"/>
                    <a:pt x="10020" y="739"/>
                    <a:pt x="9909" y="666"/>
                  </a:cubicBezTo>
                  <a:cubicBezTo>
                    <a:pt x="9798" y="592"/>
                    <a:pt x="9724" y="518"/>
                    <a:pt x="9613" y="444"/>
                  </a:cubicBezTo>
                  <a:cubicBezTo>
                    <a:pt x="9613" y="444"/>
                    <a:pt x="9576" y="444"/>
                    <a:pt x="9576" y="407"/>
                  </a:cubicBezTo>
                  <a:cubicBezTo>
                    <a:pt x="9465" y="370"/>
                    <a:pt x="9391" y="296"/>
                    <a:pt x="9280" y="259"/>
                  </a:cubicBezTo>
                  <a:cubicBezTo>
                    <a:pt x="9243" y="259"/>
                    <a:pt x="9243" y="222"/>
                    <a:pt x="9206" y="222"/>
                  </a:cubicBezTo>
                  <a:cubicBezTo>
                    <a:pt x="9132" y="185"/>
                    <a:pt x="9021" y="148"/>
                    <a:pt x="8910" y="111"/>
                  </a:cubicBezTo>
                  <a:lnTo>
                    <a:pt x="8837" y="111"/>
                  </a:lnTo>
                  <a:cubicBezTo>
                    <a:pt x="8726" y="74"/>
                    <a:pt x="8615" y="37"/>
                    <a:pt x="8467" y="37"/>
                  </a:cubicBezTo>
                  <a:lnTo>
                    <a:pt x="8430" y="37"/>
                  </a:lnTo>
                  <a:cubicBezTo>
                    <a:pt x="8319" y="0"/>
                    <a:pt x="8171" y="0"/>
                    <a:pt x="8060"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6"/>
            <p:cNvSpPr/>
            <p:nvPr/>
          </p:nvSpPr>
          <p:spPr>
            <a:xfrm flipH="1">
              <a:off x="6476720" y="1787651"/>
              <a:ext cx="561470" cy="722670"/>
            </a:xfrm>
            <a:custGeom>
              <a:avLst/>
              <a:gdLst/>
              <a:ahLst/>
              <a:cxnLst/>
              <a:rect l="l" t="t" r="r" b="b"/>
              <a:pathLst>
                <a:path w="10685" h="13754" extrusionOk="0">
                  <a:moveTo>
                    <a:pt x="7727" y="1"/>
                  </a:moveTo>
                  <a:cubicBezTo>
                    <a:pt x="7579" y="1"/>
                    <a:pt x="7469" y="1"/>
                    <a:pt x="7321" y="38"/>
                  </a:cubicBezTo>
                  <a:lnTo>
                    <a:pt x="7284" y="38"/>
                  </a:lnTo>
                  <a:cubicBezTo>
                    <a:pt x="7136" y="38"/>
                    <a:pt x="7025" y="75"/>
                    <a:pt x="6877" y="112"/>
                  </a:cubicBezTo>
                  <a:lnTo>
                    <a:pt x="6803" y="112"/>
                  </a:lnTo>
                  <a:cubicBezTo>
                    <a:pt x="6692" y="149"/>
                    <a:pt x="6544" y="186"/>
                    <a:pt x="6433" y="223"/>
                  </a:cubicBezTo>
                  <a:cubicBezTo>
                    <a:pt x="6396" y="260"/>
                    <a:pt x="6359" y="260"/>
                    <a:pt x="6359" y="260"/>
                  </a:cubicBezTo>
                  <a:cubicBezTo>
                    <a:pt x="6212" y="297"/>
                    <a:pt x="6064" y="371"/>
                    <a:pt x="5916" y="445"/>
                  </a:cubicBezTo>
                  <a:lnTo>
                    <a:pt x="5879" y="445"/>
                  </a:lnTo>
                  <a:cubicBezTo>
                    <a:pt x="5731" y="518"/>
                    <a:pt x="5583" y="592"/>
                    <a:pt x="5398" y="703"/>
                  </a:cubicBezTo>
                  <a:cubicBezTo>
                    <a:pt x="5250" y="777"/>
                    <a:pt x="5065" y="888"/>
                    <a:pt x="4918" y="999"/>
                  </a:cubicBezTo>
                  <a:cubicBezTo>
                    <a:pt x="4881" y="999"/>
                    <a:pt x="4844" y="1036"/>
                    <a:pt x="4844" y="1036"/>
                  </a:cubicBezTo>
                  <a:cubicBezTo>
                    <a:pt x="4696" y="1147"/>
                    <a:pt x="4511" y="1258"/>
                    <a:pt x="4363" y="1369"/>
                  </a:cubicBezTo>
                  <a:cubicBezTo>
                    <a:pt x="4326" y="1406"/>
                    <a:pt x="4326" y="1443"/>
                    <a:pt x="4289" y="1443"/>
                  </a:cubicBezTo>
                  <a:cubicBezTo>
                    <a:pt x="4252" y="1480"/>
                    <a:pt x="4215" y="1517"/>
                    <a:pt x="4141" y="1554"/>
                  </a:cubicBezTo>
                  <a:cubicBezTo>
                    <a:pt x="4030" y="1665"/>
                    <a:pt x="3956" y="1738"/>
                    <a:pt x="3882" y="1812"/>
                  </a:cubicBezTo>
                  <a:cubicBezTo>
                    <a:pt x="3845" y="1849"/>
                    <a:pt x="3808" y="1849"/>
                    <a:pt x="3808" y="1886"/>
                  </a:cubicBezTo>
                  <a:lnTo>
                    <a:pt x="3771" y="1886"/>
                  </a:lnTo>
                  <a:cubicBezTo>
                    <a:pt x="3624" y="2034"/>
                    <a:pt x="3513" y="2145"/>
                    <a:pt x="3365" y="2293"/>
                  </a:cubicBezTo>
                  <a:cubicBezTo>
                    <a:pt x="3328" y="2330"/>
                    <a:pt x="3291" y="2367"/>
                    <a:pt x="3254" y="2404"/>
                  </a:cubicBezTo>
                  <a:cubicBezTo>
                    <a:pt x="3143" y="2552"/>
                    <a:pt x="2995" y="2700"/>
                    <a:pt x="2884" y="2848"/>
                  </a:cubicBezTo>
                  <a:lnTo>
                    <a:pt x="2847" y="2848"/>
                  </a:lnTo>
                  <a:cubicBezTo>
                    <a:pt x="2699" y="3032"/>
                    <a:pt x="2588" y="3180"/>
                    <a:pt x="2441" y="3365"/>
                  </a:cubicBezTo>
                  <a:cubicBezTo>
                    <a:pt x="2441" y="3402"/>
                    <a:pt x="2404" y="3439"/>
                    <a:pt x="2367" y="3476"/>
                  </a:cubicBezTo>
                  <a:cubicBezTo>
                    <a:pt x="2256" y="3624"/>
                    <a:pt x="2108" y="3809"/>
                    <a:pt x="1997" y="3994"/>
                  </a:cubicBezTo>
                  <a:cubicBezTo>
                    <a:pt x="1997" y="3994"/>
                    <a:pt x="1960" y="4031"/>
                    <a:pt x="1960" y="4068"/>
                  </a:cubicBezTo>
                  <a:cubicBezTo>
                    <a:pt x="1849" y="4216"/>
                    <a:pt x="1738" y="4363"/>
                    <a:pt x="1664" y="4548"/>
                  </a:cubicBezTo>
                  <a:cubicBezTo>
                    <a:pt x="1627" y="4585"/>
                    <a:pt x="1590" y="4622"/>
                    <a:pt x="1590" y="4659"/>
                  </a:cubicBezTo>
                  <a:cubicBezTo>
                    <a:pt x="1479" y="4844"/>
                    <a:pt x="1368" y="5029"/>
                    <a:pt x="1294" y="5214"/>
                  </a:cubicBezTo>
                  <a:cubicBezTo>
                    <a:pt x="1257" y="5251"/>
                    <a:pt x="1257" y="5288"/>
                    <a:pt x="1220" y="5325"/>
                  </a:cubicBezTo>
                  <a:cubicBezTo>
                    <a:pt x="1147" y="5473"/>
                    <a:pt x="1073" y="5657"/>
                    <a:pt x="962" y="5805"/>
                  </a:cubicBezTo>
                  <a:cubicBezTo>
                    <a:pt x="962" y="5842"/>
                    <a:pt x="962" y="5879"/>
                    <a:pt x="925" y="5916"/>
                  </a:cubicBezTo>
                  <a:cubicBezTo>
                    <a:pt x="851" y="6101"/>
                    <a:pt x="777" y="6286"/>
                    <a:pt x="703" y="6508"/>
                  </a:cubicBezTo>
                  <a:cubicBezTo>
                    <a:pt x="666" y="6545"/>
                    <a:pt x="666" y="6582"/>
                    <a:pt x="629" y="6619"/>
                  </a:cubicBezTo>
                  <a:cubicBezTo>
                    <a:pt x="592" y="6803"/>
                    <a:pt x="518" y="6988"/>
                    <a:pt x="444" y="7173"/>
                  </a:cubicBezTo>
                  <a:cubicBezTo>
                    <a:pt x="444" y="7210"/>
                    <a:pt x="444" y="7210"/>
                    <a:pt x="444" y="7247"/>
                  </a:cubicBezTo>
                  <a:cubicBezTo>
                    <a:pt x="370" y="7432"/>
                    <a:pt x="333" y="7617"/>
                    <a:pt x="259" y="7802"/>
                  </a:cubicBezTo>
                  <a:cubicBezTo>
                    <a:pt x="259" y="7876"/>
                    <a:pt x="259" y="7913"/>
                    <a:pt x="222" y="7950"/>
                  </a:cubicBezTo>
                  <a:cubicBezTo>
                    <a:pt x="222" y="8024"/>
                    <a:pt x="222" y="8060"/>
                    <a:pt x="185" y="8097"/>
                  </a:cubicBezTo>
                  <a:cubicBezTo>
                    <a:pt x="185" y="8097"/>
                    <a:pt x="185" y="8134"/>
                    <a:pt x="185" y="8134"/>
                  </a:cubicBezTo>
                  <a:cubicBezTo>
                    <a:pt x="185" y="8245"/>
                    <a:pt x="148" y="8393"/>
                    <a:pt x="111" y="8504"/>
                  </a:cubicBezTo>
                  <a:cubicBezTo>
                    <a:pt x="111" y="8504"/>
                    <a:pt x="111" y="8504"/>
                    <a:pt x="111" y="8541"/>
                  </a:cubicBezTo>
                  <a:cubicBezTo>
                    <a:pt x="74" y="8689"/>
                    <a:pt x="74" y="8837"/>
                    <a:pt x="74" y="8985"/>
                  </a:cubicBezTo>
                  <a:cubicBezTo>
                    <a:pt x="37" y="9059"/>
                    <a:pt x="37" y="9133"/>
                    <a:pt x="37" y="9207"/>
                  </a:cubicBezTo>
                  <a:cubicBezTo>
                    <a:pt x="0" y="9428"/>
                    <a:pt x="0" y="9650"/>
                    <a:pt x="0" y="9872"/>
                  </a:cubicBezTo>
                  <a:cubicBezTo>
                    <a:pt x="0" y="10057"/>
                    <a:pt x="0" y="10242"/>
                    <a:pt x="0" y="10390"/>
                  </a:cubicBezTo>
                  <a:cubicBezTo>
                    <a:pt x="0" y="10427"/>
                    <a:pt x="0" y="10427"/>
                    <a:pt x="0" y="10464"/>
                  </a:cubicBezTo>
                  <a:cubicBezTo>
                    <a:pt x="0" y="10611"/>
                    <a:pt x="37" y="10759"/>
                    <a:pt x="74" y="10907"/>
                  </a:cubicBezTo>
                  <a:cubicBezTo>
                    <a:pt x="74" y="10944"/>
                    <a:pt x="74" y="10981"/>
                    <a:pt x="74" y="10981"/>
                  </a:cubicBezTo>
                  <a:cubicBezTo>
                    <a:pt x="111" y="11129"/>
                    <a:pt x="111" y="11277"/>
                    <a:pt x="148" y="11425"/>
                  </a:cubicBezTo>
                  <a:cubicBezTo>
                    <a:pt x="185" y="11425"/>
                    <a:pt x="185" y="11462"/>
                    <a:pt x="185" y="11499"/>
                  </a:cubicBezTo>
                  <a:cubicBezTo>
                    <a:pt x="222" y="11610"/>
                    <a:pt x="259" y="11758"/>
                    <a:pt x="296" y="11868"/>
                  </a:cubicBezTo>
                  <a:cubicBezTo>
                    <a:pt x="333" y="11905"/>
                    <a:pt x="333" y="11905"/>
                    <a:pt x="333" y="11942"/>
                  </a:cubicBezTo>
                  <a:cubicBezTo>
                    <a:pt x="370" y="12053"/>
                    <a:pt x="444" y="12164"/>
                    <a:pt x="481" y="12275"/>
                  </a:cubicBezTo>
                  <a:cubicBezTo>
                    <a:pt x="518" y="12312"/>
                    <a:pt x="518" y="12312"/>
                    <a:pt x="518" y="12312"/>
                  </a:cubicBezTo>
                  <a:cubicBezTo>
                    <a:pt x="592" y="12423"/>
                    <a:pt x="629" y="12534"/>
                    <a:pt x="740" y="12645"/>
                  </a:cubicBezTo>
                  <a:cubicBezTo>
                    <a:pt x="814" y="12756"/>
                    <a:pt x="888" y="12867"/>
                    <a:pt x="962" y="12941"/>
                  </a:cubicBezTo>
                  <a:cubicBezTo>
                    <a:pt x="962" y="12941"/>
                    <a:pt x="999" y="12941"/>
                    <a:pt x="999" y="12978"/>
                  </a:cubicBezTo>
                  <a:cubicBezTo>
                    <a:pt x="1073" y="13052"/>
                    <a:pt x="1147" y="13125"/>
                    <a:pt x="1257" y="13199"/>
                  </a:cubicBezTo>
                  <a:cubicBezTo>
                    <a:pt x="1257" y="13199"/>
                    <a:pt x="1294" y="13236"/>
                    <a:pt x="1294" y="13236"/>
                  </a:cubicBezTo>
                  <a:cubicBezTo>
                    <a:pt x="1368" y="13310"/>
                    <a:pt x="1479" y="13347"/>
                    <a:pt x="1590" y="13421"/>
                  </a:cubicBezTo>
                  <a:cubicBezTo>
                    <a:pt x="1590" y="13421"/>
                    <a:pt x="1590" y="13421"/>
                    <a:pt x="1627" y="13458"/>
                  </a:cubicBezTo>
                  <a:cubicBezTo>
                    <a:pt x="1701" y="13495"/>
                    <a:pt x="1812" y="13532"/>
                    <a:pt x="1923" y="13569"/>
                  </a:cubicBezTo>
                  <a:cubicBezTo>
                    <a:pt x="1960" y="13606"/>
                    <a:pt x="1960" y="13606"/>
                    <a:pt x="1960" y="13606"/>
                  </a:cubicBezTo>
                  <a:cubicBezTo>
                    <a:pt x="2071" y="13643"/>
                    <a:pt x="2182" y="13680"/>
                    <a:pt x="2330" y="13680"/>
                  </a:cubicBezTo>
                  <a:cubicBezTo>
                    <a:pt x="2330" y="13717"/>
                    <a:pt x="2330" y="13717"/>
                    <a:pt x="2367" y="13717"/>
                  </a:cubicBezTo>
                  <a:cubicBezTo>
                    <a:pt x="2477" y="13717"/>
                    <a:pt x="2588" y="13754"/>
                    <a:pt x="2736" y="13754"/>
                  </a:cubicBezTo>
                  <a:lnTo>
                    <a:pt x="3180" y="13754"/>
                  </a:lnTo>
                  <a:cubicBezTo>
                    <a:pt x="3291" y="13754"/>
                    <a:pt x="3439" y="13717"/>
                    <a:pt x="3550" y="13717"/>
                  </a:cubicBezTo>
                  <a:lnTo>
                    <a:pt x="3624" y="13717"/>
                  </a:lnTo>
                  <a:cubicBezTo>
                    <a:pt x="3771" y="13680"/>
                    <a:pt x="3882" y="13643"/>
                    <a:pt x="4030" y="13606"/>
                  </a:cubicBezTo>
                  <a:cubicBezTo>
                    <a:pt x="4067" y="13606"/>
                    <a:pt x="4067" y="13606"/>
                    <a:pt x="4104" y="13569"/>
                  </a:cubicBezTo>
                  <a:cubicBezTo>
                    <a:pt x="4252" y="13532"/>
                    <a:pt x="4363" y="13495"/>
                    <a:pt x="4511" y="13421"/>
                  </a:cubicBezTo>
                  <a:cubicBezTo>
                    <a:pt x="4770" y="13347"/>
                    <a:pt x="4991" y="13236"/>
                    <a:pt x="5250" y="13088"/>
                  </a:cubicBezTo>
                  <a:cubicBezTo>
                    <a:pt x="8208" y="11425"/>
                    <a:pt x="10648" y="7321"/>
                    <a:pt x="10685" y="3920"/>
                  </a:cubicBezTo>
                  <a:cubicBezTo>
                    <a:pt x="10685" y="3550"/>
                    <a:pt x="10648" y="3254"/>
                    <a:pt x="10611" y="2959"/>
                  </a:cubicBezTo>
                  <a:cubicBezTo>
                    <a:pt x="10611" y="2774"/>
                    <a:pt x="10574" y="2626"/>
                    <a:pt x="10537" y="2478"/>
                  </a:cubicBezTo>
                  <a:cubicBezTo>
                    <a:pt x="10500" y="2330"/>
                    <a:pt x="10463" y="2182"/>
                    <a:pt x="10426" y="2071"/>
                  </a:cubicBezTo>
                  <a:cubicBezTo>
                    <a:pt x="10426" y="2034"/>
                    <a:pt x="10389" y="2034"/>
                    <a:pt x="10389" y="1997"/>
                  </a:cubicBezTo>
                  <a:cubicBezTo>
                    <a:pt x="10352" y="1886"/>
                    <a:pt x="10315" y="1775"/>
                    <a:pt x="10241" y="1665"/>
                  </a:cubicBezTo>
                  <a:cubicBezTo>
                    <a:pt x="10241" y="1628"/>
                    <a:pt x="10241" y="1591"/>
                    <a:pt x="10204" y="1591"/>
                  </a:cubicBezTo>
                  <a:cubicBezTo>
                    <a:pt x="10167" y="1480"/>
                    <a:pt x="10093" y="1369"/>
                    <a:pt x="10056" y="1258"/>
                  </a:cubicBezTo>
                  <a:cubicBezTo>
                    <a:pt x="10020" y="1258"/>
                    <a:pt x="10020" y="1221"/>
                    <a:pt x="10020" y="1221"/>
                  </a:cubicBezTo>
                  <a:cubicBezTo>
                    <a:pt x="9946" y="1110"/>
                    <a:pt x="9872" y="1036"/>
                    <a:pt x="9798" y="925"/>
                  </a:cubicBezTo>
                  <a:lnTo>
                    <a:pt x="9761" y="925"/>
                  </a:lnTo>
                  <a:cubicBezTo>
                    <a:pt x="9687" y="814"/>
                    <a:pt x="9613" y="740"/>
                    <a:pt x="9539" y="666"/>
                  </a:cubicBezTo>
                  <a:lnTo>
                    <a:pt x="9502" y="666"/>
                  </a:lnTo>
                  <a:cubicBezTo>
                    <a:pt x="9428" y="592"/>
                    <a:pt x="9317" y="518"/>
                    <a:pt x="9243" y="445"/>
                  </a:cubicBezTo>
                  <a:cubicBezTo>
                    <a:pt x="9206" y="445"/>
                    <a:pt x="9206" y="445"/>
                    <a:pt x="9206" y="408"/>
                  </a:cubicBezTo>
                  <a:cubicBezTo>
                    <a:pt x="9095" y="371"/>
                    <a:pt x="9021" y="297"/>
                    <a:pt x="8910" y="260"/>
                  </a:cubicBezTo>
                  <a:cubicBezTo>
                    <a:pt x="8873" y="260"/>
                    <a:pt x="8873" y="260"/>
                    <a:pt x="8836" y="223"/>
                  </a:cubicBezTo>
                  <a:cubicBezTo>
                    <a:pt x="8762" y="186"/>
                    <a:pt x="8652" y="149"/>
                    <a:pt x="8541" y="112"/>
                  </a:cubicBezTo>
                  <a:lnTo>
                    <a:pt x="8504" y="112"/>
                  </a:lnTo>
                  <a:cubicBezTo>
                    <a:pt x="8393" y="75"/>
                    <a:pt x="8282" y="38"/>
                    <a:pt x="8134" y="38"/>
                  </a:cubicBezTo>
                  <a:lnTo>
                    <a:pt x="8097" y="38"/>
                  </a:lnTo>
                  <a:cubicBezTo>
                    <a:pt x="7986" y="38"/>
                    <a:pt x="7875" y="1"/>
                    <a:pt x="772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6"/>
            <p:cNvSpPr/>
            <p:nvPr/>
          </p:nvSpPr>
          <p:spPr>
            <a:xfrm flipH="1">
              <a:off x="6494166" y="1801260"/>
              <a:ext cx="538191" cy="691617"/>
            </a:xfrm>
            <a:custGeom>
              <a:avLst/>
              <a:gdLst/>
              <a:ahLst/>
              <a:cxnLst/>
              <a:rect l="l" t="t" r="r" b="b"/>
              <a:pathLst>
                <a:path w="10242" h="13163" extrusionOk="0">
                  <a:moveTo>
                    <a:pt x="6988" y="1"/>
                  </a:moveTo>
                  <a:cubicBezTo>
                    <a:pt x="6840" y="38"/>
                    <a:pt x="6729" y="38"/>
                    <a:pt x="6618" y="75"/>
                  </a:cubicBezTo>
                  <a:cubicBezTo>
                    <a:pt x="6581" y="75"/>
                    <a:pt x="6544" y="75"/>
                    <a:pt x="6544" y="112"/>
                  </a:cubicBezTo>
                  <a:cubicBezTo>
                    <a:pt x="6396" y="112"/>
                    <a:pt x="6285" y="149"/>
                    <a:pt x="6137" y="222"/>
                  </a:cubicBezTo>
                  <a:lnTo>
                    <a:pt x="6101" y="222"/>
                  </a:lnTo>
                  <a:cubicBezTo>
                    <a:pt x="5953" y="259"/>
                    <a:pt x="5805" y="333"/>
                    <a:pt x="5694" y="407"/>
                  </a:cubicBezTo>
                  <a:lnTo>
                    <a:pt x="5620" y="407"/>
                  </a:lnTo>
                  <a:cubicBezTo>
                    <a:pt x="5472" y="481"/>
                    <a:pt x="5324" y="555"/>
                    <a:pt x="5176" y="629"/>
                  </a:cubicBezTo>
                  <a:cubicBezTo>
                    <a:pt x="5028" y="740"/>
                    <a:pt x="4880" y="814"/>
                    <a:pt x="4696" y="925"/>
                  </a:cubicBezTo>
                  <a:cubicBezTo>
                    <a:pt x="4696" y="962"/>
                    <a:pt x="4659" y="962"/>
                    <a:pt x="4622" y="999"/>
                  </a:cubicBezTo>
                  <a:cubicBezTo>
                    <a:pt x="4474" y="1073"/>
                    <a:pt x="4326" y="1184"/>
                    <a:pt x="4178" y="1295"/>
                  </a:cubicBezTo>
                  <a:cubicBezTo>
                    <a:pt x="4178" y="1332"/>
                    <a:pt x="4141" y="1332"/>
                    <a:pt x="4104" y="1369"/>
                  </a:cubicBezTo>
                  <a:cubicBezTo>
                    <a:pt x="4067" y="1406"/>
                    <a:pt x="4030" y="1443"/>
                    <a:pt x="3993" y="1479"/>
                  </a:cubicBezTo>
                  <a:cubicBezTo>
                    <a:pt x="3882" y="1553"/>
                    <a:pt x="3771" y="1664"/>
                    <a:pt x="3697" y="1701"/>
                  </a:cubicBezTo>
                  <a:cubicBezTo>
                    <a:pt x="3697" y="1738"/>
                    <a:pt x="3660" y="1738"/>
                    <a:pt x="3660" y="1775"/>
                  </a:cubicBezTo>
                  <a:lnTo>
                    <a:pt x="3623" y="1775"/>
                  </a:lnTo>
                  <a:cubicBezTo>
                    <a:pt x="3476" y="1923"/>
                    <a:pt x="3365" y="2034"/>
                    <a:pt x="3217" y="2182"/>
                  </a:cubicBezTo>
                  <a:cubicBezTo>
                    <a:pt x="3217" y="2219"/>
                    <a:pt x="3180" y="2256"/>
                    <a:pt x="3143" y="2256"/>
                  </a:cubicBezTo>
                  <a:cubicBezTo>
                    <a:pt x="2995" y="2404"/>
                    <a:pt x="2884" y="2552"/>
                    <a:pt x="2736" y="2700"/>
                  </a:cubicBezTo>
                  <a:cubicBezTo>
                    <a:pt x="2588" y="2884"/>
                    <a:pt x="2477" y="3032"/>
                    <a:pt x="2366" y="3180"/>
                  </a:cubicBezTo>
                  <a:cubicBezTo>
                    <a:pt x="2330" y="3217"/>
                    <a:pt x="2293" y="3254"/>
                    <a:pt x="2256" y="3291"/>
                  </a:cubicBezTo>
                  <a:cubicBezTo>
                    <a:pt x="2145" y="3476"/>
                    <a:pt x="2034" y="3624"/>
                    <a:pt x="1923" y="3772"/>
                  </a:cubicBezTo>
                  <a:cubicBezTo>
                    <a:pt x="1923" y="3809"/>
                    <a:pt x="1886" y="3846"/>
                    <a:pt x="1886" y="3846"/>
                  </a:cubicBezTo>
                  <a:cubicBezTo>
                    <a:pt x="1775" y="4030"/>
                    <a:pt x="1701" y="4178"/>
                    <a:pt x="1590" y="4326"/>
                  </a:cubicBezTo>
                  <a:cubicBezTo>
                    <a:pt x="1553" y="4363"/>
                    <a:pt x="1553" y="4400"/>
                    <a:pt x="1516" y="4437"/>
                  </a:cubicBezTo>
                  <a:cubicBezTo>
                    <a:pt x="1405" y="4622"/>
                    <a:pt x="1331" y="4770"/>
                    <a:pt x="1220" y="4955"/>
                  </a:cubicBezTo>
                  <a:cubicBezTo>
                    <a:pt x="1220" y="4992"/>
                    <a:pt x="1183" y="5029"/>
                    <a:pt x="1183" y="5066"/>
                  </a:cubicBezTo>
                  <a:cubicBezTo>
                    <a:pt x="1109" y="5214"/>
                    <a:pt x="1036" y="5398"/>
                    <a:pt x="962" y="5546"/>
                  </a:cubicBezTo>
                  <a:cubicBezTo>
                    <a:pt x="925" y="5583"/>
                    <a:pt x="925" y="5620"/>
                    <a:pt x="888" y="5657"/>
                  </a:cubicBezTo>
                  <a:cubicBezTo>
                    <a:pt x="814" y="5842"/>
                    <a:pt x="740" y="6027"/>
                    <a:pt x="666" y="6212"/>
                  </a:cubicBezTo>
                  <a:cubicBezTo>
                    <a:pt x="666" y="6249"/>
                    <a:pt x="629" y="6286"/>
                    <a:pt x="629" y="6323"/>
                  </a:cubicBezTo>
                  <a:cubicBezTo>
                    <a:pt x="555" y="6507"/>
                    <a:pt x="481" y="6692"/>
                    <a:pt x="444" y="6840"/>
                  </a:cubicBezTo>
                  <a:cubicBezTo>
                    <a:pt x="444" y="6877"/>
                    <a:pt x="444" y="6877"/>
                    <a:pt x="407" y="6914"/>
                  </a:cubicBezTo>
                  <a:cubicBezTo>
                    <a:pt x="370" y="7099"/>
                    <a:pt x="296" y="7284"/>
                    <a:pt x="259" y="7469"/>
                  </a:cubicBezTo>
                  <a:cubicBezTo>
                    <a:pt x="259" y="7506"/>
                    <a:pt x="259" y="7543"/>
                    <a:pt x="222" y="7617"/>
                  </a:cubicBezTo>
                  <a:cubicBezTo>
                    <a:pt x="222" y="7654"/>
                    <a:pt x="222" y="7691"/>
                    <a:pt x="185" y="7728"/>
                  </a:cubicBezTo>
                  <a:cubicBezTo>
                    <a:pt x="185" y="7728"/>
                    <a:pt x="185" y="7765"/>
                    <a:pt x="185" y="7765"/>
                  </a:cubicBezTo>
                  <a:cubicBezTo>
                    <a:pt x="185" y="7875"/>
                    <a:pt x="148" y="8023"/>
                    <a:pt x="111" y="8134"/>
                  </a:cubicBezTo>
                  <a:cubicBezTo>
                    <a:pt x="74" y="8282"/>
                    <a:pt x="74" y="8430"/>
                    <a:pt x="74" y="8578"/>
                  </a:cubicBezTo>
                  <a:cubicBezTo>
                    <a:pt x="37" y="8652"/>
                    <a:pt x="37" y="8726"/>
                    <a:pt x="37" y="8800"/>
                  </a:cubicBezTo>
                  <a:cubicBezTo>
                    <a:pt x="0" y="9022"/>
                    <a:pt x="0" y="9206"/>
                    <a:pt x="0" y="9428"/>
                  </a:cubicBezTo>
                  <a:cubicBezTo>
                    <a:pt x="0" y="9613"/>
                    <a:pt x="0" y="9761"/>
                    <a:pt x="0" y="9946"/>
                  </a:cubicBezTo>
                  <a:cubicBezTo>
                    <a:pt x="0" y="9946"/>
                    <a:pt x="0" y="9983"/>
                    <a:pt x="0" y="9983"/>
                  </a:cubicBezTo>
                  <a:cubicBezTo>
                    <a:pt x="37" y="10131"/>
                    <a:pt x="37" y="10279"/>
                    <a:pt x="74" y="10426"/>
                  </a:cubicBezTo>
                  <a:cubicBezTo>
                    <a:pt x="74" y="10463"/>
                    <a:pt x="74" y="10500"/>
                    <a:pt x="74" y="10500"/>
                  </a:cubicBezTo>
                  <a:cubicBezTo>
                    <a:pt x="111" y="10648"/>
                    <a:pt x="111" y="10796"/>
                    <a:pt x="148" y="10907"/>
                  </a:cubicBezTo>
                  <a:cubicBezTo>
                    <a:pt x="185" y="10944"/>
                    <a:pt x="185" y="10944"/>
                    <a:pt x="185" y="10981"/>
                  </a:cubicBezTo>
                  <a:cubicBezTo>
                    <a:pt x="222" y="11092"/>
                    <a:pt x="259" y="11240"/>
                    <a:pt x="296" y="11351"/>
                  </a:cubicBezTo>
                  <a:cubicBezTo>
                    <a:pt x="296" y="11351"/>
                    <a:pt x="333" y="11388"/>
                    <a:pt x="333" y="11388"/>
                  </a:cubicBezTo>
                  <a:cubicBezTo>
                    <a:pt x="370" y="11536"/>
                    <a:pt x="407" y="11646"/>
                    <a:pt x="481" y="11757"/>
                  </a:cubicBezTo>
                  <a:cubicBezTo>
                    <a:pt x="481" y="11757"/>
                    <a:pt x="481" y="11757"/>
                    <a:pt x="518" y="11794"/>
                  </a:cubicBezTo>
                  <a:cubicBezTo>
                    <a:pt x="555" y="11905"/>
                    <a:pt x="629" y="12016"/>
                    <a:pt x="703" y="12090"/>
                  </a:cubicBezTo>
                  <a:cubicBezTo>
                    <a:pt x="777" y="12201"/>
                    <a:pt x="851" y="12275"/>
                    <a:pt x="925" y="12386"/>
                  </a:cubicBezTo>
                  <a:lnTo>
                    <a:pt x="962" y="12386"/>
                  </a:lnTo>
                  <a:cubicBezTo>
                    <a:pt x="1036" y="12497"/>
                    <a:pt x="1109" y="12534"/>
                    <a:pt x="1220" y="12608"/>
                  </a:cubicBezTo>
                  <a:cubicBezTo>
                    <a:pt x="1220" y="12645"/>
                    <a:pt x="1220" y="12645"/>
                    <a:pt x="1257" y="12645"/>
                  </a:cubicBezTo>
                  <a:cubicBezTo>
                    <a:pt x="1331" y="12719"/>
                    <a:pt x="1405" y="12793"/>
                    <a:pt x="1516" y="12829"/>
                  </a:cubicBezTo>
                  <a:cubicBezTo>
                    <a:pt x="1516" y="12829"/>
                    <a:pt x="1553" y="12829"/>
                    <a:pt x="1553" y="12866"/>
                  </a:cubicBezTo>
                  <a:cubicBezTo>
                    <a:pt x="1664" y="12903"/>
                    <a:pt x="1738" y="12940"/>
                    <a:pt x="1849" y="12977"/>
                  </a:cubicBezTo>
                  <a:cubicBezTo>
                    <a:pt x="1849" y="12977"/>
                    <a:pt x="1886" y="13014"/>
                    <a:pt x="1886" y="13014"/>
                  </a:cubicBezTo>
                  <a:cubicBezTo>
                    <a:pt x="1997" y="13051"/>
                    <a:pt x="2108" y="13088"/>
                    <a:pt x="2219" y="13088"/>
                  </a:cubicBezTo>
                  <a:lnTo>
                    <a:pt x="2256" y="13088"/>
                  </a:lnTo>
                  <a:cubicBezTo>
                    <a:pt x="2366" y="13125"/>
                    <a:pt x="2477" y="13125"/>
                    <a:pt x="2625" y="13162"/>
                  </a:cubicBezTo>
                  <a:lnTo>
                    <a:pt x="3032" y="13162"/>
                  </a:lnTo>
                  <a:cubicBezTo>
                    <a:pt x="3180" y="13162"/>
                    <a:pt x="3291" y="13125"/>
                    <a:pt x="3439" y="13125"/>
                  </a:cubicBezTo>
                  <a:cubicBezTo>
                    <a:pt x="3439" y="13088"/>
                    <a:pt x="3476" y="13088"/>
                    <a:pt x="3476" y="13088"/>
                  </a:cubicBezTo>
                  <a:cubicBezTo>
                    <a:pt x="3587" y="13088"/>
                    <a:pt x="3734" y="13051"/>
                    <a:pt x="3882" y="13014"/>
                  </a:cubicBezTo>
                  <a:cubicBezTo>
                    <a:pt x="3882" y="13014"/>
                    <a:pt x="3919" y="12977"/>
                    <a:pt x="3919" y="12977"/>
                  </a:cubicBezTo>
                  <a:cubicBezTo>
                    <a:pt x="4067" y="12940"/>
                    <a:pt x="4215" y="12903"/>
                    <a:pt x="4326" y="12829"/>
                  </a:cubicBezTo>
                  <a:cubicBezTo>
                    <a:pt x="4548" y="12756"/>
                    <a:pt x="4807" y="12645"/>
                    <a:pt x="5028" y="12497"/>
                  </a:cubicBezTo>
                  <a:cubicBezTo>
                    <a:pt x="7875" y="10944"/>
                    <a:pt x="10204" y="6988"/>
                    <a:pt x="10241" y="3735"/>
                  </a:cubicBezTo>
                  <a:cubicBezTo>
                    <a:pt x="10241" y="3402"/>
                    <a:pt x="10204" y="3069"/>
                    <a:pt x="10167" y="2810"/>
                  </a:cubicBezTo>
                  <a:cubicBezTo>
                    <a:pt x="10167" y="2663"/>
                    <a:pt x="10130" y="2515"/>
                    <a:pt x="10093" y="2367"/>
                  </a:cubicBezTo>
                  <a:cubicBezTo>
                    <a:pt x="10093" y="2367"/>
                    <a:pt x="10093" y="2367"/>
                    <a:pt x="10093" y="2330"/>
                  </a:cubicBezTo>
                  <a:cubicBezTo>
                    <a:pt x="10056" y="2219"/>
                    <a:pt x="10019" y="2071"/>
                    <a:pt x="9982" y="1960"/>
                  </a:cubicBezTo>
                  <a:cubicBezTo>
                    <a:pt x="9982" y="1923"/>
                    <a:pt x="9982" y="1923"/>
                    <a:pt x="9982" y="1886"/>
                  </a:cubicBezTo>
                  <a:cubicBezTo>
                    <a:pt x="9909" y="1775"/>
                    <a:pt x="9872" y="1664"/>
                    <a:pt x="9835" y="1553"/>
                  </a:cubicBezTo>
                  <a:cubicBezTo>
                    <a:pt x="9798" y="1553"/>
                    <a:pt x="9798" y="1516"/>
                    <a:pt x="9798" y="1516"/>
                  </a:cubicBezTo>
                  <a:cubicBezTo>
                    <a:pt x="9761" y="1406"/>
                    <a:pt x="9687" y="1295"/>
                    <a:pt x="9613" y="1184"/>
                  </a:cubicBezTo>
                  <a:cubicBezTo>
                    <a:pt x="9613" y="1184"/>
                    <a:pt x="9613" y="1147"/>
                    <a:pt x="9613" y="1147"/>
                  </a:cubicBezTo>
                  <a:cubicBezTo>
                    <a:pt x="9539" y="1036"/>
                    <a:pt x="9465" y="962"/>
                    <a:pt x="9391" y="888"/>
                  </a:cubicBezTo>
                  <a:cubicBezTo>
                    <a:pt x="9391" y="851"/>
                    <a:pt x="9391" y="851"/>
                    <a:pt x="9354" y="851"/>
                  </a:cubicBezTo>
                  <a:cubicBezTo>
                    <a:pt x="9280" y="777"/>
                    <a:pt x="9206" y="666"/>
                    <a:pt x="9132" y="629"/>
                  </a:cubicBezTo>
                  <a:cubicBezTo>
                    <a:pt x="9132" y="592"/>
                    <a:pt x="9132" y="592"/>
                    <a:pt x="9132" y="592"/>
                  </a:cubicBezTo>
                  <a:cubicBezTo>
                    <a:pt x="9021" y="518"/>
                    <a:pt x="8947" y="481"/>
                    <a:pt x="8836" y="407"/>
                  </a:cubicBezTo>
                  <a:cubicBezTo>
                    <a:pt x="8836" y="407"/>
                    <a:pt x="8836" y="370"/>
                    <a:pt x="8799" y="370"/>
                  </a:cubicBezTo>
                  <a:cubicBezTo>
                    <a:pt x="8725" y="333"/>
                    <a:pt x="8651" y="259"/>
                    <a:pt x="8541" y="222"/>
                  </a:cubicBezTo>
                  <a:lnTo>
                    <a:pt x="8504" y="222"/>
                  </a:lnTo>
                  <a:cubicBezTo>
                    <a:pt x="8393" y="149"/>
                    <a:pt x="8282" y="112"/>
                    <a:pt x="8171" y="112"/>
                  </a:cubicBezTo>
                  <a:cubicBezTo>
                    <a:pt x="8171" y="75"/>
                    <a:pt x="8171" y="75"/>
                    <a:pt x="8134" y="75"/>
                  </a:cubicBezTo>
                  <a:cubicBezTo>
                    <a:pt x="8023" y="38"/>
                    <a:pt x="7912" y="38"/>
                    <a:pt x="7801"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6"/>
            <p:cNvSpPr/>
            <p:nvPr/>
          </p:nvSpPr>
          <p:spPr>
            <a:xfrm flipH="1">
              <a:off x="6511665" y="1812925"/>
              <a:ext cx="514860" cy="662456"/>
            </a:xfrm>
            <a:custGeom>
              <a:avLst/>
              <a:gdLst/>
              <a:ahLst/>
              <a:cxnLst/>
              <a:rect l="l" t="t" r="r" b="b"/>
              <a:pathLst>
                <a:path w="9798" h="12608" extrusionOk="0">
                  <a:moveTo>
                    <a:pt x="7099" y="0"/>
                  </a:moveTo>
                  <a:cubicBezTo>
                    <a:pt x="6951" y="0"/>
                    <a:pt x="6840" y="0"/>
                    <a:pt x="6729" y="37"/>
                  </a:cubicBezTo>
                  <a:lnTo>
                    <a:pt x="6692" y="37"/>
                  </a:lnTo>
                  <a:cubicBezTo>
                    <a:pt x="6544" y="37"/>
                    <a:pt x="6433" y="74"/>
                    <a:pt x="6322" y="74"/>
                  </a:cubicBezTo>
                  <a:cubicBezTo>
                    <a:pt x="6285" y="111"/>
                    <a:pt x="6285" y="111"/>
                    <a:pt x="6248" y="111"/>
                  </a:cubicBezTo>
                  <a:cubicBezTo>
                    <a:pt x="6137" y="148"/>
                    <a:pt x="6026" y="185"/>
                    <a:pt x="5879" y="222"/>
                  </a:cubicBezTo>
                  <a:lnTo>
                    <a:pt x="5805" y="222"/>
                  </a:lnTo>
                  <a:cubicBezTo>
                    <a:pt x="5694" y="296"/>
                    <a:pt x="5583" y="333"/>
                    <a:pt x="5435" y="407"/>
                  </a:cubicBezTo>
                  <a:lnTo>
                    <a:pt x="5398" y="407"/>
                  </a:lnTo>
                  <a:cubicBezTo>
                    <a:pt x="5250" y="481"/>
                    <a:pt x="5102" y="555"/>
                    <a:pt x="4954" y="629"/>
                  </a:cubicBezTo>
                  <a:cubicBezTo>
                    <a:pt x="4806" y="703"/>
                    <a:pt x="4659" y="814"/>
                    <a:pt x="4511" y="888"/>
                  </a:cubicBezTo>
                  <a:cubicBezTo>
                    <a:pt x="4474" y="925"/>
                    <a:pt x="4474" y="925"/>
                    <a:pt x="4437" y="962"/>
                  </a:cubicBezTo>
                  <a:cubicBezTo>
                    <a:pt x="4289" y="1036"/>
                    <a:pt x="4141" y="1147"/>
                    <a:pt x="4030" y="1257"/>
                  </a:cubicBezTo>
                  <a:cubicBezTo>
                    <a:pt x="3993" y="1294"/>
                    <a:pt x="3956" y="1294"/>
                    <a:pt x="3919" y="1331"/>
                  </a:cubicBezTo>
                  <a:cubicBezTo>
                    <a:pt x="3882" y="1368"/>
                    <a:pt x="3845" y="1405"/>
                    <a:pt x="3808" y="1405"/>
                  </a:cubicBezTo>
                  <a:cubicBezTo>
                    <a:pt x="3697" y="1516"/>
                    <a:pt x="3623" y="1590"/>
                    <a:pt x="3549" y="1664"/>
                  </a:cubicBezTo>
                  <a:cubicBezTo>
                    <a:pt x="3512" y="1664"/>
                    <a:pt x="3512" y="1701"/>
                    <a:pt x="3476" y="1701"/>
                  </a:cubicBezTo>
                  <a:cubicBezTo>
                    <a:pt x="3476" y="1701"/>
                    <a:pt x="3476" y="1738"/>
                    <a:pt x="3476" y="1738"/>
                  </a:cubicBezTo>
                  <a:cubicBezTo>
                    <a:pt x="3328" y="1849"/>
                    <a:pt x="3217" y="1960"/>
                    <a:pt x="3106" y="2108"/>
                  </a:cubicBezTo>
                  <a:cubicBezTo>
                    <a:pt x="3069" y="2108"/>
                    <a:pt x="3032" y="2145"/>
                    <a:pt x="2995" y="2182"/>
                  </a:cubicBezTo>
                  <a:cubicBezTo>
                    <a:pt x="2884" y="2330"/>
                    <a:pt x="2773" y="2441"/>
                    <a:pt x="2625" y="2588"/>
                  </a:cubicBezTo>
                  <a:cubicBezTo>
                    <a:pt x="2625" y="2588"/>
                    <a:pt x="2625" y="2625"/>
                    <a:pt x="2625" y="2625"/>
                  </a:cubicBezTo>
                  <a:cubicBezTo>
                    <a:pt x="2514" y="2773"/>
                    <a:pt x="2366" y="2921"/>
                    <a:pt x="2255" y="3069"/>
                  </a:cubicBezTo>
                  <a:cubicBezTo>
                    <a:pt x="2219" y="3106"/>
                    <a:pt x="2219" y="3143"/>
                    <a:pt x="2182" y="3180"/>
                  </a:cubicBezTo>
                  <a:cubicBezTo>
                    <a:pt x="2071" y="3328"/>
                    <a:pt x="1960" y="3476"/>
                    <a:pt x="1849" y="3624"/>
                  </a:cubicBezTo>
                  <a:cubicBezTo>
                    <a:pt x="1849" y="3661"/>
                    <a:pt x="1812" y="3698"/>
                    <a:pt x="1812" y="3698"/>
                  </a:cubicBezTo>
                  <a:cubicBezTo>
                    <a:pt x="1701" y="3845"/>
                    <a:pt x="1627" y="3993"/>
                    <a:pt x="1516" y="4141"/>
                  </a:cubicBezTo>
                  <a:cubicBezTo>
                    <a:pt x="1516" y="4178"/>
                    <a:pt x="1479" y="4215"/>
                    <a:pt x="1442" y="4252"/>
                  </a:cubicBezTo>
                  <a:cubicBezTo>
                    <a:pt x="1368" y="4437"/>
                    <a:pt x="1257" y="4585"/>
                    <a:pt x="1183" y="4770"/>
                  </a:cubicBezTo>
                  <a:cubicBezTo>
                    <a:pt x="1146" y="4807"/>
                    <a:pt x="1146" y="4844"/>
                    <a:pt x="1146" y="4881"/>
                  </a:cubicBezTo>
                  <a:cubicBezTo>
                    <a:pt x="1035" y="5028"/>
                    <a:pt x="962" y="5176"/>
                    <a:pt x="925" y="5324"/>
                  </a:cubicBezTo>
                  <a:cubicBezTo>
                    <a:pt x="888" y="5361"/>
                    <a:pt x="888" y="5398"/>
                    <a:pt x="851" y="5435"/>
                  </a:cubicBezTo>
                  <a:cubicBezTo>
                    <a:pt x="777" y="5583"/>
                    <a:pt x="703" y="5768"/>
                    <a:pt x="666" y="5953"/>
                  </a:cubicBezTo>
                  <a:cubicBezTo>
                    <a:pt x="629" y="5990"/>
                    <a:pt x="629" y="6027"/>
                    <a:pt x="592" y="6064"/>
                  </a:cubicBezTo>
                  <a:cubicBezTo>
                    <a:pt x="555" y="6249"/>
                    <a:pt x="481" y="6396"/>
                    <a:pt x="444" y="6581"/>
                  </a:cubicBezTo>
                  <a:cubicBezTo>
                    <a:pt x="407" y="6581"/>
                    <a:pt x="407" y="6581"/>
                    <a:pt x="407" y="6618"/>
                  </a:cubicBezTo>
                  <a:cubicBezTo>
                    <a:pt x="370" y="6803"/>
                    <a:pt x="296" y="6988"/>
                    <a:pt x="259" y="7136"/>
                  </a:cubicBezTo>
                  <a:cubicBezTo>
                    <a:pt x="259" y="7210"/>
                    <a:pt x="222" y="7247"/>
                    <a:pt x="222" y="7284"/>
                  </a:cubicBezTo>
                  <a:cubicBezTo>
                    <a:pt x="222" y="7321"/>
                    <a:pt x="222" y="7358"/>
                    <a:pt x="185" y="7395"/>
                  </a:cubicBezTo>
                  <a:lnTo>
                    <a:pt x="185" y="7432"/>
                  </a:lnTo>
                  <a:cubicBezTo>
                    <a:pt x="148" y="7543"/>
                    <a:pt x="148" y="7690"/>
                    <a:pt x="111" y="7764"/>
                  </a:cubicBezTo>
                  <a:cubicBezTo>
                    <a:pt x="111" y="7801"/>
                    <a:pt x="111" y="7801"/>
                    <a:pt x="111" y="7801"/>
                  </a:cubicBezTo>
                  <a:cubicBezTo>
                    <a:pt x="111" y="7949"/>
                    <a:pt x="74" y="8060"/>
                    <a:pt x="74" y="8208"/>
                  </a:cubicBezTo>
                  <a:cubicBezTo>
                    <a:pt x="37" y="8282"/>
                    <a:pt x="37" y="8356"/>
                    <a:pt x="37" y="8430"/>
                  </a:cubicBezTo>
                  <a:cubicBezTo>
                    <a:pt x="0" y="8615"/>
                    <a:pt x="0" y="8836"/>
                    <a:pt x="0" y="9021"/>
                  </a:cubicBezTo>
                  <a:cubicBezTo>
                    <a:pt x="0" y="9206"/>
                    <a:pt x="0" y="9354"/>
                    <a:pt x="0" y="9502"/>
                  </a:cubicBezTo>
                  <a:cubicBezTo>
                    <a:pt x="0" y="9539"/>
                    <a:pt x="0" y="9539"/>
                    <a:pt x="0" y="9576"/>
                  </a:cubicBezTo>
                  <a:cubicBezTo>
                    <a:pt x="37" y="9724"/>
                    <a:pt x="37" y="9872"/>
                    <a:pt x="74" y="9983"/>
                  </a:cubicBezTo>
                  <a:cubicBezTo>
                    <a:pt x="74" y="10020"/>
                    <a:pt x="74" y="10020"/>
                    <a:pt x="74" y="10057"/>
                  </a:cubicBezTo>
                  <a:cubicBezTo>
                    <a:pt x="111" y="10204"/>
                    <a:pt x="111" y="10315"/>
                    <a:pt x="148" y="10463"/>
                  </a:cubicBezTo>
                  <a:cubicBezTo>
                    <a:pt x="185" y="10463"/>
                    <a:pt x="185" y="10500"/>
                    <a:pt x="185" y="10500"/>
                  </a:cubicBezTo>
                  <a:cubicBezTo>
                    <a:pt x="222" y="10648"/>
                    <a:pt x="259" y="10759"/>
                    <a:pt x="296" y="10870"/>
                  </a:cubicBezTo>
                  <a:cubicBezTo>
                    <a:pt x="296" y="10870"/>
                    <a:pt x="296" y="10907"/>
                    <a:pt x="333" y="10907"/>
                  </a:cubicBezTo>
                  <a:cubicBezTo>
                    <a:pt x="370" y="11018"/>
                    <a:pt x="407" y="11129"/>
                    <a:pt x="481" y="11240"/>
                  </a:cubicBezTo>
                  <a:cubicBezTo>
                    <a:pt x="481" y="11240"/>
                    <a:pt x="481" y="11277"/>
                    <a:pt x="481" y="11277"/>
                  </a:cubicBezTo>
                  <a:cubicBezTo>
                    <a:pt x="555" y="11387"/>
                    <a:pt x="592" y="11498"/>
                    <a:pt x="666" y="11572"/>
                  </a:cubicBezTo>
                  <a:cubicBezTo>
                    <a:pt x="740" y="11683"/>
                    <a:pt x="814" y="11757"/>
                    <a:pt x="888" y="11831"/>
                  </a:cubicBezTo>
                  <a:cubicBezTo>
                    <a:pt x="888" y="11868"/>
                    <a:pt x="925" y="11868"/>
                    <a:pt x="925" y="11868"/>
                  </a:cubicBezTo>
                  <a:cubicBezTo>
                    <a:pt x="998" y="11942"/>
                    <a:pt x="1072" y="12016"/>
                    <a:pt x="1146" y="12090"/>
                  </a:cubicBezTo>
                  <a:cubicBezTo>
                    <a:pt x="1183" y="12090"/>
                    <a:pt x="1183" y="12090"/>
                    <a:pt x="1183" y="12127"/>
                  </a:cubicBezTo>
                  <a:cubicBezTo>
                    <a:pt x="1294" y="12164"/>
                    <a:pt x="1368" y="12238"/>
                    <a:pt x="1442" y="12275"/>
                  </a:cubicBezTo>
                  <a:cubicBezTo>
                    <a:pt x="1479" y="12275"/>
                    <a:pt x="1479" y="12312"/>
                    <a:pt x="1479" y="12312"/>
                  </a:cubicBezTo>
                  <a:cubicBezTo>
                    <a:pt x="1590" y="12349"/>
                    <a:pt x="1664" y="12386"/>
                    <a:pt x="1775" y="12423"/>
                  </a:cubicBezTo>
                  <a:cubicBezTo>
                    <a:pt x="1775" y="12423"/>
                    <a:pt x="1812" y="12460"/>
                    <a:pt x="1812" y="12460"/>
                  </a:cubicBezTo>
                  <a:cubicBezTo>
                    <a:pt x="1923" y="12497"/>
                    <a:pt x="2034" y="12497"/>
                    <a:pt x="2145" y="12534"/>
                  </a:cubicBezTo>
                  <a:lnTo>
                    <a:pt x="2182" y="12534"/>
                  </a:lnTo>
                  <a:cubicBezTo>
                    <a:pt x="2292" y="12571"/>
                    <a:pt x="2403" y="12571"/>
                    <a:pt x="2514" y="12607"/>
                  </a:cubicBezTo>
                  <a:lnTo>
                    <a:pt x="2921" y="12607"/>
                  </a:lnTo>
                  <a:cubicBezTo>
                    <a:pt x="3032" y="12571"/>
                    <a:pt x="3143" y="12571"/>
                    <a:pt x="3291" y="12534"/>
                  </a:cubicBezTo>
                  <a:lnTo>
                    <a:pt x="3328" y="12534"/>
                  </a:lnTo>
                  <a:cubicBezTo>
                    <a:pt x="3439" y="12497"/>
                    <a:pt x="3586" y="12497"/>
                    <a:pt x="3697" y="12460"/>
                  </a:cubicBezTo>
                  <a:cubicBezTo>
                    <a:pt x="3734" y="12460"/>
                    <a:pt x="3734" y="12423"/>
                    <a:pt x="3771" y="12423"/>
                  </a:cubicBezTo>
                  <a:cubicBezTo>
                    <a:pt x="3882" y="12386"/>
                    <a:pt x="4030" y="12349"/>
                    <a:pt x="4141" y="12312"/>
                  </a:cubicBezTo>
                  <a:cubicBezTo>
                    <a:pt x="4363" y="12201"/>
                    <a:pt x="4585" y="12090"/>
                    <a:pt x="4843" y="11979"/>
                  </a:cubicBezTo>
                  <a:cubicBezTo>
                    <a:pt x="7542" y="10463"/>
                    <a:pt x="9761" y="6692"/>
                    <a:pt x="9798" y="3587"/>
                  </a:cubicBezTo>
                  <a:cubicBezTo>
                    <a:pt x="9798" y="3254"/>
                    <a:pt x="9761" y="2958"/>
                    <a:pt x="9724" y="2699"/>
                  </a:cubicBezTo>
                  <a:cubicBezTo>
                    <a:pt x="9724" y="2551"/>
                    <a:pt x="9687" y="2404"/>
                    <a:pt x="9650" y="2293"/>
                  </a:cubicBezTo>
                  <a:cubicBezTo>
                    <a:pt x="9650" y="2256"/>
                    <a:pt x="9650" y="2256"/>
                    <a:pt x="9650" y="2256"/>
                  </a:cubicBezTo>
                  <a:cubicBezTo>
                    <a:pt x="9613" y="2108"/>
                    <a:pt x="9576" y="1997"/>
                    <a:pt x="9539" y="1886"/>
                  </a:cubicBezTo>
                  <a:cubicBezTo>
                    <a:pt x="9539" y="1849"/>
                    <a:pt x="9539" y="1849"/>
                    <a:pt x="9539" y="1812"/>
                  </a:cubicBezTo>
                  <a:cubicBezTo>
                    <a:pt x="9502" y="1701"/>
                    <a:pt x="9465" y="1590"/>
                    <a:pt x="9391" y="1516"/>
                  </a:cubicBezTo>
                  <a:cubicBezTo>
                    <a:pt x="9391" y="1479"/>
                    <a:pt x="9391" y="1479"/>
                    <a:pt x="9354" y="1442"/>
                  </a:cubicBezTo>
                  <a:cubicBezTo>
                    <a:pt x="9317" y="1331"/>
                    <a:pt x="9280" y="1257"/>
                    <a:pt x="9206" y="1147"/>
                  </a:cubicBezTo>
                  <a:cubicBezTo>
                    <a:pt x="9206" y="1147"/>
                    <a:pt x="9206" y="1110"/>
                    <a:pt x="9169" y="1110"/>
                  </a:cubicBezTo>
                  <a:cubicBezTo>
                    <a:pt x="9132" y="1036"/>
                    <a:pt x="9058" y="925"/>
                    <a:pt x="8984" y="851"/>
                  </a:cubicBezTo>
                  <a:cubicBezTo>
                    <a:pt x="8984" y="851"/>
                    <a:pt x="8984" y="851"/>
                    <a:pt x="8947" y="814"/>
                  </a:cubicBezTo>
                  <a:cubicBezTo>
                    <a:pt x="8873" y="740"/>
                    <a:pt x="8799" y="666"/>
                    <a:pt x="8725" y="592"/>
                  </a:cubicBezTo>
                  <a:cubicBezTo>
                    <a:pt x="8651" y="518"/>
                    <a:pt x="8540" y="444"/>
                    <a:pt x="8467" y="407"/>
                  </a:cubicBezTo>
                  <a:cubicBezTo>
                    <a:pt x="8467" y="407"/>
                    <a:pt x="8430" y="370"/>
                    <a:pt x="8430" y="370"/>
                  </a:cubicBezTo>
                  <a:cubicBezTo>
                    <a:pt x="8356" y="333"/>
                    <a:pt x="8245" y="259"/>
                    <a:pt x="8171" y="222"/>
                  </a:cubicBezTo>
                  <a:lnTo>
                    <a:pt x="8134" y="222"/>
                  </a:lnTo>
                  <a:cubicBezTo>
                    <a:pt x="8023" y="185"/>
                    <a:pt x="7949" y="148"/>
                    <a:pt x="7838" y="111"/>
                  </a:cubicBezTo>
                  <a:lnTo>
                    <a:pt x="7801" y="111"/>
                  </a:lnTo>
                  <a:cubicBezTo>
                    <a:pt x="7690" y="74"/>
                    <a:pt x="7579" y="37"/>
                    <a:pt x="7468" y="37"/>
                  </a:cubicBezTo>
                  <a:lnTo>
                    <a:pt x="7431" y="37"/>
                  </a:lnTo>
                  <a:cubicBezTo>
                    <a:pt x="7320" y="0"/>
                    <a:pt x="7210" y="0"/>
                    <a:pt x="7099"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6"/>
            <p:cNvSpPr/>
            <p:nvPr/>
          </p:nvSpPr>
          <p:spPr>
            <a:xfrm flipH="1">
              <a:off x="6529163" y="1824590"/>
              <a:ext cx="491529" cy="632822"/>
            </a:xfrm>
            <a:custGeom>
              <a:avLst/>
              <a:gdLst/>
              <a:ahLst/>
              <a:cxnLst/>
              <a:rect l="l" t="t" r="r" b="b"/>
              <a:pathLst>
                <a:path w="9354" h="12044" extrusionOk="0">
                  <a:moveTo>
                    <a:pt x="6766" y="0"/>
                  </a:moveTo>
                  <a:cubicBezTo>
                    <a:pt x="6655" y="0"/>
                    <a:pt x="6544" y="37"/>
                    <a:pt x="6433" y="37"/>
                  </a:cubicBezTo>
                  <a:lnTo>
                    <a:pt x="6359" y="37"/>
                  </a:lnTo>
                  <a:cubicBezTo>
                    <a:pt x="6248" y="37"/>
                    <a:pt x="6137" y="74"/>
                    <a:pt x="6026" y="111"/>
                  </a:cubicBezTo>
                  <a:lnTo>
                    <a:pt x="5989" y="111"/>
                  </a:lnTo>
                  <a:cubicBezTo>
                    <a:pt x="5842" y="148"/>
                    <a:pt x="5731" y="185"/>
                    <a:pt x="5620" y="222"/>
                  </a:cubicBezTo>
                  <a:lnTo>
                    <a:pt x="5546" y="222"/>
                  </a:lnTo>
                  <a:cubicBezTo>
                    <a:pt x="5435" y="296"/>
                    <a:pt x="5324" y="333"/>
                    <a:pt x="5176" y="370"/>
                  </a:cubicBezTo>
                  <a:cubicBezTo>
                    <a:pt x="5176" y="407"/>
                    <a:pt x="5176" y="407"/>
                    <a:pt x="5139" y="407"/>
                  </a:cubicBezTo>
                  <a:cubicBezTo>
                    <a:pt x="5028" y="481"/>
                    <a:pt x="4880" y="518"/>
                    <a:pt x="4732" y="592"/>
                  </a:cubicBezTo>
                  <a:cubicBezTo>
                    <a:pt x="4585" y="703"/>
                    <a:pt x="4437" y="777"/>
                    <a:pt x="4326" y="888"/>
                  </a:cubicBezTo>
                  <a:cubicBezTo>
                    <a:pt x="4289" y="888"/>
                    <a:pt x="4252" y="925"/>
                    <a:pt x="4252" y="925"/>
                  </a:cubicBezTo>
                  <a:cubicBezTo>
                    <a:pt x="4104" y="999"/>
                    <a:pt x="3956" y="1109"/>
                    <a:pt x="3845" y="1220"/>
                  </a:cubicBezTo>
                  <a:cubicBezTo>
                    <a:pt x="3808" y="1220"/>
                    <a:pt x="3771" y="1257"/>
                    <a:pt x="3771" y="1294"/>
                  </a:cubicBezTo>
                  <a:cubicBezTo>
                    <a:pt x="3734" y="1294"/>
                    <a:pt x="3697" y="1331"/>
                    <a:pt x="3660" y="1368"/>
                  </a:cubicBezTo>
                  <a:cubicBezTo>
                    <a:pt x="3549" y="1442"/>
                    <a:pt x="3475" y="1516"/>
                    <a:pt x="3401" y="1590"/>
                  </a:cubicBezTo>
                  <a:cubicBezTo>
                    <a:pt x="3365" y="1627"/>
                    <a:pt x="3365" y="1627"/>
                    <a:pt x="3328" y="1627"/>
                  </a:cubicBezTo>
                  <a:cubicBezTo>
                    <a:pt x="3328" y="1664"/>
                    <a:pt x="3328" y="1664"/>
                    <a:pt x="3328" y="1664"/>
                  </a:cubicBezTo>
                  <a:cubicBezTo>
                    <a:pt x="3180" y="1775"/>
                    <a:pt x="3069" y="1886"/>
                    <a:pt x="2958" y="1997"/>
                  </a:cubicBezTo>
                  <a:cubicBezTo>
                    <a:pt x="2921" y="2034"/>
                    <a:pt x="2884" y="2071"/>
                    <a:pt x="2884" y="2108"/>
                  </a:cubicBezTo>
                  <a:cubicBezTo>
                    <a:pt x="2736" y="2219"/>
                    <a:pt x="2625" y="2366"/>
                    <a:pt x="2514" y="2477"/>
                  </a:cubicBezTo>
                  <a:cubicBezTo>
                    <a:pt x="2514" y="2514"/>
                    <a:pt x="2514" y="2514"/>
                    <a:pt x="2514" y="2514"/>
                  </a:cubicBezTo>
                  <a:cubicBezTo>
                    <a:pt x="2403" y="2662"/>
                    <a:pt x="2292" y="2773"/>
                    <a:pt x="2181" y="2921"/>
                  </a:cubicBezTo>
                  <a:cubicBezTo>
                    <a:pt x="2144" y="2958"/>
                    <a:pt x="2108" y="2995"/>
                    <a:pt x="2071" y="3032"/>
                  </a:cubicBezTo>
                  <a:cubicBezTo>
                    <a:pt x="1960" y="3180"/>
                    <a:pt x="1886" y="3328"/>
                    <a:pt x="1775" y="3476"/>
                  </a:cubicBezTo>
                  <a:cubicBezTo>
                    <a:pt x="1738" y="3513"/>
                    <a:pt x="1738" y="3549"/>
                    <a:pt x="1738" y="3549"/>
                  </a:cubicBezTo>
                  <a:cubicBezTo>
                    <a:pt x="1627" y="3697"/>
                    <a:pt x="1553" y="3845"/>
                    <a:pt x="1479" y="3956"/>
                  </a:cubicBezTo>
                  <a:cubicBezTo>
                    <a:pt x="1442" y="3993"/>
                    <a:pt x="1405" y="4030"/>
                    <a:pt x="1405" y="4067"/>
                  </a:cubicBezTo>
                  <a:cubicBezTo>
                    <a:pt x="1294" y="4252"/>
                    <a:pt x="1220" y="4400"/>
                    <a:pt x="1146" y="4548"/>
                  </a:cubicBezTo>
                  <a:cubicBezTo>
                    <a:pt x="1109" y="4585"/>
                    <a:pt x="1109" y="4622"/>
                    <a:pt x="1072" y="4659"/>
                  </a:cubicBezTo>
                  <a:cubicBezTo>
                    <a:pt x="998" y="4806"/>
                    <a:pt x="924" y="4954"/>
                    <a:pt x="887" y="5102"/>
                  </a:cubicBezTo>
                  <a:cubicBezTo>
                    <a:pt x="851" y="5139"/>
                    <a:pt x="851" y="5139"/>
                    <a:pt x="814" y="5176"/>
                  </a:cubicBezTo>
                  <a:cubicBezTo>
                    <a:pt x="740" y="5361"/>
                    <a:pt x="703" y="5509"/>
                    <a:pt x="629" y="5694"/>
                  </a:cubicBezTo>
                  <a:cubicBezTo>
                    <a:pt x="592" y="5731"/>
                    <a:pt x="592" y="5768"/>
                    <a:pt x="592" y="5805"/>
                  </a:cubicBezTo>
                  <a:cubicBezTo>
                    <a:pt x="518" y="5953"/>
                    <a:pt x="444" y="6137"/>
                    <a:pt x="407" y="6285"/>
                  </a:cubicBezTo>
                  <a:cubicBezTo>
                    <a:pt x="407" y="6285"/>
                    <a:pt x="407" y="6322"/>
                    <a:pt x="407" y="6322"/>
                  </a:cubicBezTo>
                  <a:cubicBezTo>
                    <a:pt x="333" y="6507"/>
                    <a:pt x="296" y="6655"/>
                    <a:pt x="259" y="6840"/>
                  </a:cubicBezTo>
                  <a:cubicBezTo>
                    <a:pt x="259" y="6877"/>
                    <a:pt x="222" y="6914"/>
                    <a:pt x="222" y="6951"/>
                  </a:cubicBezTo>
                  <a:cubicBezTo>
                    <a:pt x="222" y="6988"/>
                    <a:pt x="185" y="7062"/>
                    <a:pt x="185" y="7099"/>
                  </a:cubicBezTo>
                  <a:cubicBezTo>
                    <a:pt x="148" y="7210"/>
                    <a:pt x="148" y="7321"/>
                    <a:pt x="111" y="7431"/>
                  </a:cubicBezTo>
                  <a:cubicBezTo>
                    <a:pt x="111" y="7431"/>
                    <a:pt x="111" y="7468"/>
                    <a:pt x="111" y="7468"/>
                  </a:cubicBezTo>
                  <a:cubicBezTo>
                    <a:pt x="111" y="7579"/>
                    <a:pt x="74" y="7727"/>
                    <a:pt x="74" y="7838"/>
                  </a:cubicBezTo>
                  <a:cubicBezTo>
                    <a:pt x="37" y="7912"/>
                    <a:pt x="37" y="7986"/>
                    <a:pt x="37" y="8060"/>
                  </a:cubicBezTo>
                  <a:cubicBezTo>
                    <a:pt x="0" y="8245"/>
                    <a:pt x="0" y="8430"/>
                    <a:pt x="0" y="8614"/>
                  </a:cubicBezTo>
                  <a:cubicBezTo>
                    <a:pt x="0" y="8799"/>
                    <a:pt x="0" y="8947"/>
                    <a:pt x="0" y="9095"/>
                  </a:cubicBezTo>
                  <a:cubicBezTo>
                    <a:pt x="0" y="9095"/>
                    <a:pt x="37" y="9132"/>
                    <a:pt x="37" y="9132"/>
                  </a:cubicBezTo>
                  <a:cubicBezTo>
                    <a:pt x="37" y="9280"/>
                    <a:pt x="37" y="9428"/>
                    <a:pt x="74" y="9539"/>
                  </a:cubicBezTo>
                  <a:cubicBezTo>
                    <a:pt x="74" y="9576"/>
                    <a:pt x="74" y="9576"/>
                    <a:pt x="74" y="9613"/>
                  </a:cubicBezTo>
                  <a:cubicBezTo>
                    <a:pt x="111" y="9761"/>
                    <a:pt x="111" y="9871"/>
                    <a:pt x="148" y="9982"/>
                  </a:cubicBezTo>
                  <a:cubicBezTo>
                    <a:pt x="148" y="10019"/>
                    <a:pt x="185" y="10019"/>
                    <a:pt x="185" y="10056"/>
                  </a:cubicBezTo>
                  <a:cubicBezTo>
                    <a:pt x="222" y="10167"/>
                    <a:pt x="259" y="10278"/>
                    <a:pt x="296" y="10389"/>
                  </a:cubicBezTo>
                  <a:cubicBezTo>
                    <a:pt x="296" y="10389"/>
                    <a:pt x="296" y="10426"/>
                    <a:pt x="296" y="10426"/>
                  </a:cubicBezTo>
                  <a:cubicBezTo>
                    <a:pt x="333" y="10537"/>
                    <a:pt x="407" y="10648"/>
                    <a:pt x="444" y="10759"/>
                  </a:cubicBezTo>
                  <a:lnTo>
                    <a:pt x="481" y="10759"/>
                  </a:lnTo>
                  <a:cubicBezTo>
                    <a:pt x="518" y="10870"/>
                    <a:pt x="592" y="10981"/>
                    <a:pt x="666" y="11055"/>
                  </a:cubicBezTo>
                  <a:cubicBezTo>
                    <a:pt x="703" y="11165"/>
                    <a:pt x="777" y="11239"/>
                    <a:pt x="851" y="11313"/>
                  </a:cubicBezTo>
                  <a:cubicBezTo>
                    <a:pt x="851" y="11313"/>
                    <a:pt x="887" y="11350"/>
                    <a:pt x="887" y="11350"/>
                  </a:cubicBezTo>
                  <a:cubicBezTo>
                    <a:pt x="961" y="11424"/>
                    <a:pt x="1035" y="11498"/>
                    <a:pt x="1109" y="11535"/>
                  </a:cubicBezTo>
                  <a:cubicBezTo>
                    <a:pt x="1109" y="11535"/>
                    <a:pt x="1146" y="11572"/>
                    <a:pt x="1146" y="11572"/>
                  </a:cubicBezTo>
                  <a:cubicBezTo>
                    <a:pt x="1220" y="11646"/>
                    <a:pt x="1294" y="11683"/>
                    <a:pt x="1405" y="11720"/>
                  </a:cubicBezTo>
                  <a:cubicBezTo>
                    <a:pt x="1405" y="11757"/>
                    <a:pt x="1405" y="11757"/>
                    <a:pt x="1442" y="11757"/>
                  </a:cubicBezTo>
                  <a:cubicBezTo>
                    <a:pt x="1516" y="11794"/>
                    <a:pt x="1590" y="11831"/>
                    <a:pt x="1701" y="11868"/>
                  </a:cubicBezTo>
                  <a:cubicBezTo>
                    <a:pt x="1701" y="11868"/>
                    <a:pt x="1738" y="11905"/>
                    <a:pt x="1738" y="11905"/>
                  </a:cubicBezTo>
                  <a:cubicBezTo>
                    <a:pt x="1849" y="11942"/>
                    <a:pt x="1923" y="11942"/>
                    <a:pt x="2034" y="11979"/>
                  </a:cubicBezTo>
                  <a:lnTo>
                    <a:pt x="2071" y="11979"/>
                  </a:lnTo>
                  <a:cubicBezTo>
                    <a:pt x="2181" y="12016"/>
                    <a:pt x="2292" y="12016"/>
                    <a:pt x="2403" y="12016"/>
                  </a:cubicBezTo>
                  <a:cubicBezTo>
                    <a:pt x="2459" y="12034"/>
                    <a:pt x="2514" y="12044"/>
                    <a:pt x="2570" y="12044"/>
                  </a:cubicBezTo>
                  <a:cubicBezTo>
                    <a:pt x="2625" y="12044"/>
                    <a:pt x="2681" y="12034"/>
                    <a:pt x="2736" y="12016"/>
                  </a:cubicBezTo>
                  <a:lnTo>
                    <a:pt x="2773" y="12016"/>
                  </a:lnTo>
                  <a:cubicBezTo>
                    <a:pt x="2884" y="12016"/>
                    <a:pt x="2995" y="12016"/>
                    <a:pt x="3143" y="11979"/>
                  </a:cubicBezTo>
                  <a:lnTo>
                    <a:pt x="3180" y="11979"/>
                  </a:lnTo>
                  <a:cubicBezTo>
                    <a:pt x="3291" y="11942"/>
                    <a:pt x="3401" y="11942"/>
                    <a:pt x="3549" y="11905"/>
                  </a:cubicBezTo>
                  <a:cubicBezTo>
                    <a:pt x="3549" y="11905"/>
                    <a:pt x="3586" y="11868"/>
                    <a:pt x="3586" y="11868"/>
                  </a:cubicBezTo>
                  <a:cubicBezTo>
                    <a:pt x="3734" y="11831"/>
                    <a:pt x="3845" y="11794"/>
                    <a:pt x="3956" y="11757"/>
                  </a:cubicBezTo>
                  <a:cubicBezTo>
                    <a:pt x="4178" y="11683"/>
                    <a:pt x="4400" y="11572"/>
                    <a:pt x="4622" y="11461"/>
                  </a:cubicBezTo>
                  <a:cubicBezTo>
                    <a:pt x="7209" y="10019"/>
                    <a:pt x="9317" y="6433"/>
                    <a:pt x="9354" y="3439"/>
                  </a:cubicBezTo>
                  <a:cubicBezTo>
                    <a:pt x="9354" y="3106"/>
                    <a:pt x="9317" y="2847"/>
                    <a:pt x="9280" y="2588"/>
                  </a:cubicBezTo>
                  <a:cubicBezTo>
                    <a:pt x="9280" y="2440"/>
                    <a:pt x="9243" y="2329"/>
                    <a:pt x="9243" y="2182"/>
                  </a:cubicBezTo>
                  <a:cubicBezTo>
                    <a:pt x="9243" y="2182"/>
                    <a:pt x="9206" y="2182"/>
                    <a:pt x="9206" y="2145"/>
                  </a:cubicBezTo>
                  <a:cubicBezTo>
                    <a:pt x="9206" y="2034"/>
                    <a:pt x="9169" y="1923"/>
                    <a:pt x="9132" y="1812"/>
                  </a:cubicBezTo>
                  <a:cubicBezTo>
                    <a:pt x="9095" y="1775"/>
                    <a:pt x="9095" y="1775"/>
                    <a:pt x="9095" y="1775"/>
                  </a:cubicBezTo>
                  <a:cubicBezTo>
                    <a:pt x="9058" y="1664"/>
                    <a:pt x="9021" y="1553"/>
                    <a:pt x="8984" y="1442"/>
                  </a:cubicBezTo>
                  <a:cubicBezTo>
                    <a:pt x="8947" y="1442"/>
                    <a:pt x="8947" y="1405"/>
                    <a:pt x="8947" y="1405"/>
                  </a:cubicBezTo>
                  <a:cubicBezTo>
                    <a:pt x="8910" y="1294"/>
                    <a:pt x="8836" y="1220"/>
                    <a:pt x="8799" y="1109"/>
                  </a:cubicBezTo>
                  <a:cubicBezTo>
                    <a:pt x="8799" y="1109"/>
                    <a:pt x="8762" y="1072"/>
                    <a:pt x="8762" y="1072"/>
                  </a:cubicBezTo>
                  <a:cubicBezTo>
                    <a:pt x="8688" y="999"/>
                    <a:pt x="8651" y="888"/>
                    <a:pt x="8577" y="814"/>
                  </a:cubicBezTo>
                  <a:lnTo>
                    <a:pt x="8540" y="814"/>
                  </a:lnTo>
                  <a:cubicBezTo>
                    <a:pt x="8503" y="740"/>
                    <a:pt x="8429" y="666"/>
                    <a:pt x="8356" y="592"/>
                  </a:cubicBezTo>
                  <a:lnTo>
                    <a:pt x="8319" y="592"/>
                  </a:lnTo>
                  <a:cubicBezTo>
                    <a:pt x="8245" y="518"/>
                    <a:pt x="8171" y="444"/>
                    <a:pt x="8097" y="407"/>
                  </a:cubicBezTo>
                  <a:cubicBezTo>
                    <a:pt x="8060" y="370"/>
                    <a:pt x="8060" y="370"/>
                    <a:pt x="8060" y="370"/>
                  </a:cubicBezTo>
                  <a:cubicBezTo>
                    <a:pt x="7986" y="333"/>
                    <a:pt x="7875" y="259"/>
                    <a:pt x="7801" y="222"/>
                  </a:cubicBezTo>
                  <a:lnTo>
                    <a:pt x="7764" y="222"/>
                  </a:lnTo>
                  <a:cubicBezTo>
                    <a:pt x="7653" y="185"/>
                    <a:pt x="7579" y="148"/>
                    <a:pt x="7468" y="111"/>
                  </a:cubicBezTo>
                  <a:lnTo>
                    <a:pt x="7431" y="111"/>
                  </a:lnTo>
                  <a:cubicBezTo>
                    <a:pt x="7320" y="74"/>
                    <a:pt x="7246" y="37"/>
                    <a:pt x="7136" y="37"/>
                  </a:cubicBezTo>
                  <a:lnTo>
                    <a:pt x="7099" y="37"/>
                  </a:lnTo>
                  <a:cubicBezTo>
                    <a:pt x="6988" y="37"/>
                    <a:pt x="6877" y="0"/>
                    <a:pt x="6766"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6"/>
            <p:cNvSpPr/>
            <p:nvPr/>
          </p:nvSpPr>
          <p:spPr>
            <a:xfrm flipH="1">
              <a:off x="6546609" y="1838199"/>
              <a:ext cx="468251" cy="600298"/>
            </a:xfrm>
            <a:custGeom>
              <a:avLst/>
              <a:gdLst/>
              <a:ahLst/>
              <a:cxnLst/>
              <a:rect l="l" t="t" r="r" b="b"/>
              <a:pathLst>
                <a:path w="8911" h="11425" extrusionOk="0">
                  <a:moveTo>
                    <a:pt x="6063" y="0"/>
                  </a:moveTo>
                  <a:cubicBezTo>
                    <a:pt x="5952" y="37"/>
                    <a:pt x="5878" y="37"/>
                    <a:pt x="5768" y="74"/>
                  </a:cubicBezTo>
                  <a:lnTo>
                    <a:pt x="5694" y="74"/>
                  </a:lnTo>
                  <a:cubicBezTo>
                    <a:pt x="5583" y="111"/>
                    <a:pt x="5472" y="148"/>
                    <a:pt x="5361" y="185"/>
                  </a:cubicBezTo>
                  <a:cubicBezTo>
                    <a:pt x="5324" y="185"/>
                    <a:pt x="5324" y="185"/>
                    <a:pt x="5287" y="222"/>
                  </a:cubicBezTo>
                  <a:cubicBezTo>
                    <a:pt x="5176" y="259"/>
                    <a:pt x="5065" y="296"/>
                    <a:pt x="4954" y="333"/>
                  </a:cubicBezTo>
                  <a:cubicBezTo>
                    <a:pt x="4917" y="333"/>
                    <a:pt x="4917" y="370"/>
                    <a:pt x="4917" y="370"/>
                  </a:cubicBezTo>
                  <a:cubicBezTo>
                    <a:pt x="4769" y="407"/>
                    <a:pt x="4658" y="481"/>
                    <a:pt x="4511" y="555"/>
                  </a:cubicBezTo>
                  <a:cubicBezTo>
                    <a:pt x="4363" y="629"/>
                    <a:pt x="4252" y="703"/>
                    <a:pt x="4104" y="813"/>
                  </a:cubicBezTo>
                  <a:cubicBezTo>
                    <a:pt x="4104" y="813"/>
                    <a:pt x="4067" y="850"/>
                    <a:pt x="4030" y="850"/>
                  </a:cubicBezTo>
                  <a:cubicBezTo>
                    <a:pt x="3919" y="961"/>
                    <a:pt x="3771" y="1035"/>
                    <a:pt x="3660" y="1146"/>
                  </a:cubicBezTo>
                  <a:cubicBezTo>
                    <a:pt x="3623" y="1146"/>
                    <a:pt x="3623" y="1183"/>
                    <a:pt x="3586" y="1183"/>
                  </a:cubicBezTo>
                  <a:cubicBezTo>
                    <a:pt x="3549" y="1220"/>
                    <a:pt x="3512" y="1257"/>
                    <a:pt x="3475" y="1294"/>
                  </a:cubicBezTo>
                  <a:cubicBezTo>
                    <a:pt x="3364" y="1368"/>
                    <a:pt x="3290" y="1442"/>
                    <a:pt x="3254" y="1479"/>
                  </a:cubicBezTo>
                  <a:cubicBezTo>
                    <a:pt x="3217" y="1516"/>
                    <a:pt x="3180" y="1516"/>
                    <a:pt x="3180" y="1553"/>
                  </a:cubicBezTo>
                  <a:lnTo>
                    <a:pt x="3143" y="1553"/>
                  </a:lnTo>
                  <a:cubicBezTo>
                    <a:pt x="3032" y="1664"/>
                    <a:pt x="2921" y="1775"/>
                    <a:pt x="2810" y="1886"/>
                  </a:cubicBezTo>
                  <a:cubicBezTo>
                    <a:pt x="2810" y="1923"/>
                    <a:pt x="2773" y="1960"/>
                    <a:pt x="2736" y="1960"/>
                  </a:cubicBezTo>
                  <a:cubicBezTo>
                    <a:pt x="2625" y="2107"/>
                    <a:pt x="2514" y="2218"/>
                    <a:pt x="2403" y="2366"/>
                  </a:cubicBezTo>
                  <a:cubicBezTo>
                    <a:pt x="2292" y="2477"/>
                    <a:pt x="2181" y="2625"/>
                    <a:pt x="2070" y="2773"/>
                  </a:cubicBezTo>
                  <a:cubicBezTo>
                    <a:pt x="2033" y="2810"/>
                    <a:pt x="1997" y="2847"/>
                    <a:pt x="1997" y="2884"/>
                  </a:cubicBezTo>
                  <a:cubicBezTo>
                    <a:pt x="1886" y="2995"/>
                    <a:pt x="1775" y="3143"/>
                    <a:pt x="1701" y="3290"/>
                  </a:cubicBezTo>
                  <a:cubicBezTo>
                    <a:pt x="1664" y="3327"/>
                    <a:pt x="1664" y="3327"/>
                    <a:pt x="1664" y="3364"/>
                  </a:cubicBezTo>
                  <a:cubicBezTo>
                    <a:pt x="1553" y="3475"/>
                    <a:pt x="1479" y="3623"/>
                    <a:pt x="1405" y="3771"/>
                  </a:cubicBezTo>
                  <a:cubicBezTo>
                    <a:pt x="1368" y="3808"/>
                    <a:pt x="1368" y="3808"/>
                    <a:pt x="1331" y="3845"/>
                  </a:cubicBezTo>
                  <a:cubicBezTo>
                    <a:pt x="1257" y="3993"/>
                    <a:pt x="1146" y="4178"/>
                    <a:pt x="1072" y="4326"/>
                  </a:cubicBezTo>
                  <a:cubicBezTo>
                    <a:pt x="1072" y="4363"/>
                    <a:pt x="1035" y="4363"/>
                    <a:pt x="1035" y="4400"/>
                  </a:cubicBezTo>
                  <a:cubicBezTo>
                    <a:pt x="961" y="4547"/>
                    <a:pt x="887" y="4695"/>
                    <a:pt x="850" y="4806"/>
                  </a:cubicBezTo>
                  <a:cubicBezTo>
                    <a:pt x="813" y="4843"/>
                    <a:pt x="813" y="4880"/>
                    <a:pt x="776" y="4917"/>
                  </a:cubicBezTo>
                  <a:cubicBezTo>
                    <a:pt x="740" y="5065"/>
                    <a:pt x="666" y="5213"/>
                    <a:pt x="592" y="5398"/>
                  </a:cubicBezTo>
                  <a:cubicBezTo>
                    <a:pt x="592" y="5435"/>
                    <a:pt x="555" y="5472"/>
                    <a:pt x="555" y="5509"/>
                  </a:cubicBezTo>
                  <a:cubicBezTo>
                    <a:pt x="481" y="5657"/>
                    <a:pt x="444" y="5804"/>
                    <a:pt x="407" y="5952"/>
                  </a:cubicBezTo>
                  <a:cubicBezTo>
                    <a:pt x="407" y="5952"/>
                    <a:pt x="370" y="5989"/>
                    <a:pt x="370" y="5989"/>
                  </a:cubicBezTo>
                  <a:cubicBezTo>
                    <a:pt x="333" y="6174"/>
                    <a:pt x="296" y="6322"/>
                    <a:pt x="259" y="6470"/>
                  </a:cubicBezTo>
                  <a:cubicBezTo>
                    <a:pt x="222" y="6544"/>
                    <a:pt x="222" y="6581"/>
                    <a:pt x="222" y="6618"/>
                  </a:cubicBezTo>
                  <a:cubicBezTo>
                    <a:pt x="222" y="6655"/>
                    <a:pt x="185" y="6692"/>
                    <a:pt x="185" y="6729"/>
                  </a:cubicBezTo>
                  <a:cubicBezTo>
                    <a:pt x="148" y="6840"/>
                    <a:pt x="148" y="6951"/>
                    <a:pt x="111" y="7062"/>
                  </a:cubicBezTo>
                  <a:cubicBezTo>
                    <a:pt x="111" y="7209"/>
                    <a:pt x="74" y="7320"/>
                    <a:pt x="74" y="7468"/>
                  </a:cubicBezTo>
                  <a:cubicBezTo>
                    <a:pt x="74" y="7505"/>
                    <a:pt x="37" y="7579"/>
                    <a:pt x="37" y="7653"/>
                  </a:cubicBezTo>
                  <a:cubicBezTo>
                    <a:pt x="37" y="7838"/>
                    <a:pt x="0" y="8023"/>
                    <a:pt x="0" y="8208"/>
                  </a:cubicBezTo>
                  <a:cubicBezTo>
                    <a:pt x="0" y="8355"/>
                    <a:pt x="0" y="8503"/>
                    <a:pt x="37" y="8651"/>
                  </a:cubicBezTo>
                  <a:cubicBezTo>
                    <a:pt x="37" y="8651"/>
                    <a:pt x="37" y="8651"/>
                    <a:pt x="37" y="8688"/>
                  </a:cubicBezTo>
                  <a:cubicBezTo>
                    <a:pt x="37" y="8799"/>
                    <a:pt x="37" y="8947"/>
                    <a:pt x="74" y="9058"/>
                  </a:cubicBezTo>
                  <a:cubicBezTo>
                    <a:pt x="74" y="9095"/>
                    <a:pt x="74" y="9095"/>
                    <a:pt x="74" y="9132"/>
                  </a:cubicBezTo>
                  <a:cubicBezTo>
                    <a:pt x="111" y="9243"/>
                    <a:pt x="111" y="9354"/>
                    <a:pt x="148" y="9465"/>
                  </a:cubicBezTo>
                  <a:cubicBezTo>
                    <a:pt x="148" y="9502"/>
                    <a:pt x="148" y="9502"/>
                    <a:pt x="185" y="9539"/>
                  </a:cubicBezTo>
                  <a:cubicBezTo>
                    <a:pt x="185" y="9649"/>
                    <a:pt x="222" y="9760"/>
                    <a:pt x="259" y="9871"/>
                  </a:cubicBezTo>
                  <a:cubicBezTo>
                    <a:pt x="296" y="9871"/>
                    <a:pt x="296" y="9908"/>
                    <a:pt x="296" y="9908"/>
                  </a:cubicBezTo>
                  <a:cubicBezTo>
                    <a:pt x="333" y="10019"/>
                    <a:pt x="370" y="10093"/>
                    <a:pt x="444" y="10204"/>
                  </a:cubicBezTo>
                  <a:cubicBezTo>
                    <a:pt x="444" y="10204"/>
                    <a:pt x="444" y="10241"/>
                    <a:pt x="444" y="10241"/>
                  </a:cubicBezTo>
                  <a:cubicBezTo>
                    <a:pt x="518" y="10315"/>
                    <a:pt x="555" y="10426"/>
                    <a:pt x="629" y="10500"/>
                  </a:cubicBezTo>
                  <a:cubicBezTo>
                    <a:pt x="703" y="10611"/>
                    <a:pt x="740" y="10685"/>
                    <a:pt x="813" y="10759"/>
                  </a:cubicBezTo>
                  <a:lnTo>
                    <a:pt x="850" y="10759"/>
                  </a:lnTo>
                  <a:cubicBezTo>
                    <a:pt x="924" y="10833"/>
                    <a:pt x="998" y="10906"/>
                    <a:pt x="1072" y="10980"/>
                  </a:cubicBezTo>
                  <a:lnTo>
                    <a:pt x="1109" y="10980"/>
                  </a:lnTo>
                  <a:cubicBezTo>
                    <a:pt x="1183" y="11054"/>
                    <a:pt x="1257" y="11091"/>
                    <a:pt x="1331" y="11128"/>
                  </a:cubicBezTo>
                  <a:cubicBezTo>
                    <a:pt x="1331" y="11165"/>
                    <a:pt x="1368" y="11165"/>
                    <a:pt x="1368" y="11165"/>
                  </a:cubicBezTo>
                  <a:cubicBezTo>
                    <a:pt x="1442" y="11202"/>
                    <a:pt x="1516" y="11239"/>
                    <a:pt x="1627" y="11276"/>
                  </a:cubicBezTo>
                  <a:cubicBezTo>
                    <a:pt x="1627" y="11276"/>
                    <a:pt x="1664" y="11276"/>
                    <a:pt x="1664" y="11313"/>
                  </a:cubicBezTo>
                  <a:cubicBezTo>
                    <a:pt x="1738" y="11313"/>
                    <a:pt x="1849" y="11350"/>
                    <a:pt x="1960" y="11387"/>
                  </a:cubicBezTo>
                  <a:cubicBezTo>
                    <a:pt x="2070" y="11387"/>
                    <a:pt x="2181" y="11424"/>
                    <a:pt x="2292" y="11424"/>
                  </a:cubicBezTo>
                  <a:lnTo>
                    <a:pt x="2662" y="11424"/>
                  </a:lnTo>
                  <a:cubicBezTo>
                    <a:pt x="2773" y="11424"/>
                    <a:pt x="2884" y="11424"/>
                    <a:pt x="2995" y="11387"/>
                  </a:cubicBezTo>
                  <a:lnTo>
                    <a:pt x="3032" y="11387"/>
                  </a:lnTo>
                  <a:cubicBezTo>
                    <a:pt x="3143" y="11350"/>
                    <a:pt x="3254" y="11350"/>
                    <a:pt x="3364" y="11313"/>
                  </a:cubicBezTo>
                  <a:lnTo>
                    <a:pt x="3438" y="11276"/>
                  </a:lnTo>
                  <a:cubicBezTo>
                    <a:pt x="3549" y="11239"/>
                    <a:pt x="3660" y="11202"/>
                    <a:pt x="3771" y="11165"/>
                  </a:cubicBezTo>
                  <a:cubicBezTo>
                    <a:pt x="3993" y="11091"/>
                    <a:pt x="4178" y="10980"/>
                    <a:pt x="4400" y="10869"/>
                  </a:cubicBezTo>
                  <a:cubicBezTo>
                    <a:pt x="6840" y="9502"/>
                    <a:pt x="8873" y="6063"/>
                    <a:pt x="8910" y="3217"/>
                  </a:cubicBezTo>
                  <a:cubicBezTo>
                    <a:pt x="8910" y="2958"/>
                    <a:pt x="8873" y="2699"/>
                    <a:pt x="8873" y="2440"/>
                  </a:cubicBezTo>
                  <a:cubicBezTo>
                    <a:pt x="8836" y="2292"/>
                    <a:pt x="8799" y="2181"/>
                    <a:pt x="8799" y="2070"/>
                  </a:cubicBezTo>
                  <a:cubicBezTo>
                    <a:pt x="8799" y="2070"/>
                    <a:pt x="8799" y="2033"/>
                    <a:pt x="8799" y="2033"/>
                  </a:cubicBezTo>
                  <a:cubicBezTo>
                    <a:pt x="8762" y="1923"/>
                    <a:pt x="8725" y="1812"/>
                    <a:pt x="8688" y="1701"/>
                  </a:cubicBezTo>
                  <a:cubicBezTo>
                    <a:pt x="8688" y="1664"/>
                    <a:pt x="8688" y="1664"/>
                    <a:pt x="8651" y="1664"/>
                  </a:cubicBezTo>
                  <a:cubicBezTo>
                    <a:pt x="8614" y="1553"/>
                    <a:pt x="8577" y="1442"/>
                    <a:pt x="8540" y="1368"/>
                  </a:cubicBezTo>
                  <a:cubicBezTo>
                    <a:pt x="8540" y="1331"/>
                    <a:pt x="8540" y="1331"/>
                    <a:pt x="8540" y="1294"/>
                  </a:cubicBezTo>
                  <a:cubicBezTo>
                    <a:pt x="8466" y="1220"/>
                    <a:pt x="8429" y="1109"/>
                    <a:pt x="8392" y="1035"/>
                  </a:cubicBezTo>
                  <a:cubicBezTo>
                    <a:pt x="8355" y="1035"/>
                    <a:pt x="8355" y="998"/>
                    <a:pt x="8355" y="998"/>
                  </a:cubicBezTo>
                  <a:cubicBezTo>
                    <a:pt x="8282" y="924"/>
                    <a:pt x="8245" y="850"/>
                    <a:pt x="8171" y="776"/>
                  </a:cubicBezTo>
                  <a:cubicBezTo>
                    <a:pt x="8171" y="740"/>
                    <a:pt x="8171" y="740"/>
                    <a:pt x="8134" y="740"/>
                  </a:cubicBezTo>
                  <a:cubicBezTo>
                    <a:pt x="8097" y="666"/>
                    <a:pt x="8023" y="592"/>
                    <a:pt x="7949" y="518"/>
                  </a:cubicBezTo>
                  <a:cubicBezTo>
                    <a:pt x="7875" y="481"/>
                    <a:pt x="7801" y="407"/>
                    <a:pt x="7690" y="370"/>
                  </a:cubicBezTo>
                  <a:cubicBezTo>
                    <a:pt x="7690" y="333"/>
                    <a:pt x="7690" y="333"/>
                    <a:pt x="7690" y="333"/>
                  </a:cubicBezTo>
                  <a:cubicBezTo>
                    <a:pt x="7579" y="296"/>
                    <a:pt x="7505" y="222"/>
                    <a:pt x="7431" y="185"/>
                  </a:cubicBezTo>
                  <a:lnTo>
                    <a:pt x="7394" y="185"/>
                  </a:lnTo>
                  <a:cubicBezTo>
                    <a:pt x="7320" y="148"/>
                    <a:pt x="7209" y="111"/>
                    <a:pt x="7135" y="74"/>
                  </a:cubicBezTo>
                  <a:lnTo>
                    <a:pt x="7098" y="74"/>
                  </a:lnTo>
                  <a:cubicBezTo>
                    <a:pt x="6988" y="37"/>
                    <a:pt x="6877" y="37"/>
                    <a:pt x="6803"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6"/>
            <p:cNvSpPr/>
            <p:nvPr/>
          </p:nvSpPr>
          <p:spPr>
            <a:xfrm flipH="1">
              <a:off x="6564108" y="1849812"/>
              <a:ext cx="444972" cy="571190"/>
            </a:xfrm>
            <a:custGeom>
              <a:avLst/>
              <a:gdLst/>
              <a:ahLst/>
              <a:cxnLst/>
              <a:rect l="l" t="t" r="r" b="b"/>
              <a:pathLst>
                <a:path w="8468" h="10871" extrusionOk="0">
                  <a:moveTo>
                    <a:pt x="6138" y="1"/>
                  </a:moveTo>
                  <a:cubicBezTo>
                    <a:pt x="6027" y="1"/>
                    <a:pt x="5916" y="1"/>
                    <a:pt x="5805" y="38"/>
                  </a:cubicBezTo>
                  <a:lnTo>
                    <a:pt x="5768" y="38"/>
                  </a:lnTo>
                  <a:cubicBezTo>
                    <a:pt x="5658" y="38"/>
                    <a:pt x="5584" y="75"/>
                    <a:pt x="5473" y="75"/>
                  </a:cubicBezTo>
                  <a:cubicBezTo>
                    <a:pt x="5436" y="75"/>
                    <a:pt x="5436" y="75"/>
                    <a:pt x="5399" y="112"/>
                  </a:cubicBezTo>
                  <a:cubicBezTo>
                    <a:pt x="5325" y="112"/>
                    <a:pt x="5214" y="149"/>
                    <a:pt x="5103" y="186"/>
                  </a:cubicBezTo>
                  <a:cubicBezTo>
                    <a:pt x="5066" y="186"/>
                    <a:pt x="5066" y="186"/>
                    <a:pt x="5029" y="223"/>
                  </a:cubicBezTo>
                  <a:cubicBezTo>
                    <a:pt x="4918" y="260"/>
                    <a:pt x="4807" y="297"/>
                    <a:pt x="4696" y="334"/>
                  </a:cubicBezTo>
                  <a:cubicBezTo>
                    <a:pt x="4696" y="334"/>
                    <a:pt x="4659" y="371"/>
                    <a:pt x="4659" y="371"/>
                  </a:cubicBezTo>
                  <a:cubicBezTo>
                    <a:pt x="4548" y="408"/>
                    <a:pt x="4437" y="482"/>
                    <a:pt x="4290" y="555"/>
                  </a:cubicBezTo>
                  <a:cubicBezTo>
                    <a:pt x="4179" y="629"/>
                    <a:pt x="4031" y="703"/>
                    <a:pt x="3920" y="777"/>
                  </a:cubicBezTo>
                  <a:cubicBezTo>
                    <a:pt x="3883" y="814"/>
                    <a:pt x="3883" y="814"/>
                    <a:pt x="3846" y="814"/>
                  </a:cubicBezTo>
                  <a:cubicBezTo>
                    <a:pt x="3735" y="925"/>
                    <a:pt x="3587" y="999"/>
                    <a:pt x="3476" y="1110"/>
                  </a:cubicBezTo>
                  <a:cubicBezTo>
                    <a:pt x="3439" y="1110"/>
                    <a:pt x="3439" y="1147"/>
                    <a:pt x="3402" y="1147"/>
                  </a:cubicBezTo>
                  <a:cubicBezTo>
                    <a:pt x="3365" y="1184"/>
                    <a:pt x="3328" y="1184"/>
                    <a:pt x="3291" y="1221"/>
                  </a:cubicBezTo>
                  <a:cubicBezTo>
                    <a:pt x="3217" y="1332"/>
                    <a:pt x="3144" y="1369"/>
                    <a:pt x="3070" y="1443"/>
                  </a:cubicBezTo>
                  <a:cubicBezTo>
                    <a:pt x="3070" y="1443"/>
                    <a:pt x="3033" y="1480"/>
                    <a:pt x="3033" y="1480"/>
                  </a:cubicBezTo>
                  <a:cubicBezTo>
                    <a:pt x="3033" y="1480"/>
                    <a:pt x="2996" y="1480"/>
                    <a:pt x="2996" y="1517"/>
                  </a:cubicBezTo>
                  <a:cubicBezTo>
                    <a:pt x="2885" y="1591"/>
                    <a:pt x="2774" y="1702"/>
                    <a:pt x="2700" y="1812"/>
                  </a:cubicBezTo>
                  <a:cubicBezTo>
                    <a:pt x="2663" y="1849"/>
                    <a:pt x="2626" y="1849"/>
                    <a:pt x="2589" y="1886"/>
                  </a:cubicBezTo>
                  <a:cubicBezTo>
                    <a:pt x="2515" y="1997"/>
                    <a:pt x="2404" y="2108"/>
                    <a:pt x="2293" y="2256"/>
                  </a:cubicBezTo>
                  <a:cubicBezTo>
                    <a:pt x="2182" y="2367"/>
                    <a:pt x="2071" y="2515"/>
                    <a:pt x="1960" y="2663"/>
                  </a:cubicBezTo>
                  <a:cubicBezTo>
                    <a:pt x="1960" y="2663"/>
                    <a:pt x="1923" y="2700"/>
                    <a:pt x="1887" y="2737"/>
                  </a:cubicBezTo>
                  <a:cubicBezTo>
                    <a:pt x="1813" y="2885"/>
                    <a:pt x="1702" y="2996"/>
                    <a:pt x="1628" y="3143"/>
                  </a:cubicBezTo>
                  <a:cubicBezTo>
                    <a:pt x="1591" y="3180"/>
                    <a:pt x="1591" y="3180"/>
                    <a:pt x="1554" y="3217"/>
                  </a:cubicBezTo>
                  <a:cubicBezTo>
                    <a:pt x="1480" y="3328"/>
                    <a:pt x="1406" y="3439"/>
                    <a:pt x="1332" y="3587"/>
                  </a:cubicBezTo>
                  <a:cubicBezTo>
                    <a:pt x="1295" y="3624"/>
                    <a:pt x="1295" y="3661"/>
                    <a:pt x="1258" y="3698"/>
                  </a:cubicBezTo>
                  <a:cubicBezTo>
                    <a:pt x="1184" y="3809"/>
                    <a:pt x="1110" y="3957"/>
                    <a:pt x="1036" y="4105"/>
                  </a:cubicBezTo>
                  <a:cubicBezTo>
                    <a:pt x="1036" y="4142"/>
                    <a:pt x="999" y="4179"/>
                    <a:pt x="999" y="4216"/>
                  </a:cubicBezTo>
                  <a:cubicBezTo>
                    <a:pt x="925" y="4326"/>
                    <a:pt x="851" y="4474"/>
                    <a:pt x="814" y="4585"/>
                  </a:cubicBezTo>
                  <a:cubicBezTo>
                    <a:pt x="777" y="4622"/>
                    <a:pt x="777" y="4659"/>
                    <a:pt x="777" y="4696"/>
                  </a:cubicBezTo>
                  <a:cubicBezTo>
                    <a:pt x="703" y="4844"/>
                    <a:pt x="630" y="4992"/>
                    <a:pt x="556" y="5140"/>
                  </a:cubicBezTo>
                  <a:cubicBezTo>
                    <a:pt x="556" y="5177"/>
                    <a:pt x="556" y="5214"/>
                    <a:pt x="519" y="5251"/>
                  </a:cubicBezTo>
                  <a:cubicBezTo>
                    <a:pt x="482" y="5399"/>
                    <a:pt x="445" y="5510"/>
                    <a:pt x="371" y="5657"/>
                  </a:cubicBezTo>
                  <a:cubicBezTo>
                    <a:pt x="371" y="5694"/>
                    <a:pt x="371" y="5694"/>
                    <a:pt x="371" y="5694"/>
                  </a:cubicBezTo>
                  <a:cubicBezTo>
                    <a:pt x="334" y="5879"/>
                    <a:pt x="297" y="6027"/>
                    <a:pt x="223" y="6175"/>
                  </a:cubicBezTo>
                  <a:cubicBezTo>
                    <a:pt x="223" y="6212"/>
                    <a:pt x="223" y="6249"/>
                    <a:pt x="223" y="6286"/>
                  </a:cubicBezTo>
                  <a:cubicBezTo>
                    <a:pt x="186" y="6323"/>
                    <a:pt x="186" y="6360"/>
                    <a:pt x="186" y="6397"/>
                  </a:cubicBezTo>
                  <a:cubicBezTo>
                    <a:pt x="186" y="6397"/>
                    <a:pt x="186" y="6397"/>
                    <a:pt x="186" y="6434"/>
                  </a:cubicBezTo>
                  <a:cubicBezTo>
                    <a:pt x="149" y="6508"/>
                    <a:pt x="149" y="6619"/>
                    <a:pt x="112" y="6730"/>
                  </a:cubicBezTo>
                  <a:cubicBezTo>
                    <a:pt x="112" y="6841"/>
                    <a:pt x="75" y="6988"/>
                    <a:pt x="75" y="7099"/>
                  </a:cubicBezTo>
                  <a:cubicBezTo>
                    <a:pt x="75" y="7136"/>
                    <a:pt x="38" y="7210"/>
                    <a:pt x="38" y="7284"/>
                  </a:cubicBezTo>
                  <a:cubicBezTo>
                    <a:pt x="38" y="7432"/>
                    <a:pt x="1" y="7617"/>
                    <a:pt x="1" y="7802"/>
                  </a:cubicBezTo>
                  <a:cubicBezTo>
                    <a:pt x="1" y="7950"/>
                    <a:pt x="1" y="8098"/>
                    <a:pt x="38" y="8208"/>
                  </a:cubicBezTo>
                  <a:cubicBezTo>
                    <a:pt x="38" y="8245"/>
                    <a:pt x="38" y="8245"/>
                    <a:pt x="38" y="8245"/>
                  </a:cubicBezTo>
                  <a:cubicBezTo>
                    <a:pt x="38" y="8393"/>
                    <a:pt x="38" y="8504"/>
                    <a:pt x="75" y="8615"/>
                  </a:cubicBezTo>
                  <a:cubicBezTo>
                    <a:pt x="75" y="8652"/>
                    <a:pt x="75" y="8652"/>
                    <a:pt x="75" y="8689"/>
                  </a:cubicBezTo>
                  <a:cubicBezTo>
                    <a:pt x="112" y="8800"/>
                    <a:pt x="112" y="8911"/>
                    <a:pt x="149" y="9022"/>
                  </a:cubicBezTo>
                  <a:cubicBezTo>
                    <a:pt x="149" y="9022"/>
                    <a:pt x="149" y="9059"/>
                    <a:pt x="186" y="9059"/>
                  </a:cubicBezTo>
                  <a:cubicBezTo>
                    <a:pt x="186" y="9170"/>
                    <a:pt x="223" y="9281"/>
                    <a:pt x="260" y="9391"/>
                  </a:cubicBezTo>
                  <a:cubicBezTo>
                    <a:pt x="260" y="9391"/>
                    <a:pt x="297" y="9391"/>
                    <a:pt x="297" y="9428"/>
                  </a:cubicBezTo>
                  <a:cubicBezTo>
                    <a:pt x="334" y="9539"/>
                    <a:pt x="371" y="9613"/>
                    <a:pt x="408" y="9687"/>
                  </a:cubicBezTo>
                  <a:cubicBezTo>
                    <a:pt x="408" y="9724"/>
                    <a:pt x="445" y="9724"/>
                    <a:pt x="445" y="9724"/>
                  </a:cubicBezTo>
                  <a:cubicBezTo>
                    <a:pt x="482" y="9835"/>
                    <a:pt x="519" y="9909"/>
                    <a:pt x="593" y="9983"/>
                  </a:cubicBezTo>
                  <a:cubicBezTo>
                    <a:pt x="666" y="10094"/>
                    <a:pt x="740" y="10168"/>
                    <a:pt x="777" y="10242"/>
                  </a:cubicBezTo>
                  <a:lnTo>
                    <a:pt x="814" y="10242"/>
                  </a:lnTo>
                  <a:cubicBezTo>
                    <a:pt x="888" y="10316"/>
                    <a:pt x="925" y="10390"/>
                    <a:pt x="999" y="10427"/>
                  </a:cubicBezTo>
                  <a:cubicBezTo>
                    <a:pt x="1036" y="10427"/>
                    <a:pt x="1036" y="10427"/>
                    <a:pt x="1036" y="10464"/>
                  </a:cubicBezTo>
                  <a:cubicBezTo>
                    <a:pt x="1110" y="10501"/>
                    <a:pt x="1184" y="10538"/>
                    <a:pt x="1258" y="10612"/>
                  </a:cubicBezTo>
                  <a:lnTo>
                    <a:pt x="1295" y="10612"/>
                  </a:lnTo>
                  <a:cubicBezTo>
                    <a:pt x="1369" y="10648"/>
                    <a:pt x="1480" y="10685"/>
                    <a:pt x="1554" y="10722"/>
                  </a:cubicBezTo>
                  <a:cubicBezTo>
                    <a:pt x="1554" y="10722"/>
                    <a:pt x="1591" y="10722"/>
                    <a:pt x="1591" y="10759"/>
                  </a:cubicBezTo>
                  <a:cubicBezTo>
                    <a:pt x="1665" y="10759"/>
                    <a:pt x="1776" y="10796"/>
                    <a:pt x="1850" y="10833"/>
                  </a:cubicBezTo>
                  <a:lnTo>
                    <a:pt x="1887" y="10833"/>
                  </a:lnTo>
                  <a:cubicBezTo>
                    <a:pt x="1997" y="10833"/>
                    <a:pt x="2071" y="10870"/>
                    <a:pt x="2182" y="10870"/>
                  </a:cubicBezTo>
                  <a:lnTo>
                    <a:pt x="2515" y="10870"/>
                  </a:lnTo>
                  <a:cubicBezTo>
                    <a:pt x="2626" y="10870"/>
                    <a:pt x="2737" y="10833"/>
                    <a:pt x="2848" y="10833"/>
                  </a:cubicBezTo>
                  <a:lnTo>
                    <a:pt x="2885" y="10833"/>
                  </a:lnTo>
                  <a:cubicBezTo>
                    <a:pt x="2996" y="10796"/>
                    <a:pt x="3107" y="10759"/>
                    <a:pt x="3217" y="10759"/>
                  </a:cubicBezTo>
                  <a:cubicBezTo>
                    <a:pt x="3217" y="10722"/>
                    <a:pt x="3254" y="10722"/>
                    <a:pt x="3254" y="10722"/>
                  </a:cubicBezTo>
                  <a:cubicBezTo>
                    <a:pt x="3365" y="10685"/>
                    <a:pt x="3476" y="10648"/>
                    <a:pt x="3587" y="10612"/>
                  </a:cubicBezTo>
                  <a:cubicBezTo>
                    <a:pt x="3772" y="10538"/>
                    <a:pt x="3994" y="10464"/>
                    <a:pt x="4179" y="10353"/>
                  </a:cubicBezTo>
                  <a:cubicBezTo>
                    <a:pt x="6508" y="9022"/>
                    <a:pt x="8430" y="5805"/>
                    <a:pt x="8467" y="3069"/>
                  </a:cubicBezTo>
                  <a:cubicBezTo>
                    <a:pt x="8467" y="2811"/>
                    <a:pt x="8467" y="2552"/>
                    <a:pt x="8430" y="2330"/>
                  </a:cubicBezTo>
                  <a:cubicBezTo>
                    <a:pt x="8393" y="2182"/>
                    <a:pt x="8393" y="2071"/>
                    <a:pt x="8356" y="1960"/>
                  </a:cubicBezTo>
                  <a:cubicBezTo>
                    <a:pt x="8319" y="1849"/>
                    <a:pt x="8282" y="1739"/>
                    <a:pt x="8245" y="1628"/>
                  </a:cubicBezTo>
                  <a:cubicBezTo>
                    <a:pt x="8245" y="1628"/>
                    <a:pt x="8245" y="1591"/>
                    <a:pt x="8245" y="1591"/>
                  </a:cubicBezTo>
                  <a:cubicBezTo>
                    <a:pt x="8208" y="1480"/>
                    <a:pt x="8172" y="1406"/>
                    <a:pt x="8135" y="1295"/>
                  </a:cubicBezTo>
                  <a:cubicBezTo>
                    <a:pt x="8098" y="1295"/>
                    <a:pt x="8098" y="1258"/>
                    <a:pt x="8098" y="1258"/>
                  </a:cubicBezTo>
                  <a:cubicBezTo>
                    <a:pt x="8061" y="1147"/>
                    <a:pt x="8024" y="1073"/>
                    <a:pt x="7950" y="999"/>
                  </a:cubicBezTo>
                  <a:cubicBezTo>
                    <a:pt x="7950" y="999"/>
                    <a:pt x="7950" y="962"/>
                    <a:pt x="7950" y="962"/>
                  </a:cubicBezTo>
                  <a:cubicBezTo>
                    <a:pt x="7876" y="888"/>
                    <a:pt x="7839" y="814"/>
                    <a:pt x="7765" y="740"/>
                  </a:cubicBezTo>
                  <a:cubicBezTo>
                    <a:pt x="7765" y="740"/>
                    <a:pt x="7765" y="740"/>
                    <a:pt x="7728" y="703"/>
                  </a:cubicBezTo>
                  <a:cubicBezTo>
                    <a:pt x="7691" y="666"/>
                    <a:pt x="7617" y="592"/>
                    <a:pt x="7543" y="519"/>
                  </a:cubicBezTo>
                  <a:cubicBezTo>
                    <a:pt x="7469" y="445"/>
                    <a:pt x="7395" y="408"/>
                    <a:pt x="7321" y="334"/>
                  </a:cubicBezTo>
                  <a:lnTo>
                    <a:pt x="7284" y="334"/>
                  </a:lnTo>
                  <a:cubicBezTo>
                    <a:pt x="7210" y="297"/>
                    <a:pt x="7136" y="260"/>
                    <a:pt x="7062" y="223"/>
                  </a:cubicBezTo>
                  <a:cubicBezTo>
                    <a:pt x="7062" y="186"/>
                    <a:pt x="7025" y="186"/>
                    <a:pt x="7025" y="186"/>
                  </a:cubicBezTo>
                  <a:cubicBezTo>
                    <a:pt x="6951" y="149"/>
                    <a:pt x="6841" y="112"/>
                    <a:pt x="6767" y="112"/>
                  </a:cubicBezTo>
                  <a:cubicBezTo>
                    <a:pt x="6767" y="112"/>
                    <a:pt x="6730" y="75"/>
                    <a:pt x="6730" y="75"/>
                  </a:cubicBezTo>
                  <a:cubicBezTo>
                    <a:pt x="6656" y="75"/>
                    <a:pt x="6545" y="38"/>
                    <a:pt x="6471" y="38"/>
                  </a:cubicBezTo>
                  <a:lnTo>
                    <a:pt x="6434" y="38"/>
                  </a:lnTo>
                  <a:cubicBezTo>
                    <a:pt x="6323" y="1"/>
                    <a:pt x="6249" y="1"/>
                    <a:pt x="6138"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6"/>
            <p:cNvSpPr/>
            <p:nvPr/>
          </p:nvSpPr>
          <p:spPr>
            <a:xfrm flipH="1">
              <a:off x="6581606" y="1862580"/>
              <a:ext cx="421641" cy="540925"/>
            </a:xfrm>
            <a:custGeom>
              <a:avLst/>
              <a:gdLst/>
              <a:ahLst/>
              <a:cxnLst/>
              <a:rect l="l" t="t" r="r" b="b"/>
              <a:pathLst>
                <a:path w="8024" h="10295" extrusionOk="0">
                  <a:moveTo>
                    <a:pt x="5704" y="0"/>
                  </a:moveTo>
                  <a:cubicBezTo>
                    <a:pt x="5641" y="0"/>
                    <a:pt x="5583" y="17"/>
                    <a:pt x="5510" y="17"/>
                  </a:cubicBezTo>
                  <a:lnTo>
                    <a:pt x="5473" y="17"/>
                  </a:lnTo>
                  <a:cubicBezTo>
                    <a:pt x="5362" y="17"/>
                    <a:pt x="5288" y="54"/>
                    <a:pt x="5177" y="54"/>
                  </a:cubicBezTo>
                  <a:cubicBezTo>
                    <a:pt x="5177" y="91"/>
                    <a:pt x="5140" y="91"/>
                    <a:pt x="5140" y="91"/>
                  </a:cubicBezTo>
                  <a:cubicBezTo>
                    <a:pt x="5029" y="91"/>
                    <a:pt x="4918" y="128"/>
                    <a:pt x="4844" y="165"/>
                  </a:cubicBezTo>
                  <a:cubicBezTo>
                    <a:pt x="4807" y="165"/>
                    <a:pt x="4807" y="202"/>
                    <a:pt x="4770" y="202"/>
                  </a:cubicBezTo>
                  <a:cubicBezTo>
                    <a:pt x="4659" y="239"/>
                    <a:pt x="4548" y="276"/>
                    <a:pt x="4474" y="312"/>
                  </a:cubicBezTo>
                  <a:cubicBezTo>
                    <a:pt x="4437" y="312"/>
                    <a:pt x="4437" y="312"/>
                    <a:pt x="4400" y="349"/>
                  </a:cubicBezTo>
                  <a:cubicBezTo>
                    <a:pt x="4290" y="386"/>
                    <a:pt x="4179" y="460"/>
                    <a:pt x="4068" y="497"/>
                  </a:cubicBezTo>
                  <a:cubicBezTo>
                    <a:pt x="3957" y="571"/>
                    <a:pt x="3809" y="645"/>
                    <a:pt x="3698" y="719"/>
                  </a:cubicBezTo>
                  <a:cubicBezTo>
                    <a:pt x="3698" y="756"/>
                    <a:pt x="3661" y="756"/>
                    <a:pt x="3661" y="793"/>
                  </a:cubicBezTo>
                  <a:cubicBezTo>
                    <a:pt x="3513" y="867"/>
                    <a:pt x="3402" y="941"/>
                    <a:pt x="3291" y="1015"/>
                  </a:cubicBezTo>
                  <a:cubicBezTo>
                    <a:pt x="3291" y="1052"/>
                    <a:pt x="3254" y="1052"/>
                    <a:pt x="3217" y="1089"/>
                  </a:cubicBezTo>
                  <a:cubicBezTo>
                    <a:pt x="3217" y="1089"/>
                    <a:pt x="3180" y="1126"/>
                    <a:pt x="3143" y="1163"/>
                  </a:cubicBezTo>
                  <a:cubicBezTo>
                    <a:pt x="3033" y="1237"/>
                    <a:pt x="2996" y="1311"/>
                    <a:pt x="2922" y="1348"/>
                  </a:cubicBezTo>
                  <a:cubicBezTo>
                    <a:pt x="2922" y="1348"/>
                    <a:pt x="2885" y="1385"/>
                    <a:pt x="2885" y="1385"/>
                  </a:cubicBezTo>
                  <a:cubicBezTo>
                    <a:pt x="2848" y="1385"/>
                    <a:pt x="2848" y="1422"/>
                    <a:pt x="2848" y="1422"/>
                  </a:cubicBezTo>
                  <a:cubicBezTo>
                    <a:pt x="2737" y="1496"/>
                    <a:pt x="2663" y="1606"/>
                    <a:pt x="2552" y="1717"/>
                  </a:cubicBezTo>
                  <a:cubicBezTo>
                    <a:pt x="2515" y="1717"/>
                    <a:pt x="2515" y="1754"/>
                    <a:pt x="2478" y="1791"/>
                  </a:cubicBezTo>
                  <a:cubicBezTo>
                    <a:pt x="2367" y="1902"/>
                    <a:pt x="2256" y="2013"/>
                    <a:pt x="2182" y="2124"/>
                  </a:cubicBezTo>
                  <a:lnTo>
                    <a:pt x="2145" y="2124"/>
                  </a:lnTo>
                  <a:cubicBezTo>
                    <a:pt x="2071" y="2235"/>
                    <a:pt x="1960" y="2383"/>
                    <a:pt x="1886" y="2494"/>
                  </a:cubicBezTo>
                  <a:cubicBezTo>
                    <a:pt x="1849" y="2531"/>
                    <a:pt x="1812" y="2568"/>
                    <a:pt x="1812" y="2605"/>
                  </a:cubicBezTo>
                  <a:cubicBezTo>
                    <a:pt x="1702" y="2716"/>
                    <a:pt x="1628" y="2826"/>
                    <a:pt x="1517" y="2974"/>
                  </a:cubicBezTo>
                  <a:cubicBezTo>
                    <a:pt x="1517" y="2974"/>
                    <a:pt x="1517" y="3011"/>
                    <a:pt x="1480" y="3011"/>
                  </a:cubicBezTo>
                  <a:cubicBezTo>
                    <a:pt x="1406" y="3159"/>
                    <a:pt x="1332" y="3270"/>
                    <a:pt x="1258" y="3381"/>
                  </a:cubicBezTo>
                  <a:cubicBezTo>
                    <a:pt x="1258" y="3418"/>
                    <a:pt x="1221" y="3455"/>
                    <a:pt x="1221" y="3492"/>
                  </a:cubicBezTo>
                  <a:cubicBezTo>
                    <a:pt x="1147" y="3603"/>
                    <a:pt x="1073" y="3751"/>
                    <a:pt x="999" y="3899"/>
                  </a:cubicBezTo>
                  <a:cubicBezTo>
                    <a:pt x="962" y="3899"/>
                    <a:pt x="962" y="3936"/>
                    <a:pt x="925" y="3973"/>
                  </a:cubicBezTo>
                  <a:cubicBezTo>
                    <a:pt x="888" y="4083"/>
                    <a:pt x="814" y="4231"/>
                    <a:pt x="777" y="4342"/>
                  </a:cubicBezTo>
                  <a:cubicBezTo>
                    <a:pt x="740" y="4379"/>
                    <a:pt x="740" y="4379"/>
                    <a:pt x="740" y="4416"/>
                  </a:cubicBezTo>
                  <a:cubicBezTo>
                    <a:pt x="666" y="4564"/>
                    <a:pt x="592" y="4712"/>
                    <a:pt x="555" y="4860"/>
                  </a:cubicBezTo>
                  <a:cubicBezTo>
                    <a:pt x="519" y="4897"/>
                    <a:pt x="519" y="4934"/>
                    <a:pt x="519" y="4971"/>
                  </a:cubicBezTo>
                  <a:cubicBezTo>
                    <a:pt x="445" y="5082"/>
                    <a:pt x="408" y="5230"/>
                    <a:pt x="371" y="5377"/>
                  </a:cubicBezTo>
                  <a:cubicBezTo>
                    <a:pt x="371" y="5377"/>
                    <a:pt x="371" y="5377"/>
                    <a:pt x="371" y="5414"/>
                  </a:cubicBezTo>
                  <a:cubicBezTo>
                    <a:pt x="297" y="5562"/>
                    <a:pt x="260" y="5710"/>
                    <a:pt x="223" y="5821"/>
                  </a:cubicBezTo>
                  <a:cubicBezTo>
                    <a:pt x="223" y="5858"/>
                    <a:pt x="223" y="5895"/>
                    <a:pt x="223" y="5932"/>
                  </a:cubicBezTo>
                  <a:cubicBezTo>
                    <a:pt x="186" y="5969"/>
                    <a:pt x="186" y="6006"/>
                    <a:pt x="186" y="6043"/>
                  </a:cubicBezTo>
                  <a:cubicBezTo>
                    <a:pt x="186" y="6043"/>
                    <a:pt x="186" y="6080"/>
                    <a:pt x="186" y="6080"/>
                  </a:cubicBezTo>
                  <a:cubicBezTo>
                    <a:pt x="149" y="6154"/>
                    <a:pt x="149" y="6265"/>
                    <a:pt x="112" y="6339"/>
                  </a:cubicBezTo>
                  <a:cubicBezTo>
                    <a:pt x="112" y="6339"/>
                    <a:pt x="112" y="6376"/>
                    <a:pt x="112" y="6376"/>
                  </a:cubicBezTo>
                  <a:cubicBezTo>
                    <a:pt x="112" y="6487"/>
                    <a:pt x="75" y="6598"/>
                    <a:pt x="75" y="6708"/>
                  </a:cubicBezTo>
                  <a:cubicBezTo>
                    <a:pt x="75" y="6745"/>
                    <a:pt x="38" y="6819"/>
                    <a:pt x="38" y="6893"/>
                  </a:cubicBezTo>
                  <a:cubicBezTo>
                    <a:pt x="38" y="7041"/>
                    <a:pt x="38" y="7226"/>
                    <a:pt x="38" y="7374"/>
                  </a:cubicBezTo>
                  <a:cubicBezTo>
                    <a:pt x="1" y="7522"/>
                    <a:pt x="38" y="7633"/>
                    <a:pt x="38" y="7781"/>
                  </a:cubicBezTo>
                  <a:cubicBezTo>
                    <a:pt x="38" y="7781"/>
                    <a:pt x="38" y="7781"/>
                    <a:pt x="38" y="7818"/>
                  </a:cubicBezTo>
                  <a:cubicBezTo>
                    <a:pt x="38" y="7928"/>
                    <a:pt x="75" y="8039"/>
                    <a:pt x="75" y="8150"/>
                  </a:cubicBezTo>
                  <a:cubicBezTo>
                    <a:pt x="75" y="8187"/>
                    <a:pt x="75" y="8187"/>
                    <a:pt x="75" y="8224"/>
                  </a:cubicBezTo>
                  <a:cubicBezTo>
                    <a:pt x="112" y="8335"/>
                    <a:pt x="112" y="8446"/>
                    <a:pt x="149" y="8520"/>
                  </a:cubicBezTo>
                  <a:cubicBezTo>
                    <a:pt x="149" y="8557"/>
                    <a:pt x="149" y="8557"/>
                    <a:pt x="149" y="8594"/>
                  </a:cubicBezTo>
                  <a:cubicBezTo>
                    <a:pt x="186" y="8668"/>
                    <a:pt x="223" y="8779"/>
                    <a:pt x="260" y="8890"/>
                  </a:cubicBezTo>
                  <a:cubicBezTo>
                    <a:pt x="260" y="8890"/>
                    <a:pt x="260" y="8890"/>
                    <a:pt x="260" y="8927"/>
                  </a:cubicBezTo>
                  <a:cubicBezTo>
                    <a:pt x="334" y="9001"/>
                    <a:pt x="371" y="9112"/>
                    <a:pt x="408" y="9185"/>
                  </a:cubicBezTo>
                  <a:cubicBezTo>
                    <a:pt x="408" y="9185"/>
                    <a:pt x="408" y="9185"/>
                    <a:pt x="408" y="9222"/>
                  </a:cubicBezTo>
                  <a:cubicBezTo>
                    <a:pt x="482" y="9296"/>
                    <a:pt x="519" y="9370"/>
                    <a:pt x="555" y="9444"/>
                  </a:cubicBezTo>
                  <a:lnTo>
                    <a:pt x="592" y="9444"/>
                  </a:lnTo>
                  <a:cubicBezTo>
                    <a:pt x="629" y="9518"/>
                    <a:pt x="703" y="9592"/>
                    <a:pt x="740" y="9666"/>
                  </a:cubicBezTo>
                  <a:cubicBezTo>
                    <a:pt x="777" y="9666"/>
                    <a:pt x="777" y="9703"/>
                    <a:pt x="777" y="9703"/>
                  </a:cubicBezTo>
                  <a:cubicBezTo>
                    <a:pt x="814" y="9740"/>
                    <a:pt x="888" y="9814"/>
                    <a:pt x="962" y="9851"/>
                  </a:cubicBezTo>
                  <a:cubicBezTo>
                    <a:pt x="962" y="9888"/>
                    <a:pt x="999" y="9888"/>
                    <a:pt x="999" y="9888"/>
                  </a:cubicBezTo>
                  <a:cubicBezTo>
                    <a:pt x="1073" y="9925"/>
                    <a:pt x="1147" y="9999"/>
                    <a:pt x="1221" y="10036"/>
                  </a:cubicBezTo>
                  <a:lnTo>
                    <a:pt x="1258" y="10036"/>
                  </a:lnTo>
                  <a:cubicBezTo>
                    <a:pt x="1332" y="10073"/>
                    <a:pt x="1406" y="10110"/>
                    <a:pt x="1480" y="10147"/>
                  </a:cubicBezTo>
                  <a:lnTo>
                    <a:pt x="1517" y="10147"/>
                  </a:lnTo>
                  <a:cubicBezTo>
                    <a:pt x="1591" y="10184"/>
                    <a:pt x="1665" y="10221"/>
                    <a:pt x="1776" y="10221"/>
                  </a:cubicBezTo>
                  <a:cubicBezTo>
                    <a:pt x="1776" y="10221"/>
                    <a:pt x="1776" y="10258"/>
                    <a:pt x="1776" y="10258"/>
                  </a:cubicBezTo>
                  <a:cubicBezTo>
                    <a:pt x="1886" y="10258"/>
                    <a:pt x="1960" y="10258"/>
                    <a:pt x="2071" y="10295"/>
                  </a:cubicBezTo>
                  <a:lnTo>
                    <a:pt x="2404" y="10295"/>
                  </a:lnTo>
                  <a:cubicBezTo>
                    <a:pt x="2478" y="10258"/>
                    <a:pt x="2589" y="10258"/>
                    <a:pt x="2700" y="10258"/>
                  </a:cubicBezTo>
                  <a:cubicBezTo>
                    <a:pt x="2700" y="10258"/>
                    <a:pt x="2737" y="10258"/>
                    <a:pt x="2737" y="10221"/>
                  </a:cubicBezTo>
                  <a:cubicBezTo>
                    <a:pt x="2848" y="10221"/>
                    <a:pt x="2959" y="10184"/>
                    <a:pt x="3033" y="10184"/>
                  </a:cubicBezTo>
                  <a:cubicBezTo>
                    <a:pt x="3069" y="10147"/>
                    <a:pt x="3069" y="10147"/>
                    <a:pt x="3106" y="10147"/>
                  </a:cubicBezTo>
                  <a:cubicBezTo>
                    <a:pt x="3180" y="10110"/>
                    <a:pt x="3291" y="10073"/>
                    <a:pt x="3402" y="10036"/>
                  </a:cubicBezTo>
                  <a:cubicBezTo>
                    <a:pt x="3587" y="9962"/>
                    <a:pt x="3772" y="9888"/>
                    <a:pt x="3957" y="9777"/>
                  </a:cubicBezTo>
                  <a:cubicBezTo>
                    <a:pt x="6175" y="8557"/>
                    <a:pt x="7987" y="5488"/>
                    <a:pt x="8024" y="2900"/>
                  </a:cubicBezTo>
                  <a:cubicBezTo>
                    <a:pt x="8024" y="2642"/>
                    <a:pt x="8024" y="2420"/>
                    <a:pt x="7987" y="2198"/>
                  </a:cubicBezTo>
                  <a:cubicBezTo>
                    <a:pt x="7950" y="2087"/>
                    <a:pt x="7950" y="1976"/>
                    <a:pt x="7913" y="1865"/>
                  </a:cubicBezTo>
                  <a:cubicBezTo>
                    <a:pt x="7913" y="1865"/>
                    <a:pt x="7913" y="1828"/>
                    <a:pt x="7913" y="1828"/>
                  </a:cubicBezTo>
                  <a:cubicBezTo>
                    <a:pt x="7876" y="1717"/>
                    <a:pt x="7839" y="1643"/>
                    <a:pt x="7839" y="1533"/>
                  </a:cubicBezTo>
                  <a:cubicBezTo>
                    <a:pt x="7802" y="1533"/>
                    <a:pt x="7802" y="1496"/>
                    <a:pt x="7802" y="1496"/>
                  </a:cubicBezTo>
                  <a:cubicBezTo>
                    <a:pt x="7765" y="1385"/>
                    <a:pt x="7728" y="1311"/>
                    <a:pt x="7691" y="1237"/>
                  </a:cubicBezTo>
                  <a:cubicBezTo>
                    <a:pt x="7691" y="1200"/>
                    <a:pt x="7691" y="1200"/>
                    <a:pt x="7691" y="1163"/>
                  </a:cubicBezTo>
                  <a:cubicBezTo>
                    <a:pt x="7617" y="1089"/>
                    <a:pt x="7580" y="1015"/>
                    <a:pt x="7543" y="941"/>
                  </a:cubicBezTo>
                  <a:cubicBezTo>
                    <a:pt x="7543" y="941"/>
                    <a:pt x="7543" y="904"/>
                    <a:pt x="7506" y="904"/>
                  </a:cubicBezTo>
                  <a:cubicBezTo>
                    <a:pt x="7469" y="830"/>
                    <a:pt x="7432" y="756"/>
                    <a:pt x="7358" y="682"/>
                  </a:cubicBezTo>
                  <a:cubicBezTo>
                    <a:pt x="7284" y="608"/>
                    <a:pt x="7210" y="534"/>
                    <a:pt x="7136" y="497"/>
                  </a:cubicBezTo>
                  <a:cubicBezTo>
                    <a:pt x="7062" y="423"/>
                    <a:pt x="7025" y="386"/>
                    <a:pt x="6951" y="312"/>
                  </a:cubicBezTo>
                  <a:lnTo>
                    <a:pt x="6914" y="312"/>
                  </a:lnTo>
                  <a:cubicBezTo>
                    <a:pt x="6840" y="276"/>
                    <a:pt x="6767" y="239"/>
                    <a:pt x="6693" y="202"/>
                  </a:cubicBezTo>
                  <a:cubicBezTo>
                    <a:pt x="6693" y="165"/>
                    <a:pt x="6656" y="165"/>
                    <a:pt x="6656" y="165"/>
                  </a:cubicBezTo>
                  <a:cubicBezTo>
                    <a:pt x="6582" y="128"/>
                    <a:pt x="6508" y="91"/>
                    <a:pt x="6434" y="91"/>
                  </a:cubicBezTo>
                  <a:lnTo>
                    <a:pt x="6360" y="91"/>
                  </a:lnTo>
                  <a:cubicBezTo>
                    <a:pt x="6286" y="54"/>
                    <a:pt x="6212" y="17"/>
                    <a:pt x="6138" y="17"/>
                  </a:cubicBezTo>
                  <a:lnTo>
                    <a:pt x="5805" y="17"/>
                  </a:lnTo>
                  <a:cubicBezTo>
                    <a:pt x="5768" y="4"/>
                    <a:pt x="5735" y="0"/>
                    <a:pt x="5704"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6"/>
            <p:cNvSpPr/>
            <p:nvPr/>
          </p:nvSpPr>
          <p:spPr>
            <a:xfrm flipH="1">
              <a:off x="6599105" y="1875086"/>
              <a:ext cx="396366" cy="510450"/>
            </a:xfrm>
            <a:custGeom>
              <a:avLst/>
              <a:gdLst/>
              <a:ahLst/>
              <a:cxnLst/>
              <a:rect l="l" t="t" r="r" b="b"/>
              <a:pathLst>
                <a:path w="7543" h="9715" extrusionOk="0">
                  <a:moveTo>
                    <a:pt x="5140" y="1"/>
                  </a:moveTo>
                  <a:cubicBezTo>
                    <a:pt x="5029" y="38"/>
                    <a:pt x="4955" y="38"/>
                    <a:pt x="4844" y="74"/>
                  </a:cubicBezTo>
                  <a:lnTo>
                    <a:pt x="4807" y="74"/>
                  </a:lnTo>
                  <a:cubicBezTo>
                    <a:pt x="4733" y="111"/>
                    <a:pt x="4622" y="111"/>
                    <a:pt x="4511" y="148"/>
                  </a:cubicBezTo>
                  <a:cubicBezTo>
                    <a:pt x="4511" y="148"/>
                    <a:pt x="4474" y="185"/>
                    <a:pt x="4474" y="185"/>
                  </a:cubicBezTo>
                  <a:cubicBezTo>
                    <a:pt x="4363" y="222"/>
                    <a:pt x="4289" y="259"/>
                    <a:pt x="4178" y="296"/>
                  </a:cubicBezTo>
                  <a:lnTo>
                    <a:pt x="4142" y="296"/>
                  </a:lnTo>
                  <a:cubicBezTo>
                    <a:pt x="4031" y="370"/>
                    <a:pt x="3920" y="407"/>
                    <a:pt x="3809" y="481"/>
                  </a:cubicBezTo>
                  <a:cubicBezTo>
                    <a:pt x="3698" y="555"/>
                    <a:pt x="3587" y="629"/>
                    <a:pt x="3476" y="703"/>
                  </a:cubicBezTo>
                  <a:cubicBezTo>
                    <a:pt x="3439" y="703"/>
                    <a:pt x="3439" y="703"/>
                    <a:pt x="3402" y="740"/>
                  </a:cubicBezTo>
                  <a:cubicBezTo>
                    <a:pt x="3291" y="814"/>
                    <a:pt x="3180" y="888"/>
                    <a:pt x="3069" y="962"/>
                  </a:cubicBezTo>
                  <a:cubicBezTo>
                    <a:pt x="3069" y="999"/>
                    <a:pt x="3032" y="999"/>
                    <a:pt x="3032" y="999"/>
                  </a:cubicBezTo>
                  <a:cubicBezTo>
                    <a:pt x="2995" y="1036"/>
                    <a:pt x="2958" y="1073"/>
                    <a:pt x="2921" y="1073"/>
                  </a:cubicBezTo>
                  <a:cubicBezTo>
                    <a:pt x="2848" y="1147"/>
                    <a:pt x="2774" y="1221"/>
                    <a:pt x="2737" y="1258"/>
                  </a:cubicBezTo>
                  <a:cubicBezTo>
                    <a:pt x="2700" y="1295"/>
                    <a:pt x="2700" y="1295"/>
                    <a:pt x="2663" y="1295"/>
                  </a:cubicBezTo>
                  <a:cubicBezTo>
                    <a:pt x="2663" y="1331"/>
                    <a:pt x="2663" y="1331"/>
                    <a:pt x="2663" y="1331"/>
                  </a:cubicBezTo>
                  <a:cubicBezTo>
                    <a:pt x="2552" y="1405"/>
                    <a:pt x="2478" y="1516"/>
                    <a:pt x="2367" y="1590"/>
                  </a:cubicBezTo>
                  <a:cubicBezTo>
                    <a:pt x="2367" y="1627"/>
                    <a:pt x="2330" y="1664"/>
                    <a:pt x="2293" y="1664"/>
                  </a:cubicBezTo>
                  <a:cubicBezTo>
                    <a:pt x="2219" y="1775"/>
                    <a:pt x="2108" y="1886"/>
                    <a:pt x="2034" y="1997"/>
                  </a:cubicBezTo>
                  <a:lnTo>
                    <a:pt x="1997" y="1997"/>
                  </a:lnTo>
                  <a:cubicBezTo>
                    <a:pt x="1923" y="2108"/>
                    <a:pt x="1812" y="2219"/>
                    <a:pt x="1738" y="2367"/>
                  </a:cubicBezTo>
                  <a:cubicBezTo>
                    <a:pt x="1701" y="2367"/>
                    <a:pt x="1701" y="2404"/>
                    <a:pt x="1664" y="2441"/>
                  </a:cubicBezTo>
                  <a:cubicBezTo>
                    <a:pt x="1591" y="2552"/>
                    <a:pt x="1480" y="2662"/>
                    <a:pt x="1406" y="2810"/>
                  </a:cubicBezTo>
                  <a:cubicBezTo>
                    <a:pt x="1406" y="2810"/>
                    <a:pt x="1406" y="2847"/>
                    <a:pt x="1369" y="2847"/>
                  </a:cubicBezTo>
                  <a:cubicBezTo>
                    <a:pt x="1295" y="2958"/>
                    <a:pt x="1221" y="3069"/>
                    <a:pt x="1147" y="3180"/>
                  </a:cubicBezTo>
                  <a:cubicBezTo>
                    <a:pt x="1147" y="3217"/>
                    <a:pt x="1147" y="3254"/>
                    <a:pt x="1110" y="3291"/>
                  </a:cubicBezTo>
                  <a:cubicBezTo>
                    <a:pt x="1036" y="3402"/>
                    <a:pt x="962" y="3550"/>
                    <a:pt x="888" y="3661"/>
                  </a:cubicBezTo>
                  <a:cubicBezTo>
                    <a:pt x="888" y="3698"/>
                    <a:pt x="888" y="3735"/>
                    <a:pt x="851" y="3735"/>
                  </a:cubicBezTo>
                  <a:cubicBezTo>
                    <a:pt x="814" y="3845"/>
                    <a:pt x="740" y="3993"/>
                    <a:pt x="703" y="4104"/>
                  </a:cubicBezTo>
                  <a:cubicBezTo>
                    <a:pt x="666" y="4104"/>
                    <a:pt x="666" y="4141"/>
                    <a:pt x="666" y="4178"/>
                  </a:cubicBezTo>
                  <a:cubicBezTo>
                    <a:pt x="592" y="4289"/>
                    <a:pt x="555" y="4437"/>
                    <a:pt x="481" y="4585"/>
                  </a:cubicBezTo>
                  <a:cubicBezTo>
                    <a:pt x="481" y="4622"/>
                    <a:pt x="444" y="4622"/>
                    <a:pt x="444" y="4659"/>
                  </a:cubicBezTo>
                  <a:cubicBezTo>
                    <a:pt x="407" y="4807"/>
                    <a:pt x="371" y="4918"/>
                    <a:pt x="334" y="5066"/>
                  </a:cubicBezTo>
                  <a:cubicBezTo>
                    <a:pt x="297" y="5066"/>
                    <a:pt x="297" y="5066"/>
                    <a:pt x="297" y="5102"/>
                  </a:cubicBezTo>
                  <a:cubicBezTo>
                    <a:pt x="260" y="5213"/>
                    <a:pt x="223" y="5361"/>
                    <a:pt x="186" y="5509"/>
                  </a:cubicBezTo>
                  <a:cubicBezTo>
                    <a:pt x="186" y="5546"/>
                    <a:pt x="186" y="5583"/>
                    <a:pt x="149" y="5620"/>
                  </a:cubicBezTo>
                  <a:cubicBezTo>
                    <a:pt x="149" y="5657"/>
                    <a:pt x="149" y="5657"/>
                    <a:pt x="149" y="5694"/>
                  </a:cubicBezTo>
                  <a:lnTo>
                    <a:pt x="149" y="5731"/>
                  </a:lnTo>
                  <a:cubicBezTo>
                    <a:pt x="112" y="5805"/>
                    <a:pt x="112" y="5916"/>
                    <a:pt x="75" y="5990"/>
                  </a:cubicBezTo>
                  <a:cubicBezTo>
                    <a:pt x="75" y="5990"/>
                    <a:pt x="75" y="5990"/>
                    <a:pt x="75" y="6027"/>
                  </a:cubicBezTo>
                  <a:cubicBezTo>
                    <a:pt x="75" y="6101"/>
                    <a:pt x="38" y="6212"/>
                    <a:pt x="38" y="6323"/>
                  </a:cubicBezTo>
                  <a:cubicBezTo>
                    <a:pt x="38" y="6396"/>
                    <a:pt x="1" y="6433"/>
                    <a:pt x="1" y="6470"/>
                  </a:cubicBezTo>
                  <a:cubicBezTo>
                    <a:pt x="1" y="6655"/>
                    <a:pt x="1" y="6803"/>
                    <a:pt x="1" y="6951"/>
                  </a:cubicBezTo>
                  <a:cubicBezTo>
                    <a:pt x="1" y="7099"/>
                    <a:pt x="1" y="7210"/>
                    <a:pt x="1" y="7321"/>
                  </a:cubicBezTo>
                  <a:cubicBezTo>
                    <a:pt x="1" y="7358"/>
                    <a:pt x="1" y="7358"/>
                    <a:pt x="1" y="7358"/>
                  </a:cubicBezTo>
                  <a:cubicBezTo>
                    <a:pt x="1" y="7469"/>
                    <a:pt x="38" y="7580"/>
                    <a:pt x="38" y="7690"/>
                  </a:cubicBezTo>
                  <a:cubicBezTo>
                    <a:pt x="38" y="7727"/>
                    <a:pt x="38" y="7727"/>
                    <a:pt x="38" y="7764"/>
                  </a:cubicBezTo>
                  <a:cubicBezTo>
                    <a:pt x="75" y="7838"/>
                    <a:pt x="75" y="7949"/>
                    <a:pt x="112" y="8060"/>
                  </a:cubicBezTo>
                  <a:cubicBezTo>
                    <a:pt x="112" y="8060"/>
                    <a:pt x="112" y="8097"/>
                    <a:pt x="112" y="8097"/>
                  </a:cubicBezTo>
                  <a:cubicBezTo>
                    <a:pt x="149" y="8208"/>
                    <a:pt x="186" y="8282"/>
                    <a:pt x="223" y="8356"/>
                  </a:cubicBezTo>
                  <a:cubicBezTo>
                    <a:pt x="223" y="8393"/>
                    <a:pt x="223" y="8393"/>
                    <a:pt x="223" y="8393"/>
                  </a:cubicBezTo>
                  <a:cubicBezTo>
                    <a:pt x="260" y="8504"/>
                    <a:pt x="297" y="8578"/>
                    <a:pt x="334" y="8652"/>
                  </a:cubicBezTo>
                  <a:cubicBezTo>
                    <a:pt x="334" y="8652"/>
                    <a:pt x="371" y="8689"/>
                    <a:pt x="371" y="8689"/>
                  </a:cubicBezTo>
                  <a:cubicBezTo>
                    <a:pt x="407" y="8763"/>
                    <a:pt x="444" y="8837"/>
                    <a:pt x="518" y="8910"/>
                  </a:cubicBezTo>
                  <a:cubicBezTo>
                    <a:pt x="555" y="8984"/>
                    <a:pt x="629" y="9058"/>
                    <a:pt x="666" y="9132"/>
                  </a:cubicBezTo>
                  <a:lnTo>
                    <a:pt x="703" y="9132"/>
                  </a:lnTo>
                  <a:cubicBezTo>
                    <a:pt x="740" y="9206"/>
                    <a:pt x="814" y="9243"/>
                    <a:pt x="888" y="9317"/>
                  </a:cubicBezTo>
                  <a:lnTo>
                    <a:pt x="925" y="9317"/>
                  </a:lnTo>
                  <a:cubicBezTo>
                    <a:pt x="962" y="9391"/>
                    <a:pt x="1036" y="9428"/>
                    <a:pt x="1110" y="9465"/>
                  </a:cubicBezTo>
                  <a:lnTo>
                    <a:pt x="1147" y="9465"/>
                  </a:lnTo>
                  <a:cubicBezTo>
                    <a:pt x="1221" y="9502"/>
                    <a:pt x="1295" y="9539"/>
                    <a:pt x="1369" y="9576"/>
                  </a:cubicBezTo>
                  <a:lnTo>
                    <a:pt x="1406" y="9576"/>
                  </a:lnTo>
                  <a:cubicBezTo>
                    <a:pt x="1480" y="9613"/>
                    <a:pt x="1554" y="9650"/>
                    <a:pt x="1628" y="9650"/>
                  </a:cubicBezTo>
                  <a:lnTo>
                    <a:pt x="1664" y="9650"/>
                  </a:lnTo>
                  <a:cubicBezTo>
                    <a:pt x="1738" y="9687"/>
                    <a:pt x="1812" y="9687"/>
                    <a:pt x="1923" y="9687"/>
                  </a:cubicBezTo>
                  <a:cubicBezTo>
                    <a:pt x="1979" y="9705"/>
                    <a:pt x="2025" y="9715"/>
                    <a:pt x="2071" y="9715"/>
                  </a:cubicBezTo>
                  <a:cubicBezTo>
                    <a:pt x="2117" y="9715"/>
                    <a:pt x="2164" y="9705"/>
                    <a:pt x="2219" y="9687"/>
                  </a:cubicBezTo>
                  <a:cubicBezTo>
                    <a:pt x="2330" y="9687"/>
                    <a:pt x="2404" y="9687"/>
                    <a:pt x="2515" y="9650"/>
                  </a:cubicBezTo>
                  <a:lnTo>
                    <a:pt x="2552" y="9650"/>
                  </a:lnTo>
                  <a:cubicBezTo>
                    <a:pt x="2663" y="9650"/>
                    <a:pt x="2737" y="9613"/>
                    <a:pt x="2848" y="9576"/>
                  </a:cubicBezTo>
                  <a:lnTo>
                    <a:pt x="2885" y="9576"/>
                  </a:lnTo>
                  <a:cubicBezTo>
                    <a:pt x="2995" y="9539"/>
                    <a:pt x="3069" y="9502"/>
                    <a:pt x="3180" y="9465"/>
                  </a:cubicBezTo>
                  <a:cubicBezTo>
                    <a:pt x="3365" y="9391"/>
                    <a:pt x="3550" y="9317"/>
                    <a:pt x="3698" y="9243"/>
                  </a:cubicBezTo>
                  <a:cubicBezTo>
                    <a:pt x="5805" y="8060"/>
                    <a:pt x="7506" y="5176"/>
                    <a:pt x="7543" y="2736"/>
                  </a:cubicBezTo>
                  <a:cubicBezTo>
                    <a:pt x="7543" y="2515"/>
                    <a:pt x="7543" y="2293"/>
                    <a:pt x="7506" y="2071"/>
                  </a:cubicBezTo>
                  <a:cubicBezTo>
                    <a:pt x="7469" y="1960"/>
                    <a:pt x="7469" y="1849"/>
                    <a:pt x="7432" y="1738"/>
                  </a:cubicBezTo>
                  <a:cubicBezTo>
                    <a:pt x="7395" y="1627"/>
                    <a:pt x="7395" y="1553"/>
                    <a:pt x="7358" y="1442"/>
                  </a:cubicBezTo>
                  <a:cubicBezTo>
                    <a:pt x="7358" y="1442"/>
                    <a:pt x="7358" y="1405"/>
                    <a:pt x="7321" y="1405"/>
                  </a:cubicBezTo>
                  <a:cubicBezTo>
                    <a:pt x="7321" y="1331"/>
                    <a:pt x="7284" y="1221"/>
                    <a:pt x="7247" y="1147"/>
                  </a:cubicBezTo>
                  <a:cubicBezTo>
                    <a:pt x="7210" y="1147"/>
                    <a:pt x="7210" y="1110"/>
                    <a:pt x="7210" y="1110"/>
                  </a:cubicBezTo>
                  <a:cubicBezTo>
                    <a:pt x="7173" y="1036"/>
                    <a:pt x="7136" y="962"/>
                    <a:pt x="7099" y="888"/>
                  </a:cubicBezTo>
                  <a:cubicBezTo>
                    <a:pt x="7062" y="888"/>
                    <a:pt x="7062" y="851"/>
                    <a:pt x="7062" y="851"/>
                  </a:cubicBezTo>
                  <a:cubicBezTo>
                    <a:pt x="7025" y="777"/>
                    <a:pt x="6951" y="703"/>
                    <a:pt x="6914" y="666"/>
                  </a:cubicBezTo>
                  <a:cubicBezTo>
                    <a:pt x="6914" y="629"/>
                    <a:pt x="6914" y="629"/>
                    <a:pt x="6914" y="629"/>
                  </a:cubicBezTo>
                  <a:cubicBezTo>
                    <a:pt x="6840" y="555"/>
                    <a:pt x="6803" y="518"/>
                    <a:pt x="6729" y="444"/>
                  </a:cubicBezTo>
                  <a:cubicBezTo>
                    <a:pt x="6656" y="407"/>
                    <a:pt x="6582" y="333"/>
                    <a:pt x="6508" y="296"/>
                  </a:cubicBezTo>
                  <a:cubicBezTo>
                    <a:pt x="6434" y="259"/>
                    <a:pt x="6360" y="222"/>
                    <a:pt x="6286" y="185"/>
                  </a:cubicBezTo>
                  <a:cubicBezTo>
                    <a:pt x="6286" y="185"/>
                    <a:pt x="6249" y="148"/>
                    <a:pt x="6249" y="148"/>
                  </a:cubicBezTo>
                  <a:cubicBezTo>
                    <a:pt x="6175" y="111"/>
                    <a:pt x="6101" y="111"/>
                    <a:pt x="6027" y="74"/>
                  </a:cubicBezTo>
                  <a:lnTo>
                    <a:pt x="5990" y="74"/>
                  </a:lnTo>
                  <a:cubicBezTo>
                    <a:pt x="5916" y="38"/>
                    <a:pt x="5842" y="38"/>
                    <a:pt x="5731"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6"/>
            <p:cNvSpPr/>
            <p:nvPr/>
          </p:nvSpPr>
          <p:spPr>
            <a:xfrm flipH="1">
              <a:off x="6616551" y="1886751"/>
              <a:ext cx="373087" cy="479871"/>
            </a:xfrm>
            <a:custGeom>
              <a:avLst/>
              <a:gdLst/>
              <a:ahLst/>
              <a:cxnLst/>
              <a:rect l="l" t="t" r="r" b="b"/>
              <a:pathLst>
                <a:path w="7100" h="9133" extrusionOk="0">
                  <a:moveTo>
                    <a:pt x="5140" y="0"/>
                  </a:moveTo>
                  <a:cubicBezTo>
                    <a:pt x="5029" y="0"/>
                    <a:pt x="4955" y="0"/>
                    <a:pt x="4881" y="37"/>
                  </a:cubicBezTo>
                  <a:lnTo>
                    <a:pt x="4844" y="37"/>
                  </a:lnTo>
                  <a:cubicBezTo>
                    <a:pt x="4733" y="37"/>
                    <a:pt x="4659" y="74"/>
                    <a:pt x="4585" y="74"/>
                  </a:cubicBezTo>
                  <a:lnTo>
                    <a:pt x="4511" y="74"/>
                  </a:lnTo>
                  <a:cubicBezTo>
                    <a:pt x="4437" y="111"/>
                    <a:pt x="4363" y="148"/>
                    <a:pt x="4252" y="148"/>
                  </a:cubicBezTo>
                  <a:cubicBezTo>
                    <a:pt x="4252" y="185"/>
                    <a:pt x="4215" y="185"/>
                    <a:pt x="4215" y="185"/>
                  </a:cubicBezTo>
                  <a:cubicBezTo>
                    <a:pt x="4104" y="222"/>
                    <a:pt x="4031" y="259"/>
                    <a:pt x="3920" y="296"/>
                  </a:cubicBezTo>
                  <a:lnTo>
                    <a:pt x="3883" y="296"/>
                  </a:lnTo>
                  <a:cubicBezTo>
                    <a:pt x="3809" y="370"/>
                    <a:pt x="3698" y="407"/>
                    <a:pt x="3587" y="481"/>
                  </a:cubicBezTo>
                  <a:cubicBezTo>
                    <a:pt x="3476" y="518"/>
                    <a:pt x="3365" y="592"/>
                    <a:pt x="3254" y="666"/>
                  </a:cubicBezTo>
                  <a:cubicBezTo>
                    <a:pt x="3254" y="666"/>
                    <a:pt x="3217" y="703"/>
                    <a:pt x="3217" y="703"/>
                  </a:cubicBezTo>
                  <a:cubicBezTo>
                    <a:pt x="3106" y="777"/>
                    <a:pt x="2995" y="851"/>
                    <a:pt x="2921" y="925"/>
                  </a:cubicBezTo>
                  <a:cubicBezTo>
                    <a:pt x="2884" y="925"/>
                    <a:pt x="2847" y="962"/>
                    <a:pt x="2847" y="962"/>
                  </a:cubicBezTo>
                  <a:cubicBezTo>
                    <a:pt x="2810" y="999"/>
                    <a:pt x="2774" y="999"/>
                    <a:pt x="2774" y="1036"/>
                  </a:cubicBezTo>
                  <a:cubicBezTo>
                    <a:pt x="2663" y="1109"/>
                    <a:pt x="2626" y="1146"/>
                    <a:pt x="2552" y="1220"/>
                  </a:cubicBezTo>
                  <a:cubicBezTo>
                    <a:pt x="2552" y="1220"/>
                    <a:pt x="2552" y="1220"/>
                    <a:pt x="2515" y="1257"/>
                  </a:cubicBezTo>
                  <a:cubicBezTo>
                    <a:pt x="2404" y="1331"/>
                    <a:pt x="2330" y="1442"/>
                    <a:pt x="2256" y="1516"/>
                  </a:cubicBezTo>
                  <a:cubicBezTo>
                    <a:pt x="2219" y="1553"/>
                    <a:pt x="2182" y="1590"/>
                    <a:pt x="2182" y="1590"/>
                  </a:cubicBezTo>
                  <a:cubicBezTo>
                    <a:pt x="2071" y="1701"/>
                    <a:pt x="1997" y="1775"/>
                    <a:pt x="1886" y="1886"/>
                  </a:cubicBezTo>
                  <a:cubicBezTo>
                    <a:pt x="1886" y="1886"/>
                    <a:pt x="1886" y="1886"/>
                    <a:pt x="1886" y="1923"/>
                  </a:cubicBezTo>
                  <a:cubicBezTo>
                    <a:pt x="1812" y="1997"/>
                    <a:pt x="1701" y="2108"/>
                    <a:pt x="1627" y="2219"/>
                  </a:cubicBezTo>
                  <a:lnTo>
                    <a:pt x="1590" y="2293"/>
                  </a:lnTo>
                  <a:cubicBezTo>
                    <a:pt x="1480" y="2403"/>
                    <a:pt x="1406" y="2551"/>
                    <a:pt x="1332" y="2662"/>
                  </a:cubicBezTo>
                  <a:cubicBezTo>
                    <a:pt x="1332" y="2662"/>
                    <a:pt x="1295" y="2699"/>
                    <a:pt x="1295" y="2699"/>
                  </a:cubicBezTo>
                  <a:cubicBezTo>
                    <a:pt x="1221" y="2810"/>
                    <a:pt x="1147" y="2921"/>
                    <a:pt x="1110" y="3032"/>
                  </a:cubicBezTo>
                  <a:cubicBezTo>
                    <a:pt x="1073" y="3032"/>
                    <a:pt x="1073" y="3069"/>
                    <a:pt x="1036" y="3106"/>
                  </a:cubicBezTo>
                  <a:cubicBezTo>
                    <a:pt x="999" y="3217"/>
                    <a:pt x="925" y="3328"/>
                    <a:pt x="851" y="3476"/>
                  </a:cubicBezTo>
                  <a:cubicBezTo>
                    <a:pt x="851" y="3476"/>
                    <a:pt x="814" y="3513"/>
                    <a:pt x="814" y="3550"/>
                  </a:cubicBezTo>
                  <a:cubicBezTo>
                    <a:pt x="740" y="3660"/>
                    <a:pt x="703" y="3771"/>
                    <a:pt x="666" y="3882"/>
                  </a:cubicBezTo>
                  <a:cubicBezTo>
                    <a:pt x="629" y="3882"/>
                    <a:pt x="629" y="3919"/>
                    <a:pt x="629" y="3956"/>
                  </a:cubicBezTo>
                  <a:cubicBezTo>
                    <a:pt x="555" y="4067"/>
                    <a:pt x="518" y="4178"/>
                    <a:pt x="444" y="4326"/>
                  </a:cubicBezTo>
                  <a:cubicBezTo>
                    <a:pt x="444" y="4363"/>
                    <a:pt x="444" y="4363"/>
                    <a:pt x="444" y="4400"/>
                  </a:cubicBezTo>
                  <a:cubicBezTo>
                    <a:pt x="370" y="4548"/>
                    <a:pt x="333" y="4659"/>
                    <a:pt x="296" y="4770"/>
                  </a:cubicBezTo>
                  <a:cubicBezTo>
                    <a:pt x="296" y="4770"/>
                    <a:pt x="296" y="4807"/>
                    <a:pt x="296" y="4807"/>
                  </a:cubicBezTo>
                  <a:cubicBezTo>
                    <a:pt x="260" y="4954"/>
                    <a:pt x="223" y="5065"/>
                    <a:pt x="186" y="5176"/>
                  </a:cubicBezTo>
                  <a:cubicBezTo>
                    <a:pt x="186" y="5213"/>
                    <a:pt x="149" y="5250"/>
                    <a:pt x="149" y="5287"/>
                  </a:cubicBezTo>
                  <a:cubicBezTo>
                    <a:pt x="149" y="5324"/>
                    <a:pt x="149" y="5361"/>
                    <a:pt x="149" y="5398"/>
                  </a:cubicBezTo>
                  <a:cubicBezTo>
                    <a:pt x="112" y="5472"/>
                    <a:pt x="112" y="5583"/>
                    <a:pt x="75" y="5657"/>
                  </a:cubicBezTo>
                  <a:cubicBezTo>
                    <a:pt x="75" y="5768"/>
                    <a:pt x="38" y="5879"/>
                    <a:pt x="38" y="5953"/>
                  </a:cubicBezTo>
                  <a:cubicBezTo>
                    <a:pt x="38" y="6027"/>
                    <a:pt x="38" y="6064"/>
                    <a:pt x="1" y="6101"/>
                  </a:cubicBezTo>
                  <a:cubicBezTo>
                    <a:pt x="1" y="6248"/>
                    <a:pt x="1" y="6396"/>
                    <a:pt x="1" y="6544"/>
                  </a:cubicBezTo>
                  <a:cubicBezTo>
                    <a:pt x="1" y="6692"/>
                    <a:pt x="1" y="6803"/>
                    <a:pt x="1" y="6914"/>
                  </a:cubicBezTo>
                  <a:cubicBezTo>
                    <a:pt x="1" y="6914"/>
                    <a:pt x="1" y="6951"/>
                    <a:pt x="1" y="6951"/>
                  </a:cubicBezTo>
                  <a:cubicBezTo>
                    <a:pt x="1" y="7062"/>
                    <a:pt x="38" y="7173"/>
                    <a:pt x="38" y="7247"/>
                  </a:cubicBezTo>
                  <a:cubicBezTo>
                    <a:pt x="38" y="7284"/>
                    <a:pt x="38" y="7284"/>
                    <a:pt x="38" y="7321"/>
                  </a:cubicBezTo>
                  <a:cubicBezTo>
                    <a:pt x="75" y="7395"/>
                    <a:pt x="75" y="7505"/>
                    <a:pt x="112" y="7579"/>
                  </a:cubicBezTo>
                  <a:lnTo>
                    <a:pt x="112" y="7616"/>
                  </a:lnTo>
                  <a:cubicBezTo>
                    <a:pt x="149" y="7727"/>
                    <a:pt x="186" y="7801"/>
                    <a:pt x="223" y="7875"/>
                  </a:cubicBezTo>
                  <a:cubicBezTo>
                    <a:pt x="223" y="7912"/>
                    <a:pt x="223" y="7912"/>
                    <a:pt x="223" y="7912"/>
                  </a:cubicBezTo>
                  <a:cubicBezTo>
                    <a:pt x="260" y="8023"/>
                    <a:pt x="296" y="8097"/>
                    <a:pt x="333" y="8171"/>
                  </a:cubicBezTo>
                  <a:cubicBezTo>
                    <a:pt x="370" y="8282"/>
                    <a:pt x="444" y="8356"/>
                    <a:pt x="481" y="8393"/>
                  </a:cubicBezTo>
                  <a:cubicBezTo>
                    <a:pt x="518" y="8467"/>
                    <a:pt x="592" y="8541"/>
                    <a:pt x="629" y="8615"/>
                  </a:cubicBezTo>
                  <a:lnTo>
                    <a:pt x="666" y="8615"/>
                  </a:lnTo>
                  <a:cubicBezTo>
                    <a:pt x="703" y="8688"/>
                    <a:pt x="777" y="8725"/>
                    <a:pt x="851" y="8762"/>
                  </a:cubicBezTo>
                  <a:cubicBezTo>
                    <a:pt x="851" y="8762"/>
                    <a:pt x="851" y="8799"/>
                    <a:pt x="851" y="8799"/>
                  </a:cubicBezTo>
                  <a:cubicBezTo>
                    <a:pt x="925" y="8836"/>
                    <a:pt x="999" y="8873"/>
                    <a:pt x="1036" y="8910"/>
                  </a:cubicBezTo>
                  <a:cubicBezTo>
                    <a:pt x="1073" y="8910"/>
                    <a:pt x="1073" y="8910"/>
                    <a:pt x="1073" y="8947"/>
                  </a:cubicBezTo>
                  <a:cubicBezTo>
                    <a:pt x="1147" y="8984"/>
                    <a:pt x="1221" y="8984"/>
                    <a:pt x="1295" y="9021"/>
                  </a:cubicBezTo>
                  <a:lnTo>
                    <a:pt x="1332" y="9021"/>
                  </a:lnTo>
                  <a:cubicBezTo>
                    <a:pt x="1369" y="9058"/>
                    <a:pt x="1443" y="9095"/>
                    <a:pt x="1553" y="9095"/>
                  </a:cubicBezTo>
                  <a:cubicBezTo>
                    <a:pt x="1627" y="9132"/>
                    <a:pt x="1738" y="9132"/>
                    <a:pt x="1812" y="9132"/>
                  </a:cubicBezTo>
                  <a:lnTo>
                    <a:pt x="2108" y="9132"/>
                  </a:lnTo>
                  <a:cubicBezTo>
                    <a:pt x="2182" y="9132"/>
                    <a:pt x="2293" y="9132"/>
                    <a:pt x="2367" y="9095"/>
                  </a:cubicBezTo>
                  <a:lnTo>
                    <a:pt x="2404" y="9095"/>
                  </a:lnTo>
                  <a:cubicBezTo>
                    <a:pt x="2515" y="9095"/>
                    <a:pt x="2589" y="9058"/>
                    <a:pt x="2663" y="9021"/>
                  </a:cubicBezTo>
                  <a:lnTo>
                    <a:pt x="2737" y="9021"/>
                  </a:lnTo>
                  <a:cubicBezTo>
                    <a:pt x="2810" y="8984"/>
                    <a:pt x="2921" y="8984"/>
                    <a:pt x="2995" y="8910"/>
                  </a:cubicBezTo>
                  <a:cubicBezTo>
                    <a:pt x="3180" y="8873"/>
                    <a:pt x="3328" y="8799"/>
                    <a:pt x="3476" y="8688"/>
                  </a:cubicBezTo>
                  <a:cubicBezTo>
                    <a:pt x="5472" y="7616"/>
                    <a:pt x="7062" y="4880"/>
                    <a:pt x="7099" y="2588"/>
                  </a:cubicBezTo>
                  <a:cubicBezTo>
                    <a:pt x="7099" y="2366"/>
                    <a:pt x="7099" y="2145"/>
                    <a:pt x="7062" y="1960"/>
                  </a:cubicBezTo>
                  <a:cubicBezTo>
                    <a:pt x="7025" y="1849"/>
                    <a:pt x="7025" y="1775"/>
                    <a:pt x="6988" y="1664"/>
                  </a:cubicBezTo>
                  <a:cubicBezTo>
                    <a:pt x="6988" y="1664"/>
                    <a:pt x="6988" y="1664"/>
                    <a:pt x="6988" y="1627"/>
                  </a:cubicBezTo>
                  <a:cubicBezTo>
                    <a:pt x="6988" y="1553"/>
                    <a:pt x="6951" y="1442"/>
                    <a:pt x="6914" y="1368"/>
                  </a:cubicBezTo>
                  <a:cubicBezTo>
                    <a:pt x="6914" y="1368"/>
                    <a:pt x="6914" y="1331"/>
                    <a:pt x="6914" y="1331"/>
                  </a:cubicBezTo>
                  <a:cubicBezTo>
                    <a:pt x="6877" y="1257"/>
                    <a:pt x="6840" y="1183"/>
                    <a:pt x="6803" y="1109"/>
                  </a:cubicBezTo>
                  <a:cubicBezTo>
                    <a:pt x="6803" y="1073"/>
                    <a:pt x="6803" y="1073"/>
                    <a:pt x="6803" y="1073"/>
                  </a:cubicBezTo>
                  <a:cubicBezTo>
                    <a:pt x="6766" y="999"/>
                    <a:pt x="6729" y="925"/>
                    <a:pt x="6655" y="851"/>
                  </a:cubicBezTo>
                  <a:cubicBezTo>
                    <a:pt x="6655" y="851"/>
                    <a:pt x="6655" y="814"/>
                    <a:pt x="6655" y="814"/>
                  </a:cubicBezTo>
                  <a:cubicBezTo>
                    <a:pt x="6618" y="740"/>
                    <a:pt x="6545" y="703"/>
                    <a:pt x="6508" y="629"/>
                  </a:cubicBezTo>
                  <a:cubicBezTo>
                    <a:pt x="6508" y="629"/>
                    <a:pt x="6508" y="629"/>
                    <a:pt x="6508" y="592"/>
                  </a:cubicBezTo>
                  <a:cubicBezTo>
                    <a:pt x="6434" y="555"/>
                    <a:pt x="6397" y="481"/>
                    <a:pt x="6323" y="444"/>
                  </a:cubicBezTo>
                  <a:cubicBezTo>
                    <a:pt x="6249" y="370"/>
                    <a:pt x="6212" y="333"/>
                    <a:pt x="6138" y="296"/>
                  </a:cubicBezTo>
                  <a:lnTo>
                    <a:pt x="6101" y="296"/>
                  </a:lnTo>
                  <a:cubicBezTo>
                    <a:pt x="6064" y="259"/>
                    <a:pt x="5990" y="222"/>
                    <a:pt x="5916" y="185"/>
                  </a:cubicBezTo>
                  <a:cubicBezTo>
                    <a:pt x="5916" y="185"/>
                    <a:pt x="5879" y="185"/>
                    <a:pt x="5879" y="148"/>
                  </a:cubicBezTo>
                  <a:cubicBezTo>
                    <a:pt x="5805" y="148"/>
                    <a:pt x="5731" y="111"/>
                    <a:pt x="5657" y="74"/>
                  </a:cubicBezTo>
                  <a:lnTo>
                    <a:pt x="5620" y="74"/>
                  </a:lnTo>
                  <a:cubicBezTo>
                    <a:pt x="5546" y="74"/>
                    <a:pt x="5472" y="37"/>
                    <a:pt x="5398" y="37"/>
                  </a:cubicBezTo>
                  <a:cubicBezTo>
                    <a:pt x="5288" y="37"/>
                    <a:pt x="5214" y="0"/>
                    <a:pt x="5140"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6"/>
            <p:cNvSpPr/>
            <p:nvPr/>
          </p:nvSpPr>
          <p:spPr>
            <a:xfrm flipH="1">
              <a:off x="6634050" y="1900360"/>
              <a:ext cx="349756" cy="448765"/>
            </a:xfrm>
            <a:custGeom>
              <a:avLst/>
              <a:gdLst/>
              <a:ahLst/>
              <a:cxnLst/>
              <a:rect l="l" t="t" r="r" b="b"/>
              <a:pathLst>
                <a:path w="6656" h="8541" extrusionOk="0">
                  <a:moveTo>
                    <a:pt x="4548" y="0"/>
                  </a:moveTo>
                  <a:cubicBezTo>
                    <a:pt x="4474" y="0"/>
                    <a:pt x="4363" y="37"/>
                    <a:pt x="4289" y="37"/>
                  </a:cubicBezTo>
                  <a:lnTo>
                    <a:pt x="4252" y="74"/>
                  </a:lnTo>
                  <a:cubicBezTo>
                    <a:pt x="4178" y="74"/>
                    <a:pt x="4067" y="111"/>
                    <a:pt x="3993" y="148"/>
                  </a:cubicBezTo>
                  <a:lnTo>
                    <a:pt x="3956" y="148"/>
                  </a:lnTo>
                  <a:cubicBezTo>
                    <a:pt x="3883" y="185"/>
                    <a:pt x="3772" y="222"/>
                    <a:pt x="3698" y="259"/>
                  </a:cubicBezTo>
                  <a:lnTo>
                    <a:pt x="3661" y="259"/>
                  </a:lnTo>
                  <a:cubicBezTo>
                    <a:pt x="3550" y="296"/>
                    <a:pt x="3476" y="370"/>
                    <a:pt x="3365" y="407"/>
                  </a:cubicBezTo>
                  <a:cubicBezTo>
                    <a:pt x="3254" y="481"/>
                    <a:pt x="3180" y="518"/>
                    <a:pt x="3069" y="592"/>
                  </a:cubicBezTo>
                  <a:cubicBezTo>
                    <a:pt x="3032" y="629"/>
                    <a:pt x="3032" y="629"/>
                    <a:pt x="2995" y="629"/>
                  </a:cubicBezTo>
                  <a:cubicBezTo>
                    <a:pt x="2921" y="703"/>
                    <a:pt x="2810" y="777"/>
                    <a:pt x="2736" y="850"/>
                  </a:cubicBezTo>
                  <a:cubicBezTo>
                    <a:pt x="2699" y="850"/>
                    <a:pt x="2699" y="887"/>
                    <a:pt x="2663" y="887"/>
                  </a:cubicBezTo>
                  <a:cubicBezTo>
                    <a:pt x="2663" y="924"/>
                    <a:pt x="2626" y="924"/>
                    <a:pt x="2589" y="961"/>
                  </a:cubicBezTo>
                  <a:cubicBezTo>
                    <a:pt x="2515" y="1035"/>
                    <a:pt x="2478" y="1072"/>
                    <a:pt x="2404" y="1109"/>
                  </a:cubicBezTo>
                  <a:cubicBezTo>
                    <a:pt x="2404" y="1109"/>
                    <a:pt x="2367" y="1146"/>
                    <a:pt x="2367" y="1146"/>
                  </a:cubicBezTo>
                  <a:cubicBezTo>
                    <a:pt x="2256" y="1257"/>
                    <a:pt x="2182" y="1331"/>
                    <a:pt x="2108" y="1405"/>
                  </a:cubicBezTo>
                  <a:cubicBezTo>
                    <a:pt x="2071" y="1442"/>
                    <a:pt x="2071" y="1442"/>
                    <a:pt x="2034" y="1479"/>
                  </a:cubicBezTo>
                  <a:cubicBezTo>
                    <a:pt x="1960" y="1553"/>
                    <a:pt x="1886" y="1664"/>
                    <a:pt x="1775" y="1738"/>
                  </a:cubicBezTo>
                  <a:lnTo>
                    <a:pt x="1775" y="1775"/>
                  </a:lnTo>
                  <a:cubicBezTo>
                    <a:pt x="1701" y="1849"/>
                    <a:pt x="1627" y="1960"/>
                    <a:pt x="1553" y="2071"/>
                  </a:cubicBezTo>
                  <a:cubicBezTo>
                    <a:pt x="1516" y="2107"/>
                    <a:pt x="1516" y="2107"/>
                    <a:pt x="1479" y="2144"/>
                  </a:cubicBezTo>
                  <a:cubicBezTo>
                    <a:pt x="1406" y="2255"/>
                    <a:pt x="1332" y="2366"/>
                    <a:pt x="1258" y="2477"/>
                  </a:cubicBezTo>
                  <a:cubicBezTo>
                    <a:pt x="1258" y="2477"/>
                    <a:pt x="1221" y="2477"/>
                    <a:pt x="1221" y="2514"/>
                  </a:cubicBezTo>
                  <a:cubicBezTo>
                    <a:pt x="1147" y="2588"/>
                    <a:pt x="1110" y="2699"/>
                    <a:pt x="1036" y="2810"/>
                  </a:cubicBezTo>
                  <a:cubicBezTo>
                    <a:pt x="1036" y="2847"/>
                    <a:pt x="999" y="2847"/>
                    <a:pt x="999" y="2884"/>
                  </a:cubicBezTo>
                  <a:cubicBezTo>
                    <a:pt x="925" y="2995"/>
                    <a:pt x="851" y="3106"/>
                    <a:pt x="814" y="3217"/>
                  </a:cubicBezTo>
                  <a:cubicBezTo>
                    <a:pt x="777" y="3254"/>
                    <a:pt x="777" y="3254"/>
                    <a:pt x="777" y="3291"/>
                  </a:cubicBezTo>
                  <a:cubicBezTo>
                    <a:pt x="703" y="3401"/>
                    <a:pt x="666" y="3512"/>
                    <a:pt x="629" y="3586"/>
                  </a:cubicBezTo>
                  <a:cubicBezTo>
                    <a:pt x="592" y="3623"/>
                    <a:pt x="592" y="3660"/>
                    <a:pt x="592" y="3660"/>
                  </a:cubicBezTo>
                  <a:cubicBezTo>
                    <a:pt x="518" y="3771"/>
                    <a:pt x="481" y="3919"/>
                    <a:pt x="444" y="4030"/>
                  </a:cubicBezTo>
                  <a:cubicBezTo>
                    <a:pt x="444" y="4067"/>
                    <a:pt x="407" y="4067"/>
                    <a:pt x="407" y="4104"/>
                  </a:cubicBezTo>
                  <a:cubicBezTo>
                    <a:pt x="370" y="4215"/>
                    <a:pt x="333" y="4326"/>
                    <a:pt x="296" y="4437"/>
                  </a:cubicBezTo>
                  <a:cubicBezTo>
                    <a:pt x="296" y="4474"/>
                    <a:pt x="296" y="4474"/>
                    <a:pt x="259" y="4474"/>
                  </a:cubicBezTo>
                  <a:cubicBezTo>
                    <a:pt x="222" y="4585"/>
                    <a:pt x="222" y="4732"/>
                    <a:pt x="185" y="4843"/>
                  </a:cubicBezTo>
                  <a:cubicBezTo>
                    <a:pt x="185" y="4880"/>
                    <a:pt x="149" y="4917"/>
                    <a:pt x="149" y="4917"/>
                  </a:cubicBezTo>
                  <a:cubicBezTo>
                    <a:pt x="149" y="4954"/>
                    <a:pt x="149" y="4991"/>
                    <a:pt x="149" y="5028"/>
                  </a:cubicBezTo>
                  <a:cubicBezTo>
                    <a:pt x="112" y="5102"/>
                    <a:pt x="112" y="5213"/>
                    <a:pt x="75" y="5287"/>
                  </a:cubicBezTo>
                  <a:cubicBezTo>
                    <a:pt x="75" y="5398"/>
                    <a:pt x="38" y="5472"/>
                    <a:pt x="38" y="5583"/>
                  </a:cubicBezTo>
                  <a:cubicBezTo>
                    <a:pt x="38" y="5620"/>
                    <a:pt x="38" y="5657"/>
                    <a:pt x="38" y="5694"/>
                  </a:cubicBezTo>
                  <a:cubicBezTo>
                    <a:pt x="1" y="5842"/>
                    <a:pt x="1" y="5989"/>
                    <a:pt x="1" y="6137"/>
                  </a:cubicBezTo>
                  <a:cubicBezTo>
                    <a:pt x="1" y="6248"/>
                    <a:pt x="1" y="6359"/>
                    <a:pt x="1" y="6470"/>
                  </a:cubicBezTo>
                  <a:cubicBezTo>
                    <a:pt x="1" y="6581"/>
                    <a:pt x="38" y="6692"/>
                    <a:pt x="38" y="6766"/>
                  </a:cubicBezTo>
                  <a:cubicBezTo>
                    <a:pt x="38" y="6803"/>
                    <a:pt x="38" y="6803"/>
                    <a:pt x="38" y="6803"/>
                  </a:cubicBezTo>
                  <a:cubicBezTo>
                    <a:pt x="75" y="6914"/>
                    <a:pt x="75" y="6988"/>
                    <a:pt x="112" y="7099"/>
                  </a:cubicBezTo>
                  <a:cubicBezTo>
                    <a:pt x="112" y="7099"/>
                    <a:pt x="112" y="7099"/>
                    <a:pt x="112" y="7136"/>
                  </a:cubicBezTo>
                  <a:cubicBezTo>
                    <a:pt x="149" y="7209"/>
                    <a:pt x="185" y="7283"/>
                    <a:pt x="185" y="7357"/>
                  </a:cubicBezTo>
                  <a:cubicBezTo>
                    <a:pt x="222" y="7394"/>
                    <a:pt x="222" y="7394"/>
                    <a:pt x="222" y="7394"/>
                  </a:cubicBezTo>
                  <a:cubicBezTo>
                    <a:pt x="259" y="7468"/>
                    <a:pt x="296" y="7542"/>
                    <a:pt x="333" y="7616"/>
                  </a:cubicBezTo>
                  <a:cubicBezTo>
                    <a:pt x="333" y="7616"/>
                    <a:pt x="333" y="7653"/>
                    <a:pt x="333" y="7653"/>
                  </a:cubicBezTo>
                  <a:cubicBezTo>
                    <a:pt x="370" y="7727"/>
                    <a:pt x="407" y="7801"/>
                    <a:pt x="444" y="7838"/>
                  </a:cubicBezTo>
                  <a:cubicBezTo>
                    <a:pt x="518" y="7912"/>
                    <a:pt x="555" y="7986"/>
                    <a:pt x="592" y="8023"/>
                  </a:cubicBezTo>
                  <a:cubicBezTo>
                    <a:pt x="629" y="8023"/>
                    <a:pt x="629" y="8060"/>
                    <a:pt x="629" y="8060"/>
                  </a:cubicBezTo>
                  <a:cubicBezTo>
                    <a:pt x="666" y="8097"/>
                    <a:pt x="740" y="8134"/>
                    <a:pt x="777" y="8208"/>
                  </a:cubicBezTo>
                  <a:lnTo>
                    <a:pt x="814" y="8208"/>
                  </a:lnTo>
                  <a:cubicBezTo>
                    <a:pt x="851" y="8245"/>
                    <a:pt x="925" y="8282"/>
                    <a:pt x="999" y="8319"/>
                  </a:cubicBezTo>
                  <a:cubicBezTo>
                    <a:pt x="999" y="8319"/>
                    <a:pt x="999" y="8356"/>
                    <a:pt x="999" y="8356"/>
                  </a:cubicBezTo>
                  <a:cubicBezTo>
                    <a:pt x="1073" y="8393"/>
                    <a:pt x="1147" y="8393"/>
                    <a:pt x="1221" y="8429"/>
                  </a:cubicBezTo>
                  <a:cubicBezTo>
                    <a:pt x="1295" y="8466"/>
                    <a:pt x="1369" y="8503"/>
                    <a:pt x="1442" y="8503"/>
                  </a:cubicBezTo>
                  <a:lnTo>
                    <a:pt x="1479" y="8503"/>
                  </a:lnTo>
                  <a:cubicBezTo>
                    <a:pt x="1553" y="8503"/>
                    <a:pt x="1627" y="8540"/>
                    <a:pt x="1701" y="8540"/>
                  </a:cubicBezTo>
                  <a:lnTo>
                    <a:pt x="1960" y="8540"/>
                  </a:lnTo>
                  <a:cubicBezTo>
                    <a:pt x="2071" y="8540"/>
                    <a:pt x="2145" y="8540"/>
                    <a:pt x="2219" y="8503"/>
                  </a:cubicBezTo>
                  <a:lnTo>
                    <a:pt x="2256" y="8503"/>
                  </a:lnTo>
                  <a:cubicBezTo>
                    <a:pt x="2330" y="8503"/>
                    <a:pt x="2441" y="8466"/>
                    <a:pt x="2515" y="8429"/>
                  </a:cubicBezTo>
                  <a:lnTo>
                    <a:pt x="2552" y="8429"/>
                  </a:lnTo>
                  <a:cubicBezTo>
                    <a:pt x="2626" y="8393"/>
                    <a:pt x="2736" y="8393"/>
                    <a:pt x="2810" y="8356"/>
                  </a:cubicBezTo>
                  <a:cubicBezTo>
                    <a:pt x="2958" y="8282"/>
                    <a:pt x="3106" y="8208"/>
                    <a:pt x="3291" y="8134"/>
                  </a:cubicBezTo>
                  <a:cubicBezTo>
                    <a:pt x="5103" y="7099"/>
                    <a:pt x="6618" y="4548"/>
                    <a:pt x="6655" y="2403"/>
                  </a:cubicBezTo>
                  <a:cubicBezTo>
                    <a:pt x="6655" y="2181"/>
                    <a:pt x="6655" y="1997"/>
                    <a:pt x="6618" y="1812"/>
                  </a:cubicBezTo>
                  <a:cubicBezTo>
                    <a:pt x="6618" y="1701"/>
                    <a:pt x="6581" y="1627"/>
                    <a:pt x="6581" y="1553"/>
                  </a:cubicBezTo>
                  <a:cubicBezTo>
                    <a:pt x="6544" y="1516"/>
                    <a:pt x="6544" y="1516"/>
                    <a:pt x="6544" y="1516"/>
                  </a:cubicBezTo>
                  <a:cubicBezTo>
                    <a:pt x="6544" y="1442"/>
                    <a:pt x="6507" y="1331"/>
                    <a:pt x="6470" y="1257"/>
                  </a:cubicBezTo>
                  <a:cubicBezTo>
                    <a:pt x="6470" y="1257"/>
                    <a:pt x="6470" y="1257"/>
                    <a:pt x="6470" y="1220"/>
                  </a:cubicBezTo>
                  <a:cubicBezTo>
                    <a:pt x="6434" y="1146"/>
                    <a:pt x="6434" y="1072"/>
                    <a:pt x="6397" y="998"/>
                  </a:cubicBezTo>
                  <a:cubicBezTo>
                    <a:pt x="6360" y="998"/>
                    <a:pt x="6360" y="998"/>
                    <a:pt x="6360" y="961"/>
                  </a:cubicBezTo>
                  <a:cubicBezTo>
                    <a:pt x="6323" y="887"/>
                    <a:pt x="6286" y="850"/>
                    <a:pt x="6249" y="777"/>
                  </a:cubicBezTo>
                  <a:cubicBezTo>
                    <a:pt x="6249" y="777"/>
                    <a:pt x="6249" y="740"/>
                    <a:pt x="6249" y="740"/>
                  </a:cubicBezTo>
                  <a:cubicBezTo>
                    <a:pt x="6175" y="666"/>
                    <a:pt x="6138" y="629"/>
                    <a:pt x="6101" y="555"/>
                  </a:cubicBezTo>
                  <a:cubicBezTo>
                    <a:pt x="6027" y="481"/>
                    <a:pt x="5990" y="444"/>
                    <a:pt x="5916" y="407"/>
                  </a:cubicBezTo>
                  <a:cubicBezTo>
                    <a:pt x="5916" y="407"/>
                    <a:pt x="5916" y="407"/>
                    <a:pt x="5916" y="370"/>
                  </a:cubicBezTo>
                  <a:cubicBezTo>
                    <a:pt x="5879" y="333"/>
                    <a:pt x="5805" y="296"/>
                    <a:pt x="5768" y="259"/>
                  </a:cubicBezTo>
                  <a:lnTo>
                    <a:pt x="5731" y="259"/>
                  </a:lnTo>
                  <a:cubicBezTo>
                    <a:pt x="5657" y="222"/>
                    <a:pt x="5620" y="185"/>
                    <a:pt x="5546" y="148"/>
                  </a:cubicBezTo>
                  <a:lnTo>
                    <a:pt x="5509" y="148"/>
                  </a:lnTo>
                  <a:cubicBezTo>
                    <a:pt x="5435" y="111"/>
                    <a:pt x="5398" y="74"/>
                    <a:pt x="5324" y="74"/>
                  </a:cubicBezTo>
                  <a:cubicBezTo>
                    <a:pt x="5324" y="74"/>
                    <a:pt x="5287" y="37"/>
                    <a:pt x="5287" y="37"/>
                  </a:cubicBezTo>
                  <a:cubicBezTo>
                    <a:pt x="5213" y="37"/>
                    <a:pt x="5140" y="0"/>
                    <a:pt x="5066"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6"/>
            <p:cNvSpPr/>
            <p:nvPr/>
          </p:nvSpPr>
          <p:spPr>
            <a:xfrm flipH="1">
              <a:off x="6651548" y="1911973"/>
              <a:ext cx="326425" cy="419657"/>
            </a:xfrm>
            <a:custGeom>
              <a:avLst/>
              <a:gdLst/>
              <a:ahLst/>
              <a:cxnLst/>
              <a:rect l="l" t="t" r="r" b="b"/>
              <a:pathLst>
                <a:path w="6212" h="7987" extrusionOk="0">
                  <a:moveTo>
                    <a:pt x="4252" y="1"/>
                  </a:moveTo>
                  <a:cubicBezTo>
                    <a:pt x="4252" y="1"/>
                    <a:pt x="4252" y="1"/>
                    <a:pt x="4215" y="38"/>
                  </a:cubicBezTo>
                  <a:cubicBezTo>
                    <a:pt x="4141" y="38"/>
                    <a:pt x="4067" y="38"/>
                    <a:pt x="3993" y="75"/>
                  </a:cubicBezTo>
                  <a:lnTo>
                    <a:pt x="3956" y="75"/>
                  </a:lnTo>
                  <a:cubicBezTo>
                    <a:pt x="3882" y="75"/>
                    <a:pt x="3809" y="112"/>
                    <a:pt x="3735" y="149"/>
                  </a:cubicBezTo>
                  <a:lnTo>
                    <a:pt x="3698" y="149"/>
                  </a:lnTo>
                  <a:cubicBezTo>
                    <a:pt x="3624" y="186"/>
                    <a:pt x="3513" y="223"/>
                    <a:pt x="3439" y="260"/>
                  </a:cubicBezTo>
                  <a:lnTo>
                    <a:pt x="3402" y="260"/>
                  </a:lnTo>
                  <a:cubicBezTo>
                    <a:pt x="3328" y="297"/>
                    <a:pt x="3254" y="334"/>
                    <a:pt x="3143" y="408"/>
                  </a:cubicBezTo>
                  <a:cubicBezTo>
                    <a:pt x="3069" y="445"/>
                    <a:pt x="2958" y="519"/>
                    <a:pt x="2847" y="593"/>
                  </a:cubicBezTo>
                  <a:lnTo>
                    <a:pt x="2810" y="593"/>
                  </a:lnTo>
                  <a:cubicBezTo>
                    <a:pt x="2736" y="666"/>
                    <a:pt x="2625" y="740"/>
                    <a:pt x="2552" y="814"/>
                  </a:cubicBezTo>
                  <a:cubicBezTo>
                    <a:pt x="2515" y="814"/>
                    <a:pt x="2515" y="814"/>
                    <a:pt x="2478" y="851"/>
                  </a:cubicBezTo>
                  <a:cubicBezTo>
                    <a:pt x="2478" y="851"/>
                    <a:pt x="2441" y="888"/>
                    <a:pt x="2404" y="888"/>
                  </a:cubicBezTo>
                  <a:cubicBezTo>
                    <a:pt x="2367" y="962"/>
                    <a:pt x="2293" y="999"/>
                    <a:pt x="2256" y="1036"/>
                  </a:cubicBezTo>
                  <a:cubicBezTo>
                    <a:pt x="2256" y="1073"/>
                    <a:pt x="2219" y="1073"/>
                    <a:pt x="2219" y="1073"/>
                  </a:cubicBezTo>
                  <a:cubicBezTo>
                    <a:pt x="2219" y="1073"/>
                    <a:pt x="2219" y="1110"/>
                    <a:pt x="2182" y="1110"/>
                  </a:cubicBezTo>
                  <a:cubicBezTo>
                    <a:pt x="2108" y="1184"/>
                    <a:pt x="2034" y="1258"/>
                    <a:pt x="1960" y="1332"/>
                  </a:cubicBezTo>
                  <a:cubicBezTo>
                    <a:pt x="1960" y="1332"/>
                    <a:pt x="1923" y="1369"/>
                    <a:pt x="1923" y="1406"/>
                  </a:cubicBezTo>
                  <a:cubicBezTo>
                    <a:pt x="1812" y="1480"/>
                    <a:pt x="1738" y="1554"/>
                    <a:pt x="1664" y="1665"/>
                  </a:cubicBezTo>
                  <a:cubicBezTo>
                    <a:pt x="1590" y="1739"/>
                    <a:pt x="1516" y="1850"/>
                    <a:pt x="1442" y="1923"/>
                  </a:cubicBezTo>
                  <a:cubicBezTo>
                    <a:pt x="1405" y="1960"/>
                    <a:pt x="1405" y="1997"/>
                    <a:pt x="1368" y="1997"/>
                  </a:cubicBezTo>
                  <a:cubicBezTo>
                    <a:pt x="1295" y="2108"/>
                    <a:pt x="1258" y="2219"/>
                    <a:pt x="1184" y="2293"/>
                  </a:cubicBezTo>
                  <a:cubicBezTo>
                    <a:pt x="1147" y="2330"/>
                    <a:pt x="1147" y="2330"/>
                    <a:pt x="1147" y="2367"/>
                  </a:cubicBezTo>
                  <a:cubicBezTo>
                    <a:pt x="1073" y="2441"/>
                    <a:pt x="1036" y="2552"/>
                    <a:pt x="962" y="2626"/>
                  </a:cubicBezTo>
                  <a:cubicBezTo>
                    <a:pt x="962" y="2663"/>
                    <a:pt x="925" y="2663"/>
                    <a:pt x="925" y="2700"/>
                  </a:cubicBezTo>
                  <a:cubicBezTo>
                    <a:pt x="851" y="2811"/>
                    <a:pt x="814" y="2922"/>
                    <a:pt x="740" y="3033"/>
                  </a:cubicBezTo>
                  <a:cubicBezTo>
                    <a:pt x="740" y="3033"/>
                    <a:pt x="740" y="3070"/>
                    <a:pt x="703" y="3070"/>
                  </a:cubicBezTo>
                  <a:cubicBezTo>
                    <a:pt x="666" y="3180"/>
                    <a:pt x="629" y="3291"/>
                    <a:pt x="592" y="3365"/>
                  </a:cubicBezTo>
                  <a:cubicBezTo>
                    <a:pt x="555" y="3402"/>
                    <a:pt x="555" y="3402"/>
                    <a:pt x="555" y="3439"/>
                  </a:cubicBezTo>
                  <a:cubicBezTo>
                    <a:pt x="518" y="3550"/>
                    <a:pt x="444" y="3661"/>
                    <a:pt x="407" y="3772"/>
                  </a:cubicBezTo>
                  <a:cubicBezTo>
                    <a:pt x="407" y="3809"/>
                    <a:pt x="407" y="3809"/>
                    <a:pt x="370" y="3846"/>
                  </a:cubicBezTo>
                  <a:cubicBezTo>
                    <a:pt x="333" y="3957"/>
                    <a:pt x="296" y="4068"/>
                    <a:pt x="259" y="4142"/>
                  </a:cubicBezTo>
                  <a:cubicBezTo>
                    <a:pt x="259" y="4179"/>
                    <a:pt x="259" y="4179"/>
                    <a:pt x="259" y="4179"/>
                  </a:cubicBezTo>
                  <a:cubicBezTo>
                    <a:pt x="222" y="4290"/>
                    <a:pt x="185" y="4400"/>
                    <a:pt x="185" y="4548"/>
                  </a:cubicBezTo>
                  <a:cubicBezTo>
                    <a:pt x="148" y="4548"/>
                    <a:pt x="148" y="4585"/>
                    <a:pt x="148" y="4622"/>
                  </a:cubicBezTo>
                  <a:cubicBezTo>
                    <a:pt x="148" y="4659"/>
                    <a:pt x="148" y="4659"/>
                    <a:pt x="111" y="4696"/>
                  </a:cubicBezTo>
                  <a:cubicBezTo>
                    <a:pt x="111" y="4770"/>
                    <a:pt x="111" y="4881"/>
                    <a:pt x="74" y="4918"/>
                  </a:cubicBezTo>
                  <a:cubicBezTo>
                    <a:pt x="74" y="4918"/>
                    <a:pt x="74" y="4955"/>
                    <a:pt x="74" y="4955"/>
                  </a:cubicBezTo>
                  <a:cubicBezTo>
                    <a:pt x="74" y="5029"/>
                    <a:pt x="38" y="5103"/>
                    <a:pt x="38" y="5214"/>
                  </a:cubicBezTo>
                  <a:cubicBezTo>
                    <a:pt x="38" y="5251"/>
                    <a:pt x="38" y="5288"/>
                    <a:pt x="38" y="5325"/>
                  </a:cubicBezTo>
                  <a:cubicBezTo>
                    <a:pt x="1" y="5473"/>
                    <a:pt x="1" y="5584"/>
                    <a:pt x="1" y="5731"/>
                  </a:cubicBezTo>
                  <a:cubicBezTo>
                    <a:pt x="1" y="5842"/>
                    <a:pt x="1" y="5916"/>
                    <a:pt x="1" y="6027"/>
                  </a:cubicBezTo>
                  <a:cubicBezTo>
                    <a:pt x="1" y="6027"/>
                    <a:pt x="1" y="6064"/>
                    <a:pt x="1" y="6064"/>
                  </a:cubicBezTo>
                  <a:cubicBezTo>
                    <a:pt x="38" y="6138"/>
                    <a:pt x="38" y="6249"/>
                    <a:pt x="38" y="6323"/>
                  </a:cubicBezTo>
                  <a:cubicBezTo>
                    <a:pt x="38" y="6360"/>
                    <a:pt x="38" y="6360"/>
                    <a:pt x="38" y="6360"/>
                  </a:cubicBezTo>
                  <a:cubicBezTo>
                    <a:pt x="74" y="6471"/>
                    <a:pt x="74" y="6545"/>
                    <a:pt x="111" y="6619"/>
                  </a:cubicBezTo>
                  <a:cubicBezTo>
                    <a:pt x="111" y="6619"/>
                    <a:pt x="111" y="6656"/>
                    <a:pt x="111" y="6656"/>
                  </a:cubicBezTo>
                  <a:cubicBezTo>
                    <a:pt x="148" y="6730"/>
                    <a:pt x="148" y="6804"/>
                    <a:pt x="185" y="6878"/>
                  </a:cubicBezTo>
                  <a:cubicBezTo>
                    <a:pt x="185" y="6915"/>
                    <a:pt x="185" y="6915"/>
                    <a:pt x="185" y="6915"/>
                  </a:cubicBezTo>
                  <a:cubicBezTo>
                    <a:pt x="222" y="6988"/>
                    <a:pt x="259" y="7062"/>
                    <a:pt x="296" y="7136"/>
                  </a:cubicBezTo>
                  <a:cubicBezTo>
                    <a:pt x="333" y="7210"/>
                    <a:pt x="370" y="7284"/>
                    <a:pt x="444" y="7321"/>
                  </a:cubicBezTo>
                  <a:cubicBezTo>
                    <a:pt x="481" y="7395"/>
                    <a:pt x="518" y="7469"/>
                    <a:pt x="555" y="7506"/>
                  </a:cubicBezTo>
                  <a:lnTo>
                    <a:pt x="592" y="7506"/>
                  </a:lnTo>
                  <a:cubicBezTo>
                    <a:pt x="629" y="7580"/>
                    <a:pt x="666" y="7617"/>
                    <a:pt x="740" y="7654"/>
                  </a:cubicBezTo>
                  <a:cubicBezTo>
                    <a:pt x="740" y="7654"/>
                    <a:pt x="740" y="7654"/>
                    <a:pt x="777" y="7691"/>
                  </a:cubicBezTo>
                  <a:cubicBezTo>
                    <a:pt x="814" y="7728"/>
                    <a:pt x="851" y="7765"/>
                    <a:pt x="925" y="7765"/>
                  </a:cubicBezTo>
                  <a:cubicBezTo>
                    <a:pt x="925" y="7802"/>
                    <a:pt x="925" y="7802"/>
                    <a:pt x="962" y="7802"/>
                  </a:cubicBezTo>
                  <a:cubicBezTo>
                    <a:pt x="999" y="7839"/>
                    <a:pt x="1073" y="7839"/>
                    <a:pt x="1110" y="7876"/>
                  </a:cubicBezTo>
                  <a:lnTo>
                    <a:pt x="1147" y="7876"/>
                  </a:lnTo>
                  <a:cubicBezTo>
                    <a:pt x="1221" y="7913"/>
                    <a:pt x="1295" y="7913"/>
                    <a:pt x="1368" y="7950"/>
                  </a:cubicBezTo>
                  <a:cubicBezTo>
                    <a:pt x="1442" y="7950"/>
                    <a:pt x="1516" y="7987"/>
                    <a:pt x="1590" y="7987"/>
                  </a:cubicBezTo>
                  <a:lnTo>
                    <a:pt x="1849" y="7987"/>
                  </a:lnTo>
                  <a:cubicBezTo>
                    <a:pt x="1923" y="7987"/>
                    <a:pt x="1997" y="7950"/>
                    <a:pt x="2071" y="7950"/>
                  </a:cubicBezTo>
                  <a:lnTo>
                    <a:pt x="2108" y="7950"/>
                  </a:lnTo>
                  <a:cubicBezTo>
                    <a:pt x="2182" y="7913"/>
                    <a:pt x="2256" y="7913"/>
                    <a:pt x="2330" y="7876"/>
                  </a:cubicBezTo>
                  <a:lnTo>
                    <a:pt x="2404" y="7876"/>
                  </a:lnTo>
                  <a:cubicBezTo>
                    <a:pt x="2478" y="7839"/>
                    <a:pt x="2552" y="7839"/>
                    <a:pt x="2625" y="7802"/>
                  </a:cubicBezTo>
                  <a:cubicBezTo>
                    <a:pt x="2773" y="7728"/>
                    <a:pt x="2921" y="7654"/>
                    <a:pt x="3069" y="7580"/>
                  </a:cubicBezTo>
                  <a:cubicBezTo>
                    <a:pt x="4770" y="6619"/>
                    <a:pt x="6175" y="4253"/>
                    <a:pt x="6212" y="2256"/>
                  </a:cubicBezTo>
                  <a:cubicBezTo>
                    <a:pt x="6212" y="2071"/>
                    <a:pt x="6212" y="1886"/>
                    <a:pt x="6175" y="1702"/>
                  </a:cubicBezTo>
                  <a:cubicBezTo>
                    <a:pt x="6175" y="1628"/>
                    <a:pt x="6138" y="1517"/>
                    <a:pt x="6138" y="1443"/>
                  </a:cubicBezTo>
                  <a:cubicBezTo>
                    <a:pt x="6101" y="1332"/>
                    <a:pt x="6064" y="1258"/>
                    <a:pt x="6064" y="1184"/>
                  </a:cubicBezTo>
                  <a:cubicBezTo>
                    <a:pt x="6064" y="1184"/>
                    <a:pt x="6064" y="1184"/>
                    <a:pt x="6027" y="1147"/>
                  </a:cubicBezTo>
                  <a:cubicBezTo>
                    <a:pt x="6027" y="1073"/>
                    <a:pt x="5990" y="1036"/>
                    <a:pt x="5953" y="962"/>
                  </a:cubicBezTo>
                  <a:lnTo>
                    <a:pt x="5953" y="925"/>
                  </a:lnTo>
                  <a:cubicBezTo>
                    <a:pt x="5916" y="851"/>
                    <a:pt x="5879" y="777"/>
                    <a:pt x="5842" y="740"/>
                  </a:cubicBezTo>
                  <a:cubicBezTo>
                    <a:pt x="5842" y="740"/>
                    <a:pt x="5842" y="703"/>
                    <a:pt x="5805" y="703"/>
                  </a:cubicBezTo>
                  <a:cubicBezTo>
                    <a:pt x="5768" y="666"/>
                    <a:pt x="5731" y="593"/>
                    <a:pt x="5694" y="556"/>
                  </a:cubicBezTo>
                  <a:cubicBezTo>
                    <a:pt x="5694" y="519"/>
                    <a:pt x="5694" y="519"/>
                    <a:pt x="5694" y="519"/>
                  </a:cubicBezTo>
                  <a:cubicBezTo>
                    <a:pt x="5620" y="482"/>
                    <a:pt x="5583" y="408"/>
                    <a:pt x="5546" y="371"/>
                  </a:cubicBezTo>
                  <a:cubicBezTo>
                    <a:pt x="5472" y="334"/>
                    <a:pt x="5435" y="297"/>
                    <a:pt x="5361" y="260"/>
                  </a:cubicBezTo>
                  <a:cubicBezTo>
                    <a:pt x="5361" y="260"/>
                    <a:pt x="5361" y="260"/>
                    <a:pt x="5361" y="223"/>
                  </a:cubicBezTo>
                  <a:cubicBezTo>
                    <a:pt x="5287" y="223"/>
                    <a:pt x="5250" y="186"/>
                    <a:pt x="5176" y="149"/>
                  </a:cubicBezTo>
                  <a:lnTo>
                    <a:pt x="5139" y="149"/>
                  </a:lnTo>
                  <a:cubicBezTo>
                    <a:pt x="5102" y="112"/>
                    <a:pt x="5029" y="75"/>
                    <a:pt x="4955" y="75"/>
                  </a:cubicBezTo>
                  <a:lnTo>
                    <a:pt x="4918" y="75"/>
                  </a:lnTo>
                  <a:cubicBezTo>
                    <a:pt x="4881" y="38"/>
                    <a:pt x="4807" y="38"/>
                    <a:pt x="4733" y="38"/>
                  </a:cubicBezTo>
                  <a:cubicBezTo>
                    <a:pt x="4733" y="1"/>
                    <a:pt x="4733" y="1"/>
                    <a:pt x="4696"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6"/>
            <p:cNvSpPr/>
            <p:nvPr/>
          </p:nvSpPr>
          <p:spPr>
            <a:xfrm flipH="1">
              <a:off x="6669047" y="1923638"/>
              <a:ext cx="303094" cy="390496"/>
            </a:xfrm>
            <a:custGeom>
              <a:avLst/>
              <a:gdLst/>
              <a:ahLst/>
              <a:cxnLst/>
              <a:rect l="l" t="t" r="r" b="b"/>
              <a:pathLst>
                <a:path w="5768" h="7432" extrusionOk="0">
                  <a:moveTo>
                    <a:pt x="4178" y="1"/>
                  </a:moveTo>
                  <a:cubicBezTo>
                    <a:pt x="4104" y="1"/>
                    <a:pt x="4030" y="38"/>
                    <a:pt x="3956" y="38"/>
                  </a:cubicBezTo>
                  <a:lnTo>
                    <a:pt x="3919" y="38"/>
                  </a:lnTo>
                  <a:cubicBezTo>
                    <a:pt x="3845" y="38"/>
                    <a:pt x="3808" y="38"/>
                    <a:pt x="3734" y="75"/>
                  </a:cubicBezTo>
                  <a:lnTo>
                    <a:pt x="3698" y="75"/>
                  </a:lnTo>
                  <a:cubicBezTo>
                    <a:pt x="3624" y="112"/>
                    <a:pt x="3550" y="112"/>
                    <a:pt x="3476" y="149"/>
                  </a:cubicBezTo>
                  <a:lnTo>
                    <a:pt x="3439" y="149"/>
                  </a:lnTo>
                  <a:cubicBezTo>
                    <a:pt x="3365" y="186"/>
                    <a:pt x="3291" y="223"/>
                    <a:pt x="3217" y="260"/>
                  </a:cubicBezTo>
                  <a:lnTo>
                    <a:pt x="3180" y="260"/>
                  </a:lnTo>
                  <a:cubicBezTo>
                    <a:pt x="3106" y="297"/>
                    <a:pt x="2995" y="334"/>
                    <a:pt x="2921" y="371"/>
                  </a:cubicBezTo>
                  <a:cubicBezTo>
                    <a:pt x="2847" y="444"/>
                    <a:pt x="2736" y="481"/>
                    <a:pt x="2662" y="555"/>
                  </a:cubicBezTo>
                  <a:cubicBezTo>
                    <a:pt x="2662" y="555"/>
                    <a:pt x="2625" y="555"/>
                    <a:pt x="2625" y="592"/>
                  </a:cubicBezTo>
                  <a:cubicBezTo>
                    <a:pt x="2514" y="629"/>
                    <a:pt x="2441" y="703"/>
                    <a:pt x="2367" y="740"/>
                  </a:cubicBezTo>
                  <a:cubicBezTo>
                    <a:pt x="2367" y="777"/>
                    <a:pt x="2330" y="777"/>
                    <a:pt x="2330" y="814"/>
                  </a:cubicBezTo>
                  <a:cubicBezTo>
                    <a:pt x="2293" y="814"/>
                    <a:pt x="2256" y="814"/>
                    <a:pt x="2256" y="851"/>
                  </a:cubicBezTo>
                  <a:cubicBezTo>
                    <a:pt x="2182" y="925"/>
                    <a:pt x="2145" y="962"/>
                    <a:pt x="2108" y="999"/>
                  </a:cubicBezTo>
                  <a:cubicBezTo>
                    <a:pt x="2071" y="999"/>
                    <a:pt x="2071" y="999"/>
                    <a:pt x="2071" y="1036"/>
                  </a:cubicBezTo>
                  <a:lnTo>
                    <a:pt x="2034" y="1036"/>
                  </a:lnTo>
                  <a:cubicBezTo>
                    <a:pt x="1960" y="1110"/>
                    <a:pt x="1886" y="1184"/>
                    <a:pt x="1812" y="1258"/>
                  </a:cubicBezTo>
                  <a:cubicBezTo>
                    <a:pt x="1812" y="1258"/>
                    <a:pt x="1775" y="1295"/>
                    <a:pt x="1775" y="1295"/>
                  </a:cubicBezTo>
                  <a:cubicBezTo>
                    <a:pt x="1701" y="1369"/>
                    <a:pt x="1627" y="1480"/>
                    <a:pt x="1553" y="1554"/>
                  </a:cubicBezTo>
                  <a:cubicBezTo>
                    <a:pt x="1479" y="1628"/>
                    <a:pt x="1405" y="1738"/>
                    <a:pt x="1331" y="1812"/>
                  </a:cubicBezTo>
                  <a:cubicBezTo>
                    <a:pt x="1331" y="1849"/>
                    <a:pt x="1294" y="1849"/>
                    <a:pt x="1294" y="1886"/>
                  </a:cubicBezTo>
                  <a:cubicBezTo>
                    <a:pt x="1220" y="1960"/>
                    <a:pt x="1147" y="2071"/>
                    <a:pt x="1110" y="2145"/>
                  </a:cubicBezTo>
                  <a:cubicBezTo>
                    <a:pt x="1073" y="2182"/>
                    <a:pt x="1073" y="2182"/>
                    <a:pt x="1073" y="2182"/>
                  </a:cubicBezTo>
                  <a:cubicBezTo>
                    <a:pt x="999" y="2293"/>
                    <a:pt x="962" y="2367"/>
                    <a:pt x="888" y="2441"/>
                  </a:cubicBezTo>
                  <a:cubicBezTo>
                    <a:pt x="888" y="2478"/>
                    <a:pt x="888" y="2478"/>
                    <a:pt x="851" y="2515"/>
                  </a:cubicBezTo>
                  <a:cubicBezTo>
                    <a:pt x="814" y="2626"/>
                    <a:pt x="740" y="2700"/>
                    <a:pt x="703" y="2811"/>
                  </a:cubicBezTo>
                  <a:cubicBezTo>
                    <a:pt x="703" y="2848"/>
                    <a:pt x="666" y="2848"/>
                    <a:pt x="666" y="2885"/>
                  </a:cubicBezTo>
                  <a:cubicBezTo>
                    <a:pt x="629" y="2958"/>
                    <a:pt x="592" y="3069"/>
                    <a:pt x="555" y="3143"/>
                  </a:cubicBezTo>
                  <a:cubicBezTo>
                    <a:pt x="518" y="3143"/>
                    <a:pt x="518" y="3180"/>
                    <a:pt x="518" y="3217"/>
                  </a:cubicBezTo>
                  <a:cubicBezTo>
                    <a:pt x="481" y="3291"/>
                    <a:pt x="444" y="3402"/>
                    <a:pt x="370" y="3513"/>
                  </a:cubicBezTo>
                  <a:cubicBezTo>
                    <a:pt x="370" y="3513"/>
                    <a:pt x="370" y="3550"/>
                    <a:pt x="370" y="3587"/>
                  </a:cubicBezTo>
                  <a:cubicBezTo>
                    <a:pt x="333" y="3661"/>
                    <a:pt x="296" y="3772"/>
                    <a:pt x="259" y="3883"/>
                  </a:cubicBezTo>
                  <a:cubicBezTo>
                    <a:pt x="259" y="3883"/>
                    <a:pt x="259" y="3883"/>
                    <a:pt x="259" y="3920"/>
                  </a:cubicBezTo>
                  <a:cubicBezTo>
                    <a:pt x="222" y="3994"/>
                    <a:pt x="185" y="4105"/>
                    <a:pt x="148" y="4215"/>
                  </a:cubicBezTo>
                  <a:cubicBezTo>
                    <a:pt x="148" y="4252"/>
                    <a:pt x="148" y="4252"/>
                    <a:pt x="148" y="4289"/>
                  </a:cubicBezTo>
                  <a:cubicBezTo>
                    <a:pt x="148" y="4326"/>
                    <a:pt x="111" y="4363"/>
                    <a:pt x="111" y="4363"/>
                  </a:cubicBezTo>
                  <a:cubicBezTo>
                    <a:pt x="111" y="4363"/>
                    <a:pt x="111" y="4363"/>
                    <a:pt x="111" y="4400"/>
                  </a:cubicBezTo>
                  <a:cubicBezTo>
                    <a:pt x="111" y="4437"/>
                    <a:pt x="74" y="4511"/>
                    <a:pt x="74" y="4585"/>
                  </a:cubicBezTo>
                  <a:cubicBezTo>
                    <a:pt x="74" y="4696"/>
                    <a:pt x="37" y="4770"/>
                    <a:pt x="37" y="4844"/>
                  </a:cubicBezTo>
                  <a:cubicBezTo>
                    <a:pt x="37" y="4881"/>
                    <a:pt x="37" y="4918"/>
                    <a:pt x="37" y="4955"/>
                  </a:cubicBezTo>
                  <a:cubicBezTo>
                    <a:pt x="0" y="5066"/>
                    <a:pt x="0" y="5214"/>
                    <a:pt x="0" y="5325"/>
                  </a:cubicBezTo>
                  <a:cubicBezTo>
                    <a:pt x="0" y="5436"/>
                    <a:pt x="0" y="5509"/>
                    <a:pt x="0" y="5620"/>
                  </a:cubicBezTo>
                  <a:cubicBezTo>
                    <a:pt x="37" y="5731"/>
                    <a:pt x="37" y="5805"/>
                    <a:pt x="37" y="5879"/>
                  </a:cubicBezTo>
                  <a:cubicBezTo>
                    <a:pt x="37" y="5916"/>
                    <a:pt x="37" y="5916"/>
                    <a:pt x="37" y="5916"/>
                  </a:cubicBezTo>
                  <a:cubicBezTo>
                    <a:pt x="74" y="5990"/>
                    <a:pt x="74" y="6064"/>
                    <a:pt x="111" y="6138"/>
                  </a:cubicBezTo>
                  <a:cubicBezTo>
                    <a:pt x="111" y="6175"/>
                    <a:pt x="111" y="6175"/>
                    <a:pt x="111" y="6175"/>
                  </a:cubicBezTo>
                  <a:cubicBezTo>
                    <a:pt x="148" y="6249"/>
                    <a:pt x="148" y="6323"/>
                    <a:pt x="185" y="6397"/>
                  </a:cubicBezTo>
                  <a:cubicBezTo>
                    <a:pt x="185" y="6397"/>
                    <a:pt x="185" y="6434"/>
                    <a:pt x="185" y="6434"/>
                  </a:cubicBezTo>
                  <a:cubicBezTo>
                    <a:pt x="222" y="6508"/>
                    <a:pt x="259" y="6545"/>
                    <a:pt x="296" y="6619"/>
                  </a:cubicBezTo>
                  <a:cubicBezTo>
                    <a:pt x="296" y="6619"/>
                    <a:pt x="296" y="6619"/>
                    <a:pt x="296" y="6656"/>
                  </a:cubicBezTo>
                  <a:cubicBezTo>
                    <a:pt x="333" y="6693"/>
                    <a:pt x="370" y="6766"/>
                    <a:pt x="407" y="6803"/>
                  </a:cubicBezTo>
                  <a:cubicBezTo>
                    <a:pt x="407" y="6803"/>
                    <a:pt x="407" y="6803"/>
                    <a:pt x="407" y="6840"/>
                  </a:cubicBezTo>
                  <a:cubicBezTo>
                    <a:pt x="444" y="6877"/>
                    <a:pt x="481" y="6914"/>
                    <a:pt x="518" y="6988"/>
                  </a:cubicBezTo>
                  <a:lnTo>
                    <a:pt x="555" y="6988"/>
                  </a:lnTo>
                  <a:cubicBezTo>
                    <a:pt x="592" y="7025"/>
                    <a:pt x="629" y="7062"/>
                    <a:pt x="703" y="7099"/>
                  </a:cubicBezTo>
                  <a:cubicBezTo>
                    <a:pt x="703" y="7136"/>
                    <a:pt x="703" y="7136"/>
                    <a:pt x="703" y="7136"/>
                  </a:cubicBezTo>
                  <a:cubicBezTo>
                    <a:pt x="740" y="7173"/>
                    <a:pt x="814" y="7210"/>
                    <a:pt x="851" y="7247"/>
                  </a:cubicBezTo>
                  <a:lnTo>
                    <a:pt x="888" y="7247"/>
                  </a:lnTo>
                  <a:cubicBezTo>
                    <a:pt x="925" y="7284"/>
                    <a:pt x="999" y="7284"/>
                    <a:pt x="1036" y="7321"/>
                  </a:cubicBezTo>
                  <a:lnTo>
                    <a:pt x="1073" y="7321"/>
                  </a:lnTo>
                  <a:cubicBezTo>
                    <a:pt x="1147" y="7358"/>
                    <a:pt x="1184" y="7358"/>
                    <a:pt x="1257" y="7395"/>
                  </a:cubicBezTo>
                  <a:lnTo>
                    <a:pt x="1294" y="7395"/>
                  </a:lnTo>
                  <a:cubicBezTo>
                    <a:pt x="1331" y="7395"/>
                    <a:pt x="1405" y="7395"/>
                    <a:pt x="1479" y="7432"/>
                  </a:cubicBezTo>
                  <a:lnTo>
                    <a:pt x="1701" y="7432"/>
                  </a:lnTo>
                  <a:cubicBezTo>
                    <a:pt x="1775" y="7395"/>
                    <a:pt x="1849" y="7395"/>
                    <a:pt x="1923" y="7395"/>
                  </a:cubicBezTo>
                  <a:lnTo>
                    <a:pt x="1960" y="7395"/>
                  </a:lnTo>
                  <a:cubicBezTo>
                    <a:pt x="2034" y="7358"/>
                    <a:pt x="2108" y="7358"/>
                    <a:pt x="2182" y="7321"/>
                  </a:cubicBezTo>
                  <a:lnTo>
                    <a:pt x="2219" y="7321"/>
                  </a:lnTo>
                  <a:cubicBezTo>
                    <a:pt x="2293" y="7284"/>
                    <a:pt x="2367" y="7284"/>
                    <a:pt x="2441" y="7247"/>
                  </a:cubicBezTo>
                  <a:cubicBezTo>
                    <a:pt x="2588" y="7173"/>
                    <a:pt x="2699" y="7136"/>
                    <a:pt x="2847" y="7062"/>
                  </a:cubicBezTo>
                  <a:cubicBezTo>
                    <a:pt x="4437" y="6175"/>
                    <a:pt x="5731" y="3957"/>
                    <a:pt x="5768" y="2108"/>
                  </a:cubicBezTo>
                  <a:cubicBezTo>
                    <a:pt x="5768" y="1923"/>
                    <a:pt x="5768" y="1738"/>
                    <a:pt x="5731" y="1591"/>
                  </a:cubicBezTo>
                  <a:cubicBezTo>
                    <a:pt x="5731" y="1517"/>
                    <a:pt x="5694" y="1443"/>
                    <a:pt x="5694" y="1369"/>
                  </a:cubicBezTo>
                  <a:cubicBezTo>
                    <a:pt x="5694" y="1332"/>
                    <a:pt x="5694" y="1332"/>
                    <a:pt x="5694" y="1332"/>
                  </a:cubicBezTo>
                  <a:cubicBezTo>
                    <a:pt x="5657" y="1258"/>
                    <a:pt x="5657" y="1184"/>
                    <a:pt x="5620" y="1110"/>
                  </a:cubicBezTo>
                  <a:cubicBezTo>
                    <a:pt x="5620" y="1110"/>
                    <a:pt x="5620" y="1110"/>
                    <a:pt x="5620" y="1073"/>
                  </a:cubicBezTo>
                  <a:cubicBezTo>
                    <a:pt x="5583" y="1036"/>
                    <a:pt x="5546" y="962"/>
                    <a:pt x="5546" y="888"/>
                  </a:cubicBezTo>
                  <a:cubicBezTo>
                    <a:pt x="5509" y="888"/>
                    <a:pt x="5509" y="888"/>
                    <a:pt x="5509" y="851"/>
                  </a:cubicBezTo>
                  <a:cubicBezTo>
                    <a:pt x="5472" y="814"/>
                    <a:pt x="5435" y="740"/>
                    <a:pt x="5435" y="703"/>
                  </a:cubicBezTo>
                  <a:cubicBezTo>
                    <a:pt x="5398" y="703"/>
                    <a:pt x="5398" y="666"/>
                    <a:pt x="5398" y="666"/>
                  </a:cubicBezTo>
                  <a:cubicBezTo>
                    <a:pt x="5361" y="629"/>
                    <a:pt x="5324" y="555"/>
                    <a:pt x="5287" y="518"/>
                  </a:cubicBezTo>
                  <a:cubicBezTo>
                    <a:pt x="5250" y="444"/>
                    <a:pt x="5176" y="407"/>
                    <a:pt x="5139" y="371"/>
                  </a:cubicBezTo>
                  <a:cubicBezTo>
                    <a:pt x="5102" y="334"/>
                    <a:pt x="5028" y="297"/>
                    <a:pt x="4991" y="260"/>
                  </a:cubicBezTo>
                  <a:cubicBezTo>
                    <a:pt x="4991" y="260"/>
                    <a:pt x="4955" y="260"/>
                    <a:pt x="4955" y="223"/>
                  </a:cubicBezTo>
                  <a:cubicBezTo>
                    <a:pt x="4918" y="223"/>
                    <a:pt x="4844" y="186"/>
                    <a:pt x="4807" y="149"/>
                  </a:cubicBezTo>
                  <a:lnTo>
                    <a:pt x="4770" y="149"/>
                  </a:lnTo>
                  <a:cubicBezTo>
                    <a:pt x="4733" y="112"/>
                    <a:pt x="4659" y="112"/>
                    <a:pt x="4622" y="75"/>
                  </a:cubicBezTo>
                  <a:lnTo>
                    <a:pt x="4585" y="75"/>
                  </a:lnTo>
                  <a:cubicBezTo>
                    <a:pt x="4511" y="38"/>
                    <a:pt x="4474" y="38"/>
                    <a:pt x="4400" y="38"/>
                  </a:cubicBezTo>
                  <a:lnTo>
                    <a:pt x="4363" y="38"/>
                  </a:lnTo>
                  <a:cubicBezTo>
                    <a:pt x="4326" y="38"/>
                    <a:pt x="4252" y="1"/>
                    <a:pt x="4178"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6"/>
            <p:cNvSpPr/>
            <p:nvPr/>
          </p:nvSpPr>
          <p:spPr>
            <a:xfrm flipH="1">
              <a:off x="6686493" y="1937247"/>
              <a:ext cx="279815" cy="358340"/>
            </a:xfrm>
            <a:custGeom>
              <a:avLst/>
              <a:gdLst/>
              <a:ahLst/>
              <a:cxnLst/>
              <a:rect l="l" t="t" r="r" b="b"/>
              <a:pathLst>
                <a:path w="5325" h="6820" extrusionOk="0">
                  <a:moveTo>
                    <a:pt x="3623" y="1"/>
                  </a:moveTo>
                  <a:cubicBezTo>
                    <a:pt x="3550" y="1"/>
                    <a:pt x="3513" y="38"/>
                    <a:pt x="3439" y="38"/>
                  </a:cubicBezTo>
                  <a:lnTo>
                    <a:pt x="3402" y="38"/>
                  </a:lnTo>
                  <a:cubicBezTo>
                    <a:pt x="3328" y="75"/>
                    <a:pt x="3254" y="75"/>
                    <a:pt x="3217" y="112"/>
                  </a:cubicBezTo>
                  <a:lnTo>
                    <a:pt x="3180" y="112"/>
                  </a:lnTo>
                  <a:cubicBezTo>
                    <a:pt x="3106" y="148"/>
                    <a:pt x="3032" y="185"/>
                    <a:pt x="2958" y="185"/>
                  </a:cubicBezTo>
                  <a:cubicBezTo>
                    <a:pt x="2958" y="222"/>
                    <a:pt x="2921" y="222"/>
                    <a:pt x="2921" y="222"/>
                  </a:cubicBezTo>
                  <a:cubicBezTo>
                    <a:pt x="2847" y="259"/>
                    <a:pt x="2773" y="296"/>
                    <a:pt x="2699" y="333"/>
                  </a:cubicBezTo>
                  <a:cubicBezTo>
                    <a:pt x="2625" y="370"/>
                    <a:pt x="2551" y="444"/>
                    <a:pt x="2440" y="481"/>
                  </a:cubicBezTo>
                  <a:cubicBezTo>
                    <a:pt x="2440" y="481"/>
                    <a:pt x="2440" y="481"/>
                    <a:pt x="2403" y="518"/>
                  </a:cubicBezTo>
                  <a:cubicBezTo>
                    <a:pt x="2330" y="555"/>
                    <a:pt x="2256" y="629"/>
                    <a:pt x="2182" y="666"/>
                  </a:cubicBezTo>
                  <a:cubicBezTo>
                    <a:pt x="2182" y="703"/>
                    <a:pt x="2145" y="703"/>
                    <a:pt x="2145" y="703"/>
                  </a:cubicBezTo>
                  <a:cubicBezTo>
                    <a:pt x="2108" y="740"/>
                    <a:pt x="2108" y="740"/>
                    <a:pt x="2071" y="777"/>
                  </a:cubicBezTo>
                  <a:cubicBezTo>
                    <a:pt x="2034" y="814"/>
                    <a:pt x="1960" y="851"/>
                    <a:pt x="1923" y="888"/>
                  </a:cubicBezTo>
                  <a:cubicBezTo>
                    <a:pt x="1923" y="888"/>
                    <a:pt x="1923" y="925"/>
                    <a:pt x="1886" y="925"/>
                  </a:cubicBezTo>
                  <a:cubicBezTo>
                    <a:pt x="1812" y="999"/>
                    <a:pt x="1738" y="1073"/>
                    <a:pt x="1701" y="1110"/>
                  </a:cubicBezTo>
                  <a:cubicBezTo>
                    <a:pt x="1664" y="1147"/>
                    <a:pt x="1664" y="1147"/>
                    <a:pt x="1627" y="1184"/>
                  </a:cubicBezTo>
                  <a:cubicBezTo>
                    <a:pt x="1553" y="1258"/>
                    <a:pt x="1516" y="1332"/>
                    <a:pt x="1442" y="1405"/>
                  </a:cubicBezTo>
                  <a:cubicBezTo>
                    <a:pt x="1368" y="1479"/>
                    <a:pt x="1294" y="1553"/>
                    <a:pt x="1220" y="1664"/>
                  </a:cubicBezTo>
                  <a:cubicBezTo>
                    <a:pt x="1220" y="1664"/>
                    <a:pt x="1220" y="1701"/>
                    <a:pt x="1183" y="1701"/>
                  </a:cubicBezTo>
                  <a:cubicBezTo>
                    <a:pt x="1146" y="1775"/>
                    <a:pt x="1073" y="1886"/>
                    <a:pt x="999" y="1960"/>
                  </a:cubicBezTo>
                  <a:cubicBezTo>
                    <a:pt x="999" y="1960"/>
                    <a:pt x="999" y="1997"/>
                    <a:pt x="999" y="1997"/>
                  </a:cubicBezTo>
                  <a:cubicBezTo>
                    <a:pt x="925" y="2071"/>
                    <a:pt x="888" y="2145"/>
                    <a:pt x="851" y="2256"/>
                  </a:cubicBezTo>
                  <a:cubicBezTo>
                    <a:pt x="814" y="2256"/>
                    <a:pt x="814" y="2293"/>
                    <a:pt x="814" y="2293"/>
                  </a:cubicBezTo>
                  <a:cubicBezTo>
                    <a:pt x="740" y="2404"/>
                    <a:pt x="703" y="2478"/>
                    <a:pt x="666" y="2589"/>
                  </a:cubicBezTo>
                  <a:cubicBezTo>
                    <a:pt x="629" y="2589"/>
                    <a:pt x="629" y="2626"/>
                    <a:pt x="629" y="2626"/>
                  </a:cubicBezTo>
                  <a:cubicBezTo>
                    <a:pt x="592" y="2699"/>
                    <a:pt x="555" y="2810"/>
                    <a:pt x="518" y="2884"/>
                  </a:cubicBezTo>
                  <a:cubicBezTo>
                    <a:pt x="481" y="2884"/>
                    <a:pt x="481" y="2921"/>
                    <a:pt x="481" y="2921"/>
                  </a:cubicBezTo>
                  <a:cubicBezTo>
                    <a:pt x="444" y="3032"/>
                    <a:pt x="407" y="3106"/>
                    <a:pt x="370" y="3217"/>
                  </a:cubicBezTo>
                  <a:cubicBezTo>
                    <a:pt x="370" y="3217"/>
                    <a:pt x="333" y="3254"/>
                    <a:pt x="333" y="3291"/>
                  </a:cubicBezTo>
                  <a:cubicBezTo>
                    <a:pt x="296" y="3365"/>
                    <a:pt x="259" y="3476"/>
                    <a:pt x="259" y="3550"/>
                  </a:cubicBezTo>
                  <a:cubicBezTo>
                    <a:pt x="222" y="3550"/>
                    <a:pt x="222" y="3550"/>
                    <a:pt x="222" y="3587"/>
                  </a:cubicBezTo>
                  <a:cubicBezTo>
                    <a:pt x="222" y="3661"/>
                    <a:pt x="185" y="3772"/>
                    <a:pt x="148" y="3883"/>
                  </a:cubicBezTo>
                  <a:cubicBezTo>
                    <a:pt x="148" y="3883"/>
                    <a:pt x="148" y="3919"/>
                    <a:pt x="148" y="3956"/>
                  </a:cubicBezTo>
                  <a:cubicBezTo>
                    <a:pt x="148" y="3956"/>
                    <a:pt x="111" y="3993"/>
                    <a:pt x="111" y="3993"/>
                  </a:cubicBezTo>
                  <a:lnTo>
                    <a:pt x="111" y="4030"/>
                  </a:lnTo>
                  <a:cubicBezTo>
                    <a:pt x="111" y="4067"/>
                    <a:pt x="74" y="4141"/>
                    <a:pt x="74" y="4215"/>
                  </a:cubicBezTo>
                  <a:cubicBezTo>
                    <a:pt x="74" y="4289"/>
                    <a:pt x="74" y="4363"/>
                    <a:pt x="37" y="4437"/>
                  </a:cubicBezTo>
                  <a:cubicBezTo>
                    <a:pt x="37" y="4474"/>
                    <a:pt x="37" y="4511"/>
                    <a:pt x="37" y="4548"/>
                  </a:cubicBezTo>
                  <a:cubicBezTo>
                    <a:pt x="37" y="4659"/>
                    <a:pt x="0" y="4770"/>
                    <a:pt x="0" y="4881"/>
                  </a:cubicBezTo>
                  <a:cubicBezTo>
                    <a:pt x="0" y="4992"/>
                    <a:pt x="0" y="5066"/>
                    <a:pt x="37" y="5140"/>
                  </a:cubicBezTo>
                  <a:cubicBezTo>
                    <a:pt x="37" y="5140"/>
                    <a:pt x="37" y="5177"/>
                    <a:pt x="37" y="5177"/>
                  </a:cubicBezTo>
                  <a:cubicBezTo>
                    <a:pt x="37" y="5250"/>
                    <a:pt x="37" y="5324"/>
                    <a:pt x="37" y="5398"/>
                  </a:cubicBezTo>
                  <a:cubicBezTo>
                    <a:pt x="37" y="5435"/>
                    <a:pt x="37" y="5435"/>
                    <a:pt x="37" y="5435"/>
                  </a:cubicBezTo>
                  <a:cubicBezTo>
                    <a:pt x="74" y="5509"/>
                    <a:pt x="74" y="5583"/>
                    <a:pt x="111" y="5657"/>
                  </a:cubicBezTo>
                  <a:cubicBezTo>
                    <a:pt x="111" y="5657"/>
                    <a:pt x="111" y="5694"/>
                    <a:pt x="111" y="5694"/>
                  </a:cubicBezTo>
                  <a:cubicBezTo>
                    <a:pt x="111" y="5768"/>
                    <a:pt x="148" y="5805"/>
                    <a:pt x="185" y="5879"/>
                  </a:cubicBezTo>
                  <a:cubicBezTo>
                    <a:pt x="185" y="5879"/>
                    <a:pt x="185" y="5916"/>
                    <a:pt x="185" y="5916"/>
                  </a:cubicBezTo>
                  <a:cubicBezTo>
                    <a:pt x="222" y="5953"/>
                    <a:pt x="222" y="6027"/>
                    <a:pt x="259" y="6101"/>
                  </a:cubicBezTo>
                  <a:cubicBezTo>
                    <a:pt x="296" y="6175"/>
                    <a:pt x="333" y="6212"/>
                    <a:pt x="370" y="6249"/>
                  </a:cubicBezTo>
                  <a:cubicBezTo>
                    <a:pt x="370" y="6286"/>
                    <a:pt x="370" y="6286"/>
                    <a:pt x="370" y="6286"/>
                  </a:cubicBezTo>
                  <a:cubicBezTo>
                    <a:pt x="407" y="6323"/>
                    <a:pt x="444" y="6360"/>
                    <a:pt x="518" y="6397"/>
                  </a:cubicBezTo>
                  <a:cubicBezTo>
                    <a:pt x="518" y="6434"/>
                    <a:pt x="518" y="6434"/>
                    <a:pt x="518" y="6434"/>
                  </a:cubicBezTo>
                  <a:cubicBezTo>
                    <a:pt x="555" y="6470"/>
                    <a:pt x="592" y="6507"/>
                    <a:pt x="629" y="6544"/>
                  </a:cubicBezTo>
                  <a:lnTo>
                    <a:pt x="666" y="6544"/>
                  </a:lnTo>
                  <a:cubicBezTo>
                    <a:pt x="703" y="6581"/>
                    <a:pt x="740" y="6618"/>
                    <a:pt x="814" y="6655"/>
                  </a:cubicBezTo>
                  <a:cubicBezTo>
                    <a:pt x="888" y="6692"/>
                    <a:pt x="925" y="6692"/>
                    <a:pt x="962" y="6729"/>
                  </a:cubicBezTo>
                  <a:lnTo>
                    <a:pt x="999" y="6729"/>
                  </a:lnTo>
                  <a:cubicBezTo>
                    <a:pt x="1073" y="6766"/>
                    <a:pt x="1109" y="6766"/>
                    <a:pt x="1183" y="6803"/>
                  </a:cubicBezTo>
                  <a:lnTo>
                    <a:pt x="1368" y="6803"/>
                  </a:lnTo>
                  <a:cubicBezTo>
                    <a:pt x="1393" y="6816"/>
                    <a:pt x="1418" y="6820"/>
                    <a:pt x="1442" y="6820"/>
                  </a:cubicBezTo>
                  <a:cubicBezTo>
                    <a:pt x="1492" y="6820"/>
                    <a:pt x="1541" y="6803"/>
                    <a:pt x="1590" y="6803"/>
                  </a:cubicBezTo>
                  <a:lnTo>
                    <a:pt x="1812" y="6803"/>
                  </a:lnTo>
                  <a:cubicBezTo>
                    <a:pt x="1886" y="6766"/>
                    <a:pt x="1960" y="6766"/>
                    <a:pt x="2034" y="6729"/>
                  </a:cubicBezTo>
                  <a:lnTo>
                    <a:pt x="2071" y="6729"/>
                  </a:lnTo>
                  <a:cubicBezTo>
                    <a:pt x="2108" y="6692"/>
                    <a:pt x="2182" y="6692"/>
                    <a:pt x="2256" y="6655"/>
                  </a:cubicBezTo>
                  <a:cubicBezTo>
                    <a:pt x="2366" y="6618"/>
                    <a:pt x="2514" y="6544"/>
                    <a:pt x="2625" y="6470"/>
                  </a:cubicBezTo>
                  <a:cubicBezTo>
                    <a:pt x="4104" y="5657"/>
                    <a:pt x="5287" y="3624"/>
                    <a:pt x="5324" y="1923"/>
                  </a:cubicBezTo>
                  <a:cubicBezTo>
                    <a:pt x="5324" y="1775"/>
                    <a:pt x="5324" y="1590"/>
                    <a:pt x="5287" y="1442"/>
                  </a:cubicBezTo>
                  <a:cubicBezTo>
                    <a:pt x="5287" y="1369"/>
                    <a:pt x="5250" y="1295"/>
                    <a:pt x="5250" y="1221"/>
                  </a:cubicBezTo>
                  <a:cubicBezTo>
                    <a:pt x="5213" y="1147"/>
                    <a:pt x="5213" y="1073"/>
                    <a:pt x="5176" y="999"/>
                  </a:cubicBezTo>
                  <a:cubicBezTo>
                    <a:pt x="5139" y="925"/>
                    <a:pt x="5139" y="851"/>
                    <a:pt x="5102" y="814"/>
                  </a:cubicBezTo>
                  <a:cubicBezTo>
                    <a:pt x="5102" y="814"/>
                    <a:pt x="5102" y="777"/>
                    <a:pt x="5102" y="777"/>
                  </a:cubicBezTo>
                  <a:cubicBezTo>
                    <a:pt x="5065" y="703"/>
                    <a:pt x="5028" y="666"/>
                    <a:pt x="4991" y="629"/>
                  </a:cubicBezTo>
                  <a:cubicBezTo>
                    <a:pt x="4991" y="629"/>
                    <a:pt x="4991" y="592"/>
                    <a:pt x="4991" y="592"/>
                  </a:cubicBezTo>
                  <a:cubicBezTo>
                    <a:pt x="4954" y="555"/>
                    <a:pt x="4917" y="481"/>
                    <a:pt x="4880" y="444"/>
                  </a:cubicBezTo>
                  <a:cubicBezTo>
                    <a:pt x="4844" y="407"/>
                    <a:pt x="4807" y="370"/>
                    <a:pt x="4733" y="333"/>
                  </a:cubicBezTo>
                  <a:cubicBezTo>
                    <a:pt x="4733" y="333"/>
                    <a:pt x="4733" y="296"/>
                    <a:pt x="4733" y="296"/>
                  </a:cubicBezTo>
                  <a:cubicBezTo>
                    <a:pt x="4696" y="259"/>
                    <a:pt x="4659" y="222"/>
                    <a:pt x="4585" y="222"/>
                  </a:cubicBezTo>
                  <a:cubicBezTo>
                    <a:pt x="4585" y="222"/>
                    <a:pt x="4585" y="185"/>
                    <a:pt x="4585" y="185"/>
                  </a:cubicBezTo>
                  <a:cubicBezTo>
                    <a:pt x="4548" y="148"/>
                    <a:pt x="4474" y="148"/>
                    <a:pt x="4437" y="112"/>
                  </a:cubicBezTo>
                  <a:lnTo>
                    <a:pt x="4400" y="112"/>
                  </a:lnTo>
                  <a:cubicBezTo>
                    <a:pt x="4363" y="75"/>
                    <a:pt x="4326" y="75"/>
                    <a:pt x="4252" y="38"/>
                  </a:cubicBezTo>
                  <a:lnTo>
                    <a:pt x="4215" y="38"/>
                  </a:lnTo>
                  <a:cubicBezTo>
                    <a:pt x="4178" y="38"/>
                    <a:pt x="4104" y="1"/>
                    <a:pt x="406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6"/>
            <p:cNvSpPr/>
            <p:nvPr/>
          </p:nvSpPr>
          <p:spPr>
            <a:xfrm flipH="1">
              <a:off x="6703991" y="1948912"/>
              <a:ext cx="256484" cy="328338"/>
            </a:xfrm>
            <a:custGeom>
              <a:avLst/>
              <a:gdLst/>
              <a:ahLst/>
              <a:cxnLst/>
              <a:rect l="l" t="t" r="r" b="b"/>
              <a:pathLst>
                <a:path w="4881" h="6249" extrusionOk="0">
                  <a:moveTo>
                    <a:pt x="3365" y="0"/>
                  </a:moveTo>
                  <a:cubicBezTo>
                    <a:pt x="3328" y="37"/>
                    <a:pt x="3328" y="37"/>
                    <a:pt x="3328" y="37"/>
                  </a:cubicBezTo>
                  <a:lnTo>
                    <a:pt x="3143" y="37"/>
                  </a:lnTo>
                  <a:cubicBezTo>
                    <a:pt x="3143" y="37"/>
                    <a:pt x="3143" y="74"/>
                    <a:pt x="3106" y="74"/>
                  </a:cubicBezTo>
                  <a:cubicBezTo>
                    <a:pt x="3069" y="74"/>
                    <a:pt x="2995" y="74"/>
                    <a:pt x="2921" y="111"/>
                  </a:cubicBezTo>
                  <a:cubicBezTo>
                    <a:pt x="2847" y="148"/>
                    <a:pt x="2773" y="185"/>
                    <a:pt x="2699" y="185"/>
                  </a:cubicBezTo>
                  <a:cubicBezTo>
                    <a:pt x="2699" y="222"/>
                    <a:pt x="2699" y="222"/>
                    <a:pt x="2699" y="222"/>
                  </a:cubicBezTo>
                  <a:cubicBezTo>
                    <a:pt x="2625" y="259"/>
                    <a:pt x="2551" y="296"/>
                    <a:pt x="2477" y="333"/>
                  </a:cubicBezTo>
                  <a:cubicBezTo>
                    <a:pt x="2403" y="370"/>
                    <a:pt x="2329" y="407"/>
                    <a:pt x="2255" y="444"/>
                  </a:cubicBezTo>
                  <a:cubicBezTo>
                    <a:pt x="2255" y="481"/>
                    <a:pt x="2219" y="481"/>
                    <a:pt x="2219" y="481"/>
                  </a:cubicBezTo>
                  <a:cubicBezTo>
                    <a:pt x="2145" y="518"/>
                    <a:pt x="2071" y="592"/>
                    <a:pt x="1997" y="629"/>
                  </a:cubicBezTo>
                  <a:cubicBezTo>
                    <a:pt x="1997" y="629"/>
                    <a:pt x="1997" y="666"/>
                    <a:pt x="1960" y="666"/>
                  </a:cubicBezTo>
                  <a:cubicBezTo>
                    <a:pt x="1960" y="666"/>
                    <a:pt x="1923" y="703"/>
                    <a:pt x="1923" y="703"/>
                  </a:cubicBezTo>
                  <a:cubicBezTo>
                    <a:pt x="1849" y="777"/>
                    <a:pt x="1812" y="814"/>
                    <a:pt x="1775" y="814"/>
                  </a:cubicBezTo>
                  <a:cubicBezTo>
                    <a:pt x="1775" y="851"/>
                    <a:pt x="1775" y="851"/>
                    <a:pt x="1738" y="851"/>
                  </a:cubicBezTo>
                  <a:cubicBezTo>
                    <a:pt x="1664" y="925"/>
                    <a:pt x="1627" y="999"/>
                    <a:pt x="1553" y="1036"/>
                  </a:cubicBezTo>
                  <a:cubicBezTo>
                    <a:pt x="1553" y="1073"/>
                    <a:pt x="1516" y="1073"/>
                    <a:pt x="1516" y="1110"/>
                  </a:cubicBezTo>
                  <a:cubicBezTo>
                    <a:pt x="1442" y="1147"/>
                    <a:pt x="1368" y="1220"/>
                    <a:pt x="1331" y="1294"/>
                  </a:cubicBezTo>
                  <a:cubicBezTo>
                    <a:pt x="1257" y="1368"/>
                    <a:pt x="1183" y="1442"/>
                    <a:pt x="1146" y="1516"/>
                  </a:cubicBezTo>
                  <a:cubicBezTo>
                    <a:pt x="1109" y="1553"/>
                    <a:pt x="1109" y="1553"/>
                    <a:pt x="1109" y="1590"/>
                  </a:cubicBezTo>
                  <a:cubicBezTo>
                    <a:pt x="1035" y="1664"/>
                    <a:pt x="998" y="1738"/>
                    <a:pt x="925" y="1812"/>
                  </a:cubicBezTo>
                  <a:cubicBezTo>
                    <a:pt x="925" y="1812"/>
                    <a:pt x="925" y="1849"/>
                    <a:pt x="925" y="1849"/>
                  </a:cubicBezTo>
                  <a:cubicBezTo>
                    <a:pt x="851" y="1923"/>
                    <a:pt x="814" y="1997"/>
                    <a:pt x="777" y="2071"/>
                  </a:cubicBezTo>
                  <a:cubicBezTo>
                    <a:pt x="777" y="2071"/>
                    <a:pt x="740" y="2108"/>
                    <a:pt x="740" y="2108"/>
                  </a:cubicBezTo>
                  <a:cubicBezTo>
                    <a:pt x="703" y="2219"/>
                    <a:pt x="666" y="2293"/>
                    <a:pt x="592" y="2367"/>
                  </a:cubicBezTo>
                  <a:cubicBezTo>
                    <a:pt x="592" y="2404"/>
                    <a:pt x="592" y="2404"/>
                    <a:pt x="592" y="2440"/>
                  </a:cubicBezTo>
                  <a:cubicBezTo>
                    <a:pt x="555" y="2514"/>
                    <a:pt x="518" y="2588"/>
                    <a:pt x="481" y="2662"/>
                  </a:cubicBezTo>
                  <a:cubicBezTo>
                    <a:pt x="444" y="2662"/>
                    <a:pt x="444" y="2662"/>
                    <a:pt x="444" y="2699"/>
                  </a:cubicBezTo>
                  <a:cubicBezTo>
                    <a:pt x="407" y="2773"/>
                    <a:pt x="370" y="2884"/>
                    <a:pt x="333" y="2958"/>
                  </a:cubicBezTo>
                  <a:cubicBezTo>
                    <a:pt x="333" y="2958"/>
                    <a:pt x="333" y="2995"/>
                    <a:pt x="296" y="3032"/>
                  </a:cubicBezTo>
                  <a:cubicBezTo>
                    <a:pt x="296" y="3106"/>
                    <a:pt x="259" y="3180"/>
                    <a:pt x="222" y="3254"/>
                  </a:cubicBezTo>
                  <a:cubicBezTo>
                    <a:pt x="222" y="3254"/>
                    <a:pt x="222" y="3291"/>
                    <a:pt x="222" y="3291"/>
                  </a:cubicBezTo>
                  <a:cubicBezTo>
                    <a:pt x="185" y="3365"/>
                    <a:pt x="185" y="3476"/>
                    <a:pt x="148" y="3550"/>
                  </a:cubicBezTo>
                  <a:cubicBezTo>
                    <a:pt x="148" y="3587"/>
                    <a:pt x="148" y="3587"/>
                    <a:pt x="111" y="3624"/>
                  </a:cubicBezTo>
                  <a:cubicBezTo>
                    <a:pt x="111" y="3624"/>
                    <a:pt x="111" y="3661"/>
                    <a:pt x="111" y="3697"/>
                  </a:cubicBezTo>
                  <a:cubicBezTo>
                    <a:pt x="111" y="3771"/>
                    <a:pt x="74" y="3808"/>
                    <a:pt x="74" y="3882"/>
                  </a:cubicBezTo>
                  <a:cubicBezTo>
                    <a:pt x="74" y="3956"/>
                    <a:pt x="74" y="4030"/>
                    <a:pt x="37" y="4067"/>
                  </a:cubicBezTo>
                  <a:cubicBezTo>
                    <a:pt x="37" y="4104"/>
                    <a:pt x="37" y="4141"/>
                    <a:pt x="37" y="4178"/>
                  </a:cubicBezTo>
                  <a:cubicBezTo>
                    <a:pt x="37" y="4289"/>
                    <a:pt x="0" y="4400"/>
                    <a:pt x="0" y="4474"/>
                  </a:cubicBezTo>
                  <a:cubicBezTo>
                    <a:pt x="0" y="4585"/>
                    <a:pt x="0" y="4659"/>
                    <a:pt x="37" y="4733"/>
                  </a:cubicBezTo>
                  <a:lnTo>
                    <a:pt x="37" y="4770"/>
                  </a:lnTo>
                  <a:cubicBezTo>
                    <a:pt x="37" y="4844"/>
                    <a:pt x="37" y="4881"/>
                    <a:pt x="37" y="4955"/>
                  </a:cubicBezTo>
                  <a:cubicBezTo>
                    <a:pt x="37" y="4991"/>
                    <a:pt x="37" y="4991"/>
                    <a:pt x="37" y="4991"/>
                  </a:cubicBezTo>
                  <a:cubicBezTo>
                    <a:pt x="74" y="5065"/>
                    <a:pt x="74" y="5139"/>
                    <a:pt x="111" y="5176"/>
                  </a:cubicBezTo>
                  <a:cubicBezTo>
                    <a:pt x="111" y="5213"/>
                    <a:pt x="111" y="5213"/>
                    <a:pt x="111" y="5213"/>
                  </a:cubicBezTo>
                  <a:cubicBezTo>
                    <a:pt x="111" y="5287"/>
                    <a:pt x="148" y="5324"/>
                    <a:pt x="148" y="5398"/>
                  </a:cubicBezTo>
                  <a:cubicBezTo>
                    <a:pt x="148" y="5398"/>
                    <a:pt x="185" y="5398"/>
                    <a:pt x="185" y="5435"/>
                  </a:cubicBezTo>
                  <a:cubicBezTo>
                    <a:pt x="185" y="5472"/>
                    <a:pt x="222" y="5546"/>
                    <a:pt x="259" y="5583"/>
                  </a:cubicBezTo>
                  <a:cubicBezTo>
                    <a:pt x="296" y="5657"/>
                    <a:pt x="333" y="5694"/>
                    <a:pt x="333" y="5768"/>
                  </a:cubicBezTo>
                  <a:lnTo>
                    <a:pt x="370" y="5768"/>
                  </a:lnTo>
                  <a:cubicBezTo>
                    <a:pt x="370" y="5805"/>
                    <a:pt x="407" y="5842"/>
                    <a:pt x="444" y="5879"/>
                  </a:cubicBezTo>
                  <a:lnTo>
                    <a:pt x="481" y="5879"/>
                  </a:lnTo>
                  <a:cubicBezTo>
                    <a:pt x="518" y="5916"/>
                    <a:pt x="555" y="5953"/>
                    <a:pt x="592" y="5990"/>
                  </a:cubicBezTo>
                  <a:cubicBezTo>
                    <a:pt x="592" y="5990"/>
                    <a:pt x="592" y="6027"/>
                    <a:pt x="592" y="6027"/>
                  </a:cubicBezTo>
                  <a:cubicBezTo>
                    <a:pt x="666" y="6027"/>
                    <a:pt x="703" y="6064"/>
                    <a:pt x="740" y="6101"/>
                  </a:cubicBezTo>
                  <a:lnTo>
                    <a:pt x="777" y="6101"/>
                  </a:lnTo>
                  <a:cubicBezTo>
                    <a:pt x="814" y="6138"/>
                    <a:pt x="851" y="6138"/>
                    <a:pt x="888" y="6175"/>
                  </a:cubicBezTo>
                  <a:lnTo>
                    <a:pt x="925" y="6175"/>
                  </a:lnTo>
                  <a:cubicBezTo>
                    <a:pt x="962" y="6212"/>
                    <a:pt x="1035" y="6212"/>
                    <a:pt x="1072" y="6212"/>
                  </a:cubicBezTo>
                  <a:lnTo>
                    <a:pt x="1109" y="6212"/>
                  </a:lnTo>
                  <a:cubicBezTo>
                    <a:pt x="1146" y="6248"/>
                    <a:pt x="1220" y="6248"/>
                    <a:pt x="1257" y="6248"/>
                  </a:cubicBezTo>
                  <a:lnTo>
                    <a:pt x="1627" y="6248"/>
                  </a:lnTo>
                  <a:cubicBezTo>
                    <a:pt x="1664" y="6248"/>
                    <a:pt x="1664" y="6212"/>
                    <a:pt x="1664" y="6212"/>
                  </a:cubicBezTo>
                  <a:cubicBezTo>
                    <a:pt x="1738" y="6212"/>
                    <a:pt x="1775" y="6212"/>
                    <a:pt x="1849" y="6175"/>
                  </a:cubicBezTo>
                  <a:lnTo>
                    <a:pt x="1886" y="6175"/>
                  </a:lnTo>
                  <a:cubicBezTo>
                    <a:pt x="1960" y="6138"/>
                    <a:pt x="1997" y="6138"/>
                    <a:pt x="2071" y="6101"/>
                  </a:cubicBezTo>
                  <a:cubicBezTo>
                    <a:pt x="2182" y="6064"/>
                    <a:pt x="2292" y="6027"/>
                    <a:pt x="2403" y="5953"/>
                  </a:cubicBezTo>
                  <a:cubicBezTo>
                    <a:pt x="3771" y="5213"/>
                    <a:pt x="4843" y="3328"/>
                    <a:pt x="4880" y="1775"/>
                  </a:cubicBezTo>
                  <a:cubicBezTo>
                    <a:pt x="4880" y="1627"/>
                    <a:pt x="4880" y="1479"/>
                    <a:pt x="4843" y="1331"/>
                  </a:cubicBezTo>
                  <a:cubicBezTo>
                    <a:pt x="4843" y="1257"/>
                    <a:pt x="4843" y="1183"/>
                    <a:pt x="4806" y="1147"/>
                  </a:cubicBezTo>
                  <a:cubicBezTo>
                    <a:pt x="4806" y="1147"/>
                    <a:pt x="4806" y="1110"/>
                    <a:pt x="4806" y="1110"/>
                  </a:cubicBezTo>
                  <a:cubicBezTo>
                    <a:pt x="4806" y="1073"/>
                    <a:pt x="4769" y="999"/>
                    <a:pt x="4769" y="925"/>
                  </a:cubicBezTo>
                  <a:lnTo>
                    <a:pt x="4733" y="925"/>
                  </a:lnTo>
                  <a:cubicBezTo>
                    <a:pt x="4733" y="851"/>
                    <a:pt x="4696" y="814"/>
                    <a:pt x="4696" y="740"/>
                  </a:cubicBezTo>
                  <a:lnTo>
                    <a:pt x="4659" y="740"/>
                  </a:lnTo>
                  <a:cubicBezTo>
                    <a:pt x="4659" y="666"/>
                    <a:pt x="4622" y="629"/>
                    <a:pt x="4585" y="592"/>
                  </a:cubicBezTo>
                  <a:cubicBezTo>
                    <a:pt x="4585" y="555"/>
                    <a:pt x="4585" y="555"/>
                    <a:pt x="4585" y="555"/>
                  </a:cubicBezTo>
                  <a:cubicBezTo>
                    <a:pt x="4548" y="518"/>
                    <a:pt x="4511" y="481"/>
                    <a:pt x="4474" y="444"/>
                  </a:cubicBezTo>
                  <a:cubicBezTo>
                    <a:pt x="4474" y="407"/>
                    <a:pt x="4474" y="407"/>
                    <a:pt x="4474" y="407"/>
                  </a:cubicBezTo>
                  <a:cubicBezTo>
                    <a:pt x="4437" y="370"/>
                    <a:pt x="4400" y="333"/>
                    <a:pt x="4363" y="296"/>
                  </a:cubicBezTo>
                  <a:cubicBezTo>
                    <a:pt x="4289" y="259"/>
                    <a:pt x="4252" y="222"/>
                    <a:pt x="4215" y="222"/>
                  </a:cubicBezTo>
                  <a:cubicBezTo>
                    <a:pt x="4215" y="185"/>
                    <a:pt x="4215" y="185"/>
                    <a:pt x="4215" y="185"/>
                  </a:cubicBezTo>
                  <a:cubicBezTo>
                    <a:pt x="4141" y="148"/>
                    <a:pt x="4104" y="148"/>
                    <a:pt x="4067" y="111"/>
                  </a:cubicBezTo>
                  <a:lnTo>
                    <a:pt x="4030" y="111"/>
                  </a:lnTo>
                  <a:cubicBezTo>
                    <a:pt x="3993" y="74"/>
                    <a:pt x="3956" y="74"/>
                    <a:pt x="3919" y="74"/>
                  </a:cubicBezTo>
                  <a:cubicBezTo>
                    <a:pt x="3882" y="74"/>
                    <a:pt x="3882" y="37"/>
                    <a:pt x="3882" y="37"/>
                  </a:cubicBezTo>
                  <a:lnTo>
                    <a:pt x="3697" y="37"/>
                  </a:lnTo>
                  <a:cubicBezTo>
                    <a:pt x="3660" y="0"/>
                    <a:pt x="3586" y="0"/>
                    <a:pt x="3549"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6"/>
            <p:cNvSpPr/>
            <p:nvPr/>
          </p:nvSpPr>
          <p:spPr>
            <a:xfrm flipH="1">
              <a:off x="6637942" y="2073234"/>
              <a:ext cx="240930" cy="165194"/>
            </a:xfrm>
            <a:custGeom>
              <a:avLst/>
              <a:gdLst/>
              <a:ahLst/>
              <a:cxnLst/>
              <a:rect l="l" t="t" r="r" b="b"/>
              <a:pathLst>
                <a:path w="4585" h="3144" extrusionOk="0">
                  <a:moveTo>
                    <a:pt x="4521" y="2367"/>
                  </a:moveTo>
                  <a:lnTo>
                    <a:pt x="4547" y="2382"/>
                  </a:lnTo>
                  <a:lnTo>
                    <a:pt x="4547" y="2382"/>
                  </a:lnTo>
                  <a:cubicBezTo>
                    <a:pt x="4547" y="2378"/>
                    <a:pt x="4547" y="2373"/>
                    <a:pt x="4547" y="2367"/>
                  </a:cubicBezTo>
                  <a:close/>
                  <a:moveTo>
                    <a:pt x="4547" y="2382"/>
                  </a:moveTo>
                  <a:cubicBezTo>
                    <a:pt x="4547" y="2404"/>
                    <a:pt x="4547" y="2404"/>
                    <a:pt x="4547" y="2404"/>
                  </a:cubicBezTo>
                  <a:lnTo>
                    <a:pt x="4584" y="2404"/>
                  </a:lnTo>
                  <a:lnTo>
                    <a:pt x="4547" y="2382"/>
                  </a:lnTo>
                  <a:close/>
                  <a:moveTo>
                    <a:pt x="407" y="1"/>
                  </a:moveTo>
                  <a:cubicBezTo>
                    <a:pt x="407" y="1"/>
                    <a:pt x="407" y="38"/>
                    <a:pt x="407" y="38"/>
                  </a:cubicBezTo>
                  <a:lnTo>
                    <a:pt x="333" y="38"/>
                  </a:lnTo>
                  <a:cubicBezTo>
                    <a:pt x="333" y="38"/>
                    <a:pt x="333" y="38"/>
                    <a:pt x="296" y="74"/>
                  </a:cubicBezTo>
                  <a:lnTo>
                    <a:pt x="259" y="74"/>
                  </a:lnTo>
                  <a:cubicBezTo>
                    <a:pt x="259" y="74"/>
                    <a:pt x="259" y="74"/>
                    <a:pt x="259" y="111"/>
                  </a:cubicBezTo>
                  <a:lnTo>
                    <a:pt x="222" y="111"/>
                  </a:lnTo>
                  <a:cubicBezTo>
                    <a:pt x="222" y="148"/>
                    <a:pt x="185" y="148"/>
                    <a:pt x="185" y="148"/>
                  </a:cubicBezTo>
                  <a:cubicBezTo>
                    <a:pt x="185" y="185"/>
                    <a:pt x="185" y="185"/>
                    <a:pt x="148" y="185"/>
                  </a:cubicBezTo>
                  <a:cubicBezTo>
                    <a:pt x="148" y="185"/>
                    <a:pt x="148" y="222"/>
                    <a:pt x="148" y="222"/>
                  </a:cubicBezTo>
                  <a:cubicBezTo>
                    <a:pt x="148" y="222"/>
                    <a:pt x="111" y="259"/>
                    <a:pt x="111" y="259"/>
                  </a:cubicBezTo>
                  <a:cubicBezTo>
                    <a:pt x="111" y="259"/>
                    <a:pt x="111" y="296"/>
                    <a:pt x="111" y="296"/>
                  </a:cubicBezTo>
                  <a:lnTo>
                    <a:pt x="74" y="296"/>
                  </a:lnTo>
                  <a:cubicBezTo>
                    <a:pt x="74" y="296"/>
                    <a:pt x="74" y="333"/>
                    <a:pt x="74" y="333"/>
                  </a:cubicBezTo>
                  <a:cubicBezTo>
                    <a:pt x="74" y="370"/>
                    <a:pt x="74" y="370"/>
                    <a:pt x="37" y="370"/>
                  </a:cubicBezTo>
                  <a:cubicBezTo>
                    <a:pt x="37" y="407"/>
                    <a:pt x="37" y="407"/>
                    <a:pt x="37" y="407"/>
                  </a:cubicBezTo>
                  <a:cubicBezTo>
                    <a:pt x="37" y="444"/>
                    <a:pt x="37" y="444"/>
                    <a:pt x="37" y="444"/>
                  </a:cubicBezTo>
                  <a:cubicBezTo>
                    <a:pt x="37" y="481"/>
                    <a:pt x="37" y="481"/>
                    <a:pt x="0" y="481"/>
                  </a:cubicBezTo>
                  <a:cubicBezTo>
                    <a:pt x="0" y="481"/>
                    <a:pt x="0" y="481"/>
                    <a:pt x="0" y="518"/>
                  </a:cubicBezTo>
                  <a:cubicBezTo>
                    <a:pt x="0" y="518"/>
                    <a:pt x="0" y="555"/>
                    <a:pt x="0" y="555"/>
                  </a:cubicBezTo>
                  <a:cubicBezTo>
                    <a:pt x="0" y="555"/>
                    <a:pt x="0" y="555"/>
                    <a:pt x="0" y="592"/>
                  </a:cubicBezTo>
                  <a:cubicBezTo>
                    <a:pt x="0" y="592"/>
                    <a:pt x="0" y="592"/>
                    <a:pt x="0" y="629"/>
                  </a:cubicBezTo>
                  <a:cubicBezTo>
                    <a:pt x="0" y="629"/>
                    <a:pt x="0" y="629"/>
                    <a:pt x="0" y="666"/>
                  </a:cubicBezTo>
                  <a:lnTo>
                    <a:pt x="37" y="666"/>
                  </a:lnTo>
                  <a:cubicBezTo>
                    <a:pt x="37" y="703"/>
                    <a:pt x="37" y="703"/>
                    <a:pt x="37" y="703"/>
                  </a:cubicBezTo>
                  <a:cubicBezTo>
                    <a:pt x="37" y="740"/>
                    <a:pt x="37" y="740"/>
                    <a:pt x="37" y="740"/>
                  </a:cubicBezTo>
                  <a:lnTo>
                    <a:pt x="74" y="740"/>
                  </a:lnTo>
                  <a:lnTo>
                    <a:pt x="74" y="777"/>
                  </a:lnTo>
                  <a:lnTo>
                    <a:pt x="111" y="777"/>
                  </a:lnTo>
                  <a:lnTo>
                    <a:pt x="4104" y="3100"/>
                  </a:lnTo>
                  <a:lnTo>
                    <a:pt x="4104" y="3100"/>
                  </a:lnTo>
                  <a:cubicBezTo>
                    <a:pt x="4104" y="3095"/>
                    <a:pt x="4104" y="3086"/>
                    <a:pt x="4104" y="3069"/>
                  </a:cubicBezTo>
                  <a:cubicBezTo>
                    <a:pt x="4104" y="3069"/>
                    <a:pt x="4104" y="3069"/>
                    <a:pt x="4104" y="3032"/>
                  </a:cubicBezTo>
                  <a:lnTo>
                    <a:pt x="4067" y="3032"/>
                  </a:lnTo>
                  <a:cubicBezTo>
                    <a:pt x="4067" y="2995"/>
                    <a:pt x="4067" y="2995"/>
                    <a:pt x="4067" y="2995"/>
                  </a:cubicBezTo>
                  <a:cubicBezTo>
                    <a:pt x="4067" y="2958"/>
                    <a:pt x="4067" y="2958"/>
                    <a:pt x="4067" y="2958"/>
                  </a:cubicBezTo>
                  <a:cubicBezTo>
                    <a:pt x="4067" y="2921"/>
                    <a:pt x="4067" y="2921"/>
                    <a:pt x="4067" y="2921"/>
                  </a:cubicBezTo>
                  <a:cubicBezTo>
                    <a:pt x="4067" y="2921"/>
                    <a:pt x="4067" y="2884"/>
                    <a:pt x="4067" y="2884"/>
                  </a:cubicBezTo>
                  <a:cubicBezTo>
                    <a:pt x="4067" y="2847"/>
                    <a:pt x="4104" y="2847"/>
                    <a:pt x="4104" y="2847"/>
                  </a:cubicBezTo>
                  <a:cubicBezTo>
                    <a:pt x="4104" y="2810"/>
                    <a:pt x="4104" y="2810"/>
                    <a:pt x="4104" y="2810"/>
                  </a:cubicBezTo>
                  <a:cubicBezTo>
                    <a:pt x="4104" y="2810"/>
                    <a:pt x="4104" y="2810"/>
                    <a:pt x="4104" y="2773"/>
                  </a:cubicBezTo>
                  <a:lnTo>
                    <a:pt x="4104" y="2736"/>
                  </a:lnTo>
                  <a:lnTo>
                    <a:pt x="4141" y="2736"/>
                  </a:lnTo>
                  <a:cubicBezTo>
                    <a:pt x="4141" y="2736"/>
                    <a:pt x="4141" y="2736"/>
                    <a:pt x="4141" y="2699"/>
                  </a:cubicBezTo>
                  <a:cubicBezTo>
                    <a:pt x="4141" y="2699"/>
                    <a:pt x="4141" y="2699"/>
                    <a:pt x="4141" y="2662"/>
                  </a:cubicBezTo>
                  <a:lnTo>
                    <a:pt x="4178" y="2662"/>
                  </a:lnTo>
                  <a:cubicBezTo>
                    <a:pt x="4178" y="2662"/>
                    <a:pt x="4178" y="2625"/>
                    <a:pt x="4178" y="2625"/>
                  </a:cubicBezTo>
                  <a:cubicBezTo>
                    <a:pt x="4178" y="2625"/>
                    <a:pt x="4215" y="2589"/>
                    <a:pt x="4215" y="2589"/>
                  </a:cubicBezTo>
                  <a:cubicBezTo>
                    <a:pt x="4215" y="2589"/>
                    <a:pt x="4215" y="2552"/>
                    <a:pt x="4215" y="2552"/>
                  </a:cubicBezTo>
                  <a:lnTo>
                    <a:pt x="4252" y="2552"/>
                  </a:lnTo>
                  <a:cubicBezTo>
                    <a:pt x="4252" y="2552"/>
                    <a:pt x="4252" y="2552"/>
                    <a:pt x="4252" y="2515"/>
                  </a:cubicBezTo>
                  <a:cubicBezTo>
                    <a:pt x="4289" y="2515"/>
                    <a:pt x="4289" y="2515"/>
                    <a:pt x="4289" y="2478"/>
                  </a:cubicBezTo>
                  <a:lnTo>
                    <a:pt x="4326" y="2478"/>
                  </a:lnTo>
                  <a:cubicBezTo>
                    <a:pt x="4326" y="2478"/>
                    <a:pt x="4326" y="2441"/>
                    <a:pt x="4326" y="2441"/>
                  </a:cubicBezTo>
                  <a:lnTo>
                    <a:pt x="4400" y="2441"/>
                  </a:lnTo>
                  <a:cubicBezTo>
                    <a:pt x="4400" y="2404"/>
                    <a:pt x="4400" y="2404"/>
                    <a:pt x="4400" y="2404"/>
                  </a:cubicBezTo>
                  <a:lnTo>
                    <a:pt x="4473" y="2404"/>
                  </a:lnTo>
                  <a:cubicBezTo>
                    <a:pt x="4473" y="2404"/>
                    <a:pt x="4473" y="2367"/>
                    <a:pt x="4510" y="2367"/>
                  </a:cubicBezTo>
                  <a:lnTo>
                    <a:pt x="4521" y="2367"/>
                  </a:lnTo>
                  <a:lnTo>
                    <a:pt x="518" y="38"/>
                  </a:lnTo>
                  <a:cubicBezTo>
                    <a:pt x="481" y="38"/>
                    <a:pt x="481" y="38"/>
                    <a:pt x="481" y="1"/>
                  </a:cubicBezTo>
                  <a:close/>
                  <a:moveTo>
                    <a:pt x="4104" y="3100"/>
                  </a:moveTo>
                  <a:cubicBezTo>
                    <a:pt x="4104" y="3106"/>
                    <a:pt x="4104" y="3106"/>
                    <a:pt x="4104" y="3106"/>
                  </a:cubicBezTo>
                  <a:lnTo>
                    <a:pt x="4114" y="3106"/>
                  </a:lnTo>
                  <a:lnTo>
                    <a:pt x="4104" y="3100"/>
                  </a:lnTo>
                  <a:close/>
                  <a:moveTo>
                    <a:pt x="4114" y="3106"/>
                  </a:moveTo>
                  <a:lnTo>
                    <a:pt x="4141" y="3122"/>
                  </a:lnTo>
                  <a:lnTo>
                    <a:pt x="4141" y="3122"/>
                  </a:lnTo>
                  <a:cubicBezTo>
                    <a:pt x="4141" y="3117"/>
                    <a:pt x="4141" y="3112"/>
                    <a:pt x="4141" y="3106"/>
                  </a:cubicBezTo>
                  <a:close/>
                  <a:moveTo>
                    <a:pt x="4141" y="3122"/>
                  </a:moveTo>
                  <a:cubicBezTo>
                    <a:pt x="4141" y="3143"/>
                    <a:pt x="4141" y="3143"/>
                    <a:pt x="4141" y="3143"/>
                  </a:cubicBezTo>
                  <a:lnTo>
                    <a:pt x="4178" y="3143"/>
                  </a:lnTo>
                  <a:lnTo>
                    <a:pt x="4141" y="3122"/>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6"/>
            <p:cNvSpPr/>
            <p:nvPr/>
          </p:nvSpPr>
          <p:spPr>
            <a:xfrm>
              <a:off x="7106547" y="1271184"/>
              <a:ext cx="22291" cy="28377"/>
            </a:xfrm>
            <a:custGeom>
              <a:avLst/>
              <a:gdLst/>
              <a:ahLst/>
              <a:cxnLst/>
              <a:rect l="l" t="t" r="r" b="b"/>
              <a:pathLst>
                <a:path w="630" h="802" extrusionOk="0">
                  <a:moveTo>
                    <a:pt x="444" y="1"/>
                  </a:moveTo>
                  <a:cubicBezTo>
                    <a:pt x="407" y="38"/>
                    <a:pt x="407" y="38"/>
                    <a:pt x="407" y="38"/>
                  </a:cubicBezTo>
                  <a:lnTo>
                    <a:pt x="334" y="38"/>
                  </a:lnTo>
                  <a:cubicBezTo>
                    <a:pt x="334" y="38"/>
                    <a:pt x="334" y="38"/>
                    <a:pt x="297" y="75"/>
                  </a:cubicBezTo>
                  <a:lnTo>
                    <a:pt x="260" y="75"/>
                  </a:lnTo>
                  <a:cubicBezTo>
                    <a:pt x="260" y="75"/>
                    <a:pt x="260" y="112"/>
                    <a:pt x="260" y="112"/>
                  </a:cubicBezTo>
                  <a:lnTo>
                    <a:pt x="223" y="112"/>
                  </a:lnTo>
                  <a:cubicBezTo>
                    <a:pt x="223" y="149"/>
                    <a:pt x="223" y="149"/>
                    <a:pt x="186" y="149"/>
                  </a:cubicBezTo>
                  <a:cubicBezTo>
                    <a:pt x="186" y="186"/>
                    <a:pt x="186" y="186"/>
                    <a:pt x="149" y="186"/>
                  </a:cubicBezTo>
                  <a:cubicBezTo>
                    <a:pt x="149" y="186"/>
                    <a:pt x="149" y="223"/>
                    <a:pt x="149" y="223"/>
                  </a:cubicBezTo>
                  <a:cubicBezTo>
                    <a:pt x="149" y="223"/>
                    <a:pt x="112" y="259"/>
                    <a:pt x="112" y="259"/>
                  </a:cubicBezTo>
                  <a:cubicBezTo>
                    <a:pt x="112" y="259"/>
                    <a:pt x="112" y="296"/>
                    <a:pt x="112" y="296"/>
                  </a:cubicBezTo>
                  <a:lnTo>
                    <a:pt x="75" y="296"/>
                  </a:lnTo>
                  <a:cubicBezTo>
                    <a:pt x="75" y="333"/>
                    <a:pt x="75" y="333"/>
                    <a:pt x="75" y="333"/>
                  </a:cubicBezTo>
                  <a:cubicBezTo>
                    <a:pt x="75" y="370"/>
                    <a:pt x="75" y="370"/>
                    <a:pt x="38" y="370"/>
                  </a:cubicBezTo>
                  <a:cubicBezTo>
                    <a:pt x="38" y="370"/>
                    <a:pt x="38" y="370"/>
                    <a:pt x="38" y="407"/>
                  </a:cubicBezTo>
                  <a:cubicBezTo>
                    <a:pt x="38" y="444"/>
                    <a:pt x="38" y="444"/>
                    <a:pt x="38" y="444"/>
                  </a:cubicBezTo>
                  <a:cubicBezTo>
                    <a:pt x="38" y="444"/>
                    <a:pt x="38" y="444"/>
                    <a:pt x="38" y="481"/>
                  </a:cubicBezTo>
                  <a:lnTo>
                    <a:pt x="1" y="481"/>
                  </a:lnTo>
                  <a:cubicBezTo>
                    <a:pt x="1" y="481"/>
                    <a:pt x="1" y="481"/>
                    <a:pt x="1" y="518"/>
                  </a:cubicBezTo>
                  <a:cubicBezTo>
                    <a:pt x="1" y="518"/>
                    <a:pt x="1" y="555"/>
                    <a:pt x="1" y="555"/>
                  </a:cubicBezTo>
                  <a:cubicBezTo>
                    <a:pt x="1" y="555"/>
                    <a:pt x="1" y="555"/>
                    <a:pt x="1" y="592"/>
                  </a:cubicBezTo>
                  <a:cubicBezTo>
                    <a:pt x="1" y="592"/>
                    <a:pt x="1" y="592"/>
                    <a:pt x="1" y="629"/>
                  </a:cubicBezTo>
                  <a:cubicBezTo>
                    <a:pt x="1" y="629"/>
                    <a:pt x="1" y="629"/>
                    <a:pt x="1" y="666"/>
                  </a:cubicBezTo>
                  <a:lnTo>
                    <a:pt x="38" y="666"/>
                  </a:lnTo>
                  <a:cubicBezTo>
                    <a:pt x="38" y="703"/>
                    <a:pt x="38" y="703"/>
                    <a:pt x="38" y="703"/>
                  </a:cubicBezTo>
                  <a:cubicBezTo>
                    <a:pt x="38" y="703"/>
                    <a:pt x="38" y="740"/>
                    <a:pt x="38" y="740"/>
                  </a:cubicBezTo>
                  <a:lnTo>
                    <a:pt x="75" y="740"/>
                  </a:lnTo>
                  <a:cubicBezTo>
                    <a:pt x="75" y="740"/>
                    <a:pt x="75" y="777"/>
                    <a:pt x="75" y="777"/>
                  </a:cubicBezTo>
                  <a:cubicBezTo>
                    <a:pt x="105" y="792"/>
                    <a:pt x="136" y="801"/>
                    <a:pt x="167" y="801"/>
                  </a:cubicBezTo>
                  <a:cubicBezTo>
                    <a:pt x="210" y="801"/>
                    <a:pt x="253" y="783"/>
                    <a:pt x="297" y="740"/>
                  </a:cubicBezTo>
                  <a:cubicBezTo>
                    <a:pt x="481" y="666"/>
                    <a:pt x="629" y="444"/>
                    <a:pt x="629" y="223"/>
                  </a:cubicBezTo>
                  <a:cubicBezTo>
                    <a:pt x="629" y="149"/>
                    <a:pt x="592" y="75"/>
                    <a:pt x="518" y="38"/>
                  </a:cubicBezTo>
                  <a:lnTo>
                    <a:pt x="481" y="38"/>
                  </a:lnTo>
                  <a:cubicBezTo>
                    <a:pt x="481" y="1"/>
                    <a:pt x="481" y="1"/>
                    <a:pt x="444" y="1"/>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6"/>
            <p:cNvSpPr/>
            <p:nvPr/>
          </p:nvSpPr>
          <p:spPr>
            <a:xfrm>
              <a:off x="7080399" y="1250273"/>
              <a:ext cx="77205" cy="73277"/>
            </a:xfrm>
            <a:custGeom>
              <a:avLst/>
              <a:gdLst/>
              <a:ahLst/>
              <a:cxnLst/>
              <a:rect l="l" t="t" r="r" b="b"/>
              <a:pathLst>
                <a:path w="2182" h="2071" extrusionOk="0">
                  <a:moveTo>
                    <a:pt x="629" y="0"/>
                  </a:moveTo>
                  <a:cubicBezTo>
                    <a:pt x="629" y="37"/>
                    <a:pt x="592" y="37"/>
                    <a:pt x="592" y="37"/>
                  </a:cubicBezTo>
                  <a:cubicBezTo>
                    <a:pt x="555" y="37"/>
                    <a:pt x="555" y="37"/>
                    <a:pt x="518" y="74"/>
                  </a:cubicBezTo>
                  <a:lnTo>
                    <a:pt x="481" y="74"/>
                  </a:lnTo>
                  <a:cubicBezTo>
                    <a:pt x="481" y="111"/>
                    <a:pt x="444" y="111"/>
                    <a:pt x="444" y="111"/>
                  </a:cubicBezTo>
                  <a:cubicBezTo>
                    <a:pt x="444" y="111"/>
                    <a:pt x="444" y="111"/>
                    <a:pt x="407" y="148"/>
                  </a:cubicBezTo>
                  <a:cubicBezTo>
                    <a:pt x="407" y="148"/>
                    <a:pt x="407" y="148"/>
                    <a:pt x="370" y="185"/>
                  </a:cubicBezTo>
                  <a:cubicBezTo>
                    <a:pt x="370" y="185"/>
                    <a:pt x="333" y="222"/>
                    <a:pt x="333" y="222"/>
                  </a:cubicBezTo>
                  <a:cubicBezTo>
                    <a:pt x="296" y="222"/>
                    <a:pt x="296" y="259"/>
                    <a:pt x="296" y="259"/>
                  </a:cubicBezTo>
                  <a:cubicBezTo>
                    <a:pt x="296" y="259"/>
                    <a:pt x="296" y="259"/>
                    <a:pt x="259" y="296"/>
                  </a:cubicBezTo>
                  <a:cubicBezTo>
                    <a:pt x="259" y="296"/>
                    <a:pt x="259" y="333"/>
                    <a:pt x="222" y="333"/>
                  </a:cubicBezTo>
                  <a:cubicBezTo>
                    <a:pt x="222" y="370"/>
                    <a:pt x="185" y="370"/>
                    <a:pt x="185" y="407"/>
                  </a:cubicBezTo>
                  <a:cubicBezTo>
                    <a:pt x="185" y="407"/>
                    <a:pt x="185" y="407"/>
                    <a:pt x="185" y="444"/>
                  </a:cubicBezTo>
                  <a:cubicBezTo>
                    <a:pt x="148" y="444"/>
                    <a:pt x="148" y="444"/>
                    <a:pt x="148" y="481"/>
                  </a:cubicBezTo>
                  <a:cubicBezTo>
                    <a:pt x="111" y="518"/>
                    <a:pt x="111" y="518"/>
                    <a:pt x="111" y="555"/>
                  </a:cubicBezTo>
                  <a:cubicBezTo>
                    <a:pt x="74" y="592"/>
                    <a:pt x="74" y="592"/>
                    <a:pt x="74" y="629"/>
                  </a:cubicBezTo>
                  <a:cubicBezTo>
                    <a:pt x="74" y="666"/>
                    <a:pt x="74" y="666"/>
                    <a:pt x="37" y="666"/>
                  </a:cubicBezTo>
                  <a:cubicBezTo>
                    <a:pt x="37" y="703"/>
                    <a:pt x="37" y="703"/>
                    <a:pt x="37" y="703"/>
                  </a:cubicBezTo>
                  <a:cubicBezTo>
                    <a:pt x="37" y="703"/>
                    <a:pt x="37" y="740"/>
                    <a:pt x="37" y="740"/>
                  </a:cubicBezTo>
                  <a:cubicBezTo>
                    <a:pt x="37" y="740"/>
                    <a:pt x="37" y="777"/>
                    <a:pt x="37" y="777"/>
                  </a:cubicBezTo>
                  <a:cubicBezTo>
                    <a:pt x="37" y="777"/>
                    <a:pt x="0" y="814"/>
                    <a:pt x="0" y="814"/>
                  </a:cubicBezTo>
                  <a:cubicBezTo>
                    <a:pt x="0" y="814"/>
                    <a:pt x="0" y="850"/>
                    <a:pt x="0" y="850"/>
                  </a:cubicBezTo>
                  <a:cubicBezTo>
                    <a:pt x="0" y="850"/>
                    <a:pt x="0" y="887"/>
                    <a:pt x="0" y="887"/>
                  </a:cubicBezTo>
                  <a:cubicBezTo>
                    <a:pt x="0" y="887"/>
                    <a:pt x="0" y="887"/>
                    <a:pt x="0" y="924"/>
                  </a:cubicBezTo>
                  <a:cubicBezTo>
                    <a:pt x="0" y="924"/>
                    <a:pt x="0" y="961"/>
                    <a:pt x="0" y="998"/>
                  </a:cubicBezTo>
                  <a:cubicBezTo>
                    <a:pt x="0" y="998"/>
                    <a:pt x="0" y="1035"/>
                    <a:pt x="0" y="1035"/>
                  </a:cubicBezTo>
                  <a:cubicBezTo>
                    <a:pt x="0" y="1072"/>
                    <a:pt x="0" y="1072"/>
                    <a:pt x="0" y="1109"/>
                  </a:cubicBezTo>
                  <a:cubicBezTo>
                    <a:pt x="0" y="1109"/>
                    <a:pt x="0" y="1146"/>
                    <a:pt x="37" y="1146"/>
                  </a:cubicBezTo>
                  <a:cubicBezTo>
                    <a:pt x="37" y="1146"/>
                    <a:pt x="37" y="1146"/>
                    <a:pt x="37" y="1183"/>
                  </a:cubicBezTo>
                  <a:cubicBezTo>
                    <a:pt x="37" y="1220"/>
                    <a:pt x="37" y="1220"/>
                    <a:pt x="37" y="1220"/>
                  </a:cubicBezTo>
                  <a:cubicBezTo>
                    <a:pt x="74" y="1220"/>
                    <a:pt x="74" y="1220"/>
                    <a:pt x="74" y="1257"/>
                  </a:cubicBezTo>
                  <a:cubicBezTo>
                    <a:pt x="111" y="1257"/>
                    <a:pt x="111" y="1294"/>
                    <a:pt x="111" y="1294"/>
                  </a:cubicBezTo>
                  <a:cubicBezTo>
                    <a:pt x="111" y="1294"/>
                    <a:pt x="148" y="1331"/>
                    <a:pt x="148" y="1331"/>
                  </a:cubicBezTo>
                  <a:lnTo>
                    <a:pt x="1368" y="2028"/>
                  </a:lnTo>
                  <a:lnTo>
                    <a:pt x="1368" y="2028"/>
                  </a:lnTo>
                  <a:cubicBezTo>
                    <a:pt x="1368" y="2018"/>
                    <a:pt x="1368" y="1997"/>
                    <a:pt x="1368" y="1997"/>
                  </a:cubicBezTo>
                  <a:cubicBezTo>
                    <a:pt x="1368" y="1997"/>
                    <a:pt x="1368" y="1997"/>
                    <a:pt x="1331" y="1960"/>
                  </a:cubicBezTo>
                  <a:cubicBezTo>
                    <a:pt x="1331" y="1960"/>
                    <a:pt x="1331" y="1923"/>
                    <a:pt x="1331" y="1923"/>
                  </a:cubicBezTo>
                  <a:cubicBezTo>
                    <a:pt x="1331" y="1886"/>
                    <a:pt x="1294" y="1886"/>
                    <a:pt x="1294" y="1886"/>
                  </a:cubicBezTo>
                  <a:cubicBezTo>
                    <a:pt x="1294" y="1886"/>
                    <a:pt x="1294" y="1886"/>
                    <a:pt x="1294" y="1849"/>
                  </a:cubicBezTo>
                  <a:cubicBezTo>
                    <a:pt x="1294" y="1849"/>
                    <a:pt x="1294" y="1849"/>
                    <a:pt x="1294" y="1812"/>
                  </a:cubicBezTo>
                  <a:cubicBezTo>
                    <a:pt x="1294" y="1775"/>
                    <a:pt x="1294" y="1775"/>
                    <a:pt x="1294" y="1738"/>
                  </a:cubicBezTo>
                  <a:cubicBezTo>
                    <a:pt x="1294" y="1701"/>
                    <a:pt x="1294" y="1701"/>
                    <a:pt x="1294" y="1664"/>
                  </a:cubicBezTo>
                  <a:cubicBezTo>
                    <a:pt x="1294" y="1627"/>
                    <a:pt x="1294" y="1627"/>
                    <a:pt x="1294" y="1590"/>
                  </a:cubicBezTo>
                  <a:cubicBezTo>
                    <a:pt x="1331" y="1553"/>
                    <a:pt x="1331" y="1553"/>
                    <a:pt x="1331" y="1516"/>
                  </a:cubicBezTo>
                  <a:cubicBezTo>
                    <a:pt x="1331" y="1479"/>
                    <a:pt x="1331" y="1479"/>
                    <a:pt x="1331" y="1442"/>
                  </a:cubicBezTo>
                  <a:lnTo>
                    <a:pt x="1368" y="1442"/>
                  </a:lnTo>
                  <a:cubicBezTo>
                    <a:pt x="1368" y="1405"/>
                    <a:pt x="1368" y="1405"/>
                    <a:pt x="1368" y="1405"/>
                  </a:cubicBezTo>
                  <a:cubicBezTo>
                    <a:pt x="1368" y="1368"/>
                    <a:pt x="1368" y="1368"/>
                    <a:pt x="1368" y="1368"/>
                  </a:cubicBezTo>
                  <a:cubicBezTo>
                    <a:pt x="1368" y="1368"/>
                    <a:pt x="1368" y="1331"/>
                    <a:pt x="1405" y="1331"/>
                  </a:cubicBezTo>
                  <a:cubicBezTo>
                    <a:pt x="1405" y="1331"/>
                    <a:pt x="1405" y="1294"/>
                    <a:pt x="1405" y="1294"/>
                  </a:cubicBezTo>
                  <a:cubicBezTo>
                    <a:pt x="1405" y="1294"/>
                    <a:pt x="1405" y="1257"/>
                    <a:pt x="1442" y="1257"/>
                  </a:cubicBezTo>
                  <a:cubicBezTo>
                    <a:pt x="1442" y="1257"/>
                    <a:pt x="1442" y="1257"/>
                    <a:pt x="1442" y="1220"/>
                  </a:cubicBezTo>
                  <a:cubicBezTo>
                    <a:pt x="1442" y="1220"/>
                    <a:pt x="1442" y="1220"/>
                    <a:pt x="1479" y="1183"/>
                  </a:cubicBezTo>
                  <a:lnTo>
                    <a:pt x="1479" y="1146"/>
                  </a:lnTo>
                  <a:cubicBezTo>
                    <a:pt x="1479" y="1146"/>
                    <a:pt x="1516" y="1109"/>
                    <a:pt x="1516" y="1109"/>
                  </a:cubicBezTo>
                  <a:cubicBezTo>
                    <a:pt x="1553" y="1072"/>
                    <a:pt x="1553" y="1072"/>
                    <a:pt x="1553" y="1072"/>
                  </a:cubicBezTo>
                  <a:lnTo>
                    <a:pt x="1553" y="1035"/>
                  </a:lnTo>
                  <a:cubicBezTo>
                    <a:pt x="1590" y="1035"/>
                    <a:pt x="1590" y="1035"/>
                    <a:pt x="1590" y="998"/>
                  </a:cubicBezTo>
                  <a:lnTo>
                    <a:pt x="1627" y="998"/>
                  </a:lnTo>
                  <a:cubicBezTo>
                    <a:pt x="1627" y="961"/>
                    <a:pt x="1664" y="961"/>
                    <a:pt x="1664" y="924"/>
                  </a:cubicBezTo>
                  <a:cubicBezTo>
                    <a:pt x="1701" y="924"/>
                    <a:pt x="1701" y="887"/>
                    <a:pt x="1738" y="887"/>
                  </a:cubicBezTo>
                  <a:cubicBezTo>
                    <a:pt x="1738" y="850"/>
                    <a:pt x="1775" y="850"/>
                    <a:pt x="1775" y="850"/>
                  </a:cubicBezTo>
                  <a:cubicBezTo>
                    <a:pt x="1812" y="850"/>
                    <a:pt x="1812" y="814"/>
                    <a:pt x="1812" y="814"/>
                  </a:cubicBezTo>
                  <a:lnTo>
                    <a:pt x="1886" y="814"/>
                  </a:lnTo>
                  <a:cubicBezTo>
                    <a:pt x="1886" y="777"/>
                    <a:pt x="1886" y="777"/>
                    <a:pt x="1886" y="777"/>
                  </a:cubicBezTo>
                  <a:lnTo>
                    <a:pt x="1997" y="777"/>
                  </a:lnTo>
                  <a:cubicBezTo>
                    <a:pt x="1997" y="777"/>
                    <a:pt x="1997" y="777"/>
                    <a:pt x="1997" y="740"/>
                  </a:cubicBezTo>
                  <a:lnTo>
                    <a:pt x="2108" y="740"/>
                  </a:lnTo>
                  <a:cubicBezTo>
                    <a:pt x="2108" y="740"/>
                    <a:pt x="2108" y="777"/>
                    <a:pt x="2108" y="777"/>
                  </a:cubicBezTo>
                  <a:lnTo>
                    <a:pt x="2182" y="777"/>
                  </a:lnTo>
                  <a:lnTo>
                    <a:pt x="888" y="37"/>
                  </a:lnTo>
                  <a:cubicBezTo>
                    <a:pt x="888" y="37"/>
                    <a:pt x="888" y="0"/>
                    <a:pt x="851" y="0"/>
                  </a:cubicBezTo>
                  <a:close/>
                  <a:moveTo>
                    <a:pt x="1368" y="2028"/>
                  </a:moveTo>
                  <a:cubicBezTo>
                    <a:pt x="1368" y="2031"/>
                    <a:pt x="1368" y="2034"/>
                    <a:pt x="1368" y="2034"/>
                  </a:cubicBezTo>
                  <a:lnTo>
                    <a:pt x="1378" y="2034"/>
                  </a:lnTo>
                  <a:lnTo>
                    <a:pt x="1368" y="2028"/>
                  </a:lnTo>
                  <a:close/>
                  <a:moveTo>
                    <a:pt x="1378" y="2034"/>
                  </a:moveTo>
                  <a:lnTo>
                    <a:pt x="1405" y="2049"/>
                  </a:lnTo>
                  <a:lnTo>
                    <a:pt x="1405" y="2049"/>
                  </a:lnTo>
                  <a:cubicBezTo>
                    <a:pt x="1405" y="2045"/>
                    <a:pt x="1405" y="2040"/>
                    <a:pt x="1405" y="2034"/>
                  </a:cubicBezTo>
                  <a:close/>
                  <a:moveTo>
                    <a:pt x="1405" y="2049"/>
                  </a:moveTo>
                  <a:cubicBezTo>
                    <a:pt x="1405" y="2071"/>
                    <a:pt x="1405" y="2071"/>
                    <a:pt x="1405" y="2071"/>
                  </a:cubicBezTo>
                  <a:lnTo>
                    <a:pt x="1442" y="2071"/>
                  </a:lnTo>
                  <a:lnTo>
                    <a:pt x="1405" y="2049"/>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6"/>
            <p:cNvSpPr/>
            <p:nvPr/>
          </p:nvSpPr>
          <p:spPr>
            <a:xfrm>
              <a:off x="7126184" y="1276421"/>
              <a:ext cx="37965" cy="48969"/>
            </a:xfrm>
            <a:custGeom>
              <a:avLst/>
              <a:gdLst/>
              <a:ahLst/>
              <a:cxnLst/>
              <a:rect l="l" t="t" r="r" b="b"/>
              <a:pathLst>
                <a:path w="1073" h="1384" extrusionOk="0">
                  <a:moveTo>
                    <a:pt x="740" y="1"/>
                  </a:moveTo>
                  <a:cubicBezTo>
                    <a:pt x="703" y="1"/>
                    <a:pt x="703" y="38"/>
                    <a:pt x="703" y="38"/>
                  </a:cubicBezTo>
                  <a:lnTo>
                    <a:pt x="629" y="38"/>
                  </a:lnTo>
                  <a:cubicBezTo>
                    <a:pt x="629" y="38"/>
                    <a:pt x="592" y="38"/>
                    <a:pt x="592" y="75"/>
                  </a:cubicBezTo>
                  <a:lnTo>
                    <a:pt x="518" y="75"/>
                  </a:lnTo>
                  <a:cubicBezTo>
                    <a:pt x="518" y="111"/>
                    <a:pt x="518" y="111"/>
                    <a:pt x="481" y="111"/>
                  </a:cubicBezTo>
                  <a:cubicBezTo>
                    <a:pt x="481" y="111"/>
                    <a:pt x="444" y="148"/>
                    <a:pt x="444" y="148"/>
                  </a:cubicBezTo>
                  <a:cubicBezTo>
                    <a:pt x="407" y="148"/>
                    <a:pt x="407" y="185"/>
                    <a:pt x="407" y="185"/>
                  </a:cubicBezTo>
                  <a:lnTo>
                    <a:pt x="370" y="185"/>
                  </a:lnTo>
                  <a:cubicBezTo>
                    <a:pt x="370" y="222"/>
                    <a:pt x="333" y="222"/>
                    <a:pt x="333" y="259"/>
                  </a:cubicBezTo>
                  <a:lnTo>
                    <a:pt x="296" y="259"/>
                  </a:lnTo>
                  <a:cubicBezTo>
                    <a:pt x="296" y="296"/>
                    <a:pt x="296" y="296"/>
                    <a:pt x="259" y="296"/>
                  </a:cubicBezTo>
                  <a:cubicBezTo>
                    <a:pt x="259" y="333"/>
                    <a:pt x="259" y="333"/>
                    <a:pt x="222" y="370"/>
                  </a:cubicBezTo>
                  <a:cubicBezTo>
                    <a:pt x="222" y="370"/>
                    <a:pt x="185" y="407"/>
                    <a:pt x="185" y="444"/>
                  </a:cubicBezTo>
                  <a:cubicBezTo>
                    <a:pt x="148" y="481"/>
                    <a:pt x="148" y="481"/>
                    <a:pt x="148" y="481"/>
                  </a:cubicBezTo>
                  <a:cubicBezTo>
                    <a:pt x="148" y="518"/>
                    <a:pt x="148" y="518"/>
                    <a:pt x="148" y="518"/>
                  </a:cubicBezTo>
                  <a:cubicBezTo>
                    <a:pt x="111" y="518"/>
                    <a:pt x="111" y="555"/>
                    <a:pt x="111" y="555"/>
                  </a:cubicBezTo>
                  <a:cubicBezTo>
                    <a:pt x="111" y="555"/>
                    <a:pt x="111" y="592"/>
                    <a:pt x="111" y="592"/>
                  </a:cubicBezTo>
                  <a:cubicBezTo>
                    <a:pt x="74" y="592"/>
                    <a:pt x="74" y="629"/>
                    <a:pt x="74" y="629"/>
                  </a:cubicBezTo>
                  <a:cubicBezTo>
                    <a:pt x="74" y="629"/>
                    <a:pt x="74" y="666"/>
                    <a:pt x="74" y="666"/>
                  </a:cubicBezTo>
                  <a:cubicBezTo>
                    <a:pt x="74" y="666"/>
                    <a:pt x="74" y="666"/>
                    <a:pt x="74" y="703"/>
                  </a:cubicBezTo>
                  <a:lnTo>
                    <a:pt x="37" y="703"/>
                  </a:lnTo>
                  <a:cubicBezTo>
                    <a:pt x="37" y="740"/>
                    <a:pt x="37" y="740"/>
                    <a:pt x="37" y="777"/>
                  </a:cubicBezTo>
                  <a:cubicBezTo>
                    <a:pt x="37" y="814"/>
                    <a:pt x="37" y="814"/>
                    <a:pt x="0" y="851"/>
                  </a:cubicBezTo>
                  <a:cubicBezTo>
                    <a:pt x="0" y="888"/>
                    <a:pt x="0" y="888"/>
                    <a:pt x="0" y="925"/>
                  </a:cubicBezTo>
                  <a:cubicBezTo>
                    <a:pt x="0" y="962"/>
                    <a:pt x="0" y="962"/>
                    <a:pt x="0" y="999"/>
                  </a:cubicBezTo>
                  <a:cubicBezTo>
                    <a:pt x="0" y="1036"/>
                    <a:pt x="0" y="1036"/>
                    <a:pt x="0" y="1073"/>
                  </a:cubicBezTo>
                  <a:cubicBezTo>
                    <a:pt x="0" y="1110"/>
                    <a:pt x="0" y="1110"/>
                    <a:pt x="0" y="1110"/>
                  </a:cubicBezTo>
                  <a:cubicBezTo>
                    <a:pt x="0" y="1147"/>
                    <a:pt x="0" y="1147"/>
                    <a:pt x="0" y="1147"/>
                  </a:cubicBezTo>
                  <a:cubicBezTo>
                    <a:pt x="37" y="1147"/>
                    <a:pt x="37" y="1147"/>
                    <a:pt x="37" y="1184"/>
                  </a:cubicBezTo>
                  <a:cubicBezTo>
                    <a:pt x="37" y="1184"/>
                    <a:pt x="37" y="1184"/>
                    <a:pt x="37" y="1221"/>
                  </a:cubicBezTo>
                  <a:cubicBezTo>
                    <a:pt x="37" y="1221"/>
                    <a:pt x="74" y="1258"/>
                    <a:pt x="74" y="1258"/>
                  </a:cubicBezTo>
                  <a:cubicBezTo>
                    <a:pt x="74" y="1258"/>
                    <a:pt x="74" y="1295"/>
                    <a:pt x="74" y="1295"/>
                  </a:cubicBezTo>
                  <a:lnTo>
                    <a:pt x="111" y="1295"/>
                  </a:lnTo>
                  <a:cubicBezTo>
                    <a:pt x="111" y="1295"/>
                    <a:pt x="111" y="1295"/>
                    <a:pt x="111" y="1332"/>
                  </a:cubicBezTo>
                  <a:cubicBezTo>
                    <a:pt x="161" y="1365"/>
                    <a:pt x="218" y="1383"/>
                    <a:pt x="280" y="1383"/>
                  </a:cubicBezTo>
                  <a:cubicBezTo>
                    <a:pt x="355" y="1383"/>
                    <a:pt x="437" y="1356"/>
                    <a:pt x="518" y="1295"/>
                  </a:cubicBezTo>
                  <a:cubicBezTo>
                    <a:pt x="814" y="1147"/>
                    <a:pt x="1073" y="740"/>
                    <a:pt x="1073" y="407"/>
                  </a:cubicBezTo>
                  <a:cubicBezTo>
                    <a:pt x="1073" y="222"/>
                    <a:pt x="999" y="111"/>
                    <a:pt x="888" y="38"/>
                  </a:cubicBezTo>
                  <a:lnTo>
                    <a:pt x="814" y="38"/>
                  </a:lnTo>
                  <a:cubicBezTo>
                    <a:pt x="814" y="1"/>
                    <a:pt x="814" y="1"/>
                    <a:pt x="814"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6"/>
            <p:cNvSpPr/>
            <p:nvPr/>
          </p:nvSpPr>
          <p:spPr>
            <a:xfrm>
              <a:off x="7192881" y="1277730"/>
              <a:ext cx="15745" cy="39275"/>
            </a:xfrm>
            <a:custGeom>
              <a:avLst/>
              <a:gdLst/>
              <a:ahLst/>
              <a:cxnLst/>
              <a:rect l="l" t="t" r="r" b="b"/>
              <a:pathLst>
                <a:path w="445" h="1110" extrusionOk="0">
                  <a:moveTo>
                    <a:pt x="1" y="1"/>
                  </a:moveTo>
                  <a:lnTo>
                    <a:pt x="1" y="999"/>
                  </a:lnTo>
                  <a:cubicBezTo>
                    <a:pt x="75" y="1036"/>
                    <a:pt x="112" y="1073"/>
                    <a:pt x="186" y="1110"/>
                  </a:cubicBezTo>
                  <a:cubicBezTo>
                    <a:pt x="371" y="962"/>
                    <a:pt x="445" y="814"/>
                    <a:pt x="445" y="629"/>
                  </a:cubicBezTo>
                  <a:cubicBezTo>
                    <a:pt x="445" y="407"/>
                    <a:pt x="297" y="185"/>
                    <a:pt x="1" y="1"/>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6"/>
            <p:cNvSpPr/>
            <p:nvPr/>
          </p:nvSpPr>
          <p:spPr>
            <a:xfrm>
              <a:off x="7139276" y="1289512"/>
              <a:ext cx="34038" cy="18328"/>
            </a:xfrm>
            <a:custGeom>
              <a:avLst/>
              <a:gdLst/>
              <a:ahLst/>
              <a:cxnLst/>
              <a:rect l="l" t="t" r="r" b="b"/>
              <a:pathLst>
                <a:path w="962" h="518" extrusionOk="0">
                  <a:moveTo>
                    <a:pt x="37" y="481"/>
                  </a:moveTo>
                  <a:cubicBezTo>
                    <a:pt x="37" y="481"/>
                    <a:pt x="37" y="487"/>
                    <a:pt x="37" y="495"/>
                  </a:cubicBezTo>
                  <a:lnTo>
                    <a:pt x="37" y="495"/>
                  </a:lnTo>
                  <a:cubicBezTo>
                    <a:pt x="45" y="490"/>
                    <a:pt x="52" y="486"/>
                    <a:pt x="60" y="481"/>
                  </a:cubicBezTo>
                  <a:close/>
                  <a:moveTo>
                    <a:pt x="887" y="0"/>
                  </a:moveTo>
                  <a:cubicBezTo>
                    <a:pt x="612" y="173"/>
                    <a:pt x="336" y="313"/>
                    <a:pt x="60" y="481"/>
                  </a:cubicBezTo>
                  <a:lnTo>
                    <a:pt x="222" y="481"/>
                  </a:lnTo>
                  <a:cubicBezTo>
                    <a:pt x="235" y="494"/>
                    <a:pt x="284" y="503"/>
                    <a:pt x="348" y="503"/>
                  </a:cubicBezTo>
                  <a:cubicBezTo>
                    <a:pt x="461" y="503"/>
                    <a:pt x="622" y="477"/>
                    <a:pt x="739" y="407"/>
                  </a:cubicBezTo>
                  <a:cubicBezTo>
                    <a:pt x="961" y="296"/>
                    <a:pt x="924" y="111"/>
                    <a:pt x="887" y="74"/>
                  </a:cubicBezTo>
                  <a:cubicBezTo>
                    <a:pt x="887" y="37"/>
                    <a:pt x="887" y="0"/>
                    <a:pt x="887" y="0"/>
                  </a:cubicBezTo>
                  <a:close/>
                  <a:moveTo>
                    <a:pt x="37" y="495"/>
                  </a:moveTo>
                  <a:lnTo>
                    <a:pt x="37" y="495"/>
                  </a:lnTo>
                  <a:cubicBezTo>
                    <a:pt x="25" y="503"/>
                    <a:pt x="12" y="510"/>
                    <a:pt x="0" y="518"/>
                  </a:cubicBezTo>
                  <a:lnTo>
                    <a:pt x="37" y="518"/>
                  </a:lnTo>
                  <a:cubicBezTo>
                    <a:pt x="37" y="518"/>
                    <a:pt x="37" y="505"/>
                    <a:pt x="37" y="4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6"/>
            <p:cNvSpPr/>
            <p:nvPr/>
          </p:nvSpPr>
          <p:spPr>
            <a:xfrm>
              <a:off x="7137967" y="1299986"/>
              <a:ext cx="39275" cy="30429"/>
            </a:xfrm>
            <a:custGeom>
              <a:avLst/>
              <a:gdLst/>
              <a:ahLst/>
              <a:cxnLst/>
              <a:rect l="l" t="t" r="r" b="b"/>
              <a:pathLst>
                <a:path w="1110" h="860" extrusionOk="0">
                  <a:moveTo>
                    <a:pt x="1109" y="0"/>
                  </a:moveTo>
                  <a:cubicBezTo>
                    <a:pt x="1109" y="111"/>
                    <a:pt x="1035" y="185"/>
                    <a:pt x="924" y="259"/>
                  </a:cubicBezTo>
                  <a:cubicBezTo>
                    <a:pt x="801" y="357"/>
                    <a:pt x="629" y="390"/>
                    <a:pt x="462" y="390"/>
                  </a:cubicBezTo>
                  <a:cubicBezTo>
                    <a:pt x="378" y="390"/>
                    <a:pt x="296" y="382"/>
                    <a:pt x="222" y="370"/>
                  </a:cubicBezTo>
                  <a:cubicBezTo>
                    <a:pt x="111" y="333"/>
                    <a:pt x="37" y="333"/>
                    <a:pt x="0" y="259"/>
                  </a:cubicBezTo>
                  <a:lnTo>
                    <a:pt x="0" y="813"/>
                  </a:lnTo>
                  <a:cubicBezTo>
                    <a:pt x="37" y="850"/>
                    <a:pt x="74" y="850"/>
                    <a:pt x="111" y="850"/>
                  </a:cubicBezTo>
                  <a:cubicBezTo>
                    <a:pt x="185" y="850"/>
                    <a:pt x="305" y="860"/>
                    <a:pt x="467" y="860"/>
                  </a:cubicBezTo>
                  <a:cubicBezTo>
                    <a:pt x="629" y="860"/>
                    <a:pt x="832" y="850"/>
                    <a:pt x="1072" y="813"/>
                  </a:cubicBezTo>
                  <a:cubicBezTo>
                    <a:pt x="1072" y="813"/>
                    <a:pt x="1109" y="776"/>
                    <a:pt x="1109" y="776"/>
                  </a:cubicBezTo>
                  <a:lnTo>
                    <a:pt x="11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6"/>
            <p:cNvSpPr/>
            <p:nvPr/>
          </p:nvSpPr>
          <p:spPr>
            <a:xfrm>
              <a:off x="7137967" y="1289512"/>
              <a:ext cx="39275" cy="24308"/>
            </a:xfrm>
            <a:custGeom>
              <a:avLst/>
              <a:gdLst/>
              <a:ahLst/>
              <a:cxnLst/>
              <a:rect l="l" t="t" r="r" b="b"/>
              <a:pathLst>
                <a:path w="1110" h="687" extrusionOk="0">
                  <a:moveTo>
                    <a:pt x="924" y="0"/>
                  </a:moveTo>
                  <a:cubicBezTo>
                    <a:pt x="924" y="0"/>
                    <a:pt x="924" y="37"/>
                    <a:pt x="924" y="74"/>
                  </a:cubicBezTo>
                  <a:cubicBezTo>
                    <a:pt x="998" y="111"/>
                    <a:pt x="998" y="296"/>
                    <a:pt x="776" y="407"/>
                  </a:cubicBezTo>
                  <a:cubicBezTo>
                    <a:pt x="659" y="477"/>
                    <a:pt x="498" y="503"/>
                    <a:pt x="385" y="503"/>
                  </a:cubicBezTo>
                  <a:cubicBezTo>
                    <a:pt x="321" y="503"/>
                    <a:pt x="272" y="494"/>
                    <a:pt x="259" y="481"/>
                  </a:cubicBezTo>
                  <a:lnTo>
                    <a:pt x="74" y="481"/>
                  </a:lnTo>
                  <a:cubicBezTo>
                    <a:pt x="74" y="481"/>
                    <a:pt x="74" y="518"/>
                    <a:pt x="74" y="518"/>
                  </a:cubicBezTo>
                  <a:lnTo>
                    <a:pt x="37" y="518"/>
                  </a:lnTo>
                  <a:cubicBezTo>
                    <a:pt x="0" y="518"/>
                    <a:pt x="0" y="555"/>
                    <a:pt x="0" y="592"/>
                  </a:cubicBezTo>
                  <a:cubicBezTo>
                    <a:pt x="37" y="629"/>
                    <a:pt x="111" y="629"/>
                    <a:pt x="222" y="666"/>
                  </a:cubicBezTo>
                  <a:cubicBezTo>
                    <a:pt x="296" y="678"/>
                    <a:pt x="378" y="686"/>
                    <a:pt x="462" y="686"/>
                  </a:cubicBezTo>
                  <a:cubicBezTo>
                    <a:pt x="629" y="686"/>
                    <a:pt x="801" y="653"/>
                    <a:pt x="924" y="555"/>
                  </a:cubicBezTo>
                  <a:cubicBezTo>
                    <a:pt x="1035" y="481"/>
                    <a:pt x="1109" y="407"/>
                    <a:pt x="1109" y="296"/>
                  </a:cubicBezTo>
                  <a:cubicBezTo>
                    <a:pt x="1109" y="148"/>
                    <a:pt x="998" y="37"/>
                    <a:pt x="9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6"/>
            <p:cNvSpPr/>
            <p:nvPr/>
          </p:nvSpPr>
          <p:spPr>
            <a:xfrm>
              <a:off x="7092181" y="1262020"/>
              <a:ext cx="153065" cy="83467"/>
            </a:xfrm>
            <a:custGeom>
              <a:avLst/>
              <a:gdLst/>
              <a:ahLst/>
              <a:cxnLst/>
              <a:rect l="l" t="t" r="r" b="b"/>
              <a:pathLst>
                <a:path w="4326" h="2359" extrusionOk="0">
                  <a:moveTo>
                    <a:pt x="37" y="2034"/>
                  </a:moveTo>
                  <a:cubicBezTo>
                    <a:pt x="37" y="2034"/>
                    <a:pt x="0" y="2071"/>
                    <a:pt x="0" y="2071"/>
                  </a:cubicBezTo>
                  <a:cubicBezTo>
                    <a:pt x="19" y="2059"/>
                    <a:pt x="38" y="2046"/>
                    <a:pt x="57" y="2034"/>
                  </a:cubicBezTo>
                  <a:close/>
                  <a:moveTo>
                    <a:pt x="3549" y="1"/>
                  </a:moveTo>
                  <a:cubicBezTo>
                    <a:pt x="3328" y="149"/>
                    <a:pt x="3106" y="260"/>
                    <a:pt x="2884" y="371"/>
                  </a:cubicBezTo>
                  <a:cubicBezTo>
                    <a:pt x="2847" y="408"/>
                    <a:pt x="2847" y="408"/>
                    <a:pt x="2847" y="445"/>
                  </a:cubicBezTo>
                  <a:cubicBezTo>
                    <a:pt x="3143" y="629"/>
                    <a:pt x="3291" y="851"/>
                    <a:pt x="3291" y="1073"/>
                  </a:cubicBezTo>
                  <a:cubicBezTo>
                    <a:pt x="3291" y="1258"/>
                    <a:pt x="3217" y="1406"/>
                    <a:pt x="3032" y="1554"/>
                  </a:cubicBezTo>
                  <a:cubicBezTo>
                    <a:pt x="2958" y="1517"/>
                    <a:pt x="2921" y="1480"/>
                    <a:pt x="2847" y="1443"/>
                  </a:cubicBezTo>
                  <a:lnTo>
                    <a:pt x="2847" y="1443"/>
                  </a:lnTo>
                  <a:cubicBezTo>
                    <a:pt x="2847" y="1443"/>
                    <a:pt x="2847" y="1480"/>
                    <a:pt x="2884" y="1480"/>
                  </a:cubicBezTo>
                  <a:cubicBezTo>
                    <a:pt x="2921" y="1517"/>
                    <a:pt x="2995" y="1554"/>
                    <a:pt x="3032" y="1591"/>
                  </a:cubicBezTo>
                  <a:cubicBezTo>
                    <a:pt x="2884" y="1702"/>
                    <a:pt x="2625" y="1812"/>
                    <a:pt x="2403" y="1849"/>
                  </a:cubicBezTo>
                  <a:cubicBezTo>
                    <a:pt x="2403" y="1849"/>
                    <a:pt x="2366" y="1886"/>
                    <a:pt x="2366" y="1886"/>
                  </a:cubicBezTo>
                  <a:cubicBezTo>
                    <a:pt x="2126" y="1923"/>
                    <a:pt x="1923" y="1933"/>
                    <a:pt x="1761" y="1933"/>
                  </a:cubicBezTo>
                  <a:cubicBezTo>
                    <a:pt x="1599" y="1933"/>
                    <a:pt x="1479" y="1923"/>
                    <a:pt x="1405" y="1923"/>
                  </a:cubicBezTo>
                  <a:cubicBezTo>
                    <a:pt x="1368" y="1923"/>
                    <a:pt x="1331" y="1923"/>
                    <a:pt x="1294" y="1886"/>
                  </a:cubicBezTo>
                  <a:cubicBezTo>
                    <a:pt x="1146" y="1886"/>
                    <a:pt x="998" y="1849"/>
                    <a:pt x="924" y="1812"/>
                  </a:cubicBezTo>
                  <a:cubicBezTo>
                    <a:pt x="813" y="1775"/>
                    <a:pt x="740" y="1739"/>
                    <a:pt x="666" y="1702"/>
                  </a:cubicBezTo>
                  <a:cubicBezTo>
                    <a:pt x="463" y="1803"/>
                    <a:pt x="260" y="1904"/>
                    <a:pt x="57" y="2034"/>
                  </a:cubicBezTo>
                  <a:lnTo>
                    <a:pt x="222" y="2034"/>
                  </a:lnTo>
                  <a:cubicBezTo>
                    <a:pt x="595" y="2248"/>
                    <a:pt x="1139" y="2358"/>
                    <a:pt x="1702" y="2358"/>
                  </a:cubicBezTo>
                  <a:cubicBezTo>
                    <a:pt x="2311" y="2358"/>
                    <a:pt x="2941" y="2229"/>
                    <a:pt x="3401" y="1960"/>
                  </a:cubicBezTo>
                  <a:cubicBezTo>
                    <a:pt x="4326" y="1406"/>
                    <a:pt x="4326" y="555"/>
                    <a:pt x="3549" y="75"/>
                  </a:cubicBezTo>
                  <a:cubicBezTo>
                    <a:pt x="3549" y="75"/>
                    <a:pt x="3549" y="38"/>
                    <a:pt x="3549" y="38"/>
                  </a:cubicBezTo>
                  <a:cubicBezTo>
                    <a:pt x="3549" y="1"/>
                    <a:pt x="3549" y="1"/>
                    <a:pt x="35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6"/>
            <p:cNvSpPr/>
            <p:nvPr/>
          </p:nvSpPr>
          <p:spPr>
            <a:xfrm>
              <a:off x="7090872" y="1262020"/>
              <a:ext cx="154374" cy="90296"/>
            </a:xfrm>
            <a:custGeom>
              <a:avLst/>
              <a:gdLst/>
              <a:ahLst/>
              <a:cxnLst/>
              <a:rect l="l" t="t" r="r" b="b"/>
              <a:pathLst>
                <a:path w="4363" h="2552" extrusionOk="0">
                  <a:moveTo>
                    <a:pt x="3586" y="1"/>
                  </a:moveTo>
                  <a:cubicBezTo>
                    <a:pt x="3586" y="1"/>
                    <a:pt x="3586" y="1"/>
                    <a:pt x="3586" y="38"/>
                  </a:cubicBezTo>
                  <a:cubicBezTo>
                    <a:pt x="3586" y="38"/>
                    <a:pt x="3586" y="75"/>
                    <a:pt x="3586" y="75"/>
                  </a:cubicBezTo>
                  <a:cubicBezTo>
                    <a:pt x="4363" y="555"/>
                    <a:pt x="4363" y="1406"/>
                    <a:pt x="3438" y="1960"/>
                  </a:cubicBezTo>
                  <a:cubicBezTo>
                    <a:pt x="2978" y="2229"/>
                    <a:pt x="2348" y="2358"/>
                    <a:pt x="1739" y="2358"/>
                  </a:cubicBezTo>
                  <a:cubicBezTo>
                    <a:pt x="1176" y="2358"/>
                    <a:pt x="632" y="2248"/>
                    <a:pt x="259" y="2034"/>
                  </a:cubicBezTo>
                  <a:lnTo>
                    <a:pt x="74" y="2034"/>
                  </a:lnTo>
                  <a:cubicBezTo>
                    <a:pt x="74" y="2034"/>
                    <a:pt x="37" y="2071"/>
                    <a:pt x="37" y="2071"/>
                  </a:cubicBezTo>
                  <a:cubicBezTo>
                    <a:pt x="0" y="2071"/>
                    <a:pt x="0" y="2108"/>
                    <a:pt x="0" y="2108"/>
                  </a:cubicBezTo>
                  <a:cubicBezTo>
                    <a:pt x="74" y="2145"/>
                    <a:pt x="111" y="2182"/>
                    <a:pt x="185" y="2219"/>
                  </a:cubicBezTo>
                  <a:cubicBezTo>
                    <a:pt x="333" y="2293"/>
                    <a:pt x="481" y="2330"/>
                    <a:pt x="629" y="2367"/>
                  </a:cubicBezTo>
                  <a:cubicBezTo>
                    <a:pt x="850" y="2441"/>
                    <a:pt x="1072" y="2478"/>
                    <a:pt x="1294" y="2515"/>
                  </a:cubicBezTo>
                  <a:cubicBezTo>
                    <a:pt x="1479" y="2552"/>
                    <a:pt x="1627" y="2552"/>
                    <a:pt x="1775" y="2552"/>
                  </a:cubicBezTo>
                  <a:cubicBezTo>
                    <a:pt x="1960" y="2552"/>
                    <a:pt x="2107" y="2552"/>
                    <a:pt x="2292" y="2515"/>
                  </a:cubicBezTo>
                  <a:cubicBezTo>
                    <a:pt x="2773" y="2478"/>
                    <a:pt x="3217" y="2330"/>
                    <a:pt x="3586" y="2108"/>
                  </a:cubicBezTo>
                  <a:cubicBezTo>
                    <a:pt x="3882" y="1923"/>
                    <a:pt x="4104" y="1739"/>
                    <a:pt x="4215" y="1517"/>
                  </a:cubicBezTo>
                  <a:cubicBezTo>
                    <a:pt x="4289" y="1369"/>
                    <a:pt x="4326" y="1221"/>
                    <a:pt x="4326" y="1073"/>
                  </a:cubicBezTo>
                  <a:cubicBezTo>
                    <a:pt x="4326" y="999"/>
                    <a:pt x="4326" y="888"/>
                    <a:pt x="4252" y="777"/>
                  </a:cubicBezTo>
                  <a:cubicBezTo>
                    <a:pt x="4215" y="629"/>
                    <a:pt x="4141" y="555"/>
                    <a:pt x="4104" y="482"/>
                  </a:cubicBezTo>
                  <a:cubicBezTo>
                    <a:pt x="4030" y="334"/>
                    <a:pt x="3882" y="260"/>
                    <a:pt x="3845" y="186"/>
                  </a:cubicBezTo>
                  <a:cubicBezTo>
                    <a:pt x="3771" y="149"/>
                    <a:pt x="3734" y="112"/>
                    <a:pt x="35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6"/>
            <p:cNvSpPr/>
            <p:nvPr/>
          </p:nvSpPr>
          <p:spPr>
            <a:xfrm>
              <a:off x="7090872" y="1299986"/>
              <a:ext cx="153065" cy="78514"/>
            </a:xfrm>
            <a:custGeom>
              <a:avLst/>
              <a:gdLst/>
              <a:ahLst/>
              <a:cxnLst/>
              <a:rect l="l" t="t" r="r" b="b"/>
              <a:pathLst>
                <a:path w="4326" h="2219" extrusionOk="0">
                  <a:moveTo>
                    <a:pt x="4326" y="0"/>
                  </a:moveTo>
                  <a:cubicBezTo>
                    <a:pt x="4326" y="148"/>
                    <a:pt x="4289" y="296"/>
                    <a:pt x="4215" y="444"/>
                  </a:cubicBezTo>
                  <a:cubicBezTo>
                    <a:pt x="4104" y="666"/>
                    <a:pt x="3882" y="850"/>
                    <a:pt x="3586" y="1035"/>
                  </a:cubicBezTo>
                  <a:cubicBezTo>
                    <a:pt x="3217" y="1257"/>
                    <a:pt x="2773" y="1405"/>
                    <a:pt x="2292" y="1442"/>
                  </a:cubicBezTo>
                  <a:cubicBezTo>
                    <a:pt x="2107" y="1479"/>
                    <a:pt x="1960" y="1479"/>
                    <a:pt x="1775" y="1479"/>
                  </a:cubicBezTo>
                  <a:cubicBezTo>
                    <a:pt x="1627" y="1479"/>
                    <a:pt x="1479" y="1479"/>
                    <a:pt x="1294" y="1442"/>
                  </a:cubicBezTo>
                  <a:cubicBezTo>
                    <a:pt x="1072" y="1405"/>
                    <a:pt x="850" y="1368"/>
                    <a:pt x="629" y="1294"/>
                  </a:cubicBezTo>
                  <a:cubicBezTo>
                    <a:pt x="481" y="1257"/>
                    <a:pt x="333" y="1220"/>
                    <a:pt x="185" y="1146"/>
                  </a:cubicBezTo>
                  <a:cubicBezTo>
                    <a:pt x="111" y="1109"/>
                    <a:pt x="74" y="1072"/>
                    <a:pt x="0" y="1035"/>
                  </a:cubicBezTo>
                  <a:lnTo>
                    <a:pt x="0" y="1959"/>
                  </a:lnTo>
                  <a:cubicBezTo>
                    <a:pt x="148" y="1996"/>
                    <a:pt x="185" y="1996"/>
                    <a:pt x="333" y="2033"/>
                  </a:cubicBezTo>
                  <a:cubicBezTo>
                    <a:pt x="629" y="2107"/>
                    <a:pt x="887" y="2144"/>
                    <a:pt x="887" y="2144"/>
                  </a:cubicBezTo>
                  <a:cubicBezTo>
                    <a:pt x="1183" y="2181"/>
                    <a:pt x="1553" y="2218"/>
                    <a:pt x="2107" y="2218"/>
                  </a:cubicBezTo>
                  <a:cubicBezTo>
                    <a:pt x="2514" y="2181"/>
                    <a:pt x="2884" y="2144"/>
                    <a:pt x="3254" y="2033"/>
                  </a:cubicBezTo>
                  <a:cubicBezTo>
                    <a:pt x="3475" y="1996"/>
                    <a:pt x="3660" y="1959"/>
                    <a:pt x="3808" y="1886"/>
                  </a:cubicBezTo>
                  <a:cubicBezTo>
                    <a:pt x="4067" y="1664"/>
                    <a:pt x="4252" y="1405"/>
                    <a:pt x="4289" y="1146"/>
                  </a:cubicBezTo>
                  <a:cubicBezTo>
                    <a:pt x="4289" y="1146"/>
                    <a:pt x="4289" y="1146"/>
                    <a:pt x="4289" y="1109"/>
                  </a:cubicBezTo>
                  <a:cubicBezTo>
                    <a:pt x="4326" y="1072"/>
                    <a:pt x="4326" y="1035"/>
                    <a:pt x="4326" y="998"/>
                  </a:cubicBezTo>
                  <a:lnTo>
                    <a:pt x="4326"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6"/>
            <p:cNvSpPr/>
            <p:nvPr/>
          </p:nvSpPr>
          <p:spPr>
            <a:xfrm>
              <a:off x="7034613" y="1229326"/>
              <a:ext cx="300893" cy="163573"/>
            </a:xfrm>
            <a:custGeom>
              <a:avLst/>
              <a:gdLst/>
              <a:ahLst/>
              <a:cxnLst/>
              <a:rect l="l" t="t" r="r" b="b"/>
              <a:pathLst>
                <a:path w="8504" h="4623" extrusionOk="0">
                  <a:moveTo>
                    <a:pt x="6803" y="1"/>
                  </a:moveTo>
                  <a:cubicBezTo>
                    <a:pt x="6581" y="112"/>
                    <a:pt x="6359" y="222"/>
                    <a:pt x="6138" y="370"/>
                  </a:cubicBezTo>
                  <a:cubicBezTo>
                    <a:pt x="6101" y="370"/>
                    <a:pt x="6101" y="407"/>
                    <a:pt x="6101" y="407"/>
                  </a:cubicBezTo>
                  <a:cubicBezTo>
                    <a:pt x="6877" y="851"/>
                    <a:pt x="7247" y="1442"/>
                    <a:pt x="7247" y="1997"/>
                  </a:cubicBezTo>
                  <a:cubicBezTo>
                    <a:pt x="7247" y="2108"/>
                    <a:pt x="7247" y="2293"/>
                    <a:pt x="7136" y="2515"/>
                  </a:cubicBezTo>
                  <a:cubicBezTo>
                    <a:pt x="7136" y="2552"/>
                    <a:pt x="7099" y="2589"/>
                    <a:pt x="7062" y="2663"/>
                  </a:cubicBezTo>
                  <a:cubicBezTo>
                    <a:pt x="6988" y="2810"/>
                    <a:pt x="6877" y="2921"/>
                    <a:pt x="6840" y="2958"/>
                  </a:cubicBezTo>
                  <a:cubicBezTo>
                    <a:pt x="6729" y="3106"/>
                    <a:pt x="6655" y="3180"/>
                    <a:pt x="6544" y="3254"/>
                  </a:cubicBezTo>
                  <a:cubicBezTo>
                    <a:pt x="6433" y="3365"/>
                    <a:pt x="6064" y="3624"/>
                    <a:pt x="5472" y="3846"/>
                  </a:cubicBezTo>
                  <a:cubicBezTo>
                    <a:pt x="5509" y="3809"/>
                    <a:pt x="5694" y="3661"/>
                    <a:pt x="5768" y="3476"/>
                  </a:cubicBezTo>
                  <a:cubicBezTo>
                    <a:pt x="5842" y="3328"/>
                    <a:pt x="5879" y="3254"/>
                    <a:pt x="5879" y="3143"/>
                  </a:cubicBezTo>
                  <a:lnTo>
                    <a:pt x="5879" y="3143"/>
                  </a:lnTo>
                  <a:cubicBezTo>
                    <a:pt x="5842" y="3402"/>
                    <a:pt x="5657" y="3661"/>
                    <a:pt x="5398" y="3883"/>
                  </a:cubicBezTo>
                  <a:cubicBezTo>
                    <a:pt x="5213" y="3920"/>
                    <a:pt x="5065" y="3993"/>
                    <a:pt x="4844" y="4030"/>
                  </a:cubicBezTo>
                  <a:cubicBezTo>
                    <a:pt x="4474" y="4141"/>
                    <a:pt x="4104" y="4178"/>
                    <a:pt x="3697" y="4178"/>
                  </a:cubicBezTo>
                  <a:cubicBezTo>
                    <a:pt x="3535" y="4189"/>
                    <a:pt x="3389" y="4194"/>
                    <a:pt x="3255" y="4194"/>
                  </a:cubicBezTo>
                  <a:cubicBezTo>
                    <a:pt x="2933" y="4194"/>
                    <a:pt x="2687" y="4167"/>
                    <a:pt x="2477" y="4141"/>
                  </a:cubicBezTo>
                  <a:cubicBezTo>
                    <a:pt x="2477" y="4141"/>
                    <a:pt x="2219" y="4104"/>
                    <a:pt x="1923" y="4030"/>
                  </a:cubicBezTo>
                  <a:cubicBezTo>
                    <a:pt x="1775" y="3993"/>
                    <a:pt x="1738" y="3993"/>
                    <a:pt x="1590" y="3956"/>
                  </a:cubicBezTo>
                  <a:cubicBezTo>
                    <a:pt x="1516" y="3920"/>
                    <a:pt x="1479" y="3920"/>
                    <a:pt x="1368" y="3883"/>
                  </a:cubicBezTo>
                  <a:cubicBezTo>
                    <a:pt x="1220" y="3846"/>
                    <a:pt x="1183" y="3809"/>
                    <a:pt x="888" y="3661"/>
                  </a:cubicBezTo>
                  <a:cubicBezTo>
                    <a:pt x="814" y="3661"/>
                    <a:pt x="703" y="3587"/>
                    <a:pt x="666" y="3550"/>
                  </a:cubicBezTo>
                  <a:cubicBezTo>
                    <a:pt x="444" y="3698"/>
                    <a:pt x="222" y="3809"/>
                    <a:pt x="0" y="3920"/>
                  </a:cubicBezTo>
                  <a:lnTo>
                    <a:pt x="74" y="3920"/>
                  </a:lnTo>
                  <a:cubicBezTo>
                    <a:pt x="74" y="3920"/>
                    <a:pt x="111" y="3883"/>
                    <a:pt x="111" y="3883"/>
                  </a:cubicBezTo>
                  <a:lnTo>
                    <a:pt x="222" y="3883"/>
                  </a:lnTo>
                  <a:cubicBezTo>
                    <a:pt x="1057" y="4373"/>
                    <a:pt x="2196" y="4622"/>
                    <a:pt x="3352" y="4622"/>
                  </a:cubicBezTo>
                  <a:cubicBezTo>
                    <a:pt x="4551" y="4622"/>
                    <a:pt x="5770" y="4354"/>
                    <a:pt x="6692" y="3809"/>
                  </a:cubicBezTo>
                  <a:cubicBezTo>
                    <a:pt x="8504" y="2773"/>
                    <a:pt x="8467" y="1036"/>
                    <a:pt x="6803" y="75"/>
                  </a:cubicBezTo>
                  <a:cubicBezTo>
                    <a:pt x="6803" y="1"/>
                    <a:pt x="6803" y="1"/>
                    <a:pt x="6803" y="1"/>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6"/>
            <p:cNvSpPr/>
            <p:nvPr/>
          </p:nvSpPr>
          <p:spPr>
            <a:xfrm>
              <a:off x="7033304" y="1229326"/>
              <a:ext cx="302202" cy="169765"/>
            </a:xfrm>
            <a:custGeom>
              <a:avLst/>
              <a:gdLst/>
              <a:ahLst/>
              <a:cxnLst/>
              <a:rect l="l" t="t" r="r" b="b"/>
              <a:pathLst>
                <a:path w="8541" h="4798" extrusionOk="0">
                  <a:moveTo>
                    <a:pt x="6840" y="1"/>
                  </a:moveTo>
                  <a:cubicBezTo>
                    <a:pt x="6840" y="1"/>
                    <a:pt x="6840" y="1"/>
                    <a:pt x="6840" y="75"/>
                  </a:cubicBezTo>
                  <a:cubicBezTo>
                    <a:pt x="8504" y="1036"/>
                    <a:pt x="8541" y="2773"/>
                    <a:pt x="6729" y="3809"/>
                  </a:cubicBezTo>
                  <a:cubicBezTo>
                    <a:pt x="5807" y="4354"/>
                    <a:pt x="4588" y="4622"/>
                    <a:pt x="3389" y="4622"/>
                  </a:cubicBezTo>
                  <a:cubicBezTo>
                    <a:pt x="2233" y="4622"/>
                    <a:pt x="1094" y="4373"/>
                    <a:pt x="259" y="3883"/>
                  </a:cubicBezTo>
                  <a:lnTo>
                    <a:pt x="148" y="3883"/>
                  </a:lnTo>
                  <a:cubicBezTo>
                    <a:pt x="148" y="3883"/>
                    <a:pt x="111" y="3920"/>
                    <a:pt x="111" y="3920"/>
                  </a:cubicBezTo>
                  <a:lnTo>
                    <a:pt x="37" y="3920"/>
                  </a:lnTo>
                  <a:cubicBezTo>
                    <a:pt x="0" y="3956"/>
                    <a:pt x="0" y="3956"/>
                    <a:pt x="0" y="3993"/>
                  </a:cubicBezTo>
                  <a:cubicBezTo>
                    <a:pt x="943" y="4530"/>
                    <a:pt x="2182" y="4798"/>
                    <a:pt x="3420" y="4798"/>
                  </a:cubicBezTo>
                  <a:cubicBezTo>
                    <a:pt x="4659" y="4798"/>
                    <a:pt x="5897" y="4530"/>
                    <a:pt x="6840" y="3993"/>
                  </a:cubicBezTo>
                  <a:cubicBezTo>
                    <a:pt x="7801" y="3439"/>
                    <a:pt x="8245" y="2736"/>
                    <a:pt x="8245" y="2034"/>
                  </a:cubicBezTo>
                  <a:cubicBezTo>
                    <a:pt x="8245" y="1923"/>
                    <a:pt x="8245" y="1812"/>
                    <a:pt x="8245" y="1701"/>
                  </a:cubicBezTo>
                  <a:cubicBezTo>
                    <a:pt x="8208" y="1627"/>
                    <a:pt x="8171" y="1516"/>
                    <a:pt x="8171" y="1442"/>
                  </a:cubicBezTo>
                  <a:cubicBezTo>
                    <a:pt x="8060" y="1147"/>
                    <a:pt x="7949" y="999"/>
                    <a:pt x="7838" y="851"/>
                  </a:cubicBezTo>
                  <a:cubicBezTo>
                    <a:pt x="7801" y="777"/>
                    <a:pt x="7727" y="703"/>
                    <a:pt x="7690" y="666"/>
                  </a:cubicBezTo>
                  <a:cubicBezTo>
                    <a:pt x="7579" y="555"/>
                    <a:pt x="7432" y="407"/>
                    <a:pt x="7321" y="333"/>
                  </a:cubicBezTo>
                  <a:cubicBezTo>
                    <a:pt x="7210" y="222"/>
                    <a:pt x="7136" y="185"/>
                    <a:pt x="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6"/>
            <p:cNvSpPr/>
            <p:nvPr/>
          </p:nvSpPr>
          <p:spPr>
            <a:xfrm>
              <a:off x="7033304" y="1301295"/>
              <a:ext cx="291729" cy="134737"/>
            </a:xfrm>
            <a:custGeom>
              <a:avLst/>
              <a:gdLst/>
              <a:ahLst/>
              <a:cxnLst/>
              <a:rect l="l" t="t" r="r" b="b"/>
              <a:pathLst>
                <a:path w="8245" h="3808" extrusionOk="0">
                  <a:moveTo>
                    <a:pt x="8245" y="0"/>
                  </a:moveTo>
                  <a:cubicBezTo>
                    <a:pt x="8245" y="702"/>
                    <a:pt x="7801" y="1405"/>
                    <a:pt x="6840" y="1959"/>
                  </a:cubicBezTo>
                  <a:cubicBezTo>
                    <a:pt x="5897" y="2496"/>
                    <a:pt x="4659" y="2764"/>
                    <a:pt x="3420" y="2764"/>
                  </a:cubicBezTo>
                  <a:cubicBezTo>
                    <a:pt x="2182" y="2764"/>
                    <a:pt x="943" y="2496"/>
                    <a:pt x="0" y="1959"/>
                  </a:cubicBezTo>
                  <a:lnTo>
                    <a:pt x="0" y="2958"/>
                  </a:lnTo>
                  <a:cubicBezTo>
                    <a:pt x="0" y="2958"/>
                    <a:pt x="0" y="2995"/>
                    <a:pt x="37" y="2995"/>
                  </a:cubicBezTo>
                  <a:cubicBezTo>
                    <a:pt x="444" y="3216"/>
                    <a:pt x="666" y="3327"/>
                    <a:pt x="999" y="3438"/>
                  </a:cubicBezTo>
                  <a:cubicBezTo>
                    <a:pt x="1442" y="3586"/>
                    <a:pt x="1997" y="3697"/>
                    <a:pt x="1997" y="3697"/>
                  </a:cubicBezTo>
                  <a:cubicBezTo>
                    <a:pt x="1997" y="3697"/>
                    <a:pt x="2293" y="3734"/>
                    <a:pt x="2699" y="3771"/>
                  </a:cubicBezTo>
                  <a:cubicBezTo>
                    <a:pt x="3106" y="3808"/>
                    <a:pt x="3439" y="3808"/>
                    <a:pt x="3439" y="3808"/>
                  </a:cubicBezTo>
                  <a:cubicBezTo>
                    <a:pt x="3698" y="3808"/>
                    <a:pt x="4437" y="3808"/>
                    <a:pt x="5250" y="3586"/>
                  </a:cubicBezTo>
                  <a:cubicBezTo>
                    <a:pt x="5435" y="3549"/>
                    <a:pt x="5620" y="3512"/>
                    <a:pt x="5916" y="3401"/>
                  </a:cubicBezTo>
                  <a:cubicBezTo>
                    <a:pt x="6175" y="3327"/>
                    <a:pt x="6212" y="3290"/>
                    <a:pt x="6544" y="3143"/>
                  </a:cubicBezTo>
                  <a:cubicBezTo>
                    <a:pt x="6803" y="2995"/>
                    <a:pt x="7173" y="2773"/>
                    <a:pt x="7395" y="2588"/>
                  </a:cubicBezTo>
                  <a:cubicBezTo>
                    <a:pt x="7506" y="2514"/>
                    <a:pt x="7838" y="2218"/>
                    <a:pt x="8023" y="1849"/>
                  </a:cubicBezTo>
                  <a:cubicBezTo>
                    <a:pt x="8134" y="1664"/>
                    <a:pt x="8171" y="1553"/>
                    <a:pt x="8208" y="1405"/>
                  </a:cubicBezTo>
                  <a:cubicBezTo>
                    <a:pt x="8208" y="1368"/>
                    <a:pt x="8208" y="1331"/>
                    <a:pt x="8208" y="1257"/>
                  </a:cubicBezTo>
                  <a:cubicBezTo>
                    <a:pt x="8245" y="1257"/>
                    <a:pt x="8245" y="1220"/>
                    <a:pt x="8245" y="1220"/>
                  </a:cubicBezTo>
                  <a:cubicBezTo>
                    <a:pt x="8245" y="1183"/>
                    <a:pt x="8245" y="1146"/>
                    <a:pt x="8245" y="1109"/>
                  </a:cubicBezTo>
                  <a:cubicBezTo>
                    <a:pt x="8245" y="1035"/>
                    <a:pt x="8245" y="998"/>
                    <a:pt x="8245" y="961"/>
                  </a:cubicBezTo>
                  <a:lnTo>
                    <a:pt x="8245"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6"/>
            <p:cNvSpPr/>
            <p:nvPr/>
          </p:nvSpPr>
          <p:spPr>
            <a:xfrm flipH="1">
              <a:off x="7135279" y="4414120"/>
              <a:ext cx="390533" cy="69987"/>
            </a:xfrm>
            <a:custGeom>
              <a:avLst/>
              <a:gdLst/>
              <a:ahLst/>
              <a:cxnLst/>
              <a:rect l="l" t="t" r="r" b="b"/>
              <a:pathLst>
                <a:path w="7432" h="1332" extrusionOk="0">
                  <a:moveTo>
                    <a:pt x="1960" y="0"/>
                  </a:moveTo>
                  <a:cubicBezTo>
                    <a:pt x="1591" y="111"/>
                    <a:pt x="1221" y="259"/>
                    <a:pt x="888" y="444"/>
                  </a:cubicBezTo>
                  <a:cubicBezTo>
                    <a:pt x="814" y="481"/>
                    <a:pt x="703" y="555"/>
                    <a:pt x="629" y="629"/>
                  </a:cubicBezTo>
                  <a:cubicBezTo>
                    <a:pt x="592" y="629"/>
                    <a:pt x="555" y="666"/>
                    <a:pt x="518" y="666"/>
                  </a:cubicBezTo>
                  <a:cubicBezTo>
                    <a:pt x="481" y="703"/>
                    <a:pt x="444" y="777"/>
                    <a:pt x="370" y="814"/>
                  </a:cubicBezTo>
                  <a:cubicBezTo>
                    <a:pt x="370" y="814"/>
                    <a:pt x="334" y="851"/>
                    <a:pt x="297" y="888"/>
                  </a:cubicBezTo>
                  <a:cubicBezTo>
                    <a:pt x="260" y="925"/>
                    <a:pt x="223" y="962"/>
                    <a:pt x="186" y="998"/>
                  </a:cubicBezTo>
                  <a:cubicBezTo>
                    <a:pt x="149" y="1035"/>
                    <a:pt x="149" y="1035"/>
                    <a:pt x="112" y="1072"/>
                  </a:cubicBezTo>
                  <a:cubicBezTo>
                    <a:pt x="75" y="1109"/>
                    <a:pt x="38" y="1146"/>
                    <a:pt x="38" y="1183"/>
                  </a:cubicBezTo>
                  <a:cubicBezTo>
                    <a:pt x="1" y="1220"/>
                    <a:pt x="1" y="1220"/>
                    <a:pt x="1" y="1220"/>
                  </a:cubicBezTo>
                  <a:cubicBezTo>
                    <a:pt x="75" y="1257"/>
                    <a:pt x="149" y="1294"/>
                    <a:pt x="223" y="1331"/>
                  </a:cubicBezTo>
                  <a:cubicBezTo>
                    <a:pt x="407" y="1109"/>
                    <a:pt x="629" y="962"/>
                    <a:pt x="888" y="777"/>
                  </a:cubicBezTo>
                  <a:cubicBezTo>
                    <a:pt x="1664" y="333"/>
                    <a:pt x="2681" y="111"/>
                    <a:pt x="3698" y="111"/>
                  </a:cubicBezTo>
                  <a:cubicBezTo>
                    <a:pt x="4715" y="111"/>
                    <a:pt x="5731" y="333"/>
                    <a:pt x="6508" y="777"/>
                  </a:cubicBezTo>
                  <a:cubicBezTo>
                    <a:pt x="6803" y="962"/>
                    <a:pt x="7025" y="1146"/>
                    <a:pt x="7210" y="1331"/>
                  </a:cubicBezTo>
                  <a:cubicBezTo>
                    <a:pt x="7284" y="1294"/>
                    <a:pt x="7358" y="1294"/>
                    <a:pt x="7432" y="1257"/>
                  </a:cubicBezTo>
                  <a:cubicBezTo>
                    <a:pt x="7432" y="1220"/>
                    <a:pt x="7432" y="1220"/>
                    <a:pt x="7395" y="1220"/>
                  </a:cubicBezTo>
                  <a:cubicBezTo>
                    <a:pt x="7358" y="1183"/>
                    <a:pt x="7358" y="1109"/>
                    <a:pt x="7321" y="1072"/>
                  </a:cubicBezTo>
                  <a:cubicBezTo>
                    <a:pt x="7284" y="1072"/>
                    <a:pt x="7284" y="1035"/>
                    <a:pt x="7247" y="998"/>
                  </a:cubicBezTo>
                  <a:cubicBezTo>
                    <a:pt x="7210" y="962"/>
                    <a:pt x="7173" y="925"/>
                    <a:pt x="7136" y="888"/>
                  </a:cubicBezTo>
                  <a:cubicBezTo>
                    <a:pt x="7099" y="851"/>
                    <a:pt x="7062" y="814"/>
                    <a:pt x="7025" y="814"/>
                  </a:cubicBezTo>
                  <a:cubicBezTo>
                    <a:pt x="6988" y="777"/>
                    <a:pt x="6914" y="703"/>
                    <a:pt x="6877" y="666"/>
                  </a:cubicBezTo>
                  <a:cubicBezTo>
                    <a:pt x="6840" y="666"/>
                    <a:pt x="6840" y="629"/>
                    <a:pt x="6803" y="629"/>
                  </a:cubicBezTo>
                  <a:cubicBezTo>
                    <a:pt x="6729" y="555"/>
                    <a:pt x="6619" y="481"/>
                    <a:pt x="6508" y="444"/>
                  </a:cubicBezTo>
                  <a:cubicBezTo>
                    <a:pt x="6212" y="259"/>
                    <a:pt x="5842" y="111"/>
                    <a:pt x="5435" y="0"/>
                  </a:cubicBezTo>
                  <a:cubicBezTo>
                    <a:pt x="4862" y="56"/>
                    <a:pt x="4280" y="83"/>
                    <a:pt x="3698" y="83"/>
                  </a:cubicBezTo>
                  <a:cubicBezTo>
                    <a:pt x="3116" y="83"/>
                    <a:pt x="2533" y="56"/>
                    <a:pt x="19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6"/>
            <p:cNvSpPr/>
            <p:nvPr/>
          </p:nvSpPr>
          <p:spPr>
            <a:xfrm flipH="1">
              <a:off x="7098349" y="4406344"/>
              <a:ext cx="141878" cy="73875"/>
            </a:xfrm>
            <a:custGeom>
              <a:avLst/>
              <a:gdLst/>
              <a:ahLst/>
              <a:cxnLst/>
              <a:rect l="l" t="t" r="r" b="b"/>
              <a:pathLst>
                <a:path w="2700" h="1406" extrusionOk="0">
                  <a:moveTo>
                    <a:pt x="1184" y="0"/>
                  </a:moveTo>
                  <a:cubicBezTo>
                    <a:pt x="814" y="74"/>
                    <a:pt x="407" y="111"/>
                    <a:pt x="0" y="148"/>
                  </a:cubicBezTo>
                  <a:cubicBezTo>
                    <a:pt x="407" y="259"/>
                    <a:pt x="777" y="407"/>
                    <a:pt x="1073" y="592"/>
                  </a:cubicBezTo>
                  <a:cubicBezTo>
                    <a:pt x="1184" y="629"/>
                    <a:pt x="1294" y="703"/>
                    <a:pt x="1368" y="777"/>
                  </a:cubicBezTo>
                  <a:cubicBezTo>
                    <a:pt x="1405" y="777"/>
                    <a:pt x="1405" y="814"/>
                    <a:pt x="1442" y="814"/>
                  </a:cubicBezTo>
                  <a:cubicBezTo>
                    <a:pt x="1479" y="851"/>
                    <a:pt x="1553" y="925"/>
                    <a:pt x="1590" y="962"/>
                  </a:cubicBezTo>
                  <a:cubicBezTo>
                    <a:pt x="1627" y="962"/>
                    <a:pt x="1664" y="999"/>
                    <a:pt x="1701" y="1036"/>
                  </a:cubicBezTo>
                  <a:cubicBezTo>
                    <a:pt x="1738" y="1073"/>
                    <a:pt x="1775" y="1110"/>
                    <a:pt x="1812" y="1146"/>
                  </a:cubicBezTo>
                  <a:cubicBezTo>
                    <a:pt x="1849" y="1183"/>
                    <a:pt x="1849" y="1220"/>
                    <a:pt x="1886" y="1220"/>
                  </a:cubicBezTo>
                  <a:cubicBezTo>
                    <a:pt x="1923" y="1257"/>
                    <a:pt x="1923" y="1294"/>
                    <a:pt x="1960" y="1368"/>
                  </a:cubicBezTo>
                  <a:cubicBezTo>
                    <a:pt x="1997" y="1368"/>
                    <a:pt x="1997" y="1368"/>
                    <a:pt x="1997" y="1405"/>
                  </a:cubicBezTo>
                  <a:cubicBezTo>
                    <a:pt x="2256" y="1294"/>
                    <a:pt x="2478" y="1183"/>
                    <a:pt x="2699" y="1073"/>
                  </a:cubicBezTo>
                  <a:cubicBezTo>
                    <a:pt x="2441" y="777"/>
                    <a:pt x="2145" y="481"/>
                    <a:pt x="1701" y="222"/>
                  </a:cubicBezTo>
                  <a:cubicBezTo>
                    <a:pt x="1553" y="148"/>
                    <a:pt x="1368" y="74"/>
                    <a:pt x="1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6"/>
            <p:cNvSpPr/>
            <p:nvPr/>
          </p:nvSpPr>
          <p:spPr>
            <a:xfrm flipH="1">
              <a:off x="7422764" y="4406344"/>
              <a:ext cx="139934" cy="73875"/>
            </a:xfrm>
            <a:custGeom>
              <a:avLst/>
              <a:gdLst/>
              <a:ahLst/>
              <a:cxnLst/>
              <a:rect l="l" t="t" r="r" b="b"/>
              <a:pathLst>
                <a:path w="2663" h="1406" extrusionOk="0">
                  <a:moveTo>
                    <a:pt x="1479" y="0"/>
                  </a:moveTo>
                  <a:cubicBezTo>
                    <a:pt x="1331" y="74"/>
                    <a:pt x="1146" y="148"/>
                    <a:pt x="999" y="222"/>
                  </a:cubicBezTo>
                  <a:cubicBezTo>
                    <a:pt x="555" y="481"/>
                    <a:pt x="259" y="777"/>
                    <a:pt x="0" y="1073"/>
                  </a:cubicBezTo>
                  <a:cubicBezTo>
                    <a:pt x="222" y="1183"/>
                    <a:pt x="481" y="1294"/>
                    <a:pt x="703" y="1405"/>
                  </a:cubicBezTo>
                  <a:cubicBezTo>
                    <a:pt x="703" y="1368"/>
                    <a:pt x="703" y="1368"/>
                    <a:pt x="740" y="1331"/>
                  </a:cubicBezTo>
                  <a:cubicBezTo>
                    <a:pt x="740" y="1294"/>
                    <a:pt x="777" y="1257"/>
                    <a:pt x="814" y="1220"/>
                  </a:cubicBezTo>
                  <a:cubicBezTo>
                    <a:pt x="851" y="1183"/>
                    <a:pt x="851" y="1183"/>
                    <a:pt x="888" y="1146"/>
                  </a:cubicBezTo>
                  <a:cubicBezTo>
                    <a:pt x="925" y="1110"/>
                    <a:pt x="962" y="1073"/>
                    <a:pt x="999" y="1036"/>
                  </a:cubicBezTo>
                  <a:cubicBezTo>
                    <a:pt x="1036" y="999"/>
                    <a:pt x="1072" y="962"/>
                    <a:pt x="1072" y="962"/>
                  </a:cubicBezTo>
                  <a:cubicBezTo>
                    <a:pt x="1146" y="925"/>
                    <a:pt x="1183" y="888"/>
                    <a:pt x="1220" y="814"/>
                  </a:cubicBezTo>
                  <a:cubicBezTo>
                    <a:pt x="1257" y="814"/>
                    <a:pt x="1294" y="777"/>
                    <a:pt x="1331" y="777"/>
                  </a:cubicBezTo>
                  <a:cubicBezTo>
                    <a:pt x="1405" y="703"/>
                    <a:pt x="1516" y="629"/>
                    <a:pt x="1590" y="592"/>
                  </a:cubicBezTo>
                  <a:cubicBezTo>
                    <a:pt x="1923" y="407"/>
                    <a:pt x="2293" y="259"/>
                    <a:pt x="2662" y="148"/>
                  </a:cubicBezTo>
                  <a:cubicBezTo>
                    <a:pt x="2293" y="111"/>
                    <a:pt x="1886" y="74"/>
                    <a:pt x="1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6"/>
            <p:cNvSpPr/>
            <p:nvPr/>
          </p:nvSpPr>
          <p:spPr>
            <a:xfrm flipH="1">
              <a:off x="7059502" y="4111565"/>
              <a:ext cx="544024" cy="81126"/>
            </a:xfrm>
            <a:custGeom>
              <a:avLst/>
              <a:gdLst/>
              <a:ahLst/>
              <a:cxnLst/>
              <a:rect l="l" t="t" r="r" b="b"/>
              <a:pathLst>
                <a:path w="10353" h="1544" extrusionOk="0">
                  <a:moveTo>
                    <a:pt x="5181" y="0"/>
                  </a:moveTo>
                  <a:cubicBezTo>
                    <a:pt x="3485" y="0"/>
                    <a:pt x="1794" y="379"/>
                    <a:pt x="519" y="1137"/>
                  </a:cubicBezTo>
                  <a:cubicBezTo>
                    <a:pt x="334" y="1211"/>
                    <a:pt x="186" y="1322"/>
                    <a:pt x="75" y="1433"/>
                  </a:cubicBezTo>
                  <a:cubicBezTo>
                    <a:pt x="38" y="1433"/>
                    <a:pt x="38" y="1433"/>
                    <a:pt x="1" y="1470"/>
                  </a:cubicBezTo>
                  <a:cubicBezTo>
                    <a:pt x="149" y="1507"/>
                    <a:pt x="260" y="1544"/>
                    <a:pt x="371" y="1544"/>
                  </a:cubicBezTo>
                  <a:cubicBezTo>
                    <a:pt x="408" y="1544"/>
                    <a:pt x="445" y="1507"/>
                    <a:pt x="519" y="1470"/>
                  </a:cubicBezTo>
                  <a:cubicBezTo>
                    <a:pt x="1794" y="730"/>
                    <a:pt x="3485" y="361"/>
                    <a:pt x="5181" y="361"/>
                  </a:cubicBezTo>
                  <a:cubicBezTo>
                    <a:pt x="6878" y="361"/>
                    <a:pt x="8578" y="730"/>
                    <a:pt x="9872" y="1470"/>
                  </a:cubicBezTo>
                  <a:cubicBezTo>
                    <a:pt x="9909" y="1507"/>
                    <a:pt x="9946" y="1544"/>
                    <a:pt x="9983" y="1544"/>
                  </a:cubicBezTo>
                  <a:cubicBezTo>
                    <a:pt x="10094" y="1507"/>
                    <a:pt x="10242" y="1470"/>
                    <a:pt x="10353" y="1470"/>
                  </a:cubicBezTo>
                  <a:cubicBezTo>
                    <a:pt x="10353" y="1433"/>
                    <a:pt x="10316" y="1433"/>
                    <a:pt x="10316" y="1433"/>
                  </a:cubicBezTo>
                  <a:cubicBezTo>
                    <a:pt x="10168" y="1322"/>
                    <a:pt x="10020" y="1211"/>
                    <a:pt x="9872" y="1137"/>
                  </a:cubicBezTo>
                  <a:cubicBezTo>
                    <a:pt x="8578" y="379"/>
                    <a:pt x="6878" y="0"/>
                    <a:pt x="5181"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6"/>
            <p:cNvSpPr/>
            <p:nvPr/>
          </p:nvSpPr>
          <p:spPr>
            <a:xfrm flipH="1">
              <a:off x="7020615" y="4086291"/>
              <a:ext cx="621742" cy="102510"/>
            </a:xfrm>
            <a:custGeom>
              <a:avLst/>
              <a:gdLst/>
              <a:ahLst/>
              <a:cxnLst/>
              <a:rect l="l" t="t" r="r" b="b"/>
              <a:pathLst>
                <a:path w="11832" h="1951" extrusionOk="0">
                  <a:moveTo>
                    <a:pt x="5916" y="0"/>
                  </a:moveTo>
                  <a:cubicBezTo>
                    <a:pt x="4003" y="0"/>
                    <a:pt x="2089" y="416"/>
                    <a:pt x="629" y="1248"/>
                  </a:cubicBezTo>
                  <a:cubicBezTo>
                    <a:pt x="407" y="1396"/>
                    <a:pt x="185" y="1544"/>
                    <a:pt x="1" y="1692"/>
                  </a:cubicBezTo>
                  <a:cubicBezTo>
                    <a:pt x="222" y="1803"/>
                    <a:pt x="481" y="1877"/>
                    <a:pt x="740" y="1951"/>
                  </a:cubicBezTo>
                  <a:cubicBezTo>
                    <a:pt x="777" y="1914"/>
                    <a:pt x="777" y="1914"/>
                    <a:pt x="814" y="1914"/>
                  </a:cubicBezTo>
                  <a:cubicBezTo>
                    <a:pt x="925" y="1803"/>
                    <a:pt x="1073" y="1692"/>
                    <a:pt x="1258" y="1618"/>
                  </a:cubicBezTo>
                  <a:cubicBezTo>
                    <a:pt x="2533" y="860"/>
                    <a:pt x="4224" y="481"/>
                    <a:pt x="5920" y="481"/>
                  </a:cubicBezTo>
                  <a:cubicBezTo>
                    <a:pt x="7617" y="481"/>
                    <a:pt x="9317" y="860"/>
                    <a:pt x="10611" y="1618"/>
                  </a:cubicBezTo>
                  <a:cubicBezTo>
                    <a:pt x="10759" y="1692"/>
                    <a:pt x="10907" y="1803"/>
                    <a:pt x="11055" y="1914"/>
                  </a:cubicBezTo>
                  <a:cubicBezTo>
                    <a:pt x="11055" y="1914"/>
                    <a:pt x="11092" y="1914"/>
                    <a:pt x="11092" y="1951"/>
                  </a:cubicBezTo>
                  <a:cubicBezTo>
                    <a:pt x="11351" y="1877"/>
                    <a:pt x="11609" y="1766"/>
                    <a:pt x="11831" y="1692"/>
                  </a:cubicBezTo>
                  <a:cubicBezTo>
                    <a:pt x="11646" y="1544"/>
                    <a:pt x="11424" y="1396"/>
                    <a:pt x="11203" y="1248"/>
                  </a:cubicBezTo>
                  <a:cubicBezTo>
                    <a:pt x="9742" y="416"/>
                    <a:pt x="7829" y="0"/>
                    <a:pt x="59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6"/>
            <p:cNvSpPr/>
            <p:nvPr/>
          </p:nvSpPr>
          <p:spPr>
            <a:xfrm flipH="1">
              <a:off x="7282890" y="4184866"/>
              <a:ext cx="103046" cy="910141"/>
            </a:xfrm>
            <a:custGeom>
              <a:avLst/>
              <a:gdLst/>
              <a:ahLst/>
              <a:cxnLst/>
              <a:rect l="l" t="t" r="r" b="b"/>
              <a:pathLst>
                <a:path w="1961" h="17322" extrusionOk="0">
                  <a:moveTo>
                    <a:pt x="1960" y="1"/>
                  </a:moveTo>
                  <a:lnTo>
                    <a:pt x="1960" y="1"/>
                  </a:lnTo>
                  <a:lnTo>
                    <a:pt x="1960" y="1"/>
                  </a:lnTo>
                  <a:cubicBezTo>
                    <a:pt x="1960" y="1"/>
                    <a:pt x="1960" y="1"/>
                    <a:pt x="1960" y="1"/>
                  </a:cubicBezTo>
                  <a:close/>
                  <a:moveTo>
                    <a:pt x="38" y="1"/>
                  </a:moveTo>
                  <a:lnTo>
                    <a:pt x="1" y="16748"/>
                  </a:lnTo>
                  <a:cubicBezTo>
                    <a:pt x="1" y="16896"/>
                    <a:pt x="112" y="17044"/>
                    <a:pt x="296" y="17155"/>
                  </a:cubicBezTo>
                  <a:cubicBezTo>
                    <a:pt x="481" y="17266"/>
                    <a:pt x="731" y="17321"/>
                    <a:pt x="980" y="17321"/>
                  </a:cubicBezTo>
                  <a:cubicBezTo>
                    <a:pt x="1230" y="17321"/>
                    <a:pt x="1480" y="17266"/>
                    <a:pt x="1664" y="17155"/>
                  </a:cubicBezTo>
                  <a:cubicBezTo>
                    <a:pt x="1849" y="17044"/>
                    <a:pt x="1923" y="16896"/>
                    <a:pt x="1923" y="16748"/>
                  </a:cubicBezTo>
                  <a:lnTo>
                    <a:pt x="1960" y="1"/>
                  </a:lnTo>
                  <a:lnTo>
                    <a:pt x="1960" y="1"/>
                  </a:lnTo>
                  <a:cubicBezTo>
                    <a:pt x="1960" y="38"/>
                    <a:pt x="1923" y="38"/>
                    <a:pt x="1923" y="75"/>
                  </a:cubicBezTo>
                  <a:cubicBezTo>
                    <a:pt x="1923" y="75"/>
                    <a:pt x="1923" y="112"/>
                    <a:pt x="1923" y="112"/>
                  </a:cubicBezTo>
                  <a:cubicBezTo>
                    <a:pt x="1923" y="149"/>
                    <a:pt x="1923" y="149"/>
                    <a:pt x="1886" y="186"/>
                  </a:cubicBezTo>
                  <a:cubicBezTo>
                    <a:pt x="1886" y="186"/>
                    <a:pt x="1886" y="186"/>
                    <a:pt x="1886" y="223"/>
                  </a:cubicBezTo>
                  <a:cubicBezTo>
                    <a:pt x="1849" y="223"/>
                    <a:pt x="1849" y="260"/>
                    <a:pt x="1812" y="296"/>
                  </a:cubicBezTo>
                  <a:lnTo>
                    <a:pt x="1775" y="296"/>
                  </a:lnTo>
                  <a:cubicBezTo>
                    <a:pt x="1738" y="333"/>
                    <a:pt x="1701" y="370"/>
                    <a:pt x="1664" y="407"/>
                  </a:cubicBezTo>
                  <a:cubicBezTo>
                    <a:pt x="1480" y="518"/>
                    <a:pt x="1239" y="574"/>
                    <a:pt x="994" y="574"/>
                  </a:cubicBezTo>
                  <a:cubicBezTo>
                    <a:pt x="749" y="574"/>
                    <a:pt x="500" y="518"/>
                    <a:pt x="296" y="407"/>
                  </a:cubicBezTo>
                  <a:cubicBezTo>
                    <a:pt x="259" y="370"/>
                    <a:pt x="223" y="333"/>
                    <a:pt x="186" y="296"/>
                  </a:cubicBezTo>
                  <a:lnTo>
                    <a:pt x="149" y="296"/>
                  </a:lnTo>
                  <a:cubicBezTo>
                    <a:pt x="149" y="260"/>
                    <a:pt x="112" y="223"/>
                    <a:pt x="112" y="223"/>
                  </a:cubicBezTo>
                  <a:cubicBezTo>
                    <a:pt x="75" y="186"/>
                    <a:pt x="75" y="186"/>
                    <a:pt x="75" y="186"/>
                  </a:cubicBezTo>
                  <a:cubicBezTo>
                    <a:pt x="75" y="149"/>
                    <a:pt x="38" y="149"/>
                    <a:pt x="38" y="112"/>
                  </a:cubicBezTo>
                  <a:cubicBezTo>
                    <a:pt x="38" y="112"/>
                    <a:pt x="38" y="75"/>
                    <a:pt x="38" y="75"/>
                  </a:cubicBezTo>
                  <a:cubicBezTo>
                    <a:pt x="38" y="38"/>
                    <a:pt x="38" y="38"/>
                    <a:pt x="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6"/>
            <p:cNvSpPr/>
            <p:nvPr/>
          </p:nvSpPr>
          <p:spPr>
            <a:xfrm flipH="1">
              <a:off x="7282890" y="4156229"/>
              <a:ext cx="101101" cy="58795"/>
            </a:xfrm>
            <a:custGeom>
              <a:avLst/>
              <a:gdLst/>
              <a:ahLst/>
              <a:cxnLst/>
              <a:rect l="l" t="t" r="r" b="b"/>
              <a:pathLst>
                <a:path w="1924" h="1119" extrusionOk="0">
                  <a:moveTo>
                    <a:pt x="943" y="0"/>
                  </a:moveTo>
                  <a:cubicBezTo>
                    <a:pt x="694" y="0"/>
                    <a:pt x="444" y="47"/>
                    <a:pt x="259" y="139"/>
                  </a:cubicBezTo>
                  <a:cubicBezTo>
                    <a:pt x="75" y="250"/>
                    <a:pt x="1" y="398"/>
                    <a:pt x="1" y="546"/>
                  </a:cubicBezTo>
                  <a:cubicBezTo>
                    <a:pt x="1" y="583"/>
                    <a:pt x="1" y="583"/>
                    <a:pt x="1" y="620"/>
                  </a:cubicBezTo>
                  <a:cubicBezTo>
                    <a:pt x="1" y="620"/>
                    <a:pt x="1" y="657"/>
                    <a:pt x="1" y="657"/>
                  </a:cubicBezTo>
                  <a:cubicBezTo>
                    <a:pt x="1" y="694"/>
                    <a:pt x="38" y="694"/>
                    <a:pt x="38" y="731"/>
                  </a:cubicBezTo>
                  <a:cubicBezTo>
                    <a:pt x="38" y="731"/>
                    <a:pt x="38" y="731"/>
                    <a:pt x="75" y="768"/>
                  </a:cubicBezTo>
                  <a:cubicBezTo>
                    <a:pt x="75" y="768"/>
                    <a:pt x="112" y="805"/>
                    <a:pt x="112" y="841"/>
                  </a:cubicBezTo>
                  <a:lnTo>
                    <a:pt x="149" y="841"/>
                  </a:lnTo>
                  <a:cubicBezTo>
                    <a:pt x="186" y="878"/>
                    <a:pt x="222" y="915"/>
                    <a:pt x="259" y="952"/>
                  </a:cubicBezTo>
                  <a:cubicBezTo>
                    <a:pt x="463" y="1063"/>
                    <a:pt x="712" y="1119"/>
                    <a:pt x="957" y="1119"/>
                  </a:cubicBezTo>
                  <a:cubicBezTo>
                    <a:pt x="1202" y="1119"/>
                    <a:pt x="1443" y="1063"/>
                    <a:pt x="1627" y="952"/>
                  </a:cubicBezTo>
                  <a:cubicBezTo>
                    <a:pt x="1664" y="915"/>
                    <a:pt x="1701" y="878"/>
                    <a:pt x="1738" y="841"/>
                  </a:cubicBezTo>
                  <a:lnTo>
                    <a:pt x="1775" y="841"/>
                  </a:lnTo>
                  <a:cubicBezTo>
                    <a:pt x="1812" y="805"/>
                    <a:pt x="1812" y="768"/>
                    <a:pt x="1849" y="768"/>
                  </a:cubicBezTo>
                  <a:cubicBezTo>
                    <a:pt x="1849" y="731"/>
                    <a:pt x="1849" y="731"/>
                    <a:pt x="1849" y="731"/>
                  </a:cubicBezTo>
                  <a:cubicBezTo>
                    <a:pt x="1886" y="694"/>
                    <a:pt x="1886" y="694"/>
                    <a:pt x="1886" y="657"/>
                  </a:cubicBezTo>
                  <a:cubicBezTo>
                    <a:pt x="1886" y="657"/>
                    <a:pt x="1886" y="620"/>
                    <a:pt x="1886" y="620"/>
                  </a:cubicBezTo>
                  <a:cubicBezTo>
                    <a:pt x="1923" y="435"/>
                    <a:pt x="1849" y="287"/>
                    <a:pt x="1627" y="139"/>
                  </a:cubicBezTo>
                  <a:cubicBezTo>
                    <a:pt x="1443" y="47"/>
                    <a:pt x="1193" y="0"/>
                    <a:pt x="943" y="0"/>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6"/>
            <p:cNvSpPr/>
            <p:nvPr/>
          </p:nvSpPr>
          <p:spPr>
            <a:xfrm flipH="1">
              <a:off x="7211002" y="4041102"/>
              <a:ext cx="246816" cy="248736"/>
            </a:xfrm>
            <a:custGeom>
              <a:avLst/>
              <a:gdLst/>
              <a:ahLst/>
              <a:cxnLst/>
              <a:rect l="l" t="t" r="r" b="b"/>
              <a:pathLst>
                <a:path w="4697" h="4734" extrusionOk="0">
                  <a:moveTo>
                    <a:pt x="2367" y="1"/>
                  </a:moveTo>
                  <a:cubicBezTo>
                    <a:pt x="1036" y="1"/>
                    <a:pt x="1" y="1073"/>
                    <a:pt x="1" y="2367"/>
                  </a:cubicBezTo>
                  <a:cubicBezTo>
                    <a:pt x="1" y="3661"/>
                    <a:pt x="1036" y="4733"/>
                    <a:pt x="2367" y="4733"/>
                  </a:cubicBezTo>
                  <a:cubicBezTo>
                    <a:pt x="3661" y="4733"/>
                    <a:pt x="4696" y="3661"/>
                    <a:pt x="4696" y="2367"/>
                  </a:cubicBezTo>
                  <a:cubicBezTo>
                    <a:pt x="4696" y="1073"/>
                    <a:pt x="3661" y="1"/>
                    <a:pt x="2367" y="1"/>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6"/>
            <p:cNvSpPr/>
            <p:nvPr/>
          </p:nvSpPr>
          <p:spPr>
            <a:xfrm flipH="1">
              <a:off x="7212947" y="4043047"/>
              <a:ext cx="239039" cy="239016"/>
            </a:xfrm>
            <a:custGeom>
              <a:avLst/>
              <a:gdLst/>
              <a:ahLst/>
              <a:cxnLst/>
              <a:rect l="l" t="t" r="r" b="b"/>
              <a:pathLst>
                <a:path w="4549" h="4549" extrusionOk="0">
                  <a:moveTo>
                    <a:pt x="2293" y="1"/>
                  </a:moveTo>
                  <a:cubicBezTo>
                    <a:pt x="1036" y="1"/>
                    <a:pt x="1" y="1036"/>
                    <a:pt x="1" y="2293"/>
                  </a:cubicBezTo>
                  <a:cubicBezTo>
                    <a:pt x="1" y="3550"/>
                    <a:pt x="1036" y="4548"/>
                    <a:pt x="2293" y="4548"/>
                  </a:cubicBezTo>
                  <a:cubicBezTo>
                    <a:pt x="3550" y="4548"/>
                    <a:pt x="4548" y="3550"/>
                    <a:pt x="4548" y="2293"/>
                  </a:cubicBezTo>
                  <a:cubicBezTo>
                    <a:pt x="4548" y="1036"/>
                    <a:pt x="3550" y="1"/>
                    <a:pt x="2293" y="1"/>
                  </a:cubicBezTo>
                  <a:close/>
                </a:path>
              </a:pathLst>
            </a:custGeom>
            <a:solidFill>
              <a:srgbClr val="4E7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6"/>
            <p:cNvSpPr/>
            <p:nvPr/>
          </p:nvSpPr>
          <p:spPr>
            <a:xfrm flipH="1">
              <a:off x="7214891" y="4044991"/>
              <a:ext cx="231262" cy="231240"/>
            </a:xfrm>
            <a:custGeom>
              <a:avLst/>
              <a:gdLst/>
              <a:ahLst/>
              <a:cxnLst/>
              <a:rect l="l" t="t" r="r" b="b"/>
              <a:pathLst>
                <a:path w="4401" h="4401" extrusionOk="0">
                  <a:moveTo>
                    <a:pt x="2219" y="1"/>
                  </a:moveTo>
                  <a:cubicBezTo>
                    <a:pt x="999" y="1"/>
                    <a:pt x="1" y="999"/>
                    <a:pt x="1" y="2219"/>
                  </a:cubicBezTo>
                  <a:cubicBezTo>
                    <a:pt x="1" y="3402"/>
                    <a:pt x="999" y="4400"/>
                    <a:pt x="2219" y="4400"/>
                  </a:cubicBezTo>
                  <a:cubicBezTo>
                    <a:pt x="3402" y="4400"/>
                    <a:pt x="4400" y="3402"/>
                    <a:pt x="4400" y="2219"/>
                  </a:cubicBezTo>
                  <a:cubicBezTo>
                    <a:pt x="4400" y="999"/>
                    <a:pt x="3402" y="1"/>
                    <a:pt x="2219" y="1"/>
                  </a:cubicBezTo>
                  <a:close/>
                </a:path>
              </a:pathLst>
            </a:custGeom>
            <a:solidFill>
              <a:srgbClr val="57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6"/>
            <p:cNvSpPr/>
            <p:nvPr/>
          </p:nvSpPr>
          <p:spPr>
            <a:xfrm flipH="1">
              <a:off x="7218780" y="4048879"/>
              <a:ext cx="221540" cy="221519"/>
            </a:xfrm>
            <a:custGeom>
              <a:avLst/>
              <a:gdLst/>
              <a:ahLst/>
              <a:cxnLst/>
              <a:rect l="l" t="t" r="r" b="b"/>
              <a:pathLst>
                <a:path w="4216" h="4216" extrusionOk="0">
                  <a:moveTo>
                    <a:pt x="2108" y="1"/>
                  </a:moveTo>
                  <a:cubicBezTo>
                    <a:pt x="962" y="1"/>
                    <a:pt x="1" y="925"/>
                    <a:pt x="1" y="2108"/>
                  </a:cubicBezTo>
                  <a:cubicBezTo>
                    <a:pt x="1" y="3254"/>
                    <a:pt x="962" y="4215"/>
                    <a:pt x="2108" y="4215"/>
                  </a:cubicBezTo>
                  <a:cubicBezTo>
                    <a:pt x="3291" y="4215"/>
                    <a:pt x="4215" y="3254"/>
                    <a:pt x="4215" y="2108"/>
                  </a:cubicBezTo>
                  <a:cubicBezTo>
                    <a:pt x="4215" y="925"/>
                    <a:pt x="3291" y="1"/>
                    <a:pt x="2108" y="1"/>
                  </a:cubicBezTo>
                  <a:close/>
                </a:path>
              </a:pathLst>
            </a:custGeom>
            <a:solidFill>
              <a:srgbClr val="608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6"/>
            <p:cNvSpPr/>
            <p:nvPr/>
          </p:nvSpPr>
          <p:spPr>
            <a:xfrm flipH="1">
              <a:off x="7220725" y="4050823"/>
              <a:ext cx="211819" cy="211799"/>
            </a:xfrm>
            <a:custGeom>
              <a:avLst/>
              <a:gdLst/>
              <a:ahLst/>
              <a:cxnLst/>
              <a:rect l="l" t="t" r="r" b="b"/>
              <a:pathLst>
                <a:path w="4031" h="4031" extrusionOk="0">
                  <a:moveTo>
                    <a:pt x="1997" y="1"/>
                  </a:moveTo>
                  <a:cubicBezTo>
                    <a:pt x="888" y="1"/>
                    <a:pt x="0" y="888"/>
                    <a:pt x="0" y="1997"/>
                  </a:cubicBezTo>
                  <a:cubicBezTo>
                    <a:pt x="0" y="3143"/>
                    <a:pt x="888" y="4031"/>
                    <a:pt x="1997" y="4031"/>
                  </a:cubicBezTo>
                  <a:cubicBezTo>
                    <a:pt x="3143" y="4031"/>
                    <a:pt x="4030" y="3143"/>
                    <a:pt x="4030" y="1997"/>
                  </a:cubicBezTo>
                  <a:cubicBezTo>
                    <a:pt x="4030" y="888"/>
                    <a:pt x="3143" y="1"/>
                    <a:pt x="1997" y="1"/>
                  </a:cubicBezTo>
                  <a:close/>
                </a:path>
              </a:pathLst>
            </a:custGeom>
            <a:solidFill>
              <a:srgbClr val="688A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6"/>
            <p:cNvSpPr/>
            <p:nvPr/>
          </p:nvSpPr>
          <p:spPr>
            <a:xfrm flipH="1">
              <a:off x="7222669" y="4052767"/>
              <a:ext cx="204042" cy="204023"/>
            </a:xfrm>
            <a:custGeom>
              <a:avLst/>
              <a:gdLst/>
              <a:ahLst/>
              <a:cxnLst/>
              <a:rect l="l" t="t" r="r" b="b"/>
              <a:pathLst>
                <a:path w="3883" h="3883" extrusionOk="0">
                  <a:moveTo>
                    <a:pt x="1923" y="1"/>
                  </a:moveTo>
                  <a:cubicBezTo>
                    <a:pt x="851" y="1"/>
                    <a:pt x="0" y="851"/>
                    <a:pt x="0" y="1923"/>
                  </a:cubicBezTo>
                  <a:cubicBezTo>
                    <a:pt x="0" y="2995"/>
                    <a:pt x="851" y="3883"/>
                    <a:pt x="1923" y="3883"/>
                  </a:cubicBezTo>
                  <a:cubicBezTo>
                    <a:pt x="2995" y="3883"/>
                    <a:pt x="3882" y="2995"/>
                    <a:pt x="3882" y="1923"/>
                  </a:cubicBezTo>
                  <a:cubicBezTo>
                    <a:pt x="3882" y="851"/>
                    <a:pt x="2995" y="1"/>
                    <a:pt x="1923" y="1"/>
                  </a:cubicBezTo>
                  <a:close/>
                </a:path>
              </a:pathLst>
            </a:custGeom>
            <a:solidFill>
              <a:srgbClr val="719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6"/>
            <p:cNvSpPr/>
            <p:nvPr/>
          </p:nvSpPr>
          <p:spPr>
            <a:xfrm flipH="1">
              <a:off x="7224613" y="4054712"/>
              <a:ext cx="196265" cy="194302"/>
            </a:xfrm>
            <a:custGeom>
              <a:avLst/>
              <a:gdLst/>
              <a:ahLst/>
              <a:cxnLst/>
              <a:rect l="l" t="t" r="r" b="b"/>
              <a:pathLst>
                <a:path w="3735" h="3698" extrusionOk="0">
                  <a:moveTo>
                    <a:pt x="1849" y="1"/>
                  </a:moveTo>
                  <a:cubicBezTo>
                    <a:pt x="851" y="1"/>
                    <a:pt x="0" y="814"/>
                    <a:pt x="0" y="1849"/>
                  </a:cubicBezTo>
                  <a:cubicBezTo>
                    <a:pt x="0" y="2884"/>
                    <a:pt x="851" y="3698"/>
                    <a:pt x="1849" y="3698"/>
                  </a:cubicBezTo>
                  <a:cubicBezTo>
                    <a:pt x="2884" y="3698"/>
                    <a:pt x="3734" y="2884"/>
                    <a:pt x="3734" y="1849"/>
                  </a:cubicBezTo>
                  <a:cubicBezTo>
                    <a:pt x="3734" y="814"/>
                    <a:pt x="2884" y="1"/>
                    <a:pt x="1849" y="1"/>
                  </a:cubicBezTo>
                  <a:close/>
                </a:path>
              </a:pathLst>
            </a:custGeom>
            <a:solidFill>
              <a:srgbClr val="7A98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6"/>
            <p:cNvSpPr/>
            <p:nvPr/>
          </p:nvSpPr>
          <p:spPr>
            <a:xfrm flipH="1">
              <a:off x="7228502" y="4056656"/>
              <a:ext cx="186544" cy="186526"/>
            </a:xfrm>
            <a:custGeom>
              <a:avLst/>
              <a:gdLst/>
              <a:ahLst/>
              <a:cxnLst/>
              <a:rect l="l" t="t" r="r" b="b"/>
              <a:pathLst>
                <a:path w="3550" h="3550" extrusionOk="0">
                  <a:moveTo>
                    <a:pt x="1775" y="1"/>
                  </a:moveTo>
                  <a:cubicBezTo>
                    <a:pt x="813" y="1"/>
                    <a:pt x="0" y="777"/>
                    <a:pt x="0" y="1775"/>
                  </a:cubicBezTo>
                  <a:cubicBezTo>
                    <a:pt x="0" y="2773"/>
                    <a:pt x="813" y="3550"/>
                    <a:pt x="1775" y="3550"/>
                  </a:cubicBezTo>
                  <a:cubicBezTo>
                    <a:pt x="2773" y="3550"/>
                    <a:pt x="3549" y="2773"/>
                    <a:pt x="3549" y="1775"/>
                  </a:cubicBezTo>
                  <a:cubicBezTo>
                    <a:pt x="3549" y="777"/>
                    <a:pt x="2773" y="1"/>
                    <a:pt x="1775" y="1"/>
                  </a:cubicBezTo>
                  <a:close/>
                </a:path>
              </a:pathLst>
            </a:custGeom>
            <a:solidFill>
              <a:srgbClr val="839F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6"/>
            <p:cNvSpPr/>
            <p:nvPr/>
          </p:nvSpPr>
          <p:spPr>
            <a:xfrm flipH="1">
              <a:off x="7230447" y="4058600"/>
              <a:ext cx="178767" cy="178750"/>
            </a:xfrm>
            <a:custGeom>
              <a:avLst/>
              <a:gdLst/>
              <a:ahLst/>
              <a:cxnLst/>
              <a:rect l="l" t="t" r="r" b="b"/>
              <a:pathLst>
                <a:path w="3402" h="3402" extrusionOk="0">
                  <a:moveTo>
                    <a:pt x="1701" y="1"/>
                  </a:moveTo>
                  <a:cubicBezTo>
                    <a:pt x="776" y="1"/>
                    <a:pt x="0" y="777"/>
                    <a:pt x="0" y="1701"/>
                  </a:cubicBezTo>
                  <a:cubicBezTo>
                    <a:pt x="0" y="2626"/>
                    <a:pt x="776" y="3402"/>
                    <a:pt x="1701" y="3402"/>
                  </a:cubicBezTo>
                  <a:cubicBezTo>
                    <a:pt x="2662" y="3402"/>
                    <a:pt x="3401" y="2626"/>
                    <a:pt x="3401" y="1701"/>
                  </a:cubicBezTo>
                  <a:cubicBezTo>
                    <a:pt x="3401" y="777"/>
                    <a:pt x="2662" y="1"/>
                    <a:pt x="1701" y="1"/>
                  </a:cubicBezTo>
                  <a:close/>
                </a:path>
              </a:pathLst>
            </a:custGeom>
            <a:solidFill>
              <a:srgbClr val="8CA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6"/>
            <p:cNvSpPr/>
            <p:nvPr/>
          </p:nvSpPr>
          <p:spPr>
            <a:xfrm flipH="1">
              <a:off x="7232391" y="4060544"/>
              <a:ext cx="169098" cy="169082"/>
            </a:xfrm>
            <a:custGeom>
              <a:avLst/>
              <a:gdLst/>
              <a:ahLst/>
              <a:cxnLst/>
              <a:rect l="l" t="t" r="r" b="b"/>
              <a:pathLst>
                <a:path w="3218" h="3218" extrusionOk="0">
                  <a:moveTo>
                    <a:pt x="1591" y="1"/>
                  </a:moveTo>
                  <a:cubicBezTo>
                    <a:pt x="703" y="1"/>
                    <a:pt x="1" y="740"/>
                    <a:pt x="1" y="1627"/>
                  </a:cubicBezTo>
                  <a:cubicBezTo>
                    <a:pt x="1" y="2515"/>
                    <a:pt x="703" y="3217"/>
                    <a:pt x="1591" y="3217"/>
                  </a:cubicBezTo>
                  <a:cubicBezTo>
                    <a:pt x="2478" y="3217"/>
                    <a:pt x="3217" y="2515"/>
                    <a:pt x="3217" y="1627"/>
                  </a:cubicBezTo>
                  <a:cubicBezTo>
                    <a:pt x="3217" y="740"/>
                    <a:pt x="2478" y="1"/>
                    <a:pt x="1591" y="1"/>
                  </a:cubicBezTo>
                  <a:close/>
                </a:path>
              </a:pathLst>
            </a:custGeom>
            <a:solidFill>
              <a:srgbClr val="95AD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6"/>
            <p:cNvSpPr/>
            <p:nvPr/>
          </p:nvSpPr>
          <p:spPr>
            <a:xfrm flipH="1">
              <a:off x="7234336" y="4062488"/>
              <a:ext cx="161321" cy="161305"/>
            </a:xfrm>
            <a:custGeom>
              <a:avLst/>
              <a:gdLst/>
              <a:ahLst/>
              <a:cxnLst/>
              <a:rect l="l" t="t" r="r" b="b"/>
              <a:pathLst>
                <a:path w="3070" h="3070" extrusionOk="0">
                  <a:moveTo>
                    <a:pt x="1517" y="1"/>
                  </a:moveTo>
                  <a:cubicBezTo>
                    <a:pt x="666" y="1"/>
                    <a:pt x="1" y="703"/>
                    <a:pt x="1" y="1553"/>
                  </a:cubicBezTo>
                  <a:cubicBezTo>
                    <a:pt x="1" y="2367"/>
                    <a:pt x="666" y="3069"/>
                    <a:pt x="1517" y="3069"/>
                  </a:cubicBezTo>
                  <a:cubicBezTo>
                    <a:pt x="2367" y="3069"/>
                    <a:pt x="3069" y="2367"/>
                    <a:pt x="3069" y="1553"/>
                  </a:cubicBezTo>
                  <a:cubicBezTo>
                    <a:pt x="3069" y="703"/>
                    <a:pt x="2367" y="1"/>
                    <a:pt x="1517" y="1"/>
                  </a:cubicBezTo>
                  <a:close/>
                </a:path>
              </a:pathLst>
            </a:custGeom>
            <a:solidFill>
              <a:srgbClr val="9EB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6"/>
            <p:cNvSpPr/>
            <p:nvPr/>
          </p:nvSpPr>
          <p:spPr>
            <a:xfrm flipH="1">
              <a:off x="7238225" y="4064432"/>
              <a:ext cx="151600" cy="153529"/>
            </a:xfrm>
            <a:custGeom>
              <a:avLst/>
              <a:gdLst/>
              <a:ahLst/>
              <a:cxnLst/>
              <a:rect l="l" t="t" r="r" b="b"/>
              <a:pathLst>
                <a:path w="2885" h="2922" extrusionOk="0">
                  <a:moveTo>
                    <a:pt x="1443" y="1"/>
                  </a:moveTo>
                  <a:cubicBezTo>
                    <a:pt x="666" y="1"/>
                    <a:pt x="1" y="666"/>
                    <a:pt x="1" y="1442"/>
                  </a:cubicBezTo>
                  <a:cubicBezTo>
                    <a:pt x="1" y="2256"/>
                    <a:pt x="666" y="2921"/>
                    <a:pt x="1443" y="2921"/>
                  </a:cubicBezTo>
                  <a:cubicBezTo>
                    <a:pt x="2256" y="2921"/>
                    <a:pt x="2884" y="2256"/>
                    <a:pt x="2884" y="1442"/>
                  </a:cubicBezTo>
                  <a:cubicBezTo>
                    <a:pt x="2884" y="666"/>
                    <a:pt x="2256" y="1"/>
                    <a:pt x="1443" y="1"/>
                  </a:cubicBezTo>
                  <a:close/>
                </a:path>
              </a:pathLst>
            </a:custGeom>
            <a:solidFill>
              <a:srgbClr val="A6B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6"/>
            <p:cNvSpPr/>
            <p:nvPr/>
          </p:nvSpPr>
          <p:spPr>
            <a:xfrm flipH="1">
              <a:off x="7240169" y="4066377"/>
              <a:ext cx="143823" cy="143809"/>
            </a:xfrm>
            <a:custGeom>
              <a:avLst/>
              <a:gdLst/>
              <a:ahLst/>
              <a:cxnLst/>
              <a:rect l="l" t="t" r="r" b="b"/>
              <a:pathLst>
                <a:path w="2737" h="2737" extrusionOk="0">
                  <a:moveTo>
                    <a:pt x="1369" y="1"/>
                  </a:moveTo>
                  <a:cubicBezTo>
                    <a:pt x="629" y="1"/>
                    <a:pt x="1" y="629"/>
                    <a:pt x="1" y="1368"/>
                  </a:cubicBezTo>
                  <a:cubicBezTo>
                    <a:pt x="1" y="2145"/>
                    <a:pt x="629" y="2736"/>
                    <a:pt x="1369" y="2736"/>
                  </a:cubicBezTo>
                  <a:cubicBezTo>
                    <a:pt x="2108" y="2736"/>
                    <a:pt x="2736" y="2145"/>
                    <a:pt x="2736" y="1368"/>
                  </a:cubicBezTo>
                  <a:cubicBezTo>
                    <a:pt x="2736" y="629"/>
                    <a:pt x="2108" y="1"/>
                    <a:pt x="1369" y="1"/>
                  </a:cubicBezTo>
                  <a:close/>
                </a:path>
              </a:pathLst>
            </a:custGeom>
            <a:solidFill>
              <a:srgbClr val="AFC1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6"/>
            <p:cNvSpPr/>
            <p:nvPr/>
          </p:nvSpPr>
          <p:spPr>
            <a:xfrm flipH="1">
              <a:off x="7242114" y="4070265"/>
              <a:ext cx="136045" cy="134088"/>
            </a:xfrm>
            <a:custGeom>
              <a:avLst/>
              <a:gdLst/>
              <a:ahLst/>
              <a:cxnLst/>
              <a:rect l="l" t="t" r="r" b="b"/>
              <a:pathLst>
                <a:path w="2589" h="2552" extrusionOk="0">
                  <a:moveTo>
                    <a:pt x="1295" y="0"/>
                  </a:moveTo>
                  <a:cubicBezTo>
                    <a:pt x="592" y="0"/>
                    <a:pt x="1" y="555"/>
                    <a:pt x="1" y="1257"/>
                  </a:cubicBezTo>
                  <a:cubicBezTo>
                    <a:pt x="1" y="1960"/>
                    <a:pt x="592" y="2551"/>
                    <a:pt x="1295" y="2551"/>
                  </a:cubicBezTo>
                  <a:cubicBezTo>
                    <a:pt x="1997" y="2551"/>
                    <a:pt x="2589" y="1960"/>
                    <a:pt x="2589" y="1257"/>
                  </a:cubicBezTo>
                  <a:cubicBezTo>
                    <a:pt x="2589" y="555"/>
                    <a:pt x="1997" y="0"/>
                    <a:pt x="1295" y="0"/>
                  </a:cubicBezTo>
                  <a:close/>
                </a:path>
              </a:pathLst>
            </a:custGeom>
            <a:solidFill>
              <a:srgbClr val="B8C8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6"/>
            <p:cNvSpPr/>
            <p:nvPr/>
          </p:nvSpPr>
          <p:spPr>
            <a:xfrm flipH="1">
              <a:off x="7246002" y="4072209"/>
              <a:ext cx="124380" cy="124368"/>
            </a:xfrm>
            <a:custGeom>
              <a:avLst/>
              <a:gdLst/>
              <a:ahLst/>
              <a:cxnLst/>
              <a:rect l="l" t="t" r="r" b="b"/>
              <a:pathLst>
                <a:path w="2367" h="2367" extrusionOk="0">
                  <a:moveTo>
                    <a:pt x="1184" y="0"/>
                  </a:moveTo>
                  <a:cubicBezTo>
                    <a:pt x="518" y="0"/>
                    <a:pt x="0" y="518"/>
                    <a:pt x="0" y="1183"/>
                  </a:cubicBezTo>
                  <a:cubicBezTo>
                    <a:pt x="0" y="1849"/>
                    <a:pt x="518" y="2367"/>
                    <a:pt x="1184" y="2367"/>
                  </a:cubicBezTo>
                  <a:cubicBezTo>
                    <a:pt x="1849" y="2367"/>
                    <a:pt x="2367" y="1849"/>
                    <a:pt x="2367" y="1183"/>
                  </a:cubicBezTo>
                  <a:cubicBezTo>
                    <a:pt x="2367" y="518"/>
                    <a:pt x="1849" y="0"/>
                    <a:pt x="1184" y="0"/>
                  </a:cubicBezTo>
                  <a:close/>
                </a:path>
              </a:pathLst>
            </a:custGeom>
            <a:solidFill>
              <a:srgbClr val="C1C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6"/>
            <p:cNvSpPr/>
            <p:nvPr/>
          </p:nvSpPr>
          <p:spPr>
            <a:xfrm flipH="1">
              <a:off x="7247947" y="4074153"/>
              <a:ext cx="116603" cy="116592"/>
            </a:xfrm>
            <a:custGeom>
              <a:avLst/>
              <a:gdLst/>
              <a:ahLst/>
              <a:cxnLst/>
              <a:rect l="l" t="t" r="r" b="b"/>
              <a:pathLst>
                <a:path w="2219" h="2219" extrusionOk="0">
                  <a:moveTo>
                    <a:pt x="1109" y="0"/>
                  </a:moveTo>
                  <a:cubicBezTo>
                    <a:pt x="481" y="0"/>
                    <a:pt x="0" y="481"/>
                    <a:pt x="0" y="1110"/>
                  </a:cubicBezTo>
                  <a:cubicBezTo>
                    <a:pt x="0" y="1738"/>
                    <a:pt x="481" y="2219"/>
                    <a:pt x="1109" y="2219"/>
                  </a:cubicBezTo>
                  <a:cubicBezTo>
                    <a:pt x="1738" y="2219"/>
                    <a:pt x="2219" y="1738"/>
                    <a:pt x="2219" y="1110"/>
                  </a:cubicBezTo>
                  <a:cubicBezTo>
                    <a:pt x="2219" y="481"/>
                    <a:pt x="1738" y="0"/>
                    <a:pt x="1109" y="0"/>
                  </a:cubicBezTo>
                  <a:close/>
                </a:path>
              </a:pathLst>
            </a:custGeom>
            <a:solidFill>
              <a:srgbClr val="CAD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6"/>
            <p:cNvSpPr/>
            <p:nvPr/>
          </p:nvSpPr>
          <p:spPr>
            <a:xfrm flipH="1">
              <a:off x="7249891" y="4076097"/>
              <a:ext cx="108826" cy="108816"/>
            </a:xfrm>
            <a:custGeom>
              <a:avLst/>
              <a:gdLst/>
              <a:ahLst/>
              <a:cxnLst/>
              <a:rect l="l" t="t" r="r" b="b"/>
              <a:pathLst>
                <a:path w="2071" h="2071" extrusionOk="0">
                  <a:moveTo>
                    <a:pt x="1035" y="0"/>
                  </a:moveTo>
                  <a:cubicBezTo>
                    <a:pt x="444" y="0"/>
                    <a:pt x="0" y="444"/>
                    <a:pt x="0" y="1036"/>
                  </a:cubicBezTo>
                  <a:cubicBezTo>
                    <a:pt x="0" y="1590"/>
                    <a:pt x="444" y="2071"/>
                    <a:pt x="1035" y="2071"/>
                  </a:cubicBezTo>
                  <a:cubicBezTo>
                    <a:pt x="1590" y="2071"/>
                    <a:pt x="2071" y="1590"/>
                    <a:pt x="2071" y="1036"/>
                  </a:cubicBezTo>
                  <a:cubicBezTo>
                    <a:pt x="2071" y="444"/>
                    <a:pt x="1590" y="0"/>
                    <a:pt x="1035" y="0"/>
                  </a:cubicBezTo>
                  <a:close/>
                </a:path>
              </a:pathLst>
            </a:custGeom>
            <a:solidFill>
              <a:srgbClr val="D3DD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6"/>
            <p:cNvSpPr/>
            <p:nvPr/>
          </p:nvSpPr>
          <p:spPr>
            <a:xfrm flipH="1">
              <a:off x="7251836" y="4078042"/>
              <a:ext cx="101049" cy="99095"/>
            </a:xfrm>
            <a:custGeom>
              <a:avLst/>
              <a:gdLst/>
              <a:ahLst/>
              <a:cxnLst/>
              <a:rect l="l" t="t" r="r" b="b"/>
              <a:pathLst>
                <a:path w="1923" h="1886" extrusionOk="0">
                  <a:moveTo>
                    <a:pt x="961" y="0"/>
                  </a:moveTo>
                  <a:cubicBezTo>
                    <a:pt x="444" y="0"/>
                    <a:pt x="0" y="444"/>
                    <a:pt x="0" y="962"/>
                  </a:cubicBezTo>
                  <a:cubicBezTo>
                    <a:pt x="0" y="1479"/>
                    <a:pt x="444" y="1886"/>
                    <a:pt x="961" y="1886"/>
                  </a:cubicBezTo>
                  <a:cubicBezTo>
                    <a:pt x="1479" y="1886"/>
                    <a:pt x="1923" y="1479"/>
                    <a:pt x="1923" y="962"/>
                  </a:cubicBezTo>
                  <a:cubicBezTo>
                    <a:pt x="1923" y="444"/>
                    <a:pt x="1479" y="0"/>
                    <a:pt x="961" y="0"/>
                  </a:cubicBezTo>
                  <a:close/>
                </a:path>
              </a:pathLst>
            </a:custGeom>
            <a:solidFill>
              <a:srgbClr val="DCE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6"/>
            <p:cNvSpPr/>
            <p:nvPr/>
          </p:nvSpPr>
          <p:spPr>
            <a:xfrm flipH="1">
              <a:off x="7255725" y="4079986"/>
              <a:ext cx="91328" cy="91319"/>
            </a:xfrm>
            <a:custGeom>
              <a:avLst/>
              <a:gdLst/>
              <a:ahLst/>
              <a:cxnLst/>
              <a:rect l="l" t="t" r="r" b="b"/>
              <a:pathLst>
                <a:path w="1738" h="1738" extrusionOk="0">
                  <a:moveTo>
                    <a:pt x="887" y="0"/>
                  </a:moveTo>
                  <a:cubicBezTo>
                    <a:pt x="407" y="0"/>
                    <a:pt x="0" y="407"/>
                    <a:pt x="0" y="888"/>
                  </a:cubicBezTo>
                  <a:cubicBezTo>
                    <a:pt x="0" y="1368"/>
                    <a:pt x="407" y="1738"/>
                    <a:pt x="887" y="1738"/>
                  </a:cubicBezTo>
                  <a:cubicBezTo>
                    <a:pt x="1368" y="1738"/>
                    <a:pt x="1738" y="1368"/>
                    <a:pt x="1738" y="888"/>
                  </a:cubicBezTo>
                  <a:cubicBezTo>
                    <a:pt x="1738" y="407"/>
                    <a:pt x="1368" y="0"/>
                    <a:pt x="887" y="0"/>
                  </a:cubicBezTo>
                  <a:close/>
                </a:path>
              </a:pathLst>
            </a:custGeom>
            <a:solidFill>
              <a:srgbClr val="E4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6"/>
            <p:cNvSpPr/>
            <p:nvPr/>
          </p:nvSpPr>
          <p:spPr>
            <a:xfrm flipH="1">
              <a:off x="7257669" y="4081930"/>
              <a:ext cx="81659" cy="83543"/>
            </a:xfrm>
            <a:custGeom>
              <a:avLst/>
              <a:gdLst/>
              <a:ahLst/>
              <a:cxnLst/>
              <a:rect l="l" t="t" r="r" b="b"/>
              <a:pathLst>
                <a:path w="1554" h="1590" extrusionOk="0">
                  <a:moveTo>
                    <a:pt x="777" y="0"/>
                  </a:moveTo>
                  <a:cubicBezTo>
                    <a:pt x="334" y="0"/>
                    <a:pt x="1" y="370"/>
                    <a:pt x="1" y="777"/>
                  </a:cubicBezTo>
                  <a:cubicBezTo>
                    <a:pt x="1" y="1220"/>
                    <a:pt x="334" y="1590"/>
                    <a:pt x="777" y="1590"/>
                  </a:cubicBezTo>
                  <a:cubicBezTo>
                    <a:pt x="1184" y="1590"/>
                    <a:pt x="1554" y="1220"/>
                    <a:pt x="1554" y="777"/>
                  </a:cubicBezTo>
                  <a:cubicBezTo>
                    <a:pt x="1554" y="370"/>
                    <a:pt x="1184" y="0"/>
                    <a:pt x="777" y="0"/>
                  </a:cubicBezTo>
                  <a:close/>
                </a:path>
              </a:pathLst>
            </a:custGeom>
            <a:solidFill>
              <a:srgbClr val="ED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6"/>
            <p:cNvSpPr/>
            <p:nvPr/>
          </p:nvSpPr>
          <p:spPr>
            <a:xfrm flipH="1">
              <a:off x="7259614" y="4083874"/>
              <a:ext cx="73882" cy="73875"/>
            </a:xfrm>
            <a:custGeom>
              <a:avLst/>
              <a:gdLst/>
              <a:ahLst/>
              <a:cxnLst/>
              <a:rect l="l" t="t" r="r" b="b"/>
              <a:pathLst>
                <a:path w="1406" h="1406" extrusionOk="0">
                  <a:moveTo>
                    <a:pt x="703" y="0"/>
                  </a:moveTo>
                  <a:cubicBezTo>
                    <a:pt x="297" y="0"/>
                    <a:pt x="1" y="333"/>
                    <a:pt x="1" y="703"/>
                  </a:cubicBezTo>
                  <a:cubicBezTo>
                    <a:pt x="1" y="1109"/>
                    <a:pt x="297" y="1405"/>
                    <a:pt x="703" y="1405"/>
                  </a:cubicBezTo>
                  <a:cubicBezTo>
                    <a:pt x="1073" y="1405"/>
                    <a:pt x="1406" y="1109"/>
                    <a:pt x="1406" y="703"/>
                  </a:cubicBezTo>
                  <a:cubicBezTo>
                    <a:pt x="1406" y="333"/>
                    <a:pt x="1073" y="0"/>
                    <a:pt x="703" y="0"/>
                  </a:cubicBezTo>
                  <a:close/>
                </a:path>
              </a:pathLst>
            </a:custGeom>
            <a:solidFill>
              <a:srgbClr val="F6F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6"/>
            <p:cNvSpPr/>
            <p:nvPr/>
          </p:nvSpPr>
          <p:spPr>
            <a:xfrm flipH="1">
              <a:off x="7263502" y="4085818"/>
              <a:ext cx="64160" cy="66098"/>
            </a:xfrm>
            <a:custGeom>
              <a:avLst/>
              <a:gdLst/>
              <a:ahLst/>
              <a:cxnLst/>
              <a:rect l="l" t="t" r="r" b="b"/>
              <a:pathLst>
                <a:path w="1221" h="1258" extrusionOk="0">
                  <a:moveTo>
                    <a:pt x="629" y="0"/>
                  </a:moveTo>
                  <a:cubicBezTo>
                    <a:pt x="260" y="0"/>
                    <a:pt x="1" y="296"/>
                    <a:pt x="1" y="629"/>
                  </a:cubicBezTo>
                  <a:cubicBezTo>
                    <a:pt x="1" y="961"/>
                    <a:pt x="260" y="1257"/>
                    <a:pt x="629" y="1257"/>
                  </a:cubicBezTo>
                  <a:cubicBezTo>
                    <a:pt x="962" y="1257"/>
                    <a:pt x="1221" y="961"/>
                    <a:pt x="1221" y="629"/>
                  </a:cubicBezTo>
                  <a:cubicBezTo>
                    <a:pt x="1221" y="296"/>
                    <a:pt x="962" y="0"/>
                    <a:pt x="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6"/>
            <p:cNvSpPr/>
            <p:nvPr/>
          </p:nvSpPr>
          <p:spPr>
            <a:xfrm flipH="1">
              <a:off x="7537424" y="4522889"/>
              <a:ext cx="1997" cy="7829"/>
            </a:xfrm>
            <a:custGeom>
              <a:avLst/>
              <a:gdLst/>
              <a:ahLst/>
              <a:cxnLst/>
              <a:rect l="l" t="t" r="r" b="b"/>
              <a:pathLst>
                <a:path w="38" h="149" extrusionOk="0">
                  <a:moveTo>
                    <a:pt x="1" y="1"/>
                  </a:moveTo>
                  <a:cubicBezTo>
                    <a:pt x="1" y="75"/>
                    <a:pt x="1" y="112"/>
                    <a:pt x="1" y="149"/>
                  </a:cubicBezTo>
                  <a:cubicBezTo>
                    <a:pt x="1" y="112"/>
                    <a:pt x="38" y="75"/>
                    <a:pt x="38" y="38"/>
                  </a:cubicBezTo>
                  <a:cubicBezTo>
                    <a:pt x="38" y="1"/>
                    <a:pt x="38"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6"/>
            <p:cNvSpPr/>
            <p:nvPr/>
          </p:nvSpPr>
          <p:spPr>
            <a:xfrm flipH="1">
              <a:off x="7121685" y="4524833"/>
              <a:ext cx="1997" cy="7829"/>
            </a:xfrm>
            <a:custGeom>
              <a:avLst/>
              <a:gdLst/>
              <a:ahLst/>
              <a:cxnLst/>
              <a:rect l="l" t="t" r="r" b="b"/>
              <a:pathLst>
                <a:path w="38" h="149" extrusionOk="0">
                  <a:moveTo>
                    <a:pt x="1" y="1"/>
                  </a:moveTo>
                  <a:cubicBezTo>
                    <a:pt x="1" y="38"/>
                    <a:pt x="38" y="112"/>
                    <a:pt x="38" y="148"/>
                  </a:cubicBezTo>
                  <a:cubicBezTo>
                    <a:pt x="38" y="112"/>
                    <a:pt x="38" y="38"/>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6"/>
            <p:cNvSpPr/>
            <p:nvPr/>
          </p:nvSpPr>
          <p:spPr>
            <a:xfrm flipH="1">
              <a:off x="7076949" y="4530666"/>
              <a:ext cx="507136" cy="156892"/>
            </a:xfrm>
            <a:custGeom>
              <a:avLst/>
              <a:gdLst/>
              <a:ahLst/>
              <a:cxnLst/>
              <a:rect l="l" t="t" r="r" b="b"/>
              <a:pathLst>
                <a:path w="9651" h="2986" extrusionOk="0">
                  <a:moveTo>
                    <a:pt x="1" y="1"/>
                  </a:moveTo>
                  <a:lnTo>
                    <a:pt x="1" y="185"/>
                  </a:lnTo>
                  <a:cubicBezTo>
                    <a:pt x="1" y="925"/>
                    <a:pt x="481" y="1627"/>
                    <a:pt x="1406" y="2182"/>
                  </a:cubicBezTo>
                  <a:cubicBezTo>
                    <a:pt x="2367" y="2718"/>
                    <a:pt x="3615" y="2986"/>
                    <a:pt x="4853" y="2986"/>
                  </a:cubicBezTo>
                  <a:cubicBezTo>
                    <a:pt x="6092" y="2986"/>
                    <a:pt x="7321" y="2718"/>
                    <a:pt x="8245" y="2182"/>
                  </a:cubicBezTo>
                  <a:cubicBezTo>
                    <a:pt x="9206" y="1627"/>
                    <a:pt x="9650" y="925"/>
                    <a:pt x="9650" y="222"/>
                  </a:cubicBezTo>
                  <a:lnTo>
                    <a:pt x="9650" y="111"/>
                  </a:lnTo>
                  <a:cubicBezTo>
                    <a:pt x="9613" y="185"/>
                    <a:pt x="9613" y="222"/>
                    <a:pt x="9613" y="259"/>
                  </a:cubicBezTo>
                  <a:cubicBezTo>
                    <a:pt x="9576" y="296"/>
                    <a:pt x="9576" y="333"/>
                    <a:pt x="9576" y="407"/>
                  </a:cubicBezTo>
                  <a:cubicBezTo>
                    <a:pt x="9539" y="444"/>
                    <a:pt x="9539" y="481"/>
                    <a:pt x="9502" y="518"/>
                  </a:cubicBezTo>
                  <a:cubicBezTo>
                    <a:pt x="9502" y="555"/>
                    <a:pt x="9502" y="629"/>
                    <a:pt x="9465" y="666"/>
                  </a:cubicBezTo>
                  <a:cubicBezTo>
                    <a:pt x="9428" y="703"/>
                    <a:pt x="9391" y="740"/>
                    <a:pt x="9391" y="777"/>
                  </a:cubicBezTo>
                  <a:cubicBezTo>
                    <a:pt x="9354" y="851"/>
                    <a:pt x="9317" y="888"/>
                    <a:pt x="9317" y="925"/>
                  </a:cubicBezTo>
                  <a:cubicBezTo>
                    <a:pt x="9280" y="962"/>
                    <a:pt x="9243" y="999"/>
                    <a:pt x="9206" y="1036"/>
                  </a:cubicBezTo>
                  <a:cubicBezTo>
                    <a:pt x="9169" y="1073"/>
                    <a:pt x="9132" y="1110"/>
                    <a:pt x="9095" y="1147"/>
                  </a:cubicBezTo>
                  <a:cubicBezTo>
                    <a:pt x="9058" y="1221"/>
                    <a:pt x="9022" y="1258"/>
                    <a:pt x="8985" y="1294"/>
                  </a:cubicBezTo>
                  <a:cubicBezTo>
                    <a:pt x="8948" y="1331"/>
                    <a:pt x="8911" y="1368"/>
                    <a:pt x="8874" y="1405"/>
                  </a:cubicBezTo>
                  <a:cubicBezTo>
                    <a:pt x="8800" y="1442"/>
                    <a:pt x="8763" y="1479"/>
                    <a:pt x="8689" y="1553"/>
                  </a:cubicBezTo>
                  <a:cubicBezTo>
                    <a:pt x="8652" y="1553"/>
                    <a:pt x="8615" y="1590"/>
                    <a:pt x="8578" y="1627"/>
                  </a:cubicBezTo>
                  <a:cubicBezTo>
                    <a:pt x="8467" y="1701"/>
                    <a:pt x="8356" y="1775"/>
                    <a:pt x="8245" y="1849"/>
                  </a:cubicBezTo>
                  <a:cubicBezTo>
                    <a:pt x="7321" y="2385"/>
                    <a:pt x="6092" y="2653"/>
                    <a:pt x="4853" y="2653"/>
                  </a:cubicBezTo>
                  <a:cubicBezTo>
                    <a:pt x="3615" y="2653"/>
                    <a:pt x="2367" y="2385"/>
                    <a:pt x="1406" y="1849"/>
                  </a:cubicBezTo>
                  <a:cubicBezTo>
                    <a:pt x="1295" y="1775"/>
                    <a:pt x="1184" y="1701"/>
                    <a:pt x="1073" y="1627"/>
                  </a:cubicBezTo>
                  <a:cubicBezTo>
                    <a:pt x="1073" y="1590"/>
                    <a:pt x="1036" y="1590"/>
                    <a:pt x="999" y="1553"/>
                  </a:cubicBezTo>
                  <a:cubicBezTo>
                    <a:pt x="925" y="1516"/>
                    <a:pt x="851" y="1442"/>
                    <a:pt x="814" y="1405"/>
                  </a:cubicBezTo>
                  <a:cubicBezTo>
                    <a:pt x="777" y="1368"/>
                    <a:pt x="740" y="1331"/>
                    <a:pt x="703" y="1294"/>
                  </a:cubicBezTo>
                  <a:cubicBezTo>
                    <a:pt x="666" y="1258"/>
                    <a:pt x="592" y="1184"/>
                    <a:pt x="555" y="1147"/>
                  </a:cubicBezTo>
                  <a:cubicBezTo>
                    <a:pt x="518" y="1110"/>
                    <a:pt x="481" y="1073"/>
                    <a:pt x="481" y="1036"/>
                  </a:cubicBezTo>
                  <a:cubicBezTo>
                    <a:pt x="444" y="999"/>
                    <a:pt x="407" y="962"/>
                    <a:pt x="370" y="888"/>
                  </a:cubicBezTo>
                  <a:cubicBezTo>
                    <a:pt x="333" y="851"/>
                    <a:pt x="296" y="814"/>
                    <a:pt x="296" y="777"/>
                  </a:cubicBezTo>
                  <a:cubicBezTo>
                    <a:pt x="259" y="740"/>
                    <a:pt x="222" y="703"/>
                    <a:pt x="186" y="629"/>
                  </a:cubicBezTo>
                  <a:cubicBezTo>
                    <a:pt x="186" y="592"/>
                    <a:pt x="149" y="555"/>
                    <a:pt x="149" y="518"/>
                  </a:cubicBezTo>
                  <a:cubicBezTo>
                    <a:pt x="112" y="481"/>
                    <a:pt x="112" y="444"/>
                    <a:pt x="75" y="370"/>
                  </a:cubicBezTo>
                  <a:cubicBezTo>
                    <a:pt x="75" y="333"/>
                    <a:pt x="75" y="296"/>
                    <a:pt x="38" y="259"/>
                  </a:cubicBezTo>
                  <a:cubicBezTo>
                    <a:pt x="38" y="222"/>
                    <a:pt x="38" y="148"/>
                    <a:pt x="38" y="111"/>
                  </a:cubicBezTo>
                  <a:cubicBezTo>
                    <a:pt x="1" y="74"/>
                    <a:pt x="1" y="37"/>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6"/>
            <p:cNvSpPr/>
            <p:nvPr/>
          </p:nvSpPr>
          <p:spPr>
            <a:xfrm flipH="1">
              <a:off x="7076949" y="4505391"/>
              <a:ext cx="507136" cy="164195"/>
            </a:xfrm>
            <a:custGeom>
              <a:avLst/>
              <a:gdLst/>
              <a:ahLst/>
              <a:cxnLst/>
              <a:rect l="l" t="t" r="r" b="b"/>
              <a:pathLst>
                <a:path w="9651" h="3125" extrusionOk="0">
                  <a:moveTo>
                    <a:pt x="38" y="1"/>
                  </a:moveTo>
                  <a:cubicBezTo>
                    <a:pt x="1" y="112"/>
                    <a:pt x="1" y="223"/>
                    <a:pt x="1" y="334"/>
                  </a:cubicBezTo>
                  <a:cubicBezTo>
                    <a:pt x="1" y="371"/>
                    <a:pt x="1" y="408"/>
                    <a:pt x="1" y="482"/>
                  </a:cubicBezTo>
                  <a:cubicBezTo>
                    <a:pt x="1" y="518"/>
                    <a:pt x="1" y="555"/>
                    <a:pt x="38" y="592"/>
                  </a:cubicBezTo>
                  <a:cubicBezTo>
                    <a:pt x="38" y="629"/>
                    <a:pt x="38" y="703"/>
                    <a:pt x="38" y="740"/>
                  </a:cubicBezTo>
                  <a:cubicBezTo>
                    <a:pt x="75" y="777"/>
                    <a:pt x="75" y="814"/>
                    <a:pt x="75" y="851"/>
                  </a:cubicBezTo>
                  <a:cubicBezTo>
                    <a:pt x="112" y="925"/>
                    <a:pt x="112" y="962"/>
                    <a:pt x="149" y="999"/>
                  </a:cubicBezTo>
                  <a:cubicBezTo>
                    <a:pt x="149" y="1036"/>
                    <a:pt x="186" y="1073"/>
                    <a:pt x="186" y="1110"/>
                  </a:cubicBezTo>
                  <a:cubicBezTo>
                    <a:pt x="222" y="1184"/>
                    <a:pt x="259" y="1221"/>
                    <a:pt x="296" y="1258"/>
                  </a:cubicBezTo>
                  <a:cubicBezTo>
                    <a:pt x="296" y="1295"/>
                    <a:pt x="333" y="1332"/>
                    <a:pt x="370" y="1369"/>
                  </a:cubicBezTo>
                  <a:cubicBezTo>
                    <a:pt x="370" y="1443"/>
                    <a:pt x="444" y="1480"/>
                    <a:pt x="481" y="1517"/>
                  </a:cubicBezTo>
                  <a:cubicBezTo>
                    <a:pt x="481" y="1554"/>
                    <a:pt x="518" y="1591"/>
                    <a:pt x="555" y="1628"/>
                  </a:cubicBezTo>
                  <a:cubicBezTo>
                    <a:pt x="592" y="1665"/>
                    <a:pt x="666" y="1739"/>
                    <a:pt x="703" y="1775"/>
                  </a:cubicBezTo>
                  <a:cubicBezTo>
                    <a:pt x="740" y="1812"/>
                    <a:pt x="777" y="1849"/>
                    <a:pt x="814" y="1886"/>
                  </a:cubicBezTo>
                  <a:cubicBezTo>
                    <a:pt x="851" y="1923"/>
                    <a:pt x="925" y="1960"/>
                    <a:pt x="999" y="2034"/>
                  </a:cubicBezTo>
                  <a:cubicBezTo>
                    <a:pt x="1036" y="2034"/>
                    <a:pt x="1073" y="2071"/>
                    <a:pt x="1073" y="2108"/>
                  </a:cubicBezTo>
                  <a:cubicBezTo>
                    <a:pt x="1184" y="2182"/>
                    <a:pt x="1295" y="2256"/>
                    <a:pt x="1406" y="2293"/>
                  </a:cubicBezTo>
                  <a:cubicBezTo>
                    <a:pt x="2367" y="2848"/>
                    <a:pt x="3615" y="3125"/>
                    <a:pt x="4853" y="3125"/>
                  </a:cubicBezTo>
                  <a:cubicBezTo>
                    <a:pt x="6092" y="3125"/>
                    <a:pt x="7321" y="2848"/>
                    <a:pt x="8245" y="2293"/>
                  </a:cubicBezTo>
                  <a:cubicBezTo>
                    <a:pt x="8356" y="2256"/>
                    <a:pt x="8467" y="2182"/>
                    <a:pt x="8578" y="2108"/>
                  </a:cubicBezTo>
                  <a:cubicBezTo>
                    <a:pt x="8615" y="2071"/>
                    <a:pt x="8652" y="2034"/>
                    <a:pt x="8689" y="2034"/>
                  </a:cubicBezTo>
                  <a:cubicBezTo>
                    <a:pt x="8763" y="1960"/>
                    <a:pt x="8800" y="1923"/>
                    <a:pt x="8874" y="1886"/>
                  </a:cubicBezTo>
                  <a:cubicBezTo>
                    <a:pt x="8911" y="1849"/>
                    <a:pt x="8948" y="1812"/>
                    <a:pt x="8985" y="1775"/>
                  </a:cubicBezTo>
                  <a:cubicBezTo>
                    <a:pt x="9022" y="1739"/>
                    <a:pt x="9058" y="1665"/>
                    <a:pt x="9095" y="1628"/>
                  </a:cubicBezTo>
                  <a:cubicBezTo>
                    <a:pt x="9132" y="1591"/>
                    <a:pt x="9169" y="1554"/>
                    <a:pt x="9206" y="1517"/>
                  </a:cubicBezTo>
                  <a:cubicBezTo>
                    <a:pt x="9243" y="1480"/>
                    <a:pt x="9280" y="1443"/>
                    <a:pt x="9317" y="1369"/>
                  </a:cubicBezTo>
                  <a:cubicBezTo>
                    <a:pt x="9317" y="1332"/>
                    <a:pt x="9354" y="1295"/>
                    <a:pt x="9391" y="1258"/>
                  </a:cubicBezTo>
                  <a:cubicBezTo>
                    <a:pt x="9391" y="1221"/>
                    <a:pt x="9428" y="1184"/>
                    <a:pt x="9465" y="1147"/>
                  </a:cubicBezTo>
                  <a:cubicBezTo>
                    <a:pt x="9465" y="1110"/>
                    <a:pt x="9502" y="1036"/>
                    <a:pt x="9502" y="999"/>
                  </a:cubicBezTo>
                  <a:cubicBezTo>
                    <a:pt x="9539" y="962"/>
                    <a:pt x="9539" y="925"/>
                    <a:pt x="9576" y="851"/>
                  </a:cubicBezTo>
                  <a:cubicBezTo>
                    <a:pt x="9576" y="814"/>
                    <a:pt x="9576" y="777"/>
                    <a:pt x="9613" y="740"/>
                  </a:cubicBezTo>
                  <a:cubicBezTo>
                    <a:pt x="9613" y="703"/>
                    <a:pt x="9613" y="666"/>
                    <a:pt x="9650" y="592"/>
                  </a:cubicBezTo>
                  <a:cubicBezTo>
                    <a:pt x="9650" y="555"/>
                    <a:pt x="9650" y="518"/>
                    <a:pt x="9650" y="482"/>
                  </a:cubicBezTo>
                  <a:cubicBezTo>
                    <a:pt x="9650" y="334"/>
                    <a:pt x="9650" y="149"/>
                    <a:pt x="9613" y="1"/>
                  </a:cubicBezTo>
                  <a:cubicBezTo>
                    <a:pt x="9354" y="149"/>
                    <a:pt x="9095" y="260"/>
                    <a:pt x="8800" y="334"/>
                  </a:cubicBezTo>
                  <a:cubicBezTo>
                    <a:pt x="8800" y="408"/>
                    <a:pt x="8800" y="482"/>
                    <a:pt x="8800" y="518"/>
                  </a:cubicBezTo>
                  <a:cubicBezTo>
                    <a:pt x="8726" y="1036"/>
                    <a:pt x="8356" y="1554"/>
                    <a:pt x="7654" y="1960"/>
                  </a:cubicBezTo>
                  <a:cubicBezTo>
                    <a:pt x="6877" y="2404"/>
                    <a:pt x="5861" y="2626"/>
                    <a:pt x="4844" y="2626"/>
                  </a:cubicBezTo>
                  <a:cubicBezTo>
                    <a:pt x="3827" y="2626"/>
                    <a:pt x="2810" y="2404"/>
                    <a:pt x="2034" y="1960"/>
                  </a:cubicBezTo>
                  <a:cubicBezTo>
                    <a:pt x="1295" y="1554"/>
                    <a:pt x="925" y="1036"/>
                    <a:pt x="851" y="482"/>
                  </a:cubicBezTo>
                  <a:cubicBezTo>
                    <a:pt x="851" y="445"/>
                    <a:pt x="851" y="408"/>
                    <a:pt x="851" y="334"/>
                  </a:cubicBezTo>
                  <a:cubicBezTo>
                    <a:pt x="592" y="223"/>
                    <a:pt x="296" y="112"/>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6"/>
            <p:cNvSpPr/>
            <p:nvPr/>
          </p:nvSpPr>
          <p:spPr>
            <a:xfrm flipH="1">
              <a:off x="6985695" y="4223749"/>
              <a:ext cx="48606" cy="69987"/>
            </a:xfrm>
            <a:custGeom>
              <a:avLst/>
              <a:gdLst/>
              <a:ahLst/>
              <a:cxnLst/>
              <a:rect l="l" t="t" r="r" b="b"/>
              <a:pathLst>
                <a:path w="925" h="1332" extrusionOk="0">
                  <a:moveTo>
                    <a:pt x="259" y="0"/>
                  </a:moveTo>
                  <a:cubicBezTo>
                    <a:pt x="185" y="37"/>
                    <a:pt x="111" y="37"/>
                    <a:pt x="0" y="74"/>
                  </a:cubicBezTo>
                  <a:cubicBezTo>
                    <a:pt x="407" y="481"/>
                    <a:pt x="703" y="887"/>
                    <a:pt x="851" y="1331"/>
                  </a:cubicBezTo>
                  <a:cubicBezTo>
                    <a:pt x="888" y="1294"/>
                    <a:pt x="888" y="1294"/>
                    <a:pt x="925" y="1257"/>
                  </a:cubicBezTo>
                  <a:cubicBezTo>
                    <a:pt x="925" y="1220"/>
                    <a:pt x="888" y="1183"/>
                    <a:pt x="888" y="1146"/>
                  </a:cubicBezTo>
                  <a:cubicBezTo>
                    <a:pt x="888" y="1109"/>
                    <a:pt x="851" y="1035"/>
                    <a:pt x="851" y="961"/>
                  </a:cubicBezTo>
                  <a:cubicBezTo>
                    <a:pt x="814" y="924"/>
                    <a:pt x="777" y="850"/>
                    <a:pt x="777" y="777"/>
                  </a:cubicBezTo>
                  <a:cubicBezTo>
                    <a:pt x="740" y="740"/>
                    <a:pt x="740" y="666"/>
                    <a:pt x="703" y="629"/>
                  </a:cubicBezTo>
                  <a:cubicBezTo>
                    <a:pt x="666" y="555"/>
                    <a:pt x="629" y="481"/>
                    <a:pt x="592" y="407"/>
                  </a:cubicBezTo>
                  <a:cubicBezTo>
                    <a:pt x="555" y="370"/>
                    <a:pt x="518" y="333"/>
                    <a:pt x="481" y="259"/>
                  </a:cubicBezTo>
                  <a:cubicBezTo>
                    <a:pt x="444" y="185"/>
                    <a:pt x="370" y="148"/>
                    <a:pt x="333" y="74"/>
                  </a:cubicBezTo>
                  <a:cubicBezTo>
                    <a:pt x="296" y="37"/>
                    <a:pt x="296" y="37"/>
                    <a:pt x="259"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6"/>
            <p:cNvSpPr/>
            <p:nvPr/>
          </p:nvSpPr>
          <p:spPr>
            <a:xfrm flipH="1">
              <a:off x="7628694" y="4223749"/>
              <a:ext cx="46662" cy="69987"/>
            </a:xfrm>
            <a:custGeom>
              <a:avLst/>
              <a:gdLst/>
              <a:ahLst/>
              <a:cxnLst/>
              <a:rect l="l" t="t" r="r" b="b"/>
              <a:pathLst>
                <a:path w="888" h="1332" extrusionOk="0">
                  <a:moveTo>
                    <a:pt x="629" y="0"/>
                  </a:moveTo>
                  <a:cubicBezTo>
                    <a:pt x="629" y="37"/>
                    <a:pt x="592" y="37"/>
                    <a:pt x="592" y="74"/>
                  </a:cubicBezTo>
                  <a:cubicBezTo>
                    <a:pt x="518" y="148"/>
                    <a:pt x="481" y="185"/>
                    <a:pt x="444" y="259"/>
                  </a:cubicBezTo>
                  <a:cubicBezTo>
                    <a:pt x="407" y="296"/>
                    <a:pt x="370" y="370"/>
                    <a:pt x="333" y="407"/>
                  </a:cubicBezTo>
                  <a:cubicBezTo>
                    <a:pt x="296" y="481"/>
                    <a:pt x="259" y="555"/>
                    <a:pt x="222" y="592"/>
                  </a:cubicBezTo>
                  <a:cubicBezTo>
                    <a:pt x="185" y="666"/>
                    <a:pt x="185" y="703"/>
                    <a:pt x="148" y="777"/>
                  </a:cubicBezTo>
                  <a:cubicBezTo>
                    <a:pt x="148" y="850"/>
                    <a:pt x="111" y="887"/>
                    <a:pt x="74" y="961"/>
                  </a:cubicBezTo>
                  <a:cubicBezTo>
                    <a:pt x="74" y="1035"/>
                    <a:pt x="37" y="1072"/>
                    <a:pt x="37" y="1146"/>
                  </a:cubicBezTo>
                  <a:cubicBezTo>
                    <a:pt x="37" y="1183"/>
                    <a:pt x="0" y="1220"/>
                    <a:pt x="0" y="1294"/>
                  </a:cubicBezTo>
                  <a:cubicBezTo>
                    <a:pt x="0" y="1294"/>
                    <a:pt x="37" y="1294"/>
                    <a:pt x="37" y="1331"/>
                  </a:cubicBezTo>
                  <a:lnTo>
                    <a:pt x="74" y="1331"/>
                  </a:lnTo>
                  <a:cubicBezTo>
                    <a:pt x="222" y="887"/>
                    <a:pt x="481" y="481"/>
                    <a:pt x="887" y="74"/>
                  </a:cubicBezTo>
                  <a:cubicBezTo>
                    <a:pt x="813" y="74"/>
                    <a:pt x="702" y="37"/>
                    <a:pt x="629"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6"/>
            <p:cNvSpPr/>
            <p:nvPr/>
          </p:nvSpPr>
          <p:spPr>
            <a:xfrm flipH="1">
              <a:off x="6939058" y="4324741"/>
              <a:ext cx="782958" cy="233656"/>
            </a:xfrm>
            <a:custGeom>
              <a:avLst/>
              <a:gdLst/>
              <a:ahLst/>
              <a:cxnLst/>
              <a:rect l="l" t="t" r="r" b="b"/>
              <a:pathLst>
                <a:path w="14900" h="4447" extrusionOk="0">
                  <a:moveTo>
                    <a:pt x="1" y="1"/>
                  </a:moveTo>
                  <a:lnTo>
                    <a:pt x="1" y="112"/>
                  </a:lnTo>
                  <a:cubicBezTo>
                    <a:pt x="1" y="1221"/>
                    <a:pt x="740" y="2330"/>
                    <a:pt x="2182" y="3180"/>
                  </a:cubicBezTo>
                  <a:cubicBezTo>
                    <a:pt x="2330" y="3291"/>
                    <a:pt x="2515" y="3365"/>
                    <a:pt x="2663" y="3439"/>
                  </a:cubicBezTo>
                  <a:cubicBezTo>
                    <a:pt x="2921" y="3550"/>
                    <a:pt x="3217" y="3661"/>
                    <a:pt x="3476" y="3772"/>
                  </a:cubicBezTo>
                  <a:cubicBezTo>
                    <a:pt x="3513" y="3772"/>
                    <a:pt x="3513" y="3772"/>
                    <a:pt x="3513" y="3809"/>
                  </a:cubicBezTo>
                  <a:cubicBezTo>
                    <a:pt x="4715" y="4234"/>
                    <a:pt x="6082" y="4446"/>
                    <a:pt x="7450" y="4446"/>
                  </a:cubicBezTo>
                  <a:cubicBezTo>
                    <a:pt x="8818" y="4446"/>
                    <a:pt x="10186" y="4234"/>
                    <a:pt x="11388" y="3809"/>
                  </a:cubicBezTo>
                  <a:cubicBezTo>
                    <a:pt x="11388" y="3809"/>
                    <a:pt x="11425" y="3809"/>
                    <a:pt x="11425" y="3772"/>
                  </a:cubicBezTo>
                  <a:cubicBezTo>
                    <a:pt x="11720" y="3698"/>
                    <a:pt x="11979" y="3587"/>
                    <a:pt x="12238" y="3439"/>
                  </a:cubicBezTo>
                  <a:cubicBezTo>
                    <a:pt x="12423" y="3365"/>
                    <a:pt x="12571" y="3291"/>
                    <a:pt x="12756" y="3180"/>
                  </a:cubicBezTo>
                  <a:cubicBezTo>
                    <a:pt x="14198" y="2367"/>
                    <a:pt x="14900" y="1258"/>
                    <a:pt x="14900" y="148"/>
                  </a:cubicBezTo>
                  <a:lnTo>
                    <a:pt x="14900" y="1"/>
                  </a:lnTo>
                  <a:cubicBezTo>
                    <a:pt x="14900" y="75"/>
                    <a:pt x="14900" y="148"/>
                    <a:pt x="14863" y="222"/>
                  </a:cubicBezTo>
                  <a:cubicBezTo>
                    <a:pt x="14863" y="296"/>
                    <a:pt x="14826" y="333"/>
                    <a:pt x="14826" y="407"/>
                  </a:cubicBezTo>
                  <a:cubicBezTo>
                    <a:pt x="14826" y="481"/>
                    <a:pt x="14789" y="555"/>
                    <a:pt x="14789" y="629"/>
                  </a:cubicBezTo>
                  <a:cubicBezTo>
                    <a:pt x="14752" y="703"/>
                    <a:pt x="14715" y="777"/>
                    <a:pt x="14678" y="851"/>
                  </a:cubicBezTo>
                  <a:cubicBezTo>
                    <a:pt x="14678" y="888"/>
                    <a:pt x="14641" y="962"/>
                    <a:pt x="14604" y="1036"/>
                  </a:cubicBezTo>
                  <a:cubicBezTo>
                    <a:pt x="14567" y="1110"/>
                    <a:pt x="14530" y="1147"/>
                    <a:pt x="14493" y="1221"/>
                  </a:cubicBezTo>
                  <a:cubicBezTo>
                    <a:pt x="14456" y="1295"/>
                    <a:pt x="14419" y="1369"/>
                    <a:pt x="14382" y="1405"/>
                  </a:cubicBezTo>
                  <a:cubicBezTo>
                    <a:pt x="14308" y="1479"/>
                    <a:pt x="14271" y="1553"/>
                    <a:pt x="14198" y="1627"/>
                  </a:cubicBezTo>
                  <a:cubicBezTo>
                    <a:pt x="14161" y="1701"/>
                    <a:pt x="14124" y="1738"/>
                    <a:pt x="14050" y="1812"/>
                  </a:cubicBezTo>
                  <a:cubicBezTo>
                    <a:pt x="14013" y="1886"/>
                    <a:pt x="13902" y="1960"/>
                    <a:pt x="13828" y="2034"/>
                  </a:cubicBezTo>
                  <a:cubicBezTo>
                    <a:pt x="13791" y="2071"/>
                    <a:pt x="13754" y="2108"/>
                    <a:pt x="13680" y="2182"/>
                  </a:cubicBezTo>
                  <a:cubicBezTo>
                    <a:pt x="13606" y="2256"/>
                    <a:pt x="13495" y="2330"/>
                    <a:pt x="13384" y="2404"/>
                  </a:cubicBezTo>
                  <a:cubicBezTo>
                    <a:pt x="13347" y="2441"/>
                    <a:pt x="13310" y="2478"/>
                    <a:pt x="13273" y="2515"/>
                  </a:cubicBezTo>
                  <a:cubicBezTo>
                    <a:pt x="13088" y="2626"/>
                    <a:pt x="12940" y="2736"/>
                    <a:pt x="12756" y="2847"/>
                  </a:cubicBezTo>
                  <a:cubicBezTo>
                    <a:pt x="11295" y="3679"/>
                    <a:pt x="9382" y="4095"/>
                    <a:pt x="7469" y="4095"/>
                  </a:cubicBezTo>
                  <a:cubicBezTo>
                    <a:pt x="5556" y="4095"/>
                    <a:pt x="3642" y="3679"/>
                    <a:pt x="2182" y="2847"/>
                  </a:cubicBezTo>
                  <a:cubicBezTo>
                    <a:pt x="1997" y="2736"/>
                    <a:pt x="1849" y="2626"/>
                    <a:pt x="1664" y="2515"/>
                  </a:cubicBezTo>
                  <a:cubicBezTo>
                    <a:pt x="1627" y="2478"/>
                    <a:pt x="1590" y="2441"/>
                    <a:pt x="1517" y="2404"/>
                  </a:cubicBezTo>
                  <a:cubicBezTo>
                    <a:pt x="1443" y="2330"/>
                    <a:pt x="1332" y="2256"/>
                    <a:pt x="1221" y="2145"/>
                  </a:cubicBezTo>
                  <a:cubicBezTo>
                    <a:pt x="1184" y="2108"/>
                    <a:pt x="1147" y="2071"/>
                    <a:pt x="1073" y="1997"/>
                  </a:cubicBezTo>
                  <a:cubicBezTo>
                    <a:pt x="999" y="1923"/>
                    <a:pt x="925" y="1849"/>
                    <a:pt x="851" y="1775"/>
                  </a:cubicBezTo>
                  <a:cubicBezTo>
                    <a:pt x="814" y="1738"/>
                    <a:pt x="777" y="1664"/>
                    <a:pt x="740" y="1627"/>
                  </a:cubicBezTo>
                  <a:cubicBezTo>
                    <a:pt x="666" y="1553"/>
                    <a:pt x="592" y="1479"/>
                    <a:pt x="555" y="1405"/>
                  </a:cubicBezTo>
                  <a:cubicBezTo>
                    <a:pt x="518" y="1332"/>
                    <a:pt x="481" y="1295"/>
                    <a:pt x="444" y="1221"/>
                  </a:cubicBezTo>
                  <a:cubicBezTo>
                    <a:pt x="407" y="1147"/>
                    <a:pt x="333" y="1073"/>
                    <a:pt x="297" y="999"/>
                  </a:cubicBezTo>
                  <a:cubicBezTo>
                    <a:pt x="260" y="962"/>
                    <a:pt x="260" y="888"/>
                    <a:pt x="223" y="814"/>
                  </a:cubicBezTo>
                  <a:cubicBezTo>
                    <a:pt x="186" y="740"/>
                    <a:pt x="149" y="666"/>
                    <a:pt x="149" y="592"/>
                  </a:cubicBezTo>
                  <a:cubicBezTo>
                    <a:pt x="112" y="518"/>
                    <a:pt x="112" y="481"/>
                    <a:pt x="75" y="407"/>
                  </a:cubicBezTo>
                  <a:cubicBezTo>
                    <a:pt x="75" y="333"/>
                    <a:pt x="38" y="259"/>
                    <a:pt x="38" y="185"/>
                  </a:cubicBezTo>
                  <a:cubicBezTo>
                    <a:pt x="38" y="112"/>
                    <a:pt x="1" y="75"/>
                    <a:pt x="1"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6"/>
            <p:cNvSpPr/>
            <p:nvPr/>
          </p:nvSpPr>
          <p:spPr>
            <a:xfrm flipH="1">
              <a:off x="7642302" y="4212084"/>
              <a:ext cx="71938" cy="79707"/>
            </a:xfrm>
            <a:custGeom>
              <a:avLst/>
              <a:gdLst/>
              <a:ahLst/>
              <a:cxnLst/>
              <a:rect l="l" t="t" r="r" b="b"/>
              <a:pathLst>
                <a:path w="1369" h="1517" extrusionOk="0">
                  <a:moveTo>
                    <a:pt x="629" y="0"/>
                  </a:moveTo>
                  <a:cubicBezTo>
                    <a:pt x="333" y="333"/>
                    <a:pt x="149" y="666"/>
                    <a:pt x="1" y="1035"/>
                  </a:cubicBezTo>
                  <a:cubicBezTo>
                    <a:pt x="222" y="1183"/>
                    <a:pt x="481" y="1368"/>
                    <a:pt x="740" y="1516"/>
                  </a:cubicBezTo>
                  <a:cubicBezTo>
                    <a:pt x="740" y="1442"/>
                    <a:pt x="777" y="1405"/>
                    <a:pt x="777" y="1368"/>
                  </a:cubicBezTo>
                  <a:cubicBezTo>
                    <a:pt x="777" y="1294"/>
                    <a:pt x="814" y="1257"/>
                    <a:pt x="814" y="1183"/>
                  </a:cubicBezTo>
                  <a:cubicBezTo>
                    <a:pt x="851" y="1109"/>
                    <a:pt x="888" y="1072"/>
                    <a:pt x="888" y="999"/>
                  </a:cubicBezTo>
                  <a:cubicBezTo>
                    <a:pt x="925" y="925"/>
                    <a:pt x="925" y="888"/>
                    <a:pt x="962" y="814"/>
                  </a:cubicBezTo>
                  <a:cubicBezTo>
                    <a:pt x="999" y="777"/>
                    <a:pt x="1036" y="703"/>
                    <a:pt x="1073" y="629"/>
                  </a:cubicBezTo>
                  <a:cubicBezTo>
                    <a:pt x="1110" y="592"/>
                    <a:pt x="1147" y="518"/>
                    <a:pt x="1184" y="481"/>
                  </a:cubicBezTo>
                  <a:cubicBezTo>
                    <a:pt x="1221" y="407"/>
                    <a:pt x="1258" y="370"/>
                    <a:pt x="1332" y="296"/>
                  </a:cubicBezTo>
                  <a:cubicBezTo>
                    <a:pt x="1332" y="259"/>
                    <a:pt x="1369" y="259"/>
                    <a:pt x="1369" y="222"/>
                  </a:cubicBezTo>
                  <a:cubicBezTo>
                    <a:pt x="1110" y="148"/>
                    <a:pt x="888" y="74"/>
                    <a:pt x="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6"/>
            <p:cNvSpPr/>
            <p:nvPr/>
          </p:nvSpPr>
          <p:spPr>
            <a:xfrm flipH="1">
              <a:off x="6939058" y="4316964"/>
              <a:ext cx="782958" cy="222990"/>
            </a:xfrm>
            <a:custGeom>
              <a:avLst/>
              <a:gdLst/>
              <a:ahLst/>
              <a:cxnLst/>
              <a:rect l="l" t="t" r="r" b="b"/>
              <a:pathLst>
                <a:path w="14900" h="4244" extrusionOk="0">
                  <a:moveTo>
                    <a:pt x="14900" y="1"/>
                  </a:moveTo>
                  <a:cubicBezTo>
                    <a:pt x="14789" y="75"/>
                    <a:pt x="14678" y="186"/>
                    <a:pt x="14530" y="260"/>
                  </a:cubicBezTo>
                  <a:cubicBezTo>
                    <a:pt x="14345" y="333"/>
                    <a:pt x="14161" y="444"/>
                    <a:pt x="13976" y="555"/>
                  </a:cubicBezTo>
                  <a:cubicBezTo>
                    <a:pt x="13754" y="1295"/>
                    <a:pt x="13162" y="2034"/>
                    <a:pt x="12127" y="2626"/>
                  </a:cubicBezTo>
                  <a:cubicBezTo>
                    <a:pt x="12053" y="2700"/>
                    <a:pt x="11942" y="2737"/>
                    <a:pt x="11868" y="2774"/>
                  </a:cubicBezTo>
                  <a:cubicBezTo>
                    <a:pt x="11647" y="2884"/>
                    <a:pt x="11425" y="2995"/>
                    <a:pt x="11166" y="3106"/>
                  </a:cubicBezTo>
                  <a:cubicBezTo>
                    <a:pt x="11092" y="3143"/>
                    <a:pt x="11018" y="3143"/>
                    <a:pt x="10944" y="3180"/>
                  </a:cubicBezTo>
                  <a:cubicBezTo>
                    <a:pt x="9890" y="3568"/>
                    <a:pt x="8680" y="3762"/>
                    <a:pt x="7464" y="3762"/>
                  </a:cubicBezTo>
                  <a:cubicBezTo>
                    <a:pt x="6249" y="3762"/>
                    <a:pt x="5029" y="3568"/>
                    <a:pt x="3957" y="3180"/>
                  </a:cubicBezTo>
                  <a:cubicBezTo>
                    <a:pt x="3883" y="3143"/>
                    <a:pt x="3809" y="3106"/>
                    <a:pt x="3735" y="3069"/>
                  </a:cubicBezTo>
                  <a:cubicBezTo>
                    <a:pt x="3513" y="2995"/>
                    <a:pt x="3254" y="2884"/>
                    <a:pt x="3032" y="2774"/>
                  </a:cubicBezTo>
                  <a:cubicBezTo>
                    <a:pt x="2958" y="2737"/>
                    <a:pt x="2884" y="2700"/>
                    <a:pt x="2774" y="2626"/>
                  </a:cubicBezTo>
                  <a:cubicBezTo>
                    <a:pt x="1775" y="2034"/>
                    <a:pt x="1184" y="1332"/>
                    <a:pt x="962" y="555"/>
                  </a:cubicBezTo>
                  <a:cubicBezTo>
                    <a:pt x="740" y="444"/>
                    <a:pt x="518" y="370"/>
                    <a:pt x="333" y="260"/>
                  </a:cubicBezTo>
                  <a:cubicBezTo>
                    <a:pt x="223" y="186"/>
                    <a:pt x="112" y="112"/>
                    <a:pt x="1" y="38"/>
                  </a:cubicBezTo>
                  <a:cubicBezTo>
                    <a:pt x="1" y="75"/>
                    <a:pt x="1" y="112"/>
                    <a:pt x="1" y="149"/>
                  </a:cubicBezTo>
                  <a:cubicBezTo>
                    <a:pt x="1" y="223"/>
                    <a:pt x="1" y="260"/>
                    <a:pt x="38" y="333"/>
                  </a:cubicBezTo>
                  <a:cubicBezTo>
                    <a:pt x="38" y="407"/>
                    <a:pt x="75" y="481"/>
                    <a:pt x="75" y="555"/>
                  </a:cubicBezTo>
                  <a:cubicBezTo>
                    <a:pt x="112" y="629"/>
                    <a:pt x="112" y="666"/>
                    <a:pt x="149" y="740"/>
                  </a:cubicBezTo>
                  <a:cubicBezTo>
                    <a:pt x="149" y="814"/>
                    <a:pt x="186" y="888"/>
                    <a:pt x="223" y="962"/>
                  </a:cubicBezTo>
                  <a:cubicBezTo>
                    <a:pt x="260" y="1036"/>
                    <a:pt x="260" y="1110"/>
                    <a:pt x="297" y="1147"/>
                  </a:cubicBezTo>
                  <a:cubicBezTo>
                    <a:pt x="333" y="1221"/>
                    <a:pt x="407" y="1295"/>
                    <a:pt x="444" y="1369"/>
                  </a:cubicBezTo>
                  <a:cubicBezTo>
                    <a:pt x="481" y="1443"/>
                    <a:pt x="518" y="1480"/>
                    <a:pt x="555" y="1553"/>
                  </a:cubicBezTo>
                  <a:cubicBezTo>
                    <a:pt x="592" y="1627"/>
                    <a:pt x="666" y="1701"/>
                    <a:pt x="703" y="1775"/>
                  </a:cubicBezTo>
                  <a:cubicBezTo>
                    <a:pt x="777" y="1812"/>
                    <a:pt x="814" y="1886"/>
                    <a:pt x="851" y="1923"/>
                  </a:cubicBezTo>
                  <a:cubicBezTo>
                    <a:pt x="925" y="1997"/>
                    <a:pt x="999" y="2071"/>
                    <a:pt x="1073" y="2145"/>
                  </a:cubicBezTo>
                  <a:cubicBezTo>
                    <a:pt x="1147" y="2219"/>
                    <a:pt x="1184" y="2256"/>
                    <a:pt x="1221" y="2293"/>
                  </a:cubicBezTo>
                  <a:cubicBezTo>
                    <a:pt x="1332" y="2404"/>
                    <a:pt x="1443" y="2478"/>
                    <a:pt x="1517" y="2552"/>
                  </a:cubicBezTo>
                  <a:cubicBezTo>
                    <a:pt x="1590" y="2589"/>
                    <a:pt x="1627" y="2626"/>
                    <a:pt x="1664" y="2663"/>
                  </a:cubicBezTo>
                  <a:cubicBezTo>
                    <a:pt x="1849" y="2774"/>
                    <a:pt x="1997" y="2884"/>
                    <a:pt x="2182" y="2995"/>
                  </a:cubicBezTo>
                  <a:cubicBezTo>
                    <a:pt x="3642" y="3827"/>
                    <a:pt x="5556" y="4243"/>
                    <a:pt x="7469" y="4243"/>
                  </a:cubicBezTo>
                  <a:cubicBezTo>
                    <a:pt x="9382" y="4243"/>
                    <a:pt x="11295" y="3827"/>
                    <a:pt x="12756" y="2995"/>
                  </a:cubicBezTo>
                  <a:cubicBezTo>
                    <a:pt x="12940" y="2884"/>
                    <a:pt x="13088" y="2774"/>
                    <a:pt x="13236" y="2663"/>
                  </a:cubicBezTo>
                  <a:cubicBezTo>
                    <a:pt x="13310" y="2626"/>
                    <a:pt x="13347" y="2589"/>
                    <a:pt x="13384" y="2552"/>
                  </a:cubicBezTo>
                  <a:cubicBezTo>
                    <a:pt x="13495" y="2478"/>
                    <a:pt x="13606" y="2404"/>
                    <a:pt x="13680" y="2330"/>
                  </a:cubicBezTo>
                  <a:cubicBezTo>
                    <a:pt x="13754" y="2256"/>
                    <a:pt x="13791" y="2219"/>
                    <a:pt x="13828" y="2182"/>
                  </a:cubicBezTo>
                  <a:cubicBezTo>
                    <a:pt x="13902" y="2108"/>
                    <a:pt x="14013" y="2034"/>
                    <a:pt x="14050" y="1960"/>
                  </a:cubicBezTo>
                  <a:cubicBezTo>
                    <a:pt x="14124" y="1886"/>
                    <a:pt x="14161" y="1849"/>
                    <a:pt x="14198" y="1775"/>
                  </a:cubicBezTo>
                  <a:cubicBezTo>
                    <a:pt x="14271" y="1701"/>
                    <a:pt x="14308" y="1627"/>
                    <a:pt x="14382" y="1553"/>
                  </a:cubicBezTo>
                  <a:cubicBezTo>
                    <a:pt x="14419" y="1517"/>
                    <a:pt x="14456" y="1443"/>
                    <a:pt x="14493" y="1369"/>
                  </a:cubicBezTo>
                  <a:cubicBezTo>
                    <a:pt x="14530" y="1295"/>
                    <a:pt x="14567" y="1258"/>
                    <a:pt x="14604" y="1184"/>
                  </a:cubicBezTo>
                  <a:cubicBezTo>
                    <a:pt x="14641" y="1110"/>
                    <a:pt x="14641" y="1036"/>
                    <a:pt x="14678" y="999"/>
                  </a:cubicBezTo>
                  <a:cubicBezTo>
                    <a:pt x="14715" y="925"/>
                    <a:pt x="14752" y="851"/>
                    <a:pt x="14789" y="777"/>
                  </a:cubicBezTo>
                  <a:cubicBezTo>
                    <a:pt x="14789" y="703"/>
                    <a:pt x="14789" y="629"/>
                    <a:pt x="14826" y="555"/>
                  </a:cubicBezTo>
                  <a:cubicBezTo>
                    <a:pt x="14826" y="518"/>
                    <a:pt x="14863" y="444"/>
                    <a:pt x="14863" y="370"/>
                  </a:cubicBezTo>
                  <a:cubicBezTo>
                    <a:pt x="14900" y="296"/>
                    <a:pt x="14900" y="223"/>
                    <a:pt x="14900" y="149"/>
                  </a:cubicBezTo>
                  <a:cubicBezTo>
                    <a:pt x="14900" y="112"/>
                    <a:pt x="14900" y="75"/>
                    <a:pt x="149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6"/>
            <p:cNvSpPr/>
            <p:nvPr/>
          </p:nvSpPr>
          <p:spPr>
            <a:xfrm flipH="1">
              <a:off x="6948755" y="4210140"/>
              <a:ext cx="71938" cy="79707"/>
            </a:xfrm>
            <a:custGeom>
              <a:avLst/>
              <a:gdLst/>
              <a:ahLst/>
              <a:cxnLst/>
              <a:rect l="l" t="t" r="r" b="b"/>
              <a:pathLst>
                <a:path w="1369" h="1517" extrusionOk="0">
                  <a:moveTo>
                    <a:pt x="740" y="0"/>
                  </a:moveTo>
                  <a:cubicBezTo>
                    <a:pt x="518" y="111"/>
                    <a:pt x="259" y="185"/>
                    <a:pt x="0" y="259"/>
                  </a:cubicBezTo>
                  <a:cubicBezTo>
                    <a:pt x="37" y="296"/>
                    <a:pt x="37" y="296"/>
                    <a:pt x="74" y="333"/>
                  </a:cubicBezTo>
                  <a:cubicBezTo>
                    <a:pt x="111" y="407"/>
                    <a:pt x="185" y="444"/>
                    <a:pt x="222" y="518"/>
                  </a:cubicBezTo>
                  <a:cubicBezTo>
                    <a:pt x="259" y="592"/>
                    <a:pt x="296" y="629"/>
                    <a:pt x="333" y="666"/>
                  </a:cubicBezTo>
                  <a:cubicBezTo>
                    <a:pt x="370" y="740"/>
                    <a:pt x="407" y="814"/>
                    <a:pt x="444" y="888"/>
                  </a:cubicBezTo>
                  <a:cubicBezTo>
                    <a:pt x="481" y="925"/>
                    <a:pt x="481" y="999"/>
                    <a:pt x="518" y="1036"/>
                  </a:cubicBezTo>
                  <a:cubicBezTo>
                    <a:pt x="518" y="1109"/>
                    <a:pt x="555" y="1183"/>
                    <a:pt x="592" y="1220"/>
                  </a:cubicBezTo>
                  <a:cubicBezTo>
                    <a:pt x="592" y="1294"/>
                    <a:pt x="629" y="1368"/>
                    <a:pt x="629" y="1405"/>
                  </a:cubicBezTo>
                  <a:cubicBezTo>
                    <a:pt x="629" y="1442"/>
                    <a:pt x="666" y="1479"/>
                    <a:pt x="666" y="1516"/>
                  </a:cubicBezTo>
                  <a:cubicBezTo>
                    <a:pt x="924" y="1368"/>
                    <a:pt x="1146" y="1220"/>
                    <a:pt x="1368" y="1036"/>
                  </a:cubicBezTo>
                  <a:cubicBezTo>
                    <a:pt x="1257" y="703"/>
                    <a:pt x="1035" y="333"/>
                    <a:pt x="7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6"/>
            <p:cNvSpPr/>
            <p:nvPr/>
          </p:nvSpPr>
          <p:spPr>
            <a:xfrm flipH="1">
              <a:off x="6805004" y="4118817"/>
              <a:ext cx="1054944" cy="299702"/>
            </a:xfrm>
            <a:custGeom>
              <a:avLst/>
              <a:gdLst/>
              <a:ahLst/>
              <a:cxnLst/>
              <a:rect l="l" t="t" r="r" b="b"/>
              <a:pathLst>
                <a:path w="20076" h="5704" extrusionOk="0">
                  <a:moveTo>
                    <a:pt x="20076" y="1"/>
                  </a:moveTo>
                  <a:lnTo>
                    <a:pt x="20076" y="1"/>
                  </a:lnTo>
                  <a:cubicBezTo>
                    <a:pt x="20039" y="38"/>
                    <a:pt x="20039" y="38"/>
                    <a:pt x="20039" y="38"/>
                  </a:cubicBezTo>
                  <a:cubicBezTo>
                    <a:pt x="20039" y="75"/>
                    <a:pt x="20039" y="112"/>
                    <a:pt x="20039" y="112"/>
                  </a:cubicBezTo>
                  <a:cubicBezTo>
                    <a:pt x="20002" y="223"/>
                    <a:pt x="19965" y="333"/>
                    <a:pt x="19965" y="407"/>
                  </a:cubicBezTo>
                  <a:cubicBezTo>
                    <a:pt x="19928" y="518"/>
                    <a:pt x="19928" y="592"/>
                    <a:pt x="19891" y="666"/>
                  </a:cubicBezTo>
                  <a:cubicBezTo>
                    <a:pt x="19854" y="777"/>
                    <a:pt x="19817" y="888"/>
                    <a:pt x="19780" y="962"/>
                  </a:cubicBezTo>
                  <a:cubicBezTo>
                    <a:pt x="19743" y="1036"/>
                    <a:pt x="19706" y="1147"/>
                    <a:pt x="19669" y="1221"/>
                  </a:cubicBezTo>
                  <a:cubicBezTo>
                    <a:pt x="19632" y="1332"/>
                    <a:pt x="19558" y="1406"/>
                    <a:pt x="19484" y="1517"/>
                  </a:cubicBezTo>
                  <a:cubicBezTo>
                    <a:pt x="19447" y="1590"/>
                    <a:pt x="19410" y="1664"/>
                    <a:pt x="19337" y="1738"/>
                  </a:cubicBezTo>
                  <a:cubicBezTo>
                    <a:pt x="19263" y="1849"/>
                    <a:pt x="19189" y="1923"/>
                    <a:pt x="19115" y="2034"/>
                  </a:cubicBezTo>
                  <a:cubicBezTo>
                    <a:pt x="19041" y="2108"/>
                    <a:pt x="19004" y="2182"/>
                    <a:pt x="18930" y="2256"/>
                  </a:cubicBezTo>
                  <a:cubicBezTo>
                    <a:pt x="18856" y="2367"/>
                    <a:pt x="18745" y="2441"/>
                    <a:pt x="18634" y="2552"/>
                  </a:cubicBezTo>
                  <a:cubicBezTo>
                    <a:pt x="18560" y="2626"/>
                    <a:pt x="18523" y="2700"/>
                    <a:pt x="18449" y="2774"/>
                  </a:cubicBezTo>
                  <a:cubicBezTo>
                    <a:pt x="18301" y="2847"/>
                    <a:pt x="18190" y="2958"/>
                    <a:pt x="18043" y="3069"/>
                  </a:cubicBezTo>
                  <a:cubicBezTo>
                    <a:pt x="17969" y="3106"/>
                    <a:pt x="17932" y="3180"/>
                    <a:pt x="17858" y="3217"/>
                  </a:cubicBezTo>
                  <a:cubicBezTo>
                    <a:pt x="17636" y="3365"/>
                    <a:pt x="17414" y="3513"/>
                    <a:pt x="17155" y="3661"/>
                  </a:cubicBezTo>
                  <a:cubicBezTo>
                    <a:pt x="15214" y="4788"/>
                    <a:pt x="12645" y="5352"/>
                    <a:pt x="10071" y="5352"/>
                  </a:cubicBezTo>
                  <a:cubicBezTo>
                    <a:pt x="7497" y="5352"/>
                    <a:pt x="4918" y="4788"/>
                    <a:pt x="2958" y="3661"/>
                  </a:cubicBezTo>
                  <a:cubicBezTo>
                    <a:pt x="2700" y="3513"/>
                    <a:pt x="2478" y="3365"/>
                    <a:pt x="2256" y="3217"/>
                  </a:cubicBezTo>
                  <a:cubicBezTo>
                    <a:pt x="2219" y="3180"/>
                    <a:pt x="2145" y="3106"/>
                    <a:pt x="2071" y="3069"/>
                  </a:cubicBezTo>
                  <a:cubicBezTo>
                    <a:pt x="1923" y="2958"/>
                    <a:pt x="1812" y="2847"/>
                    <a:pt x="1665" y="2737"/>
                  </a:cubicBezTo>
                  <a:cubicBezTo>
                    <a:pt x="1591" y="2700"/>
                    <a:pt x="1554" y="2626"/>
                    <a:pt x="1480" y="2552"/>
                  </a:cubicBezTo>
                  <a:cubicBezTo>
                    <a:pt x="1369" y="2441"/>
                    <a:pt x="1258" y="2367"/>
                    <a:pt x="1147" y="2256"/>
                  </a:cubicBezTo>
                  <a:cubicBezTo>
                    <a:pt x="1110" y="2182"/>
                    <a:pt x="1036" y="2108"/>
                    <a:pt x="999" y="2034"/>
                  </a:cubicBezTo>
                  <a:cubicBezTo>
                    <a:pt x="888" y="1923"/>
                    <a:pt x="814" y="1849"/>
                    <a:pt x="740" y="1738"/>
                  </a:cubicBezTo>
                  <a:cubicBezTo>
                    <a:pt x="703" y="1664"/>
                    <a:pt x="666" y="1590"/>
                    <a:pt x="592" y="1517"/>
                  </a:cubicBezTo>
                  <a:cubicBezTo>
                    <a:pt x="555" y="1406"/>
                    <a:pt x="481" y="1295"/>
                    <a:pt x="408" y="1184"/>
                  </a:cubicBezTo>
                  <a:cubicBezTo>
                    <a:pt x="371" y="1110"/>
                    <a:pt x="334" y="1036"/>
                    <a:pt x="297" y="962"/>
                  </a:cubicBezTo>
                  <a:cubicBezTo>
                    <a:pt x="260" y="851"/>
                    <a:pt x="223" y="740"/>
                    <a:pt x="186" y="666"/>
                  </a:cubicBezTo>
                  <a:cubicBezTo>
                    <a:pt x="149" y="555"/>
                    <a:pt x="149" y="481"/>
                    <a:pt x="112" y="407"/>
                  </a:cubicBezTo>
                  <a:cubicBezTo>
                    <a:pt x="112" y="296"/>
                    <a:pt x="75" y="186"/>
                    <a:pt x="38" y="112"/>
                  </a:cubicBezTo>
                  <a:cubicBezTo>
                    <a:pt x="38" y="75"/>
                    <a:pt x="38" y="75"/>
                    <a:pt x="38" y="38"/>
                  </a:cubicBezTo>
                  <a:lnTo>
                    <a:pt x="1" y="38"/>
                  </a:lnTo>
                  <a:cubicBezTo>
                    <a:pt x="75" y="1369"/>
                    <a:pt x="925" y="2737"/>
                    <a:pt x="2626" y="3809"/>
                  </a:cubicBezTo>
                  <a:cubicBezTo>
                    <a:pt x="2737" y="3883"/>
                    <a:pt x="2848" y="3957"/>
                    <a:pt x="2958" y="3994"/>
                  </a:cubicBezTo>
                  <a:cubicBezTo>
                    <a:pt x="3143" y="4141"/>
                    <a:pt x="3365" y="4215"/>
                    <a:pt x="3587" y="4326"/>
                  </a:cubicBezTo>
                  <a:cubicBezTo>
                    <a:pt x="4659" y="4844"/>
                    <a:pt x="5879" y="5251"/>
                    <a:pt x="7136" y="5472"/>
                  </a:cubicBezTo>
                  <a:cubicBezTo>
                    <a:pt x="7543" y="5546"/>
                    <a:pt x="7950" y="5583"/>
                    <a:pt x="8319" y="5620"/>
                  </a:cubicBezTo>
                  <a:cubicBezTo>
                    <a:pt x="8892" y="5676"/>
                    <a:pt x="9475" y="5703"/>
                    <a:pt x="10057" y="5703"/>
                  </a:cubicBezTo>
                  <a:cubicBezTo>
                    <a:pt x="10639" y="5703"/>
                    <a:pt x="11221" y="5676"/>
                    <a:pt x="11794" y="5620"/>
                  </a:cubicBezTo>
                  <a:cubicBezTo>
                    <a:pt x="12201" y="5583"/>
                    <a:pt x="12608" y="5546"/>
                    <a:pt x="12978" y="5472"/>
                  </a:cubicBezTo>
                  <a:cubicBezTo>
                    <a:pt x="14272" y="5251"/>
                    <a:pt x="15529" y="4844"/>
                    <a:pt x="16601" y="4326"/>
                  </a:cubicBezTo>
                  <a:cubicBezTo>
                    <a:pt x="16786" y="4215"/>
                    <a:pt x="16970" y="4104"/>
                    <a:pt x="17155" y="3994"/>
                  </a:cubicBezTo>
                  <a:cubicBezTo>
                    <a:pt x="17303" y="3920"/>
                    <a:pt x="17414" y="3846"/>
                    <a:pt x="17525" y="3772"/>
                  </a:cubicBezTo>
                  <a:cubicBezTo>
                    <a:pt x="19189" y="2700"/>
                    <a:pt x="20039" y="1369"/>
                    <a:pt x="20076"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6"/>
            <p:cNvSpPr/>
            <p:nvPr/>
          </p:nvSpPr>
          <p:spPr>
            <a:xfrm flipH="1">
              <a:off x="6806949" y="4120761"/>
              <a:ext cx="1051055" cy="279316"/>
            </a:xfrm>
            <a:custGeom>
              <a:avLst/>
              <a:gdLst/>
              <a:ahLst/>
              <a:cxnLst/>
              <a:rect l="l" t="t" r="r" b="b"/>
              <a:pathLst>
                <a:path w="20002" h="5316" extrusionOk="0">
                  <a:moveTo>
                    <a:pt x="1" y="1"/>
                  </a:moveTo>
                  <a:cubicBezTo>
                    <a:pt x="1" y="38"/>
                    <a:pt x="1" y="38"/>
                    <a:pt x="1" y="75"/>
                  </a:cubicBezTo>
                  <a:cubicBezTo>
                    <a:pt x="38" y="149"/>
                    <a:pt x="75" y="259"/>
                    <a:pt x="75" y="370"/>
                  </a:cubicBezTo>
                  <a:cubicBezTo>
                    <a:pt x="112" y="444"/>
                    <a:pt x="112" y="518"/>
                    <a:pt x="149" y="629"/>
                  </a:cubicBezTo>
                  <a:cubicBezTo>
                    <a:pt x="186" y="703"/>
                    <a:pt x="223" y="814"/>
                    <a:pt x="297" y="925"/>
                  </a:cubicBezTo>
                  <a:cubicBezTo>
                    <a:pt x="297" y="999"/>
                    <a:pt x="334" y="1073"/>
                    <a:pt x="371" y="1147"/>
                  </a:cubicBezTo>
                  <a:cubicBezTo>
                    <a:pt x="444" y="1258"/>
                    <a:pt x="518" y="1369"/>
                    <a:pt x="555" y="1480"/>
                  </a:cubicBezTo>
                  <a:cubicBezTo>
                    <a:pt x="629" y="1553"/>
                    <a:pt x="666" y="1627"/>
                    <a:pt x="703" y="1701"/>
                  </a:cubicBezTo>
                  <a:cubicBezTo>
                    <a:pt x="777" y="1812"/>
                    <a:pt x="851" y="1886"/>
                    <a:pt x="962" y="1997"/>
                  </a:cubicBezTo>
                  <a:cubicBezTo>
                    <a:pt x="999" y="2071"/>
                    <a:pt x="1073" y="2145"/>
                    <a:pt x="1110" y="2219"/>
                  </a:cubicBezTo>
                  <a:cubicBezTo>
                    <a:pt x="1221" y="2330"/>
                    <a:pt x="1332" y="2404"/>
                    <a:pt x="1443" y="2515"/>
                  </a:cubicBezTo>
                  <a:cubicBezTo>
                    <a:pt x="1517" y="2589"/>
                    <a:pt x="1554" y="2663"/>
                    <a:pt x="1628" y="2700"/>
                  </a:cubicBezTo>
                  <a:cubicBezTo>
                    <a:pt x="1775" y="2810"/>
                    <a:pt x="1886" y="2921"/>
                    <a:pt x="2034" y="3032"/>
                  </a:cubicBezTo>
                  <a:cubicBezTo>
                    <a:pt x="2108" y="3069"/>
                    <a:pt x="2182" y="3143"/>
                    <a:pt x="2219" y="3180"/>
                  </a:cubicBezTo>
                  <a:cubicBezTo>
                    <a:pt x="2441" y="3328"/>
                    <a:pt x="2663" y="3476"/>
                    <a:pt x="2921" y="3624"/>
                  </a:cubicBezTo>
                  <a:cubicBezTo>
                    <a:pt x="4881" y="4751"/>
                    <a:pt x="7460" y="5315"/>
                    <a:pt x="10034" y="5315"/>
                  </a:cubicBezTo>
                  <a:cubicBezTo>
                    <a:pt x="12608" y="5315"/>
                    <a:pt x="15177" y="4751"/>
                    <a:pt x="17118" y="3624"/>
                  </a:cubicBezTo>
                  <a:cubicBezTo>
                    <a:pt x="17377" y="3476"/>
                    <a:pt x="17599" y="3328"/>
                    <a:pt x="17821" y="3180"/>
                  </a:cubicBezTo>
                  <a:cubicBezTo>
                    <a:pt x="17895" y="3143"/>
                    <a:pt x="17932" y="3069"/>
                    <a:pt x="18006" y="3032"/>
                  </a:cubicBezTo>
                  <a:cubicBezTo>
                    <a:pt x="18153" y="2921"/>
                    <a:pt x="18264" y="2810"/>
                    <a:pt x="18412" y="2737"/>
                  </a:cubicBezTo>
                  <a:cubicBezTo>
                    <a:pt x="18486" y="2663"/>
                    <a:pt x="18523" y="2589"/>
                    <a:pt x="18597" y="2515"/>
                  </a:cubicBezTo>
                  <a:cubicBezTo>
                    <a:pt x="18708" y="2404"/>
                    <a:pt x="18819" y="2330"/>
                    <a:pt x="18893" y="2219"/>
                  </a:cubicBezTo>
                  <a:cubicBezTo>
                    <a:pt x="18967" y="2145"/>
                    <a:pt x="19004" y="2071"/>
                    <a:pt x="19078" y="1997"/>
                  </a:cubicBezTo>
                  <a:cubicBezTo>
                    <a:pt x="19152" y="1886"/>
                    <a:pt x="19226" y="1812"/>
                    <a:pt x="19300" y="1701"/>
                  </a:cubicBezTo>
                  <a:cubicBezTo>
                    <a:pt x="19373" y="1627"/>
                    <a:pt x="19410" y="1553"/>
                    <a:pt x="19447" y="1480"/>
                  </a:cubicBezTo>
                  <a:cubicBezTo>
                    <a:pt x="19521" y="1369"/>
                    <a:pt x="19595" y="1295"/>
                    <a:pt x="19632" y="1184"/>
                  </a:cubicBezTo>
                  <a:cubicBezTo>
                    <a:pt x="19669" y="1110"/>
                    <a:pt x="19706" y="999"/>
                    <a:pt x="19743" y="925"/>
                  </a:cubicBezTo>
                  <a:cubicBezTo>
                    <a:pt x="19780" y="851"/>
                    <a:pt x="19817" y="740"/>
                    <a:pt x="19854" y="629"/>
                  </a:cubicBezTo>
                  <a:cubicBezTo>
                    <a:pt x="19891" y="555"/>
                    <a:pt x="19891" y="481"/>
                    <a:pt x="19928" y="370"/>
                  </a:cubicBezTo>
                  <a:cubicBezTo>
                    <a:pt x="19965" y="296"/>
                    <a:pt x="19965" y="186"/>
                    <a:pt x="20002" y="75"/>
                  </a:cubicBezTo>
                  <a:cubicBezTo>
                    <a:pt x="20002" y="75"/>
                    <a:pt x="20002" y="38"/>
                    <a:pt x="20002" y="1"/>
                  </a:cubicBezTo>
                  <a:cubicBezTo>
                    <a:pt x="19706" y="223"/>
                    <a:pt x="19373" y="444"/>
                    <a:pt x="19004" y="666"/>
                  </a:cubicBezTo>
                  <a:lnTo>
                    <a:pt x="18967" y="666"/>
                  </a:lnTo>
                  <a:cubicBezTo>
                    <a:pt x="18671" y="1406"/>
                    <a:pt x="18116" y="2108"/>
                    <a:pt x="17303" y="2737"/>
                  </a:cubicBezTo>
                  <a:cubicBezTo>
                    <a:pt x="17081" y="2921"/>
                    <a:pt x="16859" y="3069"/>
                    <a:pt x="16601" y="3217"/>
                  </a:cubicBezTo>
                  <a:cubicBezTo>
                    <a:pt x="16564" y="3254"/>
                    <a:pt x="16564" y="3254"/>
                    <a:pt x="16527" y="3291"/>
                  </a:cubicBezTo>
                  <a:cubicBezTo>
                    <a:pt x="14734" y="4326"/>
                    <a:pt x="12386" y="4844"/>
                    <a:pt x="10038" y="4844"/>
                  </a:cubicBezTo>
                  <a:cubicBezTo>
                    <a:pt x="7691" y="4844"/>
                    <a:pt x="5343" y="4326"/>
                    <a:pt x="3550" y="3291"/>
                  </a:cubicBezTo>
                  <a:lnTo>
                    <a:pt x="3513" y="3291"/>
                  </a:lnTo>
                  <a:cubicBezTo>
                    <a:pt x="3513" y="3254"/>
                    <a:pt x="3476" y="3254"/>
                    <a:pt x="3476" y="3254"/>
                  </a:cubicBezTo>
                  <a:cubicBezTo>
                    <a:pt x="3217" y="3106"/>
                    <a:pt x="2958" y="2921"/>
                    <a:pt x="2737" y="2773"/>
                  </a:cubicBezTo>
                  <a:cubicBezTo>
                    <a:pt x="1923" y="2145"/>
                    <a:pt x="1332" y="1443"/>
                    <a:pt x="1073" y="703"/>
                  </a:cubicBezTo>
                  <a:cubicBezTo>
                    <a:pt x="1036" y="666"/>
                    <a:pt x="1036" y="666"/>
                    <a:pt x="999" y="666"/>
                  </a:cubicBezTo>
                  <a:cubicBezTo>
                    <a:pt x="629" y="444"/>
                    <a:pt x="334" y="223"/>
                    <a:pt x="1"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6"/>
            <p:cNvSpPr/>
            <p:nvPr/>
          </p:nvSpPr>
          <p:spPr>
            <a:xfrm flipH="1">
              <a:off x="6849671" y="3815789"/>
              <a:ext cx="965560" cy="277845"/>
            </a:xfrm>
            <a:custGeom>
              <a:avLst/>
              <a:gdLst/>
              <a:ahLst/>
              <a:cxnLst/>
              <a:rect l="l" t="t" r="r" b="b"/>
              <a:pathLst>
                <a:path w="18375" h="5288" extrusionOk="0">
                  <a:moveTo>
                    <a:pt x="9169" y="0"/>
                  </a:moveTo>
                  <a:cubicBezTo>
                    <a:pt x="6812" y="0"/>
                    <a:pt x="4455" y="518"/>
                    <a:pt x="2662" y="1553"/>
                  </a:cubicBezTo>
                  <a:cubicBezTo>
                    <a:pt x="2440" y="1701"/>
                    <a:pt x="2255" y="1812"/>
                    <a:pt x="2034" y="1960"/>
                  </a:cubicBezTo>
                  <a:cubicBezTo>
                    <a:pt x="1997" y="1997"/>
                    <a:pt x="1923" y="2071"/>
                    <a:pt x="1849" y="2108"/>
                  </a:cubicBezTo>
                  <a:cubicBezTo>
                    <a:pt x="1738" y="2182"/>
                    <a:pt x="1627" y="2292"/>
                    <a:pt x="1516" y="2403"/>
                  </a:cubicBezTo>
                  <a:cubicBezTo>
                    <a:pt x="1442" y="2440"/>
                    <a:pt x="1368" y="2514"/>
                    <a:pt x="1331" y="2551"/>
                  </a:cubicBezTo>
                  <a:cubicBezTo>
                    <a:pt x="1220" y="2662"/>
                    <a:pt x="1109" y="2736"/>
                    <a:pt x="1035" y="2847"/>
                  </a:cubicBezTo>
                  <a:cubicBezTo>
                    <a:pt x="998" y="2921"/>
                    <a:pt x="924" y="2958"/>
                    <a:pt x="887" y="3032"/>
                  </a:cubicBezTo>
                  <a:cubicBezTo>
                    <a:pt x="814" y="3143"/>
                    <a:pt x="740" y="3217"/>
                    <a:pt x="666" y="3328"/>
                  </a:cubicBezTo>
                  <a:cubicBezTo>
                    <a:pt x="629" y="3365"/>
                    <a:pt x="592" y="3439"/>
                    <a:pt x="555" y="3513"/>
                  </a:cubicBezTo>
                  <a:cubicBezTo>
                    <a:pt x="481" y="3623"/>
                    <a:pt x="407" y="3697"/>
                    <a:pt x="370" y="3808"/>
                  </a:cubicBezTo>
                  <a:cubicBezTo>
                    <a:pt x="333" y="3882"/>
                    <a:pt x="296" y="3956"/>
                    <a:pt x="296" y="4030"/>
                  </a:cubicBezTo>
                  <a:cubicBezTo>
                    <a:pt x="259" y="4104"/>
                    <a:pt x="185" y="4215"/>
                    <a:pt x="185" y="4289"/>
                  </a:cubicBezTo>
                  <a:cubicBezTo>
                    <a:pt x="148" y="4363"/>
                    <a:pt x="148" y="4437"/>
                    <a:pt x="111" y="4511"/>
                  </a:cubicBezTo>
                  <a:cubicBezTo>
                    <a:pt x="74" y="4622"/>
                    <a:pt x="74" y="4696"/>
                    <a:pt x="37" y="4806"/>
                  </a:cubicBezTo>
                  <a:cubicBezTo>
                    <a:pt x="37" y="4880"/>
                    <a:pt x="37" y="4954"/>
                    <a:pt x="37" y="5028"/>
                  </a:cubicBezTo>
                  <a:cubicBezTo>
                    <a:pt x="0" y="5102"/>
                    <a:pt x="37" y="5213"/>
                    <a:pt x="37" y="5287"/>
                  </a:cubicBezTo>
                  <a:cubicBezTo>
                    <a:pt x="185" y="4067"/>
                    <a:pt x="1035" y="2847"/>
                    <a:pt x="2662" y="1886"/>
                  </a:cubicBezTo>
                  <a:cubicBezTo>
                    <a:pt x="4455" y="851"/>
                    <a:pt x="6803" y="333"/>
                    <a:pt x="9155" y="333"/>
                  </a:cubicBezTo>
                  <a:cubicBezTo>
                    <a:pt x="11507" y="333"/>
                    <a:pt x="13864" y="851"/>
                    <a:pt x="15676" y="1886"/>
                  </a:cubicBezTo>
                  <a:cubicBezTo>
                    <a:pt x="17302" y="2847"/>
                    <a:pt x="18190" y="4067"/>
                    <a:pt x="18338" y="5287"/>
                  </a:cubicBezTo>
                  <a:cubicBezTo>
                    <a:pt x="18338" y="5287"/>
                    <a:pt x="18338" y="5287"/>
                    <a:pt x="18375" y="5250"/>
                  </a:cubicBezTo>
                  <a:cubicBezTo>
                    <a:pt x="18375" y="5213"/>
                    <a:pt x="18338" y="5139"/>
                    <a:pt x="18338" y="5065"/>
                  </a:cubicBezTo>
                  <a:cubicBezTo>
                    <a:pt x="18338" y="4991"/>
                    <a:pt x="18338" y="4917"/>
                    <a:pt x="18338" y="4806"/>
                  </a:cubicBezTo>
                  <a:cubicBezTo>
                    <a:pt x="18301" y="4733"/>
                    <a:pt x="18301" y="4622"/>
                    <a:pt x="18264" y="4548"/>
                  </a:cubicBezTo>
                  <a:cubicBezTo>
                    <a:pt x="18227" y="4474"/>
                    <a:pt x="18227" y="4400"/>
                    <a:pt x="18190" y="4326"/>
                  </a:cubicBezTo>
                  <a:cubicBezTo>
                    <a:pt x="18153" y="4215"/>
                    <a:pt x="18116" y="4141"/>
                    <a:pt x="18079" y="4030"/>
                  </a:cubicBezTo>
                  <a:cubicBezTo>
                    <a:pt x="18042" y="3956"/>
                    <a:pt x="18042" y="3882"/>
                    <a:pt x="18005" y="3808"/>
                  </a:cubicBezTo>
                  <a:cubicBezTo>
                    <a:pt x="17931" y="3734"/>
                    <a:pt x="17894" y="3623"/>
                    <a:pt x="17820" y="3549"/>
                  </a:cubicBezTo>
                  <a:cubicBezTo>
                    <a:pt x="17783" y="3476"/>
                    <a:pt x="17746" y="3402"/>
                    <a:pt x="17709" y="3328"/>
                  </a:cubicBezTo>
                  <a:cubicBezTo>
                    <a:pt x="17635" y="3217"/>
                    <a:pt x="17561" y="3143"/>
                    <a:pt x="17487" y="3069"/>
                  </a:cubicBezTo>
                  <a:cubicBezTo>
                    <a:pt x="17413" y="2995"/>
                    <a:pt x="17376" y="2921"/>
                    <a:pt x="17302" y="2847"/>
                  </a:cubicBezTo>
                  <a:cubicBezTo>
                    <a:pt x="17229" y="2773"/>
                    <a:pt x="17118" y="2662"/>
                    <a:pt x="17044" y="2588"/>
                  </a:cubicBezTo>
                  <a:cubicBezTo>
                    <a:pt x="16970" y="2514"/>
                    <a:pt x="16933" y="2440"/>
                    <a:pt x="16859" y="2403"/>
                  </a:cubicBezTo>
                  <a:cubicBezTo>
                    <a:pt x="16748" y="2292"/>
                    <a:pt x="16600" y="2219"/>
                    <a:pt x="16489" y="2108"/>
                  </a:cubicBezTo>
                  <a:cubicBezTo>
                    <a:pt x="16415" y="2071"/>
                    <a:pt x="16378" y="1997"/>
                    <a:pt x="16304" y="1960"/>
                  </a:cubicBezTo>
                  <a:cubicBezTo>
                    <a:pt x="16119" y="1812"/>
                    <a:pt x="15898" y="1701"/>
                    <a:pt x="15676" y="1553"/>
                  </a:cubicBezTo>
                  <a:cubicBezTo>
                    <a:pt x="13883" y="518"/>
                    <a:pt x="11526" y="0"/>
                    <a:pt x="9169"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6"/>
            <p:cNvSpPr/>
            <p:nvPr/>
          </p:nvSpPr>
          <p:spPr>
            <a:xfrm flipH="1">
              <a:off x="6808893" y="3789569"/>
              <a:ext cx="1047167" cy="304063"/>
            </a:xfrm>
            <a:custGeom>
              <a:avLst/>
              <a:gdLst/>
              <a:ahLst/>
              <a:cxnLst/>
              <a:rect l="l" t="t" r="r" b="b"/>
              <a:pathLst>
                <a:path w="19928" h="5787" extrusionOk="0">
                  <a:moveTo>
                    <a:pt x="9932" y="0"/>
                  </a:moveTo>
                  <a:cubicBezTo>
                    <a:pt x="7358" y="0"/>
                    <a:pt x="4788" y="573"/>
                    <a:pt x="2848" y="1719"/>
                  </a:cubicBezTo>
                  <a:cubicBezTo>
                    <a:pt x="1184" y="2681"/>
                    <a:pt x="260" y="3901"/>
                    <a:pt x="1" y="5158"/>
                  </a:cubicBezTo>
                  <a:cubicBezTo>
                    <a:pt x="260" y="5379"/>
                    <a:pt x="518" y="5564"/>
                    <a:pt x="814" y="5786"/>
                  </a:cubicBezTo>
                  <a:cubicBezTo>
                    <a:pt x="814" y="5712"/>
                    <a:pt x="777" y="5601"/>
                    <a:pt x="814" y="5527"/>
                  </a:cubicBezTo>
                  <a:cubicBezTo>
                    <a:pt x="814" y="5453"/>
                    <a:pt x="814" y="5379"/>
                    <a:pt x="814" y="5305"/>
                  </a:cubicBezTo>
                  <a:cubicBezTo>
                    <a:pt x="851" y="5195"/>
                    <a:pt x="851" y="5121"/>
                    <a:pt x="888" y="5010"/>
                  </a:cubicBezTo>
                  <a:cubicBezTo>
                    <a:pt x="925" y="4936"/>
                    <a:pt x="925" y="4862"/>
                    <a:pt x="962" y="4788"/>
                  </a:cubicBezTo>
                  <a:cubicBezTo>
                    <a:pt x="962" y="4714"/>
                    <a:pt x="1036" y="4603"/>
                    <a:pt x="1073" y="4529"/>
                  </a:cubicBezTo>
                  <a:cubicBezTo>
                    <a:pt x="1073" y="4455"/>
                    <a:pt x="1110" y="4381"/>
                    <a:pt x="1147" y="4307"/>
                  </a:cubicBezTo>
                  <a:cubicBezTo>
                    <a:pt x="1184" y="4196"/>
                    <a:pt x="1258" y="4122"/>
                    <a:pt x="1332" y="4012"/>
                  </a:cubicBezTo>
                  <a:cubicBezTo>
                    <a:pt x="1369" y="3938"/>
                    <a:pt x="1406" y="3864"/>
                    <a:pt x="1443" y="3790"/>
                  </a:cubicBezTo>
                  <a:cubicBezTo>
                    <a:pt x="1517" y="3716"/>
                    <a:pt x="1591" y="3642"/>
                    <a:pt x="1664" y="3531"/>
                  </a:cubicBezTo>
                  <a:cubicBezTo>
                    <a:pt x="1701" y="3457"/>
                    <a:pt x="1775" y="3420"/>
                    <a:pt x="1812" y="3346"/>
                  </a:cubicBezTo>
                  <a:cubicBezTo>
                    <a:pt x="1886" y="3235"/>
                    <a:pt x="1997" y="3161"/>
                    <a:pt x="2108" y="3050"/>
                  </a:cubicBezTo>
                  <a:cubicBezTo>
                    <a:pt x="2145" y="3013"/>
                    <a:pt x="2219" y="2939"/>
                    <a:pt x="2293" y="2902"/>
                  </a:cubicBezTo>
                  <a:cubicBezTo>
                    <a:pt x="2404" y="2791"/>
                    <a:pt x="2515" y="2681"/>
                    <a:pt x="2626" y="2607"/>
                  </a:cubicBezTo>
                  <a:cubicBezTo>
                    <a:pt x="2700" y="2570"/>
                    <a:pt x="2774" y="2496"/>
                    <a:pt x="2811" y="2459"/>
                  </a:cubicBezTo>
                  <a:cubicBezTo>
                    <a:pt x="3032" y="2311"/>
                    <a:pt x="3217" y="2200"/>
                    <a:pt x="3439" y="2052"/>
                  </a:cubicBezTo>
                  <a:cubicBezTo>
                    <a:pt x="5232" y="1017"/>
                    <a:pt x="7580" y="499"/>
                    <a:pt x="9932" y="499"/>
                  </a:cubicBezTo>
                  <a:cubicBezTo>
                    <a:pt x="12284" y="499"/>
                    <a:pt x="14641" y="1017"/>
                    <a:pt x="16453" y="2052"/>
                  </a:cubicBezTo>
                  <a:cubicBezTo>
                    <a:pt x="16675" y="2200"/>
                    <a:pt x="16896" y="2311"/>
                    <a:pt x="17081" y="2459"/>
                  </a:cubicBezTo>
                  <a:cubicBezTo>
                    <a:pt x="17155" y="2496"/>
                    <a:pt x="17192" y="2570"/>
                    <a:pt x="17266" y="2607"/>
                  </a:cubicBezTo>
                  <a:cubicBezTo>
                    <a:pt x="17377" y="2718"/>
                    <a:pt x="17525" y="2791"/>
                    <a:pt x="17636" y="2902"/>
                  </a:cubicBezTo>
                  <a:cubicBezTo>
                    <a:pt x="17710" y="2939"/>
                    <a:pt x="17747" y="3013"/>
                    <a:pt x="17821" y="3087"/>
                  </a:cubicBezTo>
                  <a:cubicBezTo>
                    <a:pt x="17895" y="3161"/>
                    <a:pt x="18006" y="3235"/>
                    <a:pt x="18079" y="3346"/>
                  </a:cubicBezTo>
                  <a:cubicBezTo>
                    <a:pt x="18153" y="3420"/>
                    <a:pt x="18190" y="3494"/>
                    <a:pt x="18264" y="3568"/>
                  </a:cubicBezTo>
                  <a:cubicBezTo>
                    <a:pt x="18338" y="3642"/>
                    <a:pt x="18412" y="3716"/>
                    <a:pt x="18486" y="3827"/>
                  </a:cubicBezTo>
                  <a:cubicBezTo>
                    <a:pt x="18523" y="3901"/>
                    <a:pt x="18560" y="3975"/>
                    <a:pt x="18597" y="4048"/>
                  </a:cubicBezTo>
                  <a:cubicBezTo>
                    <a:pt x="18671" y="4122"/>
                    <a:pt x="18708" y="4233"/>
                    <a:pt x="18782" y="4307"/>
                  </a:cubicBezTo>
                  <a:cubicBezTo>
                    <a:pt x="18819" y="4381"/>
                    <a:pt x="18819" y="4455"/>
                    <a:pt x="18856" y="4529"/>
                  </a:cubicBezTo>
                  <a:cubicBezTo>
                    <a:pt x="18893" y="4640"/>
                    <a:pt x="18930" y="4714"/>
                    <a:pt x="18967" y="4825"/>
                  </a:cubicBezTo>
                  <a:cubicBezTo>
                    <a:pt x="19004" y="4899"/>
                    <a:pt x="19004" y="4973"/>
                    <a:pt x="19041" y="5047"/>
                  </a:cubicBezTo>
                  <a:cubicBezTo>
                    <a:pt x="19078" y="5121"/>
                    <a:pt x="19078" y="5232"/>
                    <a:pt x="19115" y="5305"/>
                  </a:cubicBezTo>
                  <a:cubicBezTo>
                    <a:pt x="19115" y="5379"/>
                    <a:pt x="19115" y="5490"/>
                    <a:pt x="19115" y="5564"/>
                  </a:cubicBezTo>
                  <a:cubicBezTo>
                    <a:pt x="19115" y="5638"/>
                    <a:pt x="19152" y="5675"/>
                    <a:pt x="19152" y="5749"/>
                  </a:cubicBezTo>
                  <a:cubicBezTo>
                    <a:pt x="19410" y="5564"/>
                    <a:pt x="19669" y="5342"/>
                    <a:pt x="19928" y="5158"/>
                  </a:cubicBezTo>
                  <a:cubicBezTo>
                    <a:pt x="19669" y="3901"/>
                    <a:pt x="18708" y="2681"/>
                    <a:pt x="17044" y="1719"/>
                  </a:cubicBezTo>
                  <a:cubicBezTo>
                    <a:pt x="15085" y="573"/>
                    <a:pt x="12506" y="0"/>
                    <a:pt x="9932"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6"/>
            <p:cNvSpPr/>
            <p:nvPr/>
          </p:nvSpPr>
          <p:spPr>
            <a:xfrm flipH="1">
              <a:off x="6709784" y="3501569"/>
              <a:ext cx="1247267" cy="372526"/>
            </a:xfrm>
            <a:custGeom>
              <a:avLst/>
              <a:gdLst/>
              <a:ahLst/>
              <a:cxnLst/>
              <a:rect l="l" t="t" r="r" b="b"/>
              <a:pathLst>
                <a:path w="23736" h="7090" extrusionOk="0">
                  <a:moveTo>
                    <a:pt x="11817" y="0"/>
                  </a:moveTo>
                  <a:cubicBezTo>
                    <a:pt x="8781" y="0"/>
                    <a:pt x="5749" y="675"/>
                    <a:pt x="3439" y="2024"/>
                  </a:cubicBezTo>
                  <a:cubicBezTo>
                    <a:pt x="3291" y="2098"/>
                    <a:pt x="3143" y="2172"/>
                    <a:pt x="3032" y="2283"/>
                  </a:cubicBezTo>
                  <a:cubicBezTo>
                    <a:pt x="2958" y="2320"/>
                    <a:pt x="2921" y="2357"/>
                    <a:pt x="2847" y="2394"/>
                  </a:cubicBezTo>
                  <a:cubicBezTo>
                    <a:pt x="2773" y="2431"/>
                    <a:pt x="2699" y="2468"/>
                    <a:pt x="2625" y="2542"/>
                  </a:cubicBezTo>
                  <a:cubicBezTo>
                    <a:pt x="2588" y="2579"/>
                    <a:pt x="2514" y="2616"/>
                    <a:pt x="2477" y="2653"/>
                  </a:cubicBezTo>
                  <a:cubicBezTo>
                    <a:pt x="2403" y="2690"/>
                    <a:pt x="2329" y="2764"/>
                    <a:pt x="2256" y="2801"/>
                  </a:cubicBezTo>
                  <a:cubicBezTo>
                    <a:pt x="2219" y="2838"/>
                    <a:pt x="2182" y="2875"/>
                    <a:pt x="2145" y="2912"/>
                  </a:cubicBezTo>
                  <a:cubicBezTo>
                    <a:pt x="2071" y="2986"/>
                    <a:pt x="1997" y="3023"/>
                    <a:pt x="1923" y="3097"/>
                  </a:cubicBezTo>
                  <a:cubicBezTo>
                    <a:pt x="1886" y="3134"/>
                    <a:pt x="1849" y="3171"/>
                    <a:pt x="1775" y="3207"/>
                  </a:cubicBezTo>
                  <a:cubicBezTo>
                    <a:pt x="1738" y="3281"/>
                    <a:pt x="1664" y="3318"/>
                    <a:pt x="1627" y="3392"/>
                  </a:cubicBezTo>
                  <a:cubicBezTo>
                    <a:pt x="1590" y="3429"/>
                    <a:pt x="1516" y="3466"/>
                    <a:pt x="1479" y="3503"/>
                  </a:cubicBezTo>
                  <a:cubicBezTo>
                    <a:pt x="1442" y="3577"/>
                    <a:pt x="1368" y="3614"/>
                    <a:pt x="1331" y="3688"/>
                  </a:cubicBezTo>
                  <a:cubicBezTo>
                    <a:pt x="1294" y="3725"/>
                    <a:pt x="1257" y="3762"/>
                    <a:pt x="1220" y="3836"/>
                  </a:cubicBezTo>
                  <a:cubicBezTo>
                    <a:pt x="1183" y="3873"/>
                    <a:pt x="1109" y="3910"/>
                    <a:pt x="1072" y="3984"/>
                  </a:cubicBezTo>
                  <a:cubicBezTo>
                    <a:pt x="1035" y="4021"/>
                    <a:pt x="999" y="4058"/>
                    <a:pt x="962" y="4132"/>
                  </a:cubicBezTo>
                  <a:cubicBezTo>
                    <a:pt x="925" y="4169"/>
                    <a:pt x="888" y="4243"/>
                    <a:pt x="851" y="4280"/>
                  </a:cubicBezTo>
                  <a:cubicBezTo>
                    <a:pt x="814" y="4317"/>
                    <a:pt x="777" y="4391"/>
                    <a:pt x="740" y="4428"/>
                  </a:cubicBezTo>
                  <a:cubicBezTo>
                    <a:pt x="703" y="4501"/>
                    <a:pt x="666" y="4538"/>
                    <a:pt x="666" y="4612"/>
                  </a:cubicBezTo>
                  <a:cubicBezTo>
                    <a:pt x="629" y="4649"/>
                    <a:pt x="592" y="4686"/>
                    <a:pt x="555" y="4760"/>
                  </a:cubicBezTo>
                  <a:cubicBezTo>
                    <a:pt x="518" y="4797"/>
                    <a:pt x="518" y="4871"/>
                    <a:pt x="481" y="4908"/>
                  </a:cubicBezTo>
                  <a:cubicBezTo>
                    <a:pt x="444" y="4982"/>
                    <a:pt x="444" y="5019"/>
                    <a:pt x="407" y="5056"/>
                  </a:cubicBezTo>
                  <a:cubicBezTo>
                    <a:pt x="370" y="5130"/>
                    <a:pt x="333" y="5167"/>
                    <a:pt x="333" y="5241"/>
                  </a:cubicBezTo>
                  <a:cubicBezTo>
                    <a:pt x="296" y="5278"/>
                    <a:pt x="296" y="5352"/>
                    <a:pt x="259" y="5389"/>
                  </a:cubicBezTo>
                  <a:cubicBezTo>
                    <a:pt x="259" y="5463"/>
                    <a:pt x="222" y="5500"/>
                    <a:pt x="222" y="5574"/>
                  </a:cubicBezTo>
                  <a:cubicBezTo>
                    <a:pt x="185" y="5611"/>
                    <a:pt x="185" y="5648"/>
                    <a:pt x="148" y="5721"/>
                  </a:cubicBezTo>
                  <a:cubicBezTo>
                    <a:pt x="148" y="5758"/>
                    <a:pt x="111" y="5832"/>
                    <a:pt x="111" y="5869"/>
                  </a:cubicBezTo>
                  <a:cubicBezTo>
                    <a:pt x="111" y="5943"/>
                    <a:pt x="74" y="5980"/>
                    <a:pt x="74" y="6054"/>
                  </a:cubicBezTo>
                  <a:cubicBezTo>
                    <a:pt x="74" y="6091"/>
                    <a:pt x="37" y="6165"/>
                    <a:pt x="37" y="6202"/>
                  </a:cubicBezTo>
                  <a:cubicBezTo>
                    <a:pt x="37" y="6276"/>
                    <a:pt x="37" y="6313"/>
                    <a:pt x="37" y="6350"/>
                  </a:cubicBezTo>
                  <a:cubicBezTo>
                    <a:pt x="0" y="6424"/>
                    <a:pt x="0" y="6498"/>
                    <a:pt x="0" y="6535"/>
                  </a:cubicBezTo>
                  <a:cubicBezTo>
                    <a:pt x="0" y="6572"/>
                    <a:pt x="0" y="6646"/>
                    <a:pt x="0" y="6683"/>
                  </a:cubicBezTo>
                  <a:cubicBezTo>
                    <a:pt x="0" y="6794"/>
                    <a:pt x="0" y="6905"/>
                    <a:pt x="0" y="7015"/>
                  </a:cubicBezTo>
                  <a:cubicBezTo>
                    <a:pt x="74" y="5315"/>
                    <a:pt x="1220" y="3651"/>
                    <a:pt x="3439" y="2357"/>
                  </a:cubicBezTo>
                  <a:cubicBezTo>
                    <a:pt x="5749" y="1026"/>
                    <a:pt x="8781" y="361"/>
                    <a:pt x="11817" y="361"/>
                  </a:cubicBezTo>
                  <a:cubicBezTo>
                    <a:pt x="14853" y="361"/>
                    <a:pt x="17894" y="1026"/>
                    <a:pt x="20223" y="2357"/>
                  </a:cubicBezTo>
                  <a:cubicBezTo>
                    <a:pt x="22478" y="3688"/>
                    <a:pt x="23662" y="5389"/>
                    <a:pt x="23735" y="7089"/>
                  </a:cubicBezTo>
                  <a:cubicBezTo>
                    <a:pt x="23735" y="7015"/>
                    <a:pt x="23735" y="6978"/>
                    <a:pt x="23735" y="6905"/>
                  </a:cubicBezTo>
                  <a:cubicBezTo>
                    <a:pt x="23735" y="6831"/>
                    <a:pt x="23735" y="6794"/>
                    <a:pt x="23735" y="6720"/>
                  </a:cubicBezTo>
                  <a:cubicBezTo>
                    <a:pt x="23735" y="6683"/>
                    <a:pt x="23699" y="6609"/>
                    <a:pt x="23699" y="6572"/>
                  </a:cubicBezTo>
                  <a:cubicBezTo>
                    <a:pt x="23699" y="6498"/>
                    <a:pt x="23699" y="6461"/>
                    <a:pt x="23699" y="6387"/>
                  </a:cubicBezTo>
                  <a:cubicBezTo>
                    <a:pt x="23699" y="6350"/>
                    <a:pt x="23662" y="6276"/>
                    <a:pt x="23662" y="6239"/>
                  </a:cubicBezTo>
                  <a:cubicBezTo>
                    <a:pt x="23662" y="6165"/>
                    <a:pt x="23662" y="6128"/>
                    <a:pt x="23625" y="6054"/>
                  </a:cubicBezTo>
                  <a:cubicBezTo>
                    <a:pt x="23625" y="6017"/>
                    <a:pt x="23625" y="5943"/>
                    <a:pt x="23588" y="5906"/>
                  </a:cubicBezTo>
                  <a:cubicBezTo>
                    <a:pt x="23588" y="5869"/>
                    <a:pt x="23588" y="5795"/>
                    <a:pt x="23551" y="5721"/>
                  </a:cubicBezTo>
                  <a:cubicBezTo>
                    <a:pt x="23551" y="5685"/>
                    <a:pt x="23514" y="5648"/>
                    <a:pt x="23514" y="5574"/>
                  </a:cubicBezTo>
                  <a:cubicBezTo>
                    <a:pt x="23477" y="5537"/>
                    <a:pt x="23477" y="5463"/>
                    <a:pt x="23440" y="5426"/>
                  </a:cubicBezTo>
                  <a:cubicBezTo>
                    <a:pt x="23440" y="5352"/>
                    <a:pt x="23403" y="5315"/>
                    <a:pt x="23366" y="5241"/>
                  </a:cubicBezTo>
                  <a:cubicBezTo>
                    <a:pt x="23366" y="5204"/>
                    <a:pt x="23329" y="5130"/>
                    <a:pt x="23292" y="5093"/>
                  </a:cubicBezTo>
                  <a:cubicBezTo>
                    <a:pt x="23292" y="5019"/>
                    <a:pt x="23255" y="4982"/>
                    <a:pt x="23218" y="4945"/>
                  </a:cubicBezTo>
                  <a:cubicBezTo>
                    <a:pt x="23218" y="4871"/>
                    <a:pt x="23181" y="4834"/>
                    <a:pt x="23144" y="4760"/>
                  </a:cubicBezTo>
                  <a:cubicBezTo>
                    <a:pt x="23107" y="4723"/>
                    <a:pt x="23070" y="4649"/>
                    <a:pt x="23070" y="4612"/>
                  </a:cubicBezTo>
                  <a:cubicBezTo>
                    <a:pt x="23033" y="4575"/>
                    <a:pt x="22996" y="4501"/>
                    <a:pt x="22959" y="4464"/>
                  </a:cubicBezTo>
                  <a:cubicBezTo>
                    <a:pt x="22922" y="4391"/>
                    <a:pt x="22885" y="4354"/>
                    <a:pt x="22848" y="4317"/>
                  </a:cubicBezTo>
                  <a:cubicBezTo>
                    <a:pt x="22811" y="4243"/>
                    <a:pt x="22774" y="4206"/>
                    <a:pt x="22737" y="4132"/>
                  </a:cubicBezTo>
                  <a:cubicBezTo>
                    <a:pt x="22700" y="4095"/>
                    <a:pt x="22663" y="4058"/>
                    <a:pt x="22626" y="3984"/>
                  </a:cubicBezTo>
                  <a:cubicBezTo>
                    <a:pt x="22589" y="3947"/>
                    <a:pt x="22515" y="3873"/>
                    <a:pt x="22478" y="3836"/>
                  </a:cubicBezTo>
                  <a:cubicBezTo>
                    <a:pt x="22442" y="3799"/>
                    <a:pt x="22405" y="3725"/>
                    <a:pt x="22368" y="3688"/>
                  </a:cubicBezTo>
                  <a:cubicBezTo>
                    <a:pt x="22294" y="3651"/>
                    <a:pt x="22257" y="3577"/>
                    <a:pt x="22183" y="3540"/>
                  </a:cubicBezTo>
                  <a:cubicBezTo>
                    <a:pt x="22146" y="3466"/>
                    <a:pt x="22109" y="3429"/>
                    <a:pt x="22072" y="3392"/>
                  </a:cubicBezTo>
                  <a:cubicBezTo>
                    <a:pt x="21998" y="3355"/>
                    <a:pt x="21961" y="3281"/>
                    <a:pt x="21887" y="3244"/>
                  </a:cubicBezTo>
                  <a:cubicBezTo>
                    <a:pt x="21850" y="3171"/>
                    <a:pt x="21813" y="3134"/>
                    <a:pt x="21739" y="3097"/>
                  </a:cubicBezTo>
                  <a:cubicBezTo>
                    <a:pt x="21702" y="3060"/>
                    <a:pt x="21628" y="2986"/>
                    <a:pt x="21554" y="2949"/>
                  </a:cubicBezTo>
                  <a:cubicBezTo>
                    <a:pt x="21517" y="2912"/>
                    <a:pt x="21480" y="2875"/>
                    <a:pt x="21406" y="2801"/>
                  </a:cubicBezTo>
                  <a:cubicBezTo>
                    <a:pt x="21332" y="2764"/>
                    <a:pt x="21258" y="2690"/>
                    <a:pt x="21185" y="2653"/>
                  </a:cubicBezTo>
                  <a:cubicBezTo>
                    <a:pt x="21148" y="2616"/>
                    <a:pt x="21111" y="2579"/>
                    <a:pt x="21037" y="2542"/>
                  </a:cubicBezTo>
                  <a:cubicBezTo>
                    <a:pt x="20963" y="2468"/>
                    <a:pt x="20852" y="2431"/>
                    <a:pt x="20778" y="2357"/>
                  </a:cubicBezTo>
                  <a:cubicBezTo>
                    <a:pt x="20741" y="2320"/>
                    <a:pt x="20704" y="2320"/>
                    <a:pt x="20667" y="2283"/>
                  </a:cubicBezTo>
                  <a:cubicBezTo>
                    <a:pt x="20519" y="2172"/>
                    <a:pt x="20371" y="2098"/>
                    <a:pt x="20223" y="2024"/>
                  </a:cubicBezTo>
                  <a:cubicBezTo>
                    <a:pt x="17894" y="675"/>
                    <a:pt x="14853" y="0"/>
                    <a:pt x="11817" y="0"/>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6"/>
            <p:cNvSpPr/>
            <p:nvPr/>
          </p:nvSpPr>
          <p:spPr>
            <a:xfrm flipH="1">
              <a:off x="6665117" y="3874061"/>
              <a:ext cx="1336651" cy="394384"/>
            </a:xfrm>
            <a:custGeom>
              <a:avLst/>
              <a:gdLst/>
              <a:ahLst/>
              <a:cxnLst/>
              <a:rect l="l" t="t" r="r" b="b"/>
              <a:pathLst>
                <a:path w="25437" h="7506" extrusionOk="0">
                  <a:moveTo>
                    <a:pt x="1" y="111"/>
                  </a:moveTo>
                  <a:cubicBezTo>
                    <a:pt x="1" y="124"/>
                    <a:pt x="1" y="136"/>
                    <a:pt x="1" y="148"/>
                  </a:cubicBezTo>
                  <a:cubicBezTo>
                    <a:pt x="1" y="150"/>
                    <a:pt x="1" y="152"/>
                    <a:pt x="1" y="153"/>
                  </a:cubicBezTo>
                  <a:lnTo>
                    <a:pt x="1" y="153"/>
                  </a:lnTo>
                  <a:cubicBezTo>
                    <a:pt x="1" y="139"/>
                    <a:pt x="1" y="125"/>
                    <a:pt x="1" y="111"/>
                  </a:cubicBezTo>
                  <a:close/>
                  <a:moveTo>
                    <a:pt x="25437" y="0"/>
                  </a:moveTo>
                  <a:cubicBezTo>
                    <a:pt x="25437" y="37"/>
                    <a:pt x="25437" y="111"/>
                    <a:pt x="25400" y="148"/>
                  </a:cubicBezTo>
                  <a:cubicBezTo>
                    <a:pt x="25400" y="222"/>
                    <a:pt x="25400" y="296"/>
                    <a:pt x="25400" y="333"/>
                  </a:cubicBezTo>
                  <a:cubicBezTo>
                    <a:pt x="25400" y="407"/>
                    <a:pt x="25400" y="444"/>
                    <a:pt x="25363" y="518"/>
                  </a:cubicBezTo>
                  <a:cubicBezTo>
                    <a:pt x="25363" y="592"/>
                    <a:pt x="25363" y="629"/>
                    <a:pt x="25326" y="703"/>
                  </a:cubicBezTo>
                  <a:cubicBezTo>
                    <a:pt x="25326" y="740"/>
                    <a:pt x="25326" y="814"/>
                    <a:pt x="25289" y="851"/>
                  </a:cubicBezTo>
                  <a:cubicBezTo>
                    <a:pt x="25289" y="925"/>
                    <a:pt x="25252" y="999"/>
                    <a:pt x="25252" y="1036"/>
                  </a:cubicBezTo>
                  <a:cubicBezTo>
                    <a:pt x="25252" y="1110"/>
                    <a:pt x="25215" y="1146"/>
                    <a:pt x="25215" y="1220"/>
                  </a:cubicBezTo>
                  <a:cubicBezTo>
                    <a:pt x="25178" y="1294"/>
                    <a:pt x="25141" y="1331"/>
                    <a:pt x="25141" y="1405"/>
                  </a:cubicBezTo>
                  <a:cubicBezTo>
                    <a:pt x="25104" y="1442"/>
                    <a:pt x="25104" y="1516"/>
                    <a:pt x="25067" y="1553"/>
                  </a:cubicBezTo>
                  <a:cubicBezTo>
                    <a:pt x="25030" y="1627"/>
                    <a:pt x="25030" y="1701"/>
                    <a:pt x="24993" y="1738"/>
                  </a:cubicBezTo>
                  <a:cubicBezTo>
                    <a:pt x="24956" y="1812"/>
                    <a:pt x="24956" y="1849"/>
                    <a:pt x="24919" y="1923"/>
                  </a:cubicBezTo>
                  <a:cubicBezTo>
                    <a:pt x="24882" y="1960"/>
                    <a:pt x="24845" y="2034"/>
                    <a:pt x="24808" y="2071"/>
                  </a:cubicBezTo>
                  <a:cubicBezTo>
                    <a:pt x="24771" y="2145"/>
                    <a:pt x="24771" y="2182"/>
                    <a:pt x="24734" y="2256"/>
                  </a:cubicBezTo>
                  <a:cubicBezTo>
                    <a:pt x="24697" y="2293"/>
                    <a:pt x="24660" y="2367"/>
                    <a:pt x="24623" y="2404"/>
                  </a:cubicBezTo>
                  <a:cubicBezTo>
                    <a:pt x="24586" y="2477"/>
                    <a:pt x="24550" y="2514"/>
                    <a:pt x="24513" y="2588"/>
                  </a:cubicBezTo>
                  <a:cubicBezTo>
                    <a:pt x="24476" y="2625"/>
                    <a:pt x="24439" y="2699"/>
                    <a:pt x="24365" y="2736"/>
                  </a:cubicBezTo>
                  <a:cubicBezTo>
                    <a:pt x="24328" y="2810"/>
                    <a:pt x="24291" y="2847"/>
                    <a:pt x="24254" y="2921"/>
                  </a:cubicBezTo>
                  <a:cubicBezTo>
                    <a:pt x="24217" y="2958"/>
                    <a:pt x="24180" y="3032"/>
                    <a:pt x="24106" y="3069"/>
                  </a:cubicBezTo>
                  <a:cubicBezTo>
                    <a:pt x="24069" y="3143"/>
                    <a:pt x="24032" y="3180"/>
                    <a:pt x="23995" y="3217"/>
                  </a:cubicBezTo>
                  <a:cubicBezTo>
                    <a:pt x="23921" y="3291"/>
                    <a:pt x="23884" y="3328"/>
                    <a:pt x="23810" y="3402"/>
                  </a:cubicBezTo>
                  <a:cubicBezTo>
                    <a:pt x="23773" y="3439"/>
                    <a:pt x="23736" y="3513"/>
                    <a:pt x="23699" y="3550"/>
                  </a:cubicBezTo>
                  <a:cubicBezTo>
                    <a:pt x="23625" y="3624"/>
                    <a:pt x="23551" y="3661"/>
                    <a:pt x="23514" y="3734"/>
                  </a:cubicBezTo>
                  <a:cubicBezTo>
                    <a:pt x="23440" y="3771"/>
                    <a:pt x="23403" y="3808"/>
                    <a:pt x="23366" y="3845"/>
                  </a:cubicBezTo>
                  <a:cubicBezTo>
                    <a:pt x="23293" y="3919"/>
                    <a:pt x="23219" y="3956"/>
                    <a:pt x="23145" y="4030"/>
                  </a:cubicBezTo>
                  <a:cubicBezTo>
                    <a:pt x="23108" y="4067"/>
                    <a:pt x="23034" y="4104"/>
                    <a:pt x="22997" y="4141"/>
                  </a:cubicBezTo>
                  <a:cubicBezTo>
                    <a:pt x="22923" y="4215"/>
                    <a:pt x="22849" y="4252"/>
                    <a:pt x="22775" y="4326"/>
                  </a:cubicBezTo>
                  <a:cubicBezTo>
                    <a:pt x="22701" y="4363"/>
                    <a:pt x="22664" y="4400"/>
                    <a:pt x="22590" y="4437"/>
                  </a:cubicBezTo>
                  <a:cubicBezTo>
                    <a:pt x="22516" y="4511"/>
                    <a:pt x="22442" y="4548"/>
                    <a:pt x="22368" y="4622"/>
                  </a:cubicBezTo>
                  <a:cubicBezTo>
                    <a:pt x="22294" y="4659"/>
                    <a:pt x="22257" y="4696"/>
                    <a:pt x="22183" y="4733"/>
                  </a:cubicBezTo>
                  <a:cubicBezTo>
                    <a:pt x="22036" y="4844"/>
                    <a:pt x="21888" y="4918"/>
                    <a:pt x="21740" y="4991"/>
                  </a:cubicBezTo>
                  <a:cubicBezTo>
                    <a:pt x="19263" y="6433"/>
                    <a:pt x="16009" y="7154"/>
                    <a:pt x="12751" y="7154"/>
                  </a:cubicBezTo>
                  <a:cubicBezTo>
                    <a:pt x="9493" y="7154"/>
                    <a:pt x="6231" y="6433"/>
                    <a:pt x="3735" y="4991"/>
                  </a:cubicBezTo>
                  <a:cubicBezTo>
                    <a:pt x="3587" y="4918"/>
                    <a:pt x="3439" y="4807"/>
                    <a:pt x="3291" y="4733"/>
                  </a:cubicBezTo>
                  <a:cubicBezTo>
                    <a:pt x="3254" y="4696"/>
                    <a:pt x="3217" y="4659"/>
                    <a:pt x="3180" y="4659"/>
                  </a:cubicBezTo>
                  <a:cubicBezTo>
                    <a:pt x="3070" y="4585"/>
                    <a:pt x="2959" y="4511"/>
                    <a:pt x="2848" y="4437"/>
                  </a:cubicBezTo>
                  <a:cubicBezTo>
                    <a:pt x="2811" y="4400"/>
                    <a:pt x="2774" y="4400"/>
                    <a:pt x="2737" y="4363"/>
                  </a:cubicBezTo>
                  <a:cubicBezTo>
                    <a:pt x="2626" y="4289"/>
                    <a:pt x="2552" y="4215"/>
                    <a:pt x="2478" y="4141"/>
                  </a:cubicBezTo>
                  <a:cubicBezTo>
                    <a:pt x="2404" y="4104"/>
                    <a:pt x="2367" y="4067"/>
                    <a:pt x="2330" y="4030"/>
                  </a:cubicBezTo>
                  <a:cubicBezTo>
                    <a:pt x="2256" y="3956"/>
                    <a:pt x="2182" y="3919"/>
                    <a:pt x="2108" y="3845"/>
                  </a:cubicBezTo>
                  <a:cubicBezTo>
                    <a:pt x="2034" y="3808"/>
                    <a:pt x="1997" y="3771"/>
                    <a:pt x="1960" y="3697"/>
                  </a:cubicBezTo>
                  <a:cubicBezTo>
                    <a:pt x="1886" y="3661"/>
                    <a:pt x="1813" y="3587"/>
                    <a:pt x="1776" y="3550"/>
                  </a:cubicBezTo>
                  <a:cubicBezTo>
                    <a:pt x="1702" y="3476"/>
                    <a:pt x="1665" y="3439"/>
                    <a:pt x="1628" y="3402"/>
                  </a:cubicBezTo>
                  <a:cubicBezTo>
                    <a:pt x="1554" y="3328"/>
                    <a:pt x="1517" y="3291"/>
                    <a:pt x="1443" y="3217"/>
                  </a:cubicBezTo>
                  <a:cubicBezTo>
                    <a:pt x="1406" y="3180"/>
                    <a:pt x="1369" y="3106"/>
                    <a:pt x="1332" y="3069"/>
                  </a:cubicBezTo>
                  <a:cubicBezTo>
                    <a:pt x="1295" y="2995"/>
                    <a:pt x="1221" y="2958"/>
                    <a:pt x="1184" y="2884"/>
                  </a:cubicBezTo>
                  <a:cubicBezTo>
                    <a:pt x="1147" y="2847"/>
                    <a:pt x="1110" y="2810"/>
                    <a:pt x="1073" y="2736"/>
                  </a:cubicBezTo>
                  <a:cubicBezTo>
                    <a:pt x="1036" y="2699"/>
                    <a:pt x="962" y="2625"/>
                    <a:pt x="925" y="2551"/>
                  </a:cubicBezTo>
                  <a:cubicBezTo>
                    <a:pt x="888" y="2514"/>
                    <a:pt x="851" y="2440"/>
                    <a:pt x="814" y="2404"/>
                  </a:cubicBezTo>
                  <a:cubicBezTo>
                    <a:pt x="777" y="2330"/>
                    <a:pt x="740" y="2293"/>
                    <a:pt x="703" y="2219"/>
                  </a:cubicBezTo>
                  <a:cubicBezTo>
                    <a:pt x="666" y="2182"/>
                    <a:pt x="666" y="2108"/>
                    <a:pt x="629" y="2071"/>
                  </a:cubicBezTo>
                  <a:cubicBezTo>
                    <a:pt x="592" y="1997"/>
                    <a:pt x="556" y="1960"/>
                    <a:pt x="519" y="1886"/>
                  </a:cubicBezTo>
                  <a:cubicBezTo>
                    <a:pt x="482" y="1812"/>
                    <a:pt x="482" y="1775"/>
                    <a:pt x="445" y="1738"/>
                  </a:cubicBezTo>
                  <a:cubicBezTo>
                    <a:pt x="408" y="1664"/>
                    <a:pt x="371" y="1590"/>
                    <a:pt x="371" y="1553"/>
                  </a:cubicBezTo>
                  <a:cubicBezTo>
                    <a:pt x="334" y="1479"/>
                    <a:pt x="334" y="1442"/>
                    <a:pt x="297" y="1368"/>
                  </a:cubicBezTo>
                  <a:cubicBezTo>
                    <a:pt x="260" y="1294"/>
                    <a:pt x="260" y="1257"/>
                    <a:pt x="223" y="1183"/>
                  </a:cubicBezTo>
                  <a:cubicBezTo>
                    <a:pt x="223" y="1146"/>
                    <a:pt x="186" y="1073"/>
                    <a:pt x="186" y="1036"/>
                  </a:cubicBezTo>
                  <a:cubicBezTo>
                    <a:pt x="149" y="962"/>
                    <a:pt x="149" y="888"/>
                    <a:pt x="112" y="851"/>
                  </a:cubicBezTo>
                  <a:cubicBezTo>
                    <a:pt x="112" y="777"/>
                    <a:pt x="112" y="740"/>
                    <a:pt x="75" y="666"/>
                  </a:cubicBezTo>
                  <a:cubicBezTo>
                    <a:pt x="75" y="592"/>
                    <a:pt x="75" y="555"/>
                    <a:pt x="38" y="481"/>
                  </a:cubicBezTo>
                  <a:cubicBezTo>
                    <a:pt x="38" y="444"/>
                    <a:pt x="38" y="370"/>
                    <a:pt x="38" y="333"/>
                  </a:cubicBezTo>
                  <a:cubicBezTo>
                    <a:pt x="38" y="262"/>
                    <a:pt x="4" y="192"/>
                    <a:pt x="1" y="153"/>
                  </a:cubicBezTo>
                  <a:lnTo>
                    <a:pt x="1" y="153"/>
                  </a:lnTo>
                  <a:cubicBezTo>
                    <a:pt x="16" y="1765"/>
                    <a:pt x="904" y="3340"/>
                    <a:pt x="2700" y="4696"/>
                  </a:cubicBezTo>
                  <a:lnTo>
                    <a:pt x="2737" y="4696"/>
                  </a:lnTo>
                  <a:cubicBezTo>
                    <a:pt x="3070" y="4918"/>
                    <a:pt x="3365" y="5139"/>
                    <a:pt x="3735" y="5361"/>
                  </a:cubicBezTo>
                  <a:cubicBezTo>
                    <a:pt x="3772" y="5361"/>
                    <a:pt x="3772" y="5361"/>
                    <a:pt x="3809" y="5398"/>
                  </a:cubicBezTo>
                  <a:cubicBezTo>
                    <a:pt x="4511" y="5805"/>
                    <a:pt x="5288" y="6138"/>
                    <a:pt x="6101" y="6433"/>
                  </a:cubicBezTo>
                  <a:cubicBezTo>
                    <a:pt x="6360" y="6507"/>
                    <a:pt x="6582" y="6581"/>
                    <a:pt x="6841" y="6655"/>
                  </a:cubicBezTo>
                  <a:cubicBezTo>
                    <a:pt x="6914" y="6692"/>
                    <a:pt x="7025" y="6729"/>
                    <a:pt x="7099" y="6729"/>
                  </a:cubicBezTo>
                  <a:cubicBezTo>
                    <a:pt x="8874" y="7247"/>
                    <a:pt x="10815" y="7505"/>
                    <a:pt x="12756" y="7505"/>
                  </a:cubicBezTo>
                  <a:cubicBezTo>
                    <a:pt x="14697" y="7505"/>
                    <a:pt x="16638" y="7247"/>
                    <a:pt x="18412" y="6729"/>
                  </a:cubicBezTo>
                  <a:cubicBezTo>
                    <a:pt x="18523" y="6692"/>
                    <a:pt x="18597" y="6692"/>
                    <a:pt x="18671" y="6655"/>
                  </a:cubicBezTo>
                  <a:cubicBezTo>
                    <a:pt x="18930" y="6581"/>
                    <a:pt x="19189" y="6507"/>
                    <a:pt x="19411" y="6396"/>
                  </a:cubicBezTo>
                  <a:cubicBezTo>
                    <a:pt x="20224" y="6138"/>
                    <a:pt x="21000" y="5768"/>
                    <a:pt x="21703" y="5361"/>
                  </a:cubicBezTo>
                  <a:lnTo>
                    <a:pt x="21740" y="5361"/>
                  </a:lnTo>
                  <a:cubicBezTo>
                    <a:pt x="22109" y="5139"/>
                    <a:pt x="22442" y="4918"/>
                    <a:pt x="22738" y="4696"/>
                  </a:cubicBezTo>
                  <a:cubicBezTo>
                    <a:pt x="22738" y="4696"/>
                    <a:pt x="22775" y="4696"/>
                    <a:pt x="22775" y="4659"/>
                  </a:cubicBezTo>
                  <a:cubicBezTo>
                    <a:pt x="24550" y="3365"/>
                    <a:pt x="25437" y="1775"/>
                    <a:pt x="25437" y="185"/>
                  </a:cubicBezTo>
                  <a:lnTo>
                    <a:pt x="25437"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6"/>
            <p:cNvSpPr/>
            <p:nvPr/>
          </p:nvSpPr>
          <p:spPr>
            <a:xfrm flipH="1">
              <a:off x="6661229" y="3476295"/>
              <a:ext cx="1340539" cy="773688"/>
            </a:xfrm>
            <a:custGeom>
              <a:avLst/>
              <a:gdLst/>
              <a:ahLst/>
              <a:cxnLst/>
              <a:rect l="l" t="t" r="r" b="b"/>
              <a:pathLst>
                <a:path w="25511" h="14725" extrusionOk="0">
                  <a:moveTo>
                    <a:pt x="12668" y="481"/>
                  </a:moveTo>
                  <a:cubicBezTo>
                    <a:pt x="15704" y="481"/>
                    <a:pt x="18745" y="1156"/>
                    <a:pt x="21074" y="2505"/>
                  </a:cubicBezTo>
                  <a:cubicBezTo>
                    <a:pt x="21222" y="2579"/>
                    <a:pt x="21370" y="2653"/>
                    <a:pt x="21481" y="2764"/>
                  </a:cubicBezTo>
                  <a:cubicBezTo>
                    <a:pt x="21555" y="2801"/>
                    <a:pt x="21592" y="2801"/>
                    <a:pt x="21629" y="2838"/>
                  </a:cubicBezTo>
                  <a:cubicBezTo>
                    <a:pt x="21703" y="2912"/>
                    <a:pt x="21814" y="2949"/>
                    <a:pt x="21888" y="3023"/>
                  </a:cubicBezTo>
                  <a:cubicBezTo>
                    <a:pt x="21962" y="3060"/>
                    <a:pt x="21999" y="3097"/>
                    <a:pt x="22036" y="3134"/>
                  </a:cubicBezTo>
                  <a:cubicBezTo>
                    <a:pt x="22109" y="3171"/>
                    <a:pt x="22183" y="3245"/>
                    <a:pt x="22257" y="3282"/>
                  </a:cubicBezTo>
                  <a:cubicBezTo>
                    <a:pt x="22331" y="3356"/>
                    <a:pt x="22368" y="3393"/>
                    <a:pt x="22405" y="3430"/>
                  </a:cubicBezTo>
                  <a:cubicBezTo>
                    <a:pt x="22479" y="3467"/>
                    <a:pt x="22553" y="3541"/>
                    <a:pt x="22590" y="3578"/>
                  </a:cubicBezTo>
                  <a:cubicBezTo>
                    <a:pt x="22664" y="3615"/>
                    <a:pt x="22701" y="3652"/>
                    <a:pt x="22738" y="3725"/>
                  </a:cubicBezTo>
                  <a:cubicBezTo>
                    <a:pt x="22812" y="3762"/>
                    <a:pt x="22849" y="3799"/>
                    <a:pt x="22923" y="3873"/>
                  </a:cubicBezTo>
                  <a:cubicBezTo>
                    <a:pt x="22960" y="3910"/>
                    <a:pt x="22997" y="3947"/>
                    <a:pt x="23034" y="4021"/>
                  </a:cubicBezTo>
                  <a:cubicBezTo>
                    <a:pt x="23108" y="4058"/>
                    <a:pt x="23145" y="4132"/>
                    <a:pt x="23219" y="4169"/>
                  </a:cubicBezTo>
                  <a:cubicBezTo>
                    <a:pt x="23256" y="4206"/>
                    <a:pt x="23293" y="4280"/>
                    <a:pt x="23329" y="4317"/>
                  </a:cubicBezTo>
                  <a:cubicBezTo>
                    <a:pt x="23366" y="4354"/>
                    <a:pt x="23440" y="4428"/>
                    <a:pt x="23477" y="4465"/>
                  </a:cubicBezTo>
                  <a:cubicBezTo>
                    <a:pt x="23514" y="4539"/>
                    <a:pt x="23551" y="4576"/>
                    <a:pt x="23588" y="4613"/>
                  </a:cubicBezTo>
                  <a:cubicBezTo>
                    <a:pt x="23625" y="4687"/>
                    <a:pt x="23662" y="4724"/>
                    <a:pt x="23699" y="4798"/>
                  </a:cubicBezTo>
                  <a:cubicBezTo>
                    <a:pt x="23736" y="4835"/>
                    <a:pt x="23773" y="4872"/>
                    <a:pt x="23810" y="4945"/>
                  </a:cubicBezTo>
                  <a:cubicBezTo>
                    <a:pt x="23847" y="4982"/>
                    <a:pt x="23884" y="5056"/>
                    <a:pt x="23921" y="5093"/>
                  </a:cubicBezTo>
                  <a:cubicBezTo>
                    <a:pt x="23921" y="5130"/>
                    <a:pt x="23958" y="5204"/>
                    <a:pt x="23995" y="5241"/>
                  </a:cubicBezTo>
                  <a:cubicBezTo>
                    <a:pt x="24032" y="5315"/>
                    <a:pt x="24069" y="5352"/>
                    <a:pt x="24069" y="5426"/>
                  </a:cubicBezTo>
                  <a:cubicBezTo>
                    <a:pt x="24106" y="5463"/>
                    <a:pt x="24143" y="5500"/>
                    <a:pt x="24143" y="5574"/>
                  </a:cubicBezTo>
                  <a:cubicBezTo>
                    <a:pt x="24180" y="5611"/>
                    <a:pt x="24217" y="5685"/>
                    <a:pt x="24217" y="5722"/>
                  </a:cubicBezTo>
                  <a:cubicBezTo>
                    <a:pt x="24254" y="5796"/>
                    <a:pt x="24254" y="5833"/>
                    <a:pt x="24291" y="5907"/>
                  </a:cubicBezTo>
                  <a:cubicBezTo>
                    <a:pt x="24328" y="5944"/>
                    <a:pt x="24328" y="6018"/>
                    <a:pt x="24365" y="6055"/>
                  </a:cubicBezTo>
                  <a:cubicBezTo>
                    <a:pt x="24365" y="6129"/>
                    <a:pt x="24402" y="6166"/>
                    <a:pt x="24402" y="6202"/>
                  </a:cubicBezTo>
                  <a:cubicBezTo>
                    <a:pt x="24402" y="6276"/>
                    <a:pt x="24439" y="6350"/>
                    <a:pt x="24439" y="6387"/>
                  </a:cubicBezTo>
                  <a:cubicBezTo>
                    <a:pt x="24476" y="6424"/>
                    <a:pt x="24476" y="6498"/>
                    <a:pt x="24476" y="6535"/>
                  </a:cubicBezTo>
                  <a:cubicBezTo>
                    <a:pt x="24513" y="6609"/>
                    <a:pt x="24513" y="6646"/>
                    <a:pt x="24513" y="6720"/>
                  </a:cubicBezTo>
                  <a:cubicBezTo>
                    <a:pt x="24513" y="6757"/>
                    <a:pt x="24550" y="6831"/>
                    <a:pt x="24550" y="6868"/>
                  </a:cubicBezTo>
                  <a:cubicBezTo>
                    <a:pt x="24550" y="6942"/>
                    <a:pt x="24550" y="6979"/>
                    <a:pt x="24550" y="7053"/>
                  </a:cubicBezTo>
                  <a:cubicBezTo>
                    <a:pt x="24550" y="7090"/>
                    <a:pt x="24550" y="7164"/>
                    <a:pt x="24586" y="7201"/>
                  </a:cubicBezTo>
                  <a:cubicBezTo>
                    <a:pt x="24586" y="7275"/>
                    <a:pt x="24586" y="7312"/>
                    <a:pt x="24586" y="7386"/>
                  </a:cubicBezTo>
                  <a:cubicBezTo>
                    <a:pt x="24586" y="7459"/>
                    <a:pt x="24586" y="7496"/>
                    <a:pt x="24586" y="7570"/>
                  </a:cubicBezTo>
                  <a:cubicBezTo>
                    <a:pt x="24513" y="8790"/>
                    <a:pt x="23884" y="10047"/>
                    <a:pt x="22701" y="11120"/>
                  </a:cubicBezTo>
                  <a:cubicBezTo>
                    <a:pt x="22442" y="11304"/>
                    <a:pt x="22183" y="11526"/>
                    <a:pt x="21925" y="11711"/>
                  </a:cubicBezTo>
                  <a:cubicBezTo>
                    <a:pt x="21888" y="11748"/>
                    <a:pt x="21888" y="11748"/>
                    <a:pt x="21888" y="11748"/>
                  </a:cubicBezTo>
                  <a:cubicBezTo>
                    <a:pt x="21629" y="11933"/>
                    <a:pt x="21407" y="12081"/>
                    <a:pt x="21148" y="12229"/>
                  </a:cubicBezTo>
                  <a:cubicBezTo>
                    <a:pt x="20372" y="12672"/>
                    <a:pt x="19558" y="13005"/>
                    <a:pt x="18671" y="13301"/>
                  </a:cubicBezTo>
                  <a:cubicBezTo>
                    <a:pt x="18449" y="13375"/>
                    <a:pt x="18191" y="13486"/>
                    <a:pt x="17932" y="13560"/>
                  </a:cubicBezTo>
                  <a:cubicBezTo>
                    <a:pt x="17821" y="13597"/>
                    <a:pt x="17673" y="13597"/>
                    <a:pt x="17562" y="13634"/>
                  </a:cubicBezTo>
                  <a:cubicBezTo>
                    <a:pt x="16028" y="14022"/>
                    <a:pt x="14392" y="14216"/>
                    <a:pt x="12756" y="14216"/>
                  </a:cubicBezTo>
                  <a:cubicBezTo>
                    <a:pt x="11120" y="14216"/>
                    <a:pt x="9484" y="14022"/>
                    <a:pt x="7950" y="13634"/>
                  </a:cubicBezTo>
                  <a:cubicBezTo>
                    <a:pt x="7839" y="13634"/>
                    <a:pt x="7691" y="13597"/>
                    <a:pt x="7580" y="13560"/>
                  </a:cubicBezTo>
                  <a:cubicBezTo>
                    <a:pt x="7321" y="13486"/>
                    <a:pt x="7062" y="13412"/>
                    <a:pt x="6841" y="13301"/>
                  </a:cubicBezTo>
                  <a:cubicBezTo>
                    <a:pt x="5953" y="13042"/>
                    <a:pt x="5103" y="12672"/>
                    <a:pt x="4327" y="12229"/>
                  </a:cubicBezTo>
                  <a:cubicBezTo>
                    <a:pt x="4068" y="12081"/>
                    <a:pt x="3809" y="11933"/>
                    <a:pt x="3587" y="11748"/>
                  </a:cubicBezTo>
                  <a:cubicBezTo>
                    <a:pt x="3291" y="11526"/>
                    <a:pt x="3033" y="11341"/>
                    <a:pt x="2774" y="11120"/>
                  </a:cubicBezTo>
                  <a:cubicBezTo>
                    <a:pt x="1554" y="10010"/>
                    <a:pt x="888" y="8753"/>
                    <a:pt x="851" y="7496"/>
                  </a:cubicBezTo>
                  <a:cubicBezTo>
                    <a:pt x="851" y="7386"/>
                    <a:pt x="851" y="7275"/>
                    <a:pt x="851" y="7164"/>
                  </a:cubicBezTo>
                  <a:cubicBezTo>
                    <a:pt x="851" y="7127"/>
                    <a:pt x="851" y="7053"/>
                    <a:pt x="851" y="7016"/>
                  </a:cubicBezTo>
                  <a:cubicBezTo>
                    <a:pt x="851" y="6979"/>
                    <a:pt x="851" y="6905"/>
                    <a:pt x="888" y="6831"/>
                  </a:cubicBezTo>
                  <a:cubicBezTo>
                    <a:pt x="888" y="6794"/>
                    <a:pt x="888" y="6757"/>
                    <a:pt x="888" y="6683"/>
                  </a:cubicBezTo>
                  <a:cubicBezTo>
                    <a:pt x="888" y="6646"/>
                    <a:pt x="925" y="6572"/>
                    <a:pt x="925" y="6535"/>
                  </a:cubicBezTo>
                  <a:cubicBezTo>
                    <a:pt x="925" y="6461"/>
                    <a:pt x="962" y="6424"/>
                    <a:pt x="962" y="6350"/>
                  </a:cubicBezTo>
                  <a:cubicBezTo>
                    <a:pt x="962" y="6313"/>
                    <a:pt x="999" y="6239"/>
                    <a:pt x="999" y="6202"/>
                  </a:cubicBezTo>
                  <a:cubicBezTo>
                    <a:pt x="1036" y="6129"/>
                    <a:pt x="1036" y="6092"/>
                    <a:pt x="1073" y="6055"/>
                  </a:cubicBezTo>
                  <a:cubicBezTo>
                    <a:pt x="1073" y="5981"/>
                    <a:pt x="1110" y="5907"/>
                    <a:pt x="1110" y="5870"/>
                  </a:cubicBezTo>
                  <a:cubicBezTo>
                    <a:pt x="1147" y="5833"/>
                    <a:pt x="1147" y="5759"/>
                    <a:pt x="1184" y="5722"/>
                  </a:cubicBezTo>
                  <a:cubicBezTo>
                    <a:pt x="1184" y="5648"/>
                    <a:pt x="1221" y="5611"/>
                    <a:pt x="1258" y="5537"/>
                  </a:cubicBezTo>
                  <a:cubicBezTo>
                    <a:pt x="1258" y="5500"/>
                    <a:pt x="1295" y="5426"/>
                    <a:pt x="1332" y="5389"/>
                  </a:cubicBezTo>
                  <a:cubicBezTo>
                    <a:pt x="1369" y="5352"/>
                    <a:pt x="1369" y="5278"/>
                    <a:pt x="1406" y="5241"/>
                  </a:cubicBezTo>
                  <a:cubicBezTo>
                    <a:pt x="1443" y="5167"/>
                    <a:pt x="1480" y="5130"/>
                    <a:pt x="1517" y="5093"/>
                  </a:cubicBezTo>
                  <a:cubicBezTo>
                    <a:pt x="1517" y="5019"/>
                    <a:pt x="1554" y="4982"/>
                    <a:pt x="1591" y="4909"/>
                  </a:cubicBezTo>
                  <a:cubicBezTo>
                    <a:pt x="1628" y="4872"/>
                    <a:pt x="1665" y="4798"/>
                    <a:pt x="1702" y="4761"/>
                  </a:cubicBezTo>
                  <a:cubicBezTo>
                    <a:pt x="1739" y="4724"/>
                    <a:pt x="1776" y="4650"/>
                    <a:pt x="1813" y="4613"/>
                  </a:cubicBezTo>
                  <a:cubicBezTo>
                    <a:pt x="1850" y="4539"/>
                    <a:pt x="1886" y="4502"/>
                    <a:pt x="1923" y="4465"/>
                  </a:cubicBezTo>
                  <a:cubicBezTo>
                    <a:pt x="1960" y="4391"/>
                    <a:pt x="2034" y="4354"/>
                    <a:pt x="2071" y="4317"/>
                  </a:cubicBezTo>
                  <a:cubicBezTo>
                    <a:pt x="2108" y="4243"/>
                    <a:pt x="2145" y="4206"/>
                    <a:pt x="2182" y="4169"/>
                  </a:cubicBezTo>
                  <a:cubicBezTo>
                    <a:pt x="2219" y="4095"/>
                    <a:pt x="2293" y="4058"/>
                    <a:pt x="2330" y="3984"/>
                  </a:cubicBezTo>
                  <a:cubicBezTo>
                    <a:pt x="2367" y="3947"/>
                    <a:pt x="2404" y="3910"/>
                    <a:pt x="2478" y="3873"/>
                  </a:cubicBezTo>
                  <a:cubicBezTo>
                    <a:pt x="2515" y="3799"/>
                    <a:pt x="2589" y="3762"/>
                    <a:pt x="2626" y="3688"/>
                  </a:cubicBezTo>
                  <a:cubicBezTo>
                    <a:pt x="2700" y="3652"/>
                    <a:pt x="2737" y="3615"/>
                    <a:pt x="2774" y="3578"/>
                  </a:cubicBezTo>
                  <a:cubicBezTo>
                    <a:pt x="2848" y="3504"/>
                    <a:pt x="2922" y="3467"/>
                    <a:pt x="2996" y="3393"/>
                  </a:cubicBezTo>
                  <a:cubicBezTo>
                    <a:pt x="3033" y="3356"/>
                    <a:pt x="3070" y="3319"/>
                    <a:pt x="3107" y="3282"/>
                  </a:cubicBezTo>
                  <a:cubicBezTo>
                    <a:pt x="3180" y="3245"/>
                    <a:pt x="3254" y="3171"/>
                    <a:pt x="3328" y="3134"/>
                  </a:cubicBezTo>
                  <a:cubicBezTo>
                    <a:pt x="3365" y="3097"/>
                    <a:pt x="3439" y="3060"/>
                    <a:pt x="3476" y="3023"/>
                  </a:cubicBezTo>
                  <a:cubicBezTo>
                    <a:pt x="3550" y="2949"/>
                    <a:pt x="3624" y="2912"/>
                    <a:pt x="3698" y="2875"/>
                  </a:cubicBezTo>
                  <a:cubicBezTo>
                    <a:pt x="3772" y="2838"/>
                    <a:pt x="3809" y="2801"/>
                    <a:pt x="3883" y="2764"/>
                  </a:cubicBezTo>
                  <a:cubicBezTo>
                    <a:pt x="3994" y="2653"/>
                    <a:pt x="4142" y="2579"/>
                    <a:pt x="4290" y="2505"/>
                  </a:cubicBezTo>
                  <a:cubicBezTo>
                    <a:pt x="6600" y="1156"/>
                    <a:pt x="9632" y="481"/>
                    <a:pt x="12668" y="481"/>
                  </a:cubicBezTo>
                  <a:close/>
                  <a:moveTo>
                    <a:pt x="12668" y="1"/>
                  </a:moveTo>
                  <a:cubicBezTo>
                    <a:pt x="9410" y="1"/>
                    <a:pt x="6157" y="712"/>
                    <a:pt x="3698" y="2136"/>
                  </a:cubicBezTo>
                  <a:cubicBezTo>
                    <a:pt x="1221" y="3578"/>
                    <a:pt x="1" y="5463"/>
                    <a:pt x="1" y="7349"/>
                  </a:cubicBezTo>
                  <a:cubicBezTo>
                    <a:pt x="1" y="7423"/>
                    <a:pt x="1" y="7459"/>
                    <a:pt x="1" y="7533"/>
                  </a:cubicBezTo>
                  <a:cubicBezTo>
                    <a:pt x="1" y="7570"/>
                    <a:pt x="1" y="7644"/>
                    <a:pt x="1" y="7718"/>
                  </a:cubicBezTo>
                  <a:cubicBezTo>
                    <a:pt x="1" y="7755"/>
                    <a:pt x="1" y="7829"/>
                    <a:pt x="38" y="7903"/>
                  </a:cubicBezTo>
                  <a:cubicBezTo>
                    <a:pt x="38" y="7940"/>
                    <a:pt x="38" y="8014"/>
                    <a:pt x="38" y="8051"/>
                  </a:cubicBezTo>
                  <a:cubicBezTo>
                    <a:pt x="75" y="8125"/>
                    <a:pt x="75" y="8162"/>
                    <a:pt x="75" y="8236"/>
                  </a:cubicBezTo>
                  <a:cubicBezTo>
                    <a:pt x="112" y="8310"/>
                    <a:pt x="112" y="8347"/>
                    <a:pt x="112" y="8421"/>
                  </a:cubicBezTo>
                  <a:cubicBezTo>
                    <a:pt x="149" y="8458"/>
                    <a:pt x="149" y="8532"/>
                    <a:pt x="186" y="8606"/>
                  </a:cubicBezTo>
                  <a:cubicBezTo>
                    <a:pt x="186" y="8643"/>
                    <a:pt x="223" y="8716"/>
                    <a:pt x="223" y="8753"/>
                  </a:cubicBezTo>
                  <a:cubicBezTo>
                    <a:pt x="260" y="8827"/>
                    <a:pt x="260" y="8864"/>
                    <a:pt x="297" y="8938"/>
                  </a:cubicBezTo>
                  <a:cubicBezTo>
                    <a:pt x="297" y="9012"/>
                    <a:pt x="334" y="9049"/>
                    <a:pt x="371" y="9123"/>
                  </a:cubicBezTo>
                  <a:cubicBezTo>
                    <a:pt x="371" y="9160"/>
                    <a:pt x="408" y="9234"/>
                    <a:pt x="445" y="9271"/>
                  </a:cubicBezTo>
                  <a:cubicBezTo>
                    <a:pt x="482" y="9345"/>
                    <a:pt x="482" y="9382"/>
                    <a:pt x="519" y="9456"/>
                  </a:cubicBezTo>
                  <a:cubicBezTo>
                    <a:pt x="556" y="9530"/>
                    <a:pt x="592" y="9567"/>
                    <a:pt x="629" y="9641"/>
                  </a:cubicBezTo>
                  <a:cubicBezTo>
                    <a:pt x="666" y="9678"/>
                    <a:pt x="666" y="9752"/>
                    <a:pt x="703" y="9789"/>
                  </a:cubicBezTo>
                  <a:cubicBezTo>
                    <a:pt x="740" y="9863"/>
                    <a:pt x="777" y="9900"/>
                    <a:pt x="814" y="9974"/>
                  </a:cubicBezTo>
                  <a:cubicBezTo>
                    <a:pt x="851" y="10010"/>
                    <a:pt x="888" y="10084"/>
                    <a:pt x="925" y="10121"/>
                  </a:cubicBezTo>
                  <a:cubicBezTo>
                    <a:pt x="962" y="10195"/>
                    <a:pt x="1036" y="10269"/>
                    <a:pt x="1073" y="10306"/>
                  </a:cubicBezTo>
                  <a:cubicBezTo>
                    <a:pt x="1110" y="10380"/>
                    <a:pt x="1147" y="10417"/>
                    <a:pt x="1184" y="10454"/>
                  </a:cubicBezTo>
                  <a:cubicBezTo>
                    <a:pt x="1221" y="10528"/>
                    <a:pt x="1295" y="10565"/>
                    <a:pt x="1332" y="10639"/>
                  </a:cubicBezTo>
                  <a:cubicBezTo>
                    <a:pt x="1369" y="10676"/>
                    <a:pt x="1406" y="10750"/>
                    <a:pt x="1443" y="10787"/>
                  </a:cubicBezTo>
                  <a:cubicBezTo>
                    <a:pt x="1517" y="10861"/>
                    <a:pt x="1554" y="10898"/>
                    <a:pt x="1628" y="10972"/>
                  </a:cubicBezTo>
                  <a:cubicBezTo>
                    <a:pt x="1665" y="11009"/>
                    <a:pt x="1702" y="11046"/>
                    <a:pt x="1776" y="11120"/>
                  </a:cubicBezTo>
                  <a:cubicBezTo>
                    <a:pt x="1813" y="11157"/>
                    <a:pt x="1886" y="11231"/>
                    <a:pt x="1960" y="11267"/>
                  </a:cubicBezTo>
                  <a:cubicBezTo>
                    <a:pt x="1997" y="11341"/>
                    <a:pt x="2034" y="11378"/>
                    <a:pt x="2108" y="11415"/>
                  </a:cubicBezTo>
                  <a:cubicBezTo>
                    <a:pt x="2182" y="11489"/>
                    <a:pt x="2256" y="11526"/>
                    <a:pt x="2330" y="11600"/>
                  </a:cubicBezTo>
                  <a:cubicBezTo>
                    <a:pt x="2367" y="11637"/>
                    <a:pt x="2404" y="11674"/>
                    <a:pt x="2478" y="11711"/>
                  </a:cubicBezTo>
                  <a:cubicBezTo>
                    <a:pt x="2552" y="11785"/>
                    <a:pt x="2626" y="11859"/>
                    <a:pt x="2737" y="11933"/>
                  </a:cubicBezTo>
                  <a:cubicBezTo>
                    <a:pt x="2774" y="11933"/>
                    <a:pt x="2811" y="11970"/>
                    <a:pt x="2848" y="12007"/>
                  </a:cubicBezTo>
                  <a:cubicBezTo>
                    <a:pt x="2959" y="12081"/>
                    <a:pt x="3070" y="12155"/>
                    <a:pt x="3143" y="12229"/>
                  </a:cubicBezTo>
                  <a:cubicBezTo>
                    <a:pt x="3217" y="12229"/>
                    <a:pt x="3254" y="12266"/>
                    <a:pt x="3291" y="12303"/>
                  </a:cubicBezTo>
                  <a:cubicBezTo>
                    <a:pt x="3439" y="12377"/>
                    <a:pt x="3587" y="12488"/>
                    <a:pt x="3735" y="12561"/>
                  </a:cubicBezTo>
                  <a:cubicBezTo>
                    <a:pt x="6231" y="14003"/>
                    <a:pt x="9493" y="14724"/>
                    <a:pt x="12751" y="14724"/>
                  </a:cubicBezTo>
                  <a:cubicBezTo>
                    <a:pt x="16009" y="14724"/>
                    <a:pt x="19263" y="14003"/>
                    <a:pt x="21740" y="12561"/>
                  </a:cubicBezTo>
                  <a:cubicBezTo>
                    <a:pt x="21888" y="12488"/>
                    <a:pt x="22036" y="12414"/>
                    <a:pt x="22183" y="12303"/>
                  </a:cubicBezTo>
                  <a:cubicBezTo>
                    <a:pt x="22257" y="12266"/>
                    <a:pt x="22294" y="12229"/>
                    <a:pt x="22368" y="12192"/>
                  </a:cubicBezTo>
                  <a:cubicBezTo>
                    <a:pt x="22442" y="12118"/>
                    <a:pt x="22516" y="12081"/>
                    <a:pt x="22590" y="12007"/>
                  </a:cubicBezTo>
                  <a:cubicBezTo>
                    <a:pt x="22664" y="11970"/>
                    <a:pt x="22701" y="11933"/>
                    <a:pt x="22775" y="11896"/>
                  </a:cubicBezTo>
                  <a:cubicBezTo>
                    <a:pt x="22849" y="11822"/>
                    <a:pt x="22923" y="11785"/>
                    <a:pt x="22997" y="11711"/>
                  </a:cubicBezTo>
                  <a:cubicBezTo>
                    <a:pt x="23034" y="11674"/>
                    <a:pt x="23108" y="11637"/>
                    <a:pt x="23145" y="11600"/>
                  </a:cubicBezTo>
                  <a:cubicBezTo>
                    <a:pt x="23219" y="11526"/>
                    <a:pt x="23293" y="11489"/>
                    <a:pt x="23366" y="11415"/>
                  </a:cubicBezTo>
                  <a:cubicBezTo>
                    <a:pt x="23403" y="11378"/>
                    <a:pt x="23440" y="11341"/>
                    <a:pt x="23514" y="11304"/>
                  </a:cubicBezTo>
                  <a:cubicBezTo>
                    <a:pt x="23551" y="11231"/>
                    <a:pt x="23625" y="11194"/>
                    <a:pt x="23699" y="11120"/>
                  </a:cubicBezTo>
                  <a:cubicBezTo>
                    <a:pt x="23736" y="11083"/>
                    <a:pt x="23773" y="11009"/>
                    <a:pt x="23810" y="10972"/>
                  </a:cubicBezTo>
                  <a:cubicBezTo>
                    <a:pt x="23884" y="10898"/>
                    <a:pt x="23921" y="10861"/>
                    <a:pt x="23995" y="10787"/>
                  </a:cubicBezTo>
                  <a:cubicBezTo>
                    <a:pt x="24032" y="10750"/>
                    <a:pt x="24069" y="10713"/>
                    <a:pt x="24106" y="10639"/>
                  </a:cubicBezTo>
                  <a:cubicBezTo>
                    <a:pt x="24180" y="10602"/>
                    <a:pt x="24217" y="10528"/>
                    <a:pt x="24254" y="10491"/>
                  </a:cubicBezTo>
                  <a:cubicBezTo>
                    <a:pt x="24291" y="10417"/>
                    <a:pt x="24328" y="10380"/>
                    <a:pt x="24365" y="10306"/>
                  </a:cubicBezTo>
                  <a:cubicBezTo>
                    <a:pt x="24439" y="10269"/>
                    <a:pt x="24476" y="10195"/>
                    <a:pt x="24513" y="10158"/>
                  </a:cubicBezTo>
                  <a:cubicBezTo>
                    <a:pt x="24550" y="10084"/>
                    <a:pt x="24586" y="10047"/>
                    <a:pt x="24623" y="9974"/>
                  </a:cubicBezTo>
                  <a:cubicBezTo>
                    <a:pt x="24660" y="9937"/>
                    <a:pt x="24697" y="9863"/>
                    <a:pt x="24734" y="9826"/>
                  </a:cubicBezTo>
                  <a:cubicBezTo>
                    <a:pt x="24771" y="9752"/>
                    <a:pt x="24771" y="9715"/>
                    <a:pt x="24808" y="9641"/>
                  </a:cubicBezTo>
                  <a:cubicBezTo>
                    <a:pt x="24845" y="9604"/>
                    <a:pt x="24882" y="9530"/>
                    <a:pt x="24919" y="9493"/>
                  </a:cubicBezTo>
                  <a:cubicBezTo>
                    <a:pt x="24956" y="9419"/>
                    <a:pt x="24956" y="9382"/>
                    <a:pt x="24993" y="9308"/>
                  </a:cubicBezTo>
                  <a:cubicBezTo>
                    <a:pt x="25030" y="9234"/>
                    <a:pt x="25030" y="9197"/>
                    <a:pt x="25067" y="9123"/>
                  </a:cubicBezTo>
                  <a:cubicBezTo>
                    <a:pt x="25104" y="9086"/>
                    <a:pt x="25104" y="9012"/>
                    <a:pt x="25141" y="8975"/>
                  </a:cubicBezTo>
                  <a:cubicBezTo>
                    <a:pt x="25141" y="8901"/>
                    <a:pt x="25178" y="8864"/>
                    <a:pt x="25215" y="8790"/>
                  </a:cubicBezTo>
                  <a:cubicBezTo>
                    <a:pt x="25215" y="8716"/>
                    <a:pt x="25215" y="8680"/>
                    <a:pt x="25252" y="8606"/>
                  </a:cubicBezTo>
                  <a:cubicBezTo>
                    <a:pt x="25252" y="8569"/>
                    <a:pt x="25289" y="8495"/>
                    <a:pt x="25289" y="8421"/>
                  </a:cubicBezTo>
                  <a:cubicBezTo>
                    <a:pt x="25326" y="8384"/>
                    <a:pt x="25326" y="8310"/>
                    <a:pt x="25326" y="8273"/>
                  </a:cubicBezTo>
                  <a:cubicBezTo>
                    <a:pt x="25363" y="8199"/>
                    <a:pt x="25363" y="8162"/>
                    <a:pt x="25363" y="8088"/>
                  </a:cubicBezTo>
                  <a:cubicBezTo>
                    <a:pt x="25363" y="8014"/>
                    <a:pt x="25400" y="7977"/>
                    <a:pt x="25400" y="7903"/>
                  </a:cubicBezTo>
                  <a:cubicBezTo>
                    <a:pt x="25400" y="7866"/>
                    <a:pt x="25400" y="7792"/>
                    <a:pt x="25400" y="7718"/>
                  </a:cubicBezTo>
                  <a:cubicBezTo>
                    <a:pt x="25437" y="7681"/>
                    <a:pt x="25437" y="7607"/>
                    <a:pt x="25437" y="7570"/>
                  </a:cubicBezTo>
                  <a:cubicBezTo>
                    <a:pt x="25511" y="5611"/>
                    <a:pt x="24254" y="3652"/>
                    <a:pt x="21666" y="2136"/>
                  </a:cubicBezTo>
                  <a:cubicBezTo>
                    <a:pt x="19189" y="712"/>
                    <a:pt x="15926" y="1"/>
                    <a:pt x="12668"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6"/>
            <p:cNvSpPr/>
            <p:nvPr/>
          </p:nvSpPr>
          <p:spPr>
            <a:xfrm flipH="1">
              <a:off x="7436377" y="3729825"/>
              <a:ext cx="69993" cy="76292"/>
            </a:xfrm>
            <a:custGeom>
              <a:avLst/>
              <a:gdLst/>
              <a:ahLst/>
              <a:cxnLst/>
              <a:rect l="l" t="t" r="r" b="b"/>
              <a:pathLst>
                <a:path w="1332" h="1452" extrusionOk="0">
                  <a:moveTo>
                    <a:pt x="1168" y="0"/>
                  </a:moveTo>
                  <a:cubicBezTo>
                    <a:pt x="902" y="0"/>
                    <a:pt x="666" y="77"/>
                    <a:pt x="481" y="231"/>
                  </a:cubicBezTo>
                  <a:cubicBezTo>
                    <a:pt x="444" y="268"/>
                    <a:pt x="370" y="305"/>
                    <a:pt x="370" y="342"/>
                  </a:cubicBezTo>
                  <a:cubicBezTo>
                    <a:pt x="296" y="379"/>
                    <a:pt x="296" y="453"/>
                    <a:pt x="259" y="490"/>
                  </a:cubicBezTo>
                  <a:cubicBezTo>
                    <a:pt x="222" y="527"/>
                    <a:pt x="185" y="564"/>
                    <a:pt x="148" y="638"/>
                  </a:cubicBezTo>
                  <a:cubicBezTo>
                    <a:pt x="111" y="712"/>
                    <a:pt x="111" y="786"/>
                    <a:pt x="74" y="860"/>
                  </a:cubicBezTo>
                  <a:cubicBezTo>
                    <a:pt x="74" y="897"/>
                    <a:pt x="37" y="934"/>
                    <a:pt x="37" y="1008"/>
                  </a:cubicBezTo>
                  <a:cubicBezTo>
                    <a:pt x="0" y="1156"/>
                    <a:pt x="0" y="1304"/>
                    <a:pt x="0" y="1451"/>
                  </a:cubicBezTo>
                  <a:lnTo>
                    <a:pt x="1184" y="749"/>
                  </a:lnTo>
                  <a:cubicBezTo>
                    <a:pt x="1184" y="453"/>
                    <a:pt x="1258" y="194"/>
                    <a:pt x="1331" y="10"/>
                  </a:cubicBezTo>
                  <a:cubicBezTo>
                    <a:pt x="1276" y="3"/>
                    <a:pt x="1222" y="0"/>
                    <a:pt x="1168"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6"/>
            <p:cNvSpPr/>
            <p:nvPr/>
          </p:nvSpPr>
          <p:spPr>
            <a:xfrm flipH="1">
              <a:off x="7496593" y="3625418"/>
              <a:ext cx="91380" cy="134088"/>
            </a:xfrm>
            <a:custGeom>
              <a:avLst/>
              <a:gdLst/>
              <a:ahLst/>
              <a:cxnLst/>
              <a:rect l="l" t="t" r="r" b="b"/>
              <a:pathLst>
                <a:path w="1739" h="2552" extrusionOk="0">
                  <a:moveTo>
                    <a:pt x="1738" y="0"/>
                  </a:moveTo>
                  <a:cubicBezTo>
                    <a:pt x="1443" y="37"/>
                    <a:pt x="1184" y="148"/>
                    <a:pt x="962" y="333"/>
                  </a:cubicBezTo>
                  <a:cubicBezTo>
                    <a:pt x="925" y="333"/>
                    <a:pt x="888" y="370"/>
                    <a:pt x="851" y="407"/>
                  </a:cubicBezTo>
                  <a:cubicBezTo>
                    <a:pt x="814" y="444"/>
                    <a:pt x="777" y="481"/>
                    <a:pt x="740" y="518"/>
                  </a:cubicBezTo>
                  <a:cubicBezTo>
                    <a:pt x="703" y="518"/>
                    <a:pt x="666" y="555"/>
                    <a:pt x="629" y="592"/>
                  </a:cubicBezTo>
                  <a:cubicBezTo>
                    <a:pt x="592" y="629"/>
                    <a:pt x="555" y="666"/>
                    <a:pt x="555" y="740"/>
                  </a:cubicBezTo>
                  <a:cubicBezTo>
                    <a:pt x="518" y="777"/>
                    <a:pt x="481" y="777"/>
                    <a:pt x="444" y="814"/>
                  </a:cubicBezTo>
                  <a:cubicBezTo>
                    <a:pt x="407" y="887"/>
                    <a:pt x="407" y="924"/>
                    <a:pt x="370" y="998"/>
                  </a:cubicBezTo>
                  <a:cubicBezTo>
                    <a:pt x="333" y="1035"/>
                    <a:pt x="333" y="1072"/>
                    <a:pt x="296" y="1109"/>
                  </a:cubicBezTo>
                  <a:cubicBezTo>
                    <a:pt x="260" y="1146"/>
                    <a:pt x="260" y="1220"/>
                    <a:pt x="223" y="1294"/>
                  </a:cubicBezTo>
                  <a:cubicBezTo>
                    <a:pt x="223" y="1331"/>
                    <a:pt x="186" y="1368"/>
                    <a:pt x="186" y="1405"/>
                  </a:cubicBezTo>
                  <a:cubicBezTo>
                    <a:pt x="149" y="1479"/>
                    <a:pt x="149" y="1553"/>
                    <a:pt x="112" y="1627"/>
                  </a:cubicBezTo>
                  <a:cubicBezTo>
                    <a:pt x="112" y="1664"/>
                    <a:pt x="112" y="1701"/>
                    <a:pt x="75" y="1775"/>
                  </a:cubicBezTo>
                  <a:cubicBezTo>
                    <a:pt x="75" y="1849"/>
                    <a:pt x="75" y="1923"/>
                    <a:pt x="38" y="2034"/>
                  </a:cubicBezTo>
                  <a:cubicBezTo>
                    <a:pt x="38" y="2071"/>
                    <a:pt x="38" y="2107"/>
                    <a:pt x="38" y="2144"/>
                  </a:cubicBezTo>
                  <a:cubicBezTo>
                    <a:pt x="38" y="2292"/>
                    <a:pt x="1" y="2403"/>
                    <a:pt x="1" y="2551"/>
                  </a:cubicBezTo>
                  <a:lnTo>
                    <a:pt x="888" y="2034"/>
                  </a:lnTo>
                  <a:cubicBezTo>
                    <a:pt x="962" y="1812"/>
                    <a:pt x="1073" y="1590"/>
                    <a:pt x="1221" y="1442"/>
                  </a:cubicBezTo>
                  <a:cubicBezTo>
                    <a:pt x="1295" y="850"/>
                    <a:pt x="1480" y="370"/>
                    <a:pt x="1738"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6"/>
            <p:cNvSpPr/>
            <p:nvPr/>
          </p:nvSpPr>
          <p:spPr>
            <a:xfrm flipH="1">
              <a:off x="7294553" y="3753628"/>
              <a:ext cx="147711" cy="153477"/>
            </a:xfrm>
            <a:custGeom>
              <a:avLst/>
              <a:gdLst/>
              <a:ahLst/>
              <a:cxnLst/>
              <a:rect l="l" t="t" r="r" b="b"/>
              <a:pathLst>
                <a:path w="2811" h="2921" extrusionOk="0">
                  <a:moveTo>
                    <a:pt x="55" y="669"/>
                  </a:moveTo>
                  <a:cubicBezTo>
                    <a:pt x="41" y="673"/>
                    <a:pt x="21" y="682"/>
                    <a:pt x="1" y="703"/>
                  </a:cubicBezTo>
                  <a:lnTo>
                    <a:pt x="55" y="669"/>
                  </a:lnTo>
                  <a:close/>
                  <a:moveTo>
                    <a:pt x="1147" y="0"/>
                  </a:moveTo>
                  <a:lnTo>
                    <a:pt x="55" y="669"/>
                  </a:lnTo>
                  <a:lnTo>
                    <a:pt x="55" y="669"/>
                  </a:lnTo>
                  <a:cubicBezTo>
                    <a:pt x="67" y="666"/>
                    <a:pt x="74" y="666"/>
                    <a:pt x="74" y="666"/>
                  </a:cubicBezTo>
                  <a:cubicBezTo>
                    <a:pt x="111" y="666"/>
                    <a:pt x="148" y="629"/>
                    <a:pt x="185" y="629"/>
                  </a:cubicBezTo>
                  <a:lnTo>
                    <a:pt x="370" y="629"/>
                  </a:lnTo>
                  <a:cubicBezTo>
                    <a:pt x="444" y="629"/>
                    <a:pt x="481" y="629"/>
                    <a:pt x="518" y="666"/>
                  </a:cubicBezTo>
                  <a:lnTo>
                    <a:pt x="629" y="666"/>
                  </a:lnTo>
                  <a:cubicBezTo>
                    <a:pt x="703" y="703"/>
                    <a:pt x="777" y="740"/>
                    <a:pt x="851" y="777"/>
                  </a:cubicBezTo>
                  <a:cubicBezTo>
                    <a:pt x="1553" y="1183"/>
                    <a:pt x="2108" y="2145"/>
                    <a:pt x="2108" y="2921"/>
                  </a:cubicBezTo>
                  <a:lnTo>
                    <a:pt x="2810" y="2514"/>
                  </a:lnTo>
                  <a:cubicBezTo>
                    <a:pt x="2625" y="1738"/>
                    <a:pt x="2145" y="961"/>
                    <a:pt x="1590" y="370"/>
                  </a:cubicBezTo>
                  <a:cubicBezTo>
                    <a:pt x="1442" y="259"/>
                    <a:pt x="1295" y="111"/>
                    <a:pt x="1147"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6"/>
            <p:cNvSpPr/>
            <p:nvPr/>
          </p:nvSpPr>
          <p:spPr>
            <a:xfrm flipH="1">
              <a:off x="7331493" y="3786626"/>
              <a:ext cx="130213" cy="120480"/>
            </a:xfrm>
            <a:custGeom>
              <a:avLst/>
              <a:gdLst/>
              <a:ahLst/>
              <a:cxnLst/>
              <a:rect l="l" t="t" r="r" b="b"/>
              <a:pathLst>
                <a:path w="2478" h="2293" extrusionOk="0">
                  <a:moveTo>
                    <a:pt x="555" y="1"/>
                  </a:moveTo>
                  <a:cubicBezTo>
                    <a:pt x="518" y="1"/>
                    <a:pt x="481" y="38"/>
                    <a:pt x="444" y="38"/>
                  </a:cubicBezTo>
                  <a:cubicBezTo>
                    <a:pt x="444" y="38"/>
                    <a:pt x="408" y="38"/>
                    <a:pt x="371" y="75"/>
                  </a:cubicBezTo>
                  <a:cubicBezTo>
                    <a:pt x="149" y="186"/>
                    <a:pt x="1" y="481"/>
                    <a:pt x="1" y="851"/>
                  </a:cubicBezTo>
                  <a:lnTo>
                    <a:pt x="2478" y="2293"/>
                  </a:lnTo>
                  <a:cubicBezTo>
                    <a:pt x="2478" y="1517"/>
                    <a:pt x="1923" y="555"/>
                    <a:pt x="1221" y="149"/>
                  </a:cubicBezTo>
                  <a:cubicBezTo>
                    <a:pt x="1147" y="112"/>
                    <a:pt x="1073" y="75"/>
                    <a:pt x="999" y="38"/>
                  </a:cubicBezTo>
                  <a:lnTo>
                    <a:pt x="888" y="38"/>
                  </a:lnTo>
                  <a:cubicBezTo>
                    <a:pt x="851" y="1"/>
                    <a:pt x="814" y="1"/>
                    <a:pt x="7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6"/>
            <p:cNvSpPr/>
            <p:nvPr/>
          </p:nvSpPr>
          <p:spPr>
            <a:xfrm flipH="1">
              <a:off x="7244051" y="3673969"/>
              <a:ext cx="305038" cy="283677"/>
            </a:xfrm>
            <a:custGeom>
              <a:avLst/>
              <a:gdLst/>
              <a:ahLst/>
              <a:cxnLst/>
              <a:rect l="l" t="t" r="r" b="b"/>
              <a:pathLst>
                <a:path w="5805" h="5399" extrusionOk="0">
                  <a:moveTo>
                    <a:pt x="1516" y="0"/>
                  </a:moveTo>
                  <a:cubicBezTo>
                    <a:pt x="1479" y="0"/>
                    <a:pt x="1442" y="37"/>
                    <a:pt x="1405" y="37"/>
                  </a:cubicBezTo>
                  <a:lnTo>
                    <a:pt x="1294" y="37"/>
                  </a:lnTo>
                  <a:cubicBezTo>
                    <a:pt x="1257" y="37"/>
                    <a:pt x="1220" y="74"/>
                    <a:pt x="1183" y="74"/>
                  </a:cubicBezTo>
                  <a:cubicBezTo>
                    <a:pt x="1146" y="74"/>
                    <a:pt x="1109" y="74"/>
                    <a:pt x="1072" y="111"/>
                  </a:cubicBezTo>
                  <a:cubicBezTo>
                    <a:pt x="1035" y="111"/>
                    <a:pt x="998" y="148"/>
                    <a:pt x="961" y="148"/>
                  </a:cubicBezTo>
                  <a:cubicBezTo>
                    <a:pt x="924" y="148"/>
                    <a:pt x="887" y="185"/>
                    <a:pt x="850" y="185"/>
                  </a:cubicBezTo>
                  <a:cubicBezTo>
                    <a:pt x="703" y="296"/>
                    <a:pt x="592" y="370"/>
                    <a:pt x="481" y="518"/>
                  </a:cubicBezTo>
                  <a:cubicBezTo>
                    <a:pt x="333" y="666"/>
                    <a:pt x="222" y="888"/>
                    <a:pt x="148" y="1110"/>
                  </a:cubicBezTo>
                  <a:cubicBezTo>
                    <a:pt x="74" y="1405"/>
                    <a:pt x="0" y="1701"/>
                    <a:pt x="0" y="2071"/>
                  </a:cubicBezTo>
                  <a:lnTo>
                    <a:pt x="813" y="2514"/>
                  </a:lnTo>
                  <a:cubicBezTo>
                    <a:pt x="813" y="2367"/>
                    <a:pt x="813" y="2219"/>
                    <a:pt x="850" y="2071"/>
                  </a:cubicBezTo>
                  <a:cubicBezTo>
                    <a:pt x="850" y="2034"/>
                    <a:pt x="887" y="1960"/>
                    <a:pt x="887" y="1923"/>
                  </a:cubicBezTo>
                  <a:cubicBezTo>
                    <a:pt x="924" y="1849"/>
                    <a:pt x="924" y="1775"/>
                    <a:pt x="961" y="1701"/>
                  </a:cubicBezTo>
                  <a:cubicBezTo>
                    <a:pt x="998" y="1627"/>
                    <a:pt x="1035" y="1590"/>
                    <a:pt x="1072" y="1553"/>
                  </a:cubicBezTo>
                  <a:cubicBezTo>
                    <a:pt x="1109" y="1516"/>
                    <a:pt x="1109" y="1442"/>
                    <a:pt x="1183" y="1405"/>
                  </a:cubicBezTo>
                  <a:cubicBezTo>
                    <a:pt x="1183" y="1368"/>
                    <a:pt x="1257" y="1331"/>
                    <a:pt x="1294" y="1294"/>
                  </a:cubicBezTo>
                  <a:cubicBezTo>
                    <a:pt x="1479" y="1140"/>
                    <a:pt x="1715" y="1063"/>
                    <a:pt x="1981" y="1063"/>
                  </a:cubicBezTo>
                  <a:cubicBezTo>
                    <a:pt x="2035" y="1063"/>
                    <a:pt x="2089" y="1066"/>
                    <a:pt x="2144" y="1073"/>
                  </a:cubicBezTo>
                  <a:cubicBezTo>
                    <a:pt x="2366" y="1110"/>
                    <a:pt x="2625" y="1183"/>
                    <a:pt x="2921" y="1331"/>
                  </a:cubicBezTo>
                  <a:cubicBezTo>
                    <a:pt x="2995" y="1405"/>
                    <a:pt x="3106" y="1479"/>
                    <a:pt x="3180" y="1516"/>
                  </a:cubicBezTo>
                  <a:cubicBezTo>
                    <a:pt x="3328" y="1627"/>
                    <a:pt x="3475" y="1775"/>
                    <a:pt x="3623" y="1886"/>
                  </a:cubicBezTo>
                  <a:cubicBezTo>
                    <a:pt x="4178" y="2477"/>
                    <a:pt x="4658" y="3254"/>
                    <a:pt x="4843" y="4030"/>
                  </a:cubicBezTo>
                  <a:cubicBezTo>
                    <a:pt x="4917" y="4326"/>
                    <a:pt x="4991" y="4622"/>
                    <a:pt x="4991" y="4918"/>
                  </a:cubicBezTo>
                  <a:lnTo>
                    <a:pt x="5805" y="5398"/>
                  </a:lnTo>
                  <a:cubicBezTo>
                    <a:pt x="5805" y="3550"/>
                    <a:pt x="4511" y="1331"/>
                    <a:pt x="2921" y="407"/>
                  </a:cubicBezTo>
                  <a:cubicBezTo>
                    <a:pt x="2810" y="333"/>
                    <a:pt x="2699" y="296"/>
                    <a:pt x="2625" y="259"/>
                  </a:cubicBezTo>
                  <a:cubicBezTo>
                    <a:pt x="2588" y="222"/>
                    <a:pt x="2551" y="222"/>
                    <a:pt x="2514" y="222"/>
                  </a:cubicBezTo>
                  <a:cubicBezTo>
                    <a:pt x="2440" y="185"/>
                    <a:pt x="2403" y="148"/>
                    <a:pt x="2329" y="148"/>
                  </a:cubicBezTo>
                  <a:cubicBezTo>
                    <a:pt x="2292" y="111"/>
                    <a:pt x="2255" y="111"/>
                    <a:pt x="2218" y="111"/>
                  </a:cubicBezTo>
                  <a:cubicBezTo>
                    <a:pt x="2144" y="74"/>
                    <a:pt x="2107" y="74"/>
                    <a:pt x="2034" y="74"/>
                  </a:cubicBezTo>
                  <a:cubicBezTo>
                    <a:pt x="1997" y="37"/>
                    <a:pt x="1960" y="37"/>
                    <a:pt x="1923" y="37"/>
                  </a:cubicBezTo>
                  <a:cubicBezTo>
                    <a:pt x="1886" y="37"/>
                    <a:pt x="1812" y="37"/>
                    <a:pt x="1775"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6"/>
            <p:cNvSpPr/>
            <p:nvPr/>
          </p:nvSpPr>
          <p:spPr>
            <a:xfrm flipH="1">
              <a:off x="7209056" y="3638974"/>
              <a:ext cx="295369" cy="318670"/>
            </a:xfrm>
            <a:custGeom>
              <a:avLst/>
              <a:gdLst/>
              <a:ahLst/>
              <a:cxnLst/>
              <a:rect l="l" t="t" r="r" b="b"/>
              <a:pathLst>
                <a:path w="5621" h="6065" extrusionOk="0">
                  <a:moveTo>
                    <a:pt x="129" y="812"/>
                  </a:moveTo>
                  <a:cubicBezTo>
                    <a:pt x="123" y="813"/>
                    <a:pt x="117" y="814"/>
                    <a:pt x="111" y="814"/>
                  </a:cubicBezTo>
                  <a:cubicBezTo>
                    <a:pt x="74" y="814"/>
                    <a:pt x="37" y="851"/>
                    <a:pt x="0" y="851"/>
                  </a:cubicBezTo>
                  <a:cubicBezTo>
                    <a:pt x="0" y="851"/>
                    <a:pt x="0" y="851"/>
                    <a:pt x="0" y="888"/>
                  </a:cubicBezTo>
                  <a:lnTo>
                    <a:pt x="129" y="812"/>
                  </a:lnTo>
                  <a:close/>
                  <a:moveTo>
                    <a:pt x="1627" y="1"/>
                  </a:moveTo>
                  <a:cubicBezTo>
                    <a:pt x="1479" y="38"/>
                    <a:pt x="1331" y="112"/>
                    <a:pt x="1184" y="186"/>
                  </a:cubicBezTo>
                  <a:lnTo>
                    <a:pt x="129" y="812"/>
                  </a:lnTo>
                  <a:lnTo>
                    <a:pt x="129" y="812"/>
                  </a:lnTo>
                  <a:cubicBezTo>
                    <a:pt x="160" y="803"/>
                    <a:pt x="191" y="777"/>
                    <a:pt x="222" y="777"/>
                  </a:cubicBezTo>
                  <a:cubicBezTo>
                    <a:pt x="259" y="740"/>
                    <a:pt x="296" y="740"/>
                    <a:pt x="333" y="740"/>
                  </a:cubicBezTo>
                  <a:cubicBezTo>
                    <a:pt x="370" y="740"/>
                    <a:pt x="407" y="703"/>
                    <a:pt x="444" y="703"/>
                  </a:cubicBezTo>
                  <a:lnTo>
                    <a:pt x="555" y="703"/>
                  </a:lnTo>
                  <a:cubicBezTo>
                    <a:pt x="592" y="703"/>
                    <a:pt x="629" y="666"/>
                    <a:pt x="666" y="666"/>
                  </a:cubicBezTo>
                  <a:lnTo>
                    <a:pt x="925" y="666"/>
                  </a:lnTo>
                  <a:cubicBezTo>
                    <a:pt x="962" y="703"/>
                    <a:pt x="1036" y="703"/>
                    <a:pt x="1073" y="703"/>
                  </a:cubicBezTo>
                  <a:cubicBezTo>
                    <a:pt x="1110" y="703"/>
                    <a:pt x="1147" y="703"/>
                    <a:pt x="1184" y="740"/>
                  </a:cubicBezTo>
                  <a:cubicBezTo>
                    <a:pt x="1257" y="740"/>
                    <a:pt x="1294" y="740"/>
                    <a:pt x="1368" y="777"/>
                  </a:cubicBezTo>
                  <a:cubicBezTo>
                    <a:pt x="1405" y="777"/>
                    <a:pt x="1442" y="777"/>
                    <a:pt x="1479" y="814"/>
                  </a:cubicBezTo>
                  <a:cubicBezTo>
                    <a:pt x="1553" y="814"/>
                    <a:pt x="1590" y="851"/>
                    <a:pt x="1664" y="888"/>
                  </a:cubicBezTo>
                  <a:cubicBezTo>
                    <a:pt x="1701" y="888"/>
                    <a:pt x="1738" y="888"/>
                    <a:pt x="1775" y="925"/>
                  </a:cubicBezTo>
                  <a:cubicBezTo>
                    <a:pt x="1849" y="962"/>
                    <a:pt x="1960" y="999"/>
                    <a:pt x="2071" y="1073"/>
                  </a:cubicBezTo>
                  <a:cubicBezTo>
                    <a:pt x="3661" y="1997"/>
                    <a:pt x="4955" y="4216"/>
                    <a:pt x="4955" y="6064"/>
                  </a:cubicBezTo>
                  <a:lnTo>
                    <a:pt x="5620" y="5657"/>
                  </a:lnTo>
                  <a:cubicBezTo>
                    <a:pt x="5324" y="3846"/>
                    <a:pt x="4178" y="1849"/>
                    <a:pt x="2736" y="666"/>
                  </a:cubicBezTo>
                  <a:cubicBezTo>
                    <a:pt x="2514" y="519"/>
                    <a:pt x="2293" y="371"/>
                    <a:pt x="2071" y="223"/>
                  </a:cubicBezTo>
                  <a:cubicBezTo>
                    <a:pt x="1923" y="149"/>
                    <a:pt x="1775" y="75"/>
                    <a:pt x="1627"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6"/>
            <p:cNvSpPr/>
            <p:nvPr/>
          </p:nvSpPr>
          <p:spPr>
            <a:xfrm flipH="1">
              <a:off x="7100281" y="3533516"/>
              <a:ext cx="460474" cy="470728"/>
            </a:xfrm>
            <a:custGeom>
              <a:avLst/>
              <a:gdLst/>
              <a:ahLst/>
              <a:cxnLst/>
              <a:rect l="l" t="t" r="r" b="b"/>
              <a:pathLst>
                <a:path w="8763" h="8959" extrusionOk="0">
                  <a:moveTo>
                    <a:pt x="114" y="943"/>
                  </a:moveTo>
                  <a:lnTo>
                    <a:pt x="114" y="943"/>
                  </a:lnTo>
                  <a:cubicBezTo>
                    <a:pt x="76" y="955"/>
                    <a:pt x="28" y="982"/>
                    <a:pt x="0" y="1010"/>
                  </a:cubicBezTo>
                  <a:lnTo>
                    <a:pt x="114" y="943"/>
                  </a:lnTo>
                  <a:close/>
                  <a:moveTo>
                    <a:pt x="2356" y="1"/>
                  </a:moveTo>
                  <a:cubicBezTo>
                    <a:pt x="1922" y="1"/>
                    <a:pt x="1526" y="105"/>
                    <a:pt x="1183" y="307"/>
                  </a:cubicBezTo>
                  <a:lnTo>
                    <a:pt x="114" y="943"/>
                  </a:lnTo>
                  <a:lnTo>
                    <a:pt x="114" y="943"/>
                  </a:lnTo>
                  <a:cubicBezTo>
                    <a:pt x="127" y="938"/>
                    <a:pt x="139" y="936"/>
                    <a:pt x="148" y="936"/>
                  </a:cubicBezTo>
                  <a:cubicBezTo>
                    <a:pt x="222" y="899"/>
                    <a:pt x="259" y="862"/>
                    <a:pt x="296" y="862"/>
                  </a:cubicBezTo>
                  <a:cubicBezTo>
                    <a:pt x="370" y="825"/>
                    <a:pt x="444" y="825"/>
                    <a:pt x="481" y="788"/>
                  </a:cubicBezTo>
                  <a:cubicBezTo>
                    <a:pt x="555" y="788"/>
                    <a:pt x="592" y="751"/>
                    <a:pt x="666" y="751"/>
                  </a:cubicBezTo>
                  <a:cubicBezTo>
                    <a:pt x="703" y="751"/>
                    <a:pt x="777" y="751"/>
                    <a:pt x="851" y="714"/>
                  </a:cubicBezTo>
                  <a:lnTo>
                    <a:pt x="1405" y="714"/>
                  </a:lnTo>
                  <a:cubicBezTo>
                    <a:pt x="1479" y="714"/>
                    <a:pt x="1553" y="751"/>
                    <a:pt x="1627" y="751"/>
                  </a:cubicBezTo>
                  <a:cubicBezTo>
                    <a:pt x="1701" y="751"/>
                    <a:pt x="1775" y="788"/>
                    <a:pt x="1812" y="788"/>
                  </a:cubicBezTo>
                  <a:cubicBezTo>
                    <a:pt x="1886" y="788"/>
                    <a:pt x="1997" y="825"/>
                    <a:pt x="2071" y="862"/>
                  </a:cubicBezTo>
                  <a:cubicBezTo>
                    <a:pt x="2145" y="862"/>
                    <a:pt x="2182" y="899"/>
                    <a:pt x="2256" y="899"/>
                  </a:cubicBezTo>
                  <a:cubicBezTo>
                    <a:pt x="2329" y="936"/>
                    <a:pt x="2440" y="973"/>
                    <a:pt x="2551" y="1010"/>
                  </a:cubicBezTo>
                  <a:cubicBezTo>
                    <a:pt x="2588" y="1047"/>
                    <a:pt x="2625" y="1047"/>
                    <a:pt x="2662" y="1084"/>
                  </a:cubicBezTo>
                  <a:cubicBezTo>
                    <a:pt x="2847" y="1158"/>
                    <a:pt x="2995" y="1232"/>
                    <a:pt x="3143" y="1306"/>
                  </a:cubicBezTo>
                  <a:cubicBezTo>
                    <a:pt x="5583" y="2710"/>
                    <a:pt x="7542" y="6149"/>
                    <a:pt x="7542" y="8958"/>
                  </a:cubicBezTo>
                  <a:lnTo>
                    <a:pt x="8725" y="8256"/>
                  </a:lnTo>
                  <a:cubicBezTo>
                    <a:pt x="8762" y="5446"/>
                    <a:pt x="6766" y="2045"/>
                    <a:pt x="4326" y="603"/>
                  </a:cubicBezTo>
                  <a:cubicBezTo>
                    <a:pt x="3620" y="197"/>
                    <a:pt x="2951" y="1"/>
                    <a:pt x="2356"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6"/>
            <p:cNvSpPr/>
            <p:nvPr/>
          </p:nvSpPr>
          <p:spPr>
            <a:xfrm flipH="1">
              <a:off x="7164386" y="3570981"/>
              <a:ext cx="464362" cy="433265"/>
            </a:xfrm>
            <a:custGeom>
              <a:avLst/>
              <a:gdLst/>
              <a:ahLst/>
              <a:cxnLst/>
              <a:rect l="l" t="t" r="r" b="b"/>
              <a:pathLst>
                <a:path w="8837" h="8246" extrusionOk="0">
                  <a:moveTo>
                    <a:pt x="2145" y="1"/>
                  </a:moveTo>
                  <a:cubicBezTo>
                    <a:pt x="2071" y="38"/>
                    <a:pt x="1997" y="38"/>
                    <a:pt x="1960" y="38"/>
                  </a:cubicBezTo>
                  <a:cubicBezTo>
                    <a:pt x="1886" y="38"/>
                    <a:pt x="1849" y="75"/>
                    <a:pt x="1775" y="75"/>
                  </a:cubicBezTo>
                  <a:cubicBezTo>
                    <a:pt x="1738" y="112"/>
                    <a:pt x="1664" y="112"/>
                    <a:pt x="1590" y="149"/>
                  </a:cubicBezTo>
                  <a:cubicBezTo>
                    <a:pt x="1553" y="149"/>
                    <a:pt x="1516" y="186"/>
                    <a:pt x="1442" y="223"/>
                  </a:cubicBezTo>
                  <a:cubicBezTo>
                    <a:pt x="1405" y="223"/>
                    <a:pt x="1331" y="260"/>
                    <a:pt x="1294" y="297"/>
                  </a:cubicBezTo>
                  <a:cubicBezTo>
                    <a:pt x="481" y="740"/>
                    <a:pt x="0" y="1739"/>
                    <a:pt x="0" y="3143"/>
                  </a:cubicBezTo>
                  <a:lnTo>
                    <a:pt x="777" y="3587"/>
                  </a:lnTo>
                  <a:cubicBezTo>
                    <a:pt x="777" y="3439"/>
                    <a:pt x="814" y="3328"/>
                    <a:pt x="814" y="3180"/>
                  </a:cubicBezTo>
                  <a:cubicBezTo>
                    <a:pt x="814" y="3143"/>
                    <a:pt x="814" y="3107"/>
                    <a:pt x="814" y="3070"/>
                  </a:cubicBezTo>
                  <a:cubicBezTo>
                    <a:pt x="851" y="2959"/>
                    <a:pt x="851" y="2885"/>
                    <a:pt x="851" y="2811"/>
                  </a:cubicBezTo>
                  <a:cubicBezTo>
                    <a:pt x="888" y="2737"/>
                    <a:pt x="888" y="2700"/>
                    <a:pt x="888" y="2663"/>
                  </a:cubicBezTo>
                  <a:cubicBezTo>
                    <a:pt x="925" y="2589"/>
                    <a:pt x="925" y="2515"/>
                    <a:pt x="962" y="2441"/>
                  </a:cubicBezTo>
                  <a:cubicBezTo>
                    <a:pt x="962" y="2404"/>
                    <a:pt x="999" y="2367"/>
                    <a:pt x="999" y="2330"/>
                  </a:cubicBezTo>
                  <a:cubicBezTo>
                    <a:pt x="1036" y="2256"/>
                    <a:pt x="1036" y="2182"/>
                    <a:pt x="1072" y="2145"/>
                  </a:cubicBezTo>
                  <a:cubicBezTo>
                    <a:pt x="1109" y="2108"/>
                    <a:pt x="1109" y="2071"/>
                    <a:pt x="1146" y="2034"/>
                  </a:cubicBezTo>
                  <a:cubicBezTo>
                    <a:pt x="1183" y="1960"/>
                    <a:pt x="1183" y="1923"/>
                    <a:pt x="1220" y="1850"/>
                  </a:cubicBezTo>
                  <a:cubicBezTo>
                    <a:pt x="1257" y="1813"/>
                    <a:pt x="1294" y="1776"/>
                    <a:pt x="1331" y="1739"/>
                  </a:cubicBezTo>
                  <a:cubicBezTo>
                    <a:pt x="1331" y="1702"/>
                    <a:pt x="1368" y="1665"/>
                    <a:pt x="1405" y="1628"/>
                  </a:cubicBezTo>
                  <a:cubicBezTo>
                    <a:pt x="1442" y="1591"/>
                    <a:pt x="1479" y="1554"/>
                    <a:pt x="1516" y="1554"/>
                  </a:cubicBezTo>
                  <a:cubicBezTo>
                    <a:pt x="1553" y="1517"/>
                    <a:pt x="1590" y="1480"/>
                    <a:pt x="1627" y="1443"/>
                  </a:cubicBezTo>
                  <a:cubicBezTo>
                    <a:pt x="1664" y="1406"/>
                    <a:pt x="1701" y="1369"/>
                    <a:pt x="1738" y="1369"/>
                  </a:cubicBezTo>
                  <a:cubicBezTo>
                    <a:pt x="1960" y="1184"/>
                    <a:pt x="2219" y="1073"/>
                    <a:pt x="2514" y="1036"/>
                  </a:cubicBezTo>
                  <a:cubicBezTo>
                    <a:pt x="2586" y="1030"/>
                    <a:pt x="2660" y="1027"/>
                    <a:pt x="2736" y="1027"/>
                  </a:cubicBezTo>
                  <a:cubicBezTo>
                    <a:pt x="3126" y="1027"/>
                    <a:pt x="3560" y="1109"/>
                    <a:pt x="3993" y="1295"/>
                  </a:cubicBezTo>
                  <a:cubicBezTo>
                    <a:pt x="4141" y="1369"/>
                    <a:pt x="4289" y="1443"/>
                    <a:pt x="4437" y="1517"/>
                  </a:cubicBezTo>
                  <a:cubicBezTo>
                    <a:pt x="4659" y="1665"/>
                    <a:pt x="4880" y="1813"/>
                    <a:pt x="5102" y="1960"/>
                  </a:cubicBezTo>
                  <a:cubicBezTo>
                    <a:pt x="6544" y="3143"/>
                    <a:pt x="7690" y="5140"/>
                    <a:pt x="7986" y="6951"/>
                  </a:cubicBezTo>
                  <a:cubicBezTo>
                    <a:pt x="8023" y="7247"/>
                    <a:pt x="8023" y="7506"/>
                    <a:pt x="8023" y="7765"/>
                  </a:cubicBezTo>
                  <a:lnTo>
                    <a:pt x="8836" y="8245"/>
                  </a:lnTo>
                  <a:cubicBezTo>
                    <a:pt x="8836" y="5436"/>
                    <a:pt x="6877" y="1997"/>
                    <a:pt x="4437" y="593"/>
                  </a:cubicBezTo>
                  <a:cubicBezTo>
                    <a:pt x="4289" y="519"/>
                    <a:pt x="4141" y="445"/>
                    <a:pt x="3993" y="371"/>
                  </a:cubicBezTo>
                  <a:cubicBezTo>
                    <a:pt x="3919" y="334"/>
                    <a:pt x="3882" y="334"/>
                    <a:pt x="3845" y="297"/>
                  </a:cubicBezTo>
                  <a:cubicBezTo>
                    <a:pt x="3734" y="260"/>
                    <a:pt x="3623" y="223"/>
                    <a:pt x="3550" y="186"/>
                  </a:cubicBezTo>
                  <a:cubicBezTo>
                    <a:pt x="3476" y="149"/>
                    <a:pt x="3439" y="149"/>
                    <a:pt x="3365" y="149"/>
                  </a:cubicBezTo>
                  <a:cubicBezTo>
                    <a:pt x="3291" y="112"/>
                    <a:pt x="3180" y="75"/>
                    <a:pt x="3106" y="75"/>
                  </a:cubicBezTo>
                  <a:cubicBezTo>
                    <a:pt x="3069" y="38"/>
                    <a:pt x="2995" y="38"/>
                    <a:pt x="2921" y="38"/>
                  </a:cubicBezTo>
                  <a:cubicBezTo>
                    <a:pt x="2847" y="38"/>
                    <a:pt x="2773" y="1"/>
                    <a:pt x="2699" y="1"/>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46BF5E5D-ECCE-94AD-8F0F-71E03F0D91AC}"/>
              </a:ext>
            </a:extLst>
          </p:cNvPr>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2"/>
        <p:cNvGrpSpPr/>
        <p:nvPr/>
      </p:nvGrpSpPr>
      <p:grpSpPr>
        <a:xfrm>
          <a:off x="0" y="0"/>
          <a:ext cx="0" cy="0"/>
          <a:chOff x="0" y="0"/>
          <a:chExt cx="0" cy="0"/>
        </a:xfrm>
      </p:grpSpPr>
      <p:sp>
        <p:nvSpPr>
          <p:cNvPr id="2323" name="Google Shape;2323;p67"/>
          <p:cNvSpPr txBox="1">
            <a:spLocks noGrp="1"/>
          </p:cNvSpPr>
          <p:nvPr>
            <p:ph type="subTitle" idx="1"/>
          </p:nvPr>
        </p:nvSpPr>
        <p:spPr>
          <a:xfrm>
            <a:off x="2167925" y="3034225"/>
            <a:ext cx="4808100" cy="1236600"/>
          </a:xfrm>
          <a:prstGeom prst="rect">
            <a:avLst/>
          </a:prstGeom>
        </p:spPr>
        <p:txBody>
          <a:bodyPr spcFirstLastPara="1" wrap="square" lIns="91425" tIns="91425" rIns="91425" bIns="91425" anchor="t" anchorCtr="0">
            <a:noAutofit/>
          </a:bodyPr>
          <a:lstStyle/>
          <a:p>
            <a:pPr marL="0" lvl="0" indent="0"/>
            <a:r>
              <a:rPr lang="en-US" dirty="0"/>
              <a:t>Syriatel is tackling customer churn, which impacts revenue and increases acquisition costs. By using predictive analytics to identify at-risk customers early, the company can take targeted actions to retain them, reduce costs, and strengthen long-term growth and investor confidence.</a:t>
            </a:r>
            <a:endParaRPr dirty="0"/>
          </a:p>
        </p:txBody>
      </p:sp>
      <p:sp>
        <p:nvSpPr>
          <p:cNvPr id="2324" name="Google Shape;2324;p67"/>
          <p:cNvSpPr txBox="1">
            <a:spLocks noGrp="1"/>
          </p:cNvSpPr>
          <p:nvPr>
            <p:ph type="title"/>
          </p:nvPr>
        </p:nvSpPr>
        <p:spPr>
          <a:xfrm>
            <a:off x="2167925" y="1683275"/>
            <a:ext cx="4808100" cy="115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dirty="0"/>
              <a:t>Problem</a:t>
            </a:r>
            <a:endParaRPr dirty="0"/>
          </a:p>
        </p:txBody>
      </p:sp>
      <p:grpSp>
        <p:nvGrpSpPr>
          <p:cNvPr id="2325" name="Google Shape;2325;p67"/>
          <p:cNvGrpSpPr/>
          <p:nvPr/>
        </p:nvGrpSpPr>
        <p:grpSpPr>
          <a:xfrm>
            <a:off x="-46093" y="864031"/>
            <a:ext cx="1862969" cy="1736281"/>
            <a:chOff x="3535475" y="831775"/>
            <a:chExt cx="846650" cy="789075"/>
          </a:xfrm>
        </p:grpSpPr>
        <p:sp>
          <p:nvSpPr>
            <p:cNvPr id="2326" name="Google Shape;2326;p67"/>
            <p:cNvSpPr/>
            <p:nvPr/>
          </p:nvSpPr>
          <p:spPr>
            <a:xfrm>
              <a:off x="3864525" y="979025"/>
              <a:ext cx="353100" cy="193550"/>
            </a:xfrm>
            <a:custGeom>
              <a:avLst/>
              <a:gdLst/>
              <a:ahLst/>
              <a:cxnLst/>
              <a:rect l="l" t="t" r="r" b="b"/>
              <a:pathLst>
                <a:path w="14124" h="7742" extrusionOk="0">
                  <a:moveTo>
                    <a:pt x="12408" y="0"/>
                  </a:moveTo>
                  <a:cubicBezTo>
                    <a:pt x="12208" y="0"/>
                    <a:pt x="11987" y="65"/>
                    <a:pt x="11757" y="199"/>
                  </a:cubicBezTo>
                  <a:lnTo>
                    <a:pt x="37" y="6965"/>
                  </a:lnTo>
                  <a:lnTo>
                    <a:pt x="0" y="7002"/>
                  </a:lnTo>
                  <a:lnTo>
                    <a:pt x="1331" y="7741"/>
                  </a:lnTo>
                  <a:lnTo>
                    <a:pt x="12940" y="1013"/>
                  </a:lnTo>
                  <a:lnTo>
                    <a:pt x="13051" y="976"/>
                  </a:lnTo>
                  <a:cubicBezTo>
                    <a:pt x="13125" y="939"/>
                    <a:pt x="13162" y="902"/>
                    <a:pt x="13236" y="865"/>
                  </a:cubicBezTo>
                  <a:cubicBezTo>
                    <a:pt x="13390" y="796"/>
                    <a:pt x="13537" y="767"/>
                    <a:pt x="13672" y="767"/>
                  </a:cubicBezTo>
                  <a:cubicBezTo>
                    <a:pt x="13828" y="767"/>
                    <a:pt x="13967" y="805"/>
                    <a:pt x="14086" y="865"/>
                  </a:cubicBezTo>
                  <a:lnTo>
                    <a:pt x="14123" y="865"/>
                  </a:lnTo>
                  <a:lnTo>
                    <a:pt x="12903" y="125"/>
                  </a:lnTo>
                  <a:lnTo>
                    <a:pt x="12903" y="162"/>
                  </a:lnTo>
                  <a:cubicBezTo>
                    <a:pt x="12761" y="56"/>
                    <a:pt x="12593" y="0"/>
                    <a:pt x="12408" y="0"/>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7"/>
            <p:cNvSpPr/>
            <p:nvPr/>
          </p:nvSpPr>
          <p:spPr>
            <a:xfrm>
              <a:off x="3897800" y="998200"/>
              <a:ext cx="330900" cy="374375"/>
            </a:xfrm>
            <a:custGeom>
              <a:avLst/>
              <a:gdLst/>
              <a:ahLst/>
              <a:cxnLst/>
              <a:rect l="l" t="t" r="r" b="b"/>
              <a:pathLst>
                <a:path w="13236" h="14975" extrusionOk="0">
                  <a:moveTo>
                    <a:pt x="12341" y="0"/>
                  </a:moveTo>
                  <a:cubicBezTo>
                    <a:pt x="12206" y="0"/>
                    <a:pt x="12059" y="29"/>
                    <a:pt x="11905" y="98"/>
                  </a:cubicBezTo>
                  <a:cubicBezTo>
                    <a:pt x="11831" y="135"/>
                    <a:pt x="11794" y="172"/>
                    <a:pt x="11720" y="209"/>
                  </a:cubicBezTo>
                  <a:lnTo>
                    <a:pt x="11609" y="246"/>
                  </a:lnTo>
                  <a:lnTo>
                    <a:pt x="0" y="6974"/>
                  </a:lnTo>
                  <a:lnTo>
                    <a:pt x="0" y="7122"/>
                  </a:lnTo>
                  <a:lnTo>
                    <a:pt x="0" y="13703"/>
                  </a:lnTo>
                  <a:lnTo>
                    <a:pt x="0" y="13925"/>
                  </a:lnTo>
                  <a:cubicBezTo>
                    <a:pt x="0" y="13962"/>
                    <a:pt x="37" y="14036"/>
                    <a:pt x="37" y="14110"/>
                  </a:cubicBezTo>
                  <a:cubicBezTo>
                    <a:pt x="74" y="14442"/>
                    <a:pt x="185" y="14664"/>
                    <a:pt x="407" y="14812"/>
                  </a:cubicBezTo>
                  <a:cubicBezTo>
                    <a:pt x="531" y="14919"/>
                    <a:pt x="690" y="14974"/>
                    <a:pt x="870" y="14974"/>
                  </a:cubicBezTo>
                  <a:cubicBezTo>
                    <a:pt x="1065" y="14974"/>
                    <a:pt x="1286" y="14910"/>
                    <a:pt x="1516" y="14775"/>
                  </a:cubicBezTo>
                  <a:lnTo>
                    <a:pt x="11942" y="8749"/>
                  </a:lnTo>
                  <a:lnTo>
                    <a:pt x="13236" y="8010"/>
                  </a:lnTo>
                  <a:lnTo>
                    <a:pt x="13236" y="6974"/>
                  </a:lnTo>
                  <a:lnTo>
                    <a:pt x="13199" y="1059"/>
                  </a:lnTo>
                  <a:cubicBezTo>
                    <a:pt x="13199" y="578"/>
                    <a:pt x="13051" y="246"/>
                    <a:pt x="12755" y="98"/>
                  </a:cubicBezTo>
                  <a:cubicBezTo>
                    <a:pt x="12636" y="38"/>
                    <a:pt x="12497" y="0"/>
                    <a:pt x="12341" y="0"/>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7"/>
            <p:cNvSpPr/>
            <p:nvPr/>
          </p:nvSpPr>
          <p:spPr>
            <a:xfrm>
              <a:off x="3864525" y="1154050"/>
              <a:ext cx="43450" cy="215400"/>
            </a:xfrm>
            <a:custGeom>
              <a:avLst/>
              <a:gdLst/>
              <a:ahLst/>
              <a:cxnLst/>
              <a:rect l="l" t="t" r="r" b="b"/>
              <a:pathLst>
                <a:path w="1738" h="8616" extrusionOk="0">
                  <a:moveTo>
                    <a:pt x="0" y="1"/>
                  </a:moveTo>
                  <a:lnTo>
                    <a:pt x="74" y="6915"/>
                  </a:lnTo>
                  <a:cubicBezTo>
                    <a:pt x="74" y="7395"/>
                    <a:pt x="259" y="7728"/>
                    <a:pt x="518" y="7876"/>
                  </a:cubicBezTo>
                  <a:lnTo>
                    <a:pt x="1738" y="8615"/>
                  </a:lnTo>
                  <a:lnTo>
                    <a:pt x="1738" y="8578"/>
                  </a:lnTo>
                  <a:cubicBezTo>
                    <a:pt x="1516" y="8430"/>
                    <a:pt x="1405" y="8208"/>
                    <a:pt x="1368" y="7876"/>
                  </a:cubicBezTo>
                  <a:cubicBezTo>
                    <a:pt x="1368" y="7802"/>
                    <a:pt x="1331" y="7728"/>
                    <a:pt x="1331" y="7691"/>
                  </a:cubicBezTo>
                  <a:lnTo>
                    <a:pt x="1331" y="7469"/>
                  </a:lnTo>
                  <a:lnTo>
                    <a:pt x="1331" y="888"/>
                  </a:lnTo>
                  <a:lnTo>
                    <a:pt x="1331" y="740"/>
                  </a:lnTo>
                  <a:lnTo>
                    <a:pt x="0"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7"/>
            <p:cNvSpPr/>
            <p:nvPr/>
          </p:nvSpPr>
          <p:spPr>
            <a:xfrm>
              <a:off x="3771175" y="1170700"/>
              <a:ext cx="151600" cy="375275"/>
            </a:xfrm>
            <a:custGeom>
              <a:avLst/>
              <a:gdLst/>
              <a:ahLst/>
              <a:cxnLst/>
              <a:rect l="l" t="t" r="r" b="b"/>
              <a:pathLst>
                <a:path w="6064" h="15011" extrusionOk="0">
                  <a:moveTo>
                    <a:pt x="5176" y="0"/>
                  </a:moveTo>
                  <a:lnTo>
                    <a:pt x="1516" y="2108"/>
                  </a:lnTo>
                  <a:cubicBezTo>
                    <a:pt x="703" y="2588"/>
                    <a:pt x="0" y="3734"/>
                    <a:pt x="37" y="4696"/>
                  </a:cubicBezTo>
                  <a:lnTo>
                    <a:pt x="37" y="13532"/>
                  </a:lnTo>
                  <a:cubicBezTo>
                    <a:pt x="37" y="14012"/>
                    <a:pt x="222" y="14345"/>
                    <a:pt x="481" y="14493"/>
                  </a:cubicBezTo>
                  <a:lnTo>
                    <a:pt x="1368" y="15011"/>
                  </a:lnTo>
                  <a:cubicBezTo>
                    <a:pt x="1331" y="14974"/>
                    <a:pt x="1331" y="14937"/>
                    <a:pt x="1294" y="14937"/>
                  </a:cubicBezTo>
                  <a:cubicBezTo>
                    <a:pt x="1257" y="14900"/>
                    <a:pt x="1220" y="14900"/>
                    <a:pt x="1220" y="14863"/>
                  </a:cubicBezTo>
                  <a:cubicBezTo>
                    <a:pt x="1183" y="14826"/>
                    <a:pt x="1146" y="14789"/>
                    <a:pt x="1109" y="14752"/>
                  </a:cubicBezTo>
                  <a:cubicBezTo>
                    <a:pt x="1109" y="14715"/>
                    <a:pt x="1072" y="14678"/>
                    <a:pt x="1072" y="14641"/>
                  </a:cubicBezTo>
                  <a:cubicBezTo>
                    <a:pt x="1035" y="14604"/>
                    <a:pt x="1035" y="14530"/>
                    <a:pt x="998" y="14456"/>
                  </a:cubicBezTo>
                  <a:cubicBezTo>
                    <a:pt x="998" y="14456"/>
                    <a:pt x="998" y="14419"/>
                    <a:pt x="961" y="14382"/>
                  </a:cubicBezTo>
                  <a:cubicBezTo>
                    <a:pt x="961" y="14271"/>
                    <a:pt x="961" y="14160"/>
                    <a:pt x="961" y="14049"/>
                  </a:cubicBezTo>
                  <a:lnTo>
                    <a:pt x="925" y="5213"/>
                  </a:lnTo>
                  <a:cubicBezTo>
                    <a:pt x="925" y="4252"/>
                    <a:pt x="1590" y="3106"/>
                    <a:pt x="2403" y="2625"/>
                  </a:cubicBezTo>
                  <a:lnTo>
                    <a:pt x="5989" y="555"/>
                  </a:lnTo>
                  <a:lnTo>
                    <a:pt x="6063" y="518"/>
                  </a:lnTo>
                  <a:lnTo>
                    <a:pt x="5176"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7"/>
            <p:cNvSpPr/>
            <p:nvPr/>
          </p:nvSpPr>
          <p:spPr>
            <a:xfrm>
              <a:off x="3794275" y="1184575"/>
              <a:ext cx="459375" cy="436275"/>
            </a:xfrm>
            <a:custGeom>
              <a:avLst/>
              <a:gdLst/>
              <a:ahLst/>
              <a:cxnLst/>
              <a:rect l="l" t="t" r="r" b="b"/>
              <a:pathLst>
                <a:path w="18375" h="17451" extrusionOk="0">
                  <a:moveTo>
                    <a:pt x="5065" y="0"/>
                  </a:moveTo>
                  <a:lnTo>
                    <a:pt x="1479" y="2070"/>
                  </a:lnTo>
                  <a:cubicBezTo>
                    <a:pt x="666" y="2551"/>
                    <a:pt x="1" y="3697"/>
                    <a:pt x="1" y="4658"/>
                  </a:cubicBezTo>
                  <a:lnTo>
                    <a:pt x="37" y="13494"/>
                  </a:lnTo>
                  <a:cubicBezTo>
                    <a:pt x="37" y="13605"/>
                    <a:pt x="37" y="13716"/>
                    <a:pt x="37" y="13827"/>
                  </a:cubicBezTo>
                  <a:cubicBezTo>
                    <a:pt x="74" y="13864"/>
                    <a:pt x="74" y="13901"/>
                    <a:pt x="74" y="13901"/>
                  </a:cubicBezTo>
                  <a:cubicBezTo>
                    <a:pt x="111" y="13975"/>
                    <a:pt x="111" y="14049"/>
                    <a:pt x="148" y="14086"/>
                  </a:cubicBezTo>
                  <a:cubicBezTo>
                    <a:pt x="148" y="14123"/>
                    <a:pt x="185" y="14160"/>
                    <a:pt x="185" y="14197"/>
                  </a:cubicBezTo>
                  <a:cubicBezTo>
                    <a:pt x="222" y="14234"/>
                    <a:pt x="259" y="14271"/>
                    <a:pt x="296" y="14308"/>
                  </a:cubicBezTo>
                  <a:cubicBezTo>
                    <a:pt x="296" y="14345"/>
                    <a:pt x="333" y="14345"/>
                    <a:pt x="370" y="14382"/>
                  </a:cubicBezTo>
                  <a:cubicBezTo>
                    <a:pt x="444" y="14419"/>
                    <a:pt x="518" y="14493"/>
                    <a:pt x="629" y="14530"/>
                  </a:cubicBezTo>
                  <a:cubicBezTo>
                    <a:pt x="696" y="14552"/>
                    <a:pt x="774" y="14564"/>
                    <a:pt x="858" y="14564"/>
                  </a:cubicBezTo>
                  <a:cubicBezTo>
                    <a:pt x="1052" y="14564"/>
                    <a:pt x="1284" y="14499"/>
                    <a:pt x="1516" y="14345"/>
                  </a:cubicBezTo>
                  <a:lnTo>
                    <a:pt x="1516" y="17450"/>
                  </a:lnTo>
                  <a:lnTo>
                    <a:pt x="4326" y="12755"/>
                  </a:lnTo>
                  <a:lnTo>
                    <a:pt x="16896" y="5472"/>
                  </a:lnTo>
                  <a:cubicBezTo>
                    <a:pt x="17709" y="4991"/>
                    <a:pt x="18375" y="3845"/>
                    <a:pt x="18375" y="2884"/>
                  </a:cubicBezTo>
                  <a:lnTo>
                    <a:pt x="18375" y="2514"/>
                  </a:lnTo>
                  <a:lnTo>
                    <a:pt x="7949" y="8540"/>
                  </a:lnTo>
                  <a:cubicBezTo>
                    <a:pt x="7719" y="8675"/>
                    <a:pt x="7498" y="8739"/>
                    <a:pt x="7298" y="8739"/>
                  </a:cubicBezTo>
                  <a:cubicBezTo>
                    <a:pt x="7113" y="8739"/>
                    <a:pt x="6945" y="8684"/>
                    <a:pt x="6803" y="8577"/>
                  </a:cubicBezTo>
                  <a:lnTo>
                    <a:pt x="6803" y="8614"/>
                  </a:lnTo>
                  <a:lnTo>
                    <a:pt x="5583" y="7875"/>
                  </a:lnTo>
                  <a:lnTo>
                    <a:pt x="5620" y="7875"/>
                  </a:lnTo>
                  <a:cubicBezTo>
                    <a:pt x="5324" y="7727"/>
                    <a:pt x="5139" y="7394"/>
                    <a:pt x="5139" y="6914"/>
                  </a:cubicBezTo>
                  <a:lnTo>
                    <a:pt x="5065" y="0"/>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7"/>
            <p:cNvSpPr/>
            <p:nvPr/>
          </p:nvSpPr>
          <p:spPr>
            <a:xfrm>
              <a:off x="3899650" y="831775"/>
              <a:ext cx="470475" cy="351900"/>
            </a:xfrm>
            <a:custGeom>
              <a:avLst/>
              <a:gdLst/>
              <a:ahLst/>
              <a:cxnLst/>
              <a:rect l="l" t="t" r="r" b="b"/>
              <a:pathLst>
                <a:path w="18819" h="14076" extrusionOk="0">
                  <a:moveTo>
                    <a:pt x="17526" y="0"/>
                  </a:moveTo>
                  <a:cubicBezTo>
                    <a:pt x="17322" y="0"/>
                    <a:pt x="17090" y="64"/>
                    <a:pt x="16859" y="211"/>
                  </a:cubicBezTo>
                  <a:lnTo>
                    <a:pt x="1516" y="9084"/>
                  </a:lnTo>
                  <a:cubicBezTo>
                    <a:pt x="666" y="9565"/>
                    <a:pt x="0" y="10711"/>
                    <a:pt x="0" y="11672"/>
                  </a:cubicBezTo>
                  <a:lnTo>
                    <a:pt x="37" y="13557"/>
                  </a:lnTo>
                  <a:lnTo>
                    <a:pt x="924" y="14075"/>
                  </a:lnTo>
                  <a:lnTo>
                    <a:pt x="924" y="12190"/>
                  </a:lnTo>
                  <a:cubicBezTo>
                    <a:pt x="924" y="11228"/>
                    <a:pt x="1590" y="10082"/>
                    <a:pt x="2403" y="9602"/>
                  </a:cubicBezTo>
                  <a:lnTo>
                    <a:pt x="17783" y="729"/>
                  </a:lnTo>
                  <a:cubicBezTo>
                    <a:pt x="17857" y="655"/>
                    <a:pt x="17968" y="618"/>
                    <a:pt x="18079" y="581"/>
                  </a:cubicBezTo>
                  <a:lnTo>
                    <a:pt x="18190" y="581"/>
                  </a:lnTo>
                  <a:cubicBezTo>
                    <a:pt x="18227" y="544"/>
                    <a:pt x="18301" y="544"/>
                    <a:pt x="18338" y="544"/>
                  </a:cubicBezTo>
                  <a:cubicBezTo>
                    <a:pt x="18350" y="531"/>
                    <a:pt x="18362" y="527"/>
                    <a:pt x="18375" y="527"/>
                  </a:cubicBezTo>
                  <a:cubicBezTo>
                    <a:pt x="18399" y="527"/>
                    <a:pt x="18424" y="544"/>
                    <a:pt x="18449" y="544"/>
                  </a:cubicBezTo>
                  <a:lnTo>
                    <a:pt x="18596" y="544"/>
                  </a:lnTo>
                  <a:cubicBezTo>
                    <a:pt x="18633" y="544"/>
                    <a:pt x="18670" y="581"/>
                    <a:pt x="18707" y="581"/>
                  </a:cubicBezTo>
                  <a:cubicBezTo>
                    <a:pt x="18744" y="581"/>
                    <a:pt x="18781" y="618"/>
                    <a:pt x="18818" y="618"/>
                  </a:cubicBezTo>
                  <a:lnTo>
                    <a:pt x="17931" y="100"/>
                  </a:lnTo>
                  <a:cubicBezTo>
                    <a:pt x="17820" y="36"/>
                    <a:pt x="17681" y="0"/>
                    <a:pt x="17526" y="0"/>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7"/>
            <p:cNvSpPr/>
            <p:nvPr/>
          </p:nvSpPr>
          <p:spPr>
            <a:xfrm>
              <a:off x="3922750" y="844425"/>
              <a:ext cx="459375" cy="390075"/>
            </a:xfrm>
            <a:custGeom>
              <a:avLst/>
              <a:gdLst/>
              <a:ahLst/>
              <a:cxnLst/>
              <a:rect l="l" t="t" r="r" b="b"/>
              <a:pathLst>
                <a:path w="18375" h="15603" extrusionOk="0">
                  <a:moveTo>
                    <a:pt x="17414" y="1"/>
                  </a:moveTo>
                  <a:cubicBezTo>
                    <a:pt x="17377" y="38"/>
                    <a:pt x="17303" y="38"/>
                    <a:pt x="17266" y="75"/>
                  </a:cubicBezTo>
                  <a:lnTo>
                    <a:pt x="17155" y="75"/>
                  </a:lnTo>
                  <a:cubicBezTo>
                    <a:pt x="17044" y="112"/>
                    <a:pt x="16933" y="149"/>
                    <a:pt x="16859" y="223"/>
                  </a:cubicBezTo>
                  <a:lnTo>
                    <a:pt x="1479" y="9096"/>
                  </a:lnTo>
                  <a:cubicBezTo>
                    <a:pt x="666" y="9576"/>
                    <a:pt x="0" y="10722"/>
                    <a:pt x="0" y="11684"/>
                  </a:cubicBezTo>
                  <a:lnTo>
                    <a:pt x="0" y="13569"/>
                  </a:lnTo>
                  <a:lnTo>
                    <a:pt x="11720" y="6803"/>
                  </a:lnTo>
                  <a:cubicBezTo>
                    <a:pt x="11951" y="6669"/>
                    <a:pt x="12171" y="6604"/>
                    <a:pt x="12366" y="6604"/>
                  </a:cubicBezTo>
                  <a:cubicBezTo>
                    <a:pt x="12546" y="6604"/>
                    <a:pt x="12705" y="6660"/>
                    <a:pt x="12829" y="6766"/>
                  </a:cubicBezTo>
                  <a:lnTo>
                    <a:pt x="12829" y="6729"/>
                  </a:lnTo>
                  <a:lnTo>
                    <a:pt x="14086" y="7469"/>
                  </a:lnTo>
                  <a:lnTo>
                    <a:pt x="14049" y="7469"/>
                  </a:lnTo>
                  <a:cubicBezTo>
                    <a:pt x="14308" y="7617"/>
                    <a:pt x="14493" y="7949"/>
                    <a:pt x="14493" y="8430"/>
                  </a:cubicBezTo>
                  <a:lnTo>
                    <a:pt x="14530" y="14345"/>
                  </a:lnTo>
                  <a:lnTo>
                    <a:pt x="16896" y="15602"/>
                  </a:lnTo>
                  <a:lnTo>
                    <a:pt x="16896" y="12497"/>
                  </a:lnTo>
                  <a:cubicBezTo>
                    <a:pt x="17709" y="12016"/>
                    <a:pt x="18375" y="10870"/>
                    <a:pt x="18375" y="9909"/>
                  </a:cubicBezTo>
                  <a:lnTo>
                    <a:pt x="18338" y="1073"/>
                  </a:lnTo>
                  <a:cubicBezTo>
                    <a:pt x="18338" y="592"/>
                    <a:pt x="18190" y="260"/>
                    <a:pt x="17894" y="112"/>
                  </a:cubicBezTo>
                  <a:cubicBezTo>
                    <a:pt x="17857" y="112"/>
                    <a:pt x="17820" y="75"/>
                    <a:pt x="17783" y="75"/>
                  </a:cubicBezTo>
                  <a:cubicBezTo>
                    <a:pt x="17746" y="75"/>
                    <a:pt x="17709" y="38"/>
                    <a:pt x="17672" y="38"/>
                  </a:cubicBezTo>
                  <a:lnTo>
                    <a:pt x="17525" y="38"/>
                  </a:lnTo>
                  <a:cubicBezTo>
                    <a:pt x="17488" y="38"/>
                    <a:pt x="17451" y="1"/>
                    <a:pt x="174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7"/>
            <p:cNvSpPr/>
            <p:nvPr/>
          </p:nvSpPr>
          <p:spPr>
            <a:xfrm>
              <a:off x="3955100" y="1028700"/>
              <a:ext cx="330900" cy="374375"/>
            </a:xfrm>
            <a:custGeom>
              <a:avLst/>
              <a:gdLst/>
              <a:ahLst/>
              <a:cxnLst/>
              <a:rect l="l" t="t" r="r" b="b"/>
              <a:pathLst>
                <a:path w="13236" h="14975" extrusionOk="0">
                  <a:moveTo>
                    <a:pt x="10415" y="4382"/>
                  </a:moveTo>
                  <a:cubicBezTo>
                    <a:pt x="10691" y="4382"/>
                    <a:pt x="10881" y="4589"/>
                    <a:pt x="10907" y="4978"/>
                  </a:cubicBezTo>
                  <a:cubicBezTo>
                    <a:pt x="10907" y="5052"/>
                    <a:pt x="10870" y="5126"/>
                    <a:pt x="10870" y="5200"/>
                  </a:cubicBezTo>
                  <a:cubicBezTo>
                    <a:pt x="10833" y="5459"/>
                    <a:pt x="10685" y="5754"/>
                    <a:pt x="10500" y="6013"/>
                  </a:cubicBezTo>
                  <a:cubicBezTo>
                    <a:pt x="10426" y="6124"/>
                    <a:pt x="10315" y="6235"/>
                    <a:pt x="10204" y="6346"/>
                  </a:cubicBezTo>
                  <a:cubicBezTo>
                    <a:pt x="10167" y="6383"/>
                    <a:pt x="10093" y="6420"/>
                    <a:pt x="10019" y="6457"/>
                  </a:cubicBezTo>
                  <a:cubicBezTo>
                    <a:pt x="9887" y="6534"/>
                    <a:pt x="9757" y="6572"/>
                    <a:pt x="9641" y="6572"/>
                  </a:cubicBezTo>
                  <a:cubicBezTo>
                    <a:pt x="9369" y="6572"/>
                    <a:pt x="9169" y="6365"/>
                    <a:pt x="9169" y="5976"/>
                  </a:cubicBezTo>
                  <a:cubicBezTo>
                    <a:pt x="9169" y="5754"/>
                    <a:pt x="9243" y="5533"/>
                    <a:pt x="9317" y="5348"/>
                  </a:cubicBezTo>
                  <a:cubicBezTo>
                    <a:pt x="9391" y="5200"/>
                    <a:pt x="9465" y="5052"/>
                    <a:pt x="9539" y="4941"/>
                  </a:cubicBezTo>
                  <a:cubicBezTo>
                    <a:pt x="9687" y="4756"/>
                    <a:pt x="9835" y="4608"/>
                    <a:pt x="10019" y="4497"/>
                  </a:cubicBezTo>
                  <a:cubicBezTo>
                    <a:pt x="10163" y="4420"/>
                    <a:pt x="10297" y="4382"/>
                    <a:pt x="10415" y="4382"/>
                  </a:cubicBezTo>
                  <a:close/>
                  <a:moveTo>
                    <a:pt x="7062" y="6346"/>
                  </a:moveTo>
                  <a:cubicBezTo>
                    <a:pt x="7173" y="6383"/>
                    <a:pt x="7247" y="6420"/>
                    <a:pt x="7321" y="6494"/>
                  </a:cubicBezTo>
                  <a:cubicBezTo>
                    <a:pt x="7395" y="6605"/>
                    <a:pt x="7468" y="6753"/>
                    <a:pt x="7468" y="6974"/>
                  </a:cubicBezTo>
                  <a:cubicBezTo>
                    <a:pt x="7468" y="7233"/>
                    <a:pt x="7358" y="7529"/>
                    <a:pt x="7210" y="7788"/>
                  </a:cubicBezTo>
                  <a:cubicBezTo>
                    <a:pt x="7173" y="7899"/>
                    <a:pt x="7099" y="7973"/>
                    <a:pt x="7025" y="8084"/>
                  </a:cubicBezTo>
                  <a:cubicBezTo>
                    <a:pt x="6951" y="8121"/>
                    <a:pt x="6914" y="8194"/>
                    <a:pt x="6877" y="8231"/>
                  </a:cubicBezTo>
                  <a:cubicBezTo>
                    <a:pt x="6803" y="8305"/>
                    <a:pt x="6729" y="8342"/>
                    <a:pt x="6692" y="8379"/>
                  </a:cubicBezTo>
                  <a:cubicBezTo>
                    <a:pt x="6655" y="8416"/>
                    <a:pt x="6618" y="8416"/>
                    <a:pt x="6618" y="8453"/>
                  </a:cubicBezTo>
                  <a:cubicBezTo>
                    <a:pt x="6470" y="8527"/>
                    <a:pt x="6359" y="8564"/>
                    <a:pt x="6285" y="8564"/>
                  </a:cubicBezTo>
                  <a:cubicBezTo>
                    <a:pt x="6264" y="8567"/>
                    <a:pt x="6243" y="8568"/>
                    <a:pt x="6223" y="8568"/>
                  </a:cubicBezTo>
                  <a:cubicBezTo>
                    <a:pt x="5925" y="8568"/>
                    <a:pt x="5731" y="8319"/>
                    <a:pt x="5731" y="7973"/>
                  </a:cubicBezTo>
                  <a:cubicBezTo>
                    <a:pt x="5731" y="7899"/>
                    <a:pt x="5768" y="7825"/>
                    <a:pt x="5768" y="7751"/>
                  </a:cubicBezTo>
                  <a:cubicBezTo>
                    <a:pt x="5768" y="7751"/>
                    <a:pt x="5768" y="7714"/>
                    <a:pt x="5768" y="7714"/>
                  </a:cubicBezTo>
                  <a:cubicBezTo>
                    <a:pt x="5805" y="7603"/>
                    <a:pt x="5805" y="7492"/>
                    <a:pt x="5842" y="7381"/>
                  </a:cubicBezTo>
                  <a:cubicBezTo>
                    <a:pt x="5879" y="7344"/>
                    <a:pt x="5916" y="7270"/>
                    <a:pt x="5953" y="7196"/>
                  </a:cubicBezTo>
                  <a:cubicBezTo>
                    <a:pt x="6027" y="7048"/>
                    <a:pt x="6138" y="6864"/>
                    <a:pt x="6248" y="6753"/>
                  </a:cubicBezTo>
                  <a:cubicBezTo>
                    <a:pt x="6359" y="6642"/>
                    <a:pt x="6470" y="6531"/>
                    <a:pt x="6581" y="6457"/>
                  </a:cubicBezTo>
                  <a:cubicBezTo>
                    <a:pt x="6729" y="6420"/>
                    <a:pt x="6840" y="6383"/>
                    <a:pt x="6951" y="6346"/>
                  </a:cubicBezTo>
                  <a:close/>
                  <a:moveTo>
                    <a:pt x="3549" y="8328"/>
                  </a:moveTo>
                  <a:cubicBezTo>
                    <a:pt x="3587" y="8328"/>
                    <a:pt x="3624" y="8333"/>
                    <a:pt x="3661" y="8342"/>
                  </a:cubicBezTo>
                  <a:cubicBezTo>
                    <a:pt x="3882" y="8379"/>
                    <a:pt x="4030" y="8601"/>
                    <a:pt x="4030" y="8934"/>
                  </a:cubicBezTo>
                  <a:cubicBezTo>
                    <a:pt x="4030" y="9267"/>
                    <a:pt x="3882" y="9673"/>
                    <a:pt x="3661" y="9969"/>
                  </a:cubicBezTo>
                  <a:cubicBezTo>
                    <a:pt x="3550" y="10117"/>
                    <a:pt x="3476" y="10228"/>
                    <a:pt x="3365" y="10302"/>
                  </a:cubicBezTo>
                  <a:cubicBezTo>
                    <a:pt x="3291" y="10339"/>
                    <a:pt x="3217" y="10376"/>
                    <a:pt x="3180" y="10413"/>
                  </a:cubicBezTo>
                  <a:cubicBezTo>
                    <a:pt x="3143" y="10450"/>
                    <a:pt x="3106" y="10487"/>
                    <a:pt x="3032" y="10487"/>
                  </a:cubicBezTo>
                  <a:cubicBezTo>
                    <a:pt x="2954" y="10513"/>
                    <a:pt x="2875" y="10539"/>
                    <a:pt x="2797" y="10539"/>
                  </a:cubicBezTo>
                  <a:cubicBezTo>
                    <a:pt x="2764" y="10539"/>
                    <a:pt x="2732" y="10534"/>
                    <a:pt x="2699" y="10524"/>
                  </a:cubicBezTo>
                  <a:cubicBezTo>
                    <a:pt x="2662" y="10524"/>
                    <a:pt x="2625" y="10487"/>
                    <a:pt x="2551" y="10487"/>
                  </a:cubicBezTo>
                  <a:cubicBezTo>
                    <a:pt x="2477" y="10450"/>
                    <a:pt x="2440" y="10376"/>
                    <a:pt x="2367" y="10265"/>
                  </a:cubicBezTo>
                  <a:cubicBezTo>
                    <a:pt x="2330" y="10191"/>
                    <a:pt x="2330" y="10080"/>
                    <a:pt x="2330" y="9932"/>
                  </a:cubicBezTo>
                  <a:cubicBezTo>
                    <a:pt x="2330" y="9747"/>
                    <a:pt x="2367" y="9525"/>
                    <a:pt x="2477" y="9304"/>
                  </a:cubicBezTo>
                  <a:cubicBezTo>
                    <a:pt x="2514" y="9156"/>
                    <a:pt x="2625" y="9008"/>
                    <a:pt x="2699" y="8860"/>
                  </a:cubicBezTo>
                  <a:cubicBezTo>
                    <a:pt x="2847" y="8712"/>
                    <a:pt x="2995" y="8564"/>
                    <a:pt x="3180" y="8453"/>
                  </a:cubicBezTo>
                  <a:cubicBezTo>
                    <a:pt x="3319" y="8370"/>
                    <a:pt x="3436" y="8328"/>
                    <a:pt x="3549" y="8328"/>
                  </a:cubicBezTo>
                  <a:close/>
                  <a:moveTo>
                    <a:pt x="12341" y="0"/>
                  </a:moveTo>
                  <a:cubicBezTo>
                    <a:pt x="12206" y="0"/>
                    <a:pt x="12060" y="29"/>
                    <a:pt x="11905" y="98"/>
                  </a:cubicBezTo>
                  <a:cubicBezTo>
                    <a:pt x="11831" y="135"/>
                    <a:pt x="11757" y="135"/>
                    <a:pt x="11683" y="209"/>
                  </a:cubicBezTo>
                  <a:lnTo>
                    <a:pt x="11609" y="246"/>
                  </a:lnTo>
                  <a:lnTo>
                    <a:pt x="0" y="6937"/>
                  </a:lnTo>
                  <a:lnTo>
                    <a:pt x="0" y="7122"/>
                  </a:lnTo>
                  <a:lnTo>
                    <a:pt x="0" y="13666"/>
                  </a:lnTo>
                  <a:lnTo>
                    <a:pt x="0" y="13888"/>
                  </a:lnTo>
                  <a:cubicBezTo>
                    <a:pt x="0" y="13962"/>
                    <a:pt x="0" y="14036"/>
                    <a:pt x="37" y="14110"/>
                  </a:cubicBezTo>
                  <a:cubicBezTo>
                    <a:pt x="74" y="14443"/>
                    <a:pt x="185" y="14664"/>
                    <a:pt x="370" y="14812"/>
                  </a:cubicBezTo>
                  <a:cubicBezTo>
                    <a:pt x="512" y="14919"/>
                    <a:pt x="680" y="14974"/>
                    <a:pt x="865" y="14974"/>
                  </a:cubicBezTo>
                  <a:cubicBezTo>
                    <a:pt x="1065" y="14974"/>
                    <a:pt x="1286" y="14910"/>
                    <a:pt x="1516" y="14775"/>
                  </a:cubicBezTo>
                  <a:lnTo>
                    <a:pt x="11942" y="8749"/>
                  </a:lnTo>
                  <a:lnTo>
                    <a:pt x="13236" y="8010"/>
                  </a:lnTo>
                  <a:lnTo>
                    <a:pt x="13236" y="6974"/>
                  </a:lnTo>
                  <a:lnTo>
                    <a:pt x="13199" y="1059"/>
                  </a:lnTo>
                  <a:cubicBezTo>
                    <a:pt x="13199" y="578"/>
                    <a:pt x="13014" y="246"/>
                    <a:pt x="12755" y="98"/>
                  </a:cubicBezTo>
                  <a:cubicBezTo>
                    <a:pt x="12637" y="39"/>
                    <a:pt x="12497" y="0"/>
                    <a:pt x="12341" y="0"/>
                  </a:cubicBez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7"/>
            <p:cNvSpPr/>
            <p:nvPr/>
          </p:nvSpPr>
          <p:spPr>
            <a:xfrm>
              <a:off x="3920900" y="1009525"/>
              <a:ext cx="354025" cy="192625"/>
            </a:xfrm>
            <a:custGeom>
              <a:avLst/>
              <a:gdLst/>
              <a:ahLst/>
              <a:cxnLst/>
              <a:rect l="l" t="t" r="r" b="b"/>
              <a:pathLst>
                <a:path w="14161" h="7705" extrusionOk="0">
                  <a:moveTo>
                    <a:pt x="12440" y="0"/>
                  </a:moveTo>
                  <a:cubicBezTo>
                    <a:pt x="12245" y="0"/>
                    <a:pt x="12025" y="65"/>
                    <a:pt x="11794" y="199"/>
                  </a:cubicBezTo>
                  <a:lnTo>
                    <a:pt x="74" y="6965"/>
                  </a:lnTo>
                  <a:lnTo>
                    <a:pt x="0" y="7002"/>
                  </a:lnTo>
                  <a:lnTo>
                    <a:pt x="1368" y="7704"/>
                  </a:lnTo>
                  <a:lnTo>
                    <a:pt x="12977" y="1013"/>
                  </a:lnTo>
                  <a:lnTo>
                    <a:pt x="13051" y="976"/>
                  </a:lnTo>
                  <a:cubicBezTo>
                    <a:pt x="13125" y="902"/>
                    <a:pt x="13199" y="902"/>
                    <a:pt x="13273" y="865"/>
                  </a:cubicBezTo>
                  <a:cubicBezTo>
                    <a:pt x="13428" y="796"/>
                    <a:pt x="13574" y="767"/>
                    <a:pt x="13709" y="767"/>
                  </a:cubicBezTo>
                  <a:cubicBezTo>
                    <a:pt x="13865" y="767"/>
                    <a:pt x="14005" y="806"/>
                    <a:pt x="14123" y="865"/>
                  </a:cubicBezTo>
                  <a:lnTo>
                    <a:pt x="14160" y="865"/>
                  </a:lnTo>
                  <a:lnTo>
                    <a:pt x="12903" y="125"/>
                  </a:lnTo>
                  <a:lnTo>
                    <a:pt x="12903" y="162"/>
                  </a:lnTo>
                  <a:cubicBezTo>
                    <a:pt x="12779" y="56"/>
                    <a:pt x="12620" y="0"/>
                    <a:pt x="12440" y="0"/>
                  </a:cubicBez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7"/>
            <p:cNvSpPr/>
            <p:nvPr/>
          </p:nvSpPr>
          <p:spPr>
            <a:xfrm>
              <a:off x="4098350" y="1187325"/>
              <a:ext cx="43475" cy="55600"/>
            </a:xfrm>
            <a:custGeom>
              <a:avLst/>
              <a:gdLst/>
              <a:ahLst/>
              <a:cxnLst/>
              <a:rect l="l" t="t" r="r" b="b"/>
              <a:pathLst>
                <a:path w="1739" h="2224" extrusionOk="0">
                  <a:moveTo>
                    <a:pt x="1221" y="1"/>
                  </a:moveTo>
                  <a:cubicBezTo>
                    <a:pt x="1110" y="38"/>
                    <a:pt x="999" y="75"/>
                    <a:pt x="888" y="112"/>
                  </a:cubicBezTo>
                  <a:cubicBezTo>
                    <a:pt x="740" y="186"/>
                    <a:pt x="629" y="297"/>
                    <a:pt x="518" y="408"/>
                  </a:cubicBezTo>
                  <a:cubicBezTo>
                    <a:pt x="408" y="519"/>
                    <a:pt x="297" y="703"/>
                    <a:pt x="223" y="851"/>
                  </a:cubicBezTo>
                  <a:cubicBezTo>
                    <a:pt x="186" y="925"/>
                    <a:pt x="149" y="999"/>
                    <a:pt x="149" y="1036"/>
                  </a:cubicBezTo>
                  <a:cubicBezTo>
                    <a:pt x="75" y="1147"/>
                    <a:pt x="75" y="1258"/>
                    <a:pt x="38" y="1369"/>
                  </a:cubicBezTo>
                  <a:cubicBezTo>
                    <a:pt x="38" y="1369"/>
                    <a:pt x="38" y="1406"/>
                    <a:pt x="38" y="1406"/>
                  </a:cubicBezTo>
                  <a:cubicBezTo>
                    <a:pt x="38" y="1480"/>
                    <a:pt x="1" y="1554"/>
                    <a:pt x="1" y="1628"/>
                  </a:cubicBezTo>
                  <a:cubicBezTo>
                    <a:pt x="1" y="2005"/>
                    <a:pt x="192" y="2223"/>
                    <a:pt x="485" y="2223"/>
                  </a:cubicBezTo>
                  <a:cubicBezTo>
                    <a:pt x="508" y="2223"/>
                    <a:pt x="531" y="2222"/>
                    <a:pt x="555" y="2219"/>
                  </a:cubicBezTo>
                  <a:cubicBezTo>
                    <a:pt x="629" y="2219"/>
                    <a:pt x="740" y="2182"/>
                    <a:pt x="888" y="2108"/>
                  </a:cubicBezTo>
                  <a:cubicBezTo>
                    <a:pt x="888" y="2071"/>
                    <a:pt x="925" y="2071"/>
                    <a:pt x="962" y="2034"/>
                  </a:cubicBezTo>
                  <a:cubicBezTo>
                    <a:pt x="999" y="1997"/>
                    <a:pt x="1073" y="1960"/>
                    <a:pt x="1147" y="1886"/>
                  </a:cubicBezTo>
                  <a:cubicBezTo>
                    <a:pt x="1184" y="1849"/>
                    <a:pt x="1221" y="1776"/>
                    <a:pt x="1295" y="1739"/>
                  </a:cubicBezTo>
                  <a:cubicBezTo>
                    <a:pt x="1369" y="1628"/>
                    <a:pt x="1443" y="1554"/>
                    <a:pt x="1480" y="1443"/>
                  </a:cubicBezTo>
                  <a:cubicBezTo>
                    <a:pt x="1628" y="1184"/>
                    <a:pt x="1738" y="888"/>
                    <a:pt x="1738" y="629"/>
                  </a:cubicBezTo>
                  <a:cubicBezTo>
                    <a:pt x="1738" y="408"/>
                    <a:pt x="1665" y="260"/>
                    <a:pt x="1591" y="149"/>
                  </a:cubicBezTo>
                  <a:cubicBezTo>
                    <a:pt x="1517" y="75"/>
                    <a:pt x="1443" y="38"/>
                    <a:pt x="1332" y="38"/>
                  </a:cubicBezTo>
                  <a:cubicBezTo>
                    <a:pt x="1295" y="1"/>
                    <a:pt x="1258" y="1"/>
                    <a:pt x="1221"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7"/>
            <p:cNvSpPr/>
            <p:nvPr/>
          </p:nvSpPr>
          <p:spPr>
            <a:xfrm>
              <a:off x="4013325" y="1236900"/>
              <a:ext cx="42550" cy="55275"/>
            </a:xfrm>
            <a:custGeom>
              <a:avLst/>
              <a:gdLst/>
              <a:ahLst/>
              <a:cxnLst/>
              <a:rect l="l" t="t" r="r" b="b"/>
              <a:pathLst>
                <a:path w="1702" h="2211" extrusionOk="0">
                  <a:moveTo>
                    <a:pt x="1220" y="0"/>
                  </a:moveTo>
                  <a:cubicBezTo>
                    <a:pt x="1107" y="0"/>
                    <a:pt x="990" y="42"/>
                    <a:pt x="851" y="125"/>
                  </a:cubicBezTo>
                  <a:cubicBezTo>
                    <a:pt x="666" y="236"/>
                    <a:pt x="518" y="384"/>
                    <a:pt x="370" y="532"/>
                  </a:cubicBezTo>
                  <a:cubicBezTo>
                    <a:pt x="296" y="680"/>
                    <a:pt x="185" y="828"/>
                    <a:pt x="148" y="976"/>
                  </a:cubicBezTo>
                  <a:cubicBezTo>
                    <a:pt x="38" y="1197"/>
                    <a:pt x="1" y="1419"/>
                    <a:pt x="1" y="1604"/>
                  </a:cubicBezTo>
                  <a:cubicBezTo>
                    <a:pt x="1" y="1752"/>
                    <a:pt x="1" y="1863"/>
                    <a:pt x="38" y="1937"/>
                  </a:cubicBezTo>
                  <a:cubicBezTo>
                    <a:pt x="111" y="2048"/>
                    <a:pt x="148" y="2122"/>
                    <a:pt x="222" y="2159"/>
                  </a:cubicBezTo>
                  <a:cubicBezTo>
                    <a:pt x="296" y="2159"/>
                    <a:pt x="333" y="2196"/>
                    <a:pt x="370" y="2196"/>
                  </a:cubicBezTo>
                  <a:cubicBezTo>
                    <a:pt x="403" y="2206"/>
                    <a:pt x="435" y="2211"/>
                    <a:pt x="468" y="2211"/>
                  </a:cubicBezTo>
                  <a:cubicBezTo>
                    <a:pt x="546" y="2211"/>
                    <a:pt x="625" y="2185"/>
                    <a:pt x="703" y="2159"/>
                  </a:cubicBezTo>
                  <a:cubicBezTo>
                    <a:pt x="777" y="2122"/>
                    <a:pt x="814" y="2122"/>
                    <a:pt x="851" y="2085"/>
                  </a:cubicBezTo>
                  <a:cubicBezTo>
                    <a:pt x="888" y="2048"/>
                    <a:pt x="962" y="2011"/>
                    <a:pt x="1036" y="1974"/>
                  </a:cubicBezTo>
                  <a:cubicBezTo>
                    <a:pt x="1147" y="1900"/>
                    <a:pt x="1221" y="1789"/>
                    <a:pt x="1332" y="1641"/>
                  </a:cubicBezTo>
                  <a:cubicBezTo>
                    <a:pt x="1553" y="1345"/>
                    <a:pt x="1701" y="939"/>
                    <a:pt x="1701" y="606"/>
                  </a:cubicBezTo>
                  <a:cubicBezTo>
                    <a:pt x="1701" y="273"/>
                    <a:pt x="1553" y="51"/>
                    <a:pt x="1332" y="14"/>
                  </a:cubicBezTo>
                  <a:cubicBezTo>
                    <a:pt x="1295" y="5"/>
                    <a:pt x="1258" y="0"/>
                    <a:pt x="1220" y="0"/>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7"/>
            <p:cNvSpPr/>
            <p:nvPr/>
          </p:nvSpPr>
          <p:spPr>
            <a:xfrm>
              <a:off x="3920900" y="1184575"/>
              <a:ext cx="44400" cy="215375"/>
            </a:xfrm>
            <a:custGeom>
              <a:avLst/>
              <a:gdLst/>
              <a:ahLst/>
              <a:cxnLst/>
              <a:rect l="l" t="t" r="r" b="b"/>
              <a:pathLst>
                <a:path w="1776" h="8615" extrusionOk="0">
                  <a:moveTo>
                    <a:pt x="0" y="0"/>
                  </a:moveTo>
                  <a:lnTo>
                    <a:pt x="74" y="6914"/>
                  </a:lnTo>
                  <a:cubicBezTo>
                    <a:pt x="111" y="7394"/>
                    <a:pt x="259" y="7727"/>
                    <a:pt x="555" y="7875"/>
                  </a:cubicBezTo>
                  <a:lnTo>
                    <a:pt x="518" y="7875"/>
                  </a:lnTo>
                  <a:lnTo>
                    <a:pt x="1775" y="8614"/>
                  </a:lnTo>
                  <a:lnTo>
                    <a:pt x="1738" y="8577"/>
                  </a:lnTo>
                  <a:cubicBezTo>
                    <a:pt x="1553" y="8429"/>
                    <a:pt x="1442" y="8208"/>
                    <a:pt x="1405" y="7875"/>
                  </a:cubicBezTo>
                  <a:cubicBezTo>
                    <a:pt x="1368" y="7801"/>
                    <a:pt x="1368" y="7727"/>
                    <a:pt x="1368" y="7653"/>
                  </a:cubicBezTo>
                  <a:lnTo>
                    <a:pt x="1368" y="7468"/>
                  </a:lnTo>
                  <a:lnTo>
                    <a:pt x="1368" y="887"/>
                  </a:lnTo>
                  <a:lnTo>
                    <a:pt x="1368" y="702"/>
                  </a:lnTo>
                  <a:lnTo>
                    <a:pt x="0" y="0"/>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7"/>
            <p:cNvSpPr/>
            <p:nvPr/>
          </p:nvSpPr>
          <p:spPr>
            <a:xfrm>
              <a:off x="3832175" y="1306575"/>
              <a:ext cx="177475" cy="113700"/>
            </a:xfrm>
            <a:custGeom>
              <a:avLst/>
              <a:gdLst/>
              <a:ahLst/>
              <a:cxnLst/>
              <a:rect l="l" t="t" r="r" b="b"/>
              <a:pathLst>
                <a:path w="7099" h="4548" extrusionOk="0">
                  <a:moveTo>
                    <a:pt x="7099" y="0"/>
                  </a:moveTo>
                  <a:lnTo>
                    <a:pt x="0" y="4104"/>
                  </a:lnTo>
                  <a:lnTo>
                    <a:pt x="0" y="4548"/>
                  </a:lnTo>
                  <a:lnTo>
                    <a:pt x="7099" y="407"/>
                  </a:lnTo>
                  <a:lnTo>
                    <a:pt x="7099"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7"/>
            <p:cNvSpPr/>
            <p:nvPr/>
          </p:nvSpPr>
          <p:spPr>
            <a:xfrm>
              <a:off x="3832175" y="1285300"/>
              <a:ext cx="177475" cy="113725"/>
            </a:xfrm>
            <a:custGeom>
              <a:avLst/>
              <a:gdLst/>
              <a:ahLst/>
              <a:cxnLst/>
              <a:rect l="l" t="t" r="r" b="b"/>
              <a:pathLst>
                <a:path w="7099" h="4549" extrusionOk="0">
                  <a:moveTo>
                    <a:pt x="7099" y="1"/>
                  </a:moveTo>
                  <a:lnTo>
                    <a:pt x="0" y="4105"/>
                  </a:lnTo>
                  <a:lnTo>
                    <a:pt x="0" y="4548"/>
                  </a:lnTo>
                  <a:lnTo>
                    <a:pt x="7099" y="407"/>
                  </a:lnTo>
                  <a:lnTo>
                    <a:pt x="7099"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7"/>
            <p:cNvSpPr/>
            <p:nvPr/>
          </p:nvSpPr>
          <p:spPr>
            <a:xfrm>
              <a:off x="3832175" y="1264975"/>
              <a:ext cx="177475" cy="112775"/>
            </a:xfrm>
            <a:custGeom>
              <a:avLst/>
              <a:gdLst/>
              <a:ahLst/>
              <a:cxnLst/>
              <a:rect l="l" t="t" r="r" b="b"/>
              <a:pathLst>
                <a:path w="7099" h="4511" extrusionOk="0">
                  <a:moveTo>
                    <a:pt x="7099" y="0"/>
                  </a:moveTo>
                  <a:lnTo>
                    <a:pt x="0" y="4104"/>
                  </a:lnTo>
                  <a:lnTo>
                    <a:pt x="0" y="4511"/>
                  </a:lnTo>
                  <a:lnTo>
                    <a:pt x="7099" y="407"/>
                  </a:lnTo>
                  <a:lnTo>
                    <a:pt x="7099"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7"/>
            <p:cNvSpPr/>
            <p:nvPr/>
          </p:nvSpPr>
          <p:spPr>
            <a:xfrm>
              <a:off x="3535475" y="1409150"/>
              <a:ext cx="296725" cy="183975"/>
            </a:xfrm>
            <a:custGeom>
              <a:avLst/>
              <a:gdLst/>
              <a:ahLst/>
              <a:cxnLst/>
              <a:rect l="l" t="t" r="r" b="b"/>
              <a:pathLst>
                <a:path w="11869" h="7359" extrusionOk="0">
                  <a:moveTo>
                    <a:pt x="11868" y="1"/>
                  </a:moveTo>
                  <a:lnTo>
                    <a:pt x="1" y="6914"/>
                  </a:lnTo>
                  <a:lnTo>
                    <a:pt x="1" y="7358"/>
                  </a:lnTo>
                  <a:lnTo>
                    <a:pt x="11868" y="445"/>
                  </a:lnTo>
                  <a:lnTo>
                    <a:pt x="11868"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7"/>
            <p:cNvSpPr/>
            <p:nvPr/>
          </p:nvSpPr>
          <p:spPr>
            <a:xfrm>
              <a:off x="3535475" y="1387900"/>
              <a:ext cx="296725" cy="183950"/>
            </a:xfrm>
            <a:custGeom>
              <a:avLst/>
              <a:gdLst/>
              <a:ahLst/>
              <a:cxnLst/>
              <a:rect l="l" t="t" r="r" b="b"/>
              <a:pathLst>
                <a:path w="11869" h="7358" extrusionOk="0">
                  <a:moveTo>
                    <a:pt x="11868" y="1"/>
                  </a:moveTo>
                  <a:lnTo>
                    <a:pt x="1" y="6951"/>
                  </a:lnTo>
                  <a:lnTo>
                    <a:pt x="1" y="7358"/>
                  </a:lnTo>
                  <a:lnTo>
                    <a:pt x="11868" y="444"/>
                  </a:lnTo>
                  <a:lnTo>
                    <a:pt x="11868"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7"/>
            <p:cNvSpPr/>
            <p:nvPr/>
          </p:nvSpPr>
          <p:spPr>
            <a:xfrm>
              <a:off x="3535475" y="1265900"/>
              <a:ext cx="473250" cy="284700"/>
            </a:xfrm>
            <a:custGeom>
              <a:avLst/>
              <a:gdLst/>
              <a:ahLst/>
              <a:cxnLst/>
              <a:rect l="l" t="t" r="r" b="b"/>
              <a:pathLst>
                <a:path w="18930" h="11388" extrusionOk="0">
                  <a:moveTo>
                    <a:pt x="18930" y="0"/>
                  </a:moveTo>
                  <a:lnTo>
                    <a:pt x="1" y="10981"/>
                  </a:lnTo>
                  <a:lnTo>
                    <a:pt x="1" y="11387"/>
                  </a:lnTo>
                  <a:lnTo>
                    <a:pt x="18930" y="407"/>
                  </a:lnTo>
                  <a:lnTo>
                    <a:pt x="18930"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4" name="Google Shape;2344;p67"/>
          <p:cNvGrpSpPr/>
          <p:nvPr/>
        </p:nvGrpSpPr>
        <p:grpSpPr>
          <a:xfrm flipH="1">
            <a:off x="1807088" y="-179243"/>
            <a:ext cx="2279963" cy="1427247"/>
            <a:chOff x="-871637" y="3073669"/>
            <a:chExt cx="2279963" cy="1427247"/>
          </a:xfrm>
        </p:grpSpPr>
        <p:sp>
          <p:nvSpPr>
            <p:cNvPr id="2345" name="Google Shape;2345;p67"/>
            <p:cNvSpPr/>
            <p:nvPr/>
          </p:nvSpPr>
          <p:spPr>
            <a:xfrm>
              <a:off x="-871637" y="3164345"/>
              <a:ext cx="2279963" cy="1336571"/>
            </a:xfrm>
            <a:custGeom>
              <a:avLst/>
              <a:gdLst/>
              <a:ahLst/>
              <a:cxnLst/>
              <a:rect l="l" t="t" r="r" b="b"/>
              <a:pathLst>
                <a:path w="41815" h="24513" extrusionOk="0">
                  <a:moveTo>
                    <a:pt x="1" y="1"/>
                  </a:moveTo>
                  <a:lnTo>
                    <a:pt x="1" y="408"/>
                  </a:lnTo>
                  <a:lnTo>
                    <a:pt x="41815" y="24513"/>
                  </a:lnTo>
                  <a:lnTo>
                    <a:pt x="41815" y="24069"/>
                  </a:lnTo>
                  <a:lnTo>
                    <a:pt x="1"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7"/>
            <p:cNvSpPr/>
            <p:nvPr/>
          </p:nvSpPr>
          <p:spPr>
            <a:xfrm>
              <a:off x="-871637" y="3117999"/>
              <a:ext cx="2279963" cy="1336571"/>
            </a:xfrm>
            <a:custGeom>
              <a:avLst/>
              <a:gdLst/>
              <a:ahLst/>
              <a:cxnLst/>
              <a:rect l="l" t="t" r="r" b="b"/>
              <a:pathLst>
                <a:path w="41815" h="24513" extrusionOk="0">
                  <a:moveTo>
                    <a:pt x="1" y="1"/>
                  </a:moveTo>
                  <a:lnTo>
                    <a:pt x="1" y="444"/>
                  </a:lnTo>
                  <a:lnTo>
                    <a:pt x="41815" y="24512"/>
                  </a:lnTo>
                  <a:lnTo>
                    <a:pt x="41815" y="24106"/>
                  </a:lnTo>
                  <a:lnTo>
                    <a:pt x="1"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7"/>
            <p:cNvSpPr/>
            <p:nvPr/>
          </p:nvSpPr>
          <p:spPr>
            <a:xfrm>
              <a:off x="-871637" y="3073669"/>
              <a:ext cx="2279963" cy="1334499"/>
            </a:xfrm>
            <a:custGeom>
              <a:avLst/>
              <a:gdLst/>
              <a:ahLst/>
              <a:cxnLst/>
              <a:rect l="l" t="t" r="r" b="b"/>
              <a:pathLst>
                <a:path w="41815" h="24475" extrusionOk="0">
                  <a:moveTo>
                    <a:pt x="1" y="0"/>
                  </a:moveTo>
                  <a:lnTo>
                    <a:pt x="1" y="407"/>
                  </a:lnTo>
                  <a:lnTo>
                    <a:pt x="41815" y="24475"/>
                  </a:lnTo>
                  <a:lnTo>
                    <a:pt x="41815" y="24068"/>
                  </a:lnTo>
                  <a:lnTo>
                    <a:pt x="1"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8" name="Google Shape;2348;p67"/>
          <p:cNvGrpSpPr/>
          <p:nvPr/>
        </p:nvGrpSpPr>
        <p:grpSpPr>
          <a:xfrm flipH="1">
            <a:off x="6314756" y="-207156"/>
            <a:ext cx="3425205" cy="2778908"/>
            <a:chOff x="3869150" y="3032175"/>
            <a:chExt cx="1503800" cy="1220050"/>
          </a:xfrm>
        </p:grpSpPr>
        <p:sp>
          <p:nvSpPr>
            <p:cNvPr id="2349" name="Google Shape;2349;p67"/>
            <p:cNvSpPr/>
            <p:nvPr/>
          </p:nvSpPr>
          <p:spPr>
            <a:xfrm>
              <a:off x="4412600" y="3064525"/>
              <a:ext cx="960350" cy="563825"/>
            </a:xfrm>
            <a:custGeom>
              <a:avLst/>
              <a:gdLst/>
              <a:ahLst/>
              <a:cxnLst/>
              <a:rect l="l" t="t" r="r" b="b"/>
              <a:pathLst>
                <a:path w="38414" h="22553" extrusionOk="0">
                  <a:moveTo>
                    <a:pt x="1" y="0"/>
                  </a:moveTo>
                  <a:lnTo>
                    <a:pt x="1" y="444"/>
                  </a:lnTo>
                  <a:lnTo>
                    <a:pt x="38413" y="22553"/>
                  </a:lnTo>
                  <a:lnTo>
                    <a:pt x="38413" y="22146"/>
                  </a:lnTo>
                  <a:lnTo>
                    <a:pt x="1" y="0"/>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7"/>
            <p:cNvSpPr/>
            <p:nvPr/>
          </p:nvSpPr>
          <p:spPr>
            <a:xfrm>
              <a:off x="4420000" y="3047875"/>
              <a:ext cx="952950" cy="559225"/>
            </a:xfrm>
            <a:custGeom>
              <a:avLst/>
              <a:gdLst/>
              <a:ahLst/>
              <a:cxnLst/>
              <a:rect l="l" t="t" r="r" b="b"/>
              <a:pathLst>
                <a:path w="38118" h="22369" extrusionOk="0">
                  <a:moveTo>
                    <a:pt x="1" y="1"/>
                  </a:moveTo>
                  <a:lnTo>
                    <a:pt x="1" y="408"/>
                  </a:lnTo>
                  <a:lnTo>
                    <a:pt x="38117" y="22368"/>
                  </a:lnTo>
                  <a:lnTo>
                    <a:pt x="38117" y="21925"/>
                  </a:lnTo>
                  <a:lnTo>
                    <a:pt x="1" y="1"/>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7"/>
            <p:cNvSpPr/>
            <p:nvPr/>
          </p:nvSpPr>
          <p:spPr>
            <a:xfrm>
              <a:off x="4430175" y="3032175"/>
              <a:ext cx="942775" cy="553650"/>
            </a:xfrm>
            <a:custGeom>
              <a:avLst/>
              <a:gdLst/>
              <a:ahLst/>
              <a:cxnLst/>
              <a:rect l="l" t="t" r="r" b="b"/>
              <a:pathLst>
                <a:path w="37711" h="22146" extrusionOk="0">
                  <a:moveTo>
                    <a:pt x="0" y="0"/>
                  </a:moveTo>
                  <a:lnTo>
                    <a:pt x="0" y="444"/>
                  </a:lnTo>
                  <a:lnTo>
                    <a:pt x="37710" y="22146"/>
                  </a:lnTo>
                  <a:lnTo>
                    <a:pt x="37710" y="21739"/>
                  </a:lnTo>
                  <a:lnTo>
                    <a:pt x="0" y="0"/>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7"/>
            <p:cNvSpPr/>
            <p:nvPr/>
          </p:nvSpPr>
          <p:spPr>
            <a:xfrm>
              <a:off x="5120600" y="3617225"/>
              <a:ext cx="252350" cy="157150"/>
            </a:xfrm>
            <a:custGeom>
              <a:avLst/>
              <a:gdLst/>
              <a:ahLst/>
              <a:cxnLst/>
              <a:rect l="l" t="t" r="r" b="b"/>
              <a:pathLst>
                <a:path w="10094" h="6286" extrusionOk="0">
                  <a:moveTo>
                    <a:pt x="10093" y="1"/>
                  </a:moveTo>
                  <a:lnTo>
                    <a:pt x="0" y="5879"/>
                  </a:lnTo>
                  <a:lnTo>
                    <a:pt x="0" y="6286"/>
                  </a:lnTo>
                  <a:lnTo>
                    <a:pt x="10093" y="445"/>
                  </a:lnTo>
                  <a:lnTo>
                    <a:pt x="1009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7"/>
            <p:cNvSpPr/>
            <p:nvPr/>
          </p:nvSpPr>
          <p:spPr>
            <a:xfrm>
              <a:off x="5120600" y="3595975"/>
              <a:ext cx="252350" cy="157150"/>
            </a:xfrm>
            <a:custGeom>
              <a:avLst/>
              <a:gdLst/>
              <a:ahLst/>
              <a:cxnLst/>
              <a:rect l="l" t="t" r="r" b="b"/>
              <a:pathLst>
                <a:path w="10094" h="6286" extrusionOk="0">
                  <a:moveTo>
                    <a:pt x="10093" y="1"/>
                  </a:moveTo>
                  <a:lnTo>
                    <a:pt x="0" y="5879"/>
                  </a:lnTo>
                  <a:lnTo>
                    <a:pt x="0" y="6286"/>
                  </a:lnTo>
                  <a:lnTo>
                    <a:pt x="10093" y="444"/>
                  </a:lnTo>
                  <a:lnTo>
                    <a:pt x="10093"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7"/>
            <p:cNvSpPr/>
            <p:nvPr/>
          </p:nvSpPr>
          <p:spPr>
            <a:xfrm>
              <a:off x="5120600" y="3575650"/>
              <a:ext cx="252350" cy="157150"/>
            </a:xfrm>
            <a:custGeom>
              <a:avLst/>
              <a:gdLst/>
              <a:ahLst/>
              <a:cxnLst/>
              <a:rect l="l" t="t" r="r" b="b"/>
              <a:pathLst>
                <a:path w="10094" h="6286" extrusionOk="0">
                  <a:moveTo>
                    <a:pt x="10093" y="0"/>
                  </a:moveTo>
                  <a:lnTo>
                    <a:pt x="0" y="5879"/>
                  </a:lnTo>
                  <a:lnTo>
                    <a:pt x="0" y="6285"/>
                  </a:lnTo>
                  <a:lnTo>
                    <a:pt x="10093" y="407"/>
                  </a:lnTo>
                  <a:lnTo>
                    <a:pt x="1009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7"/>
            <p:cNvSpPr/>
            <p:nvPr/>
          </p:nvSpPr>
          <p:spPr>
            <a:xfrm>
              <a:off x="3869150" y="3941650"/>
              <a:ext cx="473250" cy="285625"/>
            </a:xfrm>
            <a:custGeom>
              <a:avLst/>
              <a:gdLst/>
              <a:ahLst/>
              <a:cxnLst/>
              <a:rect l="l" t="t" r="r" b="b"/>
              <a:pathLst>
                <a:path w="18930" h="11425" extrusionOk="0">
                  <a:moveTo>
                    <a:pt x="18929" y="1"/>
                  </a:moveTo>
                  <a:lnTo>
                    <a:pt x="0" y="11018"/>
                  </a:lnTo>
                  <a:lnTo>
                    <a:pt x="0" y="11425"/>
                  </a:lnTo>
                  <a:lnTo>
                    <a:pt x="18929" y="444"/>
                  </a:lnTo>
                  <a:lnTo>
                    <a:pt x="18929"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7"/>
            <p:cNvSpPr/>
            <p:nvPr/>
          </p:nvSpPr>
          <p:spPr>
            <a:xfrm>
              <a:off x="3923675" y="3921325"/>
              <a:ext cx="418725" cy="253275"/>
            </a:xfrm>
            <a:custGeom>
              <a:avLst/>
              <a:gdLst/>
              <a:ahLst/>
              <a:cxnLst/>
              <a:rect l="l" t="t" r="r" b="b"/>
              <a:pathLst>
                <a:path w="16749" h="10131" extrusionOk="0">
                  <a:moveTo>
                    <a:pt x="16748" y="0"/>
                  </a:moveTo>
                  <a:lnTo>
                    <a:pt x="0" y="9724"/>
                  </a:lnTo>
                  <a:lnTo>
                    <a:pt x="0" y="10130"/>
                  </a:lnTo>
                  <a:lnTo>
                    <a:pt x="16748" y="407"/>
                  </a:lnTo>
                  <a:lnTo>
                    <a:pt x="16748"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7"/>
            <p:cNvSpPr/>
            <p:nvPr/>
          </p:nvSpPr>
          <p:spPr>
            <a:xfrm>
              <a:off x="3923675" y="3900050"/>
              <a:ext cx="418725" cy="253275"/>
            </a:xfrm>
            <a:custGeom>
              <a:avLst/>
              <a:gdLst/>
              <a:ahLst/>
              <a:cxnLst/>
              <a:rect l="l" t="t" r="r" b="b"/>
              <a:pathLst>
                <a:path w="16749" h="10131" extrusionOk="0">
                  <a:moveTo>
                    <a:pt x="16748" y="1"/>
                  </a:moveTo>
                  <a:lnTo>
                    <a:pt x="0" y="9724"/>
                  </a:lnTo>
                  <a:lnTo>
                    <a:pt x="0" y="10131"/>
                  </a:lnTo>
                  <a:lnTo>
                    <a:pt x="16748" y="408"/>
                  </a:lnTo>
                  <a:lnTo>
                    <a:pt x="16748"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7"/>
            <p:cNvSpPr/>
            <p:nvPr/>
          </p:nvSpPr>
          <p:spPr>
            <a:xfrm>
              <a:off x="4830375" y="3764200"/>
              <a:ext cx="290250" cy="179325"/>
            </a:xfrm>
            <a:custGeom>
              <a:avLst/>
              <a:gdLst/>
              <a:ahLst/>
              <a:cxnLst/>
              <a:rect l="l" t="t" r="r" b="b"/>
              <a:pathLst>
                <a:path w="11610" h="7173" extrusionOk="0">
                  <a:moveTo>
                    <a:pt x="11609" y="0"/>
                  </a:moveTo>
                  <a:lnTo>
                    <a:pt x="1" y="6729"/>
                  </a:lnTo>
                  <a:lnTo>
                    <a:pt x="1" y="7173"/>
                  </a:lnTo>
                  <a:lnTo>
                    <a:pt x="11609" y="407"/>
                  </a:lnTo>
                  <a:lnTo>
                    <a:pt x="11609"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7"/>
            <p:cNvSpPr/>
            <p:nvPr/>
          </p:nvSpPr>
          <p:spPr>
            <a:xfrm>
              <a:off x="4830375" y="3742925"/>
              <a:ext cx="290250" cy="179350"/>
            </a:xfrm>
            <a:custGeom>
              <a:avLst/>
              <a:gdLst/>
              <a:ahLst/>
              <a:cxnLst/>
              <a:rect l="l" t="t" r="r" b="b"/>
              <a:pathLst>
                <a:path w="11610" h="7174" extrusionOk="0">
                  <a:moveTo>
                    <a:pt x="11609" y="1"/>
                  </a:moveTo>
                  <a:lnTo>
                    <a:pt x="1" y="6730"/>
                  </a:lnTo>
                  <a:lnTo>
                    <a:pt x="1" y="7173"/>
                  </a:lnTo>
                  <a:lnTo>
                    <a:pt x="11609" y="408"/>
                  </a:lnTo>
                  <a:lnTo>
                    <a:pt x="11609"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7"/>
            <p:cNvSpPr/>
            <p:nvPr/>
          </p:nvSpPr>
          <p:spPr>
            <a:xfrm>
              <a:off x="4830375" y="3722600"/>
              <a:ext cx="290250" cy="178400"/>
            </a:xfrm>
            <a:custGeom>
              <a:avLst/>
              <a:gdLst/>
              <a:ahLst/>
              <a:cxnLst/>
              <a:rect l="l" t="t" r="r" b="b"/>
              <a:pathLst>
                <a:path w="11610" h="7136" extrusionOk="0">
                  <a:moveTo>
                    <a:pt x="11609" y="1"/>
                  </a:moveTo>
                  <a:lnTo>
                    <a:pt x="1" y="6729"/>
                  </a:lnTo>
                  <a:lnTo>
                    <a:pt x="1" y="7136"/>
                  </a:lnTo>
                  <a:lnTo>
                    <a:pt x="11609" y="407"/>
                  </a:lnTo>
                  <a:lnTo>
                    <a:pt x="11609"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7"/>
            <p:cNvSpPr/>
            <p:nvPr/>
          </p:nvSpPr>
          <p:spPr>
            <a:xfrm>
              <a:off x="4342375" y="3773425"/>
              <a:ext cx="290225" cy="179350"/>
            </a:xfrm>
            <a:custGeom>
              <a:avLst/>
              <a:gdLst/>
              <a:ahLst/>
              <a:cxnLst/>
              <a:rect l="l" t="t" r="r" b="b"/>
              <a:pathLst>
                <a:path w="11609" h="7174" extrusionOk="0">
                  <a:moveTo>
                    <a:pt x="11609" y="1"/>
                  </a:moveTo>
                  <a:lnTo>
                    <a:pt x="0" y="6730"/>
                  </a:lnTo>
                  <a:lnTo>
                    <a:pt x="0" y="7173"/>
                  </a:lnTo>
                  <a:lnTo>
                    <a:pt x="11609" y="408"/>
                  </a:lnTo>
                  <a:lnTo>
                    <a:pt x="11609"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7"/>
            <p:cNvSpPr/>
            <p:nvPr/>
          </p:nvSpPr>
          <p:spPr>
            <a:xfrm>
              <a:off x="4342375" y="3752175"/>
              <a:ext cx="290225" cy="179325"/>
            </a:xfrm>
            <a:custGeom>
              <a:avLst/>
              <a:gdLst/>
              <a:ahLst/>
              <a:cxnLst/>
              <a:rect l="l" t="t" r="r" b="b"/>
              <a:pathLst>
                <a:path w="11609" h="7173" extrusionOk="0">
                  <a:moveTo>
                    <a:pt x="11609" y="1"/>
                  </a:moveTo>
                  <a:lnTo>
                    <a:pt x="0" y="6766"/>
                  </a:lnTo>
                  <a:lnTo>
                    <a:pt x="0" y="7173"/>
                  </a:lnTo>
                  <a:lnTo>
                    <a:pt x="11609" y="444"/>
                  </a:lnTo>
                  <a:lnTo>
                    <a:pt x="11609"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7"/>
            <p:cNvSpPr/>
            <p:nvPr/>
          </p:nvSpPr>
          <p:spPr>
            <a:xfrm>
              <a:off x="4342375" y="3730925"/>
              <a:ext cx="290225" cy="179325"/>
            </a:xfrm>
            <a:custGeom>
              <a:avLst/>
              <a:gdLst/>
              <a:ahLst/>
              <a:cxnLst/>
              <a:rect l="l" t="t" r="r" b="b"/>
              <a:pathLst>
                <a:path w="11609" h="7173" extrusionOk="0">
                  <a:moveTo>
                    <a:pt x="11609" y="0"/>
                  </a:moveTo>
                  <a:lnTo>
                    <a:pt x="0" y="6766"/>
                  </a:lnTo>
                  <a:lnTo>
                    <a:pt x="0" y="7173"/>
                  </a:lnTo>
                  <a:lnTo>
                    <a:pt x="11609" y="444"/>
                  </a:lnTo>
                  <a:lnTo>
                    <a:pt x="11609"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7"/>
            <p:cNvSpPr/>
            <p:nvPr/>
          </p:nvSpPr>
          <p:spPr>
            <a:xfrm>
              <a:off x="4894150" y="3567325"/>
              <a:ext cx="230175" cy="134050"/>
            </a:xfrm>
            <a:custGeom>
              <a:avLst/>
              <a:gdLst/>
              <a:ahLst/>
              <a:cxnLst/>
              <a:rect l="l" t="t" r="r" b="b"/>
              <a:pathLst>
                <a:path w="9207" h="5362" extrusionOk="0">
                  <a:moveTo>
                    <a:pt x="9206" y="37"/>
                  </a:moveTo>
                  <a:lnTo>
                    <a:pt x="9205" y="113"/>
                  </a:lnTo>
                  <a:lnTo>
                    <a:pt x="9205" y="113"/>
                  </a:lnTo>
                  <a:cubicBezTo>
                    <a:pt x="9206" y="86"/>
                    <a:pt x="9206" y="60"/>
                    <a:pt x="9206" y="37"/>
                  </a:cubicBezTo>
                  <a:close/>
                  <a:moveTo>
                    <a:pt x="38" y="1"/>
                  </a:moveTo>
                  <a:lnTo>
                    <a:pt x="1" y="2699"/>
                  </a:lnTo>
                  <a:cubicBezTo>
                    <a:pt x="1" y="3402"/>
                    <a:pt x="444" y="4067"/>
                    <a:pt x="1369" y="4585"/>
                  </a:cubicBezTo>
                  <a:cubicBezTo>
                    <a:pt x="2256" y="5102"/>
                    <a:pt x="3430" y="5361"/>
                    <a:pt x="4604" y="5361"/>
                  </a:cubicBezTo>
                  <a:cubicBezTo>
                    <a:pt x="5777" y="5361"/>
                    <a:pt x="6951" y="5102"/>
                    <a:pt x="7838" y="4585"/>
                  </a:cubicBezTo>
                  <a:cubicBezTo>
                    <a:pt x="8726" y="4067"/>
                    <a:pt x="9169" y="3402"/>
                    <a:pt x="9169" y="2736"/>
                  </a:cubicBezTo>
                  <a:lnTo>
                    <a:pt x="9205" y="113"/>
                  </a:lnTo>
                  <a:lnTo>
                    <a:pt x="9205" y="113"/>
                  </a:lnTo>
                  <a:cubicBezTo>
                    <a:pt x="9203" y="175"/>
                    <a:pt x="9195" y="245"/>
                    <a:pt x="9169" y="296"/>
                  </a:cubicBezTo>
                  <a:cubicBezTo>
                    <a:pt x="9169" y="370"/>
                    <a:pt x="9169" y="444"/>
                    <a:pt x="9132" y="518"/>
                  </a:cubicBezTo>
                  <a:cubicBezTo>
                    <a:pt x="9095" y="629"/>
                    <a:pt x="9058" y="703"/>
                    <a:pt x="8985" y="814"/>
                  </a:cubicBezTo>
                  <a:cubicBezTo>
                    <a:pt x="8948" y="888"/>
                    <a:pt x="8948" y="962"/>
                    <a:pt x="8874" y="999"/>
                  </a:cubicBezTo>
                  <a:cubicBezTo>
                    <a:pt x="8800" y="1110"/>
                    <a:pt x="8726" y="1221"/>
                    <a:pt x="8615" y="1331"/>
                  </a:cubicBezTo>
                  <a:cubicBezTo>
                    <a:pt x="8578" y="1368"/>
                    <a:pt x="8541" y="1405"/>
                    <a:pt x="8467" y="1479"/>
                  </a:cubicBezTo>
                  <a:cubicBezTo>
                    <a:pt x="8319" y="1627"/>
                    <a:pt x="8097" y="1738"/>
                    <a:pt x="7875" y="1886"/>
                  </a:cubicBezTo>
                  <a:cubicBezTo>
                    <a:pt x="6988" y="2404"/>
                    <a:pt x="5824" y="2662"/>
                    <a:pt x="4654" y="2662"/>
                  </a:cubicBezTo>
                  <a:cubicBezTo>
                    <a:pt x="3485" y="2662"/>
                    <a:pt x="2311" y="2404"/>
                    <a:pt x="1406" y="1886"/>
                  </a:cubicBezTo>
                  <a:cubicBezTo>
                    <a:pt x="1184" y="1738"/>
                    <a:pt x="999" y="1627"/>
                    <a:pt x="814" y="1479"/>
                  </a:cubicBezTo>
                  <a:cubicBezTo>
                    <a:pt x="777" y="1405"/>
                    <a:pt x="740" y="1368"/>
                    <a:pt x="666" y="1331"/>
                  </a:cubicBezTo>
                  <a:cubicBezTo>
                    <a:pt x="592" y="1221"/>
                    <a:pt x="481" y="1110"/>
                    <a:pt x="407" y="999"/>
                  </a:cubicBezTo>
                  <a:cubicBezTo>
                    <a:pt x="333" y="925"/>
                    <a:pt x="333" y="888"/>
                    <a:pt x="296" y="814"/>
                  </a:cubicBezTo>
                  <a:cubicBezTo>
                    <a:pt x="222" y="703"/>
                    <a:pt x="186" y="629"/>
                    <a:pt x="149" y="518"/>
                  </a:cubicBezTo>
                  <a:cubicBezTo>
                    <a:pt x="112" y="444"/>
                    <a:pt x="112" y="370"/>
                    <a:pt x="112" y="296"/>
                  </a:cubicBezTo>
                  <a:cubicBezTo>
                    <a:pt x="75" y="185"/>
                    <a:pt x="38" y="111"/>
                    <a:pt x="38"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7"/>
            <p:cNvSpPr/>
            <p:nvPr/>
          </p:nvSpPr>
          <p:spPr>
            <a:xfrm>
              <a:off x="4895075" y="3500775"/>
              <a:ext cx="232025" cy="133125"/>
            </a:xfrm>
            <a:custGeom>
              <a:avLst/>
              <a:gdLst/>
              <a:ahLst/>
              <a:cxnLst/>
              <a:rect l="l" t="t" r="r" b="b"/>
              <a:pathLst>
                <a:path w="9281" h="5325" extrusionOk="0">
                  <a:moveTo>
                    <a:pt x="4585" y="1"/>
                  </a:moveTo>
                  <a:cubicBezTo>
                    <a:pt x="3411" y="1"/>
                    <a:pt x="2237" y="259"/>
                    <a:pt x="1332" y="777"/>
                  </a:cubicBezTo>
                  <a:cubicBezTo>
                    <a:pt x="444" y="1295"/>
                    <a:pt x="1" y="1997"/>
                    <a:pt x="1" y="2663"/>
                  </a:cubicBezTo>
                  <a:cubicBezTo>
                    <a:pt x="1" y="2773"/>
                    <a:pt x="38" y="2847"/>
                    <a:pt x="75" y="2958"/>
                  </a:cubicBezTo>
                  <a:cubicBezTo>
                    <a:pt x="75" y="3032"/>
                    <a:pt x="75" y="3106"/>
                    <a:pt x="112" y="3180"/>
                  </a:cubicBezTo>
                  <a:cubicBezTo>
                    <a:pt x="149" y="3291"/>
                    <a:pt x="185" y="3365"/>
                    <a:pt x="259" y="3476"/>
                  </a:cubicBezTo>
                  <a:cubicBezTo>
                    <a:pt x="296" y="3550"/>
                    <a:pt x="296" y="3587"/>
                    <a:pt x="370" y="3661"/>
                  </a:cubicBezTo>
                  <a:cubicBezTo>
                    <a:pt x="444" y="3772"/>
                    <a:pt x="555" y="3883"/>
                    <a:pt x="629" y="3993"/>
                  </a:cubicBezTo>
                  <a:cubicBezTo>
                    <a:pt x="703" y="4030"/>
                    <a:pt x="740" y="4067"/>
                    <a:pt x="777" y="4141"/>
                  </a:cubicBezTo>
                  <a:cubicBezTo>
                    <a:pt x="962" y="4289"/>
                    <a:pt x="1147" y="4400"/>
                    <a:pt x="1369" y="4548"/>
                  </a:cubicBezTo>
                  <a:cubicBezTo>
                    <a:pt x="2274" y="5066"/>
                    <a:pt x="3448" y="5324"/>
                    <a:pt x="4617" y="5324"/>
                  </a:cubicBezTo>
                  <a:cubicBezTo>
                    <a:pt x="5787" y="5324"/>
                    <a:pt x="6951" y="5066"/>
                    <a:pt x="7838" y="4548"/>
                  </a:cubicBezTo>
                  <a:cubicBezTo>
                    <a:pt x="8060" y="4400"/>
                    <a:pt x="8282" y="4289"/>
                    <a:pt x="8430" y="4141"/>
                  </a:cubicBezTo>
                  <a:cubicBezTo>
                    <a:pt x="8504" y="4067"/>
                    <a:pt x="8541" y="4030"/>
                    <a:pt x="8578" y="3993"/>
                  </a:cubicBezTo>
                  <a:cubicBezTo>
                    <a:pt x="8689" y="3883"/>
                    <a:pt x="8763" y="3772"/>
                    <a:pt x="8837" y="3661"/>
                  </a:cubicBezTo>
                  <a:cubicBezTo>
                    <a:pt x="8911" y="3624"/>
                    <a:pt x="8911" y="3550"/>
                    <a:pt x="8948" y="3476"/>
                  </a:cubicBezTo>
                  <a:cubicBezTo>
                    <a:pt x="9021" y="3365"/>
                    <a:pt x="9058" y="3291"/>
                    <a:pt x="9095" y="3180"/>
                  </a:cubicBezTo>
                  <a:cubicBezTo>
                    <a:pt x="9132" y="3106"/>
                    <a:pt x="9132" y="3032"/>
                    <a:pt x="9132" y="2958"/>
                  </a:cubicBezTo>
                  <a:cubicBezTo>
                    <a:pt x="9280" y="2182"/>
                    <a:pt x="8874" y="1369"/>
                    <a:pt x="7838" y="777"/>
                  </a:cubicBezTo>
                  <a:cubicBezTo>
                    <a:pt x="6933" y="259"/>
                    <a:pt x="5759" y="1"/>
                    <a:pt x="4585"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7"/>
            <p:cNvSpPr/>
            <p:nvPr/>
          </p:nvSpPr>
          <p:spPr>
            <a:xfrm>
              <a:off x="4676025" y="3929650"/>
              <a:ext cx="427050" cy="317025"/>
            </a:xfrm>
            <a:custGeom>
              <a:avLst/>
              <a:gdLst/>
              <a:ahLst/>
              <a:cxnLst/>
              <a:rect l="l" t="t" r="r" b="b"/>
              <a:pathLst>
                <a:path w="17082" h="12681" extrusionOk="0">
                  <a:moveTo>
                    <a:pt x="17081" y="0"/>
                  </a:moveTo>
                  <a:lnTo>
                    <a:pt x="1" y="9908"/>
                  </a:lnTo>
                  <a:lnTo>
                    <a:pt x="1" y="12681"/>
                  </a:lnTo>
                  <a:lnTo>
                    <a:pt x="17081" y="2773"/>
                  </a:lnTo>
                  <a:lnTo>
                    <a:pt x="17081"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7"/>
            <p:cNvSpPr/>
            <p:nvPr/>
          </p:nvSpPr>
          <p:spPr>
            <a:xfrm>
              <a:off x="4372875" y="3757725"/>
              <a:ext cx="730200" cy="424275"/>
            </a:xfrm>
            <a:custGeom>
              <a:avLst/>
              <a:gdLst/>
              <a:ahLst/>
              <a:cxnLst/>
              <a:rect l="l" t="t" r="r" b="b"/>
              <a:pathLst>
                <a:path w="29208" h="16971" extrusionOk="0">
                  <a:moveTo>
                    <a:pt x="17413" y="0"/>
                  </a:moveTo>
                  <a:lnTo>
                    <a:pt x="0" y="10130"/>
                  </a:lnTo>
                  <a:lnTo>
                    <a:pt x="11794" y="16970"/>
                  </a:lnTo>
                  <a:lnTo>
                    <a:pt x="29207" y="6877"/>
                  </a:lnTo>
                  <a:lnTo>
                    <a:pt x="17413"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7"/>
            <p:cNvSpPr/>
            <p:nvPr/>
          </p:nvSpPr>
          <p:spPr>
            <a:xfrm>
              <a:off x="4676025" y="3929650"/>
              <a:ext cx="427050" cy="265275"/>
            </a:xfrm>
            <a:custGeom>
              <a:avLst/>
              <a:gdLst/>
              <a:ahLst/>
              <a:cxnLst/>
              <a:rect l="l" t="t" r="r" b="b"/>
              <a:pathLst>
                <a:path w="17082" h="10611" extrusionOk="0">
                  <a:moveTo>
                    <a:pt x="17081" y="0"/>
                  </a:moveTo>
                  <a:lnTo>
                    <a:pt x="1" y="9908"/>
                  </a:lnTo>
                  <a:lnTo>
                    <a:pt x="1" y="10611"/>
                  </a:lnTo>
                  <a:lnTo>
                    <a:pt x="17081" y="666"/>
                  </a:lnTo>
                  <a:lnTo>
                    <a:pt x="17081"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7"/>
            <p:cNvSpPr/>
            <p:nvPr/>
          </p:nvSpPr>
          <p:spPr>
            <a:xfrm>
              <a:off x="4372875" y="4010975"/>
              <a:ext cx="294850" cy="241250"/>
            </a:xfrm>
            <a:custGeom>
              <a:avLst/>
              <a:gdLst/>
              <a:ahLst/>
              <a:cxnLst/>
              <a:rect l="l" t="t" r="r" b="b"/>
              <a:pathLst>
                <a:path w="11794" h="9650" extrusionOk="0">
                  <a:moveTo>
                    <a:pt x="0" y="0"/>
                  </a:moveTo>
                  <a:lnTo>
                    <a:pt x="0" y="2773"/>
                  </a:lnTo>
                  <a:lnTo>
                    <a:pt x="11498" y="9465"/>
                  </a:lnTo>
                  <a:lnTo>
                    <a:pt x="11794" y="9650"/>
                  </a:lnTo>
                  <a:lnTo>
                    <a:pt x="11794" y="6840"/>
                  </a:lnTo>
                  <a:lnTo>
                    <a:pt x="11498" y="6692"/>
                  </a:lnTo>
                  <a:lnTo>
                    <a:pt x="0"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7"/>
            <p:cNvSpPr/>
            <p:nvPr/>
          </p:nvSpPr>
          <p:spPr>
            <a:xfrm>
              <a:off x="4772150" y="3512800"/>
              <a:ext cx="174700" cy="101700"/>
            </a:xfrm>
            <a:custGeom>
              <a:avLst/>
              <a:gdLst/>
              <a:ahLst/>
              <a:cxnLst/>
              <a:rect l="l" t="t" r="r" b="b"/>
              <a:pathLst>
                <a:path w="6988" h="4068" extrusionOk="0">
                  <a:moveTo>
                    <a:pt x="925" y="0"/>
                  </a:moveTo>
                  <a:lnTo>
                    <a:pt x="1" y="518"/>
                  </a:lnTo>
                  <a:lnTo>
                    <a:pt x="6101" y="4067"/>
                  </a:lnTo>
                  <a:lnTo>
                    <a:pt x="6988" y="3549"/>
                  </a:lnTo>
                  <a:lnTo>
                    <a:pt x="925"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7"/>
            <p:cNvSpPr/>
            <p:nvPr/>
          </p:nvSpPr>
          <p:spPr>
            <a:xfrm>
              <a:off x="4604850" y="3525725"/>
              <a:ext cx="319825" cy="273625"/>
            </a:xfrm>
            <a:custGeom>
              <a:avLst/>
              <a:gdLst/>
              <a:ahLst/>
              <a:cxnLst/>
              <a:rect l="l" t="t" r="r" b="b"/>
              <a:pathLst>
                <a:path w="12793" h="10945" extrusionOk="0">
                  <a:moveTo>
                    <a:pt x="6693" y="1"/>
                  </a:moveTo>
                  <a:lnTo>
                    <a:pt x="6729" y="1554"/>
                  </a:lnTo>
                  <a:cubicBezTo>
                    <a:pt x="6729" y="2145"/>
                    <a:pt x="6286" y="2885"/>
                    <a:pt x="5768" y="3180"/>
                  </a:cubicBezTo>
                  <a:lnTo>
                    <a:pt x="1" y="6508"/>
                  </a:lnTo>
                  <a:lnTo>
                    <a:pt x="3809" y="8726"/>
                  </a:lnTo>
                  <a:lnTo>
                    <a:pt x="3846" y="10242"/>
                  </a:lnTo>
                  <a:lnTo>
                    <a:pt x="3846" y="10279"/>
                  </a:lnTo>
                  <a:cubicBezTo>
                    <a:pt x="3846" y="10574"/>
                    <a:pt x="3957" y="10796"/>
                    <a:pt x="4105" y="10870"/>
                  </a:cubicBezTo>
                  <a:cubicBezTo>
                    <a:pt x="4142" y="10907"/>
                    <a:pt x="4179" y="10907"/>
                    <a:pt x="4179" y="10907"/>
                  </a:cubicBezTo>
                  <a:cubicBezTo>
                    <a:pt x="4215" y="10907"/>
                    <a:pt x="4215" y="10944"/>
                    <a:pt x="4252" y="10944"/>
                  </a:cubicBezTo>
                  <a:lnTo>
                    <a:pt x="4400" y="10944"/>
                  </a:lnTo>
                  <a:cubicBezTo>
                    <a:pt x="4437" y="10944"/>
                    <a:pt x="4511" y="10944"/>
                    <a:pt x="4548" y="10907"/>
                  </a:cubicBezTo>
                  <a:lnTo>
                    <a:pt x="4585" y="10907"/>
                  </a:lnTo>
                  <a:cubicBezTo>
                    <a:pt x="4659" y="10870"/>
                    <a:pt x="4733" y="10870"/>
                    <a:pt x="4807" y="10833"/>
                  </a:cubicBezTo>
                  <a:lnTo>
                    <a:pt x="11831" y="6730"/>
                  </a:lnTo>
                  <a:cubicBezTo>
                    <a:pt x="12386" y="6434"/>
                    <a:pt x="12793" y="5694"/>
                    <a:pt x="12793" y="5103"/>
                  </a:cubicBezTo>
                  <a:lnTo>
                    <a:pt x="12793" y="3550"/>
                  </a:lnTo>
                  <a:lnTo>
                    <a:pt x="6693"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7"/>
            <p:cNvSpPr/>
            <p:nvPr/>
          </p:nvSpPr>
          <p:spPr>
            <a:xfrm>
              <a:off x="4604850" y="3525725"/>
              <a:ext cx="319825" cy="273625"/>
            </a:xfrm>
            <a:custGeom>
              <a:avLst/>
              <a:gdLst/>
              <a:ahLst/>
              <a:cxnLst/>
              <a:rect l="l" t="t" r="r" b="b"/>
              <a:pathLst>
                <a:path w="12793" h="10945" extrusionOk="0">
                  <a:moveTo>
                    <a:pt x="3846" y="10242"/>
                  </a:moveTo>
                  <a:lnTo>
                    <a:pt x="3846" y="10279"/>
                  </a:lnTo>
                  <a:cubicBezTo>
                    <a:pt x="3846" y="10574"/>
                    <a:pt x="3957" y="10796"/>
                    <a:pt x="4105" y="10870"/>
                  </a:cubicBezTo>
                  <a:cubicBezTo>
                    <a:pt x="4142" y="10907"/>
                    <a:pt x="4179" y="10907"/>
                    <a:pt x="4179" y="10907"/>
                  </a:cubicBezTo>
                  <a:cubicBezTo>
                    <a:pt x="4215" y="10907"/>
                    <a:pt x="4215" y="10944"/>
                    <a:pt x="4252" y="10944"/>
                  </a:cubicBezTo>
                  <a:cubicBezTo>
                    <a:pt x="4289" y="10944"/>
                    <a:pt x="4326" y="10944"/>
                    <a:pt x="4363" y="10944"/>
                  </a:cubicBezTo>
                  <a:cubicBezTo>
                    <a:pt x="4363" y="10944"/>
                    <a:pt x="4400" y="10944"/>
                    <a:pt x="4400" y="10944"/>
                  </a:cubicBezTo>
                  <a:cubicBezTo>
                    <a:pt x="4437" y="10944"/>
                    <a:pt x="4511" y="10944"/>
                    <a:pt x="4548" y="10907"/>
                  </a:cubicBezTo>
                  <a:cubicBezTo>
                    <a:pt x="4548" y="10907"/>
                    <a:pt x="4585" y="10907"/>
                    <a:pt x="4585" y="10907"/>
                  </a:cubicBezTo>
                  <a:cubicBezTo>
                    <a:pt x="4659" y="10870"/>
                    <a:pt x="4733" y="10870"/>
                    <a:pt x="4807" y="10833"/>
                  </a:cubicBezTo>
                  <a:lnTo>
                    <a:pt x="11831" y="6730"/>
                  </a:lnTo>
                  <a:cubicBezTo>
                    <a:pt x="12386" y="6434"/>
                    <a:pt x="12793" y="5694"/>
                    <a:pt x="12793" y="5103"/>
                  </a:cubicBezTo>
                  <a:lnTo>
                    <a:pt x="12793" y="3550"/>
                  </a:lnTo>
                  <a:lnTo>
                    <a:pt x="6693" y="1"/>
                  </a:lnTo>
                  <a:lnTo>
                    <a:pt x="6729" y="1554"/>
                  </a:lnTo>
                  <a:cubicBezTo>
                    <a:pt x="6729" y="2145"/>
                    <a:pt x="6286" y="2885"/>
                    <a:pt x="5768" y="3180"/>
                  </a:cubicBezTo>
                  <a:lnTo>
                    <a:pt x="1" y="6508"/>
                  </a:lnTo>
                  <a:lnTo>
                    <a:pt x="3809" y="8726"/>
                  </a:lnTo>
                  <a:close/>
                </a:path>
              </a:pathLst>
            </a:custGeom>
            <a:solidFill>
              <a:srgbClr val="91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7"/>
            <p:cNvSpPr/>
            <p:nvPr/>
          </p:nvSpPr>
          <p:spPr>
            <a:xfrm>
              <a:off x="4526300" y="3655125"/>
              <a:ext cx="173775" cy="101700"/>
            </a:xfrm>
            <a:custGeom>
              <a:avLst/>
              <a:gdLst/>
              <a:ahLst/>
              <a:cxnLst/>
              <a:rect l="l" t="t" r="r" b="b"/>
              <a:pathLst>
                <a:path w="6951" h="4068" extrusionOk="0">
                  <a:moveTo>
                    <a:pt x="888" y="1"/>
                  </a:moveTo>
                  <a:lnTo>
                    <a:pt x="0" y="518"/>
                  </a:lnTo>
                  <a:lnTo>
                    <a:pt x="6064" y="4068"/>
                  </a:lnTo>
                  <a:lnTo>
                    <a:pt x="6951" y="3550"/>
                  </a:lnTo>
                  <a:lnTo>
                    <a:pt x="3143" y="1332"/>
                  </a:lnTo>
                  <a:lnTo>
                    <a:pt x="888"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7"/>
            <p:cNvSpPr/>
            <p:nvPr/>
          </p:nvSpPr>
          <p:spPr>
            <a:xfrm>
              <a:off x="4397825" y="3668075"/>
              <a:ext cx="280075" cy="497275"/>
            </a:xfrm>
            <a:custGeom>
              <a:avLst/>
              <a:gdLst/>
              <a:ahLst/>
              <a:cxnLst/>
              <a:rect l="l" t="t" r="r" b="b"/>
              <a:pathLst>
                <a:path w="11203" h="19891" extrusionOk="0">
                  <a:moveTo>
                    <a:pt x="5139" y="0"/>
                  </a:moveTo>
                  <a:lnTo>
                    <a:pt x="0" y="13606"/>
                  </a:lnTo>
                  <a:lnTo>
                    <a:pt x="10833" y="19891"/>
                  </a:lnTo>
                  <a:lnTo>
                    <a:pt x="11203" y="3550"/>
                  </a:lnTo>
                  <a:lnTo>
                    <a:pt x="5139"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7"/>
            <p:cNvSpPr/>
            <p:nvPr/>
          </p:nvSpPr>
          <p:spPr>
            <a:xfrm>
              <a:off x="4668625" y="3601525"/>
              <a:ext cx="412250" cy="563825"/>
            </a:xfrm>
            <a:custGeom>
              <a:avLst/>
              <a:gdLst/>
              <a:ahLst/>
              <a:cxnLst/>
              <a:rect l="l" t="t" r="r" b="b"/>
              <a:pathLst>
                <a:path w="16490" h="22553" extrusionOk="0">
                  <a:moveTo>
                    <a:pt x="11129" y="0"/>
                  </a:moveTo>
                  <a:lnTo>
                    <a:pt x="10242" y="518"/>
                  </a:lnTo>
                  <a:lnTo>
                    <a:pt x="10242" y="2071"/>
                  </a:lnTo>
                  <a:cubicBezTo>
                    <a:pt x="10242" y="2662"/>
                    <a:pt x="9835" y="3402"/>
                    <a:pt x="9280" y="3698"/>
                  </a:cubicBezTo>
                  <a:lnTo>
                    <a:pt x="2256" y="7801"/>
                  </a:lnTo>
                  <a:cubicBezTo>
                    <a:pt x="2182" y="7838"/>
                    <a:pt x="2108" y="7838"/>
                    <a:pt x="2034" y="7875"/>
                  </a:cubicBezTo>
                  <a:lnTo>
                    <a:pt x="1997" y="7875"/>
                  </a:lnTo>
                  <a:cubicBezTo>
                    <a:pt x="1960" y="7912"/>
                    <a:pt x="1886" y="7912"/>
                    <a:pt x="1849" y="7912"/>
                  </a:cubicBezTo>
                  <a:lnTo>
                    <a:pt x="1701" y="7912"/>
                  </a:lnTo>
                  <a:cubicBezTo>
                    <a:pt x="1664" y="7912"/>
                    <a:pt x="1664" y="7875"/>
                    <a:pt x="1628" y="7875"/>
                  </a:cubicBezTo>
                  <a:cubicBezTo>
                    <a:pt x="1628" y="7875"/>
                    <a:pt x="1591" y="7875"/>
                    <a:pt x="1554" y="7838"/>
                  </a:cubicBezTo>
                  <a:cubicBezTo>
                    <a:pt x="1406" y="7764"/>
                    <a:pt x="1295" y="7542"/>
                    <a:pt x="1295" y="7247"/>
                  </a:cubicBezTo>
                  <a:lnTo>
                    <a:pt x="1295" y="7210"/>
                  </a:lnTo>
                  <a:lnTo>
                    <a:pt x="1258" y="5694"/>
                  </a:lnTo>
                  <a:lnTo>
                    <a:pt x="371" y="6212"/>
                  </a:lnTo>
                  <a:lnTo>
                    <a:pt x="1" y="22553"/>
                  </a:lnTo>
                  <a:lnTo>
                    <a:pt x="16490" y="13014"/>
                  </a:lnTo>
                  <a:lnTo>
                    <a:pt x="11129"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7"/>
            <p:cNvSpPr/>
            <p:nvPr/>
          </p:nvSpPr>
          <p:spPr>
            <a:xfrm>
              <a:off x="4949600" y="3910700"/>
              <a:ext cx="26850" cy="37450"/>
            </a:xfrm>
            <a:custGeom>
              <a:avLst/>
              <a:gdLst/>
              <a:ahLst/>
              <a:cxnLst/>
              <a:rect l="l" t="t" r="r" b="b"/>
              <a:pathLst>
                <a:path w="1074" h="1498" extrusionOk="0">
                  <a:moveTo>
                    <a:pt x="486" y="0"/>
                  </a:moveTo>
                  <a:cubicBezTo>
                    <a:pt x="417" y="0"/>
                    <a:pt x="352" y="19"/>
                    <a:pt x="297" y="56"/>
                  </a:cubicBezTo>
                  <a:cubicBezTo>
                    <a:pt x="445" y="240"/>
                    <a:pt x="482" y="573"/>
                    <a:pt x="371" y="906"/>
                  </a:cubicBezTo>
                  <a:cubicBezTo>
                    <a:pt x="297" y="1091"/>
                    <a:pt x="149" y="1239"/>
                    <a:pt x="1" y="1313"/>
                  </a:cubicBezTo>
                  <a:cubicBezTo>
                    <a:pt x="38" y="1387"/>
                    <a:pt x="75" y="1424"/>
                    <a:pt x="149" y="1460"/>
                  </a:cubicBezTo>
                  <a:cubicBezTo>
                    <a:pt x="186" y="1460"/>
                    <a:pt x="223" y="1497"/>
                    <a:pt x="260" y="1497"/>
                  </a:cubicBezTo>
                  <a:lnTo>
                    <a:pt x="445" y="1497"/>
                  </a:lnTo>
                  <a:cubicBezTo>
                    <a:pt x="482" y="1497"/>
                    <a:pt x="518" y="1460"/>
                    <a:pt x="555" y="1460"/>
                  </a:cubicBezTo>
                  <a:cubicBezTo>
                    <a:pt x="703" y="1350"/>
                    <a:pt x="851" y="1239"/>
                    <a:pt x="925" y="1017"/>
                  </a:cubicBezTo>
                  <a:cubicBezTo>
                    <a:pt x="1073" y="647"/>
                    <a:pt x="962" y="203"/>
                    <a:pt x="703" y="56"/>
                  </a:cubicBezTo>
                  <a:cubicBezTo>
                    <a:pt x="629" y="19"/>
                    <a:pt x="555" y="0"/>
                    <a:pt x="486"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7"/>
            <p:cNvSpPr/>
            <p:nvPr/>
          </p:nvSpPr>
          <p:spPr>
            <a:xfrm>
              <a:off x="4921875" y="3955825"/>
              <a:ext cx="26825" cy="37600"/>
            </a:xfrm>
            <a:custGeom>
              <a:avLst/>
              <a:gdLst/>
              <a:ahLst/>
              <a:cxnLst/>
              <a:rect l="l" t="t" r="r" b="b"/>
              <a:pathLst>
                <a:path w="1073" h="1504" extrusionOk="0">
                  <a:moveTo>
                    <a:pt x="484" y="1"/>
                  </a:moveTo>
                  <a:cubicBezTo>
                    <a:pt x="426" y="1"/>
                    <a:pt x="362" y="19"/>
                    <a:pt x="297" y="62"/>
                  </a:cubicBezTo>
                  <a:cubicBezTo>
                    <a:pt x="297" y="62"/>
                    <a:pt x="334" y="99"/>
                    <a:pt x="334" y="99"/>
                  </a:cubicBezTo>
                  <a:cubicBezTo>
                    <a:pt x="518" y="395"/>
                    <a:pt x="481" y="876"/>
                    <a:pt x="223" y="1171"/>
                  </a:cubicBezTo>
                  <a:cubicBezTo>
                    <a:pt x="149" y="1245"/>
                    <a:pt x="112" y="1282"/>
                    <a:pt x="38" y="1319"/>
                  </a:cubicBezTo>
                  <a:lnTo>
                    <a:pt x="1" y="1319"/>
                  </a:lnTo>
                  <a:cubicBezTo>
                    <a:pt x="112" y="1430"/>
                    <a:pt x="223" y="1504"/>
                    <a:pt x="370" y="1504"/>
                  </a:cubicBezTo>
                  <a:lnTo>
                    <a:pt x="407" y="1504"/>
                  </a:lnTo>
                  <a:cubicBezTo>
                    <a:pt x="481" y="1504"/>
                    <a:pt x="518" y="1467"/>
                    <a:pt x="592" y="1430"/>
                  </a:cubicBezTo>
                  <a:cubicBezTo>
                    <a:pt x="666" y="1393"/>
                    <a:pt x="703" y="1356"/>
                    <a:pt x="777" y="1282"/>
                  </a:cubicBezTo>
                  <a:cubicBezTo>
                    <a:pt x="1036" y="1023"/>
                    <a:pt x="1073" y="543"/>
                    <a:pt x="888" y="247"/>
                  </a:cubicBezTo>
                  <a:cubicBezTo>
                    <a:pt x="851" y="173"/>
                    <a:pt x="814" y="136"/>
                    <a:pt x="777" y="99"/>
                  </a:cubicBezTo>
                  <a:cubicBezTo>
                    <a:pt x="740" y="62"/>
                    <a:pt x="740" y="62"/>
                    <a:pt x="703" y="62"/>
                  </a:cubicBezTo>
                  <a:cubicBezTo>
                    <a:pt x="666" y="25"/>
                    <a:pt x="629" y="25"/>
                    <a:pt x="592" y="25"/>
                  </a:cubicBezTo>
                  <a:cubicBezTo>
                    <a:pt x="562" y="10"/>
                    <a:pt x="525" y="1"/>
                    <a:pt x="484"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7"/>
            <p:cNvSpPr/>
            <p:nvPr/>
          </p:nvSpPr>
          <p:spPr>
            <a:xfrm>
              <a:off x="4915425" y="3939800"/>
              <a:ext cx="1850" cy="1875"/>
            </a:xfrm>
            <a:custGeom>
              <a:avLst/>
              <a:gdLst/>
              <a:ahLst/>
              <a:cxnLst/>
              <a:rect l="l" t="t" r="r" b="b"/>
              <a:pathLst>
                <a:path w="74" h="75" extrusionOk="0">
                  <a:moveTo>
                    <a:pt x="0" y="1"/>
                  </a:moveTo>
                  <a:lnTo>
                    <a:pt x="0" y="1"/>
                  </a:lnTo>
                  <a:cubicBezTo>
                    <a:pt x="37" y="38"/>
                    <a:pt x="37" y="38"/>
                    <a:pt x="74" y="75"/>
                  </a:cubicBezTo>
                  <a:cubicBezTo>
                    <a:pt x="74" y="38"/>
                    <a:pt x="37" y="38"/>
                    <a:pt x="0"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7"/>
            <p:cNvSpPr/>
            <p:nvPr/>
          </p:nvSpPr>
          <p:spPr>
            <a:xfrm>
              <a:off x="4933900" y="3910225"/>
              <a:ext cx="1875" cy="950"/>
            </a:xfrm>
            <a:custGeom>
              <a:avLst/>
              <a:gdLst/>
              <a:ahLst/>
              <a:cxnLst/>
              <a:rect l="l" t="t" r="r" b="b"/>
              <a:pathLst>
                <a:path w="75" h="38" extrusionOk="0">
                  <a:moveTo>
                    <a:pt x="74" y="38"/>
                  </a:moveTo>
                  <a:cubicBezTo>
                    <a:pt x="37" y="1"/>
                    <a:pt x="37" y="1"/>
                    <a:pt x="0" y="1"/>
                  </a:cubicBezTo>
                  <a:cubicBezTo>
                    <a:pt x="0" y="1"/>
                    <a:pt x="0" y="1"/>
                    <a:pt x="0" y="1"/>
                  </a:cubicBezTo>
                  <a:cubicBezTo>
                    <a:pt x="0" y="1"/>
                    <a:pt x="0" y="1"/>
                    <a:pt x="0" y="1"/>
                  </a:cubicBezTo>
                  <a:cubicBezTo>
                    <a:pt x="37" y="1"/>
                    <a:pt x="37" y="1"/>
                    <a:pt x="74" y="38"/>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7"/>
            <p:cNvSpPr/>
            <p:nvPr/>
          </p:nvSpPr>
          <p:spPr>
            <a:xfrm>
              <a:off x="4887675" y="3969375"/>
              <a:ext cx="25" cy="25"/>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7"/>
            <p:cNvSpPr/>
            <p:nvPr/>
          </p:nvSpPr>
          <p:spPr>
            <a:xfrm>
              <a:off x="4917250" y="3941650"/>
              <a:ext cx="950" cy="3725"/>
            </a:xfrm>
            <a:custGeom>
              <a:avLst/>
              <a:gdLst/>
              <a:ahLst/>
              <a:cxnLst/>
              <a:rect l="l" t="t" r="r" b="b"/>
              <a:pathLst>
                <a:path w="38" h="149" extrusionOk="0">
                  <a:moveTo>
                    <a:pt x="1" y="1"/>
                  </a:moveTo>
                  <a:cubicBezTo>
                    <a:pt x="38" y="38"/>
                    <a:pt x="38" y="75"/>
                    <a:pt x="38" y="149"/>
                  </a:cubicBezTo>
                  <a:cubicBezTo>
                    <a:pt x="38" y="75"/>
                    <a:pt x="38" y="38"/>
                    <a:pt x="1"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7"/>
            <p:cNvSpPr/>
            <p:nvPr/>
          </p:nvSpPr>
          <p:spPr>
            <a:xfrm>
              <a:off x="4932975" y="3910225"/>
              <a:ext cx="950" cy="25"/>
            </a:xfrm>
            <a:custGeom>
              <a:avLst/>
              <a:gdLst/>
              <a:ahLst/>
              <a:cxnLst/>
              <a:rect l="l" t="t" r="r" b="b"/>
              <a:pathLst>
                <a:path w="38" h="1" extrusionOk="0">
                  <a:moveTo>
                    <a:pt x="37" y="1"/>
                  </a:moveTo>
                  <a:cubicBezTo>
                    <a:pt x="37" y="1"/>
                    <a:pt x="37" y="1"/>
                    <a:pt x="37" y="1"/>
                  </a:cubicBezTo>
                  <a:cubicBezTo>
                    <a:pt x="37" y="1"/>
                    <a:pt x="37" y="1"/>
                    <a:pt x="0" y="1"/>
                  </a:cubicBezTo>
                  <a:lnTo>
                    <a:pt x="0" y="1"/>
                  </a:lnTo>
                  <a:cubicBezTo>
                    <a:pt x="37" y="1"/>
                    <a:pt x="37" y="1"/>
                    <a:pt x="37"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7"/>
            <p:cNvSpPr/>
            <p:nvPr/>
          </p:nvSpPr>
          <p:spPr>
            <a:xfrm>
              <a:off x="4930200" y="3919475"/>
              <a:ext cx="950" cy="25"/>
            </a:xfrm>
            <a:custGeom>
              <a:avLst/>
              <a:gdLst/>
              <a:ahLst/>
              <a:cxnLst/>
              <a:rect l="l" t="t" r="r" b="b"/>
              <a:pathLst>
                <a:path w="38" h="1" extrusionOk="0">
                  <a:moveTo>
                    <a:pt x="1" y="0"/>
                  </a:moveTo>
                  <a:cubicBezTo>
                    <a:pt x="1" y="0"/>
                    <a:pt x="37" y="0"/>
                    <a:pt x="37" y="0"/>
                  </a:cubicBezTo>
                  <a:cubicBezTo>
                    <a:pt x="37" y="0"/>
                    <a:pt x="1" y="0"/>
                    <a:pt x="1"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7"/>
            <p:cNvSpPr/>
            <p:nvPr/>
          </p:nvSpPr>
          <p:spPr>
            <a:xfrm>
              <a:off x="4928350" y="3909300"/>
              <a:ext cx="8350" cy="10900"/>
            </a:xfrm>
            <a:custGeom>
              <a:avLst/>
              <a:gdLst/>
              <a:ahLst/>
              <a:cxnLst/>
              <a:rect l="l" t="t" r="r" b="b"/>
              <a:pathLst>
                <a:path w="334" h="436" extrusionOk="0">
                  <a:moveTo>
                    <a:pt x="185" y="1"/>
                  </a:moveTo>
                  <a:cubicBezTo>
                    <a:pt x="148" y="1"/>
                    <a:pt x="148" y="38"/>
                    <a:pt x="111" y="38"/>
                  </a:cubicBezTo>
                  <a:cubicBezTo>
                    <a:pt x="111" y="38"/>
                    <a:pt x="75" y="75"/>
                    <a:pt x="75" y="75"/>
                  </a:cubicBezTo>
                  <a:cubicBezTo>
                    <a:pt x="38" y="112"/>
                    <a:pt x="38" y="112"/>
                    <a:pt x="38" y="149"/>
                  </a:cubicBezTo>
                  <a:cubicBezTo>
                    <a:pt x="1" y="186"/>
                    <a:pt x="1" y="259"/>
                    <a:pt x="1" y="296"/>
                  </a:cubicBezTo>
                  <a:cubicBezTo>
                    <a:pt x="38" y="370"/>
                    <a:pt x="38" y="407"/>
                    <a:pt x="75" y="407"/>
                  </a:cubicBezTo>
                  <a:lnTo>
                    <a:pt x="111" y="407"/>
                  </a:lnTo>
                  <a:cubicBezTo>
                    <a:pt x="130" y="426"/>
                    <a:pt x="148" y="435"/>
                    <a:pt x="167" y="435"/>
                  </a:cubicBezTo>
                  <a:cubicBezTo>
                    <a:pt x="185" y="435"/>
                    <a:pt x="204" y="426"/>
                    <a:pt x="222" y="407"/>
                  </a:cubicBezTo>
                  <a:cubicBezTo>
                    <a:pt x="259" y="370"/>
                    <a:pt x="259" y="333"/>
                    <a:pt x="296" y="296"/>
                  </a:cubicBezTo>
                  <a:cubicBezTo>
                    <a:pt x="296" y="259"/>
                    <a:pt x="333" y="259"/>
                    <a:pt x="333" y="223"/>
                  </a:cubicBezTo>
                  <a:cubicBezTo>
                    <a:pt x="333" y="149"/>
                    <a:pt x="296" y="112"/>
                    <a:pt x="296" y="75"/>
                  </a:cubicBezTo>
                  <a:cubicBezTo>
                    <a:pt x="259" y="38"/>
                    <a:pt x="259" y="38"/>
                    <a:pt x="222" y="38"/>
                  </a:cubicBezTo>
                  <a:lnTo>
                    <a:pt x="185" y="38"/>
                  </a:lnTo>
                  <a:cubicBezTo>
                    <a:pt x="185" y="38"/>
                    <a:pt x="185" y="1"/>
                    <a:pt x="1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7"/>
            <p:cNvSpPr/>
            <p:nvPr/>
          </p:nvSpPr>
          <p:spPr>
            <a:xfrm>
              <a:off x="4917250" y="3941650"/>
              <a:ext cx="25" cy="25"/>
            </a:xfrm>
            <a:custGeom>
              <a:avLst/>
              <a:gdLst/>
              <a:ahLst/>
              <a:cxnLst/>
              <a:rect l="l" t="t" r="r" b="b"/>
              <a:pathLst>
                <a:path w="1" h="1" extrusionOk="0">
                  <a:moveTo>
                    <a:pt x="1" y="1"/>
                  </a:moveTo>
                  <a:lnTo>
                    <a:pt x="1" y="1"/>
                  </a:lnTo>
                  <a:lnTo>
                    <a:pt x="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7"/>
            <p:cNvSpPr/>
            <p:nvPr/>
          </p:nvSpPr>
          <p:spPr>
            <a:xfrm>
              <a:off x="4889525" y="3959225"/>
              <a:ext cx="950" cy="25"/>
            </a:xfrm>
            <a:custGeom>
              <a:avLst/>
              <a:gdLst/>
              <a:ahLst/>
              <a:cxnLst/>
              <a:rect l="l" t="t" r="r" b="b"/>
              <a:pathLst>
                <a:path w="38" h="1" extrusionOk="0">
                  <a:moveTo>
                    <a:pt x="38" y="0"/>
                  </a:moveTo>
                  <a:cubicBezTo>
                    <a:pt x="38" y="0"/>
                    <a:pt x="1" y="0"/>
                    <a:pt x="1" y="0"/>
                  </a:cubicBezTo>
                  <a:lnTo>
                    <a:pt x="1" y="0"/>
                  </a:lnTo>
                  <a:cubicBezTo>
                    <a:pt x="1" y="0"/>
                    <a:pt x="38" y="0"/>
                    <a:pt x="38"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7"/>
            <p:cNvSpPr/>
            <p:nvPr/>
          </p:nvSpPr>
          <p:spPr>
            <a:xfrm>
              <a:off x="4887675" y="3969375"/>
              <a:ext cx="25" cy="25"/>
            </a:xfrm>
            <a:custGeom>
              <a:avLst/>
              <a:gdLst/>
              <a:ahLst/>
              <a:cxnLst/>
              <a:rect l="l" t="t" r="r" b="b"/>
              <a:pathLst>
                <a:path w="1" h="1" extrusionOk="0">
                  <a:moveTo>
                    <a:pt x="1" y="1"/>
                  </a:moveTo>
                  <a:cubicBezTo>
                    <a:pt x="1" y="1"/>
                    <a:pt x="1" y="1"/>
                    <a:pt x="1" y="1"/>
                  </a:cubicBezTo>
                  <a:lnTo>
                    <a:pt x="1" y="1"/>
                  </a:lnTo>
                  <a:cubicBezTo>
                    <a:pt x="1" y="1"/>
                    <a:pt x="1" y="1"/>
                    <a:pt x="1"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7"/>
            <p:cNvSpPr/>
            <p:nvPr/>
          </p:nvSpPr>
          <p:spPr>
            <a:xfrm>
              <a:off x="4868275" y="3901900"/>
              <a:ext cx="950" cy="25"/>
            </a:xfrm>
            <a:custGeom>
              <a:avLst/>
              <a:gdLst/>
              <a:ahLst/>
              <a:cxnLst/>
              <a:rect l="l" t="t" r="r" b="b"/>
              <a:pathLst>
                <a:path w="38" h="1" extrusionOk="0">
                  <a:moveTo>
                    <a:pt x="0" y="1"/>
                  </a:moveTo>
                  <a:cubicBezTo>
                    <a:pt x="0" y="1"/>
                    <a:pt x="37" y="1"/>
                    <a:pt x="37" y="1"/>
                  </a:cubicBezTo>
                  <a:cubicBezTo>
                    <a:pt x="37" y="1"/>
                    <a:pt x="0" y="1"/>
                    <a:pt x="0"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7"/>
            <p:cNvSpPr/>
            <p:nvPr/>
          </p:nvSpPr>
          <p:spPr>
            <a:xfrm>
              <a:off x="4865500" y="3899150"/>
              <a:ext cx="950" cy="925"/>
            </a:xfrm>
            <a:custGeom>
              <a:avLst/>
              <a:gdLst/>
              <a:ahLst/>
              <a:cxnLst/>
              <a:rect l="l" t="t" r="r" b="b"/>
              <a:pathLst>
                <a:path w="38" h="37" extrusionOk="0">
                  <a:moveTo>
                    <a:pt x="1" y="0"/>
                  </a:moveTo>
                  <a:lnTo>
                    <a:pt x="1" y="0"/>
                  </a:lnTo>
                  <a:cubicBezTo>
                    <a:pt x="38" y="37"/>
                    <a:pt x="38" y="37"/>
                    <a:pt x="38" y="37"/>
                  </a:cubicBezTo>
                  <a:lnTo>
                    <a:pt x="38" y="37"/>
                  </a:lnTo>
                  <a:cubicBezTo>
                    <a:pt x="38" y="37"/>
                    <a:pt x="38" y="37"/>
                    <a:pt x="1"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7"/>
            <p:cNvSpPr/>
            <p:nvPr/>
          </p:nvSpPr>
          <p:spPr>
            <a:xfrm>
              <a:off x="4876600" y="3865875"/>
              <a:ext cx="950" cy="25"/>
            </a:xfrm>
            <a:custGeom>
              <a:avLst/>
              <a:gdLst/>
              <a:ahLst/>
              <a:cxnLst/>
              <a:rect l="l" t="t" r="r" b="b"/>
              <a:pathLst>
                <a:path w="38" h="1" extrusionOk="0">
                  <a:moveTo>
                    <a:pt x="37" y="0"/>
                  </a:moveTo>
                  <a:lnTo>
                    <a:pt x="37" y="0"/>
                  </a:lnTo>
                  <a:cubicBezTo>
                    <a:pt x="0" y="0"/>
                    <a:pt x="0" y="0"/>
                    <a:pt x="0" y="0"/>
                  </a:cubicBezTo>
                  <a:lnTo>
                    <a:pt x="0" y="0"/>
                  </a:lnTo>
                  <a:cubicBezTo>
                    <a:pt x="0" y="0"/>
                    <a:pt x="0" y="0"/>
                    <a:pt x="37"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7"/>
            <p:cNvSpPr/>
            <p:nvPr/>
          </p:nvSpPr>
          <p:spPr>
            <a:xfrm>
              <a:off x="4861800" y="3865875"/>
              <a:ext cx="28675" cy="37600"/>
            </a:xfrm>
            <a:custGeom>
              <a:avLst/>
              <a:gdLst/>
              <a:ahLst/>
              <a:cxnLst/>
              <a:rect l="l" t="t" r="r" b="b"/>
              <a:pathLst>
                <a:path w="1147" h="1504" extrusionOk="0">
                  <a:moveTo>
                    <a:pt x="592" y="0"/>
                  </a:moveTo>
                  <a:cubicBezTo>
                    <a:pt x="518" y="37"/>
                    <a:pt x="481" y="37"/>
                    <a:pt x="407" y="74"/>
                  </a:cubicBezTo>
                  <a:cubicBezTo>
                    <a:pt x="333" y="111"/>
                    <a:pt x="259" y="185"/>
                    <a:pt x="223" y="259"/>
                  </a:cubicBezTo>
                  <a:cubicBezTo>
                    <a:pt x="149" y="333"/>
                    <a:pt x="112" y="407"/>
                    <a:pt x="75" y="481"/>
                  </a:cubicBezTo>
                  <a:cubicBezTo>
                    <a:pt x="75" y="518"/>
                    <a:pt x="38" y="592"/>
                    <a:pt x="38" y="629"/>
                  </a:cubicBezTo>
                  <a:cubicBezTo>
                    <a:pt x="1" y="776"/>
                    <a:pt x="1" y="924"/>
                    <a:pt x="38" y="1072"/>
                  </a:cubicBezTo>
                  <a:cubicBezTo>
                    <a:pt x="38" y="1109"/>
                    <a:pt x="75" y="1183"/>
                    <a:pt x="75" y="1220"/>
                  </a:cubicBezTo>
                  <a:cubicBezTo>
                    <a:pt x="75" y="1220"/>
                    <a:pt x="112" y="1257"/>
                    <a:pt x="112" y="1257"/>
                  </a:cubicBezTo>
                  <a:cubicBezTo>
                    <a:pt x="112" y="1294"/>
                    <a:pt x="149" y="1331"/>
                    <a:pt x="149" y="1331"/>
                  </a:cubicBezTo>
                  <a:cubicBezTo>
                    <a:pt x="186" y="1368"/>
                    <a:pt x="186" y="1368"/>
                    <a:pt x="186" y="1368"/>
                  </a:cubicBezTo>
                  <a:cubicBezTo>
                    <a:pt x="223" y="1405"/>
                    <a:pt x="223" y="1405"/>
                    <a:pt x="259" y="1442"/>
                  </a:cubicBezTo>
                  <a:lnTo>
                    <a:pt x="296" y="1442"/>
                  </a:lnTo>
                  <a:cubicBezTo>
                    <a:pt x="296" y="1442"/>
                    <a:pt x="296" y="1479"/>
                    <a:pt x="296" y="1479"/>
                  </a:cubicBezTo>
                  <a:cubicBezTo>
                    <a:pt x="358" y="1494"/>
                    <a:pt x="419" y="1503"/>
                    <a:pt x="480" y="1503"/>
                  </a:cubicBezTo>
                  <a:cubicBezTo>
                    <a:pt x="567" y="1503"/>
                    <a:pt x="653" y="1485"/>
                    <a:pt x="740" y="1442"/>
                  </a:cubicBezTo>
                  <a:cubicBezTo>
                    <a:pt x="777" y="1442"/>
                    <a:pt x="814" y="1405"/>
                    <a:pt x="851" y="1368"/>
                  </a:cubicBezTo>
                  <a:cubicBezTo>
                    <a:pt x="999" y="1257"/>
                    <a:pt x="1073" y="1072"/>
                    <a:pt x="1147" y="887"/>
                  </a:cubicBezTo>
                  <a:cubicBezTo>
                    <a:pt x="1147" y="850"/>
                    <a:pt x="1147" y="776"/>
                    <a:pt x="1147" y="739"/>
                  </a:cubicBezTo>
                  <a:cubicBezTo>
                    <a:pt x="1147" y="629"/>
                    <a:pt x="1147" y="555"/>
                    <a:pt x="1147" y="444"/>
                  </a:cubicBezTo>
                  <a:cubicBezTo>
                    <a:pt x="1110" y="370"/>
                    <a:pt x="1073" y="259"/>
                    <a:pt x="1036" y="222"/>
                  </a:cubicBezTo>
                  <a:cubicBezTo>
                    <a:pt x="999" y="185"/>
                    <a:pt x="999" y="148"/>
                    <a:pt x="962" y="111"/>
                  </a:cubicBezTo>
                  <a:cubicBezTo>
                    <a:pt x="851" y="37"/>
                    <a:pt x="777" y="0"/>
                    <a:pt x="666"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7"/>
            <p:cNvSpPr/>
            <p:nvPr/>
          </p:nvSpPr>
          <p:spPr>
            <a:xfrm>
              <a:off x="4832225" y="3951825"/>
              <a:ext cx="8350" cy="10175"/>
            </a:xfrm>
            <a:custGeom>
              <a:avLst/>
              <a:gdLst/>
              <a:ahLst/>
              <a:cxnLst/>
              <a:rect l="l" t="t" r="r" b="b"/>
              <a:pathLst>
                <a:path w="334" h="407" extrusionOk="0">
                  <a:moveTo>
                    <a:pt x="112" y="0"/>
                  </a:moveTo>
                  <a:cubicBezTo>
                    <a:pt x="75" y="37"/>
                    <a:pt x="75" y="37"/>
                    <a:pt x="38" y="74"/>
                  </a:cubicBezTo>
                  <a:cubicBezTo>
                    <a:pt x="1" y="148"/>
                    <a:pt x="1" y="259"/>
                    <a:pt x="38" y="296"/>
                  </a:cubicBezTo>
                  <a:cubicBezTo>
                    <a:pt x="38" y="333"/>
                    <a:pt x="38" y="333"/>
                    <a:pt x="75" y="370"/>
                  </a:cubicBezTo>
                  <a:lnTo>
                    <a:pt x="112" y="370"/>
                  </a:lnTo>
                  <a:cubicBezTo>
                    <a:pt x="112" y="370"/>
                    <a:pt x="112" y="407"/>
                    <a:pt x="112" y="407"/>
                  </a:cubicBezTo>
                  <a:lnTo>
                    <a:pt x="148" y="407"/>
                  </a:lnTo>
                  <a:cubicBezTo>
                    <a:pt x="148" y="407"/>
                    <a:pt x="185" y="407"/>
                    <a:pt x="222" y="370"/>
                  </a:cubicBezTo>
                  <a:cubicBezTo>
                    <a:pt x="222" y="370"/>
                    <a:pt x="259" y="333"/>
                    <a:pt x="296" y="296"/>
                  </a:cubicBezTo>
                  <a:cubicBezTo>
                    <a:pt x="296" y="259"/>
                    <a:pt x="333" y="185"/>
                    <a:pt x="333" y="148"/>
                  </a:cubicBezTo>
                  <a:cubicBezTo>
                    <a:pt x="296" y="74"/>
                    <a:pt x="296" y="37"/>
                    <a:pt x="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7"/>
            <p:cNvSpPr/>
            <p:nvPr/>
          </p:nvSpPr>
          <p:spPr>
            <a:xfrm>
              <a:off x="4857175" y="3813175"/>
              <a:ext cx="25" cy="25"/>
            </a:xfrm>
            <a:custGeom>
              <a:avLst/>
              <a:gdLst/>
              <a:ahLst/>
              <a:cxnLst/>
              <a:rect l="l" t="t" r="r" b="b"/>
              <a:pathLst>
                <a:path w="1" h="1" extrusionOk="0">
                  <a:moveTo>
                    <a:pt x="1" y="1"/>
                  </a:moveTo>
                  <a:cubicBezTo>
                    <a:pt x="1" y="1"/>
                    <a:pt x="1" y="1"/>
                    <a:pt x="1" y="1"/>
                  </a:cubicBezTo>
                  <a:lnTo>
                    <a:pt x="1" y="1"/>
                  </a:lnTo>
                  <a:cubicBezTo>
                    <a:pt x="1" y="1"/>
                    <a:pt x="1" y="1"/>
                    <a:pt x="1"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7"/>
            <p:cNvSpPr/>
            <p:nvPr/>
          </p:nvSpPr>
          <p:spPr>
            <a:xfrm>
              <a:off x="4855325" y="3812250"/>
              <a:ext cx="950" cy="950"/>
            </a:xfrm>
            <a:custGeom>
              <a:avLst/>
              <a:gdLst/>
              <a:ahLst/>
              <a:cxnLst/>
              <a:rect l="l" t="t" r="r" b="b"/>
              <a:pathLst>
                <a:path w="38" h="38" extrusionOk="0">
                  <a:moveTo>
                    <a:pt x="1" y="1"/>
                  </a:moveTo>
                  <a:lnTo>
                    <a:pt x="1" y="1"/>
                  </a:lnTo>
                  <a:cubicBezTo>
                    <a:pt x="38" y="1"/>
                    <a:pt x="38" y="1"/>
                    <a:pt x="38" y="38"/>
                  </a:cubicBezTo>
                  <a:lnTo>
                    <a:pt x="38" y="38"/>
                  </a:lnTo>
                  <a:cubicBezTo>
                    <a:pt x="38" y="1"/>
                    <a:pt x="38" y="1"/>
                    <a:pt x="1"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7"/>
            <p:cNvSpPr/>
            <p:nvPr/>
          </p:nvSpPr>
          <p:spPr>
            <a:xfrm>
              <a:off x="4854400" y="3803325"/>
              <a:ext cx="8350" cy="9875"/>
            </a:xfrm>
            <a:custGeom>
              <a:avLst/>
              <a:gdLst/>
              <a:ahLst/>
              <a:cxnLst/>
              <a:rect l="l" t="t" r="r" b="b"/>
              <a:pathLst>
                <a:path w="334" h="395" extrusionOk="0">
                  <a:moveTo>
                    <a:pt x="201" y="1"/>
                  </a:moveTo>
                  <a:cubicBezTo>
                    <a:pt x="173" y="1"/>
                    <a:pt x="142" y="10"/>
                    <a:pt x="112" y="25"/>
                  </a:cubicBezTo>
                  <a:cubicBezTo>
                    <a:pt x="75" y="62"/>
                    <a:pt x="1" y="136"/>
                    <a:pt x="1" y="210"/>
                  </a:cubicBezTo>
                  <a:cubicBezTo>
                    <a:pt x="1" y="247"/>
                    <a:pt x="1" y="247"/>
                    <a:pt x="1" y="284"/>
                  </a:cubicBezTo>
                  <a:cubicBezTo>
                    <a:pt x="38" y="321"/>
                    <a:pt x="38" y="358"/>
                    <a:pt x="38" y="358"/>
                  </a:cubicBezTo>
                  <a:cubicBezTo>
                    <a:pt x="75" y="358"/>
                    <a:pt x="75" y="358"/>
                    <a:pt x="75" y="395"/>
                  </a:cubicBezTo>
                  <a:lnTo>
                    <a:pt x="223" y="395"/>
                  </a:lnTo>
                  <a:cubicBezTo>
                    <a:pt x="297" y="358"/>
                    <a:pt x="334" y="210"/>
                    <a:pt x="334" y="136"/>
                  </a:cubicBezTo>
                  <a:cubicBezTo>
                    <a:pt x="297" y="99"/>
                    <a:pt x="297" y="62"/>
                    <a:pt x="297" y="62"/>
                  </a:cubicBezTo>
                  <a:cubicBezTo>
                    <a:pt x="275" y="19"/>
                    <a:pt x="241"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7"/>
            <p:cNvSpPr/>
            <p:nvPr/>
          </p:nvSpPr>
          <p:spPr>
            <a:xfrm>
              <a:off x="4835000" y="3825200"/>
              <a:ext cx="1875" cy="950"/>
            </a:xfrm>
            <a:custGeom>
              <a:avLst/>
              <a:gdLst/>
              <a:ahLst/>
              <a:cxnLst/>
              <a:rect l="l" t="t" r="r" b="b"/>
              <a:pathLst>
                <a:path w="75" h="38" extrusionOk="0">
                  <a:moveTo>
                    <a:pt x="1" y="0"/>
                  </a:moveTo>
                  <a:lnTo>
                    <a:pt x="1" y="0"/>
                  </a:lnTo>
                  <a:cubicBezTo>
                    <a:pt x="37" y="0"/>
                    <a:pt x="74" y="0"/>
                    <a:pt x="74" y="37"/>
                  </a:cubicBezTo>
                  <a:cubicBezTo>
                    <a:pt x="74" y="0"/>
                    <a:pt x="37" y="0"/>
                    <a:pt x="1"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7"/>
            <p:cNvSpPr/>
            <p:nvPr/>
          </p:nvSpPr>
          <p:spPr>
            <a:xfrm>
              <a:off x="4830375" y="3825200"/>
              <a:ext cx="8350" cy="10200"/>
            </a:xfrm>
            <a:custGeom>
              <a:avLst/>
              <a:gdLst/>
              <a:ahLst/>
              <a:cxnLst/>
              <a:rect l="l" t="t" r="r" b="b"/>
              <a:pathLst>
                <a:path w="334" h="408" extrusionOk="0">
                  <a:moveTo>
                    <a:pt x="112" y="0"/>
                  </a:moveTo>
                  <a:cubicBezTo>
                    <a:pt x="75" y="0"/>
                    <a:pt x="75" y="37"/>
                    <a:pt x="38" y="74"/>
                  </a:cubicBezTo>
                  <a:cubicBezTo>
                    <a:pt x="38" y="111"/>
                    <a:pt x="1" y="148"/>
                    <a:pt x="1" y="222"/>
                  </a:cubicBezTo>
                  <a:cubicBezTo>
                    <a:pt x="1" y="259"/>
                    <a:pt x="1" y="296"/>
                    <a:pt x="38" y="333"/>
                  </a:cubicBezTo>
                  <a:cubicBezTo>
                    <a:pt x="75" y="370"/>
                    <a:pt x="75" y="407"/>
                    <a:pt x="112" y="407"/>
                  </a:cubicBezTo>
                  <a:cubicBezTo>
                    <a:pt x="149" y="407"/>
                    <a:pt x="186" y="407"/>
                    <a:pt x="186" y="370"/>
                  </a:cubicBezTo>
                  <a:cubicBezTo>
                    <a:pt x="222" y="370"/>
                    <a:pt x="259" y="333"/>
                    <a:pt x="259" y="333"/>
                  </a:cubicBezTo>
                  <a:cubicBezTo>
                    <a:pt x="333" y="259"/>
                    <a:pt x="333" y="111"/>
                    <a:pt x="259" y="37"/>
                  </a:cubicBezTo>
                  <a:cubicBezTo>
                    <a:pt x="259" y="0"/>
                    <a:pt x="222" y="0"/>
                    <a:pt x="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7"/>
            <p:cNvSpPr/>
            <p:nvPr/>
          </p:nvSpPr>
          <p:spPr>
            <a:xfrm>
              <a:off x="4819300" y="3856625"/>
              <a:ext cx="25" cy="25"/>
            </a:xfrm>
            <a:custGeom>
              <a:avLst/>
              <a:gdLst/>
              <a:ahLst/>
              <a:cxnLst/>
              <a:rect l="l" t="t" r="r" b="b"/>
              <a:pathLst>
                <a:path w="1" h="1" extrusionOk="0">
                  <a:moveTo>
                    <a:pt x="0" y="0"/>
                  </a:moveTo>
                  <a:lnTo>
                    <a:pt x="0" y="0"/>
                  </a:lnTo>
                  <a:cubicBezTo>
                    <a:pt x="0" y="0"/>
                    <a:pt x="0" y="0"/>
                    <a:pt x="0" y="0"/>
                  </a:cubicBezTo>
                  <a:lnTo>
                    <a:pt x="0" y="0"/>
                  </a:lnTo>
                  <a:cubicBezTo>
                    <a:pt x="0" y="0"/>
                    <a:pt x="0" y="0"/>
                    <a:pt x="0"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7"/>
            <p:cNvSpPr/>
            <p:nvPr/>
          </p:nvSpPr>
          <p:spPr>
            <a:xfrm>
              <a:off x="4820200" y="3857550"/>
              <a:ext cx="950" cy="950"/>
            </a:xfrm>
            <a:custGeom>
              <a:avLst/>
              <a:gdLst/>
              <a:ahLst/>
              <a:cxnLst/>
              <a:rect l="l" t="t" r="r" b="b"/>
              <a:pathLst>
                <a:path w="38" h="38" extrusionOk="0">
                  <a:moveTo>
                    <a:pt x="1" y="0"/>
                  </a:moveTo>
                  <a:cubicBezTo>
                    <a:pt x="1" y="0"/>
                    <a:pt x="38" y="37"/>
                    <a:pt x="38" y="37"/>
                  </a:cubicBezTo>
                  <a:cubicBezTo>
                    <a:pt x="38" y="37"/>
                    <a:pt x="38" y="0"/>
                    <a:pt x="38"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7"/>
            <p:cNvSpPr/>
            <p:nvPr/>
          </p:nvSpPr>
          <p:spPr>
            <a:xfrm>
              <a:off x="4808200" y="3892675"/>
              <a:ext cx="8350" cy="10425"/>
            </a:xfrm>
            <a:custGeom>
              <a:avLst/>
              <a:gdLst/>
              <a:ahLst/>
              <a:cxnLst/>
              <a:rect l="l" t="t" r="r" b="b"/>
              <a:pathLst>
                <a:path w="334" h="417" extrusionOk="0">
                  <a:moveTo>
                    <a:pt x="185" y="0"/>
                  </a:moveTo>
                  <a:cubicBezTo>
                    <a:pt x="148" y="0"/>
                    <a:pt x="148" y="0"/>
                    <a:pt x="111" y="37"/>
                  </a:cubicBezTo>
                  <a:cubicBezTo>
                    <a:pt x="74" y="74"/>
                    <a:pt x="0" y="148"/>
                    <a:pt x="0" y="259"/>
                  </a:cubicBezTo>
                  <a:cubicBezTo>
                    <a:pt x="0" y="350"/>
                    <a:pt x="50" y="417"/>
                    <a:pt x="130" y="417"/>
                  </a:cubicBezTo>
                  <a:cubicBezTo>
                    <a:pt x="147" y="417"/>
                    <a:pt x="166" y="413"/>
                    <a:pt x="185" y="407"/>
                  </a:cubicBezTo>
                  <a:lnTo>
                    <a:pt x="222" y="407"/>
                  </a:lnTo>
                  <a:cubicBezTo>
                    <a:pt x="259" y="370"/>
                    <a:pt x="259" y="333"/>
                    <a:pt x="296" y="296"/>
                  </a:cubicBezTo>
                  <a:cubicBezTo>
                    <a:pt x="333" y="259"/>
                    <a:pt x="333" y="222"/>
                    <a:pt x="333" y="185"/>
                  </a:cubicBezTo>
                  <a:cubicBezTo>
                    <a:pt x="333" y="74"/>
                    <a:pt x="259" y="0"/>
                    <a:pt x="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7"/>
            <p:cNvSpPr/>
            <p:nvPr/>
          </p:nvSpPr>
          <p:spPr>
            <a:xfrm>
              <a:off x="4793400" y="3787300"/>
              <a:ext cx="166400" cy="195350"/>
            </a:xfrm>
            <a:custGeom>
              <a:avLst/>
              <a:gdLst/>
              <a:ahLst/>
              <a:cxnLst/>
              <a:rect l="l" t="t" r="r" b="b"/>
              <a:pathLst>
                <a:path w="6656" h="7814" extrusionOk="0">
                  <a:moveTo>
                    <a:pt x="2641" y="642"/>
                  </a:moveTo>
                  <a:cubicBezTo>
                    <a:pt x="2681" y="642"/>
                    <a:pt x="2715" y="660"/>
                    <a:pt x="2737" y="703"/>
                  </a:cubicBezTo>
                  <a:cubicBezTo>
                    <a:pt x="2737" y="703"/>
                    <a:pt x="2737" y="740"/>
                    <a:pt x="2774" y="777"/>
                  </a:cubicBezTo>
                  <a:cubicBezTo>
                    <a:pt x="2774" y="851"/>
                    <a:pt x="2737" y="999"/>
                    <a:pt x="2663" y="1036"/>
                  </a:cubicBezTo>
                  <a:lnTo>
                    <a:pt x="2515" y="1036"/>
                  </a:lnTo>
                  <a:cubicBezTo>
                    <a:pt x="2515" y="999"/>
                    <a:pt x="2515" y="999"/>
                    <a:pt x="2478" y="999"/>
                  </a:cubicBezTo>
                  <a:cubicBezTo>
                    <a:pt x="2478" y="999"/>
                    <a:pt x="2478" y="962"/>
                    <a:pt x="2441" y="925"/>
                  </a:cubicBezTo>
                  <a:cubicBezTo>
                    <a:pt x="2441" y="888"/>
                    <a:pt x="2441" y="888"/>
                    <a:pt x="2441" y="851"/>
                  </a:cubicBezTo>
                  <a:cubicBezTo>
                    <a:pt x="2441" y="777"/>
                    <a:pt x="2515" y="703"/>
                    <a:pt x="2552" y="666"/>
                  </a:cubicBezTo>
                  <a:cubicBezTo>
                    <a:pt x="2582" y="651"/>
                    <a:pt x="2613" y="642"/>
                    <a:pt x="2641" y="642"/>
                  </a:cubicBezTo>
                  <a:close/>
                  <a:moveTo>
                    <a:pt x="1665" y="1516"/>
                  </a:moveTo>
                  <a:cubicBezTo>
                    <a:pt x="1701" y="1516"/>
                    <a:pt x="1738" y="1516"/>
                    <a:pt x="1738" y="1553"/>
                  </a:cubicBezTo>
                  <a:cubicBezTo>
                    <a:pt x="1812" y="1627"/>
                    <a:pt x="1812" y="1775"/>
                    <a:pt x="1738" y="1849"/>
                  </a:cubicBezTo>
                  <a:cubicBezTo>
                    <a:pt x="1738" y="1849"/>
                    <a:pt x="1701" y="1886"/>
                    <a:pt x="1665" y="1886"/>
                  </a:cubicBezTo>
                  <a:cubicBezTo>
                    <a:pt x="1665" y="1923"/>
                    <a:pt x="1628" y="1923"/>
                    <a:pt x="1591" y="1923"/>
                  </a:cubicBezTo>
                  <a:cubicBezTo>
                    <a:pt x="1554" y="1923"/>
                    <a:pt x="1554" y="1886"/>
                    <a:pt x="1517" y="1849"/>
                  </a:cubicBezTo>
                  <a:cubicBezTo>
                    <a:pt x="1480" y="1812"/>
                    <a:pt x="1480" y="1775"/>
                    <a:pt x="1480" y="1738"/>
                  </a:cubicBezTo>
                  <a:cubicBezTo>
                    <a:pt x="1480" y="1664"/>
                    <a:pt x="1517" y="1627"/>
                    <a:pt x="1517" y="1590"/>
                  </a:cubicBezTo>
                  <a:cubicBezTo>
                    <a:pt x="1554" y="1553"/>
                    <a:pt x="1554" y="1516"/>
                    <a:pt x="1591" y="1516"/>
                  </a:cubicBezTo>
                  <a:close/>
                  <a:moveTo>
                    <a:pt x="1036" y="2773"/>
                  </a:moveTo>
                  <a:cubicBezTo>
                    <a:pt x="1073" y="2773"/>
                    <a:pt x="1073" y="2810"/>
                    <a:pt x="1110" y="2810"/>
                  </a:cubicBezTo>
                  <a:cubicBezTo>
                    <a:pt x="1110" y="2810"/>
                    <a:pt x="1110" y="2847"/>
                    <a:pt x="1110" y="2847"/>
                  </a:cubicBezTo>
                  <a:cubicBezTo>
                    <a:pt x="1110" y="2847"/>
                    <a:pt x="1110" y="2884"/>
                    <a:pt x="1110" y="2884"/>
                  </a:cubicBezTo>
                  <a:cubicBezTo>
                    <a:pt x="1147" y="2921"/>
                    <a:pt x="1147" y="2921"/>
                    <a:pt x="1147" y="2958"/>
                  </a:cubicBezTo>
                  <a:cubicBezTo>
                    <a:pt x="1147" y="2995"/>
                    <a:pt x="1147" y="2995"/>
                    <a:pt x="1110" y="3032"/>
                  </a:cubicBezTo>
                  <a:cubicBezTo>
                    <a:pt x="1110" y="3106"/>
                    <a:pt x="1073" y="3143"/>
                    <a:pt x="1036" y="3180"/>
                  </a:cubicBezTo>
                  <a:lnTo>
                    <a:pt x="925" y="3180"/>
                  </a:lnTo>
                  <a:cubicBezTo>
                    <a:pt x="888" y="3180"/>
                    <a:pt x="888" y="3143"/>
                    <a:pt x="851" y="3143"/>
                  </a:cubicBezTo>
                  <a:cubicBezTo>
                    <a:pt x="851" y="3106"/>
                    <a:pt x="814" y="3069"/>
                    <a:pt x="814" y="2995"/>
                  </a:cubicBezTo>
                  <a:cubicBezTo>
                    <a:pt x="814" y="2995"/>
                    <a:pt x="814" y="2958"/>
                    <a:pt x="851" y="2921"/>
                  </a:cubicBezTo>
                  <a:cubicBezTo>
                    <a:pt x="851" y="2847"/>
                    <a:pt x="888" y="2810"/>
                    <a:pt x="925" y="2810"/>
                  </a:cubicBezTo>
                  <a:cubicBezTo>
                    <a:pt x="962" y="2773"/>
                    <a:pt x="962" y="2773"/>
                    <a:pt x="999" y="2773"/>
                  </a:cubicBezTo>
                  <a:close/>
                  <a:moveTo>
                    <a:pt x="777" y="4215"/>
                  </a:moveTo>
                  <a:cubicBezTo>
                    <a:pt x="851" y="4215"/>
                    <a:pt x="925" y="4289"/>
                    <a:pt x="925" y="4400"/>
                  </a:cubicBezTo>
                  <a:cubicBezTo>
                    <a:pt x="925" y="4437"/>
                    <a:pt x="925" y="4474"/>
                    <a:pt x="888" y="4511"/>
                  </a:cubicBezTo>
                  <a:cubicBezTo>
                    <a:pt x="851" y="4548"/>
                    <a:pt x="851" y="4585"/>
                    <a:pt x="814" y="4622"/>
                  </a:cubicBezTo>
                  <a:lnTo>
                    <a:pt x="777" y="4622"/>
                  </a:lnTo>
                  <a:cubicBezTo>
                    <a:pt x="758" y="4628"/>
                    <a:pt x="739" y="4632"/>
                    <a:pt x="722" y="4632"/>
                  </a:cubicBezTo>
                  <a:cubicBezTo>
                    <a:pt x="642" y="4632"/>
                    <a:pt x="592" y="4565"/>
                    <a:pt x="592" y="4474"/>
                  </a:cubicBezTo>
                  <a:cubicBezTo>
                    <a:pt x="592" y="4363"/>
                    <a:pt x="666" y="4289"/>
                    <a:pt x="703" y="4252"/>
                  </a:cubicBezTo>
                  <a:cubicBezTo>
                    <a:pt x="740" y="4215"/>
                    <a:pt x="740" y="4215"/>
                    <a:pt x="777" y="4215"/>
                  </a:cubicBezTo>
                  <a:close/>
                  <a:moveTo>
                    <a:pt x="3402" y="3143"/>
                  </a:moveTo>
                  <a:cubicBezTo>
                    <a:pt x="3513" y="3143"/>
                    <a:pt x="3587" y="3180"/>
                    <a:pt x="3698" y="3254"/>
                  </a:cubicBezTo>
                  <a:cubicBezTo>
                    <a:pt x="3735" y="3291"/>
                    <a:pt x="3735" y="3328"/>
                    <a:pt x="3772" y="3365"/>
                  </a:cubicBezTo>
                  <a:cubicBezTo>
                    <a:pt x="3809" y="3402"/>
                    <a:pt x="3846" y="3513"/>
                    <a:pt x="3883" y="3587"/>
                  </a:cubicBezTo>
                  <a:cubicBezTo>
                    <a:pt x="3883" y="3698"/>
                    <a:pt x="3883" y="3772"/>
                    <a:pt x="3883" y="3882"/>
                  </a:cubicBezTo>
                  <a:cubicBezTo>
                    <a:pt x="3883" y="3919"/>
                    <a:pt x="3883" y="3993"/>
                    <a:pt x="3883" y="4030"/>
                  </a:cubicBezTo>
                  <a:cubicBezTo>
                    <a:pt x="3809" y="4215"/>
                    <a:pt x="3735" y="4400"/>
                    <a:pt x="3587" y="4511"/>
                  </a:cubicBezTo>
                  <a:cubicBezTo>
                    <a:pt x="3550" y="4548"/>
                    <a:pt x="3513" y="4585"/>
                    <a:pt x="3476" y="4585"/>
                  </a:cubicBezTo>
                  <a:cubicBezTo>
                    <a:pt x="3389" y="4628"/>
                    <a:pt x="3303" y="4646"/>
                    <a:pt x="3216" y="4646"/>
                  </a:cubicBezTo>
                  <a:cubicBezTo>
                    <a:pt x="3155" y="4646"/>
                    <a:pt x="3094" y="4637"/>
                    <a:pt x="3032" y="4622"/>
                  </a:cubicBezTo>
                  <a:cubicBezTo>
                    <a:pt x="3032" y="4622"/>
                    <a:pt x="3032" y="4585"/>
                    <a:pt x="3032" y="4585"/>
                  </a:cubicBezTo>
                  <a:lnTo>
                    <a:pt x="2995" y="4585"/>
                  </a:lnTo>
                  <a:cubicBezTo>
                    <a:pt x="2959" y="4548"/>
                    <a:pt x="2959" y="4548"/>
                    <a:pt x="2922" y="4511"/>
                  </a:cubicBezTo>
                  <a:cubicBezTo>
                    <a:pt x="2922" y="4511"/>
                    <a:pt x="2922" y="4511"/>
                    <a:pt x="2885" y="4474"/>
                  </a:cubicBezTo>
                  <a:cubicBezTo>
                    <a:pt x="2885" y="4474"/>
                    <a:pt x="2848" y="4437"/>
                    <a:pt x="2848" y="4400"/>
                  </a:cubicBezTo>
                  <a:cubicBezTo>
                    <a:pt x="2848" y="4400"/>
                    <a:pt x="2811" y="4363"/>
                    <a:pt x="2811" y="4363"/>
                  </a:cubicBezTo>
                  <a:cubicBezTo>
                    <a:pt x="2811" y="4326"/>
                    <a:pt x="2774" y="4252"/>
                    <a:pt x="2774" y="4215"/>
                  </a:cubicBezTo>
                  <a:cubicBezTo>
                    <a:pt x="2737" y="4067"/>
                    <a:pt x="2737" y="3919"/>
                    <a:pt x="2774" y="3772"/>
                  </a:cubicBezTo>
                  <a:cubicBezTo>
                    <a:pt x="2774" y="3735"/>
                    <a:pt x="2811" y="3661"/>
                    <a:pt x="2811" y="3624"/>
                  </a:cubicBezTo>
                  <a:cubicBezTo>
                    <a:pt x="2848" y="3550"/>
                    <a:pt x="2885" y="3476"/>
                    <a:pt x="2959" y="3402"/>
                  </a:cubicBezTo>
                  <a:cubicBezTo>
                    <a:pt x="3032" y="3328"/>
                    <a:pt x="3069" y="3254"/>
                    <a:pt x="3143" y="3217"/>
                  </a:cubicBezTo>
                  <a:cubicBezTo>
                    <a:pt x="3217" y="3180"/>
                    <a:pt x="3254" y="3180"/>
                    <a:pt x="3328" y="3143"/>
                  </a:cubicBezTo>
                  <a:close/>
                  <a:moveTo>
                    <a:pt x="5583" y="4881"/>
                  </a:moveTo>
                  <a:cubicBezTo>
                    <a:pt x="5583" y="4881"/>
                    <a:pt x="5583" y="4918"/>
                    <a:pt x="5583" y="4918"/>
                  </a:cubicBezTo>
                  <a:lnTo>
                    <a:pt x="5620" y="4918"/>
                  </a:lnTo>
                  <a:cubicBezTo>
                    <a:pt x="5657" y="4918"/>
                    <a:pt x="5657" y="4918"/>
                    <a:pt x="5694" y="4955"/>
                  </a:cubicBezTo>
                  <a:cubicBezTo>
                    <a:pt x="5694" y="4992"/>
                    <a:pt x="5731" y="5029"/>
                    <a:pt x="5731" y="5103"/>
                  </a:cubicBezTo>
                  <a:cubicBezTo>
                    <a:pt x="5731" y="5139"/>
                    <a:pt x="5694" y="5139"/>
                    <a:pt x="5694" y="5176"/>
                  </a:cubicBezTo>
                  <a:cubicBezTo>
                    <a:pt x="5657" y="5213"/>
                    <a:pt x="5657" y="5287"/>
                    <a:pt x="5620" y="5287"/>
                  </a:cubicBezTo>
                  <a:cubicBezTo>
                    <a:pt x="5602" y="5306"/>
                    <a:pt x="5583" y="5315"/>
                    <a:pt x="5565" y="5315"/>
                  </a:cubicBezTo>
                  <a:cubicBezTo>
                    <a:pt x="5546" y="5315"/>
                    <a:pt x="5528" y="5306"/>
                    <a:pt x="5509" y="5287"/>
                  </a:cubicBezTo>
                  <a:lnTo>
                    <a:pt x="5473" y="5287"/>
                  </a:lnTo>
                  <a:cubicBezTo>
                    <a:pt x="5436" y="5287"/>
                    <a:pt x="5436" y="5250"/>
                    <a:pt x="5399" y="5176"/>
                  </a:cubicBezTo>
                  <a:cubicBezTo>
                    <a:pt x="5399" y="5139"/>
                    <a:pt x="5399" y="5066"/>
                    <a:pt x="5436" y="5029"/>
                  </a:cubicBezTo>
                  <a:cubicBezTo>
                    <a:pt x="5436" y="4992"/>
                    <a:pt x="5436" y="4992"/>
                    <a:pt x="5473" y="4955"/>
                  </a:cubicBezTo>
                  <a:cubicBezTo>
                    <a:pt x="5473" y="4955"/>
                    <a:pt x="5509" y="4918"/>
                    <a:pt x="5509" y="4918"/>
                  </a:cubicBezTo>
                  <a:cubicBezTo>
                    <a:pt x="5546" y="4918"/>
                    <a:pt x="5546" y="4881"/>
                    <a:pt x="5583" y="4881"/>
                  </a:cubicBezTo>
                  <a:close/>
                  <a:moveTo>
                    <a:pt x="1042" y="5569"/>
                  </a:moveTo>
                  <a:cubicBezTo>
                    <a:pt x="1090" y="5569"/>
                    <a:pt x="1157" y="5603"/>
                    <a:pt x="1184" y="5657"/>
                  </a:cubicBezTo>
                  <a:cubicBezTo>
                    <a:pt x="1221" y="5768"/>
                    <a:pt x="1184" y="5879"/>
                    <a:pt x="1110" y="5953"/>
                  </a:cubicBezTo>
                  <a:lnTo>
                    <a:pt x="1073" y="5953"/>
                  </a:lnTo>
                  <a:cubicBezTo>
                    <a:pt x="1036" y="5990"/>
                    <a:pt x="999" y="5990"/>
                    <a:pt x="962" y="5990"/>
                  </a:cubicBezTo>
                  <a:cubicBezTo>
                    <a:pt x="925" y="5953"/>
                    <a:pt x="888" y="5916"/>
                    <a:pt x="888" y="5879"/>
                  </a:cubicBezTo>
                  <a:cubicBezTo>
                    <a:pt x="888" y="5879"/>
                    <a:pt x="851" y="5842"/>
                    <a:pt x="851" y="5805"/>
                  </a:cubicBezTo>
                  <a:cubicBezTo>
                    <a:pt x="851" y="5805"/>
                    <a:pt x="851" y="5768"/>
                    <a:pt x="888" y="5731"/>
                  </a:cubicBezTo>
                  <a:cubicBezTo>
                    <a:pt x="888" y="5694"/>
                    <a:pt x="925" y="5620"/>
                    <a:pt x="962" y="5620"/>
                  </a:cubicBezTo>
                  <a:cubicBezTo>
                    <a:pt x="962" y="5583"/>
                    <a:pt x="962" y="5583"/>
                    <a:pt x="999" y="5583"/>
                  </a:cubicBezTo>
                  <a:cubicBezTo>
                    <a:pt x="1009" y="5573"/>
                    <a:pt x="1024" y="5569"/>
                    <a:pt x="1042" y="5569"/>
                  </a:cubicBezTo>
                  <a:close/>
                  <a:moveTo>
                    <a:pt x="4881" y="6101"/>
                  </a:moveTo>
                  <a:cubicBezTo>
                    <a:pt x="4918" y="6138"/>
                    <a:pt x="4955" y="6138"/>
                    <a:pt x="4955" y="6175"/>
                  </a:cubicBezTo>
                  <a:cubicBezTo>
                    <a:pt x="4992" y="6212"/>
                    <a:pt x="4992" y="6249"/>
                    <a:pt x="4992" y="6323"/>
                  </a:cubicBezTo>
                  <a:cubicBezTo>
                    <a:pt x="4992" y="6360"/>
                    <a:pt x="4955" y="6433"/>
                    <a:pt x="4918" y="6470"/>
                  </a:cubicBezTo>
                  <a:cubicBezTo>
                    <a:pt x="4918" y="6470"/>
                    <a:pt x="4881" y="6507"/>
                    <a:pt x="4881" y="6507"/>
                  </a:cubicBezTo>
                  <a:cubicBezTo>
                    <a:pt x="4859" y="6518"/>
                    <a:pt x="4838" y="6523"/>
                    <a:pt x="4817" y="6523"/>
                  </a:cubicBezTo>
                  <a:cubicBezTo>
                    <a:pt x="4767" y="6523"/>
                    <a:pt x="4722" y="6497"/>
                    <a:pt x="4696" y="6470"/>
                  </a:cubicBezTo>
                  <a:cubicBezTo>
                    <a:pt x="4659" y="6360"/>
                    <a:pt x="4659" y="6249"/>
                    <a:pt x="4733" y="6175"/>
                  </a:cubicBezTo>
                  <a:cubicBezTo>
                    <a:pt x="4733" y="6138"/>
                    <a:pt x="4770" y="6138"/>
                    <a:pt x="4770" y="6138"/>
                  </a:cubicBezTo>
                  <a:cubicBezTo>
                    <a:pt x="4807" y="6101"/>
                    <a:pt x="4844" y="6101"/>
                    <a:pt x="4881" y="6101"/>
                  </a:cubicBezTo>
                  <a:close/>
                  <a:moveTo>
                    <a:pt x="1812" y="6581"/>
                  </a:moveTo>
                  <a:cubicBezTo>
                    <a:pt x="1849" y="6618"/>
                    <a:pt x="1849" y="6655"/>
                    <a:pt x="1886" y="6729"/>
                  </a:cubicBezTo>
                  <a:cubicBezTo>
                    <a:pt x="1886" y="6766"/>
                    <a:pt x="1849" y="6840"/>
                    <a:pt x="1849" y="6877"/>
                  </a:cubicBezTo>
                  <a:cubicBezTo>
                    <a:pt x="1812" y="6914"/>
                    <a:pt x="1775" y="6951"/>
                    <a:pt x="1775" y="6951"/>
                  </a:cubicBezTo>
                  <a:cubicBezTo>
                    <a:pt x="1738" y="6988"/>
                    <a:pt x="1701" y="6988"/>
                    <a:pt x="1701" y="6988"/>
                  </a:cubicBezTo>
                  <a:lnTo>
                    <a:pt x="1665" y="6988"/>
                  </a:lnTo>
                  <a:cubicBezTo>
                    <a:pt x="1665" y="6988"/>
                    <a:pt x="1665" y="6951"/>
                    <a:pt x="1665" y="6951"/>
                  </a:cubicBezTo>
                  <a:lnTo>
                    <a:pt x="1628" y="6951"/>
                  </a:lnTo>
                  <a:cubicBezTo>
                    <a:pt x="1591" y="6914"/>
                    <a:pt x="1591" y="6914"/>
                    <a:pt x="1591" y="6877"/>
                  </a:cubicBezTo>
                  <a:cubicBezTo>
                    <a:pt x="1554" y="6840"/>
                    <a:pt x="1554" y="6729"/>
                    <a:pt x="1591" y="6655"/>
                  </a:cubicBezTo>
                  <a:cubicBezTo>
                    <a:pt x="1628" y="6618"/>
                    <a:pt x="1628" y="6618"/>
                    <a:pt x="1665" y="6581"/>
                  </a:cubicBezTo>
                  <a:close/>
                  <a:moveTo>
                    <a:pt x="3883" y="6877"/>
                  </a:moveTo>
                  <a:cubicBezTo>
                    <a:pt x="3920" y="6914"/>
                    <a:pt x="3957" y="6951"/>
                    <a:pt x="3957" y="6988"/>
                  </a:cubicBezTo>
                  <a:cubicBezTo>
                    <a:pt x="3994" y="7099"/>
                    <a:pt x="3920" y="7210"/>
                    <a:pt x="3846" y="7247"/>
                  </a:cubicBezTo>
                  <a:cubicBezTo>
                    <a:pt x="3809" y="7284"/>
                    <a:pt x="3809" y="7284"/>
                    <a:pt x="3772" y="7284"/>
                  </a:cubicBezTo>
                  <a:cubicBezTo>
                    <a:pt x="3772" y="7247"/>
                    <a:pt x="3772" y="7247"/>
                    <a:pt x="3772" y="7247"/>
                  </a:cubicBezTo>
                  <a:lnTo>
                    <a:pt x="3735" y="7247"/>
                  </a:lnTo>
                  <a:cubicBezTo>
                    <a:pt x="3698" y="7247"/>
                    <a:pt x="3661" y="7173"/>
                    <a:pt x="3661" y="7136"/>
                  </a:cubicBezTo>
                  <a:cubicBezTo>
                    <a:pt x="3661" y="7025"/>
                    <a:pt x="3698" y="6914"/>
                    <a:pt x="3772" y="6877"/>
                  </a:cubicBezTo>
                  <a:close/>
                  <a:moveTo>
                    <a:pt x="2737" y="7025"/>
                  </a:moveTo>
                  <a:cubicBezTo>
                    <a:pt x="2774" y="7025"/>
                    <a:pt x="2774" y="7025"/>
                    <a:pt x="2811" y="7062"/>
                  </a:cubicBezTo>
                  <a:cubicBezTo>
                    <a:pt x="2848" y="7099"/>
                    <a:pt x="2885" y="7173"/>
                    <a:pt x="2848" y="7247"/>
                  </a:cubicBezTo>
                  <a:cubicBezTo>
                    <a:pt x="2848" y="7284"/>
                    <a:pt x="2848" y="7321"/>
                    <a:pt x="2811" y="7358"/>
                  </a:cubicBezTo>
                  <a:cubicBezTo>
                    <a:pt x="2811" y="7395"/>
                    <a:pt x="2774" y="7395"/>
                    <a:pt x="2737" y="7432"/>
                  </a:cubicBezTo>
                  <a:lnTo>
                    <a:pt x="2663" y="7432"/>
                  </a:lnTo>
                  <a:cubicBezTo>
                    <a:pt x="2589" y="7432"/>
                    <a:pt x="2552" y="7321"/>
                    <a:pt x="2552" y="7210"/>
                  </a:cubicBezTo>
                  <a:cubicBezTo>
                    <a:pt x="2552" y="7173"/>
                    <a:pt x="2589" y="7136"/>
                    <a:pt x="2589" y="7099"/>
                  </a:cubicBezTo>
                  <a:cubicBezTo>
                    <a:pt x="2626" y="7062"/>
                    <a:pt x="2626" y="7062"/>
                    <a:pt x="2663" y="7025"/>
                  </a:cubicBezTo>
                  <a:close/>
                  <a:moveTo>
                    <a:pt x="3365" y="1"/>
                  </a:moveTo>
                  <a:cubicBezTo>
                    <a:pt x="3365" y="1"/>
                    <a:pt x="3365" y="38"/>
                    <a:pt x="3365" y="38"/>
                  </a:cubicBezTo>
                  <a:cubicBezTo>
                    <a:pt x="3254" y="38"/>
                    <a:pt x="3106" y="74"/>
                    <a:pt x="2995" y="111"/>
                  </a:cubicBezTo>
                  <a:cubicBezTo>
                    <a:pt x="2959" y="111"/>
                    <a:pt x="2922" y="148"/>
                    <a:pt x="2885" y="148"/>
                  </a:cubicBezTo>
                  <a:cubicBezTo>
                    <a:pt x="2737" y="185"/>
                    <a:pt x="2626" y="259"/>
                    <a:pt x="2478" y="333"/>
                  </a:cubicBezTo>
                  <a:cubicBezTo>
                    <a:pt x="888" y="1221"/>
                    <a:pt x="1" y="3513"/>
                    <a:pt x="444" y="5509"/>
                  </a:cubicBezTo>
                  <a:cubicBezTo>
                    <a:pt x="798" y="6952"/>
                    <a:pt x="1773" y="7813"/>
                    <a:pt x="2898" y="7813"/>
                  </a:cubicBezTo>
                  <a:cubicBezTo>
                    <a:pt x="3300" y="7813"/>
                    <a:pt x="3722" y="7703"/>
                    <a:pt x="4142" y="7469"/>
                  </a:cubicBezTo>
                  <a:cubicBezTo>
                    <a:pt x="5731" y="6581"/>
                    <a:pt x="6656" y="4289"/>
                    <a:pt x="6175" y="2330"/>
                  </a:cubicBezTo>
                  <a:cubicBezTo>
                    <a:pt x="5916" y="1073"/>
                    <a:pt x="5140" y="259"/>
                    <a:pt x="4216" y="38"/>
                  </a:cubicBezTo>
                  <a:cubicBezTo>
                    <a:pt x="4105" y="38"/>
                    <a:pt x="3994" y="1"/>
                    <a:pt x="38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7"/>
            <p:cNvSpPr/>
            <p:nvPr/>
          </p:nvSpPr>
          <p:spPr>
            <a:xfrm>
              <a:off x="4909875" y="3939800"/>
              <a:ext cx="8325" cy="10575"/>
            </a:xfrm>
            <a:custGeom>
              <a:avLst/>
              <a:gdLst/>
              <a:ahLst/>
              <a:cxnLst/>
              <a:rect l="l" t="t" r="r" b="b"/>
              <a:pathLst>
                <a:path w="333" h="423" extrusionOk="0">
                  <a:moveTo>
                    <a:pt x="222" y="1"/>
                  </a:moveTo>
                  <a:cubicBezTo>
                    <a:pt x="185" y="1"/>
                    <a:pt x="148" y="1"/>
                    <a:pt x="111" y="38"/>
                  </a:cubicBezTo>
                  <a:cubicBezTo>
                    <a:pt x="111" y="38"/>
                    <a:pt x="74" y="38"/>
                    <a:pt x="74" y="75"/>
                  </a:cubicBezTo>
                  <a:cubicBezTo>
                    <a:pt x="0" y="149"/>
                    <a:pt x="0" y="260"/>
                    <a:pt x="37" y="370"/>
                  </a:cubicBezTo>
                  <a:cubicBezTo>
                    <a:pt x="63" y="397"/>
                    <a:pt x="108" y="423"/>
                    <a:pt x="158" y="423"/>
                  </a:cubicBezTo>
                  <a:cubicBezTo>
                    <a:pt x="179" y="423"/>
                    <a:pt x="200" y="418"/>
                    <a:pt x="222" y="407"/>
                  </a:cubicBezTo>
                  <a:cubicBezTo>
                    <a:pt x="222" y="407"/>
                    <a:pt x="259" y="370"/>
                    <a:pt x="259" y="370"/>
                  </a:cubicBezTo>
                  <a:cubicBezTo>
                    <a:pt x="296" y="333"/>
                    <a:pt x="333" y="260"/>
                    <a:pt x="333" y="223"/>
                  </a:cubicBezTo>
                  <a:cubicBezTo>
                    <a:pt x="333" y="149"/>
                    <a:pt x="333" y="112"/>
                    <a:pt x="296" y="75"/>
                  </a:cubicBezTo>
                  <a:cubicBezTo>
                    <a:pt x="259" y="38"/>
                    <a:pt x="259" y="38"/>
                    <a:pt x="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7"/>
            <p:cNvSpPr/>
            <p:nvPr/>
          </p:nvSpPr>
          <p:spPr>
            <a:xfrm>
              <a:off x="4883975" y="3984175"/>
              <a:ext cx="26850" cy="37925"/>
            </a:xfrm>
            <a:custGeom>
              <a:avLst/>
              <a:gdLst/>
              <a:ahLst/>
              <a:cxnLst/>
              <a:rect l="l" t="t" r="r" b="b"/>
              <a:pathLst>
                <a:path w="1074" h="1517" extrusionOk="0">
                  <a:moveTo>
                    <a:pt x="629" y="0"/>
                  </a:moveTo>
                  <a:cubicBezTo>
                    <a:pt x="519" y="0"/>
                    <a:pt x="445" y="0"/>
                    <a:pt x="334" y="37"/>
                  </a:cubicBezTo>
                  <a:lnTo>
                    <a:pt x="297" y="37"/>
                  </a:lnTo>
                  <a:cubicBezTo>
                    <a:pt x="371" y="148"/>
                    <a:pt x="408" y="259"/>
                    <a:pt x="445" y="370"/>
                  </a:cubicBezTo>
                  <a:cubicBezTo>
                    <a:pt x="482" y="740"/>
                    <a:pt x="334" y="1146"/>
                    <a:pt x="38" y="1294"/>
                  </a:cubicBezTo>
                  <a:cubicBezTo>
                    <a:pt x="38" y="1294"/>
                    <a:pt x="1" y="1331"/>
                    <a:pt x="1" y="1331"/>
                  </a:cubicBezTo>
                  <a:cubicBezTo>
                    <a:pt x="75" y="1405"/>
                    <a:pt x="186" y="1479"/>
                    <a:pt x="297" y="1479"/>
                  </a:cubicBezTo>
                  <a:cubicBezTo>
                    <a:pt x="297" y="1516"/>
                    <a:pt x="334" y="1516"/>
                    <a:pt x="371" y="1516"/>
                  </a:cubicBezTo>
                  <a:lnTo>
                    <a:pt x="408" y="1516"/>
                  </a:lnTo>
                  <a:cubicBezTo>
                    <a:pt x="445" y="1479"/>
                    <a:pt x="519" y="1479"/>
                    <a:pt x="556" y="1479"/>
                  </a:cubicBezTo>
                  <a:cubicBezTo>
                    <a:pt x="556" y="1442"/>
                    <a:pt x="593" y="1442"/>
                    <a:pt x="593" y="1442"/>
                  </a:cubicBezTo>
                  <a:cubicBezTo>
                    <a:pt x="888" y="1294"/>
                    <a:pt x="1073" y="888"/>
                    <a:pt x="999" y="518"/>
                  </a:cubicBezTo>
                  <a:cubicBezTo>
                    <a:pt x="999" y="444"/>
                    <a:pt x="962" y="407"/>
                    <a:pt x="962" y="333"/>
                  </a:cubicBezTo>
                  <a:cubicBezTo>
                    <a:pt x="962" y="333"/>
                    <a:pt x="925" y="296"/>
                    <a:pt x="925" y="296"/>
                  </a:cubicBezTo>
                  <a:cubicBezTo>
                    <a:pt x="925" y="259"/>
                    <a:pt x="888" y="222"/>
                    <a:pt x="888" y="185"/>
                  </a:cubicBezTo>
                  <a:cubicBezTo>
                    <a:pt x="851" y="185"/>
                    <a:pt x="851" y="185"/>
                    <a:pt x="851" y="148"/>
                  </a:cubicBezTo>
                  <a:cubicBezTo>
                    <a:pt x="814" y="111"/>
                    <a:pt x="777" y="111"/>
                    <a:pt x="740" y="74"/>
                  </a:cubicBezTo>
                  <a:cubicBezTo>
                    <a:pt x="703" y="37"/>
                    <a:pt x="666" y="37"/>
                    <a:pt x="629"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7"/>
            <p:cNvSpPr/>
            <p:nvPr/>
          </p:nvSpPr>
          <p:spPr>
            <a:xfrm>
              <a:off x="4884900" y="3959225"/>
              <a:ext cx="8350" cy="10175"/>
            </a:xfrm>
            <a:custGeom>
              <a:avLst/>
              <a:gdLst/>
              <a:ahLst/>
              <a:cxnLst/>
              <a:rect l="l" t="t" r="r" b="b"/>
              <a:pathLst>
                <a:path w="334" h="407" extrusionOk="0">
                  <a:moveTo>
                    <a:pt x="112" y="0"/>
                  </a:moveTo>
                  <a:cubicBezTo>
                    <a:pt x="38" y="37"/>
                    <a:pt x="1" y="148"/>
                    <a:pt x="1" y="259"/>
                  </a:cubicBezTo>
                  <a:cubicBezTo>
                    <a:pt x="1" y="296"/>
                    <a:pt x="38" y="370"/>
                    <a:pt x="75" y="370"/>
                  </a:cubicBezTo>
                  <a:lnTo>
                    <a:pt x="112" y="370"/>
                  </a:lnTo>
                  <a:cubicBezTo>
                    <a:pt x="112" y="370"/>
                    <a:pt x="112" y="370"/>
                    <a:pt x="112" y="407"/>
                  </a:cubicBezTo>
                  <a:cubicBezTo>
                    <a:pt x="149" y="407"/>
                    <a:pt x="149" y="407"/>
                    <a:pt x="186" y="370"/>
                  </a:cubicBezTo>
                  <a:cubicBezTo>
                    <a:pt x="260" y="333"/>
                    <a:pt x="334" y="222"/>
                    <a:pt x="297" y="111"/>
                  </a:cubicBezTo>
                  <a:cubicBezTo>
                    <a:pt x="297" y="74"/>
                    <a:pt x="260" y="37"/>
                    <a:pt x="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7"/>
            <p:cNvSpPr/>
            <p:nvPr/>
          </p:nvSpPr>
          <p:spPr>
            <a:xfrm>
              <a:off x="4842400" y="3990250"/>
              <a:ext cx="25900" cy="37775"/>
            </a:xfrm>
            <a:custGeom>
              <a:avLst/>
              <a:gdLst/>
              <a:ahLst/>
              <a:cxnLst/>
              <a:rect l="l" t="t" r="r" b="b"/>
              <a:pathLst>
                <a:path w="1036" h="1511" extrusionOk="0">
                  <a:moveTo>
                    <a:pt x="503" y="1"/>
                  </a:moveTo>
                  <a:cubicBezTo>
                    <a:pt x="438" y="1"/>
                    <a:pt x="385" y="27"/>
                    <a:pt x="333" y="53"/>
                  </a:cubicBezTo>
                  <a:cubicBezTo>
                    <a:pt x="444" y="201"/>
                    <a:pt x="481" y="460"/>
                    <a:pt x="444" y="682"/>
                  </a:cubicBezTo>
                  <a:cubicBezTo>
                    <a:pt x="407" y="977"/>
                    <a:pt x="222" y="1199"/>
                    <a:pt x="37" y="1310"/>
                  </a:cubicBezTo>
                  <a:lnTo>
                    <a:pt x="0" y="1310"/>
                  </a:lnTo>
                  <a:cubicBezTo>
                    <a:pt x="74" y="1421"/>
                    <a:pt x="185" y="1495"/>
                    <a:pt x="296" y="1495"/>
                  </a:cubicBezTo>
                  <a:cubicBezTo>
                    <a:pt x="329" y="1506"/>
                    <a:pt x="361" y="1510"/>
                    <a:pt x="393" y="1510"/>
                  </a:cubicBezTo>
                  <a:cubicBezTo>
                    <a:pt x="469" y="1510"/>
                    <a:pt x="540" y="1484"/>
                    <a:pt x="592" y="1458"/>
                  </a:cubicBezTo>
                  <a:cubicBezTo>
                    <a:pt x="814" y="1347"/>
                    <a:pt x="962" y="1125"/>
                    <a:pt x="999" y="829"/>
                  </a:cubicBezTo>
                  <a:cubicBezTo>
                    <a:pt x="999" y="792"/>
                    <a:pt x="1035" y="719"/>
                    <a:pt x="1035" y="682"/>
                  </a:cubicBezTo>
                  <a:cubicBezTo>
                    <a:pt x="1035" y="682"/>
                    <a:pt x="1035" y="645"/>
                    <a:pt x="1035" y="645"/>
                  </a:cubicBezTo>
                  <a:cubicBezTo>
                    <a:pt x="1035" y="608"/>
                    <a:pt x="1035" y="571"/>
                    <a:pt x="999" y="534"/>
                  </a:cubicBezTo>
                  <a:cubicBezTo>
                    <a:pt x="999" y="534"/>
                    <a:pt x="999" y="497"/>
                    <a:pt x="999" y="497"/>
                  </a:cubicBezTo>
                  <a:cubicBezTo>
                    <a:pt x="999" y="460"/>
                    <a:pt x="999" y="423"/>
                    <a:pt x="999" y="423"/>
                  </a:cubicBezTo>
                  <a:cubicBezTo>
                    <a:pt x="999" y="386"/>
                    <a:pt x="962" y="386"/>
                    <a:pt x="962" y="349"/>
                  </a:cubicBezTo>
                  <a:cubicBezTo>
                    <a:pt x="962" y="349"/>
                    <a:pt x="962" y="312"/>
                    <a:pt x="925" y="275"/>
                  </a:cubicBezTo>
                  <a:cubicBezTo>
                    <a:pt x="925" y="275"/>
                    <a:pt x="925" y="275"/>
                    <a:pt x="925" y="238"/>
                  </a:cubicBezTo>
                  <a:cubicBezTo>
                    <a:pt x="888" y="238"/>
                    <a:pt x="888" y="201"/>
                    <a:pt x="888" y="201"/>
                  </a:cubicBezTo>
                  <a:cubicBezTo>
                    <a:pt x="851" y="164"/>
                    <a:pt x="851" y="164"/>
                    <a:pt x="851" y="164"/>
                  </a:cubicBezTo>
                  <a:cubicBezTo>
                    <a:pt x="814" y="127"/>
                    <a:pt x="814" y="127"/>
                    <a:pt x="814" y="90"/>
                  </a:cubicBezTo>
                  <a:lnTo>
                    <a:pt x="777" y="90"/>
                  </a:lnTo>
                  <a:cubicBezTo>
                    <a:pt x="740" y="53"/>
                    <a:pt x="740" y="53"/>
                    <a:pt x="703" y="53"/>
                  </a:cubicBezTo>
                  <a:cubicBezTo>
                    <a:pt x="703" y="53"/>
                    <a:pt x="666" y="16"/>
                    <a:pt x="666" y="16"/>
                  </a:cubicBezTo>
                  <a:lnTo>
                    <a:pt x="592" y="16"/>
                  </a:lnTo>
                  <a:cubicBezTo>
                    <a:pt x="559" y="5"/>
                    <a:pt x="530" y="1"/>
                    <a:pt x="503"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7"/>
            <p:cNvSpPr/>
            <p:nvPr/>
          </p:nvSpPr>
          <p:spPr>
            <a:xfrm>
              <a:off x="4806350" y="3973400"/>
              <a:ext cx="26825" cy="37600"/>
            </a:xfrm>
            <a:custGeom>
              <a:avLst/>
              <a:gdLst/>
              <a:ahLst/>
              <a:cxnLst/>
              <a:rect l="l" t="t" r="r" b="b"/>
              <a:pathLst>
                <a:path w="1073" h="1504" extrusionOk="0">
                  <a:moveTo>
                    <a:pt x="477" y="0"/>
                  </a:moveTo>
                  <a:cubicBezTo>
                    <a:pt x="402" y="0"/>
                    <a:pt x="324" y="18"/>
                    <a:pt x="259" y="62"/>
                  </a:cubicBezTo>
                  <a:cubicBezTo>
                    <a:pt x="444" y="283"/>
                    <a:pt x="481" y="690"/>
                    <a:pt x="296" y="986"/>
                  </a:cubicBezTo>
                  <a:cubicBezTo>
                    <a:pt x="222" y="1134"/>
                    <a:pt x="111" y="1245"/>
                    <a:pt x="0" y="1282"/>
                  </a:cubicBezTo>
                  <a:cubicBezTo>
                    <a:pt x="0" y="1319"/>
                    <a:pt x="0" y="1319"/>
                    <a:pt x="0" y="1319"/>
                  </a:cubicBezTo>
                  <a:cubicBezTo>
                    <a:pt x="0" y="1319"/>
                    <a:pt x="37" y="1356"/>
                    <a:pt x="37" y="1393"/>
                  </a:cubicBezTo>
                  <a:cubicBezTo>
                    <a:pt x="111" y="1430"/>
                    <a:pt x="185" y="1466"/>
                    <a:pt x="259" y="1503"/>
                  </a:cubicBezTo>
                  <a:lnTo>
                    <a:pt x="370" y="1503"/>
                  </a:lnTo>
                  <a:cubicBezTo>
                    <a:pt x="370" y="1503"/>
                    <a:pt x="407" y="1503"/>
                    <a:pt x="407" y="1466"/>
                  </a:cubicBezTo>
                  <a:cubicBezTo>
                    <a:pt x="481" y="1466"/>
                    <a:pt x="518" y="1466"/>
                    <a:pt x="555" y="1430"/>
                  </a:cubicBezTo>
                  <a:cubicBezTo>
                    <a:pt x="666" y="1356"/>
                    <a:pt x="777" y="1282"/>
                    <a:pt x="851" y="1134"/>
                  </a:cubicBezTo>
                  <a:cubicBezTo>
                    <a:pt x="1073" y="764"/>
                    <a:pt x="999" y="320"/>
                    <a:pt x="777" y="99"/>
                  </a:cubicBezTo>
                  <a:cubicBezTo>
                    <a:pt x="740" y="62"/>
                    <a:pt x="703" y="62"/>
                    <a:pt x="666" y="25"/>
                  </a:cubicBezTo>
                  <a:lnTo>
                    <a:pt x="629" y="25"/>
                  </a:lnTo>
                  <a:cubicBezTo>
                    <a:pt x="583" y="9"/>
                    <a:pt x="531" y="0"/>
                    <a:pt x="477"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7"/>
            <p:cNvSpPr/>
            <p:nvPr/>
          </p:nvSpPr>
          <p:spPr>
            <a:xfrm>
              <a:off x="4814675" y="3926500"/>
              <a:ext cx="9250" cy="10550"/>
            </a:xfrm>
            <a:custGeom>
              <a:avLst/>
              <a:gdLst/>
              <a:ahLst/>
              <a:cxnLst/>
              <a:rect l="l" t="t" r="r" b="b"/>
              <a:pathLst>
                <a:path w="370" h="422" extrusionOk="0">
                  <a:moveTo>
                    <a:pt x="176" y="1"/>
                  </a:moveTo>
                  <a:cubicBezTo>
                    <a:pt x="153" y="1"/>
                    <a:pt x="131" y="5"/>
                    <a:pt x="111" y="15"/>
                  </a:cubicBezTo>
                  <a:cubicBezTo>
                    <a:pt x="111" y="15"/>
                    <a:pt x="111" y="15"/>
                    <a:pt x="111" y="52"/>
                  </a:cubicBezTo>
                  <a:cubicBezTo>
                    <a:pt x="74" y="52"/>
                    <a:pt x="37" y="126"/>
                    <a:pt x="37" y="163"/>
                  </a:cubicBezTo>
                  <a:cubicBezTo>
                    <a:pt x="0" y="200"/>
                    <a:pt x="0" y="237"/>
                    <a:pt x="0" y="237"/>
                  </a:cubicBezTo>
                  <a:cubicBezTo>
                    <a:pt x="0" y="274"/>
                    <a:pt x="37" y="311"/>
                    <a:pt x="37" y="311"/>
                  </a:cubicBezTo>
                  <a:cubicBezTo>
                    <a:pt x="37" y="348"/>
                    <a:pt x="74" y="385"/>
                    <a:pt x="111" y="422"/>
                  </a:cubicBezTo>
                  <a:cubicBezTo>
                    <a:pt x="148" y="422"/>
                    <a:pt x="185" y="422"/>
                    <a:pt x="222" y="385"/>
                  </a:cubicBezTo>
                  <a:cubicBezTo>
                    <a:pt x="333" y="311"/>
                    <a:pt x="370" y="200"/>
                    <a:pt x="296" y="89"/>
                  </a:cubicBezTo>
                  <a:cubicBezTo>
                    <a:pt x="296" y="35"/>
                    <a:pt x="237" y="1"/>
                    <a:pt x="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7"/>
            <p:cNvSpPr/>
            <p:nvPr/>
          </p:nvSpPr>
          <p:spPr>
            <a:xfrm>
              <a:off x="4838700" y="3751800"/>
              <a:ext cx="26825" cy="37775"/>
            </a:xfrm>
            <a:custGeom>
              <a:avLst/>
              <a:gdLst/>
              <a:ahLst/>
              <a:cxnLst/>
              <a:rect l="l" t="t" r="r" b="b"/>
              <a:pathLst>
                <a:path w="1073" h="1511" extrusionOk="0">
                  <a:moveTo>
                    <a:pt x="532" y="0"/>
                  </a:moveTo>
                  <a:cubicBezTo>
                    <a:pt x="456" y="0"/>
                    <a:pt x="385" y="26"/>
                    <a:pt x="333" y="53"/>
                  </a:cubicBezTo>
                  <a:cubicBezTo>
                    <a:pt x="370" y="127"/>
                    <a:pt x="407" y="201"/>
                    <a:pt x="444" y="311"/>
                  </a:cubicBezTo>
                  <a:cubicBezTo>
                    <a:pt x="518" y="718"/>
                    <a:pt x="370" y="1162"/>
                    <a:pt x="37" y="1310"/>
                  </a:cubicBezTo>
                  <a:cubicBezTo>
                    <a:pt x="37" y="1310"/>
                    <a:pt x="37" y="1310"/>
                    <a:pt x="0" y="1347"/>
                  </a:cubicBezTo>
                  <a:cubicBezTo>
                    <a:pt x="74" y="1421"/>
                    <a:pt x="185" y="1494"/>
                    <a:pt x="259" y="1494"/>
                  </a:cubicBezTo>
                  <a:lnTo>
                    <a:pt x="370" y="1494"/>
                  </a:lnTo>
                  <a:cubicBezTo>
                    <a:pt x="370" y="1507"/>
                    <a:pt x="374" y="1511"/>
                    <a:pt x="380" y="1511"/>
                  </a:cubicBezTo>
                  <a:cubicBezTo>
                    <a:pt x="391" y="1511"/>
                    <a:pt x="407" y="1494"/>
                    <a:pt x="407" y="1494"/>
                  </a:cubicBezTo>
                  <a:lnTo>
                    <a:pt x="444" y="1494"/>
                  </a:lnTo>
                  <a:cubicBezTo>
                    <a:pt x="518" y="1494"/>
                    <a:pt x="555" y="1494"/>
                    <a:pt x="592" y="1458"/>
                  </a:cubicBezTo>
                  <a:cubicBezTo>
                    <a:pt x="925" y="1273"/>
                    <a:pt x="1073" y="829"/>
                    <a:pt x="999" y="459"/>
                  </a:cubicBezTo>
                  <a:cubicBezTo>
                    <a:pt x="999" y="385"/>
                    <a:pt x="962" y="348"/>
                    <a:pt x="962" y="311"/>
                  </a:cubicBezTo>
                  <a:cubicBezTo>
                    <a:pt x="925" y="274"/>
                    <a:pt x="925" y="274"/>
                    <a:pt x="925" y="274"/>
                  </a:cubicBezTo>
                  <a:cubicBezTo>
                    <a:pt x="925" y="237"/>
                    <a:pt x="888" y="201"/>
                    <a:pt x="888" y="164"/>
                  </a:cubicBezTo>
                  <a:lnTo>
                    <a:pt x="851" y="164"/>
                  </a:lnTo>
                  <a:cubicBezTo>
                    <a:pt x="814" y="127"/>
                    <a:pt x="777" y="90"/>
                    <a:pt x="777" y="90"/>
                  </a:cubicBezTo>
                  <a:cubicBezTo>
                    <a:pt x="777" y="90"/>
                    <a:pt x="740" y="53"/>
                    <a:pt x="740" y="53"/>
                  </a:cubicBezTo>
                  <a:cubicBezTo>
                    <a:pt x="703" y="53"/>
                    <a:pt x="666" y="16"/>
                    <a:pt x="629" y="16"/>
                  </a:cubicBezTo>
                  <a:cubicBezTo>
                    <a:pt x="596" y="5"/>
                    <a:pt x="564" y="0"/>
                    <a:pt x="532"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7"/>
            <p:cNvSpPr/>
            <p:nvPr/>
          </p:nvSpPr>
          <p:spPr>
            <a:xfrm>
              <a:off x="4813750" y="3856625"/>
              <a:ext cx="8325" cy="10200"/>
            </a:xfrm>
            <a:custGeom>
              <a:avLst/>
              <a:gdLst/>
              <a:ahLst/>
              <a:cxnLst/>
              <a:rect l="l" t="t" r="r" b="b"/>
              <a:pathLst>
                <a:path w="333" h="408" extrusionOk="0">
                  <a:moveTo>
                    <a:pt x="185" y="0"/>
                  </a:moveTo>
                  <a:cubicBezTo>
                    <a:pt x="148" y="0"/>
                    <a:pt x="148" y="0"/>
                    <a:pt x="111" y="37"/>
                  </a:cubicBezTo>
                  <a:cubicBezTo>
                    <a:pt x="74" y="37"/>
                    <a:pt x="37" y="74"/>
                    <a:pt x="37" y="148"/>
                  </a:cubicBezTo>
                  <a:cubicBezTo>
                    <a:pt x="0" y="185"/>
                    <a:pt x="0" y="222"/>
                    <a:pt x="0" y="222"/>
                  </a:cubicBezTo>
                  <a:cubicBezTo>
                    <a:pt x="0" y="296"/>
                    <a:pt x="37" y="333"/>
                    <a:pt x="37" y="370"/>
                  </a:cubicBezTo>
                  <a:cubicBezTo>
                    <a:pt x="74" y="370"/>
                    <a:pt x="74" y="407"/>
                    <a:pt x="111" y="407"/>
                  </a:cubicBezTo>
                  <a:lnTo>
                    <a:pt x="222" y="407"/>
                  </a:lnTo>
                  <a:cubicBezTo>
                    <a:pt x="259" y="370"/>
                    <a:pt x="296" y="333"/>
                    <a:pt x="296" y="259"/>
                  </a:cubicBezTo>
                  <a:cubicBezTo>
                    <a:pt x="333" y="222"/>
                    <a:pt x="333" y="222"/>
                    <a:pt x="333" y="185"/>
                  </a:cubicBezTo>
                  <a:cubicBezTo>
                    <a:pt x="333" y="148"/>
                    <a:pt x="333" y="148"/>
                    <a:pt x="296" y="111"/>
                  </a:cubicBezTo>
                  <a:cubicBezTo>
                    <a:pt x="296" y="111"/>
                    <a:pt x="296" y="74"/>
                    <a:pt x="296" y="74"/>
                  </a:cubicBezTo>
                  <a:cubicBezTo>
                    <a:pt x="296" y="74"/>
                    <a:pt x="259" y="37"/>
                    <a:pt x="259" y="37"/>
                  </a:cubicBezTo>
                  <a:cubicBezTo>
                    <a:pt x="259" y="37"/>
                    <a:pt x="222" y="0"/>
                    <a:pt x="2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7"/>
            <p:cNvSpPr/>
            <p:nvPr/>
          </p:nvSpPr>
          <p:spPr>
            <a:xfrm>
              <a:off x="4780475" y="3935725"/>
              <a:ext cx="26825" cy="37375"/>
            </a:xfrm>
            <a:custGeom>
              <a:avLst/>
              <a:gdLst/>
              <a:ahLst/>
              <a:cxnLst/>
              <a:rect l="l" t="t" r="r" b="b"/>
              <a:pathLst>
                <a:path w="1073" h="1495" extrusionOk="0">
                  <a:moveTo>
                    <a:pt x="531" y="1"/>
                  </a:moveTo>
                  <a:cubicBezTo>
                    <a:pt x="453" y="1"/>
                    <a:pt x="374" y="27"/>
                    <a:pt x="296" y="53"/>
                  </a:cubicBezTo>
                  <a:cubicBezTo>
                    <a:pt x="333" y="90"/>
                    <a:pt x="333" y="164"/>
                    <a:pt x="370" y="201"/>
                  </a:cubicBezTo>
                  <a:cubicBezTo>
                    <a:pt x="518" y="533"/>
                    <a:pt x="407" y="1014"/>
                    <a:pt x="111" y="1236"/>
                  </a:cubicBezTo>
                  <a:cubicBezTo>
                    <a:pt x="74" y="1273"/>
                    <a:pt x="37" y="1310"/>
                    <a:pt x="0" y="1310"/>
                  </a:cubicBezTo>
                  <a:cubicBezTo>
                    <a:pt x="74" y="1458"/>
                    <a:pt x="185" y="1495"/>
                    <a:pt x="333" y="1495"/>
                  </a:cubicBezTo>
                  <a:lnTo>
                    <a:pt x="370" y="1495"/>
                  </a:lnTo>
                  <a:cubicBezTo>
                    <a:pt x="444" y="1495"/>
                    <a:pt x="518" y="1495"/>
                    <a:pt x="555" y="1458"/>
                  </a:cubicBezTo>
                  <a:cubicBezTo>
                    <a:pt x="592" y="1421"/>
                    <a:pt x="629" y="1421"/>
                    <a:pt x="666" y="1384"/>
                  </a:cubicBezTo>
                  <a:cubicBezTo>
                    <a:pt x="961" y="1162"/>
                    <a:pt x="1072" y="681"/>
                    <a:pt x="925" y="349"/>
                  </a:cubicBezTo>
                  <a:cubicBezTo>
                    <a:pt x="888" y="275"/>
                    <a:pt x="851" y="201"/>
                    <a:pt x="814" y="164"/>
                  </a:cubicBezTo>
                  <a:cubicBezTo>
                    <a:pt x="814" y="164"/>
                    <a:pt x="814" y="127"/>
                    <a:pt x="814" y="127"/>
                  </a:cubicBezTo>
                  <a:cubicBezTo>
                    <a:pt x="740" y="90"/>
                    <a:pt x="703" y="53"/>
                    <a:pt x="666" y="53"/>
                  </a:cubicBezTo>
                  <a:cubicBezTo>
                    <a:pt x="629" y="53"/>
                    <a:pt x="629" y="16"/>
                    <a:pt x="629" y="16"/>
                  </a:cubicBezTo>
                  <a:cubicBezTo>
                    <a:pt x="596" y="5"/>
                    <a:pt x="564" y="1"/>
                    <a:pt x="531"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7"/>
            <p:cNvSpPr/>
            <p:nvPr/>
          </p:nvSpPr>
          <p:spPr>
            <a:xfrm>
              <a:off x="4802650" y="3784075"/>
              <a:ext cx="26825" cy="37450"/>
            </a:xfrm>
            <a:custGeom>
              <a:avLst/>
              <a:gdLst/>
              <a:ahLst/>
              <a:cxnLst/>
              <a:rect l="l" t="t" r="r" b="b"/>
              <a:pathLst>
                <a:path w="1073" h="1498" extrusionOk="0">
                  <a:moveTo>
                    <a:pt x="514" y="0"/>
                  </a:moveTo>
                  <a:cubicBezTo>
                    <a:pt x="444" y="0"/>
                    <a:pt x="370" y="19"/>
                    <a:pt x="296" y="56"/>
                  </a:cubicBezTo>
                  <a:cubicBezTo>
                    <a:pt x="518" y="314"/>
                    <a:pt x="481" y="795"/>
                    <a:pt x="259" y="1128"/>
                  </a:cubicBezTo>
                  <a:cubicBezTo>
                    <a:pt x="185" y="1202"/>
                    <a:pt x="111" y="1276"/>
                    <a:pt x="38" y="1313"/>
                  </a:cubicBezTo>
                  <a:lnTo>
                    <a:pt x="1" y="1313"/>
                  </a:lnTo>
                  <a:cubicBezTo>
                    <a:pt x="74" y="1424"/>
                    <a:pt x="185" y="1460"/>
                    <a:pt x="259" y="1497"/>
                  </a:cubicBezTo>
                  <a:lnTo>
                    <a:pt x="444" y="1497"/>
                  </a:lnTo>
                  <a:cubicBezTo>
                    <a:pt x="481" y="1497"/>
                    <a:pt x="555" y="1460"/>
                    <a:pt x="592" y="1460"/>
                  </a:cubicBezTo>
                  <a:cubicBezTo>
                    <a:pt x="666" y="1387"/>
                    <a:pt x="740" y="1350"/>
                    <a:pt x="814" y="1239"/>
                  </a:cubicBezTo>
                  <a:cubicBezTo>
                    <a:pt x="1073" y="943"/>
                    <a:pt x="1073" y="462"/>
                    <a:pt x="888" y="203"/>
                  </a:cubicBezTo>
                  <a:cubicBezTo>
                    <a:pt x="851" y="130"/>
                    <a:pt x="777" y="93"/>
                    <a:pt x="740" y="56"/>
                  </a:cubicBezTo>
                  <a:lnTo>
                    <a:pt x="703" y="56"/>
                  </a:lnTo>
                  <a:cubicBezTo>
                    <a:pt x="648" y="19"/>
                    <a:pt x="583" y="0"/>
                    <a:pt x="514"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7"/>
            <p:cNvSpPr/>
            <p:nvPr/>
          </p:nvSpPr>
          <p:spPr>
            <a:xfrm>
              <a:off x="4770300" y="3885500"/>
              <a:ext cx="24975" cy="37700"/>
            </a:xfrm>
            <a:custGeom>
              <a:avLst/>
              <a:gdLst/>
              <a:ahLst/>
              <a:cxnLst/>
              <a:rect l="l" t="t" r="r" b="b"/>
              <a:pathLst>
                <a:path w="999" h="1508" extrusionOk="0">
                  <a:moveTo>
                    <a:pt x="518" y="1"/>
                  </a:moveTo>
                  <a:cubicBezTo>
                    <a:pt x="481" y="1"/>
                    <a:pt x="444" y="10"/>
                    <a:pt x="407" y="28"/>
                  </a:cubicBezTo>
                  <a:cubicBezTo>
                    <a:pt x="370" y="28"/>
                    <a:pt x="333" y="28"/>
                    <a:pt x="296" y="65"/>
                  </a:cubicBezTo>
                  <a:cubicBezTo>
                    <a:pt x="370" y="176"/>
                    <a:pt x="444" y="324"/>
                    <a:pt x="444" y="509"/>
                  </a:cubicBezTo>
                  <a:cubicBezTo>
                    <a:pt x="444" y="842"/>
                    <a:pt x="259" y="1175"/>
                    <a:pt x="38" y="1322"/>
                  </a:cubicBezTo>
                  <a:lnTo>
                    <a:pt x="1" y="1322"/>
                  </a:lnTo>
                  <a:cubicBezTo>
                    <a:pt x="75" y="1433"/>
                    <a:pt x="148" y="1470"/>
                    <a:pt x="259" y="1507"/>
                  </a:cubicBezTo>
                  <a:lnTo>
                    <a:pt x="444" y="1507"/>
                  </a:lnTo>
                  <a:cubicBezTo>
                    <a:pt x="481" y="1507"/>
                    <a:pt x="555" y="1470"/>
                    <a:pt x="592" y="1433"/>
                  </a:cubicBezTo>
                  <a:cubicBezTo>
                    <a:pt x="814" y="1322"/>
                    <a:pt x="999" y="990"/>
                    <a:pt x="999" y="657"/>
                  </a:cubicBezTo>
                  <a:cubicBezTo>
                    <a:pt x="999" y="583"/>
                    <a:pt x="999" y="509"/>
                    <a:pt x="962" y="435"/>
                  </a:cubicBezTo>
                  <a:cubicBezTo>
                    <a:pt x="962" y="435"/>
                    <a:pt x="962" y="398"/>
                    <a:pt x="962" y="398"/>
                  </a:cubicBezTo>
                  <a:cubicBezTo>
                    <a:pt x="962" y="324"/>
                    <a:pt x="925" y="287"/>
                    <a:pt x="888" y="250"/>
                  </a:cubicBezTo>
                  <a:cubicBezTo>
                    <a:pt x="888" y="213"/>
                    <a:pt x="888" y="213"/>
                    <a:pt x="888" y="213"/>
                  </a:cubicBezTo>
                  <a:cubicBezTo>
                    <a:pt x="851" y="176"/>
                    <a:pt x="814" y="139"/>
                    <a:pt x="777" y="102"/>
                  </a:cubicBezTo>
                  <a:lnTo>
                    <a:pt x="740" y="102"/>
                  </a:lnTo>
                  <a:cubicBezTo>
                    <a:pt x="703" y="65"/>
                    <a:pt x="666" y="28"/>
                    <a:pt x="629" y="28"/>
                  </a:cubicBezTo>
                  <a:cubicBezTo>
                    <a:pt x="592" y="10"/>
                    <a:pt x="555" y="1"/>
                    <a:pt x="518"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7"/>
            <p:cNvSpPr/>
            <p:nvPr/>
          </p:nvSpPr>
          <p:spPr>
            <a:xfrm>
              <a:off x="4778625" y="3831525"/>
              <a:ext cx="26825" cy="38050"/>
            </a:xfrm>
            <a:custGeom>
              <a:avLst/>
              <a:gdLst/>
              <a:ahLst/>
              <a:cxnLst/>
              <a:rect l="l" t="t" r="r" b="b"/>
              <a:pathLst>
                <a:path w="1073" h="1522" extrusionOk="0">
                  <a:moveTo>
                    <a:pt x="495" y="0"/>
                  </a:moveTo>
                  <a:cubicBezTo>
                    <a:pt x="424" y="0"/>
                    <a:pt x="360" y="22"/>
                    <a:pt x="296" y="43"/>
                  </a:cubicBezTo>
                  <a:cubicBezTo>
                    <a:pt x="444" y="228"/>
                    <a:pt x="481" y="524"/>
                    <a:pt x="370" y="819"/>
                  </a:cubicBezTo>
                  <a:cubicBezTo>
                    <a:pt x="333" y="1041"/>
                    <a:pt x="185" y="1226"/>
                    <a:pt x="37" y="1300"/>
                  </a:cubicBezTo>
                  <a:cubicBezTo>
                    <a:pt x="0" y="1337"/>
                    <a:pt x="0" y="1337"/>
                    <a:pt x="0" y="1337"/>
                  </a:cubicBezTo>
                  <a:cubicBezTo>
                    <a:pt x="37" y="1411"/>
                    <a:pt x="111" y="1448"/>
                    <a:pt x="185" y="1485"/>
                  </a:cubicBezTo>
                  <a:lnTo>
                    <a:pt x="259" y="1485"/>
                  </a:lnTo>
                  <a:cubicBezTo>
                    <a:pt x="296" y="1522"/>
                    <a:pt x="370" y="1522"/>
                    <a:pt x="407" y="1522"/>
                  </a:cubicBezTo>
                  <a:cubicBezTo>
                    <a:pt x="407" y="1522"/>
                    <a:pt x="407" y="1485"/>
                    <a:pt x="444" y="1485"/>
                  </a:cubicBezTo>
                  <a:cubicBezTo>
                    <a:pt x="481" y="1485"/>
                    <a:pt x="518" y="1485"/>
                    <a:pt x="592" y="1448"/>
                  </a:cubicBezTo>
                  <a:cubicBezTo>
                    <a:pt x="740" y="1374"/>
                    <a:pt x="888" y="1189"/>
                    <a:pt x="962" y="967"/>
                  </a:cubicBezTo>
                  <a:cubicBezTo>
                    <a:pt x="1072" y="561"/>
                    <a:pt x="962" y="154"/>
                    <a:pt x="666" y="43"/>
                  </a:cubicBezTo>
                  <a:cubicBezTo>
                    <a:pt x="603" y="12"/>
                    <a:pt x="547" y="0"/>
                    <a:pt x="495"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7"/>
            <p:cNvSpPr/>
            <p:nvPr/>
          </p:nvSpPr>
          <p:spPr>
            <a:xfrm>
              <a:off x="4745350" y="3730925"/>
              <a:ext cx="262525" cy="308050"/>
            </a:xfrm>
            <a:custGeom>
              <a:avLst/>
              <a:gdLst/>
              <a:ahLst/>
              <a:cxnLst/>
              <a:rect l="l" t="t" r="r" b="b"/>
              <a:pathLst>
                <a:path w="10501" h="12322" extrusionOk="0">
                  <a:moveTo>
                    <a:pt x="4266" y="835"/>
                  </a:moveTo>
                  <a:cubicBezTo>
                    <a:pt x="4298" y="835"/>
                    <a:pt x="4330" y="840"/>
                    <a:pt x="4363" y="851"/>
                  </a:cubicBezTo>
                  <a:cubicBezTo>
                    <a:pt x="4400" y="851"/>
                    <a:pt x="4437" y="888"/>
                    <a:pt x="4474" y="888"/>
                  </a:cubicBezTo>
                  <a:cubicBezTo>
                    <a:pt x="4474" y="888"/>
                    <a:pt x="4474" y="925"/>
                    <a:pt x="4511" y="925"/>
                  </a:cubicBezTo>
                  <a:cubicBezTo>
                    <a:pt x="4511" y="925"/>
                    <a:pt x="4548" y="962"/>
                    <a:pt x="4585" y="999"/>
                  </a:cubicBezTo>
                  <a:cubicBezTo>
                    <a:pt x="4622" y="1036"/>
                    <a:pt x="4659" y="1072"/>
                    <a:pt x="4659" y="1109"/>
                  </a:cubicBezTo>
                  <a:cubicBezTo>
                    <a:pt x="4659" y="1109"/>
                    <a:pt x="4659" y="1109"/>
                    <a:pt x="4696" y="1146"/>
                  </a:cubicBezTo>
                  <a:cubicBezTo>
                    <a:pt x="4696" y="1183"/>
                    <a:pt x="4733" y="1220"/>
                    <a:pt x="4733" y="1294"/>
                  </a:cubicBezTo>
                  <a:cubicBezTo>
                    <a:pt x="4807" y="1664"/>
                    <a:pt x="4659" y="2108"/>
                    <a:pt x="4326" y="2293"/>
                  </a:cubicBezTo>
                  <a:cubicBezTo>
                    <a:pt x="4289" y="2329"/>
                    <a:pt x="4252" y="2329"/>
                    <a:pt x="4178" y="2329"/>
                  </a:cubicBezTo>
                  <a:lnTo>
                    <a:pt x="3993" y="2329"/>
                  </a:lnTo>
                  <a:cubicBezTo>
                    <a:pt x="3919" y="2329"/>
                    <a:pt x="3808" y="2256"/>
                    <a:pt x="3734" y="2145"/>
                  </a:cubicBezTo>
                  <a:cubicBezTo>
                    <a:pt x="3697" y="2108"/>
                    <a:pt x="3660" y="1997"/>
                    <a:pt x="3623" y="1886"/>
                  </a:cubicBezTo>
                  <a:cubicBezTo>
                    <a:pt x="3550" y="1516"/>
                    <a:pt x="3697" y="1072"/>
                    <a:pt x="4030" y="888"/>
                  </a:cubicBezTo>
                  <a:lnTo>
                    <a:pt x="4067" y="888"/>
                  </a:lnTo>
                  <a:cubicBezTo>
                    <a:pt x="4119" y="861"/>
                    <a:pt x="4190" y="835"/>
                    <a:pt x="4266" y="835"/>
                  </a:cubicBezTo>
                  <a:close/>
                  <a:moveTo>
                    <a:pt x="2806" y="2126"/>
                  </a:moveTo>
                  <a:cubicBezTo>
                    <a:pt x="2875" y="2126"/>
                    <a:pt x="2940" y="2145"/>
                    <a:pt x="2995" y="2182"/>
                  </a:cubicBezTo>
                  <a:lnTo>
                    <a:pt x="3032" y="2182"/>
                  </a:lnTo>
                  <a:cubicBezTo>
                    <a:pt x="3069" y="2219"/>
                    <a:pt x="3143" y="2256"/>
                    <a:pt x="3180" y="2329"/>
                  </a:cubicBezTo>
                  <a:cubicBezTo>
                    <a:pt x="3365" y="2588"/>
                    <a:pt x="3365" y="3069"/>
                    <a:pt x="3106" y="3365"/>
                  </a:cubicBezTo>
                  <a:cubicBezTo>
                    <a:pt x="3032" y="3476"/>
                    <a:pt x="2958" y="3513"/>
                    <a:pt x="2884" y="3586"/>
                  </a:cubicBezTo>
                  <a:cubicBezTo>
                    <a:pt x="2847" y="3586"/>
                    <a:pt x="2773" y="3623"/>
                    <a:pt x="2736" y="3623"/>
                  </a:cubicBezTo>
                  <a:lnTo>
                    <a:pt x="2551" y="3623"/>
                  </a:lnTo>
                  <a:cubicBezTo>
                    <a:pt x="2477" y="3586"/>
                    <a:pt x="2366" y="3550"/>
                    <a:pt x="2293" y="3439"/>
                  </a:cubicBezTo>
                  <a:cubicBezTo>
                    <a:pt x="2071" y="3180"/>
                    <a:pt x="2108" y="2699"/>
                    <a:pt x="2366" y="2403"/>
                  </a:cubicBezTo>
                  <a:cubicBezTo>
                    <a:pt x="2403" y="2293"/>
                    <a:pt x="2477" y="2219"/>
                    <a:pt x="2551" y="2182"/>
                  </a:cubicBezTo>
                  <a:lnTo>
                    <a:pt x="2588" y="2182"/>
                  </a:lnTo>
                  <a:cubicBezTo>
                    <a:pt x="2662" y="2145"/>
                    <a:pt x="2736" y="2126"/>
                    <a:pt x="2806" y="2126"/>
                  </a:cubicBezTo>
                  <a:close/>
                  <a:moveTo>
                    <a:pt x="1826" y="4024"/>
                  </a:moveTo>
                  <a:cubicBezTo>
                    <a:pt x="1878" y="4024"/>
                    <a:pt x="1934" y="4036"/>
                    <a:pt x="1997" y="4067"/>
                  </a:cubicBezTo>
                  <a:cubicBezTo>
                    <a:pt x="2256" y="4178"/>
                    <a:pt x="2403" y="4585"/>
                    <a:pt x="2293" y="4991"/>
                  </a:cubicBezTo>
                  <a:cubicBezTo>
                    <a:pt x="2219" y="5213"/>
                    <a:pt x="2071" y="5398"/>
                    <a:pt x="1923" y="5472"/>
                  </a:cubicBezTo>
                  <a:cubicBezTo>
                    <a:pt x="1849" y="5509"/>
                    <a:pt x="1812" y="5509"/>
                    <a:pt x="1775" y="5509"/>
                  </a:cubicBezTo>
                  <a:cubicBezTo>
                    <a:pt x="1738" y="5546"/>
                    <a:pt x="1738" y="5546"/>
                    <a:pt x="1738" y="5546"/>
                  </a:cubicBezTo>
                  <a:cubicBezTo>
                    <a:pt x="1701" y="5546"/>
                    <a:pt x="1627" y="5546"/>
                    <a:pt x="1590" y="5509"/>
                  </a:cubicBezTo>
                  <a:lnTo>
                    <a:pt x="1516" y="5509"/>
                  </a:lnTo>
                  <a:cubicBezTo>
                    <a:pt x="1442" y="5472"/>
                    <a:pt x="1368" y="5435"/>
                    <a:pt x="1331" y="5361"/>
                  </a:cubicBezTo>
                  <a:cubicBezTo>
                    <a:pt x="1183" y="5176"/>
                    <a:pt x="1146" y="4880"/>
                    <a:pt x="1220" y="4585"/>
                  </a:cubicBezTo>
                  <a:cubicBezTo>
                    <a:pt x="1294" y="4363"/>
                    <a:pt x="1442" y="4178"/>
                    <a:pt x="1590" y="4104"/>
                  </a:cubicBezTo>
                  <a:cubicBezTo>
                    <a:pt x="1590" y="4104"/>
                    <a:pt x="1627" y="4067"/>
                    <a:pt x="1627" y="4067"/>
                  </a:cubicBezTo>
                  <a:cubicBezTo>
                    <a:pt x="1691" y="4046"/>
                    <a:pt x="1755" y="4024"/>
                    <a:pt x="1826" y="4024"/>
                  </a:cubicBezTo>
                  <a:close/>
                  <a:moveTo>
                    <a:pt x="1516" y="6184"/>
                  </a:moveTo>
                  <a:cubicBezTo>
                    <a:pt x="1553" y="6184"/>
                    <a:pt x="1590" y="6193"/>
                    <a:pt x="1627" y="6211"/>
                  </a:cubicBezTo>
                  <a:cubicBezTo>
                    <a:pt x="1664" y="6211"/>
                    <a:pt x="1701" y="6248"/>
                    <a:pt x="1738" y="6285"/>
                  </a:cubicBezTo>
                  <a:lnTo>
                    <a:pt x="1775" y="6285"/>
                  </a:lnTo>
                  <a:cubicBezTo>
                    <a:pt x="1812" y="6322"/>
                    <a:pt x="1849" y="6359"/>
                    <a:pt x="1886" y="6396"/>
                  </a:cubicBezTo>
                  <a:cubicBezTo>
                    <a:pt x="1886" y="6396"/>
                    <a:pt x="1886" y="6396"/>
                    <a:pt x="1886" y="6433"/>
                  </a:cubicBezTo>
                  <a:cubicBezTo>
                    <a:pt x="1923" y="6470"/>
                    <a:pt x="1960" y="6507"/>
                    <a:pt x="1960" y="6581"/>
                  </a:cubicBezTo>
                  <a:cubicBezTo>
                    <a:pt x="1960" y="6581"/>
                    <a:pt x="1960" y="6618"/>
                    <a:pt x="1960" y="6618"/>
                  </a:cubicBezTo>
                  <a:cubicBezTo>
                    <a:pt x="1997" y="6692"/>
                    <a:pt x="1997" y="6766"/>
                    <a:pt x="1997" y="6840"/>
                  </a:cubicBezTo>
                  <a:cubicBezTo>
                    <a:pt x="1997" y="7173"/>
                    <a:pt x="1812" y="7505"/>
                    <a:pt x="1590" y="7616"/>
                  </a:cubicBezTo>
                  <a:cubicBezTo>
                    <a:pt x="1553" y="7653"/>
                    <a:pt x="1479" y="7690"/>
                    <a:pt x="1442" y="7690"/>
                  </a:cubicBezTo>
                  <a:lnTo>
                    <a:pt x="1257" y="7690"/>
                  </a:lnTo>
                  <a:cubicBezTo>
                    <a:pt x="1146" y="7653"/>
                    <a:pt x="1073" y="7616"/>
                    <a:pt x="999" y="7505"/>
                  </a:cubicBezTo>
                  <a:cubicBezTo>
                    <a:pt x="925" y="7394"/>
                    <a:pt x="851" y="7247"/>
                    <a:pt x="851" y="7062"/>
                  </a:cubicBezTo>
                  <a:cubicBezTo>
                    <a:pt x="851" y="6729"/>
                    <a:pt x="1036" y="6396"/>
                    <a:pt x="1257" y="6248"/>
                  </a:cubicBezTo>
                  <a:lnTo>
                    <a:pt x="1294" y="6248"/>
                  </a:lnTo>
                  <a:cubicBezTo>
                    <a:pt x="1331" y="6211"/>
                    <a:pt x="1368" y="6211"/>
                    <a:pt x="1405" y="6211"/>
                  </a:cubicBezTo>
                  <a:cubicBezTo>
                    <a:pt x="1442" y="6193"/>
                    <a:pt x="1479" y="6184"/>
                    <a:pt x="1516" y="6184"/>
                  </a:cubicBezTo>
                  <a:close/>
                  <a:moveTo>
                    <a:pt x="8656" y="7191"/>
                  </a:moveTo>
                  <a:cubicBezTo>
                    <a:pt x="8725" y="7191"/>
                    <a:pt x="8799" y="7210"/>
                    <a:pt x="8873" y="7247"/>
                  </a:cubicBezTo>
                  <a:cubicBezTo>
                    <a:pt x="9132" y="7394"/>
                    <a:pt x="9243" y="7838"/>
                    <a:pt x="9095" y="8208"/>
                  </a:cubicBezTo>
                  <a:cubicBezTo>
                    <a:pt x="9021" y="8430"/>
                    <a:pt x="8873" y="8541"/>
                    <a:pt x="8762" y="8651"/>
                  </a:cubicBezTo>
                  <a:cubicBezTo>
                    <a:pt x="8688" y="8651"/>
                    <a:pt x="8652" y="8688"/>
                    <a:pt x="8615" y="8688"/>
                  </a:cubicBezTo>
                  <a:lnTo>
                    <a:pt x="8430" y="8688"/>
                  </a:lnTo>
                  <a:cubicBezTo>
                    <a:pt x="8393" y="8688"/>
                    <a:pt x="8356" y="8651"/>
                    <a:pt x="8319" y="8651"/>
                  </a:cubicBezTo>
                  <a:cubicBezTo>
                    <a:pt x="8245" y="8615"/>
                    <a:pt x="8208" y="8578"/>
                    <a:pt x="8171" y="8504"/>
                  </a:cubicBezTo>
                  <a:cubicBezTo>
                    <a:pt x="7986" y="8319"/>
                    <a:pt x="7949" y="7986"/>
                    <a:pt x="8097" y="7690"/>
                  </a:cubicBezTo>
                  <a:cubicBezTo>
                    <a:pt x="8171" y="7468"/>
                    <a:pt x="8282" y="7321"/>
                    <a:pt x="8430" y="7247"/>
                  </a:cubicBezTo>
                  <a:lnTo>
                    <a:pt x="8467" y="7247"/>
                  </a:lnTo>
                  <a:cubicBezTo>
                    <a:pt x="8522" y="7210"/>
                    <a:pt x="8587" y="7191"/>
                    <a:pt x="8656" y="7191"/>
                  </a:cubicBezTo>
                  <a:close/>
                  <a:moveTo>
                    <a:pt x="1936" y="8193"/>
                  </a:moveTo>
                  <a:cubicBezTo>
                    <a:pt x="1969" y="8193"/>
                    <a:pt x="2001" y="8197"/>
                    <a:pt x="2034" y="8208"/>
                  </a:cubicBezTo>
                  <a:lnTo>
                    <a:pt x="2071" y="8245"/>
                  </a:lnTo>
                  <a:cubicBezTo>
                    <a:pt x="2108" y="8245"/>
                    <a:pt x="2145" y="8282"/>
                    <a:pt x="2219" y="8319"/>
                  </a:cubicBezTo>
                  <a:cubicBezTo>
                    <a:pt x="2219" y="8319"/>
                    <a:pt x="2219" y="8356"/>
                    <a:pt x="2219" y="8356"/>
                  </a:cubicBezTo>
                  <a:cubicBezTo>
                    <a:pt x="2256" y="8393"/>
                    <a:pt x="2293" y="8467"/>
                    <a:pt x="2330" y="8541"/>
                  </a:cubicBezTo>
                  <a:cubicBezTo>
                    <a:pt x="2477" y="8873"/>
                    <a:pt x="2366" y="9354"/>
                    <a:pt x="2071" y="9576"/>
                  </a:cubicBezTo>
                  <a:cubicBezTo>
                    <a:pt x="2034" y="9613"/>
                    <a:pt x="1997" y="9613"/>
                    <a:pt x="1960" y="9650"/>
                  </a:cubicBezTo>
                  <a:cubicBezTo>
                    <a:pt x="1923" y="9687"/>
                    <a:pt x="1849" y="9687"/>
                    <a:pt x="1775" y="9687"/>
                  </a:cubicBezTo>
                  <a:lnTo>
                    <a:pt x="1738" y="9687"/>
                  </a:lnTo>
                  <a:cubicBezTo>
                    <a:pt x="1590" y="9687"/>
                    <a:pt x="1479" y="9650"/>
                    <a:pt x="1405" y="9502"/>
                  </a:cubicBezTo>
                  <a:cubicBezTo>
                    <a:pt x="1368" y="9465"/>
                    <a:pt x="1331" y="9428"/>
                    <a:pt x="1294" y="9354"/>
                  </a:cubicBezTo>
                  <a:cubicBezTo>
                    <a:pt x="1146" y="9021"/>
                    <a:pt x="1257" y="8541"/>
                    <a:pt x="1553" y="8319"/>
                  </a:cubicBezTo>
                  <a:cubicBezTo>
                    <a:pt x="1590" y="8319"/>
                    <a:pt x="1627" y="8282"/>
                    <a:pt x="1664" y="8245"/>
                  </a:cubicBezTo>
                  <a:lnTo>
                    <a:pt x="1701" y="8245"/>
                  </a:lnTo>
                  <a:cubicBezTo>
                    <a:pt x="1779" y="8219"/>
                    <a:pt x="1858" y="8193"/>
                    <a:pt x="1936" y="8193"/>
                  </a:cubicBezTo>
                  <a:close/>
                  <a:moveTo>
                    <a:pt x="5768" y="2256"/>
                  </a:moveTo>
                  <a:cubicBezTo>
                    <a:pt x="5916" y="2256"/>
                    <a:pt x="6027" y="2293"/>
                    <a:pt x="6138" y="2293"/>
                  </a:cubicBezTo>
                  <a:cubicBezTo>
                    <a:pt x="7062" y="2514"/>
                    <a:pt x="7838" y="3328"/>
                    <a:pt x="8097" y="4585"/>
                  </a:cubicBezTo>
                  <a:cubicBezTo>
                    <a:pt x="8578" y="6544"/>
                    <a:pt x="7653" y="8836"/>
                    <a:pt x="6064" y="9724"/>
                  </a:cubicBezTo>
                  <a:cubicBezTo>
                    <a:pt x="5644" y="9958"/>
                    <a:pt x="5222" y="10068"/>
                    <a:pt x="4820" y="10068"/>
                  </a:cubicBezTo>
                  <a:cubicBezTo>
                    <a:pt x="3695" y="10068"/>
                    <a:pt x="2720" y="9207"/>
                    <a:pt x="2366" y="7764"/>
                  </a:cubicBezTo>
                  <a:cubicBezTo>
                    <a:pt x="1923" y="5768"/>
                    <a:pt x="2810" y="3476"/>
                    <a:pt x="4400" y="2588"/>
                  </a:cubicBezTo>
                  <a:cubicBezTo>
                    <a:pt x="4548" y="2514"/>
                    <a:pt x="4659" y="2440"/>
                    <a:pt x="4807" y="2403"/>
                  </a:cubicBezTo>
                  <a:cubicBezTo>
                    <a:pt x="4844" y="2403"/>
                    <a:pt x="4881" y="2366"/>
                    <a:pt x="4917" y="2366"/>
                  </a:cubicBezTo>
                  <a:cubicBezTo>
                    <a:pt x="5028" y="2329"/>
                    <a:pt x="5176" y="2293"/>
                    <a:pt x="5287" y="2293"/>
                  </a:cubicBezTo>
                  <a:cubicBezTo>
                    <a:pt x="5287" y="2293"/>
                    <a:pt x="5287" y="2293"/>
                    <a:pt x="5287" y="2256"/>
                  </a:cubicBezTo>
                  <a:close/>
                  <a:moveTo>
                    <a:pt x="7545" y="8997"/>
                  </a:moveTo>
                  <a:cubicBezTo>
                    <a:pt x="7586" y="8997"/>
                    <a:pt x="7623" y="9006"/>
                    <a:pt x="7653" y="9021"/>
                  </a:cubicBezTo>
                  <a:cubicBezTo>
                    <a:pt x="7690" y="9021"/>
                    <a:pt x="7727" y="9021"/>
                    <a:pt x="7764" y="9058"/>
                  </a:cubicBezTo>
                  <a:cubicBezTo>
                    <a:pt x="7801" y="9058"/>
                    <a:pt x="7801" y="9058"/>
                    <a:pt x="7838" y="9095"/>
                  </a:cubicBezTo>
                  <a:cubicBezTo>
                    <a:pt x="7875" y="9132"/>
                    <a:pt x="7912" y="9169"/>
                    <a:pt x="7949" y="9243"/>
                  </a:cubicBezTo>
                  <a:cubicBezTo>
                    <a:pt x="8134" y="9539"/>
                    <a:pt x="8097" y="10019"/>
                    <a:pt x="7838" y="10278"/>
                  </a:cubicBezTo>
                  <a:cubicBezTo>
                    <a:pt x="7764" y="10352"/>
                    <a:pt x="7727" y="10389"/>
                    <a:pt x="7653" y="10426"/>
                  </a:cubicBezTo>
                  <a:cubicBezTo>
                    <a:pt x="7579" y="10463"/>
                    <a:pt x="7542" y="10500"/>
                    <a:pt x="7468" y="10500"/>
                  </a:cubicBezTo>
                  <a:lnTo>
                    <a:pt x="7431" y="10500"/>
                  </a:lnTo>
                  <a:cubicBezTo>
                    <a:pt x="7284" y="10500"/>
                    <a:pt x="7173" y="10426"/>
                    <a:pt x="7062" y="10315"/>
                  </a:cubicBezTo>
                  <a:cubicBezTo>
                    <a:pt x="7062" y="10315"/>
                    <a:pt x="7025" y="10278"/>
                    <a:pt x="7025" y="10278"/>
                  </a:cubicBezTo>
                  <a:cubicBezTo>
                    <a:pt x="6840" y="9982"/>
                    <a:pt x="6877" y="9502"/>
                    <a:pt x="7136" y="9206"/>
                  </a:cubicBezTo>
                  <a:cubicBezTo>
                    <a:pt x="7210" y="9132"/>
                    <a:pt x="7284" y="9095"/>
                    <a:pt x="7321" y="9058"/>
                  </a:cubicBezTo>
                  <a:lnTo>
                    <a:pt x="7358" y="9058"/>
                  </a:lnTo>
                  <a:cubicBezTo>
                    <a:pt x="7423" y="9015"/>
                    <a:pt x="7487" y="8997"/>
                    <a:pt x="7545" y="8997"/>
                  </a:cubicBezTo>
                  <a:close/>
                  <a:moveTo>
                    <a:pt x="2917" y="9699"/>
                  </a:moveTo>
                  <a:cubicBezTo>
                    <a:pt x="2971" y="9699"/>
                    <a:pt x="3023" y="9708"/>
                    <a:pt x="3069" y="9724"/>
                  </a:cubicBezTo>
                  <a:lnTo>
                    <a:pt x="3106" y="9724"/>
                  </a:lnTo>
                  <a:cubicBezTo>
                    <a:pt x="3143" y="9761"/>
                    <a:pt x="3180" y="9761"/>
                    <a:pt x="3217" y="9798"/>
                  </a:cubicBezTo>
                  <a:cubicBezTo>
                    <a:pt x="3439" y="10019"/>
                    <a:pt x="3513" y="10463"/>
                    <a:pt x="3291" y="10833"/>
                  </a:cubicBezTo>
                  <a:cubicBezTo>
                    <a:pt x="3217" y="10981"/>
                    <a:pt x="3106" y="11055"/>
                    <a:pt x="2995" y="11129"/>
                  </a:cubicBezTo>
                  <a:cubicBezTo>
                    <a:pt x="2958" y="11165"/>
                    <a:pt x="2921" y="11165"/>
                    <a:pt x="2847" y="11165"/>
                  </a:cubicBezTo>
                  <a:cubicBezTo>
                    <a:pt x="2847" y="11202"/>
                    <a:pt x="2810" y="11202"/>
                    <a:pt x="2810" y="11202"/>
                  </a:cubicBezTo>
                  <a:lnTo>
                    <a:pt x="2699" y="11202"/>
                  </a:lnTo>
                  <a:cubicBezTo>
                    <a:pt x="2625" y="11165"/>
                    <a:pt x="2551" y="11129"/>
                    <a:pt x="2477" y="11092"/>
                  </a:cubicBezTo>
                  <a:cubicBezTo>
                    <a:pt x="2477" y="11055"/>
                    <a:pt x="2440" y="11018"/>
                    <a:pt x="2440" y="11018"/>
                  </a:cubicBezTo>
                  <a:cubicBezTo>
                    <a:pt x="2256" y="10759"/>
                    <a:pt x="2219" y="10389"/>
                    <a:pt x="2403" y="10056"/>
                  </a:cubicBezTo>
                  <a:cubicBezTo>
                    <a:pt x="2477" y="9908"/>
                    <a:pt x="2588" y="9798"/>
                    <a:pt x="2699" y="9761"/>
                  </a:cubicBezTo>
                  <a:cubicBezTo>
                    <a:pt x="2764" y="9717"/>
                    <a:pt x="2842" y="9699"/>
                    <a:pt x="2917" y="9699"/>
                  </a:cubicBezTo>
                  <a:close/>
                  <a:moveTo>
                    <a:pt x="6174" y="10130"/>
                  </a:moveTo>
                  <a:cubicBezTo>
                    <a:pt x="6211" y="10167"/>
                    <a:pt x="6248" y="10167"/>
                    <a:pt x="6285" y="10204"/>
                  </a:cubicBezTo>
                  <a:cubicBezTo>
                    <a:pt x="6322" y="10241"/>
                    <a:pt x="6359" y="10241"/>
                    <a:pt x="6396" y="10278"/>
                  </a:cubicBezTo>
                  <a:cubicBezTo>
                    <a:pt x="6396" y="10315"/>
                    <a:pt x="6396" y="10315"/>
                    <a:pt x="6433" y="10315"/>
                  </a:cubicBezTo>
                  <a:cubicBezTo>
                    <a:pt x="6433" y="10352"/>
                    <a:pt x="6470" y="10389"/>
                    <a:pt x="6470" y="10426"/>
                  </a:cubicBezTo>
                  <a:cubicBezTo>
                    <a:pt x="6470" y="10426"/>
                    <a:pt x="6507" y="10463"/>
                    <a:pt x="6507" y="10463"/>
                  </a:cubicBezTo>
                  <a:cubicBezTo>
                    <a:pt x="6507" y="10537"/>
                    <a:pt x="6544" y="10574"/>
                    <a:pt x="6544" y="10648"/>
                  </a:cubicBezTo>
                  <a:cubicBezTo>
                    <a:pt x="6618" y="11018"/>
                    <a:pt x="6433" y="11424"/>
                    <a:pt x="6138" y="11572"/>
                  </a:cubicBezTo>
                  <a:cubicBezTo>
                    <a:pt x="6138" y="11572"/>
                    <a:pt x="6101" y="11572"/>
                    <a:pt x="6101" y="11609"/>
                  </a:cubicBezTo>
                  <a:cubicBezTo>
                    <a:pt x="6064" y="11609"/>
                    <a:pt x="5990" y="11609"/>
                    <a:pt x="5953" y="11646"/>
                  </a:cubicBezTo>
                  <a:lnTo>
                    <a:pt x="5916" y="11646"/>
                  </a:lnTo>
                  <a:cubicBezTo>
                    <a:pt x="5879" y="11646"/>
                    <a:pt x="5842" y="11646"/>
                    <a:pt x="5842" y="11609"/>
                  </a:cubicBezTo>
                  <a:cubicBezTo>
                    <a:pt x="5731" y="11609"/>
                    <a:pt x="5620" y="11535"/>
                    <a:pt x="5546" y="11461"/>
                  </a:cubicBezTo>
                  <a:cubicBezTo>
                    <a:pt x="5472" y="11350"/>
                    <a:pt x="5435" y="11239"/>
                    <a:pt x="5398" y="11129"/>
                  </a:cubicBezTo>
                  <a:cubicBezTo>
                    <a:pt x="5361" y="10759"/>
                    <a:pt x="5546" y="10352"/>
                    <a:pt x="5805" y="10204"/>
                  </a:cubicBezTo>
                  <a:cubicBezTo>
                    <a:pt x="5842" y="10167"/>
                    <a:pt x="5842" y="10167"/>
                    <a:pt x="5842" y="10167"/>
                  </a:cubicBezTo>
                  <a:lnTo>
                    <a:pt x="5879" y="10167"/>
                  </a:lnTo>
                  <a:cubicBezTo>
                    <a:pt x="5990" y="10130"/>
                    <a:pt x="6064" y="10130"/>
                    <a:pt x="6174" y="10130"/>
                  </a:cubicBezTo>
                  <a:close/>
                  <a:moveTo>
                    <a:pt x="4385" y="10374"/>
                  </a:moveTo>
                  <a:cubicBezTo>
                    <a:pt x="4412" y="10374"/>
                    <a:pt x="4441" y="10378"/>
                    <a:pt x="4474" y="10389"/>
                  </a:cubicBezTo>
                  <a:lnTo>
                    <a:pt x="4548" y="10389"/>
                  </a:lnTo>
                  <a:cubicBezTo>
                    <a:pt x="4548" y="10389"/>
                    <a:pt x="4585" y="10426"/>
                    <a:pt x="4585" y="10426"/>
                  </a:cubicBezTo>
                  <a:cubicBezTo>
                    <a:pt x="4622" y="10426"/>
                    <a:pt x="4622" y="10426"/>
                    <a:pt x="4659" y="10463"/>
                  </a:cubicBezTo>
                  <a:lnTo>
                    <a:pt x="4696" y="10463"/>
                  </a:lnTo>
                  <a:cubicBezTo>
                    <a:pt x="4696" y="10500"/>
                    <a:pt x="4696" y="10500"/>
                    <a:pt x="4733" y="10537"/>
                  </a:cubicBezTo>
                  <a:cubicBezTo>
                    <a:pt x="4733" y="10537"/>
                    <a:pt x="4770" y="10537"/>
                    <a:pt x="4770" y="10574"/>
                  </a:cubicBezTo>
                  <a:cubicBezTo>
                    <a:pt x="4770" y="10574"/>
                    <a:pt x="4770" y="10611"/>
                    <a:pt x="4807" y="10611"/>
                  </a:cubicBezTo>
                  <a:cubicBezTo>
                    <a:pt x="4807" y="10648"/>
                    <a:pt x="4807" y="10648"/>
                    <a:pt x="4844" y="10648"/>
                  </a:cubicBezTo>
                  <a:cubicBezTo>
                    <a:pt x="4844" y="10685"/>
                    <a:pt x="4844" y="10722"/>
                    <a:pt x="4844" y="10722"/>
                  </a:cubicBezTo>
                  <a:cubicBezTo>
                    <a:pt x="4844" y="10759"/>
                    <a:pt x="4881" y="10759"/>
                    <a:pt x="4881" y="10796"/>
                  </a:cubicBezTo>
                  <a:cubicBezTo>
                    <a:pt x="4881" y="10796"/>
                    <a:pt x="4881" y="10833"/>
                    <a:pt x="4881" y="10870"/>
                  </a:cubicBezTo>
                  <a:cubicBezTo>
                    <a:pt x="4881" y="10870"/>
                    <a:pt x="4881" y="10907"/>
                    <a:pt x="4881" y="10907"/>
                  </a:cubicBezTo>
                  <a:cubicBezTo>
                    <a:pt x="4917" y="10944"/>
                    <a:pt x="4917" y="10981"/>
                    <a:pt x="4917" y="11018"/>
                  </a:cubicBezTo>
                  <a:cubicBezTo>
                    <a:pt x="4917" y="11018"/>
                    <a:pt x="4917" y="11018"/>
                    <a:pt x="4917" y="11055"/>
                  </a:cubicBezTo>
                  <a:cubicBezTo>
                    <a:pt x="4917" y="11092"/>
                    <a:pt x="4881" y="11165"/>
                    <a:pt x="4881" y="11202"/>
                  </a:cubicBezTo>
                  <a:cubicBezTo>
                    <a:pt x="4844" y="11498"/>
                    <a:pt x="4696" y="11720"/>
                    <a:pt x="4474" y="11831"/>
                  </a:cubicBezTo>
                  <a:cubicBezTo>
                    <a:pt x="4422" y="11857"/>
                    <a:pt x="4351" y="11883"/>
                    <a:pt x="4275" y="11883"/>
                  </a:cubicBezTo>
                  <a:cubicBezTo>
                    <a:pt x="4243" y="11883"/>
                    <a:pt x="4211" y="11879"/>
                    <a:pt x="4178" y="11868"/>
                  </a:cubicBezTo>
                  <a:cubicBezTo>
                    <a:pt x="4067" y="11868"/>
                    <a:pt x="3956" y="11794"/>
                    <a:pt x="3882" y="11683"/>
                  </a:cubicBezTo>
                  <a:cubicBezTo>
                    <a:pt x="3771" y="11535"/>
                    <a:pt x="3734" y="11313"/>
                    <a:pt x="3771" y="11055"/>
                  </a:cubicBezTo>
                  <a:cubicBezTo>
                    <a:pt x="3808" y="10759"/>
                    <a:pt x="3993" y="10537"/>
                    <a:pt x="4178" y="10426"/>
                  </a:cubicBezTo>
                  <a:lnTo>
                    <a:pt x="4215" y="10426"/>
                  </a:lnTo>
                  <a:cubicBezTo>
                    <a:pt x="4267" y="10400"/>
                    <a:pt x="4320" y="10374"/>
                    <a:pt x="4385" y="10374"/>
                  </a:cubicBezTo>
                  <a:close/>
                  <a:moveTo>
                    <a:pt x="5731" y="0"/>
                  </a:moveTo>
                  <a:cubicBezTo>
                    <a:pt x="5620" y="0"/>
                    <a:pt x="5472" y="0"/>
                    <a:pt x="5361" y="37"/>
                  </a:cubicBezTo>
                  <a:lnTo>
                    <a:pt x="5324" y="37"/>
                  </a:lnTo>
                  <a:cubicBezTo>
                    <a:pt x="5213" y="74"/>
                    <a:pt x="5065" y="111"/>
                    <a:pt x="4917" y="148"/>
                  </a:cubicBezTo>
                  <a:cubicBezTo>
                    <a:pt x="4881" y="148"/>
                    <a:pt x="4844" y="148"/>
                    <a:pt x="4807" y="185"/>
                  </a:cubicBezTo>
                  <a:cubicBezTo>
                    <a:pt x="4696" y="185"/>
                    <a:pt x="4585" y="222"/>
                    <a:pt x="4474" y="259"/>
                  </a:cubicBezTo>
                  <a:cubicBezTo>
                    <a:pt x="4437" y="296"/>
                    <a:pt x="4400" y="296"/>
                    <a:pt x="4363" y="333"/>
                  </a:cubicBezTo>
                  <a:cubicBezTo>
                    <a:pt x="4215" y="370"/>
                    <a:pt x="4067" y="444"/>
                    <a:pt x="3919" y="518"/>
                  </a:cubicBezTo>
                  <a:cubicBezTo>
                    <a:pt x="1442" y="1923"/>
                    <a:pt x="0" y="5546"/>
                    <a:pt x="703" y="8651"/>
                  </a:cubicBezTo>
                  <a:cubicBezTo>
                    <a:pt x="777" y="8873"/>
                    <a:pt x="851" y="9095"/>
                    <a:pt x="925" y="9317"/>
                  </a:cubicBezTo>
                  <a:cubicBezTo>
                    <a:pt x="925" y="9354"/>
                    <a:pt x="962" y="9428"/>
                    <a:pt x="962" y="9502"/>
                  </a:cubicBezTo>
                  <a:cubicBezTo>
                    <a:pt x="1036" y="9613"/>
                    <a:pt x="1073" y="9761"/>
                    <a:pt x="1146" y="9908"/>
                  </a:cubicBezTo>
                  <a:cubicBezTo>
                    <a:pt x="1183" y="9945"/>
                    <a:pt x="1220" y="10019"/>
                    <a:pt x="1257" y="10093"/>
                  </a:cubicBezTo>
                  <a:cubicBezTo>
                    <a:pt x="1294" y="10204"/>
                    <a:pt x="1368" y="10315"/>
                    <a:pt x="1442" y="10463"/>
                  </a:cubicBezTo>
                  <a:cubicBezTo>
                    <a:pt x="1479" y="10500"/>
                    <a:pt x="1516" y="10537"/>
                    <a:pt x="1553" y="10611"/>
                  </a:cubicBezTo>
                  <a:cubicBezTo>
                    <a:pt x="1664" y="10759"/>
                    <a:pt x="1775" y="10907"/>
                    <a:pt x="1886" y="11055"/>
                  </a:cubicBezTo>
                  <a:lnTo>
                    <a:pt x="1923" y="11055"/>
                  </a:lnTo>
                  <a:cubicBezTo>
                    <a:pt x="2034" y="11202"/>
                    <a:pt x="2145" y="11313"/>
                    <a:pt x="2293" y="11424"/>
                  </a:cubicBezTo>
                  <a:cubicBezTo>
                    <a:pt x="2330" y="11461"/>
                    <a:pt x="2366" y="11498"/>
                    <a:pt x="2403" y="11535"/>
                  </a:cubicBezTo>
                  <a:cubicBezTo>
                    <a:pt x="2514" y="11609"/>
                    <a:pt x="2588" y="11683"/>
                    <a:pt x="2699" y="11757"/>
                  </a:cubicBezTo>
                  <a:cubicBezTo>
                    <a:pt x="2773" y="11794"/>
                    <a:pt x="2810" y="11794"/>
                    <a:pt x="2847" y="11831"/>
                  </a:cubicBezTo>
                  <a:cubicBezTo>
                    <a:pt x="2958" y="11905"/>
                    <a:pt x="3069" y="11942"/>
                    <a:pt x="3180" y="12016"/>
                  </a:cubicBezTo>
                  <a:cubicBezTo>
                    <a:pt x="3217" y="12016"/>
                    <a:pt x="3291" y="12053"/>
                    <a:pt x="3328" y="12053"/>
                  </a:cubicBezTo>
                  <a:cubicBezTo>
                    <a:pt x="3476" y="12127"/>
                    <a:pt x="3623" y="12201"/>
                    <a:pt x="3808" y="12238"/>
                  </a:cubicBezTo>
                  <a:cubicBezTo>
                    <a:pt x="4060" y="12292"/>
                    <a:pt x="4322" y="12321"/>
                    <a:pt x="4589" y="12321"/>
                  </a:cubicBezTo>
                  <a:cubicBezTo>
                    <a:pt x="5225" y="12321"/>
                    <a:pt x="5894" y="12158"/>
                    <a:pt x="6544" y="11794"/>
                  </a:cubicBezTo>
                  <a:cubicBezTo>
                    <a:pt x="9058" y="10389"/>
                    <a:pt x="10500" y="6766"/>
                    <a:pt x="9761" y="3660"/>
                  </a:cubicBezTo>
                  <a:cubicBezTo>
                    <a:pt x="9317" y="1664"/>
                    <a:pt x="8097" y="407"/>
                    <a:pt x="6618" y="74"/>
                  </a:cubicBezTo>
                  <a:cubicBezTo>
                    <a:pt x="6507" y="74"/>
                    <a:pt x="6396" y="37"/>
                    <a:pt x="6285" y="37"/>
                  </a:cubicBezTo>
                  <a:cubicBezTo>
                    <a:pt x="6248" y="0"/>
                    <a:pt x="6211" y="0"/>
                    <a:pt x="6174"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7"/>
            <p:cNvSpPr/>
            <p:nvPr/>
          </p:nvSpPr>
          <p:spPr>
            <a:xfrm>
              <a:off x="4857175" y="3962900"/>
              <a:ext cx="8350" cy="10200"/>
            </a:xfrm>
            <a:custGeom>
              <a:avLst/>
              <a:gdLst/>
              <a:ahLst/>
              <a:cxnLst/>
              <a:rect l="l" t="t" r="r" b="b"/>
              <a:pathLst>
                <a:path w="334" h="408" extrusionOk="0">
                  <a:moveTo>
                    <a:pt x="112" y="1"/>
                  </a:moveTo>
                  <a:cubicBezTo>
                    <a:pt x="75" y="38"/>
                    <a:pt x="75" y="38"/>
                    <a:pt x="38" y="75"/>
                  </a:cubicBezTo>
                  <a:cubicBezTo>
                    <a:pt x="38" y="112"/>
                    <a:pt x="1" y="149"/>
                    <a:pt x="1" y="186"/>
                  </a:cubicBezTo>
                  <a:cubicBezTo>
                    <a:pt x="1" y="297"/>
                    <a:pt x="38" y="408"/>
                    <a:pt x="112" y="408"/>
                  </a:cubicBezTo>
                  <a:lnTo>
                    <a:pt x="186" y="408"/>
                  </a:lnTo>
                  <a:cubicBezTo>
                    <a:pt x="223" y="371"/>
                    <a:pt x="260" y="371"/>
                    <a:pt x="260" y="334"/>
                  </a:cubicBezTo>
                  <a:cubicBezTo>
                    <a:pt x="297" y="297"/>
                    <a:pt x="297" y="260"/>
                    <a:pt x="297" y="223"/>
                  </a:cubicBezTo>
                  <a:cubicBezTo>
                    <a:pt x="334" y="149"/>
                    <a:pt x="297" y="75"/>
                    <a:pt x="260" y="38"/>
                  </a:cubicBezTo>
                  <a:cubicBezTo>
                    <a:pt x="223" y="1"/>
                    <a:pt x="223"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7"/>
            <p:cNvSpPr/>
            <p:nvPr/>
          </p:nvSpPr>
          <p:spPr>
            <a:xfrm>
              <a:off x="4731475" y="3727500"/>
              <a:ext cx="181200" cy="309375"/>
            </a:xfrm>
            <a:custGeom>
              <a:avLst/>
              <a:gdLst/>
              <a:ahLst/>
              <a:cxnLst/>
              <a:rect l="l" t="t" r="r" b="b"/>
              <a:pathLst>
                <a:path w="7248" h="12375" extrusionOk="0">
                  <a:moveTo>
                    <a:pt x="5864" y="1"/>
                  </a:moveTo>
                  <a:cubicBezTo>
                    <a:pt x="5232" y="1"/>
                    <a:pt x="4567" y="182"/>
                    <a:pt x="3920" y="544"/>
                  </a:cubicBezTo>
                  <a:cubicBezTo>
                    <a:pt x="1443" y="1912"/>
                    <a:pt x="1" y="5572"/>
                    <a:pt x="703" y="8678"/>
                  </a:cubicBezTo>
                  <a:cubicBezTo>
                    <a:pt x="1184" y="10600"/>
                    <a:pt x="2367" y="11894"/>
                    <a:pt x="3809" y="12227"/>
                  </a:cubicBezTo>
                  <a:lnTo>
                    <a:pt x="4210" y="12334"/>
                  </a:lnTo>
                  <a:lnTo>
                    <a:pt x="4210" y="12334"/>
                  </a:lnTo>
                  <a:cubicBezTo>
                    <a:pt x="4092" y="12295"/>
                    <a:pt x="3988" y="12242"/>
                    <a:pt x="3883" y="12190"/>
                  </a:cubicBezTo>
                  <a:cubicBezTo>
                    <a:pt x="3846" y="12190"/>
                    <a:pt x="3772" y="12153"/>
                    <a:pt x="3735" y="12153"/>
                  </a:cubicBezTo>
                  <a:cubicBezTo>
                    <a:pt x="3624" y="12079"/>
                    <a:pt x="3513" y="12042"/>
                    <a:pt x="3402" y="11968"/>
                  </a:cubicBezTo>
                  <a:cubicBezTo>
                    <a:pt x="3365" y="11931"/>
                    <a:pt x="3328" y="11931"/>
                    <a:pt x="3254" y="11894"/>
                  </a:cubicBezTo>
                  <a:cubicBezTo>
                    <a:pt x="3143" y="11820"/>
                    <a:pt x="3069" y="11746"/>
                    <a:pt x="2958" y="11672"/>
                  </a:cubicBezTo>
                  <a:cubicBezTo>
                    <a:pt x="2921" y="11635"/>
                    <a:pt x="2885" y="11598"/>
                    <a:pt x="2848" y="11561"/>
                  </a:cubicBezTo>
                  <a:cubicBezTo>
                    <a:pt x="2700" y="11450"/>
                    <a:pt x="2589" y="11339"/>
                    <a:pt x="2478" y="11192"/>
                  </a:cubicBezTo>
                  <a:lnTo>
                    <a:pt x="2441" y="11192"/>
                  </a:lnTo>
                  <a:cubicBezTo>
                    <a:pt x="2330" y="11044"/>
                    <a:pt x="2219" y="10896"/>
                    <a:pt x="2108" y="10748"/>
                  </a:cubicBezTo>
                  <a:cubicBezTo>
                    <a:pt x="2071" y="10674"/>
                    <a:pt x="2034" y="10637"/>
                    <a:pt x="1997" y="10600"/>
                  </a:cubicBezTo>
                  <a:cubicBezTo>
                    <a:pt x="1923" y="10452"/>
                    <a:pt x="1849" y="10341"/>
                    <a:pt x="1812" y="10230"/>
                  </a:cubicBezTo>
                  <a:cubicBezTo>
                    <a:pt x="1775" y="10156"/>
                    <a:pt x="1738" y="10082"/>
                    <a:pt x="1701" y="10045"/>
                  </a:cubicBezTo>
                  <a:cubicBezTo>
                    <a:pt x="1628" y="9898"/>
                    <a:pt x="1591" y="9750"/>
                    <a:pt x="1517" y="9639"/>
                  </a:cubicBezTo>
                  <a:cubicBezTo>
                    <a:pt x="1517" y="9565"/>
                    <a:pt x="1480" y="9491"/>
                    <a:pt x="1480" y="9454"/>
                  </a:cubicBezTo>
                  <a:cubicBezTo>
                    <a:pt x="1406" y="9232"/>
                    <a:pt x="1332" y="9010"/>
                    <a:pt x="1258" y="8788"/>
                  </a:cubicBezTo>
                  <a:cubicBezTo>
                    <a:pt x="555" y="5683"/>
                    <a:pt x="1997" y="2060"/>
                    <a:pt x="4474" y="655"/>
                  </a:cubicBezTo>
                  <a:cubicBezTo>
                    <a:pt x="4622" y="581"/>
                    <a:pt x="4770" y="507"/>
                    <a:pt x="4918" y="470"/>
                  </a:cubicBezTo>
                  <a:cubicBezTo>
                    <a:pt x="4955" y="433"/>
                    <a:pt x="4992" y="433"/>
                    <a:pt x="5029" y="433"/>
                  </a:cubicBezTo>
                  <a:cubicBezTo>
                    <a:pt x="5140" y="359"/>
                    <a:pt x="5251" y="322"/>
                    <a:pt x="5362" y="322"/>
                  </a:cubicBezTo>
                  <a:cubicBezTo>
                    <a:pt x="5399" y="285"/>
                    <a:pt x="5436" y="285"/>
                    <a:pt x="5472" y="285"/>
                  </a:cubicBezTo>
                  <a:cubicBezTo>
                    <a:pt x="5620" y="248"/>
                    <a:pt x="5768" y="211"/>
                    <a:pt x="5879" y="174"/>
                  </a:cubicBezTo>
                  <a:lnTo>
                    <a:pt x="5916" y="174"/>
                  </a:lnTo>
                  <a:cubicBezTo>
                    <a:pt x="6027" y="137"/>
                    <a:pt x="6175" y="137"/>
                    <a:pt x="6286" y="137"/>
                  </a:cubicBezTo>
                  <a:lnTo>
                    <a:pt x="6729" y="137"/>
                  </a:lnTo>
                  <a:cubicBezTo>
                    <a:pt x="6766" y="137"/>
                    <a:pt x="6803" y="174"/>
                    <a:pt x="6840" y="174"/>
                  </a:cubicBezTo>
                  <a:cubicBezTo>
                    <a:pt x="6951" y="174"/>
                    <a:pt x="7062" y="211"/>
                    <a:pt x="7173" y="211"/>
                  </a:cubicBezTo>
                  <a:lnTo>
                    <a:pt x="7247" y="211"/>
                  </a:lnTo>
                  <a:lnTo>
                    <a:pt x="6656" y="100"/>
                  </a:lnTo>
                  <a:cubicBezTo>
                    <a:pt x="6400" y="34"/>
                    <a:pt x="6135" y="1"/>
                    <a:pt x="5864" y="1"/>
                  </a:cubicBezTo>
                  <a:close/>
                  <a:moveTo>
                    <a:pt x="4210" y="12334"/>
                  </a:moveTo>
                  <a:cubicBezTo>
                    <a:pt x="4259" y="12350"/>
                    <a:pt x="4309" y="12364"/>
                    <a:pt x="4363" y="12375"/>
                  </a:cubicBezTo>
                  <a:lnTo>
                    <a:pt x="4210" y="12334"/>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7"/>
            <p:cNvSpPr/>
            <p:nvPr/>
          </p:nvSpPr>
          <p:spPr>
            <a:xfrm>
              <a:off x="4396900" y="3851075"/>
              <a:ext cx="230175" cy="134975"/>
            </a:xfrm>
            <a:custGeom>
              <a:avLst/>
              <a:gdLst/>
              <a:ahLst/>
              <a:cxnLst/>
              <a:rect l="l" t="t" r="r" b="b"/>
              <a:pathLst>
                <a:path w="9207" h="5399" extrusionOk="0">
                  <a:moveTo>
                    <a:pt x="9206" y="37"/>
                  </a:moveTo>
                  <a:lnTo>
                    <a:pt x="9206" y="51"/>
                  </a:lnTo>
                  <a:lnTo>
                    <a:pt x="9206" y="51"/>
                  </a:lnTo>
                  <a:cubicBezTo>
                    <a:pt x="9206" y="47"/>
                    <a:pt x="9206" y="42"/>
                    <a:pt x="9206" y="37"/>
                  </a:cubicBezTo>
                  <a:close/>
                  <a:moveTo>
                    <a:pt x="37" y="1"/>
                  </a:moveTo>
                  <a:lnTo>
                    <a:pt x="0" y="2736"/>
                  </a:lnTo>
                  <a:cubicBezTo>
                    <a:pt x="0" y="3402"/>
                    <a:pt x="444" y="4104"/>
                    <a:pt x="1331" y="4622"/>
                  </a:cubicBezTo>
                  <a:cubicBezTo>
                    <a:pt x="2237" y="5139"/>
                    <a:pt x="3411" y="5398"/>
                    <a:pt x="4585" y="5398"/>
                  </a:cubicBezTo>
                  <a:cubicBezTo>
                    <a:pt x="5759" y="5398"/>
                    <a:pt x="6932" y="5139"/>
                    <a:pt x="7838" y="4622"/>
                  </a:cubicBezTo>
                  <a:cubicBezTo>
                    <a:pt x="8725" y="4104"/>
                    <a:pt x="9169" y="3439"/>
                    <a:pt x="9169" y="2736"/>
                  </a:cubicBezTo>
                  <a:lnTo>
                    <a:pt x="9206" y="51"/>
                  </a:lnTo>
                  <a:lnTo>
                    <a:pt x="9206" y="51"/>
                  </a:lnTo>
                  <a:cubicBezTo>
                    <a:pt x="9203" y="155"/>
                    <a:pt x="9169" y="227"/>
                    <a:pt x="9169" y="333"/>
                  </a:cubicBezTo>
                  <a:cubicBezTo>
                    <a:pt x="9132" y="407"/>
                    <a:pt x="9132" y="481"/>
                    <a:pt x="9132" y="518"/>
                  </a:cubicBezTo>
                  <a:cubicBezTo>
                    <a:pt x="9095" y="629"/>
                    <a:pt x="9021" y="740"/>
                    <a:pt x="8984" y="814"/>
                  </a:cubicBezTo>
                  <a:cubicBezTo>
                    <a:pt x="8947" y="888"/>
                    <a:pt x="8910" y="962"/>
                    <a:pt x="8873" y="1036"/>
                  </a:cubicBezTo>
                  <a:cubicBezTo>
                    <a:pt x="8799" y="1147"/>
                    <a:pt x="8689" y="1221"/>
                    <a:pt x="8615" y="1331"/>
                  </a:cubicBezTo>
                  <a:cubicBezTo>
                    <a:pt x="8541" y="1368"/>
                    <a:pt x="8504" y="1442"/>
                    <a:pt x="8467" y="1479"/>
                  </a:cubicBezTo>
                  <a:cubicBezTo>
                    <a:pt x="8282" y="1627"/>
                    <a:pt x="8097" y="1775"/>
                    <a:pt x="7875" y="1886"/>
                  </a:cubicBezTo>
                  <a:cubicBezTo>
                    <a:pt x="6980" y="2408"/>
                    <a:pt x="5793" y="2676"/>
                    <a:pt x="4609" y="2676"/>
                  </a:cubicBezTo>
                  <a:cubicBezTo>
                    <a:pt x="3446" y="2676"/>
                    <a:pt x="2285" y="2417"/>
                    <a:pt x="1405" y="1886"/>
                  </a:cubicBezTo>
                  <a:cubicBezTo>
                    <a:pt x="1147" y="1775"/>
                    <a:pt x="962" y="1627"/>
                    <a:pt x="814" y="1479"/>
                  </a:cubicBezTo>
                  <a:cubicBezTo>
                    <a:pt x="740" y="1442"/>
                    <a:pt x="703" y="1368"/>
                    <a:pt x="666" y="1331"/>
                  </a:cubicBezTo>
                  <a:cubicBezTo>
                    <a:pt x="555" y="1221"/>
                    <a:pt x="444" y="1147"/>
                    <a:pt x="370" y="1036"/>
                  </a:cubicBezTo>
                  <a:cubicBezTo>
                    <a:pt x="333" y="962"/>
                    <a:pt x="296" y="888"/>
                    <a:pt x="296" y="814"/>
                  </a:cubicBezTo>
                  <a:cubicBezTo>
                    <a:pt x="222" y="740"/>
                    <a:pt x="148" y="629"/>
                    <a:pt x="111" y="518"/>
                  </a:cubicBezTo>
                  <a:cubicBezTo>
                    <a:pt x="111" y="444"/>
                    <a:pt x="111" y="370"/>
                    <a:pt x="74" y="296"/>
                  </a:cubicBezTo>
                  <a:cubicBezTo>
                    <a:pt x="74" y="222"/>
                    <a:pt x="37" y="111"/>
                    <a:pt x="3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7"/>
            <p:cNvSpPr/>
            <p:nvPr/>
          </p:nvSpPr>
          <p:spPr>
            <a:xfrm>
              <a:off x="4397825" y="3785450"/>
              <a:ext cx="232025" cy="132550"/>
            </a:xfrm>
            <a:custGeom>
              <a:avLst/>
              <a:gdLst/>
              <a:ahLst/>
              <a:cxnLst/>
              <a:rect l="l" t="t" r="r" b="b"/>
              <a:pathLst>
                <a:path w="9281" h="5302" extrusionOk="0">
                  <a:moveTo>
                    <a:pt x="4566" y="1"/>
                  </a:moveTo>
                  <a:cubicBezTo>
                    <a:pt x="3392" y="1"/>
                    <a:pt x="2219" y="259"/>
                    <a:pt x="1331" y="777"/>
                  </a:cubicBezTo>
                  <a:cubicBezTo>
                    <a:pt x="444" y="1295"/>
                    <a:pt x="0" y="1960"/>
                    <a:pt x="0" y="2626"/>
                  </a:cubicBezTo>
                  <a:cubicBezTo>
                    <a:pt x="0" y="2736"/>
                    <a:pt x="37" y="2847"/>
                    <a:pt x="37" y="2921"/>
                  </a:cubicBezTo>
                  <a:cubicBezTo>
                    <a:pt x="74" y="2995"/>
                    <a:pt x="74" y="3069"/>
                    <a:pt x="74" y="3143"/>
                  </a:cubicBezTo>
                  <a:cubicBezTo>
                    <a:pt x="111" y="3254"/>
                    <a:pt x="185" y="3365"/>
                    <a:pt x="222" y="3439"/>
                  </a:cubicBezTo>
                  <a:cubicBezTo>
                    <a:pt x="259" y="3513"/>
                    <a:pt x="296" y="3587"/>
                    <a:pt x="333" y="3661"/>
                  </a:cubicBezTo>
                  <a:cubicBezTo>
                    <a:pt x="407" y="3772"/>
                    <a:pt x="518" y="3846"/>
                    <a:pt x="629" y="3956"/>
                  </a:cubicBezTo>
                  <a:cubicBezTo>
                    <a:pt x="666" y="3993"/>
                    <a:pt x="703" y="4067"/>
                    <a:pt x="777" y="4104"/>
                  </a:cubicBezTo>
                  <a:cubicBezTo>
                    <a:pt x="925" y="4252"/>
                    <a:pt x="1110" y="4400"/>
                    <a:pt x="1368" y="4511"/>
                  </a:cubicBezTo>
                  <a:cubicBezTo>
                    <a:pt x="2248" y="5042"/>
                    <a:pt x="3409" y="5301"/>
                    <a:pt x="4572" y="5301"/>
                  </a:cubicBezTo>
                  <a:cubicBezTo>
                    <a:pt x="5756" y="5301"/>
                    <a:pt x="6943" y="5033"/>
                    <a:pt x="7838" y="4511"/>
                  </a:cubicBezTo>
                  <a:cubicBezTo>
                    <a:pt x="8060" y="4400"/>
                    <a:pt x="8245" y="4252"/>
                    <a:pt x="8430" y="4104"/>
                  </a:cubicBezTo>
                  <a:cubicBezTo>
                    <a:pt x="8467" y="4067"/>
                    <a:pt x="8504" y="3993"/>
                    <a:pt x="8578" y="3956"/>
                  </a:cubicBezTo>
                  <a:cubicBezTo>
                    <a:pt x="8652" y="3846"/>
                    <a:pt x="8762" y="3772"/>
                    <a:pt x="8836" y="3661"/>
                  </a:cubicBezTo>
                  <a:cubicBezTo>
                    <a:pt x="8873" y="3587"/>
                    <a:pt x="8910" y="3513"/>
                    <a:pt x="8947" y="3439"/>
                  </a:cubicBezTo>
                  <a:cubicBezTo>
                    <a:pt x="8984" y="3365"/>
                    <a:pt x="9058" y="3254"/>
                    <a:pt x="9095" y="3143"/>
                  </a:cubicBezTo>
                  <a:cubicBezTo>
                    <a:pt x="9095" y="3106"/>
                    <a:pt x="9095" y="3032"/>
                    <a:pt x="9132" y="2958"/>
                  </a:cubicBezTo>
                  <a:cubicBezTo>
                    <a:pt x="9280" y="2182"/>
                    <a:pt x="8836" y="1369"/>
                    <a:pt x="7801" y="777"/>
                  </a:cubicBezTo>
                  <a:cubicBezTo>
                    <a:pt x="6914" y="259"/>
                    <a:pt x="5740" y="1"/>
                    <a:pt x="4566"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7"/>
            <p:cNvSpPr/>
            <p:nvPr/>
          </p:nvSpPr>
          <p:spPr>
            <a:xfrm>
              <a:off x="4670475" y="3692100"/>
              <a:ext cx="25" cy="25"/>
            </a:xfrm>
            <a:custGeom>
              <a:avLst/>
              <a:gdLst/>
              <a:ahLst/>
              <a:cxnLst/>
              <a:rect l="l" t="t" r="r" b="b"/>
              <a:pathLst>
                <a:path w="1" h="1" extrusionOk="0">
                  <a:moveTo>
                    <a:pt x="1" y="1"/>
                  </a:moveTo>
                  <a:lnTo>
                    <a:pt x="1" y="1"/>
                  </a:lnTo>
                  <a:lnTo>
                    <a:pt x="1"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7"/>
            <p:cNvSpPr/>
            <p:nvPr/>
          </p:nvSpPr>
          <p:spPr>
            <a:xfrm>
              <a:off x="4969950" y="3586725"/>
              <a:ext cx="47150" cy="41625"/>
            </a:xfrm>
            <a:custGeom>
              <a:avLst/>
              <a:gdLst/>
              <a:ahLst/>
              <a:cxnLst/>
              <a:rect l="l" t="t" r="r" b="b"/>
              <a:pathLst>
                <a:path w="1886" h="1665" extrusionOk="0">
                  <a:moveTo>
                    <a:pt x="998" y="1"/>
                  </a:moveTo>
                  <a:lnTo>
                    <a:pt x="0" y="555"/>
                  </a:lnTo>
                  <a:lnTo>
                    <a:pt x="1886" y="1665"/>
                  </a:lnTo>
                  <a:lnTo>
                    <a:pt x="1886" y="482"/>
                  </a:lnTo>
                  <a:lnTo>
                    <a:pt x="998"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7"/>
            <p:cNvSpPr/>
            <p:nvPr/>
          </p:nvSpPr>
          <p:spPr>
            <a:xfrm>
              <a:off x="4994900" y="3583500"/>
              <a:ext cx="22200" cy="15275"/>
            </a:xfrm>
            <a:custGeom>
              <a:avLst/>
              <a:gdLst/>
              <a:ahLst/>
              <a:cxnLst/>
              <a:rect l="l" t="t" r="r" b="b"/>
              <a:pathLst>
                <a:path w="888" h="611" extrusionOk="0">
                  <a:moveTo>
                    <a:pt x="393" y="1"/>
                  </a:moveTo>
                  <a:cubicBezTo>
                    <a:pt x="278" y="1"/>
                    <a:pt x="148" y="37"/>
                    <a:pt x="0" y="130"/>
                  </a:cubicBezTo>
                  <a:lnTo>
                    <a:pt x="888" y="611"/>
                  </a:lnTo>
                  <a:cubicBezTo>
                    <a:pt x="888" y="574"/>
                    <a:pt x="888" y="500"/>
                    <a:pt x="851" y="426"/>
                  </a:cubicBezTo>
                  <a:cubicBezTo>
                    <a:pt x="851" y="426"/>
                    <a:pt x="851" y="389"/>
                    <a:pt x="851" y="389"/>
                  </a:cubicBezTo>
                  <a:cubicBezTo>
                    <a:pt x="851" y="352"/>
                    <a:pt x="814" y="315"/>
                    <a:pt x="814" y="278"/>
                  </a:cubicBezTo>
                  <a:cubicBezTo>
                    <a:pt x="814" y="241"/>
                    <a:pt x="814" y="241"/>
                    <a:pt x="777" y="241"/>
                  </a:cubicBezTo>
                  <a:cubicBezTo>
                    <a:pt x="777" y="204"/>
                    <a:pt x="740" y="167"/>
                    <a:pt x="740" y="130"/>
                  </a:cubicBezTo>
                  <a:cubicBezTo>
                    <a:pt x="740" y="130"/>
                    <a:pt x="703" y="130"/>
                    <a:pt x="703" y="93"/>
                  </a:cubicBezTo>
                  <a:cubicBezTo>
                    <a:pt x="610" y="37"/>
                    <a:pt x="509" y="1"/>
                    <a:pt x="393"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7"/>
            <p:cNvSpPr/>
            <p:nvPr/>
          </p:nvSpPr>
          <p:spPr>
            <a:xfrm>
              <a:off x="4943150" y="3462875"/>
              <a:ext cx="170075" cy="165475"/>
            </a:xfrm>
            <a:custGeom>
              <a:avLst/>
              <a:gdLst/>
              <a:ahLst/>
              <a:cxnLst/>
              <a:rect l="l" t="t" r="r" b="b"/>
              <a:pathLst>
                <a:path w="6803" h="6619" extrusionOk="0">
                  <a:moveTo>
                    <a:pt x="5324" y="1"/>
                  </a:moveTo>
                  <a:cubicBezTo>
                    <a:pt x="5287" y="1"/>
                    <a:pt x="5250" y="38"/>
                    <a:pt x="5213" y="38"/>
                  </a:cubicBezTo>
                  <a:lnTo>
                    <a:pt x="5102" y="38"/>
                  </a:lnTo>
                  <a:cubicBezTo>
                    <a:pt x="5065" y="75"/>
                    <a:pt x="5028" y="75"/>
                    <a:pt x="4954" y="75"/>
                  </a:cubicBezTo>
                  <a:cubicBezTo>
                    <a:pt x="4954" y="112"/>
                    <a:pt x="4917" y="112"/>
                    <a:pt x="4880" y="112"/>
                  </a:cubicBezTo>
                  <a:cubicBezTo>
                    <a:pt x="4843" y="112"/>
                    <a:pt x="4769" y="149"/>
                    <a:pt x="4732" y="186"/>
                  </a:cubicBezTo>
                  <a:cubicBezTo>
                    <a:pt x="4695" y="186"/>
                    <a:pt x="4658" y="186"/>
                    <a:pt x="4658" y="223"/>
                  </a:cubicBezTo>
                  <a:cubicBezTo>
                    <a:pt x="4547" y="260"/>
                    <a:pt x="4474" y="297"/>
                    <a:pt x="4400" y="334"/>
                  </a:cubicBezTo>
                  <a:lnTo>
                    <a:pt x="0" y="2885"/>
                  </a:lnTo>
                  <a:lnTo>
                    <a:pt x="0" y="6138"/>
                  </a:lnTo>
                  <a:lnTo>
                    <a:pt x="1072" y="5509"/>
                  </a:lnTo>
                  <a:lnTo>
                    <a:pt x="2070" y="4955"/>
                  </a:lnTo>
                  <a:cubicBezTo>
                    <a:pt x="2218" y="4862"/>
                    <a:pt x="2348" y="4826"/>
                    <a:pt x="2463" y="4826"/>
                  </a:cubicBezTo>
                  <a:cubicBezTo>
                    <a:pt x="2579" y="4826"/>
                    <a:pt x="2680" y="4862"/>
                    <a:pt x="2773" y="4918"/>
                  </a:cubicBezTo>
                  <a:cubicBezTo>
                    <a:pt x="2773" y="4955"/>
                    <a:pt x="2810" y="4955"/>
                    <a:pt x="2810" y="4955"/>
                  </a:cubicBezTo>
                  <a:cubicBezTo>
                    <a:pt x="2810" y="4992"/>
                    <a:pt x="2847" y="5029"/>
                    <a:pt x="2847" y="5066"/>
                  </a:cubicBezTo>
                  <a:cubicBezTo>
                    <a:pt x="2884" y="5066"/>
                    <a:pt x="2884" y="5066"/>
                    <a:pt x="2884" y="5103"/>
                  </a:cubicBezTo>
                  <a:cubicBezTo>
                    <a:pt x="2921" y="5140"/>
                    <a:pt x="2921" y="5177"/>
                    <a:pt x="2921" y="5214"/>
                  </a:cubicBezTo>
                  <a:cubicBezTo>
                    <a:pt x="2921" y="5214"/>
                    <a:pt x="2921" y="5251"/>
                    <a:pt x="2921" y="5251"/>
                  </a:cubicBezTo>
                  <a:cubicBezTo>
                    <a:pt x="2958" y="5325"/>
                    <a:pt x="2958" y="5399"/>
                    <a:pt x="2958" y="5436"/>
                  </a:cubicBezTo>
                  <a:lnTo>
                    <a:pt x="2958" y="6619"/>
                  </a:lnTo>
                  <a:lnTo>
                    <a:pt x="6803" y="4400"/>
                  </a:lnTo>
                  <a:lnTo>
                    <a:pt x="6803" y="1701"/>
                  </a:lnTo>
                  <a:cubicBezTo>
                    <a:pt x="6803" y="925"/>
                    <a:pt x="6507" y="408"/>
                    <a:pt x="6100" y="149"/>
                  </a:cubicBezTo>
                  <a:cubicBezTo>
                    <a:pt x="6063" y="149"/>
                    <a:pt x="6026" y="149"/>
                    <a:pt x="5989" y="112"/>
                  </a:cubicBezTo>
                  <a:cubicBezTo>
                    <a:pt x="5989" y="112"/>
                    <a:pt x="5952" y="112"/>
                    <a:pt x="5915" y="75"/>
                  </a:cubicBezTo>
                  <a:lnTo>
                    <a:pt x="5805" y="75"/>
                  </a:lnTo>
                  <a:cubicBezTo>
                    <a:pt x="5805" y="38"/>
                    <a:pt x="5768" y="38"/>
                    <a:pt x="5731" y="38"/>
                  </a:cubicBezTo>
                  <a:lnTo>
                    <a:pt x="5620" y="38"/>
                  </a:lnTo>
                  <a:cubicBezTo>
                    <a:pt x="5583" y="1"/>
                    <a:pt x="5583" y="1"/>
                    <a:pt x="55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7"/>
            <p:cNvSpPr/>
            <p:nvPr/>
          </p:nvSpPr>
          <p:spPr>
            <a:xfrm>
              <a:off x="4822975" y="3464725"/>
              <a:ext cx="120200" cy="151600"/>
            </a:xfrm>
            <a:custGeom>
              <a:avLst/>
              <a:gdLst/>
              <a:ahLst/>
              <a:cxnLst/>
              <a:rect l="l" t="t" r="r" b="b"/>
              <a:pathLst>
                <a:path w="4808" h="6064" extrusionOk="0">
                  <a:moveTo>
                    <a:pt x="1" y="1"/>
                  </a:moveTo>
                  <a:lnTo>
                    <a:pt x="1" y="3254"/>
                  </a:lnTo>
                  <a:lnTo>
                    <a:pt x="4807" y="6064"/>
                  </a:lnTo>
                  <a:lnTo>
                    <a:pt x="4807" y="2811"/>
                  </a:lnTo>
                  <a:lnTo>
                    <a:pt x="1" y="1"/>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7"/>
            <p:cNvSpPr/>
            <p:nvPr/>
          </p:nvSpPr>
          <p:spPr>
            <a:xfrm>
              <a:off x="4553100" y="3486000"/>
              <a:ext cx="367875" cy="207975"/>
            </a:xfrm>
            <a:custGeom>
              <a:avLst/>
              <a:gdLst/>
              <a:ahLst/>
              <a:cxnLst/>
              <a:rect l="l" t="t" r="r" b="b"/>
              <a:pathLst>
                <a:path w="14715" h="8319" extrusionOk="0">
                  <a:moveTo>
                    <a:pt x="11313" y="0"/>
                  </a:moveTo>
                  <a:lnTo>
                    <a:pt x="0" y="6359"/>
                  </a:lnTo>
                  <a:lnTo>
                    <a:pt x="3365" y="8319"/>
                  </a:lnTo>
                  <a:lnTo>
                    <a:pt x="3402" y="8319"/>
                  </a:lnTo>
                  <a:lnTo>
                    <a:pt x="14715" y="1960"/>
                  </a:lnTo>
                  <a:lnTo>
                    <a:pt x="11313" y="0"/>
                  </a:ln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7"/>
            <p:cNvSpPr/>
            <p:nvPr/>
          </p:nvSpPr>
          <p:spPr>
            <a:xfrm>
              <a:off x="4637200" y="3534975"/>
              <a:ext cx="283775" cy="217225"/>
            </a:xfrm>
            <a:custGeom>
              <a:avLst/>
              <a:gdLst/>
              <a:ahLst/>
              <a:cxnLst/>
              <a:rect l="l" t="t" r="r" b="b"/>
              <a:pathLst>
                <a:path w="11351" h="8689" extrusionOk="0">
                  <a:moveTo>
                    <a:pt x="11351" y="1"/>
                  </a:moveTo>
                  <a:lnTo>
                    <a:pt x="38" y="6360"/>
                  </a:lnTo>
                  <a:lnTo>
                    <a:pt x="1" y="6360"/>
                  </a:lnTo>
                  <a:lnTo>
                    <a:pt x="1" y="8689"/>
                  </a:lnTo>
                  <a:lnTo>
                    <a:pt x="11351" y="2330"/>
                  </a:lnTo>
                  <a:lnTo>
                    <a:pt x="11351" y="1"/>
                  </a:ln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7"/>
            <p:cNvSpPr/>
            <p:nvPr/>
          </p:nvSpPr>
          <p:spPr>
            <a:xfrm>
              <a:off x="4404300" y="3621850"/>
              <a:ext cx="266200" cy="291175"/>
            </a:xfrm>
            <a:custGeom>
              <a:avLst/>
              <a:gdLst/>
              <a:ahLst/>
              <a:cxnLst/>
              <a:rect l="l" t="t" r="r" b="b"/>
              <a:pathLst>
                <a:path w="10648" h="11647" extrusionOk="0">
                  <a:moveTo>
                    <a:pt x="5842" y="1"/>
                  </a:moveTo>
                  <a:lnTo>
                    <a:pt x="2366" y="1997"/>
                  </a:lnTo>
                  <a:cubicBezTo>
                    <a:pt x="1072" y="2774"/>
                    <a:pt x="0" y="4622"/>
                    <a:pt x="0" y="6138"/>
                  </a:cubicBezTo>
                  <a:lnTo>
                    <a:pt x="0" y="8837"/>
                  </a:lnTo>
                  <a:lnTo>
                    <a:pt x="4806" y="11647"/>
                  </a:lnTo>
                  <a:lnTo>
                    <a:pt x="4806" y="8911"/>
                  </a:lnTo>
                  <a:cubicBezTo>
                    <a:pt x="4806" y="7395"/>
                    <a:pt x="5879" y="5583"/>
                    <a:pt x="7209" y="4807"/>
                  </a:cubicBezTo>
                  <a:lnTo>
                    <a:pt x="10648" y="2811"/>
                  </a:lnTo>
                  <a:lnTo>
                    <a:pt x="5842"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7"/>
            <p:cNvSpPr/>
            <p:nvPr/>
          </p:nvSpPr>
          <p:spPr>
            <a:xfrm>
              <a:off x="4822975" y="3390800"/>
              <a:ext cx="272700" cy="144200"/>
            </a:xfrm>
            <a:custGeom>
              <a:avLst/>
              <a:gdLst/>
              <a:ahLst/>
              <a:cxnLst/>
              <a:rect l="l" t="t" r="r" b="b"/>
              <a:pathLst>
                <a:path w="10908" h="5768" extrusionOk="0">
                  <a:moveTo>
                    <a:pt x="6101" y="259"/>
                  </a:moveTo>
                  <a:cubicBezTo>
                    <a:pt x="5657" y="0"/>
                    <a:pt x="5066" y="37"/>
                    <a:pt x="4400" y="444"/>
                  </a:cubicBezTo>
                  <a:lnTo>
                    <a:pt x="1" y="2958"/>
                  </a:lnTo>
                  <a:lnTo>
                    <a:pt x="4807" y="5768"/>
                  </a:lnTo>
                  <a:lnTo>
                    <a:pt x="4807" y="5768"/>
                  </a:lnTo>
                  <a:lnTo>
                    <a:pt x="9207" y="3217"/>
                  </a:lnTo>
                  <a:cubicBezTo>
                    <a:pt x="9281" y="3180"/>
                    <a:pt x="9354" y="3143"/>
                    <a:pt x="9465" y="3106"/>
                  </a:cubicBezTo>
                  <a:cubicBezTo>
                    <a:pt x="9465" y="3069"/>
                    <a:pt x="9502" y="3069"/>
                    <a:pt x="9539" y="3069"/>
                  </a:cubicBezTo>
                  <a:cubicBezTo>
                    <a:pt x="9576" y="3032"/>
                    <a:pt x="9650" y="3032"/>
                    <a:pt x="9687" y="2995"/>
                  </a:cubicBezTo>
                  <a:cubicBezTo>
                    <a:pt x="9724" y="2995"/>
                    <a:pt x="9761" y="2995"/>
                    <a:pt x="9761" y="2958"/>
                  </a:cubicBezTo>
                  <a:cubicBezTo>
                    <a:pt x="9835" y="2958"/>
                    <a:pt x="9872" y="2958"/>
                    <a:pt x="9909" y="2921"/>
                  </a:cubicBezTo>
                  <a:cubicBezTo>
                    <a:pt x="9946" y="2921"/>
                    <a:pt x="9983" y="2921"/>
                    <a:pt x="10020" y="2921"/>
                  </a:cubicBezTo>
                  <a:cubicBezTo>
                    <a:pt x="10057" y="2921"/>
                    <a:pt x="10094" y="2921"/>
                    <a:pt x="10131" y="2884"/>
                  </a:cubicBezTo>
                  <a:cubicBezTo>
                    <a:pt x="10168" y="2884"/>
                    <a:pt x="10205" y="2884"/>
                    <a:pt x="10242" y="2884"/>
                  </a:cubicBezTo>
                  <a:cubicBezTo>
                    <a:pt x="10279" y="2884"/>
                    <a:pt x="10316" y="2884"/>
                    <a:pt x="10353" y="2884"/>
                  </a:cubicBezTo>
                  <a:cubicBezTo>
                    <a:pt x="10390" y="2884"/>
                    <a:pt x="10390" y="2921"/>
                    <a:pt x="10427" y="2921"/>
                  </a:cubicBezTo>
                  <a:cubicBezTo>
                    <a:pt x="10464" y="2921"/>
                    <a:pt x="10501" y="2921"/>
                    <a:pt x="10538" y="2921"/>
                  </a:cubicBezTo>
                  <a:cubicBezTo>
                    <a:pt x="10575" y="2921"/>
                    <a:pt x="10612" y="2921"/>
                    <a:pt x="10612" y="2958"/>
                  </a:cubicBezTo>
                  <a:cubicBezTo>
                    <a:pt x="10648" y="2958"/>
                    <a:pt x="10685" y="2958"/>
                    <a:pt x="10722" y="2958"/>
                  </a:cubicBezTo>
                  <a:cubicBezTo>
                    <a:pt x="10759" y="2995"/>
                    <a:pt x="10759" y="2995"/>
                    <a:pt x="10796" y="2995"/>
                  </a:cubicBezTo>
                  <a:cubicBezTo>
                    <a:pt x="10833" y="3032"/>
                    <a:pt x="10870" y="3032"/>
                    <a:pt x="10907" y="3069"/>
                  </a:cubicBezTo>
                  <a:cubicBezTo>
                    <a:pt x="10907" y="3069"/>
                    <a:pt x="10907" y="3069"/>
                    <a:pt x="10907" y="3069"/>
                  </a:cubicBezTo>
                  <a:close/>
                </a:path>
              </a:pathLst>
            </a:custGeom>
            <a:solidFill>
              <a:srgbClr val="91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7"/>
            <p:cNvSpPr/>
            <p:nvPr/>
          </p:nvSpPr>
          <p:spPr>
            <a:xfrm>
              <a:off x="4404300" y="3621850"/>
              <a:ext cx="266200" cy="291175"/>
            </a:xfrm>
            <a:custGeom>
              <a:avLst/>
              <a:gdLst/>
              <a:ahLst/>
              <a:cxnLst/>
              <a:rect l="l" t="t" r="r" b="b"/>
              <a:pathLst>
                <a:path w="10648" h="11647" extrusionOk="0">
                  <a:moveTo>
                    <a:pt x="7209" y="4807"/>
                  </a:moveTo>
                  <a:lnTo>
                    <a:pt x="10648" y="2811"/>
                  </a:lnTo>
                  <a:lnTo>
                    <a:pt x="10648" y="2811"/>
                  </a:lnTo>
                  <a:lnTo>
                    <a:pt x="5842" y="1"/>
                  </a:lnTo>
                  <a:lnTo>
                    <a:pt x="2366" y="2034"/>
                  </a:lnTo>
                  <a:cubicBezTo>
                    <a:pt x="1072" y="2774"/>
                    <a:pt x="0" y="4622"/>
                    <a:pt x="0" y="6138"/>
                  </a:cubicBezTo>
                  <a:lnTo>
                    <a:pt x="0" y="8837"/>
                  </a:lnTo>
                  <a:lnTo>
                    <a:pt x="4806" y="11647"/>
                  </a:lnTo>
                  <a:lnTo>
                    <a:pt x="4806" y="8911"/>
                  </a:lnTo>
                  <a:cubicBezTo>
                    <a:pt x="4806" y="7432"/>
                    <a:pt x="5879" y="5583"/>
                    <a:pt x="7209" y="4807"/>
                  </a:cubicBezTo>
                  <a:close/>
                </a:path>
              </a:pathLst>
            </a:custGeom>
            <a:solidFill>
              <a:srgbClr val="91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7"/>
            <p:cNvSpPr/>
            <p:nvPr/>
          </p:nvSpPr>
          <p:spPr>
            <a:xfrm>
              <a:off x="4524450" y="3692100"/>
              <a:ext cx="146050" cy="220925"/>
            </a:xfrm>
            <a:custGeom>
              <a:avLst/>
              <a:gdLst/>
              <a:ahLst/>
              <a:cxnLst/>
              <a:rect l="l" t="t" r="r" b="b"/>
              <a:pathLst>
                <a:path w="5842" h="8837" extrusionOk="0">
                  <a:moveTo>
                    <a:pt x="5842" y="1"/>
                  </a:moveTo>
                  <a:lnTo>
                    <a:pt x="2403" y="1997"/>
                  </a:lnTo>
                  <a:cubicBezTo>
                    <a:pt x="1073" y="2773"/>
                    <a:pt x="0" y="4585"/>
                    <a:pt x="0" y="6101"/>
                  </a:cubicBezTo>
                  <a:lnTo>
                    <a:pt x="0" y="8837"/>
                  </a:lnTo>
                  <a:lnTo>
                    <a:pt x="3845" y="6618"/>
                  </a:lnTo>
                  <a:lnTo>
                    <a:pt x="3845" y="5435"/>
                  </a:lnTo>
                  <a:cubicBezTo>
                    <a:pt x="3845" y="4881"/>
                    <a:pt x="4252" y="4178"/>
                    <a:pt x="4733" y="3919"/>
                  </a:cubicBezTo>
                  <a:lnTo>
                    <a:pt x="5842" y="3254"/>
                  </a:lnTo>
                  <a:lnTo>
                    <a:pt x="5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6">
          <a:extLst>
            <a:ext uri="{FF2B5EF4-FFF2-40B4-BE49-F238E27FC236}">
              <a16:creationId xmlns:a16="http://schemas.microsoft.com/office/drawing/2014/main" id="{43443F97-A384-0E09-440E-B395AD65B463}"/>
            </a:ext>
          </a:extLst>
        </p:cNvPr>
        <p:cNvGrpSpPr/>
        <p:nvPr/>
      </p:nvGrpSpPr>
      <p:grpSpPr>
        <a:xfrm>
          <a:off x="0" y="0"/>
          <a:ext cx="0" cy="0"/>
          <a:chOff x="0" y="0"/>
          <a:chExt cx="0" cy="0"/>
        </a:xfrm>
      </p:grpSpPr>
      <p:sp>
        <p:nvSpPr>
          <p:cNvPr id="3097" name="Google Shape;3097;p87">
            <a:extLst>
              <a:ext uri="{FF2B5EF4-FFF2-40B4-BE49-F238E27FC236}">
                <a16:creationId xmlns:a16="http://schemas.microsoft.com/office/drawing/2014/main" id="{AFBF5BA5-2F62-8A98-D7BA-1D30DCB5C6CE}"/>
              </a:ext>
            </a:extLst>
          </p:cNvPr>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t>Stakeholders</a:t>
            </a:r>
            <a:endParaRPr b="1" dirty="0"/>
          </a:p>
        </p:txBody>
      </p:sp>
      <p:sp>
        <p:nvSpPr>
          <p:cNvPr id="3098" name="Google Shape;3098;p87">
            <a:extLst>
              <a:ext uri="{FF2B5EF4-FFF2-40B4-BE49-F238E27FC236}">
                <a16:creationId xmlns:a16="http://schemas.microsoft.com/office/drawing/2014/main" id="{C6CF58E3-F8EA-D583-FCE1-B7DC19E32E01}"/>
              </a:ext>
            </a:extLst>
          </p:cNvPr>
          <p:cNvSpPr txBox="1">
            <a:spLocks noGrp="1"/>
          </p:cNvSpPr>
          <p:nvPr>
            <p:ph type="body" idx="1"/>
          </p:nvPr>
        </p:nvSpPr>
        <p:spPr>
          <a:xfrm>
            <a:off x="713225" y="2417975"/>
            <a:ext cx="3600300" cy="1688400"/>
          </a:xfrm>
          <a:prstGeom prst="rect">
            <a:avLst/>
          </a:prstGeom>
        </p:spPr>
        <p:txBody>
          <a:bodyPr spcFirstLastPara="1" wrap="square" lIns="91425" tIns="91425" rIns="91425" bIns="91425" anchor="t" anchorCtr="0">
            <a:noAutofit/>
          </a:bodyPr>
          <a:lstStyle/>
          <a:p>
            <a:pPr marL="139700" indent="0">
              <a:buNone/>
            </a:pPr>
            <a:r>
              <a:rPr lang="en-US" dirty="0"/>
              <a:t>These are the people or groups within the organization who influence or are influenced by business decisions and how well they work.</a:t>
            </a:r>
          </a:p>
          <a:p>
            <a:pPr marL="457200" lvl="0" indent="-317500" algn="l" rtl="0">
              <a:spcBef>
                <a:spcPts val="0"/>
              </a:spcBef>
              <a:spcAft>
                <a:spcPts val="0"/>
              </a:spcAft>
              <a:buSzPts val="1400"/>
              <a:buChar char="●"/>
            </a:pPr>
            <a:r>
              <a:rPr lang="en-US" dirty="0"/>
              <a:t>Leadership Team (CEO, CTO, CFO)</a:t>
            </a:r>
          </a:p>
          <a:p>
            <a:pPr marL="457200" lvl="0" indent="-317500" algn="l" rtl="0">
              <a:spcBef>
                <a:spcPts val="0"/>
              </a:spcBef>
              <a:spcAft>
                <a:spcPts val="0"/>
              </a:spcAft>
              <a:buSzPts val="1400"/>
              <a:buChar char="●"/>
            </a:pPr>
            <a:r>
              <a:rPr lang="en-US" dirty="0"/>
              <a:t>Marketing Department</a:t>
            </a:r>
          </a:p>
          <a:p>
            <a:pPr marL="457200" lvl="0" indent="-317500" algn="l" rtl="0">
              <a:spcBef>
                <a:spcPts val="0"/>
              </a:spcBef>
              <a:spcAft>
                <a:spcPts val="0"/>
              </a:spcAft>
              <a:buSzPts val="1400"/>
              <a:buChar char="●"/>
            </a:pPr>
            <a:r>
              <a:rPr lang="en-US" dirty="0"/>
              <a:t>Customer Support Team</a:t>
            </a:r>
          </a:p>
        </p:txBody>
      </p:sp>
      <p:sp>
        <p:nvSpPr>
          <p:cNvPr id="3099" name="Google Shape;3099;p87">
            <a:extLst>
              <a:ext uri="{FF2B5EF4-FFF2-40B4-BE49-F238E27FC236}">
                <a16:creationId xmlns:a16="http://schemas.microsoft.com/office/drawing/2014/main" id="{31AC58AF-D1A7-FC5B-BC54-D6E8BED6DE17}"/>
              </a:ext>
            </a:extLst>
          </p:cNvPr>
          <p:cNvSpPr txBox="1">
            <a:spLocks noGrp="1"/>
          </p:cNvSpPr>
          <p:nvPr>
            <p:ph type="body" idx="2"/>
          </p:nvPr>
        </p:nvSpPr>
        <p:spPr>
          <a:xfrm>
            <a:off x="4834525" y="2417975"/>
            <a:ext cx="3600300" cy="1688400"/>
          </a:xfrm>
          <a:prstGeom prst="rect">
            <a:avLst/>
          </a:prstGeom>
        </p:spPr>
        <p:txBody>
          <a:bodyPr spcFirstLastPara="1" wrap="square" lIns="91425" tIns="91425" rIns="91425" bIns="91425" anchor="t" anchorCtr="0">
            <a:noAutofit/>
          </a:bodyPr>
          <a:lstStyle/>
          <a:p>
            <a:pPr marL="139700" indent="0">
              <a:buNone/>
            </a:pPr>
            <a:r>
              <a:rPr lang="en-US" dirty="0"/>
              <a:t>People or groups outside the company who are influenced by or care about the company's performance.</a:t>
            </a:r>
          </a:p>
          <a:p>
            <a:pPr marL="457200" lvl="0" indent="-317500" algn="l" rtl="0">
              <a:spcBef>
                <a:spcPts val="1200"/>
              </a:spcBef>
              <a:spcAft>
                <a:spcPts val="0"/>
              </a:spcAft>
              <a:buSzPts val="1400"/>
              <a:buChar char="●"/>
            </a:pPr>
            <a:r>
              <a:rPr lang="en-US" dirty="0"/>
              <a:t>Customers</a:t>
            </a:r>
          </a:p>
          <a:p>
            <a:pPr marL="457200" lvl="0" indent="-317500" algn="l" rtl="0">
              <a:spcBef>
                <a:spcPts val="1200"/>
              </a:spcBef>
              <a:spcAft>
                <a:spcPts val="0"/>
              </a:spcAft>
              <a:buSzPts val="1400"/>
              <a:buChar char="●"/>
            </a:pPr>
            <a:r>
              <a:rPr lang="en-US" dirty="0"/>
              <a:t>Investors</a:t>
            </a:r>
          </a:p>
        </p:txBody>
      </p:sp>
      <p:sp>
        <p:nvSpPr>
          <p:cNvPr id="3100" name="Google Shape;3100;p87">
            <a:extLst>
              <a:ext uri="{FF2B5EF4-FFF2-40B4-BE49-F238E27FC236}">
                <a16:creationId xmlns:a16="http://schemas.microsoft.com/office/drawing/2014/main" id="{72D81C4B-4FC5-F544-BF84-F38A9F716859}"/>
              </a:ext>
            </a:extLst>
          </p:cNvPr>
          <p:cNvSpPr txBox="1">
            <a:spLocks noGrp="1"/>
          </p:cNvSpPr>
          <p:nvPr>
            <p:ph type="subTitle" idx="3"/>
          </p:nvPr>
        </p:nvSpPr>
        <p:spPr>
          <a:xfrm>
            <a:off x="713225" y="1956650"/>
            <a:ext cx="3600300" cy="4272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US" dirty="0"/>
              <a:t>Internal</a:t>
            </a:r>
            <a:endParaRPr dirty="0"/>
          </a:p>
        </p:txBody>
      </p:sp>
      <p:sp>
        <p:nvSpPr>
          <p:cNvPr id="3101" name="Google Shape;3101;p87">
            <a:extLst>
              <a:ext uri="{FF2B5EF4-FFF2-40B4-BE49-F238E27FC236}">
                <a16:creationId xmlns:a16="http://schemas.microsoft.com/office/drawing/2014/main" id="{8AE3E3E7-17FB-B1B1-84DE-536DD6B831E8}"/>
              </a:ext>
            </a:extLst>
          </p:cNvPr>
          <p:cNvSpPr txBox="1">
            <a:spLocks noGrp="1"/>
          </p:cNvSpPr>
          <p:nvPr>
            <p:ph type="subTitle" idx="4"/>
          </p:nvPr>
        </p:nvSpPr>
        <p:spPr>
          <a:xfrm>
            <a:off x="4834525" y="1956650"/>
            <a:ext cx="3600300" cy="4272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US" dirty="0"/>
              <a:t>External</a:t>
            </a:r>
            <a:endParaRPr dirty="0"/>
          </a:p>
        </p:txBody>
      </p:sp>
    </p:spTree>
    <p:extLst>
      <p:ext uri="{BB962C8B-B14F-4D97-AF65-F5344CB8AC3E}">
        <p14:creationId xmlns:p14="http://schemas.microsoft.com/office/powerpoint/2010/main" val="35965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2"/>
        <p:cNvGrpSpPr/>
        <p:nvPr/>
      </p:nvGrpSpPr>
      <p:grpSpPr>
        <a:xfrm>
          <a:off x="0" y="0"/>
          <a:ext cx="0" cy="0"/>
          <a:chOff x="0" y="0"/>
          <a:chExt cx="0" cy="0"/>
        </a:xfrm>
      </p:grpSpPr>
      <p:sp>
        <p:nvSpPr>
          <p:cNvPr id="2803" name="Google Shape;2803;p83"/>
          <p:cNvSpPr txBox="1">
            <a:spLocks noGrp="1"/>
          </p:cNvSpPr>
          <p:nvPr>
            <p:ph type="title" idx="2"/>
          </p:nvPr>
        </p:nvSpPr>
        <p:spPr>
          <a:xfrm flipH="1">
            <a:off x="913362" y="864288"/>
            <a:ext cx="1297500" cy="129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04" name="Google Shape;2804;p83"/>
          <p:cNvSpPr txBox="1">
            <a:spLocks noGrp="1"/>
          </p:cNvSpPr>
          <p:nvPr>
            <p:ph type="title"/>
          </p:nvPr>
        </p:nvSpPr>
        <p:spPr>
          <a:xfrm flipH="1">
            <a:off x="913362" y="2534713"/>
            <a:ext cx="4307400" cy="87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2"/>
                </a:solidFill>
                <a:highlight>
                  <a:schemeClr val="accent6"/>
                </a:highlight>
              </a:rPr>
              <a:t>Data Analysis</a:t>
            </a:r>
            <a:endParaRPr dirty="0">
              <a:solidFill>
                <a:schemeClr val="lt2"/>
              </a:solidFill>
              <a:highlight>
                <a:schemeClr val="accent6"/>
              </a:highlight>
            </a:endParaRPr>
          </a:p>
        </p:txBody>
      </p:sp>
      <p:grpSp>
        <p:nvGrpSpPr>
          <p:cNvPr id="2806" name="Google Shape;2806;p83"/>
          <p:cNvGrpSpPr/>
          <p:nvPr/>
        </p:nvGrpSpPr>
        <p:grpSpPr>
          <a:xfrm>
            <a:off x="913350" y="3562213"/>
            <a:ext cx="2446200" cy="115796"/>
            <a:chOff x="4445150" y="277600"/>
            <a:chExt cx="2446200" cy="115796"/>
          </a:xfrm>
        </p:grpSpPr>
        <p:cxnSp>
          <p:nvCxnSpPr>
            <p:cNvPr id="2807" name="Google Shape;2807;p83"/>
            <p:cNvCxnSpPr/>
            <p:nvPr/>
          </p:nvCxnSpPr>
          <p:spPr>
            <a:xfrm>
              <a:off x="4445150" y="277600"/>
              <a:ext cx="2446200" cy="0"/>
            </a:xfrm>
            <a:prstGeom prst="straightConnector1">
              <a:avLst/>
            </a:prstGeom>
            <a:noFill/>
            <a:ln w="19050" cap="flat" cmpd="sng">
              <a:solidFill>
                <a:schemeClr val="accent6"/>
              </a:solidFill>
              <a:prstDash val="solid"/>
              <a:round/>
              <a:headEnd type="none" w="med" len="med"/>
              <a:tailEnd type="none" w="med" len="med"/>
            </a:ln>
          </p:spPr>
        </p:cxnSp>
        <p:cxnSp>
          <p:nvCxnSpPr>
            <p:cNvPr id="2808" name="Google Shape;2808;p83"/>
            <p:cNvCxnSpPr/>
            <p:nvPr/>
          </p:nvCxnSpPr>
          <p:spPr>
            <a:xfrm>
              <a:off x="4445150" y="335498"/>
              <a:ext cx="2446200" cy="0"/>
            </a:xfrm>
            <a:prstGeom prst="straightConnector1">
              <a:avLst/>
            </a:prstGeom>
            <a:noFill/>
            <a:ln w="19050" cap="flat" cmpd="sng">
              <a:solidFill>
                <a:schemeClr val="accent6"/>
              </a:solidFill>
              <a:prstDash val="solid"/>
              <a:round/>
              <a:headEnd type="none" w="med" len="med"/>
              <a:tailEnd type="none" w="med" len="med"/>
            </a:ln>
          </p:spPr>
        </p:cxnSp>
        <p:cxnSp>
          <p:nvCxnSpPr>
            <p:cNvPr id="2809" name="Google Shape;2809;p83"/>
            <p:cNvCxnSpPr/>
            <p:nvPr/>
          </p:nvCxnSpPr>
          <p:spPr>
            <a:xfrm>
              <a:off x="4445150" y="393396"/>
              <a:ext cx="2446200" cy="0"/>
            </a:xfrm>
            <a:prstGeom prst="straightConnector1">
              <a:avLst/>
            </a:prstGeom>
            <a:noFill/>
            <a:ln w="19050" cap="flat" cmpd="sng">
              <a:solidFill>
                <a:schemeClr val="accent6"/>
              </a:solidFill>
              <a:prstDash val="solid"/>
              <a:round/>
              <a:headEnd type="none" w="med" len="med"/>
              <a:tailEnd type="none" w="med" len="med"/>
            </a:ln>
          </p:spPr>
        </p:cxnSp>
      </p:grpSp>
      <p:grpSp>
        <p:nvGrpSpPr>
          <p:cNvPr id="2810" name="Google Shape;2810;p83"/>
          <p:cNvGrpSpPr/>
          <p:nvPr/>
        </p:nvGrpSpPr>
        <p:grpSpPr>
          <a:xfrm>
            <a:off x="5746179" y="747686"/>
            <a:ext cx="3584521" cy="2839900"/>
            <a:chOff x="5746179" y="1281086"/>
            <a:chExt cx="3584521" cy="2839900"/>
          </a:xfrm>
        </p:grpSpPr>
        <p:grpSp>
          <p:nvGrpSpPr>
            <p:cNvPr id="2811" name="Google Shape;2811;p83"/>
            <p:cNvGrpSpPr/>
            <p:nvPr/>
          </p:nvGrpSpPr>
          <p:grpSpPr>
            <a:xfrm flipH="1">
              <a:off x="5805696" y="1281086"/>
              <a:ext cx="2542387" cy="1591666"/>
              <a:chOff x="-871637" y="3073669"/>
              <a:chExt cx="2279963" cy="1427247"/>
            </a:xfrm>
          </p:grpSpPr>
          <p:sp>
            <p:nvSpPr>
              <p:cNvPr id="2812" name="Google Shape;2812;p83"/>
              <p:cNvSpPr/>
              <p:nvPr/>
            </p:nvSpPr>
            <p:spPr>
              <a:xfrm>
                <a:off x="-871637" y="3164345"/>
                <a:ext cx="2279963" cy="1336571"/>
              </a:xfrm>
              <a:custGeom>
                <a:avLst/>
                <a:gdLst/>
                <a:ahLst/>
                <a:cxnLst/>
                <a:rect l="l" t="t" r="r" b="b"/>
                <a:pathLst>
                  <a:path w="41815" h="24513" extrusionOk="0">
                    <a:moveTo>
                      <a:pt x="1" y="1"/>
                    </a:moveTo>
                    <a:lnTo>
                      <a:pt x="1" y="408"/>
                    </a:lnTo>
                    <a:lnTo>
                      <a:pt x="41815" y="24513"/>
                    </a:lnTo>
                    <a:lnTo>
                      <a:pt x="41815" y="24069"/>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83"/>
              <p:cNvSpPr/>
              <p:nvPr/>
            </p:nvSpPr>
            <p:spPr>
              <a:xfrm>
                <a:off x="-871637" y="3117999"/>
                <a:ext cx="2279963" cy="1336571"/>
              </a:xfrm>
              <a:custGeom>
                <a:avLst/>
                <a:gdLst/>
                <a:ahLst/>
                <a:cxnLst/>
                <a:rect l="l" t="t" r="r" b="b"/>
                <a:pathLst>
                  <a:path w="41815" h="24513" extrusionOk="0">
                    <a:moveTo>
                      <a:pt x="1" y="1"/>
                    </a:moveTo>
                    <a:lnTo>
                      <a:pt x="1" y="444"/>
                    </a:lnTo>
                    <a:lnTo>
                      <a:pt x="41815" y="24512"/>
                    </a:lnTo>
                    <a:lnTo>
                      <a:pt x="41815" y="24106"/>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83"/>
              <p:cNvSpPr/>
              <p:nvPr/>
            </p:nvSpPr>
            <p:spPr>
              <a:xfrm>
                <a:off x="-871637" y="3073669"/>
                <a:ext cx="2279963" cy="1334499"/>
              </a:xfrm>
              <a:custGeom>
                <a:avLst/>
                <a:gdLst/>
                <a:ahLst/>
                <a:cxnLst/>
                <a:rect l="l" t="t" r="r" b="b"/>
                <a:pathLst>
                  <a:path w="41815" h="24475" extrusionOk="0">
                    <a:moveTo>
                      <a:pt x="1" y="0"/>
                    </a:moveTo>
                    <a:lnTo>
                      <a:pt x="1" y="407"/>
                    </a:lnTo>
                    <a:lnTo>
                      <a:pt x="41815" y="24475"/>
                    </a:lnTo>
                    <a:lnTo>
                      <a:pt x="41815" y="2406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5" name="Google Shape;2815;p83"/>
            <p:cNvSpPr/>
            <p:nvPr/>
          </p:nvSpPr>
          <p:spPr>
            <a:xfrm flipH="1">
              <a:off x="5748878" y="2297681"/>
              <a:ext cx="353382" cy="132919"/>
            </a:xfrm>
            <a:custGeom>
              <a:avLst/>
              <a:gdLst/>
              <a:ahLst/>
              <a:cxnLst/>
              <a:rect l="l" t="t" r="r" b="b"/>
              <a:pathLst>
                <a:path w="4844" h="1822" extrusionOk="0">
                  <a:moveTo>
                    <a:pt x="4844" y="1"/>
                  </a:moveTo>
                  <a:lnTo>
                    <a:pt x="4843" y="14"/>
                  </a:lnTo>
                  <a:lnTo>
                    <a:pt x="4843" y="14"/>
                  </a:lnTo>
                  <a:cubicBezTo>
                    <a:pt x="4843" y="9"/>
                    <a:pt x="4844" y="5"/>
                    <a:pt x="4844" y="1"/>
                  </a:cubicBezTo>
                  <a:close/>
                  <a:moveTo>
                    <a:pt x="1" y="1"/>
                  </a:moveTo>
                  <a:lnTo>
                    <a:pt x="1" y="407"/>
                  </a:lnTo>
                  <a:cubicBezTo>
                    <a:pt x="1" y="777"/>
                    <a:pt x="222" y="1110"/>
                    <a:pt x="703" y="1406"/>
                  </a:cubicBezTo>
                  <a:cubicBezTo>
                    <a:pt x="1184" y="1683"/>
                    <a:pt x="1803" y="1822"/>
                    <a:pt x="2418" y="1822"/>
                  </a:cubicBezTo>
                  <a:cubicBezTo>
                    <a:pt x="3032" y="1822"/>
                    <a:pt x="3642" y="1683"/>
                    <a:pt x="4104" y="1406"/>
                  </a:cubicBezTo>
                  <a:cubicBezTo>
                    <a:pt x="4585" y="1110"/>
                    <a:pt x="4807" y="777"/>
                    <a:pt x="4807" y="407"/>
                  </a:cubicBezTo>
                  <a:lnTo>
                    <a:pt x="4843" y="14"/>
                  </a:lnTo>
                  <a:lnTo>
                    <a:pt x="4843" y="14"/>
                  </a:lnTo>
                  <a:cubicBezTo>
                    <a:pt x="4836" y="53"/>
                    <a:pt x="4807" y="116"/>
                    <a:pt x="4807" y="149"/>
                  </a:cubicBezTo>
                  <a:cubicBezTo>
                    <a:pt x="4807" y="186"/>
                    <a:pt x="4807" y="223"/>
                    <a:pt x="4770" y="260"/>
                  </a:cubicBezTo>
                  <a:cubicBezTo>
                    <a:pt x="4770" y="333"/>
                    <a:pt x="4733" y="370"/>
                    <a:pt x="4696" y="407"/>
                  </a:cubicBezTo>
                  <a:cubicBezTo>
                    <a:pt x="4696" y="444"/>
                    <a:pt x="4696" y="481"/>
                    <a:pt x="4659" y="518"/>
                  </a:cubicBezTo>
                  <a:cubicBezTo>
                    <a:pt x="4622" y="592"/>
                    <a:pt x="4548" y="629"/>
                    <a:pt x="4511" y="703"/>
                  </a:cubicBezTo>
                  <a:cubicBezTo>
                    <a:pt x="4474" y="703"/>
                    <a:pt x="4474" y="740"/>
                    <a:pt x="4437" y="777"/>
                  </a:cubicBezTo>
                  <a:cubicBezTo>
                    <a:pt x="4363" y="851"/>
                    <a:pt x="4252" y="925"/>
                    <a:pt x="4141" y="999"/>
                  </a:cubicBezTo>
                  <a:cubicBezTo>
                    <a:pt x="3661" y="1258"/>
                    <a:pt x="3041" y="1387"/>
                    <a:pt x="2427" y="1387"/>
                  </a:cubicBezTo>
                  <a:cubicBezTo>
                    <a:pt x="1812" y="1387"/>
                    <a:pt x="1202" y="1258"/>
                    <a:pt x="740" y="999"/>
                  </a:cubicBezTo>
                  <a:cubicBezTo>
                    <a:pt x="592" y="925"/>
                    <a:pt x="518" y="851"/>
                    <a:pt x="407" y="777"/>
                  </a:cubicBezTo>
                  <a:cubicBezTo>
                    <a:pt x="370" y="740"/>
                    <a:pt x="370" y="703"/>
                    <a:pt x="333" y="703"/>
                  </a:cubicBezTo>
                  <a:cubicBezTo>
                    <a:pt x="296" y="629"/>
                    <a:pt x="222" y="592"/>
                    <a:pt x="185" y="518"/>
                  </a:cubicBezTo>
                  <a:cubicBezTo>
                    <a:pt x="185" y="481"/>
                    <a:pt x="148" y="444"/>
                    <a:pt x="148" y="407"/>
                  </a:cubicBezTo>
                  <a:cubicBezTo>
                    <a:pt x="111" y="370"/>
                    <a:pt x="74" y="333"/>
                    <a:pt x="74" y="260"/>
                  </a:cubicBezTo>
                  <a:cubicBezTo>
                    <a:pt x="38" y="223"/>
                    <a:pt x="38" y="186"/>
                    <a:pt x="38" y="149"/>
                  </a:cubicBezTo>
                  <a:cubicBezTo>
                    <a:pt x="38" y="112"/>
                    <a:pt x="1" y="38"/>
                    <a:pt x="1"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83"/>
            <p:cNvSpPr/>
            <p:nvPr/>
          </p:nvSpPr>
          <p:spPr>
            <a:xfrm flipH="1">
              <a:off x="5746179" y="2196569"/>
              <a:ext cx="356081" cy="202370"/>
            </a:xfrm>
            <a:custGeom>
              <a:avLst/>
              <a:gdLst/>
              <a:ahLst/>
              <a:cxnLst/>
              <a:rect l="l" t="t" r="r" b="b"/>
              <a:pathLst>
                <a:path w="4881" h="2774" extrusionOk="0">
                  <a:moveTo>
                    <a:pt x="2418" y="0"/>
                  </a:moveTo>
                  <a:cubicBezTo>
                    <a:pt x="1803" y="0"/>
                    <a:pt x="1184" y="130"/>
                    <a:pt x="703" y="388"/>
                  </a:cubicBezTo>
                  <a:cubicBezTo>
                    <a:pt x="259" y="684"/>
                    <a:pt x="1" y="1017"/>
                    <a:pt x="1" y="1387"/>
                  </a:cubicBezTo>
                  <a:cubicBezTo>
                    <a:pt x="1" y="1424"/>
                    <a:pt x="38" y="1498"/>
                    <a:pt x="38" y="1535"/>
                  </a:cubicBezTo>
                  <a:cubicBezTo>
                    <a:pt x="38" y="1572"/>
                    <a:pt x="38" y="1609"/>
                    <a:pt x="74" y="1646"/>
                  </a:cubicBezTo>
                  <a:cubicBezTo>
                    <a:pt x="74" y="1719"/>
                    <a:pt x="111" y="1756"/>
                    <a:pt x="148" y="1793"/>
                  </a:cubicBezTo>
                  <a:cubicBezTo>
                    <a:pt x="148" y="1830"/>
                    <a:pt x="185" y="1867"/>
                    <a:pt x="185" y="1904"/>
                  </a:cubicBezTo>
                  <a:cubicBezTo>
                    <a:pt x="222" y="1978"/>
                    <a:pt x="296" y="2015"/>
                    <a:pt x="333" y="2089"/>
                  </a:cubicBezTo>
                  <a:cubicBezTo>
                    <a:pt x="370" y="2089"/>
                    <a:pt x="370" y="2126"/>
                    <a:pt x="407" y="2163"/>
                  </a:cubicBezTo>
                  <a:cubicBezTo>
                    <a:pt x="518" y="2237"/>
                    <a:pt x="592" y="2311"/>
                    <a:pt x="740" y="2385"/>
                  </a:cubicBezTo>
                  <a:cubicBezTo>
                    <a:pt x="1202" y="2644"/>
                    <a:pt x="1812" y="2773"/>
                    <a:pt x="2427" y="2773"/>
                  </a:cubicBezTo>
                  <a:cubicBezTo>
                    <a:pt x="3041" y="2773"/>
                    <a:pt x="3661" y="2644"/>
                    <a:pt x="4141" y="2385"/>
                  </a:cubicBezTo>
                  <a:cubicBezTo>
                    <a:pt x="4252" y="2311"/>
                    <a:pt x="4363" y="2237"/>
                    <a:pt x="4437" y="2163"/>
                  </a:cubicBezTo>
                  <a:cubicBezTo>
                    <a:pt x="4474" y="2126"/>
                    <a:pt x="4474" y="2089"/>
                    <a:pt x="4511" y="2052"/>
                  </a:cubicBezTo>
                  <a:cubicBezTo>
                    <a:pt x="4548" y="2015"/>
                    <a:pt x="4622" y="1978"/>
                    <a:pt x="4659" y="1904"/>
                  </a:cubicBezTo>
                  <a:cubicBezTo>
                    <a:pt x="4659" y="1867"/>
                    <a:pt x="4696" y="1830"/>
                    <a:pt x="4696" y="1793"/>
                  </a:cubicBezTo>
                  <a:cubicBezTo>
                    <a:pt x="4733" y="1756"/>
                    <a:pt x="4770" y="1719"/>
                    <a:pt x="4770" y="1646"/>
                  </a:cubicBezTo>
                  <a:cubicBezTo>
                    <a:pt x="4807" y="1609"/>
                    <a:pt x="4807" y="1572"/>
                    <a:pt x="4807" y="1535"/>
                  </a:cubicBezTo>
                  <a:cubicBezTo>
                    <a:pt x="4881" y="1128"/>
                    <a:pt x="4659" y="721"/>
                    <a:pt x="4104" y="388"/>
                  </a:cubicBezTo>
                  <a:cubicBezTo>
                    <a:pt x="3642" y="130"/>
                    <a:pt x="3032" y="0"/>
                    <a:pt x="2418"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83"/>
            <p:cNvSpPr/>
            <p:nvPr/>
          </p:nvSpPr>
          <p:spPr>
            <a:xfrm flipH="1">
              <a:off x="5748878" y="2254566"/>
              <a:ext cx="353382" cy="131898"/>
            </a:xfrm>
            <a:custGeom>
              <a:avLst/>
              <a:gdLst/>
              <a:ahLst/>
              <a:cxnLst/>
              <a:rect l="l" t="t" r="r" b="b"/>
              <a:pathLst>
                <a:path w="4844" h="1808" extrusionOk="0">
                  <a:moveTo>
                    <a:pt x="4844" y="0"/>
                  </a:moveTo>
                  <a:lnTo>
                    <a:pt x="4843" y="13"/>
                  </a:lnTo>
                  <a:lnTo>
                    <a:pt x="4843" y="13"/>
                  </a:lnTo>
                  <a:cubicBezTo>
                    <a:pt x="4843" y="9"/>
                    <a:pt x="4844" y="4"/>
                    <a:pt x="4844" y="0"/>
                  </a:cubicBezTo>
                  <a:close/>
                  <a:moveTo>
                    <a:pt x="1" y="0"/>
                  </a:moveTo>
                  <a:lnTo>
                    <a:pt x="1" y="407"/>
                  </a:lnTo>
                  <a:cubicBezTo>
                    <a:pt x="1" y="777"/>
                    <a:pt x="222" y="1109"/>
                    <a:pt x="703" y="1405"/>
                  </a:cubicBezTo>
                  <a:cubicBezTo>
                    <a:pt x="1175" y="1678"/>
                    <a:pt x="1782" y="1807"/>
                    <a:pt x="2386" y="1807"/>
                  </a:cubicBezTo>
                  <a:cubicBezTo>
                    <a:pt x="3011" y="1807"/>
                    <a:pt x="3634" y="1668"/>
                    <a:pt x="4104" y="1405"/>
                  </a:cubicBezTo>
                  <a:cubicBezTo>
                    <a:pt x="4585" y="1109"/>
                    <a:pt x="4807" y="777"/>
                    <a:pt x="4807" y="407"/>
                  </a:cubicBezTo>
                  <a:lnTo>
                    <a:pt x="4843" y="13"/>
                  </a:lnTo>
                  <a:lnTo>
                    <a:pt x="4843" y="13"/>
                  </a:lnTo>
                  <a:cubicBezTo>
                    <a:pt x="4836" y="53"/>
                    <a:pt x="4807" y="115"/>
                    <a:pt x="4807" y="148"/>
                  </a:cubicBezTo>
                  <a:cubicBezTo>
                    <a:pt x="4807" y="185"/>
                    <a:pt x="4807" y="222"/>
                    <a:pt x="4770" y="259"/>
                  </a:cubicBezTo>
                  <a:cubicBezTo>
                    <a:pt x="4770" y="333"/>
                    <a:pt x="4733" y="370"/>
                    <a:pt x="4696" y="407"/>
                  </a:cubicBezTo>
                  <a:cubicBezTo>
                    <a:pt x="4696" y="444"/>
                    <a:pt x="4696" y="481"/>
                    <a:pt x="4659" y="518"/>
                  </a:cubicBezTo>
                  <a:cubicBezTo>
                    <a:pt x="4622" y="592"/>
                    <a:pt x="4548" y="629"/>
                    <a:pt x="4511" y="666"/>
                  </a:cubicBezTo>
                  <a:cubicBezTo>
                    <a:pt x="4474" y="703"/>
                    <a:pt x="4474" y="740"/>
                    <a:pt x="4437" y="777"/>
                  </a:cubicBezTo>
                  <a:cubicBezTo>
                    <a:pt x="4363" y="851"/>
                    <a:pt x="4252" y="924"/>
                    <a:pt x="4141" y="998"/>
                  </a:cubicBezTo>
                  <a:cubicBezTo>
                    <a:pt x="3661" y="1257"/>
                    <a:pt x="3041" y="1387"/>
                    <a:pt x="2427" y="1387"/>
                  </a:cubicBezTo>
                  <a:cubicBezTo>
                    <a:pt x="1812" y="1387"/>
                    <a:pt x="1202" y="1257"/>
                    <a:pt x="740" y="998"/>
                  </a:cubicBezTo>
                  <a:cubicBezTo>
                    <a:pt x="592" y="924"/>
                    <a:pt x="518" y="851"/>
                    <a:pt x="407" y="777"/>
                  </a:cubicBezTo>
                  <a:cubicBezTo>
                    <a:pt x="370" y="740"/>
                    <a:pt x="370" y="703"/>
                    <a:pt x="333" y="703"/>
                  </a:cubicBezTo>
                  <a:cubicBezTo>
                    <a:pt x="296" y="629"/>
                    <a:pt x="222" y="592"/>
                    <a:pt x="185" y="518"/>
                  </a:cubicBezTo>
                  <a:cubicBezTo>
                    <a:pt x="185" y="481"/>
                    <a:pt x="148" y="444"/>
                    <a:pt x="148" y="407"/>
                  </a:cubicBezTo>
                  <a:cubicBezTo>
                    <a:pt x="111" y="370"/>
                    <a:pt x="74" y="296"/>
                    <a:pt x="74" y="259"/>
                  </a:cubicBezTo>
                  <a:cubicBezTo>
                    <a:pt x="38" y="222"/>
                    <a:pt x="38" y="185"/>
                    <a:pt x="38" y="148"/>
                  </a:cubicBezTo>
                  <a:cubicBezTo>
                    <a:pt x="38" y="111"/>
                    <a:pt x="1" y="37"/>
                    <a:pt x="1"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83"/>
            <p:cNvSpPr/>
            <p:nvPr/>
          </p:nvSpPr>
          <p:spPr>
            <a:xfrm flipH="1">
              <a:off x="5746179" y="2151411"/>
              <a:ext cx="356081" cy="204340"/>
            </a:xfrm>
            <a:custGeom>
              <a:avLst/>
              <a:gdLst/>
              <a:ahLst/>
              <a:cxnLst/>
              <a:rect l="l" t="t" r="r" b="b"/>
              <a:pathLst>
                <a:path w="4881" h="2801" extrusionOk="0">
                  <a:moveTo>
                    <a:pt x="2418" y="0"/>
                  </a:moveTo>
                  <a:cubicBezTo>
                    <a:pt x="1803" y="0"/>
                    <a:pt x="1184" y="139"/>
                    <a:pt x="703" y="416"/>
                  </a:cubicBezTo>
                  <a:cubicBezTo>
                    <a:pt x="259" y="712"/>
                    <a:pt x="1" y="1044"/>
                    <a:pt x="1" y="1414"/>
                  </a:cubicBezTo>
                  <a:cubicBezTo>
                    <a:pt x="1" y="1451"/>
                    <a:pt x="38" y="1525"/>
                    <a:pt x="38" y="1562"/>
                  </a:cubicBezTo>
                  <a:cubicBezTo>
                    <a:pt x="38" y="1599"/>
                    <a:pt x="38" y="1636"/>
                    <a:pt x="74" y="1673"/>
                  </a:cubicBezTo>
                  <a:cubicBezTo>
                    <a:pt x="74" y="1710"/>
                    <a:pt x="111" y="1784"/>
                    <a:pt x="148" y="1821"/>
                  </a:cubicBezTo>
                  <a:cubicBezTo>
                    <a:pt x="148" y="1858"/>
                    <a:pt x="185" y="1895"/>
                    <a:pt x="185" y="1932"/>
                  </a:cubicBezTo>
                  <a:cubicBezTo>
                    <a:pt x="222" y="2006"/>
                    <a:pt x="296" y="2043"/>
                    <a:pt x="333" y="2117"/>
                  </a:cubicBezTo>
                  <a:cubicBezTo>
                    <a:pt x="370" y="2117"/>
                    <a:pt x="370" y="2154"/>
                    <a:pt x="407" y="2191"/>
                  </a:cubicBezTo>
                  <a:cubicBezTo>
                    <a:pt x="518" y="2265"/>
                    <a:pt x="592" y="2338"/>
                    <a:pt x="740" y="2412"/>
                  </a:cubicBezTo>
                  <a:cubicBezTo>
                    <a:pt x="1202" y="2671"/>
                    <a:pt x="1812" y="2801"/>
                    <a:pt x="2427" y="2801"/>
                  </a:cubicBezTo>
                  <a:cubicBezTo>
                    <a:pt x="3041" y="2801"/>
                    <a:pt x="3661" y="2671"/>
                    <a:pt x="4141" y="2412"/>
                  </a:cubicBezTo>
                  <a:cubicBezTo>
                    <a:pt x="4252" y="2338"/>
                    <a:pt x="4363" y="2265"/>
                    <a:pt x="4437" y="2191"/>
                  </a:cubicBezTo>
                  <a:cubicBezTo>
                    <a:pt x="4474" y="2154"/>
                    <a:pt x="4474" y="2117"/>
                    <a:pt x="4511" y="2080"/>
                  </a:cubicBezTo>
                  <a:cubicBezTo>
                    <a:pt x="4548" y="2043"/>
                    <a:pt x="4622" y="2006"/>
                    <a:pt x="4659" y="1932"/>
                  </a:cubicBezTo>
                  <a:cubicBezTo>
                    <a:pt x="4659" y="1895"/>
                    <a:pt x="4696" y="1858"/>
                    <a:pt x="4696" y="1821"/>
                  </a:cubicBezTo>
                  <a:cubicBezTo>
                    <a:pt x="4733" y="1784"/>
                    <a:pt x="4770" y="1747"/>
                    <a:pt x="4770" y="1673"/>
                  </a:cubicBezTo>
                  <a:cubicBezTo>
                    <a:pt x="4807" y="1636"/>
                    <a:pt x="4807" y="1599"/>
                    <a:pt x="4807" y="1562"/>
                  </a:cubicBezTo>
                  <a:cubicBezTo>
                    <a:pt x="4881" y="1155"/>
                    <a:pt x="4659" y="749"/>
                    <a:pt x="4104" y="416"/>
                  </a:cubicBezTo>
                  <a:cubicBezTo>
                    <a:pt x="3642" y="139"/>
                    <a:pt x="3032" y="0"/>
                    <a:pt x="2418"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83"/>
            <p:cNvSpPr/>
            <p:nvPr/>
          </p:nvSpPr>
          <p:spPr>
            <a:xfrm flipH="1">
              <a:off x="5748878" y="2211378"/>
              <a:ext cx="353382" cy="130877"/>
            </a:xfrm>
            <a:custGeom>
              <a:avLst/>
              <a:gdLst/>
              <a:ahLst/>
              <a:cxnLst/>
              <a:rect l="l" t="t" r="r" b="b"/>
              <a:pathLst>
                <a:path w="4844" h="1794" extrusionOk="0">
                  <a:moveTo>
                    <a:pt x="4844" y="1"/>
                  </a:moveTo>
                  <a:lnTo>
                    <a:pt x="4843" y="14"/>
                  </a:lnTo>
                  <a:lnTo>
                    <a:pt x="4843" y="14"/>
                  </a:lnTo>
                  <a:cubicBezTo>
                    <a:pt x="4843" y="9"/>
                    <a:pt x="4844" y="5"/>
                    <a:pt x="4844" y="1"/>
                  </a:cubicBezTo>
                  <a:close/>
                  <a:moveTo>
                    <a:pt x="1" y="1"/>
                  </a:moveTo>
                  <a:lnTo>
                    <a:pt x="1" y="407"/>
                  </a:lnTo>
                  <a:cubicBezTo>
                    <a:pt x="1" y="777"/>
                    <a:pt x="222" y="1110"/>
                    <a:pt x="703" y="1406"/>
                  </a:cubicBezTo>
                  <a:cubicBezTo>
                    <a:pt x="1184" y="1664"/>
                    <a:pt x="1803" y="1794"/>
                    <a:pt x="2418" y="1794"/>
                  </a:cubicBezTo>
                  <a:cubicBezTo>
                    <a:pt x="3032" y="1794"/>
                    <a:pt x="3642" y="1664"/>
                    <a:pt x="4104" y="1406"/>
                  </a:cubicBezTo>
                  <a:cubicBezTo>
                    <a:pt x="4585" y="1110"/>
                    <a:pt x="4807" y="777"/>
                    <a:pt x="4807" y="407"/>
                  </a:cubicBezTo>
                  <a:lnTo>
                    <a:pt x="4843" y="14"/>
                  </a:lnTo>
                  <a:lnTo>
                    <a:pt x="4843" y="14"/>
                  </a:lnTo>
                  <a:cubicBezTo>
                    <a:pt x="4836" y="53"/>
                    <a:pt x="4807" y="116"/>
                    <a:pt x="4807" y="149"/>
                  </a:cubicBezTo>
                  <a:cubicBezTo>
                    <a:pt x="4807" y="185"/>
                    <a:pt x="4807" y="222"/>
                    <a:pt x="4770" y="259"/>
                  </a:cubicBezTo>
                  <a:cubicBezTo>
                    <a:pt x="4770" y="296"/>
                    <a:pt x="4733" y="370"/>
                    <a:pt x="4696" y="407"/>
                  </a:cubicBezTo>
                  <a:cubicBezTo>
                    <a:pt x="4696" y="444"/>
                    <a:pt x="4696" y="481"/>
                    <a:pt x="4659" y="518"/>
                  </a:cubicBezTo>
                  <a:cubicBezTo>
                    <a:pt x="4622" y="592"/>
                    <a:pt x="4548" y="629"/>
                    <a:pt x="4511" y="666"/>
                  </a:cubicBezTo>
                  <a:cubicBezTo>
                    <a:pt x="4474" y="703"/>
                    <a:pt x="4474" y="740"/>
                    <a:pt x="4437" y="777"/>
                  </a:cubicBezTo>
                  <a:cubicBezTo>
                    <a:pt x="4363" y="851"/>
                    <a:pt x="4252" y="925"/>
                    <a:pt x="4141" y="962"/>
                  </a:cubicBezTo>
                  <a:cubicBezTo>
                    <a:pt x="3661" y="1239"/>
                    <a:pt x="3041" y="1378"/>
                    <a:pt x="2427" y="1378"/>
                  </a:cubicBezTo>
                  <a:cubicBezTo>
                    <a:pt x="1812" y="1378"/>
                    <a:pt x="1202" y="1239"/>
                    <a:pt x="740" y="962"/>
                  </a:cubicBezTo>
                  <a:cubicBezTo>
                    <a:pt x="592" y="925"/>
                    <a:pt x="518" y="851"/>
                    <a:pt x="407" y="777"/>
                  </a:cubicBezTo>
                  <a:cubicBezTo>
                    <a:pt x="370" y="740"/>
                    <a:pt x="370" y="703"/>
                    <a:pt x="333" y="666"/>
                  </a:cubicBezTo>
                  <a:cubicBezTo>
                    <a:pt x="296" y="629"/>
                    <a:pt x="222" y="592"/>
                    <a:pt x="185" y="518"/>
                  </a:cubicBezTo>
                  <a:cubicBezTo>
                    <a:pt x="185" y="481"/>
                    <a:pt x="148" y="444"/>
                    <a:pt x="148" y="407"/>
                  </a:cubicBezTo>
                  <a:cubicBezTo>
                    <a:pt x="111" y="370"/>
                    <a:pt x="74" y="296"/>
                    <a:pt x="74" y="259"/>
                  </a:cubicBezTo>
                  <a:cubicBezTo>
                    <a:pt x="38" y="222"/>
                    <a:pt x="38" y="185"/>
                    <a:pt x="38" y="149"/>
                  </a:cubicBezTo>
                  <a:cubicBezTo>
                    <a:pt x="38" y="112"/>
                    <a:pt x="1" y="38"/>
                    <a:pt x="1"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83"/>
            <p:cNvSpPr/>
            <p:nvPr/>
          </p:nvSpPr>
          <p:spPr>
            <a:xfrm flipH="1">
              <a:off x="5746179" y="2108223"/>
              <a:ext cx="356081" cy="203683"/>
            </a:xfrm>
            <a:custGeom>
              <a:avLst/>
              <a:gdLst/>
              <a:ahLst/>
              <a:cxnLst/>
              <a:rect l="l" t="t" r="r" b="b"/>
              <a:pathLst>
                <a:path w="4881" h="2792" extrusionOk="0">
                  <a:moveTo>
                    <a:pt x="2418" y="1"/>
                  </a:moveTo>
                  <a:cubicBezTo>
                    <a:pt x="1803" y="1"/>
                    <a:pt x="1184" y="139"/>
                    <a:pt x="703" y="416"/>
                  </a:cubicBezTo>
                  <a:cubicBezTo>
                    <a:pt x="259" y="675"/>
                    <a:pt x="1" y="1045"/>
                    <a:pt x="1" y="1415"/>
                  </a:cubicBezTo>
                  <a:cubicBezTo>
                    <a:pt x="1" y="1452"/>
                    <a:pt x="38" y="1489"/>
                    <a:pt x="38" y="1563"/>
                  </a:cubicBezTo>
                  <a:cubicBezTo>
                    <a:pt x="38" y="1599"/>
                    <a:pt x="38" y="1636"/>
                    <a:pt x="74" y="1673"/>
                  </a:cubicBezTo>
                  <a:cubicBezTo>
                    <a:pt x="74" y="1710"/>
                    <a:pt x="111" y="1784"/>
                    <a:pt x="148" y="1821"/>
                  </a:cubicBezTo>
                  <a:cubicBezTo>
                    <a:pt x="148" y="1858"/>
                    <a:pt x="185" y="1895"/>
                    <a:pt x="185" y="1932"/>
                  </a:cubicBezTo>
                  <a:cubicBezTo>
                    <a:pt x="222" y="2006"/>
                    <a:pt x="296" y="2043"/>
                    <a:pt x="333" y="2080"/>
                  </a:cubicBezTo>
                  <a:cubicBezTo>
                    <a:pt x="370" y="2117"/>
                    <a:pt x="370" y="2154"/>
                    <a:pt x="407" y="2191"/>
                  </a:cubicBezTo>
                  <a:cubicBezTo>
                    <a:pt x="518" y="2265"/>
                    <a:pt x="592" y="2339"/>
                    <a:pt x="740" y="2376"/>
                  </a:cubicBezTo>
                  <a:cubicBezTo>
                    <a:pt x="1202" y="2653"/>
                    <a:pt x="1812" y="2792"/>
                    <a:pt x="2427" y="2792"/>
                  </a:cubicBezTo>
                  <a:cubicBezTo>
                    <a:pt x="3041" y="2792"/>
                    <a:pt x="3661" y="2653"/>
                    <a:pt x="4141" y="2376"/>
                  </a:cubicBezTo>
                  <a:cubicBezTo>
                    <a:pt x="4252" y="2339"/>
                    <a:pt x="4363" y="2265"/>
                    <a:pt x="4437" y="2191"/>
                  </a:cubicBezTo>
                  <a:cubicBezTo>
                    <a:pt x="4474" y="2154"/>
                    <a:pt x="4474" y="2117"/>
                    <a:pt x="4511" y="2080"/>
                  </a:cubicBezTo>
                  <a:cubicBezTo>
                    <a:pt x="4548" y="2043"/>
                    <a:pt x="4622" y="2006"/>
                    <a:pt x="4659" y="1932"/>
                  </a:cubicBezTo>
                  <a:cubicBezTo>
                    <a:pt x="4659" y="1895"/>
                    <a:pt x="4696" y="1858"/>
                    <a:pt x="4696" y="1821"/>
                  </a:cubicBezTo>
                  <a:cubicBezTo>
                    <a:pt x="4733" y="1784"/>
                    <a:pt x="4770" y="1710"/>
                    <a:pt x="4770" y="1673"/>
                  </a:cubicBezTo>
                  <a:cubicBezTo>
                    <a:pt x="4807" y="1636"/>
                    <a:pt x="4807" y="1599"/>
                    <a:pt x="4807" y="1563"/>
                  </a:cubicBezTo>
                  <a:cubicBezTo>
                    <a:pt x="4881" y="1156"/>
                    <a:pt x="4659" y="749"/>
                    <a:pt x="4104" y="416"/>
                  </a:cubicBezTo>
                  <a:cubicBezTo>
                    <a:pt x="3642" y="139"/>
                    <a:pt x="3032" y="1"/>
                    <a:pt x="2418"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83"/>
            <p:cNvSpPr/>
            <p:nvPr/>
          </p:nvSpPr>
          <p:spPr>
            <a:xfrm flipH="1">
              <a:off x="6177693" y="2467588"/>
              <a:ext cx="21667" cy="43261"/>
            </a:xfrm>
            <a:custGeom>
              <a:avLst/>
              <a:gdLst/>
              <a:ahLst/>
              <a:cxnLst/>
              <a:rect l="l" t="t" r="r" b="b"/>
              <a:pathLst>
                <a:path w="297" h="593" extrusionOk="0">
                  <a:moveTo>
                    <a:pt x="296" y="1"/>
                  </a:moveTo>
                  <a:lnTo>
                    <a:pt x="1" y="186"/>
                  </a:lnTo>
                  <a:lnTo>
                    <a:pt x="1" y="408"/>
                  </a:lnTo>
                  <a:lnTo>
                    <a:pt x="296" y="592"/>
                  </a:lnTo>
                  <a:lnTo>
                    <a:pt x="296"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83"/>
            <p:cNvSpPr/>
            <p:nvPr/>
          </p:nvSpPr>
          <p:spPr>
            <a:xfrm flipH="1">
              <a:off x="6042876" y="2316576"/>
              <a:ext cx="156483" cy="27065"/>
            </a:xfrm>
            <a:custGeom>
              <a:avLst/>
              <a:gdLst/>
              <a:ahLst/>
              <a:cxnLst/>
              <a:rect l="l" t="t" r="r" b="b"/>
              <a:pathLst>
                <a:path w="2145" h="371" extrusionOk="0">
                  <a:moveTo>
                    <a:pt x="1" y="1"/>
                  </a:moveTo>
                  <a:lnTo>
                    <a:pt x="296" y="185"/>
                  </a:lnTo>
                  <a:lnTo>
                    <a:pt x="2145" y="370"/>
                  </a:lnTo>
                  <a:lnTo>
                    <a:pt x="1812" y="185"/>
                  </a:lnTo>
                  <a:lnTo>
                    <a:pt x="1"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83"/>
            <p:cNvSpPr/>
            <p:nvPr/>
          </p:nvSpPr>
          <p:spPr>
            <a:xfrm flipH="1">
              <a:off x="6177693" y="2316576"/>
              <a:ext cx="21667" cy="56684"/>
            </a:xfrm>
            <a:custGeom>
              <a:avLst/>
              <a:gdLst/>
              <a:ahLst/>
              <a:cxnLst/>
              <a:rect l="l" t="t" r="r" b="b"/>
              <a:pathLst>
                <a:path w="297" h="777" extrusionOk="0">
                  <a:moveTo>
                    <a:pt x="1" y="1"/>
                  </a:moveTo>
                  <a:lnTo>
                    <a:pt x="1" y="592"/>
                  </a:lnTo>
                  <a:lnTo>
                    <a:pt x="296" y="777"/>
                  </a:lnTo>
                  <a:lnTo>
                    <a:pt x="296" y="185"/>
                  </a:lnTo>
                  <a:lnTo>
                    <a:pt x="1"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83"/>
            <p:cNvSpPr/>
            <p:nvPr/>
          </p:nvSpPr>
          <p:spPr>
            <a:xfrm flipH="1">
              <a:off x="6177693" y="2359764"/>
              <a:ext cx="121466" cy="83677"/>
            </a:xfrm>
            <a:custGeom>
              <a:avLst/>
              <a:gdLst/>
              <a:ahLst/>
              <a:cxnLst/>
              <a:rect l="l" t="t" r="r" b="b"/>
              <a:pathLst>
                <a:path w="1665" h="1147" extrusionOk="0">
                  <a:moveTo>
                    <a:pt x="1369" y="0"/>
                  </a:moveTo>
                  <a:lnTo>
                    <a:pt x="1" y="776"/>
                  </a:lnTo>
                  <a:lnTo>
                    <a:pt x="1" y="1146"/>
                  </a:lnTo>
                  <a:lnTo>
                    <a:pt x="1664" y="185"/>
                  </a:lnTo>
                  <a:lnTo>
                    <a:pt x="1369"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83"/>
            <p:cNvSpPr/>
            <p:nvPr/>
          </p:nvSpPr>
          <p:spPr>
            <a:xfrm flipH="1">
              <a:off x="6299086" y="2386684"/>
              <a:ext cx="156483" cy="180776"/>
            </a:xfrm>
            <a:custGeom>
              <a:avLst/>
              <a:gdLst/>
              <a:ahLst/>
              <a:cxnLst/>
              <a:rect l="l" t="t" r="r" b="b"/>
              <a:pathLst>
                <a:path w="2145" h="2478" extrusionOk="0">
                  <a:moveTo>
                    <a:pt x="1812" y="1"/>
                  </a:moveTo>
                  <a:lnTo>
                    <a:pt x="0" y="2293"/>
                  </a:lnTo>
                  <a:lnTo>
                    <a:pt x="296" y="2478"/>
                  </a:lnTo>
                  <a:lnTo>
                    <a:pt x="2145" y="186"/>
                  </a:lnTo>
                  <a:lnTo>
                    <a:pt x="1812"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83"/>
            <p:cNvSpPr/>
            <p:nvPr/>
          </p:nvSpPr>
          <p:spPr>
            <a:xfrm flipH="1">
              <a:off x="6042876" y="2330072"/>
              <a:ext cx="391098" cy="250884"/>
            </a:xfrm>
            <a:custGeom>
              <a:avLst/>
              <a:gdLst/>
              <a:ahLst/>
              <a:cxnLst/>
              <a:rect l="l" t="t" r="r" b="b"/>
              <a:pathLst>
                <a:path w="5361" h="3439" extrusionOk="0">
                  <a:moveTo>
                    <a:pt x="3512" y="0"/>
                  </a:moveTo>
                  <a:lnTo>
                    <a:pt x="3512" y="592"/>
                  </a:lnTo>
                  <a:lnTo>
                    <a:pt x="1849" y="1553"/>
                  </a:lnTo>
                  <a:lnTo>
                    <a:pt x="1849" y="1183"/>
                  </a:lnTo>
                  <a:lnTo>
                    <a:pt x="1849" y="962"/>
                  </a:lnTo>
                  <a:lnTo>
                    <a:pt x="0" y="3254"/>
                  </a:lnTo>
                  <a:lnTo>
                    <a:pt x="1849" y="3439"/>
                  </a:lnTo>
                  <a:lnTo>
                    <a:pt x="1849" y="2847"/>
                  </a:lnTo>
                  <a:lnTo>
                    <a:pt x="3217" y="2071"/>
                  </a:lnTo>
                  <a:lnTo>
                    <a:pt x="3512" y="1886"/>
                  </a:lnTo>
                  <a:lnTo>
                    <a:pt x="3512" y="2477"/>
                  </a:lnTo>
                  <a:lnTo>
                    <a:pt x="5361" y="185"/>
                  </a:lnTo>
                  <a:lnTo>
                    <a:pt x="3512"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83"/>
            <p:cNvSpPr/>
            <p:nvPr/>
          </p:nvSpPr>
          <p:spPr>
            <a:xfrm flipH="1">
              <a:off x="6145302" y="1828377"/>
              <a:ext cx="353455" cy="132919"/>
            </a:xfrm>
            <a:custGeom>
              <a:avLst/>
              <a:gdLst/>
              <a:ahLst/>
              <a:cxnLst/>
              <a:rect l="l" t="t" r="r" b="b"/>
              <a:pathLst>
                <a:path w="4845" h="1822" extrusionOk="0">
                  <a:moveTo>
                    <a:pt x="4844" y="1"/>
                  </a:moveTo>
                  <a:lnTo>
                    <a:pt x="4843" y="14"/>
                  </a:lnTo>
                  <a:lnTo>
                    <a:pt x="4843" y="14"/>
                  </a:lnTo>
                  <a:cubicBezTo>
                    <a:pt x="4844" y="9"/>
                    <a:pt x="4844" y="5"/>
                    <a:pt x="4844" y="1"/>
                  </a:cubicBezTo>
                  <a:close/>
                  <a:moveTo>
                    <a:pt x="1" y="1"/>
                  </a:moveTo>
                  <a:lnTo>
                    <a:pt x="1" y="407"/>
                  </a:lnTo>
                  <a:cubicBezTo>
                    <a:pt x="1" y="777"/>
                    <a:pt x="223" y="1110"/>
                    <a:pt x="703" y="1406"/>
                  </a:cubicBezTo>
                  <a:cubicBezTo>
                    <a:pt x="1165" y="1683"/>
                    <a:pt x="1785" y="1822"/>
                    <a:pt x="2404" y="1822"/>
                  </a:cubicBezTo>
                  <a:cubicBezTo>
                    <a:pt x="3023" y="1822"/>
                    <a:pt x="3642" y="1683"/>
                    <a:pt x="4105" y="1406"/>
                  </a:cubicBezTo>
                  <a:cubicBezTo>
                    <a:pt x="4585" y="1110"/>
                    <a:pt x="4807" y="777"/>
                    <a:pt x="4807" y="407"/>
                  </a:cubicBezTo>
                  <a:lnTo>
                    <a:pt x="4843" y="14"/>
                  </a:lnTo>
                  <a:lnTo>
                    <a:pt x="4843" y="14"/>
                  </a:lnTo>
                  <a:cubicBezTo>
                    <a:pt x="4836" y="53"/>
                    <a:pt x="4807" y="116"/>
                    <a:pt x="4807" y="149"/>
                  </a:cubicBezTo>
                  <a:cubicBezTo>
                    <a:pt x="4807" y="186"/>
                    <a:pt x="4807" y="223"/>
                    <a:pt x="4770" y="260"/>
                  </a:cubicBezTo>
                  <a:cubicBezTo>
                    <a:pt x="4770" y="334"/>
                    <a:pt x="4733" y="371"/>
                    <a:pt x="4696" y="407"/>
                  </a:cubicBezTo>
                  <a:cubicBezTo>
                    <a:pt x="4696" y="444"/>
                    <a:pt x="4659" y="481"/>
                    <a:pt x="4659" y="518"/>
                  </a:cubicBezTo>
                  <a:cubicBezTo>
                    <a:pt x="4622" y="592"/>
                    <a:pt x="4548" y="629"/>
                    <a:pt x="4511" y="666"/>
                  </a:cubicBezTo>
                  <a:cubicBezTo>
                    <a:pt x="4474" y="703"/>
                    <a:pt x="4474" y="740"/>
                    <a:pt x="4437" y="777"/>
                  </a:cubicBezTo>
                  <a:cubicBezTo>
                    <a:pt x="4363" y="851"/>
                    <a:pt x="4252" y="925"/>
                    <a:pt x="4142" y="999"/>
                  </a:cubicBezTo>
                  <a:cubicBezTo>
                    <a:pt x="3661" y="1258"/>
                    <a:pt x="3042" y="1387"/>
                    <a:pt x="2427" y="1387"/>
                  </a:cubicBezTo>
                  <a:cubicBezTo>
                    <a:pt x="1812" y="1387"/>
                    <a:pt x="1202" y="1258"/>
                    <a:pt x="740" y="999"/>
                  </a:cubicBezTo>
                  <a:cubicBezTo>
                    <a:pt x="592" y="925"/>
                    <a:pt x="518" y="851"/>
                    <a:pt x="408" y="777"/>
                  </a:cubicBezTo>
                  <a:cubicBezTo>
                    <a:pt x="371" y="740"/>
                    <a:pt x="371" y="703"/>
                    <a:pt x="334" y="703"/>
                  </a:cubicBezTo>
                  <a:cubicBezTo>
                    <a:pt x="297" y="629"/>
                    <a:pt x="223" y="592"/>
                    <a:pt x="186" y="518"/>
                  </a:cubicBezTo>
                  <a:cubicBezTo>
                    <a:pt x="186" y="481"/>
                    <a:pt x="149" y="444"/>
                    <a:pt x="149" y="407"/>
                  </a:cubicBezTo>
                  <a:cubicBezTo>
                    <a:pt x="112" y="371"/>
                    <a:pt x="75" y="334"/>
                    <a:pt x="75" y="260"/>
                  </a:cubicBezTo>
                  <a:cubicBezTo>
                    <a:pt x="38" y="223"/>
                    <a:pt x="38" y="186"/>
                    <a:pt x="38" y="149"/>
                  </a:cubicBezTo>
                  <a:cubicBezTo>
                    <a:pt x="38" y="112"/>
                    <a:pt x="1" y="38"/>
                    <a:pt x="1"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83"/>
            <p:cNvSpPr/>
            <p:nvPr/>
          </p:nvSpPr>
          <p:spPr>
            <a:xfrm flipH="1">
              <a:off x="6142675" y="1727264"/>
              <a:ext cx="356081" cy="202370"/>
            </a:xfrm>
            <a:custGeom>
              <a:avLst/>
              <a:gdLst/>
              <a:ahLst/>
              <a:cxnLst/>
              <a:rect l="l" t="t" r="r" b="b"/>
              <a:pathLst>
                <a:path w="4881" h="2774" extrusionOk="0">
                  <a:moveTo>
                    <a:pt x="2418" y="0"/>
                  </a:moveTo>
                  <a:cubicBezTo>
                    <a:pt x="1803" y="0"/>
                    <a:pt x="1184" y="130"/>
                    <a:pt x="703" y="389"/>
                  </a:cubicBezTo>
                  <a:cubicBezTo>
                    <a:pt x="260" y="684"/>
                    <a:pt x="1" y="1017"/>
                    <a:pt x="1" y="1387"/>
                  </a:cubicBezTo>
                  <a:cubicBezTo>
                    <a:pt x="1" y="1424"/>
                    <a:pt x="38" y="1498"/>
                    <a:pt x="38" y="1535"/>
                  </a:cubicBezTo>
                  <a:cubicBezTo>
                    <a:pt x="38" y="1572"/>
                    <a:pt x="38" y="1609"/>
                    <a:pt x="75" y="1646"/>
                  </a:cubicBezTo>
                  <a:cubicBezTo>
                    <a:pt x="75" y="1720"/>
                    <a:pt x="112" y="1757"/>
                    <a:pt x="149" y="1793"/>
                  </a:cubicBezTo>
                  <a:cubicBezTo>
                    <a:pt x="149" y="1830"/>
                    <a:pt x="186" y="1867"/>
                    <a:pt x="186" y="1904"/>
                  </a:cubicBezTo>
                  <a:cubicBezTo>
                    <a:pt x="223" y="1978"/>
                    <a:pt x="297" y="2015"/>
                    <a:pt x="334" y="2089"/>
                  </a:cubicBezTo>
                  <a:cubicBezTo>
                    <a:pt x="371" y="2089"/>
                    <a:pt x="371" y="2126"/>
                    <a:pt x="408" y="2163"/>
                  </a:cubicBezTo>
                  <a:cubicBezTo>
                    <a:pt x="518" y="2237"/>
                    <a:pt x="592" y="2311"/>
                    <a:pt x="740" y="2385"/>
                  </a:cubicBezTo>
                  <a:cubicBezTo>
                    <a:pt x="1202" y="2644"/>
                    <a:pt x="1812" y="2773"/>
                    <a:pt x="2427" y="2773"/>
                  </a:cubicBezTo>
                  <a:cubicBezTo>
                    <a:pt x="3042" y="2773"/>
                    <a:pt x="3661" y="2644"/>
                    <a:pt x="4142" y="2385"/>
                  </a:cubicBezTo>
                  <a:cubicBezTo>
                    <a:pt x="4252" y="2311"/>
                    <a:pt x="4363" y="2237"/>
                    <a:pt x="4437" y="2163"/>
                  </a:cubicBezTo>
                  <a:cubicBezTo>
                    <a:pt x="4474" y="2126"/>
                    <a:pt x="4474" y="2089"/>
                    <a:pt x="4511" y="2052"/>
                  </a:cubicBezTo>
                  <a:cubicBezTo>
                    <a:pt x="4548" y="2015"/>
                    <a:pt x="4622" y="1978"/>
                    <a:pt x="4659" y="1904"/>
                  </a:cubicBezTo>
                  <a:cubicBezTo>
                    <a:pt x="4696" y="1867"/>
                    <a:pt x="4696" y="1830"/>
                    <a:pt x="4696" y="1793"/>
                  </a:cubicBezTo>
                  <a:cubicBezTo>
                    <a:pt x="4733" y="1757"/>
                    <a:pt x="4770" y="1720"/>
                    <a:pt x="4770" y="1646"/>
                  </a:cubicBezTo>
                  <a:cubicBezTo>
                    <a:pt x="4807" y="1609"/>
                    <a:pt x="4807" y="1572"/>
                    <a:pt x="4807" y="1535"/>
                  </a:cubicBezTo>
                  <a:cubicBezTo>
                    <a:pt x="4881" y="1128"/>
                    <a:pt x="4659" y="721"/>
                    <a:pt x="4105" y="389"/>
                  </a:cubicBezTo>
                  <a:cubicBezTo>
                    <a:pt x="3642" y="130"/>
                    <a:pt x="3032" y="0"/>
                    <a:pt x="2418"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83"/>
            <p:cNvSpPr/>
            <p:nvPr/>
          </p:nvSpPr>
          <p:spPr>
            <a:xfrm flipH="1">
              <a:off x="6145302" y="1785262"/>
              <a:ext cx="353455" cy="131898"/>
            </a:xfrm>
            <a:custGeom>
              <a:avLst/>
              <a:gdLst/>
              <a:ahLst/>
              <a:cxnLst/>
              <a:rect l="l" t="t" r="r" b="b"/>
              <a:pathLst>
                <a:path w="4845" h="1808" extrusionOk="0">
                  <a:moveTo>
                    <a:pt x="4844" y="0"/>
                  </a:moveTo>
                  <a:lnTo>
                    <a:pt x="4843" y="13"/>
                  </a:lnTo>
                  <a:lnTo>
                    <a:pt x="4843" y="13"/>
                  </a:lnTo>
                  <a:cubicBezTo>
                    <a:pt x="4844" y="9"/>
                    <a:pt x="4844" y="4"/>
                    <a:pt x="4844" y="0"/>
                  </a:cubicBezTo>
                  <a:close/>
                  <a:moveTo>
                    <a:pt x="1" y="0"/>
                  </a:moveTo>
                  <a:lnTo>
                    <a:pt x="1" y="407"/>
                  </a:lnTo>
                  <a:cubicBezTo>
                    <a:pt x="1" y="777"/>
                    <a:pt x="223" y="1109"/>
                    <a:pt x="703" y="1405"/>
                  </a:cubicBezTo>
                  <a:cubicBezTo>
                    <a:pt x="1157" y="1678"/>
                    <a:pt x="1763" y="1807"/>
                    <a:pt x="2372" y="1807"/>
                  </a:cubicBezTo>
                  <a:cubicBezTo>
                    <a:pt x="3002" y="1807"/>
                    <a:pt x="3635" y="1668"/>
                    <a:pt x="4105" y="1405"/>
                  </a:cubicBezTo>
                  <a:cubicBezTo>
                    <a:pt x="4585" y="1109"/>
                    <a:pt x="4807" y="777"/>
                    <a:pt x="4807" y="407"/>
                  </a:cubicBezTo>
                  <a:lnTo>
                    <a:pt x="4843" y="13"/>
                  </a:lnTo>
                  <a:lnTo>
                    <a:pt x="4843" y="13"/>
                  </a:lnTo>
                  <a:cubicBezTo>
                    <a:pt x="4836" y="53"/>
                    <a:pt x="4807" y="115"/>
                    <a:pt x="4807" y="148"/>
                  </a:cubicBezTo>
                  <a:cubicBezTo>
                    <a:pt x="4807" y="185"/>
                    <a:pt x="4807" y="222"/>
                    <a:pt x="4770" y="259"/>
                  </a:cubicBezTo>
                  <a:cubicBezTo>
                    <a:pt x="4770" y="333"/>
                    <a:pt x="4733" y="370"/>
                    <a:pt x="4696" y="407"/>
                  </a:cubicBezTo>
                  <a:cubicBezTo>
                    <a:pt x="4696" y="444"/>
                    <a:pt x="4659" y="481"/>
                    <a:pt x="4659" y="518"/>
                  </a:cubicBezTo>
                  <a:cubicBezTo>
                    <a:pt x="4622" y="592"/>
                    <a:pt x="4548" y="629"/>
                    <a:pt x="4511" y="666"/>
                  </a:cubicBezTo>
                  <a:cubicBezTo>
                    <a:pt x="4474" y="703"/>
                    <a:pt x="4474" y="740"/>
                    <a:pt x="4437" y="777"/>
                  </a:cubicBezTo>
                  <a:cubicBezTo>
                    <a:pt x="4363" y="851"/>
                    <a:pt x="4252" y="925"/>
                    <a:pt x="4142" y="998"/>
                  </a:cubicBezTo>
                  <a:cubicBezTo>
                    <a:pt x="3661" y="1257"/>
                    <a:pt x="3042" y="1387"/>
                    <a:pt x="2427" y="1387"/>
                  </a:cubicBezTo>
                  <a:cubicBezTo>
                    <a:pt x="1812" y="1387"/>
                    <a:pt x="1202" y="1257"/>
                    <a:pt x="740" y="998"/>
                  </a:cubicBezTo>
                  <a:cubicBezTo>
                    <a:pt x="592" y="925"/>
                    <a:pt x="518" y="851"/>
                    <a:pt x="408" y="777"/>
                  </a:cubicBezTo>
                  <a:cubicBezTo>
                    <a:pt x="371" y="740"/>
                    <a:pt x="371" y="703"/>
                    <a:pt x="334" y="703"/>
                  </a:cubicBezTo>
                  <a:cubicBezTo>
                    <a:pt x="297" y="629"/>
                    <a:pt x="223" y="592"/>
                    <a:pt x="186" y="518"/>
                  </a:cubicBezTo>
                  <a:cubicBezTo>
                    <a:pt x="186" y="481"/>
                    <a:pt x="149" y="444"/>
                    <a:pt x="149" y="407"/>
                  </a:cubicBezTo>
                  <a:cubicBezTo>
                    <a:pt x="112" y="370"/>
                    <a:pt x="75" y="296"/>
                    <a:pt x="75" y="259"/>
                  </a:cubicBezTo>
                  <a:cubicBezTo>
                    <a:pt x="38" y="222"/>
                    <a:pt x="38" y="185"/>
                    <a:pt x="38" y="148"/>
                  </a:cubicBezTo>
                  <a:cubicBezTo>
                    <a:pt x="38" y="111"/>
                    <a:pt x="1" y="37"/>
                    <a:pt x="1"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83"/>
            <p:cNvSpPr/>
            <p:nvPr/>
          </p:nvSpPr>
          <p:spPr>
            <a:xfrm flipH="1">
              <a:off x="6142675" y="1682107"/>
              <a:ext cx="356081" cy="204340"/>
            </a:xfrm>
            <a:custGeom>
              <a:avLst/>
              <a:gdLst/>
              <a:ahLst/>
              <a:cxnLst/>
              <a:rect l="l" t="t" r="r" b="b"/>
              <a:pathLst>
                <a:path w="4881" h="2801" extrusionOk="0">
                  <a:moveTo>
                    <a:pt x="2418" y="0"/>
                  </a:moveTo>
                  <a:cubicBezTo>
                    <a:pt x="1803" y="0"/>
                    <a:pt x="1184" y="139"/>
                    <a:pt x="703" y="416"/>
                  </a:cubicBezTo>
                  <a:cubicBezTo>
                    <a:pt x="260" y="712"/>
                    <a:pt x="1" y="1045"/>
                    <a:pt x="1" y="1414"/>
                  </a:cubicBezTo>
                  <a:cubicBezTo>
                    <a:pt x="1" y="1451"/>
                    <a:pt x="38" y="1525"/>
                    <a:pt x="38" y="1562"/>
                  </a:cubicBezTo>
                  <a:cubicBezTo>
                    <a:pt x="38" y="1599"/>
                    <a:pt x="38" y="1636"/>
                    <a:pt x="75" y="1673"/>
                  </a:cubicBezTo>
                  <a:cubicBezTo>
                    <a:pt x="75" y="1710"/>
                    <a:pt x="112" y="1784"/>
                    <a:pt x="149" y="1821"/>
                  </a:cubicBezTo>
                  <a:cubicBezTo>
                    <a:pt x="149" y="1858"/>
                    <a:pt x="186" y="1895"/>
                    <a:pt x="186" y="1932"/>
                  </a:cubicBezTo>
                  <a:cubicBezTo>
                    <a:pt x="223" y="2006"/>
                    <a:pt x="297" y="2043"/>
                    <a:pt x="334" y="2117"/>
                  </a:cubicBezTo>
                  <a:cubicBezTo>
                    <a:pt x="371" y="2117"/>
                    <a:pt x="371" y="2154"/>
                    <a:pt x="408" y="2191"/>
                  </a:cubicBezTo>
                  <a:cubicBezTo>
                    <a:pt x="518" y="2265"/>
                    <a:pt x="592" y="2339"/>
                    <a:pt x="740" y="2412"/>
                  </a:cubicBezTo>
                  <a:cubicBezTo>
                    <a:pt x="1202" y="2671"/>
                    <a:pt x="1812" y="2801"/>
                    <a:pt x="2427" y="2801"/>
                  </a:cubicBezTo>
                  <a:cubicBezTo>
                    <a:pt x="3042" y="2801"/>
                    <a:pt x="3661" y="2671"/>
                    <a:pt x="4142" y="2412"/>
                  </a:cubicBezTo>
                  <a:cubicBezTo>
                    <a:pt x="4252" y="2339"/>
                    <a:pt x="4363" y="2265"/>
                    <a:pt x="4437" y="2191"/>
                  </a:cubicBezTo>
                  <a:cubicBezTo>
                    <a:pt x="4474" y="2154"/>
                    <a:pt x="4474" y="2117"/>
                    <a:pt x="4511" y="2080"/>
                  </a:cubicBezTo>
                  <a:cubicBezTo>
                    <a:pt x="4548" y="2043"/>
                    <a:pt x="4622" y="2006"/>
                    <a:pt x="4659" y="1932"/>
                  </a:cubicBezTo>
                  <a:cubicBezTo>
                    <a:pt x="4696" y="1895"/>
                    <a:pt x="4696" y="1858"/>
                    <a:pt x="4696" y="1821"/>
                  </a:cubicBezTo>
                  <a:cubicBezTo>
                    <a:pt x="4733" y="1784"/>
                    <a:pt x="4770" y="1747"/>
                    <a:pt x="4770" y="1673"/>
                  </a:cubicBezTo>
                  <a:cubicBezTo>
                    <a:pt x="4807" y="1636"/>
                    <a:pt x="4807" y="1599"/>
                    <a:pt x="4807" y="1562"/>
                  </a:cubicBezTo>
                  <a:cubicBezTo>
                    <a:pt x="4881" y="1155"/>
                    <a:pt x="4659" y="749"/>
                    <a:pt x="4105" y="416"/>
                  </a:cubicBezTo>
                  <a:cubicBezTo>
                    <a:pt x="3642" y="139"/>
                    <a:pt x="3032" y="0"/>
                    <a:pt x="2418"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83"/>
            <p:cNvSpPr/>
            <p:nvPr/>
          </p:nvSpPr>
          <p:spPr>
            <a:xfrm flipH="1">
              <a:off x="6145302" y="1742074"/>
              <a:ext cx="353455" cy="130877"/>
            </a:xfrm>
            <a:custGeom>
              <a:avLst/>
              <a:gdLst/>
              <a:ahLst/>
              <a:cxnLst/>
              <a:rect l="l" t="t" r="r" b="b"/>
              <a:pathLst>
                <a:path w="4845" h="1794" extrusionOk="0">
                  <a:moveTo>
                    <a:pt x="4844" y="1"/>
                  </a:moveTo>
                  <a:lnTo>
                    <a:pt x="4843" y="14"/>
                  </a:lnTo>
                  <a:lnTo>
                    <a:pt x="4843" y="14"/>
                  </a:lnTo>
                  <a:cubicBezTo>
                    <a:pt x="4844" y="9"/>
                    <a:pt x="4844" y="5"/>
                    <a:pt x="4844" y="1"/>
                  </a:cubicBezTo>
                  <a:close/>
                  <a:moveTo>
                    <a:pt x="1" y="1"/>
                  </a:moveTo>
                  <a:lnTo>
                    <a:pt x="1" y="407"/>
                  </a:lnTo>
                  <a:cubicBezTo>
                    <a:pt x="1" y="777"/>
                    <a:pt x="223" y="1110"/>
                    <a:pt x="703" y="1406"/>
                  </a:cubicBezTo>
                  <a:cubicBezTo>
                    <a:pt x="1165" y="1664"/>
                    <a:pt x="1785" y="1794"/>
                    <a:pt x="2404" y="1794"/>
                  </a:cubicBezTo>
                  <a:cubicBezTo>
                    <a:pt x="3023" y="1794"/>
                    <a:pt x="3642" y="1664"/>
                    <a:pt x="4105" y="1406"/>
                  </a:cubicBezTo>
                  <a:cubicBezTo>
                    <a:pt x="4585" y="1110"/>
                    <a:pt x="4807" y="777"/>
                    <a:pt x="4807" y="407"/>
                  </a:cubicBezTo>
                  <a:lnTo>
                    <a:pt x="4843" y="14"/>
                  </a:lnTo>
                  <a:lnTo>
                    <a:pt x="4843" y="14"/>
                  </a:lnTo>
                  <a:cubicBezTo>
                    <a:pt x="4836" y="53"/>
                    <a:pt x="4807" y="116"/>
                    <a:pt x="4807" y="149"/>
                  </a:cubicBezTo>
                  <a:cubicBezTo>
                    <a:pt x="4807" y="186"/>
                    <a:pt x="4807" y="223"/>
                    <a:pt x="4770" y="260"/>
                  </a:cubicBezTo>
                  <a:cubicBezTo>
                    <a:pt x="4770" y="297"/>
                    <a:pt x="4733" y="370"/>
                    <a:pt x="4696" y="407"/>
                  </a:cubicBezTo>
                  <a:cubicBezTo>
                    <a:pt x="4696" y="444"/>
                    <a:pt x="4659" y="481"/>
                    <a:pt x="4659" y="518"/>
                  </a:cubicBezTo>
                  <a:cubicBezTo>
                    <a:pt x="4622" y="592"/>
                    <a:pt x="4548" y="629"/>
                    <a:pt x="4511" y="666"/>
                  </a:cubicBezTo>
                  <a:cubicBezTo>
                    <a:pt x="4474" y="703"/>
                    <a:pt x="4474" y="740"/>
                    <a:pt x="4437" y="777"/>
                  </a:cubicBezTo>
                  <a:cubicBezTo>
                    <a:pt x="4363" y="851"/>
                    <a:pt x="4252" y="925"/>
                    <a:pt x="4142" y="962"/>
                  </a:cubicBezTo>
                  <a:cubicBezTo>
                    <a:pt x="3661" y="1239"/>
                    <a:pt x="3042" y="1378"/>
                    <a:pt x="2427" y="1378"/>
                  </a:cubicBezTo>
                  <a:cubicBezTo>
                    <a:pt x="1812" y="1378"/>
                    <a:pt x="1202" y="1239"/>
                    <a:pt x="740" y="962"/>
                  </a:cubicBezTo>
                  <a:cubicBezTo>
                    <a:pt x="592" y="925"/>
                    <a:pt x="518" y="851"/>
                    <a:pt x="408" y="777"/>
                  </a:cubicBezTo>
                  <a:cubicBezTo>
                    <a:pt x="371" y="740"/>
                    <a:pt x="371" y="703"/>
                    <a:pt x="334" y="666"/>
                  </a:cubicBezTo>
                  <a:cubicBezTo>
                    <a:pt x="297" y="629"/>
                    <a:pt x="223" y="592"/>
                    <a:pt x="186" y="518"/>
                  </a:cubicBezTo>
                  <a:cubicBezTo>
                    <a:pt x="186" y="481"/>
                    <a:pt x="149" y="444"/>
                    <a:pt x="149" y="407"/>
                  </a:cubicBezTo>
                  <a:cubicBezTo>
                    <a:pt x="112" y="370"/>
                    <a:pt x="75" y="297"/>
                    <a:pt x="75" y="260"/>
                  </a:cubicBezTo>
                  <a:cubicBezTo>
                    <a:pt x="38" y="223"/>
                    <a:pt x="38" y="186"/>
                    <a:pt x="38" y="149"/>
                  </a:cubicBezTo>
                  <a:cubicBezTo>
                    <a:pt x="38" y="75"/>
                    <a:pt x="1" y="38"/>
                    <a:pt x="1"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83"/>
            <p:cNvSpPr/>
            <p:nvPr/>
          </p:nvSpPr>
          <p:spPr>
            <a:xfrm flipH="1">
              <a:off x="6142675" y="1638919"/>
              <a:ext cx="356081" cy="203683"/>
            </a:xfrm>
            <a:custGeom>
              <a:avLst/>
              <a:gdLst/>
              <a:ahLst/>
              <a:cxnLst/>
              <a:rect l="l" t="t" r="r" b="b"/>
              <a:pathLst>
                <a:path w="4881" h="2792" extrusionOk="0">
                  <a:moveTo>
                    <a:pt x="2418" y="1"/>
                  </a:moveTo>
                  <a:cubicBezTo>
                    <a:pt x="1803" y="1"/>
                    <a:pt x="1184" y="139"/>
                    <a:pt x="703" y="417"/>
                  </a:cubicBezTo>
                  <a:cubicBezTo>
                    <a:pt x="260" y="675"/>
                    <a:pt x="1" y="1045"/>
                    <a:pt x="1" y="1415"/>
                  </a:cubicBezTo>
                  <a:cubicBezTo>
                    <a:pt x="1" y="1452"/>
                    <a:pt x="38" y="1489"/>
                    <a:pt x="38" y="1563"/>
                  </a:cubicBezTo>
                  <a:cubicBezTo>
                    <a:pt x="38" y="1600"/>
                    <a:pt x="38" y="1637"/>
                    <a:pt x="75" y="1674"/>
                  </a:cubicBezTo>
                  <a:cubicBezTo>
                    <a:pt x="75" y="1711"/>
                    <a:pt x="112" y="1784"/>
                    <a:pt x="149" y="1821"/>
                  </a:cubicBezTo>
                  <a:cubicBezTo>
                    <a:pt x="149" y="1858"/>
                    <a:pt x="186" y="1895"/>
                    <a:pt x="186" y="1932"/>
                  </a:cubicBezTo>
                  <a:cubicBezTo>
                    <a:pt x="223" y="2006"/>
                    <a:pt x="297" y="2043"/>
                    <a:pt x="334" y="2080"/>
                  </a:cubicBezTo>
                  <a:cubicBezTo>
                    <a:pt x="371" y="2117"/>
                    <a:pt x="371" y="2154"/>
                    <a:pt x="408" y="2191"/>
                  </a:cubicBezTo>
                  <a:cubicBezTo>
                    <a:pt x="518" y="2265"/>
                    <a:pt x="592" y="2339"/>
                    <a:pt x="740" y="2376"/>
                  </a:cubicBezTo>
                  <a:cubicBezTo>
                    <a:pt x="1202" y="2653"/>
                    <a:pt x="1812" y="2792"/>
                    <a:pt x="2427" y="2792"/>
                  </a:cubicBezTo>
                  <a:cubicBezTo>
                    <a:pt x="3042" y="2792"/>
                    <a:pt x="3661" y="2653"/>
                    <a:pt x="4142" y="2376"/>
                  </a:cubicBezTo>
                  <a:cubicBezTo>
                    <a:pt x="4252" y="2339"/>
                    <a:pt x="4363" y="2265"/>
                    <a:pt x="4437" y="2191"/>
                  </a:cubicBezTo>
                  <a:cubicBezTo>
                    <a:pt x="4474" y="2154"/>
                    <a:pt x="4474" y="2117"/>
                    <a:pt x="4511" y="2080"/>
                  </a:cubicBezTo>
                  <a:cubicBezTo>
                    <a:pt x="4548" y="2043"/>
                    <a:pt x="4622" y="2006"/>
                    <a:pt x="4659" y="1932"/>
                  </a:cubicBezTo>
                  <a:cubicBezTo>
                    <a:pt x="4696" y="1895"/>
                    <a:pt x="4696" y="1858"/>
                    <a:pt x="4696" y="1821"/>
                  </a:cubicBezTo>
                  <a:cubicBezTo>
                    <a:pt x="4733" y="1784"/>
                    <a:pt x="4770" y="1711"/>
                    <a:pt x="4770" y="1674"/>
                  </a:cubicBezTo>
                  <a:cubicBezTo>
                    <a:pt x="4807" y="1637"/>
                    <a:pt x="4807" y="1600"/>
                    <a:pt x="4807" y="1563"/>
                  </a:cubicBezTo>
                  <a:cubicBezTo>
                    <a:pt x="4881" y="1156"/>
                    <a:pt x="4659" y="749"/>
                    <a:pt x="4105" y="417"/>
                  </a:cubicBezTo>
                  <a:cubicBezTo>
                    <a:pt x="3642" y="139"/>
                    <a:pt x="3032" y="1"/>
                    <a:pt x="2418"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83"/>
            <p:cNvSpPr/>
            <p:nvPr/>
          </p:nvSpPr>
          <p:spPr>
            <a:xfrm flipH="1">
              <a:off x="6574190" y="1998284"/>
              <a:ext cx="21667" cy="43261"/>
            </a:xfrm>
            <a:custGeom>
              <a:avLst/>
              <a:gdLst/>
              <a:ahLst/>
              <a:cxnLst/>
              <a:rect l="l" t="t" r="r" b="b"/>
              <a:pathLst>
                <a:path w="297" h="593" extrusionOk="0">
                  <a:moveTo>
                    <a:pt x="297" y="1"/>
                  </a:moveTo>
                  <a:lnTo>
                    <a:pt x="1" y="186"/>
                  </a:lnTo>
                  <a:lnTo>
                    <a:pt x="1" y="408"/>
                  </a:lnTo>
                  <a:lnTo>
                    <a:pt x="297" y="592"/>
                  </a:lnTo>
                  <a:lnTo>
                    <a:pt x="297"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83"/>
            <p:cNvSpPr/>
            <p:nvPr/>
          </p:nvSpPr>
          <p:spPr>
            <a:xfrm flipH="1">
              <a:off x="6439300" y="1847272"/>
              <a:ext cx="156556" cy="27065"/>
            </a:xfrm>
            <a:custGeom>
              <a:avLst/>
              <a:gdLst/>
              <a:ahLst/>
              <a:cxnLst/>
              <a:rect l="l" t="t" r="r" b="b"/>
              <a:pathLst>
                <a:path w="2146" h="371" extrusionOk="0">
                  <a:moveTo>
                    <a:pt x="1" y="1"/>
                  </a:moveTo>
                  <a:lnTo>
                    <a:pt x="297" y="185"/>
                  </a:lnTo>
                  <a:lnTo>
                    <a:pt x="2145" y="370"/>
                  </a:lnTo>
                  <a:lnTo>
                    <a:pt x="1812" y="185"/>
                  </a:lnTo>
                  <a:lnTo>
                    <a:pt x="1"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83"/>
            <p:cNvSpPr/>
            <p:nvPr/>
          </p:nvSpPr>
          <p:spPr>
            <a:xfrm flipH="1">
              <a:off x="6574190" y="1847272"/>
              <a:ext cx="21667" cy="56684"/>
            </a:xfrm>
            <a:custGeom>
              <a:avLst/>
              <a:gdLst/>
              <a:ahLst/>
              <a:cxnLst/>
              <a:rect l="l" t="t" r="r" b="b"/>
              <a:pathLst>
                <a:path w="297" h="777" extrusionOk="0">
                  <a:moveTo>
                    <a:pt x="1" y="1"/>
                  </a:moveTo>
                  <a:lnTo>
                    <a:pt x="1" y="592"/>
                  </a:lnTo>
                  <a:lnTo>
                    <a:pt x="297" y="777"/>
                  </a:lnTo>
                  <a:lnTo>
                    <a:pt x="297" y="185"/>
                  </a:lnTo>
                  <a:lnTo>
                    <a:pt x="1"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83"/>
            <p:cNvSpPr/>
            <p:nvPr/>
          </p:nvSpPr>
          <p:spPr>
            <a:xfrm flipH="1">
              <a:off x="6574190" y="1890460"/>
              <a:ext cx="121393" cy="83677"/>
            </a:xfrm>
            <a:custGeom>
              <a:avLst/>
              <a:gdLst/>
              <a:ahLst/>
              <a:cxnLst/>
              <a:rect l="l" t="t" r="r" b="b"/>
              <a:pathLst>
                <a:path w="1664" h="1147" extrusionOk="0">
                  <a:moveTo>
                    <a:pt x="1368" y="0"/>
                  </a:moveTo>
                  <a:lnTo>
                    <a:pt x="0" y="777"/>
                  </a:lnTo>
                  <a:lnTo>
                    <a:pt x="0" y="1146"/>
                  </a:lnTo>
                  <a:lnTo>
                    <a:pt x="1664" y="185"/>
                  </a:lnTo>
                  <a:lnTo>
                    <a:pt x="1368"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83"/>
            <p:cNvSpPr/>
            <p:nvPr/>
          </p:nvSpPr>
          <p:spPr>
            <a:xfrm flipH="1">
              <a:off x="6695582" y="1917379"/>
              <a:ext cx="156483" cy="180776"/>
            </a:xfrm>
            <a:custGeom>
              <a:avLst/>
              <a:gdLst/>
              <a:ahLst/>
              <a:cxnLst/>
              <a:rect l="l" t="t" r="r" b="b"/>
              <a:pathLst>
                <a:path w="2145" h="2478" extrusionOk="0">
                  <a:moveTo>
                    <a:pt x="1812" y="1"/>
                  </a:moveTo>
                  <a:lnTo>
                    <a:pt x="1" y="2293"/>
                  </a:lnTo>
                  <a:lnTo>
                    <a:pt x="296" y="2478"/>
                  </a:lnTo>
                  <a:lnTo>
                    <a:pt x="2145" y="186"/>
                  </a:lnTo>
                  <a:lnTo>
                    <a:pt x="1812"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83"/>
            <p:cNvSpPr/>
            <p:nvPr/>
          </p:nvSpPr>
          <p:spPr>
            <a:xfrm flipH="1">
              <a:off x="6439300" y="1860768"/>
              <a:ext cx="391171" cy="250884"/>
            </a:xfrm>
            <a:custGeom>
              <a:avLst/>
              <a:gdLst/>
              <a:ahLst/>
              <a:cxnLst/>
              <a:rect l="l" t="t" r="r" b="b"/>
              <a:pathLst>
                <a:path w="5362" h="3439" extrusionOk="0">
                  <a:moveTo>
                    <a:pt x="3513" y="0"/>
                  </a:moveTo>
                  <a:lnTo>
                    <a:pt x="3513" y="592"/>
                  </a:lnTo>
                  <a:lnTo>
                    <a:pt x="1849" y="1553"/>
                  </a:lnTo>
                  <a:lnTo>
                    <a:pt x="1849" y="1184"/>
                  </a:lnTo>
                  <a:lnTo>
                    <a:pt x="1849" y="962"/>
                  </a:lnTo>
                  <a:lnTo>
                    <a:pt x="0" y="3254"/>
                  </a:lnTo>
                  <a:lnTo>
                    <a:pt x="1849" y="3439"/>
                  </a:lnTo>
                  <a:lnTo>
                    <a:pt x="1849" y="2847"/>
                  </a:lnTo>
                  <a:lnTo>
                    <a:pt x="3217" y="2071"/>
                  </a:lnTo>
                  <a:lnTo>
                    <a:pt x="3513" y="1886"/>
                  </a:lnTo>
                  <a:lnTo>
                    <a:pt x="3513" y="2477"/>
                  </a:lnTo>
                  <a:lnTo>
                    <a:pt x="5361" y="185"/>
                  </a:lnTo>
                  <a:lnTo>
                    <a:pt x="3513"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83"/>
            <p:cNvSpPr/>
            <p:nvPr/>
          </p:nvSpPr>
          <p:spPr>
            <a:xfrm flipH="1">
              <a:off x="6280191" y="2278787"/>
              <a:ext cx="353382" cy="132919"/>
            </a:xfrm>
            <a:custGeom>
              <a:avLst/>
              <a:gdLst/>
              <a:ahLst/>
              <a:cxnLst/>
              <a:rect l="l" t="t" r="r" b="b"/>
              <a:pathLst>
                <a:path w="4844" h="1822" extrusionOk="0">
                  <a:moveTo>
                    <a:pt x="4843" y="38"/>
                  </a:moveTo>
                  <a:lnTo>
                    <a:pt x="4843" y="49"/>
                  </a:lnTo>
                  <a:lnTo>
                    <a:pt x="4843" y="49"/>
                  </a:lnTo>
                  <a:cubicBezTo>
                    <a:pt x="4843" y="45"/>
                    <a:pt x="4843" y="41"/>
                    <a:pt x="4843" y="38"/>
                  </a:cubicBezTo>
                  <a:close/>
                  <a:moveTo>
                    <a:pt x="0" y="1"/>
                  </a:moveTo>
                  <a:lnTo>
                    <a:pt x="0" y="408"/>
                  </a:lnTo>
                  <a:cubicBezTo>
                    <a:pt x="0" y="777"/>
                    <a:pt x="222" y="1147"/>
                    <a:pt x="703" y="1406"/>
                  </a:cubicBezTo>
                  <a:cubicBezTo>
                    <a:pt x="1183" y="1683"/>
                    <a:pt x="1803" y="1822"/>
                    <a:pt x="2417" y="1822"/>
                  </a:cubicBezTo>
                  <a:cubicBezTo>
                    <a:pt x="3032" y="1822"/>
                    <a:pt x="3642" y="1683"/>
                    <a:pt x="4104" y="1406"/>
                  </a:cubicBezTo>
                  <a:cubicBezTo>
                    <a:pt x="4585" y="1147"/>
                    <a:pt x="4807" y="777"/>
                    <a:pt x="4807" y="445"/>
                  </a:cubicBezTo>
                  <a:lnTo>
                    <a:pt x="4843" y="49"/>
                  </a:lnTo>
                  <a:lnTo>
                    <a:pt x="4843" y="49"/>
                  </a:lnTo>
                  <a:cubicBezTo>
                    <a:pt x="4837" y="82"/>
                    <a:pt x="4807" y="119"/>
                    <a:pt x="4807" y="186"/>
                  </a:cubicBezTo>
                  <a:cubicBezTo>
                    <a:pt x="4807" y="223"/>
                    <a:pt x="4807" y="260"/>
                    <a:pt x="4770" y="297"/>
                  </a:cubicBezTo>
                  <a:cubicBezTo>
                    <a:pt x="4770" y="334"/>
                    <a:pt x="4733" y="371"/>
                    <a:pt x="4696" y="445"/>
                  </a:cubicBezTo>
                  <a:cubicBezTo>
                    <a:pt x="4696" y="482"/>
                    <a:pt x="4659" y="519"/>
                    <a:pt x="4659" y="555"/>
                  </a:cubicBezTo>
                  <a:cubicBezTo>
                    <a:pt x="4622" y="592"/>
                    <a:pt x="4548" y="666"/>
                    <a:pt x="4511" y="703"/>
                  </a:cubicBezTo>
                  <a:cubicBezTo>
                    <a:pt x="4474" y="740"/>
                    <a:pt x="4474" y="740"/>
                    <a:pt x="4437" y="777"/>
                  </a:cubicBezTo>
                  <a:cubicBezTo>
                    <a:pt x="4363" y="851"/>
                    <a:pt x="4252" y="925"/>
                    <a:pt x="4141" y="999"/>
                  </a:cubicBezTo>
                  <a:cubicBezTo>
                    <a:pt x="3660" y="1276"/>
                    <a:pt x="3041" y="1415"/>
                    <a:pt x="2427" y="1415"/>
                  </a:cubicBezTo>
                  <a:cubicBezTo>
                    <a:pt x="1812" y="1415"/>
                    <a:pt x="1202" y="1276"/>
                    <a:pt x="740" y="999"/>
                  </a:cubicBezTo>
                  <a:cubicBezTo>
                    <a:pt x="592" y="925"/>
                    <a:pt x="518" y="851"/>
                    <a:pt x="407" y="777"/>
                  </a:cubicBezTo>
                  <a:cubicBezTo>
                    <a:pt x="370" y="740"/>
                    <a:pt x="370" y="740"/>
                    <a:pt x="333" y="703"/>
                  </a:cubicBezTo>
                  <a:cubicBezTo>
                    <a:pt x="296" y="666"/>
                    <a:pt x="222" y="592"/>
                    <a:pt x="185" y="555"/>
                  </a:cubicBezTo>
                  <a:cubicBezTo>
                    <a:pt x="185" y="519"/>
                    <a:pt x="148" y="482"/>
                    <a:pt x="148" y="445"/>
                  </a:cubicBezTo>
                  <a:cubicBezTo>
                    <a:pt x="111" y="371"/>
                    <a:pt x="74" y="334"/>
                    <a:pt x="74" y="260"/>
                  </a:cubicBezTo>
                  <a:cubicBezTo>
                    <a:pt x="37" y="223"/>
                    <a:pt x="37" y="186"/>
                    <a:pt x="37" y="149"/>
                  </a:cubicBezTo>
                  <a:cubicBezTo>
                    <a:pt x="37" y="112"/>
                    <a:pt x="0" y="75"/>
                    <a:pt x="0"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83"/>
            <p:cNvSpPr/>
            <p:nvPr/>
          </p:nvSpPr>
          <p:spPr>
            <a:xfrm flipH="1">
              <a:off x="6277492" y="2178331"/>
              <a:ext cx="356081" cy="203756"/>
            </a:xfrm>
            <a:custGeom>
              <a:avLst/>
              <a:gdLst/>
              <a:ahLst/>
              <a:cxnLst/>
              <a:rect l="l" t="t" r="r" b="b"/>
              <a:pathLst>
                <a:path w="4881" h="2793" extrusionOk="0">
                  <a:moveTo>
                    <a:pt x="2417" y="1"/>
                  </a:moveTo>
                  <a:cubicBezTo>
                    <a:pt x="1803" y="1"/>
                    <a:pt x="1183" y="139"/>
                    <a:pt x="703" y="417"/>
                  </a:cubicBezTo>
                  <a:cubicBezTo>
                    <a:pt x="259" y="675"/>
                    <a:pt x="0" y="1045"/>
                    <a:pt x="0" y="1378"/>
                  </a:cubicBezTo>
                  <a:cubicBezTo>
                    <a:pt x="0" y="1452"/>
                    <a:pt x="37" y="1489"/>
                    <a:pt x="37" y="1526"/>
                  </a:cubicBezTo>
                  <a:cubicBezTo>
                    <a:pt x="37" y="1563"/>
                    <a:pt x="37" y="1600"/>
                    <a:pt x="74" y="1637"/>
                  </a:cubicBezTo>
                  <a:cubicBezTo>
                    <a:pt x="74" y="1711"/>
                    <a:pt x="111" y="1748"/>
                    <a:pt x="148" y="1822"/>
                  </a:cubicBezTo>
                  <a:cubicBezTo>
                    <a:pt x="148" y="1859"/>
                    <a:pt x="185" y="1896"/>
                    <a:pt x="185" y="1932"/>
                  </a:cubicBezTo>
                  <a:cubicBezTo>
                    <a:pt x="222" y="1969"/>
                    <a:pt x="296" y="2043"/>
                    <a:pt x="333" y="2080"/>
                  </a:cubicBezTo>
                  <a:cubicBezTo>
                    <a:pt x="370" y="2117"/>
                    <a:pt x="370" y="2117"/>
                    <a:pt x="407" y="2154"/>
                  </a:cubicBezTo>
                  <a:cubicBezTo>
                    <a:pt x="518" y="2228"/>
                    <a:pt x="592" y="2302"/>
                    <a:pt x="740" y="2376"/>
                  </a:cubicBezTo>
                  <a:cubicBezTo>
                    <a:pt x="1202" y="2653"/>
                    <a:pt x="1812" y="2792"/>
                    <a:pt x="2427" y="2792"/>
                  </a:cubicBezTo>
                  <a:cubicBezTo>
                    <a:pt x="3041" y="2792"/>
                    <a:pt x="3660" y="2653"/>
                    <a:pt x="4141" y="2376"/>
                  </a:cubicBezTo>
                  <a:cubicBezTo>
                    <a:pt x="4252" y="2302"/>
                    <a:pt x="4363" y="2228"/>
                    <a:pt x="4437" y="2154"/>
                  </a:cubicBezTo>
                  <a:cubicBezTo>
                    <a:pt x="4474" y="2117"/>
                    <a:pt x="4474" y="2117"/>
                    <a:pt x="4511" y="2080"/>
                  </a:cubicBezTo>
                  <a:cubicBezTo>
                    <a:pt x="4548" y="2043"/>
                    <a:pt x="4622" y="1969"/>
                    <a:pt x="4659" y="1932"/>
                  </a:cubicBezTo>
                  <a:cubicBezTo>
                    <a:pt x="4659" y="1896"/>
                    <a:pt x="4696" y="1859"/>
                    <a:pt x="4696" y="1822"/>
                  </a:cubicBezTo>
                  <a:cubicBezTo>
                    <a:pt x="4733" y="1748"/>
                    <a:pt x="4770" y="1711"/>
                    <a:pt x="4770" y="1674"/>
                  </a:cubicBezTo>
                  <a:cubicBezTo>
                    <a:pt x="4807" y="1637"/>
                    <a:pt x="4807" y="1600"/>
                    <a:pt x="4807" y="1563"/>
                  </a:cubicBezTo>
                  <a:cubicBezTo>
                    <a:pt x="4880" y="1156"/>
                    <a:pt x="4659" y="712"/>
                    <a:pt x="4104" y="417"/>
                  </a:cubicBezTo>
                  <a:cubicBezTo>
                    <a:pt x="3642" y="139"/>
                    <a:pt x="3032" y="1"/>
                    <a:pt x="2417"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83"/>
            <p:cNvSpPr/>
            <p:nvPr/>
          </p:nvSpPr>
          <p:spPr>
            <a:xfrm flipH="1">
              <a:off x="6280191" y="2235672"/>
              <a:ext cx="353382" cy="132919"/>
            </a:xfrm>
            <a:custGeom>
              <a:avLst/>
              <a:gdLst/>
              <a:ahLst/>
              <a:cxnLst/>
              <a:rect l="l" t="t" r="r" b="b"/>
              <a:pathLst>
                <a:path w="4844" h="1822" extrusionOk="0">
                  <a:moveTo>
                    <a:pt x="4843" y="0"/>
                  </a:moveTo>
                  <a:lnTo>
                    <a:pt x="4841" y="36"/>
                  </a:lnTo>
                  <a:lnTo>
                    <a:pt x="4841" y="36"/>
                  </a:lnTo>
                  <a:cubicBezTo>
                    <a:pt x="4842" y="25"/>
                    <a:pt x="4843" y="13"/>
                    <a:pt x="4843" y="0"/>
                  </a:cubicBezTo>
                  <a:close/>
                  <a:moveTo>
                    <a:pt x="0" y="0"/>
                  </a:moveTo>
                  <a:lnTo>
                    <a:pt x="0" y="407"/>
                  </a:lnTo>
                  <a:cubicBezTo>
                    <a:pt x="0" y="777"/>
                    <a:pt x="222" y="1146"/>
                    <a:pt x="703" y="1405"/>
                  </a:cubicBezTo>
                  <a:cubicBezTo>
                    <a:pt x="1183" y="1683"/>
                    <a:pt x="1803" y="1821"/>
                    <a:pt x="2417" y="1821"/>
                  </a:cubicBezTo>
                  <a:cubicBezTo>
                    <a:pt x="3032" y="1821"/>
                    <a:pt x="3642" y="1683"/>
                    <a:pt x="4104" y="1405"/>
                  </a:cubicBezTo>
                  <a:cubicBezTo>
                    <a:pt x="4585" y="1146"/>
                    <a:pt x="4807" y="777"/>
                    <a:pt x="4807" y="444"/>
                  </a:cubicBezTo>
                  <a:lnTo>
                    <a:pt x="4841" y="36"/>
                  </a:lnTo>
                  <a:lnTo>
                    <a:pt x="4841" y="36"/>
                  </a:lnTo>
                  <a:cubicBezTo>
                    <a:pt x="4832" y="88"/>
                    <a:pt x="4807" y="124"/>
                    <a:pt x="4807" y="185"/>
                  </a:cubicBezTo>
                  <a:cubicBezTo>
                    <a:pt x="4807" y="222"/>
                    <a:pt x="4807" y="259"/>
                    <a:pt x="4770" y="296"/>
                  </a:cubicBezTo>
                  <a:cubicBezTo>
                    <a:pt x="4770" y="333"/>
                    <a:pt x="4733" y="370"/>
                    <a:pt x="4696" y="444"/>
                  </a:cubicBezTo>
                  <a:cubicBezTo>
                    <a:pt x="4696" y="481"/>
                    <a:pt x="4659" y="518"/>
                    <a:pt x="4659" y="555"/>
                  </a:cubicBezTo>
                  <a:cubicBezTo>
                    <a:pt x="4622" y="592"/>
                    <a:pt x="4548" y="629"/>
                    <a:pt x="4511" y="703"/>
                  </a:cubicBezTo>
                  <a:cubicBezTo>
                    <a:pt x="4474" y="740"/>
                    <a:pt x="4474" y="740"/>
                    <a:pt x="4437" y="777"/>
                  </a:cubicBezTo>
                  <a:cubicBezTo>
                    <a:pt x="4363" y="851"/>
                    <a:pt x="4252" y="925"/>
                    <a:pt x="4141" y="999"/>
                  </a:cubicBezTo>
                  <a:cubicBezTo>
                    <a:pt x="3660" y="1276"/>
                    <a:pt x="3041" y="1415"/>
                    <a:pt x="2427" y="1415"/>
                  </a:cubicBezTo>
                  <a:cubicBezTo>
                    <a:pt x="1812" y="1415"/>
                    <a:pt x="1202" y="1276"/>
                    <a:pt x="740" y="999"/>
                  </a:cubicBezTo>
                  <a:cubicBezTo>
                    <a:pt x="592" y="925"/>
                    <a:pt x="518" y="851"/>
                    <a:pt x="407" y="777"/>
                  </a:cubicBezTo>
                  <a:cubicBezTo>
                    <a:pt x="370" y="740"/>
                    <a:pt x="370" y="740"/>
                    <a:pt x="333" y="703"/>
                  </a:cubicBezTo>
                  <a:cubicBezTo>
                    <a:pt x="296" y="666"/>
                    <a:pt x="222" y="592"/>
                    <a:pt x="185" y="518"/>
                  </a:cubicBezTo>
                  <a:cubicBezTo>
                    <a:pt x="185" y="518"/>
                    <a:pt x="148" y="481"/>
                    <a:pt x="148" y="444"/>
                  </a:cubicBezTo>
                  <a:cubicBezTo>
                    <a:pt x="111" y="370"/>
                    <a:pt x="74" y="333"/>
                    <a:pt x="74" y="259"/>
                  </a:cubicBezTo>
                  <a:cubicBezTo>
                    <a:pt x="37" y="222"/>
                    <a:pt x="37" y="185"/>
                    <a:pt x="37" y="148"/>
                  </a:cubicBezTo>
                  <a:cubicBezTo>
                    <a:pt x="37" y="111"/>
                    <a:pt x="0" y="74"/>
                    <a:pt x="0"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83"/>
            <p:cNvSpPr/>
            <p:nvPr/>
          </p:nvSpPr>
          <p:spPr>
            <a:xfrm flipH="1">
              <a:off x="6277492" y="2135216"/>
              <a:ext cx="356081" cy="203683"/>
            </a:xfrm>
            <a:custGeom>
              <a:avLst/>
              <a:gdLst/>
              <a:ahLst/>
              <a:cxnLst/>
              <a:rect l="l" t="t" r="r" b="b"/>
              <a:pathLst>
                <a:path w="4881" h="2792" extrusionOk="0">
                  <a:moveTo>
                    <a:pt x="2417" y="0"/>
                  </a:moveTo>
                  <a:cubicBezTo>
                    <a:pt x="1803" y="0"/>
                    <a:pt x="1183" y="139"/>
                    <a:pt x="703" y="416"/>
                  </a:cubicBezTo>
                  <a:cubicBezTo>
                    <a:pt x="259" y="675"/>
                    <a:pt x="0" y="1045"/>
                    <a:pt x="0" y="1377"/>
                  </a:cubicBezTo>
                  <a:cubicBezTo>
                    <a:pt x="0" y="1451"/>
                    <a:pt x="37" y="1488"/>
                    <a:pt x="37" y="1525"/>
                  </a:cubicBezTo>
                  <a:cubicBezTo>
                    <a:pt x="37" y="1562"/>
                    <a:pt x="37" y="1599"/>
                    <a:pt x="74" y="1636"/>
                  </a:cubicBezTo>
                  <a:cubicBezTo>
                    <a:pt x="74" y="1710"/>
                    <a:pt x="111" y="1747"/>
                    <a:pt x="148" y="1821"/>
                  </a:cubicBezTo>
                  <a:cubicBezTo>
                    <a:pt x="148" y="1858"/>
                    <a:pt x="185" y="1895"/>
                    <a:pt x="185" y="1895"/>
                  </a:cubicBezTo>
                  <a:cubicBezTo>
                    <a:pt x="222" y="1969"/>
                    <a:pt x="296" y="2043"/>
                    <a:pt x="333" y="2080"/>
                  </a:cubicBezTo>
                  <a:cubicBezTo>
                    <a:pt x="370" y="2117"/>
                    <a:pt x="370" y="2117"/>
                    <a:pt x="407" y="2154"/>
                  </a:cubicBezTo>
                  <a:cubicBezTo>
                    <a:pt x="518" y="2228"/>
                    <a:pt x="592" y="2302"/>
                    <a:pt x="740" y="2376"/>
                  </a:cubicBezTo>
                  <a:cubicBezTo>
                    <a:pt x="1202" y="2653"/>
                    <a:pt x="1812" y="2792"/>
                    <a:pt x="2427" y="2792"/>
                  </a:cubicBezTo>
                  <a:cubicBezTo>
                    <a:pt x="3041" y="2792"/>
                    <a:pt x="3660" y="2653"/>
                    <a:pt x="4141" y="2376"/>
                  </a:cubicBezTo>
                  <a:cubicBezTo>
                    <a:pt x="4252" y="2302"/>
                    <a:pt x="4363" y="2228"/>
                    <a:pt x="4437" y="2154"/>
                  </a:cubicBezTo>
                  <a:cubicBezTo>
                    <a:pt x="4474" y="2117"/>
                    <a:pt x="4474" y="2117"/>
                    <a:pt x="4511" y="2080"/>
                  </a:cubicBezTo>
                  <a:cubicBezTo>
                    <a:pt x="4548" y="2006"/>
                    <a:pt x="4622" y="1969"/>
                    <a:pt x="4659" y="1932"/>
                  </a:cubicBezTo>
                  <a:cubicBezTo>
                    <a:pt x="4659" y="1895"/>
                    <a:pt x="4696" y="1858"/>
                    <a:pt x="4696" y="1821"/>
                  </a:cubicBezTo>
                  <a:cubicBezTo>
                    <a:pt x="4733" y="1747"/>
                    <a:pt x="4770" y="1710"/>
                    <a:pt x="4770" y="1673"/>
                  </a:cubicBezTo>
                  <a:cubicBezTo>
                    <a:pt x="4807" y="1636"/>
                    <a:pt x="4807" y="1599"/>
                    <a:pt x="4807" y="1562"/>
                  </a:cubicBezTo>
                  <a:cubicBezTo>
                    <a:pt x="4880" y="1156"/>
                    <a:pt x="4659" y="712"/>
                    <a:pt x="4104" y="416"/>
                  </a:cubicBezTo>
                  <a:cubicBezTo>
                    <a:pt x="3642" y="139"/>
                    <a:pt x="3032" y="0"/>
                    <a:pt x="2417"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83"/>
            <p:cNvSpPr/>
            <p:nvPr/>
          </p:nvSpPr>
          <p:spPr>
            <a:xfrm flipH="1">
              <a:off x="6280191" y="2192484"/>
              <a:ext cx="353382" cy="132919"/>
            </a:xfrm>
            <a:custGeom>
              <a:avLst/>
              <a:gdLst/>
              <a:ahLst/>
              <a:cxnLst/>
              <a:rect l="l" t="t" r="r" b="b"/>
              <a:pathLst>
                <a:path w="4844" h="1822" extrusionOk="0">
                  <a:moveTo>
                    <a:pt x="4843" y="1"/>
                  </a:moveTo>
                  <a:lnTo>
                    <a:pt x="4841" y="36"/>
                  </a:lnTo>
                  <a:lnTo>
                    <a:pt x="4841" y="36"/>
                  </a:lnTo>
                  <a:cubicBezTo>
                    <a:pt x="4842" y="25"/>
                    <a:pt x="4843" y="14"/>
                    <a:pt x="4843" y="1"/>
                  </a:cubicBezTo>
                  <a:close/>
                  <a:moveTo>
                    <a:pt x="0" y="1"/>
                  </a:moveTo>
                  <a:lnTo>
                    <a:pt x="0" y="408"/>
                  </a:lnTo>
                  <a:cubicBezTo>
                    <a:pt x="0" y="777"/>
                    <a:pt x="222" y="1147"/>
                    <a:pt x="703" y="1406"/>
                  </a:cubicBezTo>
                  <a:cubicBezTo>
                    <a:pt x="1183" y="1683"/>
                    <a:pt x="1803" y="1822"/>
                    <a:pt x="2417" y="1822"/>
                  </a:cubicBezTo>
                  <a:cubicBezTo>
                    <a:pt x="3032" y="1822"/>
                    <a:pt x="3642" y="1683"/>
                    <a:pt x="4104" y="1406"/>
                  </a:cubicBezTo>
                  <a:cubicBezTo>
                    <a:pt x="4585" y="1147"/>
                    <a:pt x="4807" y="777"/>
                    <a:pt x="4807" y="444"/>
                  </a:cubicBezTo>
                  <a:lnTo>
                    <a:pt x="4841" y="36"/>
                  </a:lnTo>
                  <a:lnTo>
                    <a:pt x="4841" y="36"/>
                  </a:lnTo>
                  <a:cubicBezTo>
                    <a:pt x="4832" y="88"/>
                    <a:pt x="4807" y="118"/>
                    <a:pt x="4807" y="149"/>
                  </a:cubicBezTo>
                  <a:cubicBezTo>
                    <a:pt x="4807" y="223"/>
                    <a:pt x="4807" y="260"/>
                    <a:pt x="4770" y="297"/>
                  </a:cubicBezTo>
                  <a:cubicBezTo>
                    <a:pt x="4770" y="334"/>
                    <a:pt x="4733" y="371"/>
                    <a:pt x="4696" y="444"/>
                  </a:cubicBezTo>
                  <a:cubicBezTo>
                    <a:pt x="4696" y="481"/>
                    <a:pt x="4659" y="518"/>
                    <a:pt x="4659" y="555"/>
                  </a:cubicBezTo>
                  <a:cubicBezTo>
                    <a:pt x="4622" y="592"/>
                    <a:pt x="4548" y="629"/>
                    <a:pt x="4511" y="703"/>
                  </a:cubicBezTo>
                  <a:cubicBezTo>
                    <a:pt x="4474" y="740"/>
                    <a:pt x="4474" y="740"/>
                    <a:pt x="4437" y="777"/>
                  </a:cubicBezTo>
                  <a:cubicBezTo>
                    <a:pt x="4363" y="851"/>
                    <a:pt x="4252" y="925"/>
                    <a:pt x="4141" y="999"/>
                  </a:cubicBezTo>
                  <a:cubicBezTo>
                    <a:pt x="3660" y="1276"/>
                    <a:pt x="3041" y="1415"/>
                    <a:pt x="2427" y="1415"/>
                  </a:cubicBezTo>
                  <a:cubicBezTo>
                    <a:pt x="1812" y="1415"/>
                    <a:pt x="1202" y="1276"/>
                    <a:pt x="740" y="999"/>
                  </a:cubicBezTo>
                  <a:cubicBezTo>
                    <a:pt x="592" y="925"/>
                    <a:pt x="518" y="851"/>
                    <a:pt x="407" y="777"/>
                  </a:cubicBezTo>
                  <a:cubicBezTo>
                    <a:pt x="370" y="740"/>
                    <a:pt x="370" y="740"/>
                    <a:pt x="333" y="703"/>
                  </a:cubicBezTo>
                  <a:cubicBezTo>
                    <a:pt x="296" y="629"/>
                    <a:pt x="222" y="592"/>
                    <a:pt x="185" y="518"/>
                  </a:cubicBezTo>
                  <a:cubicBezTo>
                    <a:pt x="185" y="518"/>
                    <a:pt x="148" y="481"/>
                    <a:pt x="148" y="444"/>
                  </a:cubicBezTo>
                  <a:cubicBezTo>
                    <a:pt x="111" y="371"/>
                    <a:pt x="74" y="334"/>
                    <a:pt x="74" y="260"/>
                  </a:cubicBezTo>
                  <a:cubicBezTo>
                    <a:pt x="37" y="223"/>
                    <a:pt x="37" y="186"/>
                    <a:pt x="37" y="149"/>
                  </a:cubicBezTo>
                  <a:cubicBezTo>
                    <a:pt x="37" y="112"/>
                    <a:pt x="0" y="75"/>
                    <a:pt x="0"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83"/>
            <p:cNvSpPr/>
            <p:nvPr/>
          </p:nvSpPr>
          <p:spPr>
            <a:xfrm flipH="1">
              <a:off x="6277492" y="2092028"/>
              <a:ext cx="356081" cy="203683"/>
            </a:xfrm>
            <a:custGeom>
              <a:avLst/>
              <a:gdLst/>
              <a:ahLst/>
              <a:cxnLst/>
              <a:rect l="l" t="t" r="r" b="b"/>
              <a:pathLst>
                <a:path w="4881" h="2792" extrusionOk="0">
                  <a:moveTo>
                    <a:pt x="2417" y="1"/>
                  </a:moveTo>
                  <a:cubicBezTo>
                    <a:pt x="1803" y="1"/>
                    <a:pt x="1183" y="139"/>
                    <a:pt x="703" y="417"/>
                  </a:cubicBezTo>
                  <a:cubicBezTo>
                    <a:pt x="259" y="675"/>
                    <a:pt x="0" y="1045"/>
                    <a:pt x="0" y="1378"/>
                  </a:cubicBezTo>
                  <a:cubicBezTo>
                    <a:pt x="0" y="1452"/>
                    <a:pt x="37" y="1489"/>
                    <a:pt x="37" y="1526"/>
                  </a:cubicBezTo>
                  <a:cubicBezTo>
                    <a:pt x="37" y="1563"/>
                    <a:pt x="37" y="1600"/>
                    <a:pt x="74" y="1637"/>
                  </a:cubicBezTo>
                  <a:cubicBezTo>
                    <a:pt x="74" y="1711"/>
                    <a:pt x="111" y="1748"/>
                    <a:pt x="148" y="1821"/>
                  </a:cubicBezTo>
                  <a:cubicBezTo>
                    <a:pt x="148" y="1858"/>
                    <a:pt x="185" y="1895"/>
                    <a:pt x="185" y="1895"/>
                  </a:cubicBezTo>
                  <a:cubicBezTo>
                    <a:pt x="222" y="1969"/>
                    <a:pt x="296" y="2006"/>
                    <a:pt x="333" y="2080"/>
                  </a:cubicBezTo>
                  <a:cubicBezTo>
                    <a:pt x="370" y="2117"/>
                    <a:pt x="370" y="2117"/>
                    <a:pt x="407" y="2154"/>
                  </a:cubicBezTo>
                  <a:cubicBezTo>
                    <a:pt x="518" y="2228"/>
                    <a:pt x="592" y="2302"/>
                    <a:pt x="740" y="2376"/>
                  </a:cubicBezTo>
                  <a:cubicBezTo>
                    <a:pt x="1202" y="2653"/>
                    <a:pt x="1812" y="2792"/>
                    <a:pt x="2427" y="2792"/>
                  </a:cubicBezTo>
                  <a:cubicBezTo>
                    <a:pt x="3041" y="2792"/>
                    <a:pt x="3660" y="2653"/>
                    <a:pt x="4141" y="2376"/>
                  </a:cubicBezTo>
                  <a:cubicBezTo>
                    <a:pt x="4252" y="2302"/>
                    <a:pt x="4363" y="2228"/>
                    <a:pt x="4437" y="2154"/>
                  </a:cubicBezTo>
                  <a:cubicBezTo>
                    <a:pt x="4474" y="2117"/>
                    <a:pt x="4474" y="2117"/>
                    <a:pt x="4511" y="2080"/>
                  </a:cubicBezTo>
                  <a:cubicBezTo>
                    <a:pt x="4548" y="2006"/>
                    <a:pt x="4622" y="1969"/>
                    <a:pt x="4659" y="1895"/>
                  </a:cubicBezTo>
                  <a:cubicBezTo>
                    <a:pt x="4659" y="1895"/>
                    <a:pt x="4696" y="1858"/>
                    <a:pt x="4696" y="1821"/>
                  </a:cubicBezTo>
                  <a:cubicBezTo>
                    <a:pt x="4733" y="1748"/>
                    <a:pt x="4770" y="1711"/>
                    <a:pt x="4770" y="1674"/>
                  </a:cubicBezTo>
                  <a:cubicBezTo>
                    <a:pt x="4807" y="1637"/>
                    <a:pt x="4807" y="1563"/>
                    <a:pt x="4807" y="1526"/>
                  </a:cubicBezTo>
                  <a:cubicBezTo>
                    <a:pt x="4880" y="1119"/>
                    <a:pt x="4659" y="712"/>
                    <a:pt x="4104" y="417"/>
                  </a:cubicBezTo>
                  <a:cubicBezTo>
                    <a:pt x="3642" y="139"/>
                    <a:pt x="3032" y="1"/>
                    <a:pt x="2417"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83"/>
            <p:cNvSpPr/>
            <p:nvPr/>
          </p:nvSpPr>
          <p:spPr>
            <a:xfrm flipH="1">
              <a:off x="6709006" y="2448766"/>
              <a:ext cx="21667" cy="43188"/>
            </a:xfrm>
            <a:custGeom>
              <a:avLst/>
              <a:gdLst/>
              <a:ahLst/>
              <a:cxnLst/>
              <a:rect l="l" t="t" r="r" b="b"/>
              <a:pathLst>
                <a:path w="297" h="592" extrusionOk="0">
                  <a:moveTo>
                    <a:pt x="296" y="0"/>
                  </a:moveTo>
                  <a:lnTo>
                    <a:pt x="0" y="185"/>
                  </a:lnTo>
                  <a:lnTo>
                    <a:pt x="0" y="407"/>
                  </a:lnTo>
                  <a:lnTo>
                    <a:pt x="296" y="592"/>
                  </a:lnTo>
                  <a:lnTo>
                    <a:pt x="296" y="0"/>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83"/>
            <p:cNvSpPr/>
            <p:nvPr/>
          </p:nvSpPr>
          <p:spPr>
            <a:xfrm flipH="1">
              <a:off x="6574190" y="2297681"/>
              <a:ext cx="156483" cy="27065"/>
            </a:xfrm>
            <a:custGeom>
              <a:avLst/>
              <a:gdLst/>
              <a:ahLst/>
              <a:cxnLst/>
              <a:rect l="l" t="t" r="r" b="b"/>
              <a:pathLst>
                <a:path w="2145" h="371" extrusionOk="0">
                  <a:moveTo>
                    <a:pt x="0" y="1"/>
                  </a:moveTo>
                  <a:lnTo>
                    <a:pt x="296" y="186"/>
                  </a:lnTo>
                  <a:lnTo>
                    <a:pt x="2145" y="370"/>
                  </a:lnTo>
                  <a:lnTo>
                    <a:pt x="2145" y="370"/>
                  </a:lnTo>
                  <a:lnTo>
                    <a:pt x="1812" y="186"/>
                  </a:lnTo>
                  <a:lnTo>
                    <a:pt x="0"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83"/>
            <p:cNvSpPr/>
            <p:nvPr/>
          </p:nvSpPr>
          <p:spPr>
            <a:xfrm flipH="1">
              <a:off x="6709006" y="2297681"/>
              <a:ext cx="21667" cy="56757"/>
            </a:xfrm>
            <a:custGeom>
              <a:avLst/>
              <a:gdLst/>
              <a:ahLst/>
              <a:cxnLst/>
              <a:rect l="l" t="t" r="r" b="b"/>
              <a:pathLst>
                <a:path w="297" h="778" extrusionOk="0">
                  <a:moveTo>
                    <a:pt x="0" y="1"/>
                  </a:moveTo>
                  <a:lnTo>
                    <a:pt x="0" y="592"/>
                  </a:lnTo>
                  <a:lnTo>
                    <a:pt x="296" y="777"/>
                  </a:lnTo>
                  <a:lnTo>
                    <a:pt x="296" y="186"/>
                  </a:lnTo>
                  <a:lnTo>
                    <a:pt x="0"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83"/>
            <p:cNvSpPr/>
            <p:nvPr/>
          </p:nvSpPr>
          <p:spPr>
            <a:xfrm flipH="1">
              <a:off x="6709006" y="2340869"/>
              <a:ext cx="121466" cy="86376"/>
            </a:xfrm>
            <a:custGeom>
              <a:avLst/>
              <a:gdLst/>
              <a:ahLst/>
              <a:cxnLst/>
              <a:rect l="l" t="t" r="r" b="b"/>
              <a:pathLst>
                <a:path w="1665" h="1184" extrusionOk="0">
                  <a:moveTo>
                    <a:pt x="1368" y="0"/>
                  </a:moveTo>
                  <a:lnTo>
                    <a:pt x="0" y="814"/>
                  </a:lnTo>
                  <a:lnTo>
                    <a:pt x="0" y="1183"/>
                  </a:lnTo>
                  <a:lnTo>
                    <a:pt x="1664" y="185"/>
                  </a:lnTo>
                  <a:lnTo>
                    <a:pt x="1368"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83"/>
            <p:cNvSpPr/>
            <p:nvPr/>
          </p:nvSpPr>
          <p:spPr>
            <a:xfrm flipH="1">
              <a:off x="6830399" y="2367789"/>
              <a:ext cx="156483" cy="183476"/>
            </a:xfrm>
            <a:custGeom>
              <a:avLst/>
              <a:gdLst/>
              <a:ahLst/>
              <a:cxnLst/>
              <a:rect l="l" t="t" r="r" b="b"/>
              <a:pathLst>
                <a:path w="2145" h="2515" extrusionOk="0">
                  <a:moveTo>
                    <a:pt x="1812" y="1"/>
                  </a:moveTo>
                  <a:lnTo>
                    <a:pt x="0" y="2330"/>
                  </a:lnTo>
                  <a:lnTo>
                    <a:pt x="296" y="2515"/>
                  </a:lnTo>
                  <a:lnTo>
                    <a:pt x="2144" y="186"/>
                  </a:lnTo>
                  <a:lnTo>
                    <a:pt x="1812"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83"/>
            <p:cNvSpPr/>
            <p:nvPr/>
          </p:nvSpPr>
          <p:spPr>
            <a:xfrm flipH="1">
              <a:off x="6574190" y="2311178"/>
              <a:ext cx="391171" cy="253583"/>
            </a:xfrm>
            <a:custGeom>
              <a:avLst/>
              <a:gdLst/>
              <a:ahLst/>
              <a:cxnLst/>
              <a:rect l="l" t="t" r="r" b="b"/>
              <a:pathLst>
                <a:path w="5362" h="3476" extrusionOk="0">
                  <a:moveTo>
                    <a:pt x="3513" y="1"/>
                  </a:moveTo>
                  <a:lnTo>
                    <a:pt x="3513" y="592"/>
                  </a:lnTo>
                  <a:lnTo>
                    <a:pt x="1849" y="1590"/>
                  </a:lnTo>
                  <a:lnTo>
                    <a:pt x="1849" y="1221"/>
                  </a:lnTo>
                  <a:lnTo>
                    <a:pt x="1849" y="962"/>
                  </a:lnTo>
                  <a:lnTo>
                    <a:pt x="1" y="3291"/>
                  </a:lnTo>
                  <a:lnTo>
                    <a:pt x="1849" y="3476"/>
                  </a:lnTo>
                  <a:lnTo>
                    <a:pt x="1849" y="2884"/>
                  </a:lnTo>
                  <a:lnTo>
                    <a:pt x="3217" y="2071"/>
                  </a:lnTo>
                  <a:lnTo>
                    <a:pt x="3513" y="1886"/>
                  </a:lnTo>
                  <a:lnTo>
                    <a:pt x="3513" y="2478"/>
                  </a:lnTo>
                  <a:lnTo>
                    <a:pt x="5362" y="185"/>
                  </a:lnTo>
                  <a:lnTo>
                    <a:pt x="3513"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83"/>
            <p:cNvSpPr/>
            <p:nvPr/>
          </p:nvSpPr>
          <p:spPr>
            <a:xfrm flipH="1">
              <a:off x="6865489" y="3171582"/>
              <a:ext cx="973697" cy="701292"/>
            </a:xfrm>
            <a:custGeom>
              <a:avLst/>
              <a:gdLst/>
              <a:ahLst/>
              <a:cxnLst/>
              <a:rect l="l" t="t" r="r" b="b"/>
              <a:pathLst>
                <a:path w="13347" h="9613" extrusionOk="0">
                  <a:moveTo>
                    <a:pt x="0" y="0"/>
                  </a:moveTo>
                  <a:lnTo>
                    <a:pt x="0" y="1849"/>
                  </a:lnTo>
                  <a:lnTo>
                    <a:pt x="13347" y="9613"/>
                  </a:lnTo>
                  <a:lnTo>
                    <a:pt x="13310" y="7764"/>
                  </a:lnTo>
                  <a:lnTo>
                    <a:pt x="0"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83"/>
            <p:cNvSpPr/>
            <p:nvPr/>
          </p:nvSpPr>
          <p:spPr>
            <a:xfrm flipH="1">
              <a:off x="6501383" y="3465581"/>
              <a:ext cx="2772" cy="2699"/>
            </a:xfrm>
            <a:custGeom>
              <a:avLst/>
              <a:gdLst/>
              <a:ahLst/>
              <a:cxnLst/>
              <a:rect l="l" t="t" r="r" b="b"/>
              <a:pathLst>
                <a:path w="38" h="37" extrusionOk="0">
                  <a:moveTo>
                    <a:pt x="1" y="0"/>
                  </a:moveTo>
                  <a:cubicBezTo>
                    <a:pt x="1" y="0"/>
                    <a:pt x="38" y="0"/>
                    <a:pt x="38" y="37"/>
                  </a:cubicBezTo>
                  <a:cubicBezTo>
                    <a:pt x="38" y="37"/>
                    <a:pt x="38" y="37"/>
                    <a:pt x="38" y="37"/>
                  </a:cubicBezTo>
                  <a:cubicBezTo>
                    <a:pt x="38" y="0"/>
                    <a:pt x="1" y="0"/>
                    <a:pt x="1" y="0"/>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83"/>
            <p:cNvSpPr/>
            <p:nvPr/>
          </p:nvSpPr>
          <p:spPr>
            <a:xfrm flipH="1">
              <a:off x="6242402" y="3379205"/>
              <a:ext cx="625859" cy="358853"/>
            </a:xfrm>
            <a:custGeom>
              <a:avLst/>
              <a:gdLst/>
              <a:ahLst/>
              <a:cxnLst/>
              <a:rect l="l" t="t" r="r" b="b"/>
              <a:pathLst>
                <a:path w="8579" h="4919" extrusionOk="0">
                  <a:moveTo>
                    <a:pt x="8578" y="1"/>
                  </a:moveTo>
                  <a:lnTo>
                    <a:pt x="8578" y="1"/>
                  </a:lnTo>
                  <a:lnTo>
                    <a:pt x="1" y="4918"/>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83"/>
            <p:cNvSpPr/>
            <p:nvPr/>
          </p:nvSpPr>
          <p:spPr>
            <a:xfrm flipH="1">
              <a:off x="6868188" y="3171582"/>
              <a:ext cx="970998" cy="566476"/>
            </a:xfrm>
            <a:custGeom>
              <a:avLst/>
              <a:gdLst/>
              <a:ahLst/>
              <a:cxnLst/>
              <a:rect l="l" t="t" r="r" b="b"/>
              <a:pathLst>
                <a:path w="13310" h="7765" extrusionOk="0">
                  <a:moveTo>
                    <a:pt x="0" y="0"/>
                  </a:moveTo>
                  <a:lnTo>
                    <a:pt x="0" y="0"/>
                  </a:lnTo>
                  <a:lnTo>
                    <a:pt x="13310" y="7764"/>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83"/>
            <p:cNvSpPr/>
            <p:nvPr/>
          </p:nvSpPr>
          <p:spPr>
            <a:xfrm flipH="1">
              <a:off x="6242402" y="3379205"/>
              <a:ext cx="625859" cy="493670"/>
            </a:xfrm>
            <a:custGeom>
              <a:avLst/>
              <a:gdLst/>
              <a:ahLst/>
              <a:cxnLst/>
              <a:rect l="l" t="t" r="r" b="b"/>
              <a:pathLst>
                <a:path w="8579" h="6767" extrusionOk="0">
                  <a:moveTo>
                    <a:pt x="8578" y="1"/>
                  </a:moveTo>
                  <a:lnTo>
                    <a:pt x="1" y="4918"/>
                  </a:lnTo>
                  <a:lnTo>
                    <a:pt x="38" y="6767"/>
                  </a:lnTo>
                  <a:lnTo>
                    <a:pt x="8578" y="1849"/>
                  </a:lnTo>
                  <a:lnTo>
                    <a:pt x="857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83"/>
            <p:cNvSpPr/>
            <p:nvPr/>
          </p:nvSpPr>
          <p:spPr>
            <a:xfrm flipH="1">
              <a:off x="6358396" y="3365782"/>
              <a:ext cx="73" cy="73"/>
            </a:xfrm>
            <a:custGeom>
              <a:avLst/>
              <a:gdLst/>
              <a:ahLst/>
              <a:cxnLst/>
              <a:rect l="l" t="t" r="r" b="b"/>
              <a:pathLst>
                <a:path w="1" h="1" extrusionOk="0">
                  <a:moveTo>
                    <a:pt x="0" y="0"/>
                  </a:move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83"/>
            <p:cNvSpPr/>
            <p:nvPr/>
          </p:nvSpPr>
          <p:spPr>
            <a:xfrm flipH="1">
              <a:off x="6361095" y="3349586"/>
              <a:ext cx="73" cy="73"/>
            </a:xfrm>
            <a:custGeom>
              <a:avLst/>
              <a:gdLst/>
              <a:ahLst/>
              <a:cxnLst/>
              <a:rect l="l" t="t" r="r" b="b"/>
              <a:pathLst>
                <a:path w="1" h="1" extrusionOk="0">
                  <a:moveTo>
                    <a:pt x="0" y="0"/>
                  </a:moveTo>
                  <a:lnTo>
                    <a:pt x="0" y="0"/>
                  </a:lnTo>
                  <a:cubicBezTo>
                    <a:pt x="0" y="0"/>
                    <a:pt x="0" y="0"/>
                    <a:pt x="0" y="0"/>
                  </a:cubicBezTo>
                  <a:lnTo>
                    <a:pt x="0" y="0"/>
                  </a:lnTo>
                  <a:cubicBezTo>
                    <a:pt x="0" y="0"/>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83"/>
            <p:cNvSpPr/>
            <p:nvPr/>
          </p:nvSpPr>
          <p:spPr>
            <a:xfrm flipH="1">
              <a:off x="6358396" y="3333391"/>
              <a:ext cx="2772" cy="16268"/>
            </a:xfrm>
            <a:custGeom>
              <a:avLst/>
              <a:gdLst/>
              <a:ahLst/>
              <a:cxnLst/>
              <a:rect l="l" t="t" r="r" b="b"/>
              <a:pathLst>
                <a:path w="38" h="223" extrusionOk="0">
                  <a:moveTo>
                    <a:pt x="37" y="0"/>
                  </a:moveTo>
                  <a:lnTo>
                    <a:pt x="37" y="0"/>
                  </a:lnTo>
                  <a:cubicBezTo>
                    <a:pt x="37" y="74"/>
                    <a:pt x="0" y="148"/>
                    <a:pt x="0" y="222"/>
                  </a:cubicBezTo>
                  <a:lnTo>
                    <a:pt x="0" y="222"/>
                  </a:lnTo>
                  <a:cubicBezTo>
                    <a:pt x="0" y="148"/>
                    <a:pt x="37" y="74"/>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83"/>
            <p:cNvSpPr/>
            <p:nvPr/>
          </p:nvSpPr>
          <p:spPr>
            <a:xfrm flipH="1">
              <a:off x="6358396" y="3330691"/>
              <a:ext cx="73" cy="2772"/>
            </a:xfrm>
            <a:custGeom>
              <a:avLst/>
              <a:gdLst/>
              <a:ahLst/>
              <a:cxnLst/>
              <a:rect l="l" t="t" r="r" b="b"/>
              <a:pathLst>
                <a:path w="1" h="38" extrusionOk="0">
                  <a:moveTo>
                    <a:pt x="0" y="0"/>
                  </a:moveTo>
                  <a:lnTo>
                    <a:pt x="0" y="0"/>
                  </a:lnTo>
                  <a:cubicBezTo>
                    <a:pt x="0" y="37"/>
                    <a:pt x="0" y="37"/>
                    <a:pt x="0" y="37"/>
                  </a:cubicBezTo>
                  <a:lnTo>
                    <a:pt x="0" y="37"/>
                  </a:lnTo>
                  <a:cubicBezTo>
                    <a:pt x="0" y="37"/>
                    <a:pt x="0" y="37"/>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83"/>
            <p:cNvSpPr/>
            <p:nvPr/>
          </p:nvSpPr>
          <p:spPr>
            <a:xfrm flipH="1">
              <a:off x="6355697" y="3327992"/>
              <a:ext cx="2772" cy="2772"/>
            </a:xfrm>
            <a:custGeom>
              <a:avLst/>
              <a:gdLst/>
              <a:ahLst/>
              <a:cxnLst/>
              <a:rect l="l" t="t" r="r" b="b"/>
              <a:pathLst>
                <a:path w="38" h="38" extrusionOk="0">
                  <a:moveTo>
                    <a:pt x="37" y="1"/>
                  </a:moveTo>
                  <a:lnTo>
                    <a:pt x="37" y="1"/>
                  </a:lnTo>
                  <a:cubicBezTo>
                    <a:pt x="37" y="1"/>
                    <a:pt x="37" y="37"/>
                    <a:pt x="0" y="37"/>
                  </a:cubicBezTo>
                  <a:lnTo>
                    <a:pt x="0" y="37"/>
                  </a:lnTo>
                  <a:cubicBezTo>
                    <a:pt x="37" y="37"/>
                    <a:pt x="37" y="1"/>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83"/>
            <p:cNvSpPr/>
            <p:nvPr/>
          </p:nvSpPr>
          <p:spPr>
            <a:xfrm flipH="1">
              <a:off x="6352998" y="3322594"/>
              <a:ext cx="2772" cy="5471"/>
            </a:xfrm>
            <a:custGeom>
              <a:avLst/>
              <a:gdLst/>
              <a:ahLst/>
              <a:cxnLst/>
              <a:rect l="l" t="t" r="r" b="b"/>
              <a:pathLst>
                <a:path w="38" h="75" extrusionOk="0">
                  <a:moveTo>
                    <a:pt x="37" y="1"/>
                  </a:moveTo>
                  <a:lnTo>
                    <a:pt x="37" y="1"/>
                  </a:lnTo>
                  <a:cubicBezTo>
                    <a:pt x="0" y="38"/>
                    <a:pt x="0" y="38"/>
                    <a:pt x="0" y="75"/>
                  </a:cubicBezTo>
                  <a:lnTo>
                    <a:pt x="0" y="75"/>
                  </a:lnTo>
                  <a:cubicBezTo>
                    <a:pt x="0" y="38"/>
                    <a:pt x="0" y="38"/>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83"/>
            <p:cNvSpPr/>
            <p:nvPr/>
          </p:nvSpPr>
          <p:spPr>
            <a:xfrm flipH="1">
              <a:off x="6352998" y="3319894"/>
              <a:ext cx="73" cy="2772"/>
            </a:xfrm>
            <a:custGeom>
              <a:avLst/>
              <a:gdLst/>
              <a:ahLst/>
              <a:cxnLst/>
              <a:rect l="l" t="t" r="r" b="b"/>
              <a:pathLst>
                <a:path w="1" h="38" extrusionOk="0">
                  <a:moveTo>
                    <a:pt x="0" y="1"/>
                  </a:moveTo>
                  <a:lnTo>
                    <a:pt x="0" y="1"/>
                  </a:lnTo>
                  <a:cubicBezTo>
                    <a:pt x="0" y="1"/>
                    <a:pt x="0" y="38"/>
                    <a:pt x="0" y="38"/>
                  </a:cubicBezTo>
                  <a:lnTo>
                    <a:pt x="0" y="38"/>
                  </a:lnTo>
                  <a:cubicBezTo>
                    <a:pt x="0" y="38"/>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83"/>
            <p:cNvSpPr/>
            <p:nvPr/>
          </p:nvSpPr>
          <p:spPr>
            <a:xfrm flipH="1">
              <a:off x="6350298" y="3317195"/>
              <a:ext cx="2772" cy="2772"/>
            </a:xfrm>
            <a:custGeom>
              <a:avLst/>
              <a:gdLst/>
              <a:ahLst/>
              <a:cxnLst/>
              <a:rect l="l" t="t" r="r" b="b"/>
              <a:pathLst>
                <a:path w="38" h="38" extrusionOk="0">
                  <a:moveTo>
                    <a:pt x="37" y="1"/>
                  </a:moveTo>
                  <a:cubicBezTo>
                    <a:pt x="37" y="1"/>
                    <a:pt x="0" y="1"/>
                    <a:pt x="0" y="38"/>
                  </a:cubicBezTo>
                  <a:lnTo>
                    <a:pt x="0" y="38"/>
                  </a:lnTo>
                  <a:cubicBezTo>
                    <a:pt x="0" y="1"/>
                    <a:pt x="37" y="1"/>
                    <a:pt x="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83"/>
            <p:cNvSpPr/>
            <p:nvPr/>
          </p:nvSpPr>
          <p:spPr>
            <a:xfrm flipH="1">
              <a:off x="6358396" y="3360383"/>
              <a:ext cx="73" cy="5471"/>
            </a:xfrm>
            <a:custGeom>
              <a:avLst/>
              <a:gdLst/>
              <a:ahLst/>
              <a:cxnLst/>
              <a:rect l="l" t="t" r="r" b="b"/>
              <a:pathLst>
                <a:path w="1" h="75" extrusionOk="0">
                  <a:moveTo>
                    <a:pt x="0" y="0"/>
                  </a:moveTo>
                  <a:cubicBezTo>
                    <a:pt x="0" y="0"/>
                    <a:pt x="0" y="37"/>
                    <a:pt x="0" y="74"/>
                  </a:cubicBezTo>
                  <a:lnTo>
                    <a:pt x="0" y="74"/>
                  </a:lnTo>
                  <a:cubicBezTo>
                    <a:pt x="0" y="37"/>
                    <a:pt x="0" y="0"/>
                    <a:pt x="0" y="0"/>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83"/>
            <p:cNvSpPr/>
            <p:nvPr/>
          </p:nvSpPr>
          <p:spPr>
            <a:xfrm flipH="1">
              <a:off x="6358396" y="3349586"/>
              <a:ext cx="2772" cy="10870"/>
            </a:xfrm>
            <a:custGeom>
              <a:avLst/>
              <a:gdLst/>
              <a:ahLst/>
              <a:cxnLst/>
              <a:rect l="l" t="t" r="r" b="b"/>
              <a:pathLst>
                <a:path w="38" h="149" extrusionOk="0">
                  <a:moveTo>
                    <a:pt x="0" y="0"/>
                  </a:moveTo>
                  <a:lnTo>
                    <a:pt x="0" y="0"/>
                  </a:lnTo>
                  <a:cubicBezTo>
                    <a:pt x="0" y="37"/>
                    <a:pt x="0" y="111"/>
                    <a:pt x="37" y="148"/>
                  </a:cubicBezTo>
                  <a:cubicBezTo>
                    <a:pt x="0" y="111"/>
                    <a:pt x="0" y="37"/>
                    <a:pt x="0" y="0"/>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83"/>
            <p:cNvSpPr/>
            <p:nvPr/>
          </p:nvSpPr>
          <p:spPr>
            <a:xfrm flipH="1">
              <a:off x="6358396" y="3330691"/>
              <a:ext cx="73" cy="73"/>
            </a:xfrm>
            <a:custGeom>
              <a:avLst/>
              <a:gdLst/>
              <a:ahLst/>
              <a:cxnLst/>
              <a:rect l="l" t="t" r="r" b="b"/>
              <a:pathLst>
                <a:path w="1" h="1" extrusionOk="0">
                  <a:moveTo>
                    <a:pt x="0" y="0"/>
                  </a:moveTo>
                  <a:lnTo>
                    <a:pt x="0" y="0"/>
                  </a:lnTo>
                  <a:cubicBezTo>
                    <a:pt x="0" y="0"/>
                    <a:pt x="0" y="0"/>
                    <a:pt x="0" y="0"/>
                  </a:cubicBezTo>
                  <a:lnTo>
                    <a:pt x="0" y="0"/>
                  </a:lnTo>
                  <a:cubicBezTo>
                    <a:pt x="0" y="0"/>
                    <a:pt x="0" y="0"/>
                    <a:pt x="0"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83"/>
            <p:cNvSpPr/>
            <p:nvPr/>
          </p:nvSpPr>
          <p:spPr>
            <a:xfrm flipH="1">
              <a:off x="6282890" y="3277582"/>
              <a:ext cx="78278" cy="101185"/>
            </a:xfrm>
            <a:custGeom>
              <a:avLst/>
              <a:gdLst/>
              <a:ahLst/>
              <a:cxnLst/>
              <a:rect l="l" t="t" r="r" b="b"/>
              <a:pathLst>
                <a:path w="1073" h="1387" extrusionOk="0">
                  <a:moveTo>
                    <a:pt x="785" y="1"/>
                  </a:moveTo>
                  <a:cubicBezTo>
                    <a:pt x="716" y="1"/>
                    <a:pt x="638" y="21"/>
                    <a:pt x="555" y="63"/>
                  </a:cubicBezTo>
                  <a:cubicBezTo>
                    <a:pt x="407" y="174"/>
                    <a:pt x="259" y="322"/>
                    <a:pt x="185" y="470"/>
                  </a:cubicBezTo>
                  <a:lnTo>
                    <a:pt x="148" y="470"/>
                  </a:lnTo>
                  <a:cubicBezTo>
                    <a:pt x="148" y="507"/>
                    <a:pt x="148" y="507"/>
                    <a:pt x="148" y="544"/>
                  </a:cubicBezTo>
                  <a:cubicBezTo>
                    <a:pt x="148" y="544"/>
                    <a:pt x="148" y="544"/>
                    <a:pt x="111" y="581"/>
                  </a:cubicBezTo>
                  <a:cubicBezTo>
                    <a:pt x="111" y="581"/>
                    <a:pt x="111" y="618"/>
                    <a:pt x="111" y="618"/>
                  </a:cubicBezTo>
                  <a:cubicBezTo>
                    <a:pt x="74" y="655"/>
                    <a:pt x="74" y="655"/>
                    <a:pt x="74" y="692"/>
                  </a:cubicBezTo>
                  <a:cubicBezTo>
                    <a:pt x="74" y="692"/>
                    <a:pt x="74" y="728"/>
                    <a:pt x="37" y="728"/>
                  </a:cubicBezTo>
                  <a:cubicBezTo>
                    <a:pt x="37" y="765"/>
                    <a:pt x="37" y="765"/>
                    <a:pt x="37" y="765"/>
                  </a:cubicBezTo>
                  <a:cubicBezTo>
                    <a:pt x="37" y="839"/>
                    <a:pt x="0" y="913"/>
                    <a:pt x="0" y="987"/>
                  </a:cubicBezTo>
                  <a:cubicBezTo>
                    <a:pt x="0" y="1061"/>
                    <a:pt x="0" y="1098"/>
                    <a:pt x="37" y="1135"/>
                  </a:cubicBezTo>
                  <a:cubicBezTo>
                    <a:pt x="37" y="1135"/>
                    <a:pt x="37" y="1172"/>
                    <a:pt x="37" y="1209"/>
                  </a:cubicBezTo>
                  <a:cubicBezTo>
                    <a:pt x="74" y="1246"/>
                    <a:pt x="74" y="1283"/>
                    <a:pt x="111" y="1283"/>
                  </a:cubicBezTo>
                  <a:cubicBezTo>
                    <a:pt x="154" y="1348"/>
                    <a:pt x="235" y="1387"/>
                    <a:pt x="331" y="1387"/>
                  </a:cubicBezTo>
                  <a:cubicBezTo>
                    <a:pt x="400" y="1387"/>
                    <a:pt x="478" y="1366"/>
                    <a:pt x="555" y="1320"/>
                  </a:cubicBezTo>
                  <a:cubicBezTo>
                    <a:pt x="703" y="1209"/>
                    <a:pt x="814" y="1061"/>
                    <a:pt x="925" y="913"/>
                  </a:cubicBezTo>
                  <a:cubicBezTo>
                    <a:pt x="1036" y="728"/>
                    <a:pt x="1073" y="544"/>
                    <a:pt x="1073" y="396"/>
                  </a:cubicBezTo>
                  <a:cubicBezTo>
                    <a:pt x="1073" y="285"/>
                    <a:pt x="1073" y="211"/>
                    <a:pt x="1036" y="174"/>
                  </a:cubicBezTo>
                  <a:cubicBezTo>
                    <a:pt x="989" y="58"/>
                    <a:pt x="900" y="1"/>
                    <a:pt x="785" y="1"/>
                  </a:cubicBez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83"/>
            <p:cNvSpPr/>
            <p:nvPr/>
          </p:nvSpPr>
          <p:spPr>
            <a:xfrm flipH="1">
              <a:off x="6498684" y="3468207"/>
              <a:ext cx="2772" cy="73"/>
            </a:xfrm>
            <a:custGeom>
              <a:avLst/>
              <a:gdLst/>
              <a:ahLst/>
              <a:cxnLst/>
              <a:rect l="l" t="t" r="r" b="b"/>
              <a:pathLst>
                <a:path w="38" h="1" extrusionOk="0">
                  <a:moveTo>
                    <a:pt x="1" y="1"/>
                  </a:moveTo>
                  <a:cubicBezTo>
                    <a:pt x="1" y="1"/>
                    <a:pt x="1" y="1"/>
                    <a:pt x="38" y="1"/>
                  </a:cubicBezTo>
                  <a:cubicBezTo>
                    <a:pt x="1" y="1"/>
                    <a:pt x="1" y="1"/>
                    <a:pt x="1" y="1"/>
                  </a:cubicBezTo>
                  <a:cubicBezTo>
                    <a:pt x="1" y="1"/>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83"/>
            <p:cNvSpPr/>
            <p:nvPr/>
          </p:nvSpPr>
          <p:spPr>
            <a:xfrm flipH="1">
              <a:off x="6514806" y="3441288"/>
              <a:ext cx="73" cy="73"/>
            </a:xfrm>
            <a:custGeom>
              <a:avLst/>
              <a:gdLst/>
              <a:ahLst/>
              <a:cxnLst/>
              <a:rect l="l" t="t" r="r" b="b"/>
              <a:pathLst>
                <a:path w="1" h="1" extrusionOk="0">
                  <a:moveTo>
                    <a:pt x="0" y="0"/>
                  </a:moveTo>
                  <a:lnTo>
                    <a:pt x="0" y="0"/>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83"/>
            <p:cNvSpPr/>
            <p:nvPr/>
          </p:nvSpPr>
          <p:spPr>
            <a:xfrm flipH="1">
              <a:off x="6514806" y="3425092"/>
              <a:ext cx="73" cy="16268"/>
            </a:xfrm>
            <a:custGeom>
              <a:avLst/>
              <a:gdLst/>
              <a:ahLst/>
              <a:cxnLst/>
              <a:rect l="l" t="t" r="r" b="b"/>
              <a:pathLst>
                <a:path w="1" h="223" extrusionOk="0">
                  <a:moveTo>
                    <a:pt x="0" y="0"/>
                  </a:moveTo>
                  <a:lnTo>
                    <a:pt x="0" y="0"/>
                  </a:lnTo>
                  <a:cubicBezTo>
                    <a:pt x="0" y="74"/>
                    <a:pt x="0" y="148"/>
                    <a:pt x="0" y="222"/>
                  </a:cubicBezTo>
                  <a:lnTo>
                    <a:pt x="0" y="222"/>
                  </a:lnTo>
                  <a:cubicBezTo>
                    <a:pt x="0" y="148"/>
                    <a:pt x="0" y="7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83"/>
            <p:cNvSpPr/>
            <p:nvPr/>
          </p:nvSpPr>
          <p:spPr>
            <a:xfrm flipH="1">
              <a:off x="6512180" y="3422393"/>
              <a:ext cx="2699" cy="2772"/>
            </a:xfrm>
            <a:custGeom>
              <a:avLst/>
              <a:gdLst/>
              <a:ahLst/>
              <a:cxnLst/>
              <a:rect l="l" t="t" r="r" b="b"/>
              <a:pathLst>
                <a:path w="37" h="38" extrusionOk="0">
                  <a:moveTo>
                    <a:pt x="37" y="0"/>
                  </a:moveTo>
                  <a:cubicBezTo>
                    <a:pt x="37" y="0"/>
                    <a:pt x="37" y="0"/>
                    <a:pt x="0" y="37"/>
                  </a:cubicBezTo>
                  <a:lnTo>
                    <a:pt x="0" y="37"/>
                  </a:lnTo>
                  <a:cubicBezTo>
                    <a:pt x="37" y="0"/>
                    <a:pt x="37" y="0"/>
                    <a:pt x="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83"/>
            <p:cNvSpPr/>
            <p:nvPr/>
          </p:nvSpPr>
          <p:spPr>
            <a:xfrm flipH="1">
              <a:off x="6512180" y="3441288"/>
              <a:ext cx="2699" cy="13569"/>
            </a:xfrm>
            <a:custGeom>
              <a:avLst/>
              <a:gdLst/>
              <a:ahLst/>
              <a:cxnLst/>
              <a:rect l="l" t="t" r="r" b="b"/>
              <a:pathLst>
                <a:path w="37" h="186" extrusionOk="0">
                  <a:moveTo>
                    <a:pt x="0" y="0"/>
                  </a:moveTo>
                  <a:lnTo>
                    <a:pt x="0" y="0"/>
                  </a:lnTo>
                  <a:cubicBezTo>
                    <a:pt x="0" y="74"/>
                    <a:pt x="0" y="148"/>
                    <a:pt x="37" y="185"/>
                  </a:cubicBezTo>
                  <a:cubicBezTo>
                    <a:pt x="0" y="148"/>
                    <a:pt x="0" y="74"/>
                    <a:pt x="0" y="0"/>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83"/>
            <p:cNvSpPr/>
            <p:nvPr/>
          </p:nvSpPr>
          <p:spPr>
            <a:xfrm flipH="1">
              <a:off x="6439300" y="3367751"/>
              <a:ext cx="75579" cy="100529"/>
            </a:xfrm>
            <a:custGeom>
              <a:avLst/>
              <a:gdLst/>
              <a:ahLst/>
              <a:cxnLst/>
              <a:rect l="l" t="t" r="r" b="b"/>
              <a:pathLst>
                <a:path w="1036" h="1378" extrusionOk="0">
                  <a:moveTo>
                    <a:pt x="767" y="1"/>
                  </a:moveTo>
                  <a:cubicBezTo>
                    <a:pt x="693" y="1"/>
                    <a:pt x="610" y="29"/>
                    <a:pt x="518" y="84"/>
                  </a:cubicBezTo>
                  <a:cubicBezTo>
                    <a:pt x="296" y="195"/>
                    <a:pt x="111" y="454"/>
                    <a:pt x="37" y="749"/>
                  </a:cubicBezTo>
                  <a:cubicBezTo>
                    <a:pt x="0" y="749"/>
                    <a:pt x="37" y="749"/>
                    <a:pt x="0" y="786"/>
                  </a:cubicBezTo>
                  <a:cubicBezTo>
                    <a:pt x="0" y="860"/>
                    <a:pt x="0" y="934"/>
                    <a:pt x="0" y="1008"/>
                  </a:cubicBezTo>
                  <a:cubicBezTo>
                    <a:pt x="0" y="1082"/>
                    <a:pt x="0" y="1156"/>
                    <a:pt x="37" y="1193"/>
                  </a:cubicBezTo>
                  <a:lnTo>
                    <a:pt x="37" y="1230"/>
                  </a:lnTo>
                  <a:cubicBezTo>
                    <a:pt x="37" y="1267"/>
                    <a:pt x="74" y="1304"/>
                    <a:pt x="148" y="1341"/>
                  </a:cubicBezTo>
                  <a:cubicBezTo>
                    <a:pt x="148" y="1341"/>
                    <a:pt x="185" y="1341"/>
                    <a:pt x="185" y="1378"/>
                  </a:cubicBezTo>
                  <a:lnTo>
                    <a:pt x="296" y="1378"/>
                  </a:lnTo>
                  <a:cubicBezTo>
                    <a:pt x="370" y="1378"/>
                    <a:pt x="444" y="1341"/>
                    <a:pt x="518" y="1304"/>
                  </a:cubicBezTo>
                  <a:cubicBezTo>
                    <a:pt x="592" y="1267"/>
                    <a:pt x="666" y="1193"/>
                    <a:pt x="739" y="1119"/>
                  </a:cubicBezTo>
                  <a:cubicBezTo>
                    <a:pt x="924" y="934"/>
                    <a:pt x="1035" y="639"/>
                    <a:pt x="1035" y="380"/>
                  </a:cubicBezTo>
                  <a:cubicBezTo>
                    <a:pt x="1035" y="269"/>
                    <a:pt x="998" y="158"/>
                    <a:pt x="961" y="84"/>
                  </a:cubicBezTo>
                  <a:cubicBezTo>
                    <a:pt x="906" y="29"/>
                    <a:pt x="841" y="1"/>
                    <a:pt x="7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83"/>
            <p:cNvSpPr/>
            <p:nvPr/>
          </p:nvSpPr>
          <p:spPr>
            <a:xfrm flipH="1">
              <a:off x="6593084" y="3458140"/>
              <a:ext cx="78278" cy="100237"/>
            </a:xfrm>
            <a:custGeom>
              <a:avLst/>
              <a:gdLst/>
              <a:ahLst/>
              <a:cxnLst/>
              <a:rect l="l" t="t" r="r" b="b"/>
              <a:pathLst>
                <a:path w="1073" h="1374" extrusionOk="0">
                  <a:moveTo>
                    <a:pt x="756" y="1"/>
                  </a:moveTo>
                  <a:cubicBezTo>
                    <a:pt x="685" y="1"/>
                    <a:pt x="605" y="22"/>
                    <a:pt x="518" y="65"/>
                  </a:cubicBezTo>
                  <a:cubicBezTo>
                    <a:pt x="223" y="250"/>
                    <a:pt x="1" y="657"/>
                    <a:pt x="1" y="989"/>
                  </a:cubicBezTo>
                  <a:cubicBezTo>
                    <a:pt x="1" y="1174"/>
                    <a:pt x="38" y="1285"/>
                    <a:pt x="149" y="1322"/>
                  </a:cubicBezTo>
                  <a:cubicBezTo>
                    <a:pt x="198" y="1355"/>
                    <a:pt x="248" y="1374"/>
                    <a:pt x="302" y="1374"/>
                  </a:cubicBezTo>
                  <a:cubicBezTo>
                    <a:pt x="367" y="1374"/>
                    <a:pt x="437" y="1346"/>
                    <a:pt x="518" y="1285"/>
                  </a:cubicBezTo>
                  <a:cubicBezTo>
                    <a:pt x="740" y="1174"/>
                    <a:pt x="925" y="915"/>
                    <a:pt x="999" y="657"/>
                  </a:cubicBezTo>
                  <a:cubicBezTo>
                    <a:pt x="1036" y="546"/>
                    <a:pt x="1073" y="472"/>
                    <a:pt x="1073" y="361"/>
                  </a:cubicBezTo>
                  <a:cubicBezTo>
                    <a:pt x="1047" y="125"/>
                    <a:pt x="928" y="1"/>
                    <a:pt x="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83"/>
            <p:cNvSpPr/>
            <p:nvPr/>
          </p:nvSpPr>
          <p:spPr>
            <a:xfrm flipH="1">
              <a:off x="6245101" y="2653691"/>
              <a:ext cx="72953" cy="70253"/>
            </a:xfrm>
            <a:custGeom>
              <a:avLst/>
              <a:gdLst/>
              <a:ahLst/>
              <a:cxnLst/>
              <a:rect l="l" t="t" r="r" b="b"/>
              <a:pathLst>
                <a:path w="1000" h="963" extrusionOk="0">
                  <a:moveTo>
                    <a:pt x="334" y="1"/>
                  </a:moveTo>
                  <a:lnTo>
                    <a:pt x="1" y="186"/>
                  </a:lnTo>
                  <a:lnTo>
                    <a:pt x="1" y="962"/>
                  </a:lnTo>
                  <a:lnTo>
                    <a:pt x="999" y="408"/>
                  </a:lnTo>
                  <a:lnTo>
                    <a:pt x="3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83"/>
            <p:cNvSpPr/>
            <p:nvPr/>
          </p:nvSpPr>
          <p:spPr>
            <a:xfrm flipH="1">
              <a:off x="6798008" y="2640194"/>
              <a:ext cx="1041178" cy="593469"/>
            </a:xfrm>
            <a:custGeom>
              <a:avLst/>
              <a:gdLst/>
              <a:ahLst/>
              <a:cxnLst/>
              <a:rect l="l" t="t" r="r" b="b"/>
              <a:pathLst>
                <a:path w="14272" h="8135" extrusionOk="0">
                  <a:moveTo>
                    <a:pt x="666" y="1"/>
                  </a:moveTo>
                  <a:lnTo>
                    <a:pt x="0" y="408"/>
                  </a:lnTo>
                  <a:lnTo>
                    <a:pt x="13273" y="8135"/>
                  </a:lnTo>
                  <a:lnTo>
                    <a:pt x="14271" y="7580"/>
                  </a:lnTo>
                  <a:lnTo>
                    <a:pt x="13606" y="7210"/>
                  </a:lnTo>
                  <a:lnTo>
                    <a:pt x="13310" y="7395"/>
                  </a:lnTo>
                  <a:lnTo>
                    <a:pt x="6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83"/>
            <p:cNvSpPr/>
            <p:nvPr/>
          </p:nvSpPr>
          <p:spPr>
            <a:xfrm flipH="1">
              <a:off x="6247800" y="2847891"/>
              <a:ext cx="67554" cy="67481"/>
            </a:xfrm>
            <a:custGeom>
              <a:avLst/>
              <a:gdLst/>
              <a:ahLst/>
              <a:cxnLst/>
              <a:rect l="l" t="t" r="r" b="b"/>
              <a:pathLst>
                <a:path w="926" h="925" extrusionOk="0">
                  <a:moveTo>
                    <a:pt x="297" y="1"/>
                  </a:moveTo>
                  <a:lnTo>
                    <a:pt x="1" y="149"/>
                  </a:lnTo>
                  <a:lnTo>
                    <a:pt x="1" y="925"/>
                  </a:lnTo>
                  <a:lnTo>
                    <a:pt x="925" y="370"/>
                  </a:lnTo>
                  <a:lnTo>
                    <a:pt x="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83"/>
            <p:cNvSpPr/>
            <p:nvPr/>
          </p:nvSpPr>
          <p:spPr>
            <a:xfrm flipH="1">
              <a:off x="6245101" y="2874883"/>
              <a:ext cx="73" cy="2772"/>
            </a:xfrm>
            <a:custGeom>
              <a:avLst/>
              <a:gdLst/>
              <a:ahLst/>
              <a:cxnLst/>
              <a:rect l="l" t="t" r="r" b="b"/>
              <a:pathLst>
                <a:path w="1" h="38" extrusionOk="0">
                  <a:moveTo>
                    <a:pt x="0" y="0"/>
                  </a:moveTo>
                  <a:lnTo>
                    <a:pt x="0" y="0"/>
                  </a:lnTo>
                  <a:lnTo>
                    <a:pt x="0" y="3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83"/>
            <p:cNvSpPr/>
            <p:nvPr/>
          </p:nvSpPr>
          <p:spPr>
            <a:xfrm flipH="1">
              <a:off x="6315281" y="2858688"/>
              <a:ext cx="482800" cy="334487"/>
            </a:xfrm>
            <a:custGeom>
              <a:avLst/>
              <a:gdLst/>
              <a:ahLst/>
              <a:cxnLst/>
              <a:rect l="l" t="t" r="r" b="b"/>
              <a:pathLst>
                <a:path w="6618" h="4585" extrusionOk="0">
                  <a:moveTo>
                    <a:pt x="6618" y="1"/>
                  </a:moveTo>
                  <a:lnTo>
                    <a:pt x="0" y="3809"/>
                  </a:lnTo>
                  <a:lnTo>
                    <a:pt x="0" y="4585"/>
                  </a:lnTo>
                  <a:lnTo>
                    <a:pt x="6618" y="777"/>
                  </a:lnTo>
                  <a:lnTo>
                    <a:pt x="6618"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83"/>
            <p:cNvSpPr/>
            <p:nvPr/>
          </p:nvSpPr>
          <p:spPr>
            <a:xfrm flipH="1">
              <a:off x="6798008" y="3136491"/>
              <a:ext cx="48659" cy="56684"/>
            </a:xfrm>
            <a:custGeom>
              <a:avLst/>
              <a:gdLst/>
              <a:ahLst/>
              <a:cxnLst/>
              <a:rect l="l" t="t" r="r" b="b"/>
              <a:pathLst>
                <a:path w="667" h="777" extrusionOk="0">
                  <a:moveTo>
                    <a:pt x="666" y="1"/>
                  </a:moveTo>
                  <a:lnTo>
                    <a:pt x="1" y="407"/>
                  </a:lnTo>
                  <a:lnTo>
                    <a:pt x="666" y="777"/>
                  </a:lnTo>
                  <a:lnTo>
                    <a:pt x="666"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83"/>
            <p:cNvSpPr/>
            <p:nvPr/>
          </p:nvSpPr>
          <p:spPr>
            <a:xfrm flipH="1">
              <a:off x="6242402" y="2874883"/>
              <a:ext cx="625859" cy="863174"/>
            </a:xfrm>
            <a:custGeom>
              <a:avLst/>
              <a:gdLst/>
              <a:ahLst/>
              <a:cxnLst/>
              <a:rect l="l" t="t" r="r" b="b"/>
              <a:pathLst>
                <a:path w="8579" h="11832" extrusionOk="0">
                  <a:moveTo>
                    <a:pt x="7736" y="5521"/>
                  </a:moveTo>
                  <a:cubicBezTo>
                    <a:pt x="7851" y="5521"/>
                    <a:pt x="7940" y="5578"/>
                    <a:pt x="7987" y="5694"/>
                  </a:cubicBezTo>
                  <a:cubicBezTo>
                    <a:pt x="8024" y="5731"/>
                    <a:pt x="8024" y="5805"/>
                    <a:pt x="8024" y="5916"/>
                  </a:cubicBezTo>
                  <a:cubicBezTo>
                    <a:pt x="8024" y="6064"/>
                    <a:pt x="7987" y="6248"/>
                    <a:pt x="7876" y="6433"/>
                  </a:cubicBezTo>
                  <a:cubicBezTo>
                    <a:pt x="7765" y="6581"/>
                    <a:pt x="7654" y="6729"/>
                    <a:pt x="7506" y="6840"/>
                  </a:cubicBezTo>
                  <a:cubicBezTo>
                    <a:pt x="7429" y="6886"/>
                    <a:pt x="7351" y="6907"/>
                    <a:pt x="7282" y="6907"/>
                  </a:cubicBezTo>
                  <a:cubicBezTo>
                    <a:pt x="7186" y="6907"/>
                    <a:pt x="7105" y="6868"/>
                    <a:pt x="7062" y="6803"/>
                  </a:cubicBezTo>
                  <a:cubicBezTo>
                    <a:pt x="7025" y="6803"/>
                    <a:pt x="7025" y="6766"/>
                    <a:pt x="6988" y="6729"/>
                  </a:cubicBezTo>
                  <a:cubicBezTo>
                    <a:pt x="6988" y="6692"/>
                    <a:pt x="6988" y="6655"/>
                    <a:pt x="6988" y="6655"/>
                  </a:cubicBezTo>
                  <a:cubicBezTo>
                    <a:pt x="6951" y="6618"/>
                    <a:pt x="6951" y="6544"/>
                    <a:pt x="6951" y="6507"/>
                  </a:cubicBezTo>
                  <a:cubicBezTo>
                    <a:pt x="6951" y="6433"/>
                    <a:pt x="6988" y="6359"/>
                    <a:pt x="6988" y="6285"/>
                  </a:cubicBezTo>
                  <a:cubicBezTo>
                    <a:pt x="6988" y="6285"/>
                    <a:pt x="6988" y="6285"/>
                    <a:pt x="6988" y="6248"/>
                  </a:cubicBezTo>
                  <a:cubicBezTo>
                    <a:pt x="7025" y="6248"/>
                    <a:pt x="7025" y="6212"/>
                    <a:pt x="7025" y="6212"/>
                  </a:cubicBezTo>
                  <a:cubicBezTo>
                    <a:pt x="7025" y="6175"/>
                    <a:pt x="7025" y="6175"/>
                    <a:pt x="7062" y="6138"/>
                  </a:cubicBezTo>
                  <a:cubicBezTo>
                    <a:pt x="7062" y="6138"/>
                    <a:pt x="7062" y="6101"/>
                    <a:pt x="7062" y="6101"/>
                  </a:cubicBezTo>
                  <a:cubicBezTo>
                    <a:pt x="7099" y="6064"/>
                    <a:pt x="7099" y="6064"/>
                    <a:pt x="7099" y="6064"/>
                  </a:cubicBezTo>
                  <a:cubicBezTo>
                    <a:pt x="7099" y="6027"/>
                    <a:pt x="7099" y="6027"/>
                    <a:pt x="7136" y="5990"/>
                  </a:cubicBezTo>
                  <a:cubicBezTo>
                    <a:pt x="7210" y="5842"/>
                    <a:pt x="7358" y="5694"/>
                    <a:pt x="7506" y="5583"/>
                  </a:cubicBezTo>
                  <a:cubicBezTo>
                    <a:pt x="7589" y="5541"/>
                    <a:pt x="7667" y="5521"/>
                    <a:pt x="7736" y="5521"/>
                  </a:cubicBezTo>
                  <a:close/>
                  <a:moveTo>
                    <a:pt x="5611" y="6757"/>
                  </a:moveTo>
                  <a:cubicBezTo>
                    <a:pt x="5685" y="6757"/>
                    <a:pt x="5750" y="6785"/>
                    <a:pt x="5805" y="6840"/>
                  </a:cubicBezTo>
                  <a:cubicBezTo>
                    <a:pt x="5842" y="6914"/>
                    <a:pt x="5879" y="7025"/>
                    <a:pt x="5879" y="7136"/>
                  </a:cubicBezTo>
                  <a:cubicBezTo>
                    <a:pt x="5879" y="7395"/>
                    <a:pt x="5768" y="7690"/>
                    <a:pt x="5583" y="7875"/>
                  </a:cubicBezTo>
                  <a:cubicBezTo>
                    <a:pt x="5510" y="7949"/>
                    <a:pt x="5436" y="8023"/>
                    <a:pt x="5362" y="8060"/>
                  </a:cubicBezTo>
                  <a:cubicBezTo>
                    <a:pt x="5288" y="8097"/>
                    <a:pt x="5214" y="8134"/>
                    <a:pt x="5140" y="8134"/>
                  </a:cubicBezTo>
                  <a:lnTo>
                    <a:pt x="5029" y="8134"/>
                  </a:lnTo>
                  <a:cubicBezTo>
                    <a:pt x="5029" y="8097"/>
                    <a:pt x="4992" y="8097"/>
                    <a:pt x="4992" y="8097"/>
                  </a:cubicBezTo>
                  <a:cubicBezTo>
                    <a:pt x="4918" y="8060"/>
                    <a:pt x="4881" y="8023"/>
                    <a:pt x="4881" y="7986"/>
                  </a:cubicBezTo>
                  <a:lnTo>
                    <a:pt x="4881" y="7949"/>
                  </a:lnTo>
                  <a:cubicBezTo>
                    <a:pt x="4844" y="7912"/>
                    <a:pt x="4844" y="7838"/>
                    <a:pt x="4844" y="7764"/>
                  </a:cubicBezTo>
                  <a:cubicBezTo>
                    <a:pt x="4844" y="7690"/>
                    <a:pt x="4844" y="7616"/>
                    <a:pt x="4844" y="7542"/>
                  </a:cubicBezTo>
                  <a:cubicBezTo>
                    <a:pt x="4881" y="7505"/>
                    <a:pt x="4881" y="7505"/>
                    <a:pt x="4881" y="7505"/>
                  </a:cubicBezTo>
                  <a:cubicBezTo>
                    <a:pt x="4955" y="7210"/>
                    <a:pt x="5140" y="6951"/>
                    <a:pt x="5362" y="6840"/>
                  </a:cubicBezTo>
                  <a:cubicBezTo>
                    <a:pt x="5454" y="6785"/>
                    <a:pt x="5537" y="6757"/>
                    <a:pt x="5611" y="6757"/>
                  </a:cubicBezTo>
                  <a:close/>
                  <a:moveTo>
                    <a:pt x="3454" y="7996"/>
                  </a:moveTo>
                  <a:cubicBezTo>
                    <a:pt x="3624" y="7996"/>
                    <a:pt x="3735" y="8120"/>
                    <a:pt x="3735" y="8356"/>
                  </a:cubicBezTo>
                  <a:cubicBezTo>
                    <a:pt x="3772" y="8467"/>
                    <a:pt x="3735" y="8541"/>
                    <a:pt x="3698" y="8652"/>
                  </a:cubicBezTo>
                  <a:cubicBezTo>
                    <a:pt x="3624" y="8910"/>
                    <a:pt x="3439" y="9169"/>
                    <a:pt x="3217" y="9280"/>
                  </a:cubicBezTo>
                  <a:cubicBezTo>
                    <a:pt x="3136" y="9341"/>
                    <a:pt x="3066" y="9369"/>
                    <a:pt x="3001" y="9369"/>
                  </a:cubicBezTo>
                  <a:cubicBezTo>
                    <a:pt x="2947" y="9369"/>
                    <a:pt x="2897" y="9350"/>
                    <a:pt x="2848" y="9317"/>
                  </a:cubicBezTo>
                  <a:cubicBezTo>
                    <a:pt x="2737" y="9280"/>
                    <a:pt x="2700" y="9169"/>
                    <a:pt x="2700" y="8984"/>
                  </a:cubicBezTo>
                  <a:cubicBezTo>
                    <a:pt x="2700" y="8652"/>
                    <a:pt x="2922" y="8245"/>
                    <a:pt x="3217" y="8060"/>
                  </a:cubicBezTo>
                  <a:cubicBezTo>
                    <a:pt x="3304" y="8017"/>
                    <a:pt x="3384" y="7996"/>
                    <a:pt x="3454" y="7996"/>
                  </a:cubicBezTo>
                  <a:close/>
                  <a:moveTo>
                    <a:pt x="8541" y="0"/>
                  </a:moveTo>
                  <a:lnTo>
                    <a:pt x="8541" y="37"/>
                  </a:lnTo>
                  <a:lnTo>
                    <a:pt x="8541" y="259"/>
                  </a:lnTo>
                  <a:lnTo>
                    <a:pt x="1" y="5287"/>
                  </a:lnTo>
                  <a:lnTo>
                    <a:pt x="1" y="11831"/>
                  </a:lnTo>
                  <a:lnTo>
                    <a:pt x="8578" y="6914"/>
                  </a:lnTo>
                  <a:lnTo>
                    <a:pt x="8541"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83"/>
            <p:cNvSpPr/>
            <p:nvPr/>
          </p:nvSpPr>
          <p:spPr>
            <a:xfrm flipH="1">
              <a:off x="6868188" y="2688781"/>
              <a:ext cx="970998" cy="1049276"/>
            </a:xfrm>
            <a:custGeom>
              <a:avLst/>
              <a:gdLst/>
              <a:ahLst/>
              <a:cxnLst/>
              <a:rect l="l" t="t" r="r" b="b"/>
              <a:pathLst>
                <a:path w="13310" h="14383" extrusionOk="0">
                  <a:moveTo>
                    <a:pt x="0" y="0"/>
                  </a:moveTo>
                  <a:lnTo>
                    <a:pt x="0" y="6618"/>
                  </a:lnTo>
                  <a:lnTo>
                    <a:pt x="13310" y="14382"/>
                  </a:lnTo>
                  <a:lnTo>
                    <a:pt x="13310" y="7838"/>
                  </a:lnTo>
                  <a:lnTo>
                    <a:pt x="0" y="0"/>
                  </a:lnTo>
                  <a:close/>
                </a:path>
              </a:pathLst>
            </a:custGeom>
            <a:solidFill>
              <a:srgbClr val="1B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83"/>
            <p:cNvSpPr/>
            <p:nvPr/>
          </p:nvSpPr>
          <p:spPr>
            <a:xfrm flipH="1">
              <a:off x="6798008" y="2944991"/>
              <a:ext cx="48659" cy="56757"/>
            </a:xfrm>
            <a:custGeom>
              <a:avLst/>
              <a:gdLst/>
              <a:ahLst/>
              <a:cxnLst/>
              <a:rect l="l" t="t" r="r" b="b"/>
              <a:pathLst>
                <a:path w="667" h="778" extrusionOk="0">
                  <a:moveTo>
                    <a:pt x="666" y="1"/>
                  </a:moveTo>
                  <a:lnTo>
                    <a:pt x="1" y="407"/>
                  </a:lnTo>
                  <a:lnTo>
                    <a:pt x="666" y="777"/>
                  </a:lnTo>
                  <a:lnTo>
                    <a:pt x="666"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83"/>
            <p:cNvSpPr/>
            <p:nvPr/>
          </p:nvSpPr>
          <p:spPr>
            <a:xfrm flipH="1">
              <a:off x="6317980" y="2667187"/>
              <a:ext cx="480100" cy="334560"/>
            </a:xfrm>
            <a:custGeom>
              <a:avLst/>
              <a:gdLst/>
              <a:ahLst/>
              <a:cxnLst/>
              <a:rect l="l" t="t" r="r" b="b"/>
              <a:pathLst>
                <a:path w="6581" h="4586" extrusionOk="0">
                  <a:moveTo>
                    <a:pt x="6581" y="1"/>
                  </a:moveTo>
                  <a:lnTo>
                    <a:pt x="0" y="3809"/>
                  </a:lnTo>
                  <a:lnTo>
                    <a:pt x="0" y="4585"/>
                  </a:lnTo>
                  <a:lnTo>
                    <a:pt x="6581" y="777"/>
                  </a:lnTo>
                  <a:lnTo>
                    <a:pt x="6581"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83"/>
            <p:cNvSpPr/>
            <p:nvPr/>
          </p:nvSpPr>
          <p:spPr>
            <a:xfrm flipH="1">
              <a:off x="6245101" y="2704976"/>
              <a:ext cx="623160" cy="474775"/>
            </a:xfrm>
            <a:custGeom>
              <a:avLst/>
              <a:gdLst/>
              <a:ahLst/>
              <a:cxnLst/>
              <a:rect l="l" t="t" r="r" b="b"/>
              <a:pathLst>
                <a:path w="8542" h="6508" extrusionOk="0">
                  <a:moveTo>
                    <a:pt x="8541" y="0"/>
                  </a:moveTo>
                  <a:lnTo>
                    <a:pt x="1" y="4991"/>
                  </a:lnTo>
                  <a:lnTo>
                    <a:pt x="1" y="6507"/>
                  </a:lnTo>
                  <a:lnTo>
                    <a:pt x="297" y="6322"/>
                  </a:lnTo>
                  <a:lnTo>
                    <a:pt x="962" y="5916"/>
                  </a:lnTo>
                  <a:lnTo>
                    <a:pt x="7580" y="2108"/>
                  </a:lnTo>
                  <a:lnTo>
                    <a:pt x="7876" y="1960"/>
                  </a:lnTo>
                  <a:lnTo>
                    <a:pt x="8541" y="1553"/>
                  </a:lnTo>
                  <a:lnTo>
                    <a:pt x="8541"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83"/>
            <p:cNvSpPr/>
            <p:nvPr/>
          </p:nvSpPr>
          <p:spPr>
            <a:xfrm flipH="1">
              <a:off x="6868188" y="2497280"/>
              <a:ext cx="973697" cy="682471"/>
            </a:xfrm>
            <a:custGeom>
              <a:avLst/>
              <a:gdLst/>
              <a:ahLst/>
              <a:cxnLst/>
              <a:rect l="l" t="t" r="r" b="b"/>
              <a:pathLst>
                <a:path w="13347" h="9355" extrusionOk="0">
                  <a:moveTo>
                    <a:pt x="0" y="1"/>
                  </a:moveTo>
                  <a:lnTo>
                    <a:pt x="37" y="1590"/>
                  </a:lnTo>
                  <a:lnTo>
                    <a:pt x="703" y="1960"/>
                  </a:lnTo>
                  <a:lnTo>
                    <a:pt x="13347" y="9354"/>
                  </a:lnTo>
                  <a:lnTo>
                    <a:pt x="13347" y="7838"/>
                  </a:lnTo>
                  <a:lnTo>
                    <a:pt x="0" y="1"/>
                  </a:lnTo>
                  <a:close/>
                </a:path>
              </a:pathLst>
            </a:custGeom>
            <a:solidFill>
              <a:srgbClr val="1B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83"/>
            <p:cNvSpPr/>
            <p:nvPr/>
          </p:nvSpPr>
          <p:spPr>
            <a:xfrm flipH="1">
              <a:off x="6870887" y="2478385"/>
              <a:ext cx="970998" cy="563777"/>
            </a:xfrm>
            <a:custGeom>
              <a:avLst/>
              <a:gdLst/>
              <a:ahLst/>
              <a:cxnLst/>
              <a:rect l="l" t="t" r="r" b="b"/>
              <a:pathLst>
                <a:path w="13310" h="7728" extrusionOk="0">
                  <a:moveTo>
                    <a:pt x="13310" y="7728"/>
                  </a:moveTo>
                  <a:lnTo>
                    <a:pt x="0" y="1"/>
                  </a:lnTo>
                  <a:lnTo>
                    <a:pt x="0" y="1"/>
                  </a:lnTo>
                  <a:lnTo>
                    <a:pt x="13310" y="7728"/>
                  </a:lnTo>
                  <a:close/>
                </a:path>
              </a:pathLst>
            </a:custGeom>
            <a:solidFill>
              <a:srgbClr val="1B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83"/>
            <p:cNvSpPr/>
            <p:nvPr/>
          </p:nvSpPr>
          <p:spPr>
            <a:xfrm flipH="1">
              <a:off x="6798008" y="2448766"/>
              <a:ext cx="1043877" cy="593396"/>
            </a:xfrm>
            <a:custGeom>
              <a:avLst/>
              <a:gdLst/>
              <a:ahLst/>
              <a:cxnLst/>
              <a:rect l="l" t="t" r="r" b="b"/>
              <a:pathLst>
                <a:path w="14309" h="8134" extrusionOk="0">
                  <a:moveTo>
                    <a:pt x="703" y="0"/>
                  </a:moveTo>
                  <a:lnTo>
                    <a:pt x="0" y="407"/>
                  </a:lnTo>
                  <a:lnTo>
                    <a:pt x="13310" y="8134"/>
                  </a:lnTo>
                  <a:lnTo>
                    <a:pt x="14308" y="7579"/>
                  </a:lnTo>
                  <a:lnTo>
                    <a:pt x="13643" y="7209"/>
                  </a:lnTo>
                  <a:lnTo>
                    <a:pt x="13347" y="7357"/>
                  </a:lnTo>
                  <a:lnTo>
                    <a:pt x="7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83"/>
            <p:cNvSpPr/>
            <p:nvPr/>
          </p:nvSpPr>
          <p:spPr>
            <a:xfrm flipH="1">
              <a:off x="6247800" y="2462190"/>
              <a:ext cx="70253" cy="67554"/>
            </a:xfrm>
            <a:custGeom>
              <a:avLst/>
              <a:gdLst/>
              <a:ahLst/>
              <a:cxnLst/>
              <a:rect l="l" t="t" r="r" b="b"/>
              <a:pathLst>
                <a:path w="963" h="926" extrusionOk="0">
                  <a:moveTo>
                    <a:pt x="334" y="1"/>
                  </a:moveTo>
                  <a:lnTo>
                    <a:pt x="1" y="186"/>
                  </a:lnTo>
                  <a:lnTo>
                    <a:pt x="1" y="925"/>
                  </a:lnTo>
                  <a:lnTo>
                    <a:pt x="962" y="371"/>
                  </a:lnTo>
                  <a:lnTo>
                    <a:pt x="3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83"/>
            <p:cNvSpPr/>
            <p:nvPr/>
          </p:nvSpPr>
          <p:spPr>
            <a:xfrm flipH="1">
              <a:off x="6245101" y="2491882"/>
              <a:ext cx="73" cy="73"/>
            </a:xfrm>
            <a:custGeom>
              <a:avLst/>
              <a:gdLst/>
              <a:ahLst/>
              <a:cxnLst/>
              <a:rect l="l" t="t" r="r" b="b"/>
              <a:pathLst>
                <a:path w="1" h="1" extrusionOk="0">
                  <a:moveTo>
                    <a:pt x="0" y="1"/>
                  </a:moveTo>
                  <a:lnTo>
                    <a:pt x="0" y="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83"/>
            <p:cNvSpPr/>
            <p:nvPr/>
          </p:nvSpPr>
          <p:spPr>
            <a:xfrm flipH="1">
              <a:off x="6798008" y="2257266"/>
              <a:ext cx="1041178" cy="593396"/>
            </a:xfrm>
            <a:custGeom>
              <a:avLst/>
              <a:gdLst/>
              <a:ahLst/>
              <a:cxnLst/>
              <a:rect l="l" t="t" r="r" b="b"/>
              <a:pathLst>
                <a:path w="14272" h="8134" extrusionOk="0">
                  <a:moveTo>
                    <a:pt x="629" y="0"/>
                  </a:moveTo>
                  <a:lnTo>
                    <a:pt x="0" y="370"/>
                  </a:lnTo>
                  <a:lnTo>
                    <a:pt x="13273" y="8134"/>
                  </a:lnTo>
                  <a:lnTo>
                    <a:pt x="14271" y="7579"/>
                  </a:lnTo>
                  <a:lnTo>
                    <a:pt x="13606" y="7172"/>
                  </a:lnTo>
                  <a:lnTo>
                    <a:pt x="13273" y="7357"/>
                  </a:lnTo>
                  <a:lnTo>
                    <a:pt x="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83"/>
            <p:cNvSpPr/>
            <p:nvPr/>
          </p:nvSpPr>
          <p:spPr>
            <a:xfrm flipH="1">
              <a:off x="6868188" y="2305779"/>
              <a:ext cx="973697" cy="679771"/>
            </a:xfrm>
            <a:custGeom>
              <a:avLst/>
              <a:gdLst/>
              <a:ahLst/>
              <a:cxnLst/>
              <a:rect l="l" t="t" r="r" b="b"/>
              <a:pathLst>
                <a:path w="13347" h="9318" extrusionOk="0">
                  <a:moveTo>
                    <a:pt x="0" y="1"/>
                  </a:moveTo>
                  <a:lnTo>
                    <a:pt x="0" y="1553"/>
                  </a:lnTo>
                  <a:lnTo>
                    <a:pt x="703" y="1960"/>
                  </a:lnTo>
                  <a:lnTo>
                    <a:pt x="13347" y="9317"/>
                  </a:lnTo>
                  <a:lnTo>
                    <a:pt x="13347" y="7801"/>
                  </a:lnTo>
                  <a:lnTo>
                    <a:pt x="0" y="1"/>
                  </a:lnTo>
                  <a:close/>
                </a:path>
              </a:pathLst>
            </a:custGeom>
            <a:solidFill>
              <a:srgbClr val="1B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83"/>
            <p:cNvSpPr/>
            <p:nvPr/>
          </p:nvSpPr>
          <p:spPr>
            <a:xfrm flipH="1">
              <a:off x="6245101" y="2510776"/>
              <a:ext cx="623160" cy="474775"/>
            </a:xfrm>
            <a:custGeom>
              <a:avLst/>
              <a:gdLst/>
              <a:ahLst/>
              <a:cxnLst/>
              <a:rect l="l" t="t" r="r" b="b"/>
              <a:pathLst>
                <a:path w="8542" h="6508" extrusionOk="0">
                  <a:moveTo>
                    <a:pt x="8541" y="0"/>
                  </a:moveTo>
                  <a:lnTo>
                    <a:pt x="1" y="4991"/>
                  </a:lnTo>
                  <a:lnTo>
                    <a:pt x="1" y="6507"/>
                  </a:lnTo>
                  <a:lnTo>
                    <a:pt x="297" y="6359"/>
                  </a:lnTo>
                  <a:lnTo>
                    <a:pt x="962" y="5953"/>
                  </a:lnTo>
                  <a:lnTo>
                    <a:pt x="7543" y="2145"/>
                  </a:lnTo>
                  <a:lnTo>
                    <a:pt x="7876" y="1960"/>
                  </a:lnTo>
                  <a:lnTo>
                    <a:pt x="8541" y="1590"/>
                  </a:lnTo>
                  <a:lnTo>
                    <a:pt x="8541"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83"/>
            <p:cNvSpPr/>
            <p:nvPr/>
          </p:nvSpPr>
          <p:spPr>
            <a:xfrm flipH="1">
              <a:off x="6798008" y="2753490"/>
              <a:ext cx="48659" cy="56757"/>
            </a:xfrm>
            <a:custGeom>
              <a:avLst/>
              <a:gdLst/>
              <a:ahLst/>
              <a:cxnLst/>
              <a:rect l="l" t="t" r="r" b="b"/>
              <a:pathLst>
                <a:path w="667" h="778" extrusionOk="0">
                  <a:moveTo>
                    <a:pt x="666" y="1"/>
                  </a:moveTo>
                  <a:lnTo>
                    <a:pt x="1" y="370"/>
                  </a:lnTo>
                  <a:lnTo>
                    <a:pt x="666" y="777"/>
                  </a:lnTo>
                  <a:lnTo>
                    <a:pt x="666" y="740"/>
                  </a:lnTo>
                  <a:lnTo>
                    <a:pt x="666" y="1"/>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83"/>
            <p:cNvSpPr/>
            <p:nvPr/>
          </p:nvSpPr>
          <p:spPr>
            <a:xfrm flipH="1">
              <a:off x="6317980" y="2475686"/>
              <a:ext cx="480100" cy="331861"/>
            </a:xfrm>
            <a:custGeom>
              <a:avLst/>
              <a:gdLst/>
              <a:ahLst/>
              <a:cxnLst/>
              <a:rect l="l" t="t" r="r" b="b"/>
              <a:pathLst>
                <a:path w="6581" h="4549" extrusionOk="0">
                  <a:moveTo>
                    <a:pt x="6581" y="1"/>
                  </a:moveTo>
                  <a:lnTo>
                    <a:pt x="0" y="3809"/>
                  </a:lnTo>
                  <a:lnTo>
                    <a:pt x="0" y="4548"/>
                  </a:lnTo>
                  <a:lnTo>
                    <a:pt x="6581" y="740"/>
                  </a:lnTo>
                  <a:lnTo>
                    <a:pt x="6581"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83"/>
            <p:cNvSpPr/>
            <p:nvPr/>
          </p:nvSpPr>
          <p:spPr>
            <a:xfrm flipH="1">
              <a:off x="6870887" y="2111579"/>
              <a:ext cx="970998" cy="682471"/>
            </a:xfrm>
            <a:custGeom>
              <a:avLst/>
              <a:gdLst/>
              <a:ahLst/>
              <a:cxnLst/>
              <a:rect l="l" t="t" r="r" b="b"/>
              <a:pathLst>
                <a:path w="13310" h="9355" extrusionOk="0">
                  <a:moveTo>
                    <a:pt x="0" y="1"/>
                  </a:moveTo>
                  <a:lnTo>
                    <a:pt x="0" y="1590"/>
                  </a:lnTo>
                  <a:lnTo>
                    <a:pt x="666" y="1997"/>
                  </a:lnTo>
                  <a:lnTo>
                    <a:pt x="13310" y="9354"/>
                  </a:lnTo>
                  <a:lnTo>
                    <a:pt x="13310" y="7839"/>
                  </a:lnTo>
                  <a:lnTo>
                    <a:pt x="0" y="1"/>
                  </a:lnTo>
                  <a:close/>
                </a:path>
              </a:pathLst>
            </a:custGeom>
            <a:solidFill>
              <a:srgbClr val="1B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83"/>
            <p:cNvSpPr/>
            <p:nvPr/>
          </p:nvSpPr>
          <p:spPr>
            <a:xfrm flipH="1">
              <a:off x="6247800" y="1733976"/>
              <a:ext cx="1594085" cy="922484"/>
            </a:xfrm>
            <a:custGeom>
              <a:avLst/>
              <a:gdLst/>
              <a:ahLst/>
              <a:cxnLst/>
              <a:rect l="l" t="t" r="r" b="b"/>
              <a:pathLst>
                <a:path w="21851" h="12645" extrusionOk="0">
                  <a:moveTo>
                    <a:pt x="8541" y="1"/>
                  </a:moveTo>
                  <a:lnTo>
                    <a:pt x="0" y="4918"/>
                  </a:lnTo>
                  <a:lnTo>
                    <a:pt x="13310" y="12645"/>
                  </a:lnTo>
                  <a:lnTo>
                    <a:pt x="21850" y="7728"/>
                  </a:lnTo>
                  <a:lnTo>
                    <a:pt x="85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83"/>
            <p:cNvSpPr/>
            <p:nvPr/>
          </p:nvSpPr>
          <p:spPr>
            <a:xfrm flipH="1">
              <a:off x="6245101" y="2319275"/>
              <a:ext cx="625859" cy="474775"/>
            </a:xfrm>
            <a:custGeom>
              <a:avLst/>
              <a:gdLst/>
              <a:ahLst/>
              <a:cxnLst/>
              <a:rect l="l" t="t" r="r" b="b"/>
              <a:pathLst>
                <a:path w="8579" h="6508" extrusionOk="0">
                  <a:moveTo>
                    <a:pt x="8578" y="0"/>
                  </a:moveTo>
                  <a:lnTo>
                    <a:pt x="38" y="4992"/>
                  </a:lnTo>
                  <a:lnTo>
                    <a:pt x="1" y="4992"/>
                  </a:lnTo>
                  <a:lnTo>
                    <a:pt x="1" y="6507"/>
                  </a:lnTo>
                  <a:lnTo>
                    <a:pt x="334" y="6322"/>
                  </a:lnTo>
                  <a:lnTo>
                    <a:pt x="999" y="5953"/>
                  </a:lnTo>
                  <a:lnTo>
                    <a:pt x="7580" y="2145"/>
                  </a:lnTo>
                  <a:lnTo>
                    <a:pt x="7913" y="1960"/>
                  </a:lnTo>
                  <a:lnTo>
                    <a:pt x="8578" y="1590"/>
                  </a:lnTo>
                  <a:lnTo>
                    <a:pt x="8578" y="0"/>
                  </a:ln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83"/>
            <p:cNvSpPr/>
            <p:nvPr/>
          </p:nvSpPr>
          <p:spPr>
            <a:xfrm flipH="1">
              <a:off x="6245101" y="2667187"/>
              <a:ext cx="1596784" cy="593469"/>
            </a:xfrm>
            <a:custGeom>
              <a:avLst/>
              <a:gdLst/>
              <a:ahLst/>
              <a:cxnLst/>
              <a:rect l="l" t="t" r="r" b="b"/>
              <a:pathLst>
                <a:path w="21888" h="8135" extrusionOk="0">
                  <a:moveTo>
                    <a:pt x="0" y="1"/>
                  </a:moveTo>
                  <a:lnTo>
                    <a:pt x="0" y="296"/>
                  </a:lnTo>
                  <a:lnTo>
                    <a:pt x="37" y="296"/>
                  </a:lnTo>
                  <a:lnTo>
                    <a:pt x="13347" y="8134"/>
                  </a:lnTo>
                  <a:lnTo>
                    <a:pt x="21887" y="3106"/>
                  </a:lnTo>
                  <a:lnTo>
                    <a:pt x="21887" y="2884"/>
                  </a:lnTo>
                  <a:lnTo>
                    <a:pt x="21887" y="2847"/>
                  </a:lnTo>
                  <a:lnTo>
                    <a:pt x="21850" y="2847"/>
                  </a:lnTo>
                  <a:lnTo>
                    <a:pt x="20926" y="3402"/>
                  </a:lnTo>
                  <a:lnTo>
                    <a:pt x="14308" y="7210"/>
                  </a:lnTo>
                  <a:lnTo>
                    <a:pt x="13310" y="7765"/>
                  </a:lnTo>
                  <a:lnTo>
                    <a:pt x="37" y="3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83"/>
            <p:cNvSpPr/>
            <p:nvPr/>
          </p:nvSpPr>
          <p:spPr>
            <a:xfrm flipH="1">
              <a:off x="6245101" y="2478385"/>
              <a:ext cx="1596784" cy="590769"/>
            </a:xfrm>
            <a:custGeom>
              <a:avLst/>
              <a:gdLst/>
              <a:ahLst/>
              <a:cxnLst/>
              <a:rect l="l" t="t" r="r" b="b"/>
              <a:pathLst>
                <a:path w="21888" h="8098" extrusionOk="0">
                  <a:moveTo>
                    <a:pt x="0" y="1"/>
                  </a:moveTo>
                  <a:lnTo>
                    <a:pt x="0" y="260"/>
                  </a:lnTo>
                  <a:lnTo>
                    <a:pt x="13347" y="8097"/>
                  </a:lnTo>
                  <a:lnTo>
                    <a:pt x="21887" y="3106"/>
                  </a:lnTo>
                  <a:lnTo>
                    <a:pt x="21887" y="2811"/>
                  </a:lnTo>
                  <a:lnTo>
                    <a:pt x="20889" y="3365"/>
                  </a:lnTo>
                  <a:lnTo>
                    <a:pt x="14308" y="7173"/>
                  </a:lnTo>
                  <a:lnTo>
                    <a:pt x="13310" y="772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83"/>
            <p:cNvSpPr/>
            <p:nvPr/>
          </p:nvSpPr>
          <p:spPr>
            <a:xfrm flipH="1">
              <a:off x="6245101" y="2284185"/>
              <a:ext cx="1596784" cy="590769"/>
            </a:xfrm>
            <a:custGeom>
              <a:avLst/>
              <a:gdLst/>
              <a:ahLst/>
              <a:cxnLst/>
              <a:rect l="l" t="t" r="r" b="b"/>
              <a:pathLst>
                <a:path w="21888" h="8098" extrusionOk="0">
                  <a:moveTo>
                    <a:pt x="0" y="1"/>
                  </a:moveTo>
                  <a:lnTo>
                    <a:pt x="0" y="297"/>
                  </a:lnTo>
                  <a:lnTo>
                    <a:pt x="13347" y="8097"/>
                  </a:lnTo>
                  <a:lnTo>
                    <a:pt x="21887" y="3106"/>
                  </a:lnTo>
                  <a:lnTo>
                    <a:pt x="21887" y="2848"/>
                  </a:lnTo>
                  <a:lnTo>
                    <a:pt x="21887" y="2811"/>
                  </a:lnTo>
                  <a:lnTo>
                    <a:pt x="21850" y="2811"/>
                  </a:lnTo>
                  <a:lnTo>
                    <a:pt x="20889" y="3365"/>
                  </a:lnTo>
                  <a:lnTo>
                    <a:pt x="14308" y="7173"/>
                  </a:lnTo>
                  <a:lnTo>
                    <a:pt x="14308" y="7210"/>
                  </a:lnTo>
                  <a:lnTo>
                    <a:pt x="13310" y="7765"/>
                  </a:lnTo>
                  <a:lnTo>
                    <a:pt x="37"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83"/>
            <p:cNvSpPr/>
            <p:nvPr/>
          </p:nvSpPr>
          <p:spPr>
            <a:xfrm flipH="1">
              <a:off x="6245101" y="2092684"/>
              <a:ext cx="1596784" cy="590769"/>
            </a:xfrm>
            <a:custGeom>
              <a:avLst/>
              <a:gdLst/>
              <a:ahLst/>
              <a:cxnLst/>
              <a:rect l="l" t="t" r="r" b="b"/>
              <a:pathLst>
                <a:path w="21888" h="8098" extrusionOk="0">
                  <a:moveTo>
                    <a:pt x="0" y="1"/>
                  </a:moveTo>
                  <a:lnTo>
                    <a:pt x="0" y="260"/>
                  </a:lnTo>
                  <a:lnTo>
                    <a:pt x="13310" y="8098"/>
                  </a:lnTo>
                  <a:lnTo>
                    <a:pt x="13347" y="8098"/>
                  </a:lnTo>
                  <a:lnTo>
                    <a:pt x="21887" y="3106"/>
                  </a:lnTo>
                  <a:lnTo>
                    <a:pt x="21887" y="2811"/>
                  </a:lnTo>
                  <a:lnTo>
                    <a:pt x="21850" y="2811"/>
                  </a:lnTo>
                  <a:lnTo>
                    <a:pt x="13310" y="7728"/>
                  </a:lnTo>
                  <a:lnTo>
                    <a:pt x="0"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83"/>
            <p:cNvSpPr/>
            <p:nvPr/>
          </p:nvSpPr>
          <p:spPr>
            <a:xfrm flipH="1">
              <a:off x="7345516" y="3462882"/>
              <a:ext cx="24366" cy="43188"/>
            </a:xfrm>
            <a:custGeom>
              <a:avLst/>
              <a:gdLst/>
              <a:ahLst/>
              <a:cxnLst/>
              <a:rect l="l" t="t" r="r" b="b"/>
              <a:pathLst>
                <a:path w="334" h="592" extrusionOk="0">
                  <a:moveTo>
                    <a:pt x="333" y="0"/>
                  </a:moveTo>
                  <a:lnTo>
                    <a:pt x="0" y="185"/>
                  </a:lnTo>
                  <a:lnTo>
                    <a:pt x="0" y="407"/>
                  </a:lnTo>
                  <a:lnTo>
                    <a:pt x="333" y="592"/>
                  </a:lnTo>
                  <a:lnTo>
                    <a:pt x="333" y="0"/>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83"/>
            <p:cNvSpPr/>
            <p:nvPr/>
          </p:nvSpPr>
          <p:spPr>
            <a:xfrm flipH="1">
              <a:off x="7210700" y="3311797"/>
              <a:ext cx="159182" cy="27065"/>
            </a:xfrm>
            <a:custGeom>
              <a:avLst/>
              <a:gdLst/>
              <a:ahLst/>
              <a:cxnLst/>
              <a:rect l="l" t="t" r="r" b="b"/>
              <a:pathLst>
                <a:path w="2182" h="371" extrusionOk="0">
                  <a:moveTo>
                    <a:pt x="0" y="1"/>
                  </a:moveTo>
                  <a:lnTo>
                    <a:pt x="333" y="186"/>
                  </a:lnTo>
                  <a:lnTo>
                    <a:pt x="2182" y="370"/>
                  </a:lnTo>
                  <a:lnTo>
                    <a:pt x="1849" y="186"/>
                  </a:lnTo>
                  <a:lnTo>
                    <a:pt x="0"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83"/>
            <p:cNvSpPr/>
            <p:nvPr/>
          </p:nvSpPr>
          <p:spPr>
            <a:xfrm flipH="1">
              <a:off x="7345516" y="3311797"/>
              <a:ext cx="24366" cy="56757"/>
            </a:xfrm>
            <a:custGeom>
              <a:avLst/>
              <a:gdLst/>
              <a:ahLst/>
              <a:cxnLst/>
              <a:rect l="l" t="t" r="r" b="b"/>
              <a:pathLst>
                <a:path w="334" h="778" extrusionOk="0">
                  <a:moveTo>
                    <a:pt x="0" y="1"/>
                  </a:moveTo>
                  <a:lnTo>
                    <a:pt x="0" y="592"/>
                  </a:lnTo>
                  <a:lnTo>
                    <a:pt x="333" y="777"/>
                  </a:lnTo>
                  <a:lnTo>
                    <a:pt x="333" y="186"/>
                  </a:lnTo>
                  <a:lnTo>
                    <a:pt x="0"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83"/>
            <p:cNvSpPr/>
            <p:nvPr/>
          </p:nvSpPr>
          <p:spPr>
            <a:xfrm flipH="1">
              <a:off x="7345516" y="3354985"/>
              <a:ext cx="364179" cy="223891"/>
            </a:xfrm>
            <a:custGeom>
              <a:avLst/>
              <a:gdLst/>
              <a:ahLst/>
              <a:cxnLst/>
              <a:rect l="l" t="t" r="r" b="b"/>
              <a:pathLst>
                <a:path w="4992" h="3069" extrusionOk="0">
                  <a:moveTo>
                    <a:pt x="4658" y="0"/>
                  </a:moveTo>
                  <a:lnTo>
                    <a:pt x="0" y="2699"/>
                  </a:lnTo>
                  <a:lnTo>
                    <a:pt x="0" y="3069"/>
                  </a:lnTo>
                  <a:lnTo>
                    <a:pt x="4991" y="185"/>
                  </a:lnTo>
                  <a:lnTo>
                    <a:pt x="4658"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83"/>
            <p:cNvSpPr/>
            <p:nvPr/>
          </p:nvSpPr>
          <p:spPr>
            <a:xfrm flipH="1">
              <a:off x="7709695" y="3522192"/>
              <a:ext cx="156483" cy="183476"/>
            </a:xfrm>
            <a:custGeom>
              <a:avLst/>
              <a:gdLst/>
              <a:ahLst/>
              <a:cxnLst/>
              <a:rect l="l" t="t" r="r" b="b"/>
              <a:pathLst>
                <a:path w="2145" h="2515" extrusionOk="0">
                  <a:moveTo>
                    <a:pt x="1812" y="0"/>
                  </a:moveTo>
                  <a:lnTo>
                    <a:pt x="1" y="2330"/>
                  </a:lnTo>
                  <a:lnTo>
                    <a:pt x="296" y="2514"/>
                  </a:lnTo>
                  <a:lnTo>
                    <a:pt x="2145" y="185"/>
                  </a:lnTo>
                  <a:lnTo>
                    <a:pt x="1812"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83"/>
            <p:cNvSpPr/>
            <p:nvPr/>
          </p:nvSpPr>
          <p:spPr>
            <a:xfrm flipH="1">
              <a:off x="7210700" y="3325293"/>
              <a:ext cx="633884" cy="393871"/>
            </a:xfrm>
            <a:custGeom>
              <a:avLst/>
              <a:gdLst/>
              <a:ahLst/>
              <a:cxnLst/>
              <a:rect l="l" t="t" r="r" b="b"/>
              <a:pathLst>
                <a:path w="8689" h="5399" extrusionOk="0">
                  <a:moveTo>
                    <a:pt x="6840" y="1"/>
                  </a:moveTo>
                  <a:lnTo>
                    <a:pt x="6840" y="592"/>
                  </a:lnTo>
                  <a:lnTo>
                    <a:pt x="1849" y="3476"/>
                  </a:lnTo>
                  <a:lnTo>
                    <a:pt x="1849" y="3106"/>
                  </a:lnTo>
                  <a:lnTo>
                    <a:pt x="1849" y="2884"/>
                  </a:lnTo>
                  <a:lnTo>
                    <a:pt x="0" y="5213"/>
                  </a:lnTo>
                  <a:lnTo>
                    <a:pt x="1849" y="5398"/>
                  </a:lnTo>
                  <a:lnTo>
                    <a:pt x="1849" y="4807"/>
                  </a:lnTo>
                  <a:lnTo>
                    <a:pt x="6507" y="2071"/>
                  </a:lnTo>
                  <a:lnTo>
                    <a:pt x="6840" y="1886"/>
                  </a:lnTo>
                  <a:lnTo>
                    <a:pt x="6840" y="2478"/>
                  </a:lnTo>
                  <a:lnTo>
                    <a:pt x="8689" y="185"/>
                  </a:lnTo>
                  <a:lnTo>
                    <a:pt x="6840"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83"/>
            <p:cNvSpPr/>
            <p:nvPr/>
          </p:nvSpPr>
          <p:spPr>
            <a:xfrm flipH="1">
              <a:off x="7731216" y="3716392"/>
              <a:ext cx="353382" cy="132919"/>
            </a:xfrm>
            <a:custGeom>
              <a:avLst/>
              <a:gdLst/>
              <a:ahLst/>
              <a:cxnLst/>
              <a:rect l="l" t="t" r="r" b="b"/>
              <a:pathLst>
                <a:path w="4844" h="1822" extrusionOk="0">
                  <a:moveTo>
                    <a:pt x="4843" y="37"/>
                  </a:moveTo>
                  <a:lnTo>
                    <a:pt x="4837" y="104"/>
                  </a:lnTo>
                  <a:lnTo>
                    <a:pt x="4837" y="104"/>
                  </a:lnTo>
                  <a:cubicBezTo>
                    <a:pt x="4843" y="78"/>
                    <a:pt x="4843" y="58"/>
                    <a:pt x="4843" y="37"/>
                  </a:cubicBezTo>
                  <a:close/>
                  <a:moveTo>
                    <a:pt x="37" y="0"/>
                  </a:moveTo>
                  <a:lnTo>
                    <a:pt x="0" y="407"/>
                  </a:lnTo>
                  <a:cubicBezTo>
                    <a:pt x="0" y="777"/>
                    <a:pt x="259" y="1146"/>
                    <a:pt x="703" y="1405"/>
                  </a:cubicBezTo>
                  <a:cubicBezTo>
                    <a:pt x="1183" y="1682"/>
                    <a:pt x="1802" y="1821"/>
                    <a:pt x="2417" y="1821"/>
                  </a:cubicBezTo>
                  <a:cubicBezTo>
                    <a:pt x="3032" y="1821"/>
                    <a:pt x="3642" y="1682"/>
                    <a:pt x="4104" y="1405"/>
                  </a:cubicBezTo>
                  <a:cubicBezTo>
                    <a:pt x="4584" y="1146"/>
                    <a:pt x="4806" y="777"/>
                    <a:pt x="4806" y="444"/>
                  </a:cubicBezTo>
                  <a:lnTo>
                    <a:pt x="4837" y="104"/>
                  </a:lnTo>
                  <a:lnTo>
                    <a:pt x="4837" y="104"/>
                  </a:lnTo>
                  <a:cubicBezTo>
                    <a:pt x="4832" y="126"/>
                    <a:pt x="4823" y="152"/>
                    <a:pt x="4806" y="185"/>
                  </a:cubicBezTo>
                  <a:cubicBezTo>
                    <a:pt x="4806" y="222"/>
                    <a:pt x="4806" y="259"/>
                    <a:pt x="4806" y="296"/>
                  </a:cubicBezTo>
                  <a:cubicBezTo>
                    <a:pt x="4769" y="333"/>
                    <a:pt x="4769" y="370"/>
                    <a:pt x="4732" y="444"/>
                  </a:cubicBezTo>
                  <a:cubicBezTo>
                    <a:pt x="4695" y="481"/>
                    <a:pt x="4695" y="518"/>
                    <a:pt x="4658" y="555"/>
                  </a:cubicBezTo>
                  <a:cubicBezTo>
                    <a:pt x="4621" y="592"/>
                    <a:pt x="4584" y="629"/>
                    <a:pt x="4511" y="703"/>
                  </a:cubicBezTo>
                  <a:cubicBezTo>
                    <a:pt x="4511" y="740"/>
                    <a:pt x="4474" y="740"/>
                    <a:pt x="4437" y="777"/>
                  </a:cubicBezTo>
                  <a:cubicBezTo>
                    <a:pt x="4363" y="851"/>
                    <a:pt x="4252" y="925"/>
                    <a:pt x="4141" y="999"/>
                  </a:cubicBezTo>
                  <a:cubicBezTo>
                    <a:pt x="3679" y="1276"/>
                    <a:pt x="3069" y="1414"/>
                    <a:pt x="2454" y="1414"/>
                  </a:cubicBezTo>
                  <a:cubicBezTo>
                    <a:pt x="1839" y="1414"/>
                    <a:pt x="1220" y="1276"/>
                    <a:pt x="739" y="999"/>
                  </a:cubicBezTo>
                  <a:cubicBezTo>
                    <a:pt x="629" y="925"/>
                    <a:pt x="518" y="851"/>
                    <a:pt x="444" y="777"/>
                  </a:cubicBezTo>
                  <a:cubicBezTo>
                    <a:pt x="407" y="740"/>
                    <a:pt x="407" y="740"/>
                    <a:pt x="370" y="703"/>
                  </a:cubicBezTo>
                  <a:cubicBezTo>
                    <a:pt x="296" y="666"/>
                    <a:pt x="259" y="592"/>
                    <a:pt x="222" y="518"/>
                  </a:cubicBezTo>
                  <a:cubicBezTo>
                    <a:pt x="185" y="518"/>
                    <a:pt x="185" y="481"/>
                    <a:pt x="148" y="444"/>
                  </a:cubicBezTo>
                  <a:cubicBezTo>
                    <a:pt x="148" y="370"/>
                    <a:pt x="111" y="333"/>
                    <a:pt x="74" y="259"/>
                  </a:cubicBezTo>
                  <a:cubicBezTo>
                    <a:pt x="74" y="222"/>
                    <a:pt x="74" y="185"/>
                    <a:pt x="74" y="148"/>
                  </a:cubicBezTo>
                  <a:cubicBezTo>
                    <a:pt x="37" y="111"/>
                    <a:pt x="37" y="74"/>
                    <a:pt x="37"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83"/>
            <p:cNvSpPr/>
            <p:nvPr/>
          </p:nvSpPr>
          <p:spPr>
            <a:xfrm flipH="1">
              <a:off x="7728517" y="3615936"/>
              <a:ext cx="353382" cy="203683"/>
            </a:xfrm>
            <a:custGeom>
              <a:avLst/>
              <a:gdLst/>
              <a:ahLst/>
              <a:cxnLst/>
              <a:rect l="l" t="t" r="r" b="b"/>
              <a:pathLst>
                <a:path w="4844" h="2792" extrusionOk="0">
                  <a:moveTo>
                    <a:pt x="2389" y="0"/>
                  </a:moveTo>
                  <a:cubicBezTo>
                    <a:pt x="1775" y="0"/>
                    <a:pt x="1165" y="139"/>
                    <a:pt x="702" y="416"/>
                  </a:cubicBezTo>
                  <a:cubicBezTo>
                    <a:pt x="222" y="675"/>
                    <a:pt x="0" y="1045"/>
                    <a:pt x="0" y="1377"/>
                  </a:cubicBezTo>
                  <a:cubicBezTo>
                    <a:pt x="0" y="1451"/>
                    <a:pt x="0" y="1488"/>
                    <a:pt x="37" y="1525"/>
                  </a:cubicBezTo>
                  <a:cubicBezTo>
                    <a:pt x="37" y="1562"/>
                    <a:pt x="37" y="1599"/>
                    <a:pt x="37" y="1636"/>
                  </a:cubicBezTo>
                  <a:cubicBezTo>
                    <a:pt x="74" y="1710"/>
                    <a:pt x="111" y="1747"/>
                    <a:pt x="111" y="1821"/>
                  </a:cubicBezTo>
                  <a:cubicBezTo>
                    <a:pt x="148" y="1858"/>
                    <a:pt x="148" y="1895"/>
                    <a:pt x="185" y="1895"/>
                  </a:cubicBezTo>
                  <a:cubicBezTo>
                    <a:pt x="222" y="1969"/>
                    <a:pt x="259" y="2043"/>
                    <a:pt x="333" y="2080"/>
                  </a:cubicBezTo>
                  <a:cubicBezTo>
                    <a:pt x="370" y="2117"/>
                    <a:pt x="370" y="2117"/>
                    <a:pt x="407" y="2154"/>
                  </a:cubicBezTo>
                  <a:cubicBezTo>
                    <a:pt x="481" y="2228"/>
                    <a:pt x="592" y="2302"/>
                    <a:pt x="702" y="2376"/>
                  </a:cubicBezTo>
                  <a:cubicBezTo>
                    <a:pt x="1183" y="2653"/>
                    <a:pt x="1802" y="2791"/>
                    <a:pt x="2417" y="2791"/>
                  </a:cubicBezTo>
                  <a:cubicBezTo>
                    <a:pt x="3032" y="2791"/>
                    <a:pt x="3642" y="2653"/>
                    <a:pt x="4104" y="2376"/>
                  </a:cubicBezTo>
                  <a:cubicBezTo>
                    <a:pt x="4215" y="2302"/>
                    <a:pt x="4326" y="2228"/>
                    <a:pt x="4400" y="2154"/>
                  </a:cubicBezTo>
                  <a:cubicBezTo>
                    <a:pt x="4437" y="2117"/>
                    <a:pt x="4474" y="2117"/>
                    <a:pt x="4474" y="2080"/>
                  </a:cubicBezTo>
                  <a:cubicBezTo>
                    <a:pt x="4547" y="2006"/>
                    <a:pt x="4584" y="1969"/>
                    <a:pt x="4621" y="1932"/>
                  </a:cubicBezTo>
                  <a:cubicBezTo>
                    <a:pt x="4658" y="1895"/>
                    <a:pt x="4658" y="1858"/>
                    <a:pt x="4695" y="1821"/>
                  </a:cubicBezTo>
                  <a:cubicBezTo>
                    <a:pt x="4732" y="1747"/>
                    <a:pt x="4732" y="1710"/>
                    <a:pt x="4769" y="1673"/>
                  </a:cubicBezTo>
                  <a:cubicBezTo>
                    <a:pt x="4769" y="1636"/>
                    <a:pt x="4769" y="1599"/>
                    <a:pt x="4769" y="1562"/>
                  </a:cubicBezTo>
                  <a:cubicBezTo>
                    <a:pt x="4843" y="1155"/>
                    <a:pt x="4658" y="712"/>
                    <a:pt x="4104" y="416"/>
                  </a:cubicBezTo>
                  <a:cubicBezTo>
                    <a:pt x="3623" y="139"/>
                    <a:pt x="3004" y="0"/>
                    <a:pt x="2389"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83"/>
            <p:cNvSpPr/>
            <p:nvPr/>
          </p:nvSpPr>
          <p:spPr>
            <a:xfrm flipH="1">
              <a:off x="7731216" y="3673204"/>
              <a:ext cx="353382" cy="132919"/>
            </a:xfrm>
            <a:custGeom>
              <a:avLst/>
              <a:gdLst/>
              <a:ahLst/>
              <a:cxnLst/>
              <a:rect l="l" t="t" r="r" b="b"/>
              <a:pathLst>
                <a:path w="4844" h="1822" extrusionOk="0">
                  <a:moveTo>
                    <a:pt x="4843" y="1"/>
                  </a:moveTo>
                  <a:lnTo>
                    <a:pt x="4834" y="117"/>
                  </a:lnTo>
                  <a:lnTo>
                    <a:pt x="4834" y="117"/>
                  </a:lnTo>
                  <a:cubicBezTo>
                    <a:pt x="4843" y="80"/>
                    <a:pt x="4843" y="48"/>
                    <a:pt x="4843" y="1"/>
                  </a:cubicBezTo>
                  <a:close/>
                  <a:moveTo>
                    <a:pt x="37" y="1"/>
                  </a:moveTo>
                  <a:lnTo>
                    <a:pt x="0" y="407"/>
                  </a:lnTo>
                  <a:cubicBezTo>
                    <a:pt x="0" y="777"/>
                    <a:pt x="259" y="1147"/>
                    <a:pt x="703" y="1406"/>
                  </a:cubicBezTo>
                  <a:cubicBezTo>
                    <a:pt x="1183" y="1683"/>
                    <a:pt x="1802" y="1822"/>
                    <a:pt x="2417" y="1822"/>
                  </a:cubicBezTo>
                  <a:cubicBezTo>
                    <a:pt x="3032" y="1822"/>
                    <a:pt x="3642" y="1683"/>
                    <a:pt x="4104" y="1406"/>
                  </a:cubicBezTo>
                  <a:cubicBezTo>
                    <a:pt x="4584" y="1147"/>
                    <a:pt x="4806" y="777"/>
                    <a:pt x="4806" y="444"/>
                  </a:cubicBezTo>
                  <a:lnTo>
                    <a:pt x="4834" y="117"/>
                  </a:lnTo>
                  <a:lnTo>
                    <a:pt x="4834" y="117"/>
                  </a:lnTo>
                  <a:cubicBezTo>
                    <a:pt x="4828" y="137"/>
                    <a:pt x="4820" y="159"/>
                    <a:pt x="4806" y="186"/>
                  </a:cubicBezTo>
                  <a:cubicBezTo>
                    <a:pt x="4806" y="223"/>
                    <a:pt x="4806" y="260"/>
                    <a:pt x="4806" y="297"/>
                  </a:cubicBezTo>
                  <a:cubicBezTo>
                    <a:pt x="4769" y="334"/>
                    <a:pt x="4769" y="370"/>
                    <a:pt x="4732" y="444"/>
                  </a:cubicBezTo>
                  <a:cubicBezTo>
                    <a:pt x="4695" y="481"/>
                    <a:pt x="4695" y="518"/>
                    <a:pt x="4658" y="555"/>
                  </a:cubicBezTo>
                  <a:cubicBezTo>
                    <a:pt x="4621" y="592"/>
                    <a:pt x="4584" y="629"/>
                    <a:pt x="4511" y="703"/>
                  </a:cubicBezTo>
                  <a:cubicBezTo>
                    <a:pt x="4511" y="740"/>
                    <a:pt x="4474" y="740"/>
                    <a:pt x="4437" y="777"/>
                  </a:cubicBezTo>
                  <a:cubicBezTo>
                    <a:pt x="4363" y="851"/>
                    <a:pt x="4252" y="925"/>
                    <a:pt x="4141" y="999"/>
                  </a:cubicBezTo>
                  <a:cubicBezTo>
                    <a:pt x="3679" y="1276"/>
                    <a:pt x="3069" y="1415"/>
                    <a:pt x="2454" y="1415"/>
                  </a:cubicBezTo>
                  <a:cubicBezTo>
                    <a:pt x="1839" y="1415"/>
                    <a:pt x="1220" y="1276"/>
                    <a:pt x="739" y="999"/>
                  </a:cubicBezTo>
                  <a:cubicBezTo>
                    <a:pt x="629" y="925"/>
                    <a:pt x="518" y="851"/>
                    <a:pt x="444" y="777"/>
                  </a:cubicBezTo>
                  <a:cubicBezTo>
                    <a:pt x="407" y="740"/>
                    <a:pt x="407" y="740"/>
                    <a:pt x="370" y="703"/>
                  </a:cubicBezTo>
                  <a:cubicBezTo>
                    <a:pt x="296" y="629"/>
                    <a:pt x="259" y="592"/>
                    <a:pt x="222" y="518"/>
                  </a:cubicBezTo>
                  <a:cubicBezTo>
                    <a:pt x="185" y="518"/>
                    <a:pt x="185" y="481"/>
                    <a:pt x="148" y="444"/>
                  </a:cubicBezTo>
                  <a:cubicBezTo>
                    <a:pt x="148" y="370"/>
                    <a:pt x="111" y="334"/>
                    <a:pt x="74" y="260"/>
                  </a:cubicBezTo>
                  <a:cubicBezTo>
                    <a:pt x="74" y="223"/>
                    <a:pt x="74" y="186"/>
                    <a:pt x="74" y="149"/>
                  </a:cubicBezTo>
                  <a:cubicBezTo>
                    <a:pt x="37" y="112"/>
                    <a:pt x="37" y="75"/>
                    <a:pt x="3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83"/>
            <p:cNvSpPr/>
            <p:nvPr/>
          </p:nvSpPr>
          <p:spPr>
            <a:xfrm flipH="1">
              <a:off x="7728517" y="3572748"/>
              <a:ext cx="353382" cy="203683"/>
            </a:xfrm>
            <a:custGeom>
              <a:avLst/>
              <a:gdLst/>
              <a:ahLst/>
              <a:cxnLst/>
              <a:rect l="l" t="t" r="r" b="b"/>
              <a:pathLst>
                <a:path w="4844" h="2792" extrusionOk="0">
                  <a:moveTo>
                    <a:pt x="2389" y="1"/>
                  </a:moveTo>
                  <a:cubicBezTo>
                    <a:pt x="1775" y="1"/>
                    <a:pt x="1165" y="139"/>
                    <a:pt x="702" y="417"/>
                  </a:cubicBezTo>
                  <a:cubicBezTo>
                    <a:pt x="222" y="675"/>
                    <a:pt x="0" y="1045"/>
                    <a:pt x="0" y="1378"/>
                  </a:cubicBezTo>
                  <a:cubicBezTo>
                    <a:pt x="0" y="1452"/>
                    <a:pt x="0" y="1489"/>
                    <a:pt x="37" y="1526"/>
                  </a:cubicBezTo>
                  <a:cubicBezTo>
                    <a:pt x="37" y="1563"/>
                    <a:pt x="37" y="1600"/>
                    <a:pt x="37" y="1637"/>
                  </a:cubicBezTo>
                  <a:cubicBezTo>
                    <a:pt x="74" y="1711"/>
                    <a:pt x="111" y="1747"/>
                    <a:pt x="111" y="1821"/>
                  </a:cubicBezTo>
                  <a:cubicBezTo>
                    <a:pt x="148" y="1858"/>
                    <a:pt x="148" y="1895"/>
                    <a:pt x="185" y="1895"/>
                  </a:cubicBezTo>
                  <a:cubicBezTo>
                    <a:pt x="222" y="1969"/>
                    <a:pt x="259" y="2006"/>
                    <a:pt x="333" y="2080"/>
                  </a:cubicBezTo>
                  <a:cubicBezTo>
                    <a:pt x="370" y="2117"/>
                    <a:pt x="370" y="2117"/>
                    <a:pt x="407" y="2154"/>
                  </a:cubicBezTo>
                  <a:cubicBezTo>
                    <a:pt x="481" y="2228"/>
                    <a:pt x="592" y="2302"/>
                    <a:pt x="702" y="2376"/>
                  </a:cubicBezTo>
                  <a:cubicBezTo>
                    <a:pt x="1183" y="2653"/>
                    <a:pt x="1802" y="2792"/>
                    <a:pt x="2417" y="2792"/>
                  </a:cubicBezTo>
                  <a:cubicBezTo>
                    <a:pt x="3032" y="2792"/>
                    <a:pt x="3642" y="2653"/>
                    <a:pt x="4104" y="2376"/>
                  </a:cubicBezTo>
                  <a:cubicBezTo>
                    <a:pt x="4215" y="2302"/>
                    <a:pt x="4326" y="2228"/>
                    <a:pt x="4400" y="2154"/>
                  </a:cubicBezTo>
                  <a:cubicBezTo>
                    <a:pt x="4437" y="2117"/>
                    <a:pt x="4474" y="2117"/>
                    <a:pt x="4474" y="2080"/>
                  </a:cubicBezTo>
                  <a:cubicBezTo>
                    <a:pt x="4547" y="2006"/>
                    <a:pt x="4584" y="1969"/>
                    <a:pt x="4621" y="1932"/>
                  </a:cubicBezTo>
                  <a:cubicBezTo>
                    <a:pt x="4658" y="1895"/>
                    <a:pt x="4658" y="1858"/>
                    <a:pt x="4695" y="1821"/>
                  </a:cubicBezTo>
                  <a:cubicBezTo>
                    <a:pt x="4732" y="1747"/>
                    <a:pt x="4732" y="1711"/>
                    <a:pt x="4769" y="1674"/>
                  </a:cubicBezTo>
                  <a:cubicBezTo>
                    <a:pt x="4769" y="1637"/>
                    <a:pt x="4769" y="1600"/>
                    <a:pt x="4769" y="1563"/>
                  </a:cubicBezTo>
                  <a:cubicBezTo>
                    <a:pt x="4843" y="1156"/>
                    <a:pt x="4658" y="712"/>
                    <a:pt x="4104" y="417"/>
                  </a:cubicBezTo>
                  <a:cubicBezTo>
                    <a:pt x="3623" y="139"/>
                    <a:pt x="3004" y="1"/>
                    <a:pt x="2389"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83"/>
            <p:cNvSpPr/>
            <p:nvPr/>
          </p:nvSpPr>
          <p:spPr>
            <a:xfrm flipH="1">
              <a:off x="7731216" y="3630089"/>
              <a:ext cx="353382" cy="132919"/>
            </a:xfrm>
            <a:custGeom>
              <a:avLst/>
              <a:gdLst/>
              <a:ahLst/>
              <a:cxnLst/>
              <a:rect l="l" t="t" r="r" b="b"/>
              <a:pathLst>
                <a:path w="4844" h="1822" extrusionOk="0">
                  <a:moveTo>
                    <a:pt x="4843" y="0"/>
                  </a:moveTo>
                  <a:lnTo>
                    <a:pt x="4835" y="103"/>
                  </a:lnTo>
                  <a:lnTo>
                    <a:pt x="4835" y="103"/>
                  </a:lnTo>
                  <a:cubicBezTo>
                    <a:pt x="4843" y="77"/>
                    <a:pt x="4843" y="46"/>
                    <a:pt x="4843" y="0"/>
                  </a:cubicBezTo>
                  <a:close/>
                  <a:moveTo>
                    <a:pt x="37" y="0"/>
                  </a:moveTo>
                  <a:lnTo>
                    <a:pt x="0" y="407"/>
                  </a:lnTo>
                  <a:cubicBezTo>
                    <a:pt x="0" y="777"/>
                    <a:pt x="259" y="1146"/>
                    <a:pt x="703" y="1405"/>
                  </a:cubicBezTo>
                  <a:cubicBezTo>
                    <a:pt x="1183" y="1682"/>
                    <a:pt x="1802" y="1821"/>
                    <a:pt x="2417" y="1821"/>
                  </a:cubicBezTo>
                  <a:cubicBezTo>
                    <a:pt x="3032" y="1821"/>
                    <a:pt x="3642" y="1682"/>
                    <a:pt x="4104" y="1405"/>
                  </a:cubicBezTo>
                  <a:cubicBezTo>
                    <a:pt x="4584" y="1146"/>
                    <a:pt x="4806" y="777"/>
                    <a:pt x="4806" y="444"/>
                  </a:cubicBezTo>
                  <a:lnTo>
                    <a:pt x="4835" y="103"/>
                  </a:lnTo>
                  <a:lnTo>
                    <a:pt x="4835" y="103"/>
                  </a:lnTo>
                  <a:cubicBezTo>
                    <a:pt x="4829" y="120"/>
                    <a:pt x="4821" y="134"/>
                    <a:pt x="4806" y="148"/>
                  </a:cubicBezTo>
                  <a:cubicBezTo>
                    <a:pt x="4806" y="185"/>
                    <a:pt x="4806" y="222"/>
                    <a:pt x="4806" y="296"/>
                  </a:cubicBezTo>
                  <a:cubicBezTo>
                    <a:pt x="4769" y="333"/>
                    <a:pt x="4769" y="370"/>
                    <a:pt x="4732" y="444"/>
                  </a:cubicBezTo>
                  <a:cubicBezTo>
                    <a:pt x="4695" y="481"/>
                    <a:pt x="4695" y="518"/>
                    <a:pt x="4658" y="518"/>
                  </a:cubicBezTo>
                  <a:cubicBezTo>
                    <a:pt x="4621" y="592"/>
                    <a:pt x="4584" y="629"/>
                    <a:pt x="4511" y="703"/>
                  </a:cubicBezTo>
                  <a:cubicBezTo>
                    <a:pt x="4511" y="740"/>
                    <a:pt x="4474" y="740"/>
                    <a:pt x="4437" y="777"/>
                  </a:cubicBezTo>
                  <a:cubicBezTo>
                    <a:pt x="4363" y="851"/>
                    <a:pt x="4252" y="925"/>
                    <a:pt x="4141" y="998"/>
                  </a:cubicBezTo>
                  <a:cubicBezTo>
                    <a:pt x="3679" y="1276"/>
                    <a:pt x="3069" y="1414"/>
                    <a:pt x="2454" y="1414"/>
                  </a:cubicBezTo>
                  <a:cubicBezTo>
                    <a:pt x="1839" y="1414"/>
                    <a:pt x="1220" y="1276"/>
                    <a:pt x="739" y="998"/>
                  </a:cubicBezTo>
                  <a:cubicBezTo>
                    <a:pt x="629" y="925"/>
                    <a:pt x="518" y="851"/>
                    <a:pt x="444" y="777"/>
                  </a:cubicBezTo>
                  <a:cubicBezTo>
                    <a:pt x="407" y="740"/>
                    <a:pt x="407" y="740"/>
                    <a:pt x="370" y="703"/>
                  </a:cubicBezTo>
                  <a:cubicBezTo>
                    <a:pt x="296" y="629"/>
                    <a:pt x="259" y="592"/>
                    <a:pt x="222" y="518"/>
                  </a:cubicBezTo>
                  <a:cubicBezTo>
                    <a:pt x="185" y="518"/>
                    <a:pt x="185" y="481"/>
                    <a:pt x="148" y="444"/>
                  </a:cubicBezTo>
                  <a:cubicBezTo>
                    <a:pt x="148" y="370"/>
                    <a:pt x="111" y="333"/>
                    <a:pt x="74" y="259"/>
                  </a:cubicBezTo>
                  <a:cubicBezTo>
                    <a:pt x="74" y="222"/>
                    <a:pt x="74" y="185"/>
                    <a:pt x="74" y="148"/>
                  </a:cubicBezTo>
                  <a:cubicBezTo>
                    <a:pt x="37" y="111"/>
                    <a:pt x="37" y="74"/>
                    <a:pt x="37"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83"/>
            <p:cNvSpPr/>
            <p:nvPr/>
          </p:nvSpPr>
          <p:spPr>
            <a:xfrm flipH="1">
              <a:off x="7728517" y="3529633"/>
              <a:ext cx="353382" cy="203683"/>
            </a:xfrm>
            <a:custGeom>
              <a:avLst/>
              <a:gdLst/>
              <a:ahLst/>
              <a:cxnLst/>
              <a:rect l="l" t="t" r="r" b="b"/>
              <a:pathLst>
                <a:path w="4844" h="2792" extrusionOk="0">
                  <a:moveTo>
                    <a:pt x="2389" y="0"/>
                  </a:moveTo>
                  <a:cubicBezTo>
                    <a:pt x="1775" y="0"/>
                    <a:pt x="1165" y="139"/>
                    <a:pt x="702" y="416"/>
                  </a:cubicBezTo>
                  <a:cubicBezTo>
                    <a:pt x="222" y="675"/>
                    <a:pt x="0" y="1008"/>
                    <a:pt x="0" y="1377"/>
                  </a:cubicBezTo>
                  <a:cubicBezTo>
                    <a:pt x="0" y="1451"/>
                    <a:pt x="0" y="1488"/>
                    <a:pt x="37" y="1525"/>
                  </a:cubicBezTo>
                  <a:cubicBezTo>
                    <a:pt x="37" y="1562"/>
                    <a:pt x="37" y="1599"/>
                    <a:pt x="37" y="1636"/>
                  </a:cubicBezTo>
                  <a:cubicBezTo>
                    <a:pt x="74" y="1710"/>
                    <a:pt x="111" y="1747"/>
                    <a:pt x="111" y="1821"/>
                  </a:cubicBezTo>
                  <a:cubicBezTo>
                    <a:pt x="148" y="1858"/>
                    <a:pt x="148" y="1895"/>
                    <a:pt x="185" y="1895"/>
                  </a:cubicBezTo>
                  <a:cubicBezTo>
                    <a:pt x="222" y="1969"/>
                    <a:pt x="259" y="2006"/>
                    <a:pt x="333" y="2080"/>
                  </a:cubicBezTo>
                  <a:cubicBezTo>
                    <a:pt x="370" y="2117"/>
                    <a:pt x="370" y="2117"/>
                    <a:pt x="407" y="2154"/>
                  </a:cubicBezTo>
                  <a:cubicBezTo>
                    <a:pt x="481" y="2228"/>
                    <a:pt x="592" y="2302"/>
                    <a:pt x="702" y="2375"/>
                  </a:cubicBezTo>
                  <a:cubicBezTo>
                    <a:pt x="1183" y="2653"/>
                    <a:pt x="1802" y="2791"/>
                    <a:pt x="2417" y="2791"/>
                  </a:cubicBezTo>
                  <a:cubicBezTo>
                    <a:pt x="3032" y="2791"/>
                    <a:pt x="3642" y="2653"/>
                    <a:pt x="4104" y="2375"/>
                  </a:cubicBezTo>
                  <a:cubicBezTo>
                    <a:pt x="4215" y="2302"/>
                    <a:pt x="4326" y="2228"/>
                    <a:pt x="4400" y="2154"/>
                  </a:cubicBezTo>
                  <a:cubicBezTo>
                    <a:pt x="4437" y="2117"/>
                    <a:pt x="4474" y="2117"/>
                    <a:pt x="4474" y="2080"/>
                  </a:cubicBezTo>
                  <a:cubicBezTo>
                    <a:pt x="4547" y="2006"/>
                    <a:pt x="4584" y="1969"/>
                    <a:pt x="4621" y="1895"/>
                  </a:cubicBezTo>
                  <a:cubicBezTo>
                    <a:pt x="4658" y="1895"/>
                    <a:pt x="4658" y="1858"/>
                    <a:pt x="4695" y="1821"/>
                  </a:cubicBezTo>
                  <a:cubicBezTo>
                    <a:pt x="4732" y="1747"/>
                    <a:pt x="4732" y="1710"/>
                    <a:pt x="4769" y="1636"/>
                  </a:cubicBezTo>
                  <a:cubicBezTo>
                    <a:pt x="4769" y="1599"/>
                    <a:pt x="4769" y="1562"/>
                    <a:pt x="4769" y="1525"/>
                  </a:cubicBezTo>
                  <a:cubicBezTo>
                    <a:pt x="4843" y="1118"/>
                    <a:pt x="4658" y="712"/>
                    <a:pt x="4104" y="416"/>
                  </a:cubicBezTo>
                  <a:cubicBezTo>
                    <a:pt x="3623" y="139"/>
                    <a:pt x="3004" y="0"/>
                    <a:pt x="2389"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83"/>
            <p:cNvSpPr/>
            <p:nvPr/>
          </p:nvSpPr>
          <p:spPr>
            <a:xfrm flipH="1">
              <a:off x="7733915" y="3063685"/>
              <a:ext cx="21667" cy="45887"/>
            </a:xfrm>
            <a:custGeom>
              <a:avLst/>
              <a:gdLst/>
              <a:ahLst/>
              <a:cxnLst/>
              <a:rect l="l" t="t" r="r" b="b"/>
              <a:pathLst>
                <a:path w="297" h="629" extrusionOk="0">
                  <a:moveTo>
                    <a:pt x="296" y="0"/>
                  </a:moveTo>
                  <a:lnTo>
                    <a:pt x="1" y="185"/>
                  </a:lnTo>
                  <a:lnTo>
                    <a:pt x="1" y="444"/>
                  </a:lnTo>
                  <a:lnTo>
                    <a:pt x="296" y="629"/>
                  </a:lnTo>
                  <a:lnTo>
                    <a:pt x="296" y="0"/>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83"/>
            <p:cNvSpPr/>
            <p:nvPr/>
          </p:nvSpPr>
          <p:spPr>
            <a:xfrm flipH="1">
              <a:off x="7599099" y="2912673"/>
              <a:ext cx="159182" cy="26992"/>
            </a:xfrm>
            <a:custGeom>
              <a:avLst/>
              <a:gdLst/>
              <a:ahLst/>
              <a:cxnLst/>
              <a:rect l="l" t="t" r="r" b="b"/>
              <a:pathLst>
                <a:path w="2182" h="370" extrusionOk="0">
                  <a:moveTo>
                    <a:pt x="1" y="0"/>
                  </a:moveTo>
                  <a:lnTo>
                    <a:pt x="333" y="185"/>
                  </a:lnTo>
                  <a:lnTo>
                    <a:pt x="2182" y="370"/>
                  </a:lnTo>
                  <a:lnTo>
                    <a:pt x="1849" y="185"/>
                  </a:lnTo>
                  <a:lnTo>
                    <a:pt x="1"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83"/>
            <p:cNvSpPr/>
            <p:nvPr/>
          </p:nvSpPr>
          <p:spPr>
            <a:xfrm flipH="1">
              <a:off x="7733915" y="2912673"/>
              <a:ext cx="24366" cy="56684"/>
            </a:xfrm>
            <a:custGeom>
              <a:avLst/>
              <a:gdLst/>
              <a:ahLst/>
              <a:cxnLst/>
              <a:rect l="l" t="t" r="r" b="b"/>
              <a:pathLst>
                <a:path w="334" h="777" extrusionOk="0">
                  <a:moveTo>
                    <a:pt x="1" y="0"/>
                  </a:moveTo>
                  <a:lnTo>
                    <a:pt x="1" y="592"/>
                  </a:lnTo>
                  <a:lnTo>
                    <a:pt x="333" y="776"/>
                  </a:lnTo>
                  <a:lnTo>
                    <a:pt x="333" y="185"/>
                  </a:lnTo>
                  <a:lnTo>
                    <a:pt x="1" y="0"/>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83"/>
            <p:cNvSpPr/>
            <p:nvPr/>
          </p:nvSpPr>
          <p:spPr>
            <a:xfrm flipH="1">
              <a:off x="7733915" y="2955788"/>
              <a:ext cx="267079" cy="169979"/>
            </a:xfrm>
            <a:custGeom>
              <a:avLst/>
              <a:gdLst/>
              <a:ahLst/>
              <a:cxnLst/>
              <a:rect l="l" t="t" r="r" b="b"/>
              <a:pathLst>
                <a:path w="3661" h="2330" extrusionOk="0">
                  <a:moveTo>
                    <a:pt x="3328" y="1"/>
                  </a:moveTo>
                  <a:lnTo>
                    <a:pt x="0" y="1960"/>
                  </a:lnTo>
                  <a:lnTo>
                    <a:pt x="0" y="2330"/>
                  </a:lnTo>
                  <a:lnTo>
                    <a:pt x="3660" y="185"/>
                  </a:lnTo>
                  <a:lnTo>
                    <a:pt x="3328"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83"/>
            <p:cNvSpPr/>
            <p:nvPr/>
          </p:nvSpPr>
          <p:spPr>
            <a:xfrm flipH="1">
              <a:off x="8000922" y="3066384"/>
              <a:ext cx="156556" cy="183476"/>
            </a:xfrm>
            <a:custGeom>
              <a:avLst/>
              <a:gdLst/>
              <a:ahLst/>
              <a:cxnLst/>
              <a:rect l="l" t="t" r="r" b="b"/>
              <a:pathLst>
                <a:path w="2146" h="2515" extrusionOk="0">
                  <a:moveTo>
                    <a:pt x="1812" y="0"/>
                  </a:moveTo>
                  <a:lnTo>
                    <a:pt x="1" y="2330"/>
                  </a:lnTo>
                  <a:lnTo>
                    <a:pt x="297" y="2514"/>
                  </a:lnTo>
                  <a:lnTo>
                    <a:pt x="2145" y="185"/>
                  </a:lnTo>
                  <a:lnTo>
                    <a:pt x="1812"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83"/>
            <p:cNvSpPr/>
            <p:nvPr/>
          </p:nvSpPr>
          <p:spPr>
            <a:xfrm flipH="1">
              <a:off x="7599099" y="2926096"/>
              <a:ext cx="536784" cy="337259"/>
            </a:xfrm>
            <a:custGeom>
              <a:avLst/>
              <a:gdLst/>
              <a:ahLst/>
              <a:cxnLst/>
              <a:rect l="l" t="t" r="r" b="b"/>
              <a:pathLst>
                <a:path w="7358" h="4623" extrusionOk="0">
                  <a:moveTo>
                    <a:pt x="5509" y="1"/>
                  </a:moveTo>
                  <a:lnTo>
                    <a:pt x="5509" y="592"/>
                  </a:lnTo>
                  <a:lnTo>
                    <a:pt x="1849" y="2737"/>
                  </a:lnTo>
                  <a:lnTo>
                    <a:pt x="1849" y="2367"/>
                  </a:lnTo>
                  <a:lnTo>
                    <a:pt x="1849" y="2108"/>
                  </a:lnTo>
                  <a:lnTo>
                    <a:pt x="1" y="4437"/>
                  </a:lnTo>
                  <a:lnTo>
                    <a:pt x="1849" y="4622"/>
                  </a:lnTo>
                  <a:lnTo>
                    <a:pt x="1849" y="4031"/>
                  </a:lnTo>
                  <a:lnTo>
                    <a:pt x="5214" y="2071"/>
                  </a:lnTo>
                  <a:lnTo>
                    <a:pt x="5509" y="1886"/>
                  </a:lnTo>
                  <a:lnTo>
                    <a:pt x="5509" y="2515"/>
                  </a:lnTo>
                  <a:lnTo>
                    <a:pt x="7358" y="186"/>
                  </a:lnTo>
                  <a:lnTo>
                    <a:pt x="5509"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83"/>
            <p:cNvSpPr/>
            <p:nvPr/>
          </p:nvSpPr>
          <p:spPr>
            <a:xfrm flipH="1">
              <a:off x="8022516" y="3260584"/>
              <a:ext cx="353382" cy="132919"/>
            </a:xfrm>
            <a:custGeom>
              <a:avLst/>
              <a:gdLst/>
              <a:ahLst/>
              <a:cxnLst/>
              <a:rect l="l" t="t" r="r" b="b"/>
              <a:pathLst>
                <a:path w="4844" h="1822" extrusionOk="0">
                  <a:moveTo>
                    <a:pt x="4843" y="37"/>
                  </a:moveTo>
                  <a:lnTo>
                    <a:pt x="4837" y="104"/>
                  </a:lnTo>
                  <a:lnTo>
                    <a:pt x="4837" y="104"/>
                  </a:lnTo>
                  <a:cubicBezTo>
                    <a:pt x="4843" y="78"/>
                    <a:pt x="4843" y="57"/>
                    <a:pt x="4843" y="37"/>
                  </a:cubicBezTo>
                  <a:close/>
                  <a:moveTo>
                    <a:pt x="37" y="0"/>
                  </a:moveTo>
                  <a:lnTo>
                    <a:pt x="0" y="444"/>
                  </a:lnTo>
                  <a:cubicBezTo>
                    <a:pt x="0" y="777"/>
                    <a:pt x="259" y="1146"/>
                    <a:pt x="703" y="1405"/>
                  </a:cubicBezTo>
                  <a:cubicBezTo>
                    <a:pt x="1183" y="1682"/>
                    <a:pt x="1803" y="1821"/>
                    <a:pt x="2417" y="1821"/>
                  </a:cubicBezTo>
                  <a:cubicBezTo>
                    <a:pt x="3032" y="1821"/>
                    <a:pt x="3642" y="1682"/>
                    <a:pt x="4104" y="1405"/>
                  </a:cubicBezTo>
                  <a:cubicBezTo>
                    <a:pt x="4585" y="1146"/>
                    <a:pt x="4806" y="814"/>
                    <a:pt x="4806" y="444"/>
                  </a:cubicBezTo>
                  <a:lnTo>
                    <a:pt x="4837" y="104"/>
                  </a:lnTo>
                  <a:lnTo>
                    <a:pt x="4837" y="104"/>
                  </a:lnTo>
                  <a:cubicBezTo>
                    <a:pt x="4832" y="126"/>
                    <a:pt x="4823" y="152"/>
                    <a:pt x="4806" y="185"/>
                  </a:cubicBezTo>
                  <a:cubicBezTo>
                    <a:pt x="4806" y="222"/>
                    <a:pt x="4806" y="259"/>
                    <a:pt x="4806" y="296"/>
                  </a:cubicBezTo>
                  <a:cubicBezTo>
                    <a:pt x="4769" y="333"/>
                    <a:pt x="4769" y="407"/>
                    <a:pt x="4732" y="444"/>
                  </a:cubicBezTo>
                  <a:cubicBezTo>
                    <a:pt x="4696" y="481"/>
                    <a:pt x="4696" y="518"/>
                    <a:pt x="4659" y="555"/>
                  </a:cubicBezTo>
                  <a:cubicBezTo>
                    <a:pt x="4622" y="592"/>
                    <a:pt x="4585" y="666"/>
                    <a:pt x="4511" y="703"/>
                  </a:cubicBezTo>
                  <a:cubicBezTo>
                    <a:pt x="4511" y="740"/>
                    <a:pt x="4474" y="777"/>
                    <a:pt x="4437" y="777"/>
                  </a:cubicBezTo>
                  <a:cubicBezTo>
                    <a:pt x="4363" y="851"/>
                    <a:pt x="4252" y="925"/>
                    <a:pt x="4141" y="998"/>
                  </a:cubicBezTo>
                  <a:cubicBezTo>
                    <a:pt x="3679" y="1276"/>
                    <a:pt x="3069" y="1414"/>
                    <a:pt x="2454" y="1414"/>
                  </a:cubicBezTo>
                  <a:cubicBezTo>
                    <a:pt x="1840" y="1414"/>
                    <a:pt x="1220" y="1276"/>
                    <a:pt x="740" y="998"/>
                  </a:cubicBezTo>
                  <a:cubicBezTo>
                    <a:pt x="629" y="925"/>
                    <a:pt x="518" y="851"/>
                    <a:pt x="444" y="777"/>
                  </a:cubicBezTo>
                  <a:cubicBezTo>
                    <a:pt x="407" y="777"/>
                    <a:pt x="407" y="740"/>
                    <a:pt x="370" y="703"/>
                  </a:cubicBezTo>
                  <a:cubicBezTo>
                    <a:pt x="296" y="666"/>
                    <a:pt x="259" y="592"/>
                    <a:pt x="222" y="555"/>
                  </a:cubicBezTo>
                  <a:cubicBezTo>
                    <a:pt x="185" y="518"/>
                    <a:pt x="185" y="481"/>
                    <a:pt x="148" y="444"/>
                  </a:cubicBezTo>
                  <a:cubicBezTo>
                    <a:pt x="148" y="407"/>
                    <a:pt x="111" y="333"/>
                    <a:pt x="74" y="296"/>
                  </a:cubicBezTo>
                  <a:cubicBezTo>
                    <a:pt x="74" y="259"/>
                    <a:pt x="74" y="222"/>
                    <a:pt x="74" y="185"/>
                  </a:cubicBezTo>
                  <a:cubicBezTo>
                    <a:pt x="37" y="111"/>
                    <a:pt x="37" y="74"/>
                    <a:pt x="37"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83"/>
            <p:cNvSpPr/>
            <p:nvPr/>
          </p:nvSpPr>
          <p:spPr>
            <a:xfrm flipH="1">
              <a:off x="8019816" y="3160128"/>
              <a:ext cx="353382" cy="203683"/>
            </a:xfrm>
            <a:custGeom>
              <a:avLst/>
              <a:gdLst/>
              <a:ahLst/>
              <a:cxnLst/>
              <a:rect l="l" t="t" r="r" b="b"/>
              <a:pathLst>
                <a:path w="4844" h="2792" extrusionOk="0">
                  <a:moveTo>
                    <a:pt x="2389" y="0"/>
                  </a:moveTo>
                  <a:cubicBezTo>
                    <a:pt x="1775" y="0"/>
                    <a:pt x="1165" y="139"/>
                    <a:pt x="703" y="416"/>
                  </a:cubicBezTo>
                  <a:cubicBezTo>
                    <a:pt x="222" y="675"/>
                    <a:pt x="0" y="1045"/>
                    <a:pt x="0" y="1377"/>
                  </a:cubicBezTo>
                  <a:cubicBezTo>
                    <a:pt x="0" y="1451"/>
                    <a:pt x="0" y="1488"/>
                    <a:pt x="37" y="1562"/>
                  </a:cubicBezTo>
                  <a:cubicBezTo>
                    <a:pt x="37" y="1599"/>
                    <a:pt x="37" y="1636"/>
                    <a:pt x="37" y="1673"/>
                  </a:cubicBezTo>
                  <a:cubicBezTo>
                    <a:pt x="74" y="1710"/>
                    <a:pt x="111" y="1784"/>
                    <a:pt x="111" y="1821"/>
                  </a:cubicBezTo>
                  <a:cubicBezTo>
                    <a:pt x="148" y="1858"/>
                    <a:pt x="148" y="1895"/>
                    <a:pt x="185" y="1932"/>
                  </a:cubicBezTo>
                  <a:cubicBezTo>
                    <a:pt x="222" y="1969"/>
                    <a:pt x="259" y="2043"/>
                    <a:pt x="333" y="2080"/>
                  </a:cubicBezTo>
                  <a:cubicBezTo>
                    <a:pt x="370" y="2117"/>
                    <a:pt x="370" y="2154"/>
                    <a:pt x="407" y="2154"/>
                  </a:cubicBezTo>
                  <a:cubicBezTo>
                    <a:pt x="481" y="2228"/>
                    <a:pt x="592" y="2302"/>
                    <a:pt x="703" y="2375"/>
                  </a:cubicBezTo>
                  <a:cubicBezTo>
                    <a:pt x="1183" y="2653"/>
                    <a:pt x="1803" y="2791"/>
                    <a:pt x="2417" y="2791"/>
                  </a:cubicBezTo>
                  <a:cubicBezTo>
                    <a:pt x="3032" y="2791"/>
                    <a:pt x="3642" y="2653"/>
                    <a:pt x="4104" y="2375"/>
                  </a:cubicBezTo>
                  <a:cubicBezTo>
                    <a:pt x="4215" y="2302"/>
                    <a:pt x="4326" y="2228"/>
                    <a:pt x="4400" y="2154"/>
                  </a:cubicBezTo>
                  <a:cubicBezTo>
                    <a:pt x="4437" y="2154"/>
                    <a:pt x="4474" y="2117"/>
                    <a:pt x="4474" y="2080"/>
                  </a:cubicBezTo>
                  <a:cubicBezTo>
                    <a:pt x="4548" y="2043"/>
                    <a:pt x="4585" y="1969"/>
                    <a:pt x="4622" y="1932"/>
                  </a:cubicBezTo>
                  <a:cubicBezTo>
                    <a:pt x="4659" y="1895"/>
                    <a:pt x="4659" y="1858"/>
                    <a:pt x="4695" y="1821"/>
                  </a:cubicBezTo>
                  <a:cubicBezTo>
                    <a:pt x="4732" y="1784"/>
                    <a:pt x="4732" y="1710"/>
                    <a:pt x="4769" y="1673"/>
                  </a:cubicBezTo>
                  <a:cubicBezTo>
                    <a:pt x="4769" y="1636"/>
                    <a:pt x="4769" y="1599"/>
                    <a:pt x="4769" y="1562"/>
                  </a:cubicBezTo>
                  <a:cubicBezTo>
                    <a:pt x="4843" y="1155"/>
                    <a:pt x="4659" y="712"/>
                    <a:pt x="4104" y="416"/>
                  </a:cubicBezTo>
                  <a:cubicBezTo>
                    <a:pt x="3623" y="139"/>
                    <a:pt x="3004" y="0"/>
                    <a:pt x="2389"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83"/>
            <p:cNvSpPr/>
            <p:nvPr/>
          </p:nvSpPr>
          <p:spPr>
            <a:xfrm flipH="1">
              <a:off x="8022516" y="3217396"/>
              <a:ext cx="353382" cy="132919"/>
            </a:xfrm>
            <a:custGeom>
              <a:avLst/>
              <a:gdLst/>
              <a:ahLst/>
              <a:cxnLst/>
              <a:rect l="l" t="t" r="r" b="b"/>
              <a:pathLst>
                <a:path w="4844" h="1822" extrusionOk="0">
                  <a:moveTo>
                    <a:pt x="4843" y="38"/>
                  </a:moveTo>
                  <a:lnTo>
                    <a:pt x="4837" y="105"/>
                  </a:lnTo>
                  <a:lnTo>
                    <a:pt x="4837" y="105"/>
                  </a:lnTo>
                  <a:cubicBezTo>
                    <a:pt x="4843" y="78"/>
                    <a:pt x="4843" y="58"/>
                    <a:pt x="4843" y="38"/>
                  </a:cubicBezTo>
                  <a:close/>
                  <a:moveTo>
                    <a:pt x="37" y="1"/>
                  </a:moveTo>
                  <a:lnTo>
                    <a:pt x="0" y="444"/>
                  </a:lnTo>
                  <a:cubicBezTo>
                    <a:pt x="0" y="777"/>
                    <a:pt x="259" y="1147"/>
                    <a:pt x="703" y="1406"/>
                  </a:cubicBezTo>
                  <a:cubicBezTo>
                    <a:pt x="1183" y="1683"/>
                    <a:pt x="1803" y="1822"/>
                    <a:pt x="2417" y="1822"/>
                  </a:cubicBezTo>
                  <a:cubicBezTo>
                    <a:pt x="3032" y="1822"/>
                    <a:pt x="3642" y="1683"/>
                    <a:pt x="4104" y="1406"/>
                  </a:cubicBezTo>
                  <a:cubicBezTo>
                    <a:pt x="4585" y="1147"/>
                    <a:pt x="4806" y="777"/>
                    <a:pt x="4806" y="444"/>
                  </a:cubicBezTo>
                  <a:lnTo>
                    <a:pt x="4837" y="105"/>
                  </a:lnTo>
                  <a:lnTo>
                    <a:pt x="4837" y="105"/>
                  </a:lnTo>
                  <a:cubicBezTo>
                    <a:pt x="4832" y="126"/>
                    <a:pt x="4823" y="152"/>
                    <a:pt x="4806" y="186"/>
                  </a:cubicBezTo>
                  <a:cubicBezTo>
                    <a:pt x="4806" y="223"/>
                    <a:pt x="4806" y="260"/>
                    <a:pt x="4806" y="296"/>
                  </a:cubicBezTo>
                  <a:cubicBezTo>
                    <a:pt x="4769" y="333"/>
                    <a:pt x="4769" y="407"/>
                    <a:pt x="4732" y="444"/>
                  </a:cubicBezTo>
                  <a:cubicBezTo>
                    <a:pt x="4696" y="481"/>
                    <a:pt x="4696" y="518"/>
                    <a:pt x="4659" y="555"/>
                  </a:cubicBezTo>
                  <a:cubicBezTo>
                    <a:pt x="4622" y="592"/>
                    <a:pt x="4585" y="666"/>
                    <a:pt x="4511" y="703"/>
                  </a:cubicBezTo>
                  <a:cubicBezTo>
                    <a:pt x="4511" y="740"/>
                    <a:pt x="4474" y="777"/>
                    <a:pt x="4437" y="777"/>
                  </a:cubicBezTo>
                  <a:cubicBezTo>
                    <a:pt x="4363" y="851"/>
                    <a:pt x="4252" y="925"/>
                    <a:pt x="4141" y="999"/>
                  </a:cubicBezTo>
                  <a:cubicBezTo>
                    <a:pt x="3679" y="1276"/>
                    <a:pt x="3069" y="1415"/>
                    <a:pt x="2454" y="1415"/>
                  </a:cubicBezTo>
                  <a:cubicBezTo>
                    <a:pt x="1840" y="1415"/>
                    <a:pt x="1220" y="1276"/>
                    <a:pt x="740" y="999"/>
                  </a:cubicBezTo>
                  <a:cubicBezTo>
                    <a:pt x="629" y="925"/>
                    <a:pt x="518" y="851"/>
                    <a:pt x="444" y="777"/>
                  </a:cubicBezTo>
                  <a:cubicBezTo>
                    <a:pt x="407" y="777"/>
                    <a:pt x="407" y="740"/>
                    <a:pt x="370" y="703"/>
                  </a:cubicBezTo>
                  <a:cubicBezTo>
                    <a:pt x="296" y="666"/>
                    <a:pt x="259" y="592"/>
                    <a:pt x="222" y="555"/>
                  </a:cubicBezTo>
                  <a:cubicBezTo>
                    <a:pt x="185" y="518"/>
                    <a:pt x="185" y="481"/>
                    <a:pt x="148" y="444"/>
                  </a:cubicBezTo>
                  <a:cubicBezTo>
                    <a:pt x="148" y="407"/>
                    <a:pt x="111" y="333"/>
                    <a:pt x="74" y="296"/>
                  </a:cubicBezTo>
                  <a:cubicBezTo>
                    <a:pt x="74" y="260"/>
                    <a:pt x="74" y="223"/>
                    <a:pt x="74" y="186"/>
                  </a:cubicBezTo>
                  <a:cubicBezTo>
                    <a:pt x="37" y="112"/>
                    <a:pt x="37" y="75"/>
                    <a:pt x="3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83"/>
            <p:cNvSpPr/>
            <p:nvPr/>
          </p:nvSpPr>
          <p:spPr>
            <a:xfrm flipH="1">
              <a:off x="8019816" y="3116940"/>
              <a:ext cx="353382" cy="203683"/>
            </a:xfrm>
            <a:custGeom>
              <a:avLst/>
              <a:gdLst/>
              <a:ahLst/>
              <a:cxnLst/>
              <a:rect l="l" t="t" r="r" b="b"/>
              <a:pathLst>
                <a:path w="4844" h="2792" extrusionOk="0">
                  <a:moveTo>
                    <a:pt x="2389" y="1"/>
                  </a:moveTo>
                  <a:cubicBezTo>
                    <a:pt x="1775" y="1"/>
                    <a:pt x="1165" y="139"/>
                    <a:pt x="703" y="416"/>
                  </a:cubicBezTo>
                  <a:cubicBezTo>
                    <a:pt x="222" y="675"/>
                    <a:pt x="0" y="1045"/>
                    <a:pt x="0" y="1378"/>
                  </a:cubicBezTo>
                  <a:cubicBezTo>
                    <a:pt x="0" y="1452"/>
                    <a:pt x="0" y="1489"/>
                    <a:pt x="37" y="1563"/>
                  </a:cubicBezTo>
                  <a:cubicBezTo>
                    <a:pt x="37" y="1600"/>
                    <a:pt x="37" y="1637"/>
                    <a:pt x="37" y="1673"/>
                  </a:cubicBezTo>
                  <a:cubicBezTo>
                    <a:pt x="74" y="1710"/>
                    <a:pt x="111" y="1784"/>
                    <a:pt x="111" y="1821"/>
                  </a:cubicBezTo>
                  <a:cubicBezTo>
                    <a:pt x="148" y="1858"/>
                    <a:pt x="148" y="1895"/>
                    <a:pt x="185" y="1932"/>
                  </a:cubicBezTo>
                  <a:cubicBezTo>
                    <a:pt x="222" y="1969"/>
                    <a:pt x="259" y="2043"/>
                    <a:pt x="333" y="2080"/>
                  </a:cubicBezTo>
                  <a:cubicBezTo>
                    <a:pt x="370" y="2117"/>
                    <a:pt x="370" y="2154"/>
                    <a:pt x="407" y="2154"/>
                  </a:cubicBezTo>
                  <a:cubicBezTo>
                    <a:pt x="481" y="2228"/>
                    <a:pt x="592" y="2302"/>
                    <a:pt x="703" y="2376"/>
                  </a:cubicBezTo>
                  <a:cubicBezTo>
                    <a:pt x="1183" y="2653"/>
                    <a:pt x="1803" y="2792"/>
                    <a:pt x="2417" y="2792"/>
                  </a:cubicBezTo>
                  <a:cubicBezTo>
                    <a:pt x="3032" y="2792"/>
                    <a:pt x="3642" y="2653"/>
                    <a:pt x="4104" y="2376"/>
                  </a:cubicBezTo>
                  <a:cubicBezTo>
                    <a:pt x="4215" y="2302"/>
                    <a:pt x="4326" y="2228"/>
                    <a:pt x="4400" y="2154"/>
                  </a:cubicBezTo>
                  <a:cubicBezTo>
                    <a:pt x="4437" y="2154"/>
                    <a:pt x="4474" y="2117"/>
                    <a:pt x="4474" y="2080"/>
                  </a:cubicBezTo>
                  <a:cubicBezTo>
                    <a:pt x="4548" y="2043"/>
                    <a:pt x="4585" y="1969"/>
                    <a:pt x="4622" y="1932"/>
                  </a:cubicBezTo>
                  <a:cubicBezTo>
                    <a:pt x="4659" y="1895"/>
                    <a:pt x="4659" y="1858"/>
                    <a:pt x="4695" y="1821"/>
                  </a:cubicBezTo>
                  <a:cubicBezTo>
                    <a:pt x="4732" y="1784"/>
                    <a:pt x="4732" y="1710"/>
                    <a:pt x="4769" y="1673"/>
                  </a:cubicBezTo>
                  <a:cubicBezTo>
                    <a:pt x="4769" y="1637"/>
                    <a:pt x="4769" y="1600"/>
                    <a:pt x="4769" y="1563"/>
                  </a:cubicBezTo>
                  <a:cubicBezTo>
                    <a:pt x="4843" y="1156"/>
                    <a:pt x="4659" y="712"/>
                    <a:pt x="4104" y="416"/>
                  </a:cubicBezTo>
                  <a:cubicBezTo>
                    <a:pt x="3623" y="139"/>
                    <a:pt x="3004" y="1"/>
                    <a:pt x="2389"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83"/>
            <p:cNvSpPr/>
            <p:nvPr/>
          </p:nvSpPr>
          <p:spPr>
            <a:xfrm flipH="1">
              <a:off x="8022516" y="3174281"/>
              <a:ext cx="353382" cy="132847"/>
            </a:xfrm>
            <a:custGeom>
              <a:avLst/>
              <a:gdLst/>
              <a:ahLst/>
              <a:cxnLst/>
              <a:rect l="l" t="t" r="r" b="b"/>
              <a:pathLst>
                <a:path w="4844" h="1821" extrusionOk="0">
                  <a:moveTo>
                    <a:pt x="4843" y="37"/>
                  </a:moveTo>
                  <a:lnTo>
                    <a:pt x="4837" y="104"/>
                  </a:lnTo>
                  <a:lnTo>
                    <a:pt x="4837" y="104"/>
                  </a:lnTo>
                  <a:cubicBezTo>
                    <a:pt x="4843" y="78"/>
                    <a:pt x="4843" y="57"/>
                    <a:pt x="4843" y="37"/>
                  </a:cubicBezTo>
                  <a:close/>
                  <a:moveTo>
                    <a:pt x="37" y="0"/>
                  </a:moveTo>
                  <a:lnTo>
                    <a:pt x="0" y="407"/>
                  </a:lnTo>
                  <a:cubicBezTo>
                    <a:pt x="0" y="777"/>
                    <a:pt x="259" y="1146"/>
                    <a:pt x="703" y="1405"/>
                  </a:cubicBezTo>
                  <a:cubicBezTo>
                    <a:pt x="1183" y="1682"/>
                    <a:pt x="1803" y="1821"/>
                    <a:pt x="2417" y="1821"/>
                  </a:cubicBezTo>
                  <a:cubicBezTo>
                    <a:pt x="3032" y="1821"/>
                    <a:pt x="3642" y="1682"/>
                    <a:pt x="4104" y="1405"/>
                  </a:cubicBezTo>
                  <a:cubicBezTo>
                    <a:pt x="4585" y="1146"/>
                    <a:pt x="4806" y="777"/>
                    <a:pt x="4806" y="444"/>
                  </a:cubicBezTo>
                  <a:lnTo>
                    <a:pt x="4837" y="104"/>
                  </a:lnTo>
                  <a:lnTo>
                    <a:pt x="4837" y="104"/>
                  </a:lnTo>
                  <a:cubicBezTo>
                    <a:pt x="4832" y="126"/>
                    <a:pt x="4823" y="152"/>
                    <a:pt x="4806" y="185"/>
                  </a:cubicBezTo>
                  <a:cubicBezTo>
                    <a:pt x="4806" y="222"/>
                    <a:pt x="4806" y="259"/>
                    <a:pt x="4806" y="296"/>
                  </a:cubicBezTo>
                  <a:cubicBezTo>
                    <a:pt x="4769" y="333"/>
                    <a:pt x="4769" y="370"/>
                    <a:pt x="4732" y="444"/>
                  </a:cubicBezTo>
                  <a:cubicBezTo>
                    <a:pt x="4696" y="481"/>
                    <a:pt x="4696" y="518"/>
                    <a:pt x="4659" y="555"/>
                  </a:cubicBezTo>
                  <a:cubicBezTo>
                    <a:pt x="4622" y="592"/>
                    <a:pt x="4585" y="666"/>
                    <a:pt x="4511" y="703"/>
                  </a:cubicBezTo>
                  <a:cubicBezTo>
                    <a:pt x="4511" y="740"/>
                    <a:pt x="4474" y="740"/>
                    <a:pt x="4437" y="777"/>
                  </a:cubicBezTo>
                  <a:cubicBezTo>
                    <a:pt x="4363" y="851"/>
                    <a:pt x="4252" y="924"/>
                    <a:pt x="4141" y="998"/>
                  </a:cubicBezTo>
                  <a:cubicBezTo>
                    <a:pt x="3679" y="1276"/>
                    <a:pt x="3069" y="1414"/>
                    <a:pt x="2454" y="1414"/>
                  </a:cubicBezTo>
                  <a:cubicBezTo>
                    <a:pt x="1840" y="1414"/>
                    <a:pt x="1220" y="1276"/>
                    <a:pt x="740" y="998"/>
                  </a:cubicBezTo>
                  <a:cubicBezTo>
                    <a:pt x="629" y="924"/>
                    <a:pt x="518" y="851"/>
                    <a:pt x="444" y="777"/>
                  </a:cubicBezTo>
                  <a:cubicBezTo>
                    <a:pt x="407" y="740"/>
                    <a:pt x="407" y="740"/>
                    <a:pt x="370" y="703"/>
                  </a:cubicBezTo>
                  <a:cubicBezTo>
                    <a:pt x="296" y="666"/>
                    <a:pt x="259" y="592"/>
                    <a:pt x="222" y="555"/>
                  </a:cubicBezTo>
                  <a:cubicBezTo>
                    <a:pt x="185" y="518"/>
                    <a:pt x="185" y="481"/>
                    <a:pt x="148" y="444"/>
                  </a:cubicBezTo>
                  <a:cubicBezTo>
                    <a:pt x="148" y="370"/>
                    <a:pt x="111" y="333"/>
                    <a:pt x="74" y="296"/>
                  </a:cubicBezTo>
                  <a:cubicBezTo>
                    <a:pt x="74" y="259"/>
                    <a:pt x="74" y="222"/>
                    <a:pt x="74" y="148"/>
                  </a:cubicBezTo>
                  <a:cubicBezTo>
                    <a:pt x="37" y="111"/>
                    <a:pt x="37" y="74"/>
                    <a:pt x="37"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83"/>
            <p:cNvSpPr/>
            <p:nvPr/>
          </p:nvSpPr>
          <p:spPr>
            <a:xfrm flipH="1">
              <a:off x="8019816" y="3073825"/>
              <a:ext cx="353382" cy="203683"/>
            </a:xfrm>
            <a:custGeom>
              <a:avLst/>
              <a:gdLst/>
              <a:ahLst/>
              <a:cxnLst/>
              <a:rect l="l" t="t" r="r" b="b"/>
              <a:pathLst>
                <a:path w="4844" h="2792" extrusionOk="0">
                  <a:moveTo>
                    <a:pt x="2389" y="0"/>
                  </a:moveTo>
                  <a:cubicBezTo>
                    <a:pt x="1775" y="0"/>
                    <a:pt x="1165" y="139"/>
                    <a:pt x="703" y="416"/>
                  </a:cubicBezTo>
                  <a:cubicBezTo>
                    <a:pt x="222" y="675"/>
                    <a:pt x="0" y="1044"/>
                    <a:pt x="0" y="1377"/>
                  </a:cubicBezTo>
                  <a:cubicBezTo>
                    <a:pt x="0" y="1451"/>
                    <a:pt x="0" y="1488"/>
                    <a:pt x="37" y="1562"/>
                  </a:cubicBezTo>
                  <a:cubicBezTo>
                    <a:pt x="37" y="1599"/>
                    <a:pt x="37" y="1636"/>
                    <a:pt x="37" y="1673"/>
                  </a:cubicBezTo>
                  <a:cubicBezTo>
                    <a:pt x="74" y="1710"/>
                    <a:pt x="111" y="1747"/>
                    <a:pt x="111" y="1821"/>
                  </a:cubicBezTo>
                  <a:cubicBezTo>
                    <a:pt x="148" y="1858"/>
                    <a:pt x="148" y="1895"/>
                    <a:pt x="185" y="1932"/>
                  </a:cubicBezTo>
                  <a:cubicBezTo>
                    <a:pt x="222" y="1969"/>
                    <a:pt x="259" y="2043"/>
                    <a:pt x="333" y="2080"/>
                  </a:cubicBezTo>
                  <a:cubicBezTo>
                    <a:pt x="370" y="2117"/>
                    <a:pt x="370" y="2117"/>
                    <a:pt x="407" y="2154"/>
                  </a:cubicBezTo>
                  <a:cubicBezTo>
                    <a:pt x="481" y="2228"/>
                    <a:pt x="592" y="2301"/>
                    <a:pt x="703" y="2375"/>
                  </a:cubicBezTo>
                  <a:cubicBezTo>
                    <a:pt x="1183" y="2653"/>
                    <a:pt x="1803" y="2791"/>
                    <a:pt x="2417" y="2791"/>
                  </a:cubicBezTo>
                  <a:cubicBezTo>
                    <a:pt x="3032" y="2791"/>
                    <a:pt x="3642" y="2653"/>
                    <a:pt x="4104" y="2375"/>
                  </a:cubicBezTo>
                  <a:cubicBezTo>
                    <a:pt x="4215" y="2301"/>
                    <a:pt x="4326" y="2228"/>
                    <a:pt x="4400" y="2154"/>
                  </a:cubicBezTo>
                  <a:cubicBezTo>
                    <a:pt x="4437" y="2117"/>
                    <a:pt x="4474" y="2117"/>
                    <a:pt x="4474" y="2080"/>
                  </a:cubicBezTo>
                  <a:cubicBezTo>
                    <a:pt x="4548" y="2043"/>
                    <a:pt x="4585" y="1969"/>
                    <a:pt x="4622" y="1932"/>
                  </a:cubicBezTo>
                  <a:cubicBezTo>
                    <a:pt x="4659" y="1895"/>
                    <a:pt x="4659" y="1858"/>
                    <a:pt x="4695" y="1821"/>
                  </a:cubicBezTo>
                  <a:cubicBezTo>
                    <a:pt x="4732" y="1747"/>
                    <a:pt x="4732" y="1710"/>
                    <a:pt x="4769" y="1673"/>
                  </a:cubicBezTo>
                  <a:cubicBezTo>
                    <a:pt x="4769" y="1636"/>
                    <a:pt x="4769" y="1599"/>
                    <a:pt x="4769" y="1562"/>
                  </a:cubicBezTo>
                  <a:cubicBezTo>
                    <a:pt x="4843" y="1155"/>
                    <a:pt x="4659" y="712"/>
                    <a:pt x="4104" y="416"/>
                  </a:cubicBezTo>
                  <a:cubicBezTo>
                    <a:pt x="3623" y="139"/>
                    <a:pt x="3004" y="0"/>
                    <a:pt x="2389"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83"/>
            <p:cNvSpPr/>
            <p:nvPr/>
          </p:nvSpPr>
          <p:spPr>
            <a:xfrm flipH="1">
              <a:off x="7585603" y="2502679"/>
              <a:ext cx="21667" cy="43188"/>
            </a:xfrm>
            <a:custGeom>
              <a:avLst/>
              <a:gdLst/>
              <a:ahLst/>
              <a:cxnLst/>
              <a:rect l="l" t="t" r="r" b="b"/>
              <a:pathLst>
                <a:path w="297" h="592" extrusionOk="0">
                  <a:moveTo>
                    <a:pt x="297" y="0"/>
                  </a:moveTo>
                  <a:lnTo>
                    <a:pt x="1" y="185"/>
                  </a:lnTo>
                  <a:lnTo>
                    <a:pt x="1" y="407"/>
                  </a:lnTo>
                  <a:lnTo>
                    <a:pt x="297" y="592"/>
                  </a:lnTo>
                  <a:lnTo>
                    <a:pt x="297" y="0"/>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83"/>
            <p:cNvSpPr/>
            <p:nvPr/>
          </p:nvSpPr>
          <p:spPr>
            <a:xfrm flipH="1">
              <a:off x="7450714" y="2351666"/>
              <a:ext cx="156556" cy="26992"/>
            </a:xfrm>
            <a:custGeom>
              <a:avLst/>
              <a:gdLst/>
              <a:ahLst/>
              <a:cxnLst/>
              <a:rect l="l" t="t" r="r" b="b"/>
              <a:pathLst>
                <a:path w="2146" h="370" extrusionOk="0">
                  <a:moveTo>
                    <a:pt x="1" y="0"/>
                  </a:moveTo>
                  <a:lnTo>
                    <a:pt x="297" y="185"/>
                  </a:lnTo>
                  <a:lnTo>
                    <a:pt x="2145" y="370"/>
                  </a:lnTo>
                  <a:lnTo>
                    <a:pt x="1812" y="185"/>
                  </a:lnTo>
                  <a:lnTo>
                    <a:pt x="1"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83"/>
            <p:cNvSpPr/>
            <p:nvPr/>
          </p:nvSpPr>
          <p:spPr>
            <a:xfrm flipH="1">
              <a:off x="7585603" y="2351666"/>
              <a:ext cx="21667" cy="56684"/>
            </a:xfrm>
            <a:custGeom>
              <a:avLst/>
              <a:gdLst/>
              <a:ahLst/>
              <a:cxnLst/>
              <a:rect l="l" t="t" r="r" b="b"/>
              <a:pathLst>
                <a:path w="297" h="777" extrusionOk="0">
                  <a:moveTo>
                    <a:pt x="1" y="0"/>
                  </a:moveTo>
                  <a:lnTo>
                    <a:pt x="1" y="592"/>
                  </a:lnTo>
                  <a:lnTo>
                    <a:pt x="297" y="777"/>
                  </a:lnTo>
                  <a:lnTo>
                    <a:pt x="297" y="185"/>
                  </a:lnTo>
                  <a:lnTo>
                    <a:pt x="1" y="0"/>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83"/>
            <p:cNvSpPr/>
            <p:nvPr/>
          </p:nvSpPr>
          <p:spPr>
            <a:xfrm flipH="1">
              <a:off x="7585603" y="2394781"/>
              <a:ext cx="121466" cy="83677"/>
            </a:xfrm>
            <a:custGeom>
              <a:avLst/>
              <a:gdLst/>
              <a:ahLst/>
              <a:cxnLst/>
              <a:rect l="l" t="t" r="r" b="b"/>
              <a:pathLst>
                <a:path w="1665" h="1147" extrusionOk="0">
                  <a:moveTo>
                    <a:pt x="1369" y="1"/>
                  </a:moveTo>
                  <a:lnTo>
                    <a:pt x="1" y="777"/>
                  </a:lnTo>
                  <a:lnTo>
                    <a:pt x="1" y="1147"/>
                  </a:lnTo>
                  <a:lnTo>
                    <a:pt x="1665" y="186"/>
                  </a:lnTo>
                  <a:lnTo>
                    <a:pt x="1369"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83"/>
            <p:cNvSpPr/>
            <p:nvPr/>
          </p:nvSpPr>
          <p:spPr>
            <a:xfrm flipH="1">
              <a:off x="7706996" y="2421774"/>
              <a:ext cx="156483" cy="183476"/>
            </a:xfrm>
            <a:custGeom>
              <a:avLst/>
              <a:gdLst/>
              <a:ahLst/>
              <a:cxnLst/>
              <a:rect l="l" t="t" r="r" b="b"/>
              <a:pathLst>
                <a:path w="2145" h="2515" extrusionOk="0">
                  <a:moveTo>
                    <a:pt x="1812" y="0"/>
                  </a:moveTo>
                  <a:lnTo>
                    <a:pt x="1" y="2330"/>
                  </a:lnTo>
                  <a:lnTo>
                    <a:pt x="296" y="2514"/>
                  </a:lnTo>
                  <a:lnTo>
                    <a:pt x="2145" y="185"/>
                  </a:lnTo>
                  <a:lnTo>
                    <a:pt x="1812"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83"/>
            <p:cNvSpPr/>
            <p:nvPr/>
          </p:nvSpPr>
          <p:spPr>
            <a:xfrm flipH="1">
              <a:off x="7450714" y="2365090"/>
              <a:ext cx="391171" cy="253656"/>
            </a:xfrm>
            <a:custGeom>
              <a:avLst/>
              <a:gdLst/>
              <a:ahLst/>
              <a:cxnLst/>
              <a:rect l="l" t="t" r="r" b="b"/>
              <a:pathLst>
                <a:path w="5362" h="3477" extrusionOk="0">
                  <a:moveTo>
                    <a:pt x="3513" y="1"/>
                  </a:moveTo>
                  <a:lnTo>
                    <a:pt x="3513" y="593"/>
                  </a:lnTo>
                  <a:lnTo>
                    <a:pt x="1849" y="1554"/>
                  </a:lnTo>
                  <a:lnTo>
                    <a:pt x="1849" y="1184"/>
                  </a:lnTo>
                  <a:lnTo>
                    <a:pt x="1849" y="962"/>
                  </a:lnTo>
                  <a:lnTo>
                    <a:pt x="0" y="3291"/>
                  </a:lnTo>
                  <a:lnTo>
                    <a:pt x="1849" y="3476"/>
                  </a:lnTo>
                  <a:lnTo>
                    <a:pt x="1849" y="2848"/>
                  </a:lnTo>
                  <a:lnTo>
                    <a:pt x="3217" y="2071"/>
                  </a:lnTo>
                  <a:lnTo>
                    <a:pt x="3513" y="1886"/>
                  </a:lnTo>
                  <a:lnTo>
                    <a:pt x="3513" y="2478"/>
                  </a:lnTo>
                  <a:lnTo>
                    <a:pt x="5361" y="186"/>
                  </a:lnTo>
                  <a:lnTo>
                    <a:pt x="3513"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83"/>
            <p:cNvSpPr/>
            <p:nvPr/>
          </p:nvSpPr>
          <p:spPr>
            <a:xfrm flipH="1">
              <a:off x="7728517" y="2615974"/>
              <a:ext cx="353382" cy="132919"/>
            </a:xfrm>
            <a:custGeom>
              <a:avLst/>
              <a:gdLst/>
              <a:ahLst/>
              <a:cxnLst/>
              <a:rect l="l" t="t" r="r" b="b"/>
              <a:pathLst>
                <a:path w="4844" h="1822" extrusionOk="0">
                  <a:moveTo>
                    <a:pt x="4843" y="0"/>
                  </a:moveTo>
                  <a:lnTo>
                    <a:pt x="4835" y="103"/>
                  </a:lnTo>
                  <a:lnTo>
                    <a:pt x="4835" y="103"/>
                  </a:lnTo>
                  <a:cubicBezTo>
                    <a:pt x="4843" y="77"/>
                    <a:pt x="4843" y="46"/>
                    <a:pt x="4843" y="0"/>
                  </a:cubicBezTo>
                  <a:close/>
                  <a:moveTo>
                    <a:pt x="37" y="0"/>
                  </a:moveTo>
                  <a:lnTo>
                    <a:pt x="0" y="407"/>
                  </a:lnTo>
                  <a:cubicBezTo>
                    <a:pt x="0" y="777"/>
                    <a:pt x="259" y="1146"/>
                    <a:pt x="702" y="1405"/>
                  </a:cubicBezTo>
                  <a:cubicBezTo>
                    <a:pt x="1183" y="1682"/>
                    <a:pt x="1802" y="1821"/>
                    <a:pt x="2417" y="1821"/>
                  </a:cubicBezTo>
                  <a:cubicBezTo>
                    <a:pt x="3032" y="1821"/>
                    <a:pt x="3642" y="1682"/>
                    <a:pt x="4104" y="1405"/>
                  </a:cubicBezTo>
                  <a:cubicBezTo>
                    <a:pt x="4584" y="1146"/>
                    <a:pt x="4806" y="777"/>
                    <a:pt x="4806" y="444"/>
                  </a:cubicBezTo>
                  <a:lnTo>
                    <a:pt x="4835" y="103"/>
                  </a:lnTo>
                  <a:lnTo>
                    <a:pt x="4835" y="103"/>
                  </a:lnTo>
                  <a:cubicBezTo>
                    <a:pt x="4829" y="120"/>
                    <a:pt x="4820" y="134"/>
                    <a:pt x="4806" y="148"/>
                  </a:cubicBezTo>
                  <a:cubicBezTo>
                    <a:pt x="4806" y="222"/>
                    <a:pt x="4806" y="259"/>
                    <a:pt x="4806" y="296"/>
                  </a:cubicBezTo>
                  <a:cubicBezTo>
                    <a:pt x="4769" y="333"/>
                    <a:pt x="4769" y="370"/>
                    <a:pt x="4732" y="444"/>
                  </a:cubicBezTo>
                  <a:cubicBezTo>
                    <a:pt x="4695" y="481"/>
                    <a:pt x="4695" y="518"/>
                    <a:pt x="4658" y="555"/>
                  </a:cubicBezTo>
                  <a:cubicBezTo>
                    <a:pt x="4621" y="592"/>
                    <a:pt x="4584" y="629"/>
                    <a:pt x="4510" y="703"/>
                  </a:cubicBezTo>
                  <a:cubicBezTo>
                    <a:pt x="4510" y="740"/>
                    <a:pt x="4474" y="740"/>
                    <a:pt x="4437" y="777"/>
                  </a:cubicBezTo>
                  <a:cubicBezTo>
                    <a:pt x="4363" y="851"/>
                    <a:pt x="4252" y="925"/>
                    <a:pt x="4141" y="998"/>
                  </a:cubicBezTo>
                  <a:cubicBezTo>
                    <a:pt x="3679" y="1276"/>
                    <a:pt x="3069" y="1414"/>
                    <a:pt x="2454" y="1414"/>
                  </a:cubicBezTo>
                  <a:cubicBezTo>
                    <a:pt x="1839" y="1414"/>
                    <a:pt x="1220" y="1276"/>
                    <a:pt x="739" y="998"/>
                  </a:cubicBezTo>
                  <a:cubicBezTo>
                    <a:pt x="629" y="925"/>
                    <a:pt x="518" y="851"/>
                    <a:pt x="444" y="777"/>
                  </a:cubicBezTo>
                  <a:cubicBezTo>
                    <a:pt x="407" y="740"/>
                    <a:pt x="370" y="740"/>
                    <a:pt x="370" y="703"/>
                  </a:cubicBezTo>
                  <a:cubicBezTo>
                    <a:pt x="296" y="629"/>
                    <a:pt x="259" y="592"/>
                    <a:pt x="222" y="518"/>
                  </a:cubicBezTo>
                  <a:cubicBezTo>
                    <a:pt x="185" y="518"/>
                    <a:pt x="185" y="481"/>
                    <a:pt x="148" y="444"/>
                  </a:cubicBezTo>
                  <a:cubicBezTo>
                    <a:pt x="111" y="370"/>
                    <a:pt x="111" y="333"/>
                    <a:pt x="74" y="259"/>
                  </a:cubicBezTo>
                  <a:cubicBezTo>
                    <a:pt x="74" y="222"/>
                    <a:pt x="74" y="185"/>
                    <a:pt x="74" y="148"/>
                  </a:cubicBezTo>
                  <a:cubicBezTo>
                    <a:pt x="37" y="111"/>
                    <a:pt x="37" y="74"/>
                    <a:pt x="37"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83"/>
            <p:cNvSpPr/>
            <p:nvPr/>
          </p:nvSpPr>
          <p:spPr>
            <a:xfrm flipH="1">
              <a:off x="7725818" y="2515518"/>
              <a:ext cx="353382" cy="203683"/>
            </a:xfrm>
            <a:custGeom>
              <a:avLst/>
              <a:gdLst/>
              <a:ahLst/>
              <a:cxnLst/>
              <a:rect l="l" t="t" r="r" b="b"/>
              <a:pathLst>
                <a:path w="4844" h="2792" extrusionOk="0">
                  <a:moveTo>
                    <a:pt x="2389" y="0"/>
                  </a:moveTo>
                  <a:cubicBezTo>
                    <a:pt x="1775" y="0"/>
                    <a:pt x="1165" y="139"/>
                    <a:pt x="702" y="416"/>
                  </a:cubicBezTo>
                  <a:cubicBezTo>
                    <a:pt x="222" y="675"/>
                    <a:pt x="0" y="1045"/>
                    <a:pt x="0" y="1377"/>
                  </a:cubicBezTo>
                  <a:cubicBezTo>
                    <a:pt x="0" y="1451"/>
                    <a:pt x="0" y="1488"/>
                    <a:pt x="37" y="1525"/>
                  </a:cubicBezTo>
                  <a:cubicBezTo>
                    <a:pt x="37" y="1562"/>
                    <a:pt x="37" y="1599"/>
                    <a:pt x="37" y="1636"/>
                  </a:cubicBezTo>
                  <a:cubicBezTo>
                    <a:pt x="74" y="1710"/>
                    <a:pt x="74" y="1747"/>
                    <a:pt x="111" y="1821"/>
                  </a:cubicBezTo>
                  <a:cubicBezTo>
                    <a:pt x="148" y="1858"/>
                    <a:pt x="148" y="1895"/>
                    <a:pt x="185" y="1895"/>
                  </a:cubicBezTo>
                  <a:cubicBezTo>
                    <a:pt x="222" y="1969"/>
                    <a:pt x="259" y="2006"/>
                    <a:pt x="333" y="2080"/>
                  </a:cubicBezTo>
                  <a:cubicBezTo>
                    <a:pt x="333" y="2117"/>
                    <a:pt x="370" y="2117"/>
                    <a:pt x="407" y="2154"/>
                  </a:cubicBezTo>
                  <a:cubicBezTo>
                    <a:pt x="481" y="2228"/>
                    <a:pt x="592" y="2302"/>
                    <a:pt x="702" y="2375"/>
                  </a:cubicBezTo>
                  <a:cubicBezTo>
                    <a:pt x="1183" y="2653"/>
                    <a:pt x="1802" y="2791"/>
                    <a:pt x="2417" y="2791"/>
                  </a:cubicBezTo>
                  <a:cubicBezTo>
                    <a:pt x="3032" y="2791"/>
                    <a:pt x="3642" y="2653"/>
                    <a:pt x="4104" y="2375"/>
                  </a:cubicBezTo>
                  <a:cubicBezTo>
                    <a:pt x="4215" y="2302"/>
                    <a:pt x="4326" y="2228"/>
                    <a:pt x="4400" y="2154"/>
                  </a:cubicBezTo>
                  <a:cubicBezTo>
                    <a:pt x="4437" y="2117"/>
                    <a:pt x="4473" y="2117"/>
                    <a:pt x="4473" y="2080"/>
                  </a:cubicBezTo>
                  <a:cubicBezTo>
                    <a:pt x="4547" y="2006"/>
                    <a:pt x="4584" y="1969"/>
                    <a:pt x="4621" y="1932"/>
                  </a:cubicBezTo>
                  <a:cubicBezTo>
                    <a:pt x="4658" y="1895"/>
                    <a:pt x="4658" y="1858"/>
                    <a:pt x="4695" y="1821"/>
                  </a:cubicBezTo>
                  <a:cubicBezTo>
                    <a:pt x="4732" y="1747"/>
                    <a:pt x="4732" y="1710"/>
                    <a:pt x="4769" y="1673"/>
                  </a:cubicBezTo>
                  <a:cubicBezTo>
                    <a:pt x="4769" y="1636"/>
                    <a:pt x="4769" y="1599"/>
                    <a:pt x="4769" y="1525"/>
                  </a:cubicBezTo>
                  <a:cubicBezTo>
                    <a:pt x="4843" y="1118"/>
                    <a:pt x="4621" y="712"/>
                    <a:pt x="4104" y="416"/>
                  </a:cubicBezTo>
                  <a:cubicBezTo>
                    <a:pt x="3623" y="139"/>
                    <a:pt x="3004" y="0"/>
                    <a:pt x="2389"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83"/>
            <p:cNvSpPr/>
            <p:nvPr/>
          </p:nvSpPr>
          <p:spPr>
            <a:xfrm flipH="1">
              <a:off x="7728517" y="2572786"/>
              <a:ext cx="353382" cy="132919"/>
            </a:xfrm>
            <a:custGeom>
              <a:avLst/>
              <a:gdLst/>
              <a:ahLst/>
              <a:cxnLst/>
              <a:rect l="l" t="t" r="r" b="b"/>
              <a:pathLst>
                <a:path w="4844" h="1822" extrusionOk="0">
                  <a:moveTo>
                    <a:pt x="4843" y="1"/>
                  </a:moveTo>
                  <a:lnTo>
                    <a:pt x="4835" y="104"/>
                  </a:lnTo>
                  <a:lnTo>
                    <a:pt x="4835" y="104"/>
                  </a:lnTo>
                  <a:cubicBezTo>
                    <a:pt x="4843" y="78"/>
                    <a:pt x="4843" y="46"/>
                    <a:pt x="4843" y="1"/>
                  </a:cubicBezTo>
                  <a:close/>
                  <a:moveTo>
                    <a:pt x="37" y="1"/>
                  </a:moveTo>
                  <a:lnTo>
                    <a:pt x="0" y="407"/>
                  </a:lnTo>
                  <a:cubicBezTo>
                    <a:pt x="0" y="777"/>
                    <a:pt x="259" y="1147"/>
                    <a:pt x="702" y="1406"/>
                  </a:cubicBezTo>
                  <a:cubicBezTo>
                    <a:pt x="1183" y="1683"/>
                    <a:pt x="1802" y="1822"/>
                    <a:pt x="2417" y="1822"/>
                  </a:cubicBezTo>
                  <a:cubicBezTo>
                    <a:pt x="3032" y="1822"/>
                    <a:pt x="3642" y="1683"/>
                    <a:pt x="4104" y="1406"/>
                  </a:cubicBezTo>
                  <a:cubicBezTo>
                    <a:pt x="4584" y="1147"/>
                    <a:pt x="4806" y="777"/>
                    <a:pt x="4806" y="444"/>
                  </a:cubicBezTo>
                  <a:lnTo>
                    <a:pt x="4835" y="104"/>
                  </a:lnTo>
                  <a:lnTo>
                    <a:pt x="4835" y="104"/>
                  </a:lnTo>
                  <a:cubicBezTo>
                    <a:pt x="4829" y="120"/>
                    <a:pt x="4820" y="134"/>
                    <a:pt x="4806" y="149"/>
                  </a:cubicBezTo>
                  <a:cubicBezTo>
                    <a:pt x="4806" y="186"/>
                    <a:pt x="4806" y="260"/>
                    <a:pt x="4806" y="296"/>
                  </a:cubicBezTo>
                  <a:cubicBezTo>
                    <a:pt x="4769" y="333"/>
                    <a:pt x="4769" y="370"/>
                    <a:pt x="4732" y="444"/>
                  </a:cubicBezTo>
                  <a:cubicBezTo>
                    <a:pt x="4695" y="481"/>
                    <a:pt x="4695" y="518"/>
                    <a:pt x="4658" y="518"/>
                  </a:cubicBezTo>
                  <a:cubicBezTo>
                    <a:pt x="4621" y="592"/>
                    <a:pt x="4584" y="629"/>
                    <a:pt x="4510" y="703"/>
                  </a:cubicBezTo>
                  <a:cubicBezTo>
                    <a:pt x="4510" y="740"/>
                    <a:pt x="4474" y="740"/>
                    <a:pt x="4437" y="777"/>
                  </a:cubicBezTo>
                  <a:cubicBezTo>
                    <a:pt x="4363" y="851"/>
                    <a:pt x="4252" y="925"/>
                    <a:pt x="4141" y="999"/>
                  </a:cubicBezTo>
                  <a:cubicBezTo>
                    <a:pt x="3679" y="1276"/>
                    <a:pt x="3069" y="1415"/>
                    <a:pt x="2454" y="1415"/>
                  </a:cubicBezTo>
                  <a:cubicBezTo>
                    <a:pt x="1839" y="1415"/>
                    <a:pt x="1220" y="1276"/>
                    <a:pt x="739" y="999"/>
                  </a:cubicBezTo>
                  <a:cubicBezTo>
                    <a:pt x="629" y="925"/>
                    <a:pt x="518" y="851"/>
                    <a:pt x="444" y="777"/>
                  </a:cubicBezTo>
                  <a:cubicBezTo>
                    <a:pt x="407" y="740"/>
                    <a:pt x="370" y="740"/>
                    <a:pt x="370" y="703"/>
                  </a:cubicBezTo>
                  <a:cubicBezTo>
                    <a:pt x="296" y="629"/>
                    <a:pt x="259" y="592"/>
                    <a:pt x="222" y="518"/>
                  </a:cubicBezTo>
                  <a:cubicBezTo>
                    <a:pt x="185" y="518"/>
                    <a:pt x="185" y="481"/>
                    <a:pt x="148" y="444"/>
                  </a:cubicBezTo>
                  <a:cubicBezTo>
                    <a:pt x="111" y="370"/>
                    <a:pt x="111" y="333"/>
                    <a:pt x="74" y="260"/>
                  </a:cubicBezTo>
                  <a:cubicBezTo>
                    <a:pt x="74" y="223"/>
                    <a:pt x="74" y="186"/>
                    <a:pt x="74" y="149"/>
                  </a:cubicBezTo>
                  <a:cubicBezTo>
                    <a:pt x="37" y="112"/>
                    <a:pt x="37" y="75"/>
                    <a:pt x="37"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83"/>
            <p:cNvSpPr/>
            <p:nvPr/>
          </p:nvSpPr>
          <p:spPr>
            <a:xfrm flipH="1">
              <a:off x="7725818" y="2472330"/>
              <a:ext cx="353382" cy="203683"/>
            </a:xfrm>
            <a:custGeom>
              <a:avLst/>
              <a:gdLst/>
              <a:ahLst/>
              <a:cxnLst/>
              <a:rect l="l" t="t" r="r" b="b"/>
              <a:pathLst>
                <a:path w="4844" h="2792" extrusionOk="0">
                  <a:moveTo>
                    <a:pt x="2389" y="1"/>
                  </a:moveTo>
                  <a:cubicBezTo>
                    <a:pt x="1775" y="1"/>
                    <a:pt x="1165" y="139"/>
                    <a:pt x="702" y="416"/>
                  </a:cubicBezTo>
                  <a:cubicBezTo>
                    <a:pt x="222" y="675"/>
                    <a:pt x="0" y="1045"/>
                    <a:pt x="0" y="1378"/>
                  </a:cubicBezTo>
                  <a:cubicBezTo>
                    <a:pt x="0" y="1452"/>
                    <a:pt x="0" y="1489"/>
                    <a:pt x="37" y="1526"/>
                  </a:cubicBezTo>
                  <a:cubicBezTo>
                    <a:pt x="37" y="1563"/>
                    <a:pt x="37" y="1600"/>
                    <a:pt x="37" y="1637"/>
                  </a:cubicBezTo>
                  <a:cubicBezTo>
                    <a:pt x="74" y="1710"/>
                    <a:pt x="74" y="1747"/>
                    <a:pt x="111" y="1821"/>
                  </a:cubicBezTo>
                  <a:cubicBezTo>
                    <a:pt x="148" y="1858"/>
                    <a:pt x="148" y="1895"/>
                    <a:pt x="185" y="1895"/>
                  </a:cubicBezTo>
                  <a:cubicBezTo>
                    <a:pt x="222" y="1969"/>
                    <a:pt x="259" y="2006"/>
                    <a:pt x="333" y="2080"/>
                  </a:cubicBezTo>
                  <a:cubicBezTo>
                    <a:pt x="333" y="2117"/>
                    <a:pt x="370" y="2117"/>
                    <a:pt x="407" y="2154"/>
                  </a:cubicBezTo>
                  <a:cubicBezTo>
                    <a:pt x="481" y="2228"/>
                    <a:pt x="592" y="2302"/>
                    <a:pt x="702" y="2376"/>
                  </a:cubicBezTo>
                  <a:cubicBezTo>
                    <a:pt x="1183" y="2653"/>
                    <a:pt x="1802" y="2792"/>
                    <a:pt x="2417" y="2792"/>
                  </a:cubicBezTo>
                  <a:cubicBezTo>
                    <a:pt x="3032" y="2792"/>
                    <a:pt x="3642" y="2653"/>
                    <a:pt x="4104" y="2376"/>
                  </a:cubicBezTo>
                  <a:cubicBezTo>
                    <a:pt x="4215" y="2302"/>
                    <a:pt x="4326" y="2228"/>
                    <a:pt x="4400" y="2154"/>
                  </a:cubicBezTo>
                  <a:cubicBezTo>
                    <a:pt x="4437" y="2117"/>
                    <a:pt x="4473" y="2117"/>
                    <a:pt x="4473" y="2080"/>
                  </a:cubicBezTo>
                  <a:cubicBezTo>
                    <a:pt x="4547" y="2006"/>
                    <a:pt x="4584" y="1969"/>
                    <a:pt x="4621" y="1895"/>
                  </a:cubicBezTo>
                  <a:cubicBezTo>
                    <a:pt x="4658" y="1895"/>
                    <a:pt x="4658" y="1858"/>
                    <a:pt x="4695" y="1821"/>
                  </a:cubicBezTo>
                  <a:cubicBezTo>
                    <a:pt x="4732" y="1747"/>
                    <a:pt x="4732" y="1710"/>
                    <a:pt x="4769" y="1637"/>
                  </a:cubicBezTo>
                  <a:cubicBezTo>
                    <a:pt x="4769" y="1600"/>
                    <a:pt x="4769" y="1563"/>
                    <a:pt x="4769" y="1526"/>
                  </a:cubicBezTo>
                  <a:cubicBezTo>
                    <a:pt x="4843" y="1119"/>
                    <a:pt x="4621" y="712"/>
                    <a:pt x="4104" y="416"/>
                  </a:cubicBezTo>
                  <a:cubicBezTo>
                    <a:pt x="3623" y="139"/>
                    <a:pt x="3004" y="1"/>
                    <a:pt x="2389"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83"/>
            <p:cNvSpPr/>
            <p:nvPr/>
          </p:nvSpPr>
          <p:spPr>
            <a:xfrm flipH="1">
              <a:off x="7728517" y="2529671"/>
              <a:ext cx="353382" cy="132847"/>
            </a:xfrm>
            <a:custGeom>
              <a:avLst/>
              <a:gdLst/>
              <a:ahLst/>
              <a:cxnLst/>
              <a:rect l="l" t="t" r="r" b="b"/>
              <a:pathLst>
                <a:path w="4844" h="1821" extrusionOk="0">
                  <a:moveTo>
                    <a:pt x="4843" y="0"/>
                  </a:moveTo>
                  <a:lnTo>
                    <a:pt x="4835" y="103"/>
                  </a:lnTo>
                  <a:lnTo>
                    <a:pt x="4835" y="103"/>
                  </a:lnTo>
                  <a:cubicBezTo>
                    <a:pt x="4843" y="77"/>
                    <a:pt x="4843" y="46"/>
                    <a:pt x="4843" y="0"/>
                  </a:cubicBezTo>
                  <a:close/>
                  <a:moveTo>
                    <a:pt x="37" y="0"/>
                  </a:moveTo>
                  <a:lnTo>
                    <a:pt x="0" y="407"/>
                  </a:lnTo>
                  <a:cubicBezTo>
                    <a:pt x="0" y="777"/>
                    <a:pt x="259" y="1146"/>
                    <a:pt x="702" y="1405"/>
                  </a:cubicBezTo>
                  <a:cubicBezTo>
                    <a:pt x="1183" y="1682"/>
                    <a:pt x="1802" y="1821"/>
                    <a:pt x="2417" y="1821"/>
                  </a:cubicBezTo>
                  <a:cubicBezTo>
                    <a:pt x="3032" y="1821"/>
                    <a:pt x="3642" y="1682"/>
                    <a:pt x="4104" y="1405"/>
                  </a:cubicBezTo>
                  <a:cubicBezTo>
                    <a:pt x="4584" y="1146"/>
                    <a:pt x="4806" y="777"/>
                    <a:pt x="4806" y="444"/>
                  </a:cubicBezTo>
                  <a:lnTo>
                    <a:pt x="4835" y="103"/>
                  </a:lnTo>
                  <a:lnTo>
                    <a:pt x="4835" y="103"/>
                  </a:lnTo>
                  <a:cubicBezTo>
                    <a:pt x="4829" y="120"/>
                    <a:pt x="4820" y="134"/>
                    <a:pt x="4806" y="148"/>
                  </a:cubicBezTo>
                  <a:cubicBezTo>
                    <a:pt x="4806" y="185"/>
                    <a:pt x="4806" y="222"/>
                    <a:pt x="4806" y="259"/>
                  </a:cubicBezTo>
                  <a:cubicBezTo>
                    <a:pt x="4769" y="333"/>
                    <a:pt x="4769" y="370"/>
                    <a:pt x="4732" y="444"/>
                  </a:cubicBezTo>
                  <a:cubicBezTo>
                    <a:pt x="4695" y="481"/>
                    <a:pt x="4695" y="518"/>
                    <a:pt x="4658" y="518"/>
                  </a:cubicBezTo>
                  <a:cubicBezTo>
                    <a:pt x="4621" y="592"/>
                    <a:pt x="4584" y="629"/>
                    <a:pt x="4510" y="703"/>
                  </a:cubicBezTo>
                  <a:cubicBezTo>
                    <a:pt x="4510" y="703"/>
                    <a:pt x="4474" y="740"/>
                    <a:pt x="4437" y="777"/>
                  </a:cubicBezTo>
                  <a:cubicBezTo>
                    <a:pt x="4363" y="851"/>
                    <a:pt x="4252" y="924"/>
                    <a:pt x="4141" y="998"/>
                  </a:cubicBezTo>
                  <a:cubicBezTo>
                    <a:pt x="3679" y="1276"/>
                    <a:pt x="3069" y="1414"/>
                    <a:pt x="2454" y="1414"/>
                  </a:cubicBezTo>
                  <a:cubicBezTo>
                    <a:pt x="1839" y="1414"/>
                    <a:pt x="1220" y="1276"/>
                    <a:pt x="739" y="998"/>
                  </a:cubicBezTo>
                  <a:cubicBezTo>
                    <a:pt x="629" y="924"/>
                    <a:pt x="518" y="851"/>
                    <a:pt x="444" y="777"/>
                  </a:cubicBezTo>
                  <a:cubicBezTo>
                    <a:pt x="407" y="740"/>
                    <a:pt x="370" y="740"/>
                    <a:pt x="370" y="703"/>
                  </a:cubicBezTo>
                  <a:cubicBezTo>
                    <a:pt x="296" y="629"/>
                    <a:pt x="259" y="592"/>
                    <a:pt x="222" y="518"/>
                  </a:cubicBezTo>
                  <a:cubicBezTo>
                    <a:pt x="185" y="481"/>
                    <a:pt x="185" y="481"/>
                    <a:pt x="148" y="444"/>
                  </a:cubicBezTo>
                  <a:cubicBezTo>
                    <a:pt x="111" y="370"/>
                    <a:pt x="111" y="333"/>
                    <a:pt x="74" y="259"/>
                  </a:cubicBezTo>
                  <a:cubicBezTo>
                    <a:pt x="74" y="222"/>
                    <a:pt x="74" y="185"/>
                    <a:pt x="74" y="148"/>
                  </a:cubicBezTo>
                  <a:cubicBezTo>
                    <a:pt x="37" y="111"/>
                    <a:pt x="37" y="37"/>
                    <a:pt x="37"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83"/>
            <p:cNvSpPr/>
            <p:nvPr/>
          </p:nvSpPr>
          <p:spPr>
            <a:xfrm flipH="1">
              <a:off x="7725818" y="2428486"/>
              <a:ext cx="353382" cy="204413"/>
            </a:xfrm>
            <a:custGeom>
              <a:avLst/>
              <a:gdLst/>
              <a:ahLst/>
              <a:cxnLst/>
              <a:rect l="l" t="t" r="r" b="b"/>
              <a:pathLst>
                <a:path w="4844" h="2802" extrusionOk="0">
                  <a:moveTo>
                    <a:pt x="2389" y="1"/>
                  </a:moveTo>
                  <a:cubicBezTo>
                    <a:pt x="1775" y="1"/>
                    <a:pt x="1165" y="130"/>
                    <a:pt x="702" y="389"/>
                  </a:cubicBezTo>
                  <a:cubicBezTo>
                    <a:pt x="222" y="685"/>
                    <a:pt x="0" y="1017"/>
                    <a:pt x="0" y="1387"/>
                  </a:cubicBezTo>
                  <a:cubicBezTo>
                    <a:pt x="0" y="1424"/>
                    <a:pt x="0" y="1498"/>
                    <a:pt x="37" y="1535"/>
                  </a:cubicBezTo>
                  <a:cubicBezTo>
                    <a:pt x="37" y="1572"/>
                    <a:pt x="37" y="1609"/>
                    <a:pt x="37" y="1646"/>
                  </a:cubicBezTo>
                  <a:cubicBezTo>
                    <a:pt x="74" y="1720"/>
                    <a:pt x="74" y="1757"/>
                    <a:pt x="111" y="1831"/>
                  </a:cubicBezTo>
                  <a:cubicBezTo>
                    <a:pt x="148" y="1868"/>
                    <a:pt x="148" y="1868"/>
                    <a:pt x="185" y="1905"/>
                  </a:cubicBezTo>
                  <a:cubicBezTo>
                    <a:pt x="222" y="1979"/>
                    <a:pt x="259" y="2016"/>
                    <a:pt x="333" y="2090"/>
                  </a:cubicBezTo>
                  <a:cubicBezTo>
                    <a:pt x="333" y="2127"/>
                    <a:pt x="370" y="2127"/>
                    <a:pt x="407" y="2164"/>
                  </a:cubicBezTo>
                  <a:cubicBezTo>
                    <a:pt x="481" y="2238"/>
                    <a:pt x="592" y="2311"/>
                    <a:pt x="702" y="2385"/>
                  </a:cubicBezTo>
                  <a:cubicBezTo>
                    <a:pt x="1183" y="2663"/>
                    <a:pt x="1802" y="2801"/>
                    <a:pt x="2417" y="2801"/>
                  </a:cubicBezTo>
                  <a:cubicBezTo>
                    <a:pt x="3032" y="2801"/>
                    <a:pt x="3642" y="2663"/>
                    <a:pt x="4104" y="2385"/>
                  </a:cubicBezTo>
                  <a:cubicBezTo>
                    <a:pt x="4215" y="2311"/>
                    <a:pt x="4326" y="2238"/>
                    <a:pt x="4400" y="2164"/>
                  </a:cubicBezTo>
                  <a:cubicBezTo>
                    <a:pt x="4437" y="2127"/>
                    <a:pt x="4473" y="2090"/>
                    <a:pt x="4473" y="2090"/>
                  </a:cubicBezTo>
                  <a:cubicBezTo>
                    <a:pt x="4547" y="2016"/>
                    <a:pt x="4584" y="1979"/>
                    <a:pt x="4621" y="1905"/>
                  </a:cubicBezTo>
                  <a:cubicBezTo>
                    <a:pt x="4658" y="1905"/>
                    <a:pt x="4658" y="1868"/>
                    <a:pt x="4695" y="1831"/>
                  </a:cubicBezTo>
                  <a:cubicBezTo>
                    <a:pt x="4732" y="1757"/>
                    <a:pt x="4732" y="1720"/>
                    <a:pt x="4769" y="1646"/>
                  </a:cubicBezTo>
                  <a:cubicBezTo>
                    <a:pt x="4769" y="1609"/>
                    <a:pt x="4769" y="1572"/>
                    <a:pt x="4769" y="1535"/>
                  </a:cubicBezTo>
                  <a:cubicBezTo>
                    <a:pt x="4843" y="1128"/>
                    <a:pt x="4621" y="722"/>
                    <a:pt x="4104" y="389"/>
                  </a:cubicBezTo>
                  <a:cubicBezTo>
                    <a:pt x="3623" y="130"/>
                    <a:pt x="3004" y="1"/>
                    <a:pt x="2389"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83"/>
            <p:cNvSpPr/>
            <p:nvPr/>
          </p:nvSpPr>
          <p:spPr>
            <a:xfrm flipH="1">
              <a:off x="7210700" y="3112198"/>
              <a:ext cx="24366" cy="43261"/>
            </a:xfrm>
            <a:custGeom>
              <a:avLst/>
              <a:gdLst/>
              <a:ahLst/>
              <a:cxnLst/>
              <a:rect l="l" t="t" r="r" b="b"/>
              <a:pathLst>
                <a:path w="334" h="593" extrusionOk="0">
                  <a:moveTo>
                    <a:pt x="334" y="1"/>
                  </a:moveTo>
                  <a:lnTo>
                    <a:pt x="1" y="186"/>
                  </a:lnTo>
                  <a:lnTo>
                    <a:pt x="38" y="408"/>
                  </a:lnTo>
                  <a:lnTo>
                    <a:pt x="334" y="592"/>
                  </a:lnTo>
                  <a:lnTo>
                    <a:pt x="334"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83"/>
            <p:cNvSpPr/>
            <p:nvPr/>
          </p:nvSpPr>
          <p:spPr>
            <a:xfrm flipH="1">
              <a:off x="7075811" y="2958487"/>
              <a:ext cx="159255" cy="27065"/>
            </a:xfrm>
            <a:custGeom>
              <a:avLst/>
              <a:gdLst/>
              <a:ahLst/>
              <a:cxnLst/>
              <a:rect l="l" t="t" r="r" b="b"/>
              <a:pathLst>
                <a:path w="2183" h="371" extrusionOk="0">
                  <a:moveTo>
                    <a:pt x="1" y="1"/>
                  </a:moveTo>
                  <a:lnTo>
                    <a:pt x="334" y="185"/>
                  </a:lnTo>
                  <a:lnTo>
                    <a:pt x="2182" y="370"/>
                  </a:lnTo>
                  <a:lnTo>
                    <a:pt x="1849" y="185"/>
                  </a:lnTo>
                  <a:lnTo>
                    <a:pt x="1"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83"/>
            <p:cNvSpPr/>
            <p:nvPr/>
          </p:nvSpPr>
          <p:spPr>
            <a:xfrm flipH="1">
              <a:off x="7210700" y="2958487"/>
              <a:ext cx="24366" cy="59383"/>
            </a:xfrm>
            <a:custGeom>
              <a:avLst/>
              <a:gdLst/>
              <a:ahLst/>
              <a:cxnLst/>
              <a:rect l="l" t="t" r="r" b="b"/>
              <a:pathLst>
                <a:path w="334" h="814" extrusionOk="0">
                  <a:moveTo>
                    <a:pt x="1" y="1"/>
                  </a:moveTo>
                  <a:lnTo>
                    <a:pt x="1" y="629"/>
                  </a:lnTo>
                  <a:lnTo>
                    <a:pt x="334" y="814"/>
                  </a:lnTo>
                  <a:lnTo>
                    <a:pt x="334" y="185"/>
                  </a:lnTo>
                  <a:lnTo>
                    <a:pt x="1" y="1"/>
                  </a:lnTo>
                  <a:close/>
                </a:path>
              </a:pathLst>
            </a:custGeom>
            <a:solidFill>
              <a:srgbClr val="9F72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83"/>
            <p:cNvSpPr/>
            <p:nvPr/>
          </p:nvSpPr>
          <p:spPr>
            <a:xfrm flipH="1">
              <a:off x="7210700" y="3004374"/>
              <a:ext cx="121466" cy="83677"/>
            </a:xfrm>
            <a:custGeom>
              <a:avLst/>
              <a:gdLst/>
              <a:ahLst/>
              <a:cxnLst/>
              <a:rect l="l" t="t" r="r" b="b"/>
              <a:pathLst>
                <a:path w="1665" h="1147" extrusionOk="0">
                  <a:moveTo>
                    <a:pt x="1332" y="0"/>
                  </a:moveTo>
                  <a:lnTo>
                    <a:pt x="1" y="776"/>
                  </a:lnTo>
                  <a:lnTo>
                    <a:pt x="1" y="1146"/>
                  </a:lnTo>
                  <a:lnTo>
                    <a:pt x="1665" y="185"/>
                  </a:lnTo>
                  <a:lnTo>
                    <a:pt x="1332"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83"/>
            <p:cNvSpPr/>
            <p:nvPr/>
          </p:nvSpPr>
          <p:spPr>
            <a:xfrm flipH="1">
              <a:off x="7332093" y="3031294"/>
              <a:ext cx="159182" cy="180776"/>
            </a:xfrm>
            <a:custGeom>
              <a:avLst/>
              <a:gdLst/>
              <a:ahLst/>
              <a:cxnLst/>
              <a:rect l="l" t="t" r="r" b="b"/>
              <a:pathLst>
                <a:path w="2182" h="2478" extrusionOk="0">
                  <a:moveTo>
                    <a:pt x="1849" y="1"/>
                  </a:moveTo>
                  <a:lnTo>
                    <a:pt x="1" y="2293"/>
                  </a:lnTo>
                  <a:lnTo>
                    <a:pt x="333" y="2478"/>
                  </a:lnTo>
                  <a:lnTo>
                    <a:pt x="2182" y="186"/>
                  </a:lnTo>
                  <a:lnTo>
                    <a:pt x="1849" y="1"/>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83"/>
            <p:cNvSpPr/>
            <p:nvPr/>
          </p:nvSpPr>
          <p:spPr>
            <a:xfrm flipH="1">
              <a:off x="7075811" y="2971983"/>
              <a:ext cx="391171" cy="253583"/>
            </a:xfrm>
            <a:custGeom>
              <a:avLst/>
              <a:gdLst/>
              <a:ahLst/>
              <a:cxnLst/>
              <a:rect l="l" t="t" r="r" b="b"/>
              <a:pathLst>
                <a:path w="5362" h="3476" extrusionOk="0">
                  <a:moveTo>
                    <a:pt x="3513" y="0"/>
                  </a:moveTo>
                  <a:lnTo>
                    <a:pt x="3513" y="629"/>
                  </a:lnTo>
                  <a:lnTo>
                    <a:pt x="1849" y="1590"/>
                  </a:lnTo>
                  <a:lnTo>
                    <a:pt x="1849" y="1220"/>
                  </a:lnTo>
                  <a:lnTo>
                    <a:pt x="1849" y="999"/>
                  </a:lnTo>
                  <a:lnTo>
                    <a:pt x="0" y="3291"/>
                  </a:lnTo>
                  <a:lnTo>
                    <a:pt x="1849" y="3476"/>
                  </a:lnTo>
                  <a:lnTo>
                    <a:pt x="1849" y="2884"/>
                  </a:lnTo>
                  <a:lnTo>
                    <a:pt x="3180" y="2108"/>
                  </a:lnTo>
                  <a:lnTo>
                    <a:pt x="3513" y="1923"/>
                  </a:lnTo>
                  <a:lnTo>
                    <a:pt x="3513" y="2514"/>
                  </a:lnTo>
                  <a:lnTo>
                    <a:pt x="5361" y="185"/>
                  </a:lnTo>
                  <a:lnTo>
                    <a:pt x="3513" y="0"/>
                  </a:lnTo>
                  <a:close/>
                </a:path>
              </a:pathLst>
            </a:custGeom>
            <a:solidFill>
              <a:srgbClr val="EBC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83"/>
            <p:cNvSpPr/>
            <p:nvPr/>
          </p:nvSpPr>
          <p:spPr>
            <a:xfrm flipH="1">
              <a:off x="7353614" y="3225494"/>
              <a:ext cx="353455" cy="130877"/>
            </a:xfrm>
            <a:custGeom>
              <a:avLst/>
              <a:gdLst/>
              <a:ahLst/>
              <a:cxnLst/>
              <a:rect l="l" t="t" r="r" b="b"/>
              <a:pathLst>
                <a:path w="4845" h="1794" extrusionOk="0">
                  <a:moveTo>
                    <a:pt x="4844" y="1"/>
                  </a:moveTo>
                  <a:lnTo>
                    <a:pt x="4843" y="14"/>
                  </a:lnTo>
                  <a:lnTo>
                    <a:pt x="4843" y="14"/>
                  </a:lnTo>
                  <a:cubicBezTo>
                    <a:pt x="4844" y="9"/>
                    <a:pt x="4844" y="5"/>
                    <a:pt x="4844" y="1"/>
                  </a:cubicBezTo>
                  <a:close/>
                  <a:moveTo>
                    <a:pt x="38" y="1"/>
                  </a:moveTo>
                  <a:lnTo>
                    <a:pt x="1" y="407"/>
                  </a:lnTo>
                  <a:cubicBezTo>
                    <a:pt x="1" y="777"/>
                    <a:pt x="223" y="1110"/>
                    <a:pt x="703" y="1406"/>
                  </a:cubicBezTo>
                  <a:cubicBezTo>
                    <a:pt x="1184" y="1664"/>
                    <a:pt x="1803" y="1794"/>
                    <a:pt x="2418" y="1794"/>
                  </a:cubicBezTo>
                  <a:cubicBezTo>
                    <a:pt x="3033" y="1794"/>
                    <a:pt x="3643" y="1664"/>
                    <a:pt x="4105" y="1406"/>
                  </a:cubicBezTo>
                  <a:cubicBezTo>
                    <a:pt x="4585" y="1110"/>
                    <a:pt x="4807" y="777"/>
                    <a:pt x="4807" y="407"/>
                  </a:cubicBezTo>
                  <a:lnTo>
                    <a:pt x="4843" y="14"/>
                  </a:lnTo>
                  <a:lnTo>
                    <a:pt x="4843" y="14"/>
                  </a:lnTo>
                  <a:cubicBezTo>
                    <a:pt x="4837" y="53"/>
                    <a:pt x="4807" y="116"/>
                    <a:pt x="4807" y="149"/>
                  </a:cubicBezTo>
                  <a:cubicBezTo>
                    <a:pt x="4807" y="185"/>
                    <a:pt x="4807" y="222"/>
                    <a:pt x="4807" y="259"/>
                  </a:cubicBezTo>
                  <a:cubicBezTo>
                    <a:pt x="4770" y="333"/>
                    <a:pt x="4733" y="370"/>
                    <a:pt x="4696" y="407"/>
                  </a:cubicBezTo>
                  <a:cubicBezTo>
                    <a:pt x="4696" y="444"/>
                    <a:pt x="4696" y="481"/>
                    <a:pt x="4659" y="518"/>
                  </a:cubicBezTo>
                  <a:cubicBezTo>
                    <a:pt x="4622" y="592"/>
                    <a:pt x="4585" y="629"/>
                    <a:pt x="4511" y="666"/>
                  </a:cubicBezTo>
                  <a:cubicBezTo>
                    <a:pt x="4474" y="703"/>
                    <a:pt x="4474" y="740"/>
                    <a:pt x="4437" y="777"/>
                  </a:cubicBezTo>
                  <a:cubicBezTo>
                    <a:pt x="4364" y="851"/>
                    <a:pt x="4253" y="925"/>
                    <a:pt x="4142" y="999"/>
                  </a:cubicBezTo>
                  <a:cubicBezTo>
                    <a:pt x="3680" y="1258"/>
                    <a:pt x="3060" y="1387"/>
                    <a:pt x="2441" y="1387"/>
                  </a:cubicBezTo>
                  <a:cubicBezTo>
                    <a:pt x="1822" y="1387"/>
                    <a:pt x="1203" y="1258"/>
                    <a:pt x="740" y="999"/>
                  </a:cubicBezTo>
                  <a:cubicBezTo>
                    <a:pt x="629" y="925"/>
                    <a:pt x="519" y="851"/>
                    <a:pt x="408" y="777"/>
                  </a:cubicBezTo>
                  <a:cubicBezTo>
                    <a:pt x="408" y="740"/>
                    <a:pt x="371" y="703"/>
                    <a:pt x="334" y="703"/>
                  </a:cubicBezTo>
                  <a:cubicBezTo>
                    <a:pt x="297" y="629"/>
                    <a:pt x="223" y="592"/>
                    <a:pt x="186" y="518"/>
                  </a:cubicBezTo>
                  <a:cubicBezTo>
                    <a:pt x="186" y="481"/>
                    <a:pt x="149" y="444"/>
                    <a:pt x="149" y="407"/>
                  </a:cubicBezTo>
                  <a:cubicBezTo>
                    <a:pt x="112" y="370"/>
                    <a:pt x="75" y="296"/>
                    <a:pt x="75" y="259"/>
                  </a:cubicBezTo>
                  <a:cubicBezTo>
                    <a:pt x="38" y="222"/>
                    <a:pt x="38" y="185"/>
                    <a:pt x="38" y="149"/>
                  </a:cubicBezTo>
                  <a:cubicBezTo>
                    <a:pt x="38" y="112"/>
                    <a:pt x="38" y="38"/>
                    <a:pt x="38"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83"/>
            <p:cNvSpPr/>
            <p:nvPr/>
          </p:nvSpPr>
          <p:spPr>
            <a:xfrm flipH="1">
              <a:off x="7350915" y="3122339"/>
              <a:ext cx="353455" cy="204413"/>
            </a:xfrm>
            <a:custGeom>
              <a:avLst/>
              <a:gdLst/>
              <a:ahLst/>
              <a:cxnLst/>
              <a:rect l="l" t="t" r="r" b="b"/>
              <a:pathLst>
                <a:path w="4845" h="2802" extrusionOk="0">
                  <a:moveTo>
                    <a:pt x="2386" y="1"/>
                  </a:moveTo>
                  <a:cubicBezTo>
                    <a:pt x="1766" y="1"/>
                    <a:pt x="1147" y="139"/>
                    <a:pt x="666" y="416"/>
                  </a:cubicBezTo>
                  <a:cubicBezTo>
                    <a:pt x="223" y="712"/>
                    <a:pt x="1" y="1045"/>
                    <a:pt x="1" y="1415"/>
                  </a:cubicBezTo>
                  <a:cubicBezTo>
                    <a:pt x="1" y="1452"/>
                    <a:pt x="1" y="1526"/>
                    <a:pt x="1" y="1563"/>
                  </a:cubicBezTo>
                  <a:cubicBezTo>
                    <a:pt x="1" y="1599"/>
                    <a:pt x="1" y="1636"/>
                    <a:pt x="38" y="1673"/>
                  </a:cubicBezTo>
                  <a:cubicBezTo>
                    <a:pt x="38" y="1710"/>
                    <a:pt x="75" y="1784"/>
                    <a:pt x="112" y="1821"/>
                  </a:cubicBezTo>
                  <a:cubicBezTo>
                    <a:pt x="112" y="1858"/>
                    <a:pt x="149" y="1895"/>
                    <a:pt x="149" y="1932"/>
                  </a:cubicBezTo>
                  <a:cubicBezTo>
                    <a:pt x="186" y="2006"/>
                    <a:pt x="260" y="2043"/>
                    <a:pt x="297" y="2117"/>
                  </a:cubicBezTo>
                  <a:cubicBezTo>
                    <a:pt x="334" y="2117"/>
                    <a:pt x="371" y="2154"/>
                    <a:pt x="371" y="2191"/>
                  </a:cubicBezTo>
                  <a:cubicBezTo>
                    <a:pt x="482" y="2265"/>
                    <a:pt x="592" y="2339"/>
                    <a:pt x="703" y="2413"/>
                  </a:cubicBezTo>
                  <a:cubicBezTo>
                    <a:pt x="1166" y="2672"/>
                    <a:pt x="1776" y="2801"/>
                    <a:pt x="2390" y="2801"/>
                  </a:cubicBezTo>
                  <a:cubicBezTo>
                    <a:pt x="3005" y="2801"/>
                    <a:pt x="3624" y="2672"/>
                    <a:pt x="4105" y="2413"/>
                  </a:cubicBezTo>
                  <a:cubicBezTo>
                    <a:pt x="4216" y="2339"/>
                    <a:pt x="4327" y="2265"/>
                    <a:pt x="4400" y="2191"/>
                  </a:cubicBezTo>
                  <a:cubicBezTo>
                    <a:pt x="4437" y="2154"/>
                    <a:pt x="4437" y="2117"/>
                    <a:pt x="4474" y="2080"/>
                  </a:cubicBezTo>
                  <a:cubicBezTo>
                    <a:pt x="4511" y="2043"/>
                    <a:pt x="4585" y="2006"/>
                    <a:pt x="4622" y="1932"/>
                  </a:cubicBezTo>
                  <a:cubicBezTo>
                    <a:pt x="4659" y="1895"/>
                    <a:pt x="4659" y="1858"/>
                    <a:pt x="4659" y="1821"/>
                  </a:cubicBezTo>
                  <a:cubicBezTo>
                    <a:pt x="4696" y="1784"/>
                    <a:pt x="4733" y="1747"/>
                    <a:pt x="4770" y="1673"/>
                  </a:cubicBezTo>
                  <a:cubicBezTo>
                    <a:pt x="4770" y="1636"/>
                    <a:pt x="4770" y="1599"/>
                    <a:pt x="4770" y="1563"/>
                  </a:cubicBezTo>
                  <a:cubicBezTo>
                    <a:pt x="4844" y="1156"/>
                    <a:pt x="4622" y="749"/>
                    <a:pt x="4105" y="416"/>
                  </a:cubicBezTo>
                  <a:cubicBezTo>
                    <a:pt x="3624" y="139"/>
                    <a:pt x="3005" y="1"/>
                    <a:pt x="2386"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83"/>
            <p:cNvSpPr/>
            <p:nvPr/>
          </p:nvSpPr>
          <p:spPr>
            <a:xfrm flipH="1">
              <a:off x="7353614" y="3182379"/>
              <a:ext cx="353455" cy="130877"/>
            </a:xfrm>
            <a:custGeom>
              <a:avLst/>
              <a:gdLst/>
              <a:ahLst/>
              <a:cxnLst/>
              <a:rect l="l" t="t" r="r" b="b"/>
              <a:pathLst>
                <a:path w="4845" h="1794" extrusionOk="0">
                  <a:moveTo>
                    <a:pt x="4844" y="0"/>
                  </a:moveTo>
                  <a:lnTo>
                    <a:pt x="4843" y="13"/>
                  </a:lnTo>
                  <a:lnTo>
                    <a:pt x="4843" y="13"/>
                  </a:lnTo>
                  <a:cubicBezTo>
                    <a:pt x="4844" y="8"/>
                    <a:pt x="4844" y="4"/>
                    <a:pt x="4844" y="0"/>
                  </a:cubicBezTo>
                  <a:close/>
                  <a:moveTo>
                    <a:pt x="38" y="0"/>
                  </a:moveTo>
                  <a:lnTo>
                    <a:pt x="1" y="407"/>
                  </a:lnTo>
                  <a:cubicBezTo>
                    <a:pt x="1" y="776"/>
                    <a:pt x="223" y="1109"/>
                    <a:pt x="703" y="1405"/>
                  </a:cubicBezTo>
                  <a:cubicBezTo>
                    <a:pt x="1184" y="1664"/>
                    <a:pt x="1803" y="1793"/>
                    <a:pt x="2418" y="1793"/>
                  </a:cubicBezTo>
                  <a:cubicBezTo>
                    <a:pt x="3033" y="1793"/>
                    <a:pt x="3643" y="1664"/>
                    <a:pt x="4105" y="1405"/>
                  </a:cubicBezTo>
                  <a:cubicBezTo>
                    <a:pt x="4585" y="1109"/>
                    <a:pt x="4807" y="776"/>
                    <a:pt x="4807" y="407"/>
                  </a:cubicBezTo>
                  <a:lnTo>
                    <a:pt x="4843" y="13"/>
                  </a:lnTo>
                  <a:lnTo>
                    <a:pt x="4843" y="13"/>
                  </a:lnTo>
                  <a:cubicBezTo>
                    <a:pt x="4837" y="53"/>
                    <a:pt x="4807" y="115"/>
                    <a:pt x="4807" y="148"/>
                  </a:cubicBezTo>
                  <a:cubicBezTo>
                    <a:pt x="4807" y="185"/>
                    <a:pt x="4807" y="222"/>
                    <a:pt x="4807" y="259"/>
                  </a:cubicBezTo>
                  <a:cubicBezTo>
                    <a:pt x="4770" y="333"/>
                    <a:pt x="4733" y="370"/>
                    <a:pt x="4696" y="407"/>
                  </a:cubicBezTo>
                  <a:cubicBezTo>
                    <a:pt x="4696" y="444"/>
                    <a:pt x="4696" y="481"/>
                    <a:pt x="4659" y="518"/>
                  </a:cubicBezTo>
                  <a:cubicBezTo>
                    <a:pt x="4622" y="592"/>
                    <a:pt x="4585" y="629"/>
                    <a:pt x="4511" y="666"/>
                  </a:cubicBezTo>
                  <a:cubicBezTo>
                    <a:pt x="4474" y="703"/>
                    <a:pt x="4474" y="740"/>
                    <a:pt x="4437" y="776"/>
                  </a:cubicBezTo>
                  <a:cubicBezTo>
                    <a:pt x="4364" y="850"/>
                    <a:pt x="4253" y="924"/>
                    <a:pt x="4142" y="961"/>
                  </a:cubicBezTo>
                  <a:cubicBezTo>
                    <a:pt x="3680" y="1239"/>
                    <a:pt x="3060" y="1377"/>
                    <a:pt x="2441" y="1377"/>
                  </a:cubicBezTo>
                  <a:cubicBezTo>
                    <a:pt x="1822" y="1377"/>
                    <a:pt x="1203" y="1239"/>
                    <a:pt x="740" y="961"/>
                  </a:cubicBezTo>
                  <a:cubicBezTo>
                    <a:pt x="629" y="924"/>
                    <a:pt x="519" y="850"/>
                    <a:pt x="408" y="776"/>
                  </a:cubicBezTo>
                  <a:cubicBezTo>
                    <a:pt x="408" y="740"/>
                    <a:pt x="371" y="703"/>
                    <a:pt x="334" y="703"/>
                  </a:cubicBezTo>
                  <a:cubicBezTo>
                    <a:pt x="297" y="629"/>
                    <a:pt x="223" y="592"/>
                    <a:pt x="186" y="518"/>
                  </a:cubicBezTo>
                  <a:cubicBezTo>
                    <a:pt x="186" y="481"/>
                    <a:pt x="149" y="444"/>
                    <a:pt x="149" y="407"/>
                  </a:cubicBezTo>
                  <a:cubicBezTo>
                    <a:pt x="112" y="370"/>
                    <a:pt x="75" y="296"/>
                    <a:pt x="75" y="259"/>
                  </a:cubicBezTo>
                  <a:cubicBezTo>
                    <a:pt x="38" y="222"/>
                    <a:pt x="38" y="185"/>
                    <a:pt x="38" y="148"/>
                  </a:cubicBezTo>
                  <a:cubicBezTo>
                    <a:pt x="38" y="111"/>
                    <a:pt x="38" y="37"/>
                    <a:pt x="38" y="0"/>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83"/>
            <p:cNvSpPr/>
            <p:nvPr/>
          </p:nvSpPr>
          <p:spPr>
            <a:xfrm flipH="1">
              <a:off x="7350915" y="3079151"/>
              <a:ext cx="353455" cy="203756"/>
            </a:xfrm>
            <a:custGeom>
              <a:avLst/>
              <a:gdLst/>
              <a:ahLst/>
              <a:cxnLst/>
              <a:rect l="l" t="t" r="r" b="b"/>
              <a:pathLst>
                <a:path w="4845" h="2793" extrusionOk="0">
                  <a:moveTo>
                    <a:pt x="2386" y="1"/>
                  </a:moveTo>
                  <a:cubicBezTo>
                    <a:pt x="1766" y="1"/>
                    <a:pt x="1147" y="140"/>
                    <a:pt x="666" y="417"/>
                  </a:cubicBezTo>
                  <a:cubicBezTo>
                    <a:pt x="223" y="676"/>
                    <a:pt x="1" y="1045"/>
                    <a:pt x="1" y="1415"/>
                  </a:cubicBezTo>
                  <a:cubicBezTo>
                    <a:pt x="1" y="1452"/>
                    <a:pt x="1" y="1526"/>
                    <a:pt x="1" y="1563"/>
                  </a:cubicBezTo>
                  <a:cubicBezTo>
                    <a:pt x="1" y="1600"/>
                    <a:pt x="1" y="1637"/>
                    <a:pt x="38" y="1674"/>
                  </a:cubicBezTo>
                  <a:cubicBezTo>
                    <a:pt x="38" y="1711"/>
                    <a:pt x="75" y="1785"/>
                    <a:pt x="112" y="1822"/>
                  </a:cubicBezTo>
                  <a:cubicBezTo>
                    <a:pt x="112" y="1859"/>
                    <a:pt x="149" y="1896"/>
                    <a:pt x="149" y="1933"/>
                  </a:cubicBezTo>
                  <a:cubicBezTo>
                    <a:pt x="186" y="2007"/>
                    <a:pt x="260" y="2044"/>
                    <a:pt x="297" y="2081"/>
                  </a:cubicBezTo>
                  <a:cubicBezTo>
                    <a:pt x="334" y="2118"/>
                    <a:pt x="371" y="2155"/>
                    <a:pt x="371" y="2191"/>
                  </a:cubicBezTo>
                  <a:cubicBezTo>
                    <a:pt x="482" y="2265"/>
                    <a:pt x="592" y="2339"/>
                    <a:pt x="703" y="2376"/>
                  </a:cubicBezTo>
                  <a:cubicBezTo>
                    <a:pt x="1166" y="2654"/>
                    <a:pt x="1776" y="2792"/>
                    <a:pt x="2390" y="2792"/>
                  </a:cubicBezTo>
                  <a:cubicBezTo>
                    <a:pt x="3005" y="2792"/>
                    <a:pt x="3624" y="2654"/>
                    <a:pt x="4105" y="2376"/>
                  </a:cubicBezTo>
                  <a:cubicBezTo>
                    <a:pt x="4216" y="2339"/>
                    <a:pt x="4327" y="2265"/>
                    <a:pt x="4400" y="2191"/>
                  </a:cubicBezTo>
                  <a:cubicBezTo>
                    <a:pt x="4437" y="2155"/>
                    <a:pt x="4437" y="2118"/>
                    <a:pt x="4474" y="2081"/>
                  </a:cubicBezTo>
                  <a:cubicBezTo>
                    <a:pt x="4511" y="2044"/>
                    <a:pt x="4585" y="2007"/>
                    <a:pt x="4622" y="1933"/>
                  </a:cubicBezTo>
                  <a:cubicBezTo>
                    <a:pt x="4659" y="1896"/>
                    <a:pt x="4659" y="1859"/>
                    <a:pt x="4659" y="1822"/>
                  </a:cubicBezTo>
                  <a:cubicBezTo>
                    <a:pt x="4696" y="1785"/>
                    <a:pt x="4733" y="1711"/>
                    <a:pt x="4770" y="1674"/>
                  </a:cubicBezTo>
                  <a:cubicBezTo>
                    <a:pt x="4770" y="1637"/>
                    <a:pt x="4770" y="1600"/>
                    <a:pt x="4770" y="1563"/>
                  </a:cubicBezTo>
                  <a:cubicBezTo>
                    <a:pt x="4844" y="1156"/>
                    <a:pt x="4622" y="750"/>
                    <a:pt x="4105" y="417"/>
                  </a:cubicBezTo>
                  <a:cubicBezTo>
                    <a:pt x="3624" y="140"/>
                    <a:pt x="3005" y="1"/>
                    <a:pt x="2386" y="1"/>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83"/>
            <p:cNvSpPr/>
            <p:nvPr/>
          </p:nvSpPr>
          <p:spPr>
            <a:xfrm flipH="1">
              <a:off x="7353614" y="3139191"/>
              <a:ext cx="353455" cy="130877"/>
            </a:xfrm>
            <a:custGeom>
              <a:avLst/>
              <a:gdLst/>
              <a:ahLst/>
              <a:cxnLst/>
              <a:rect l="l" t="t" r="r" b="b"/>
              <a:pathLst>
                <a:path w="4845" h="1794" extrusionOk="0">
                  <a:moveTo>
                    <a:pt x="4844" y="1"/>
                  </a:moveTo>
                  <a:lnTo>
                    <a:pt x="4843" y="14"/>
                  </a:lnTo>
                  <a:lnTo>
                    <a:pt x="4843" y="14"/>
                  </a:lnTo>
                  <a:cubicBezTo>
                    <a:pt x="4844" y="9"/>
                    <a:pt x="4844" y="5"/>
                    <a:pt x="4844" y="1"/>
                  </a:cubicBezTo>
                  <a:close/>
                  <a:moveTo>
                    <a:pt x="38" y="1"/>
                  </a:moveTo>
                  <a:lnTo>
                    <a:pt x="1" y="407"/>
                  </a:lnTo>
                  <a:cubicBezTo>
                    <a:pt x="1" y="740"/>
                    <a:pt x="223" y="1110"/>
                    <a:pt x="703" y="1405"/>
                  </a:cubicBezTo>
                  <a:cubicBezTo>
                    <a:pt x="1184" y="1664"/>
                    <a:pt x="1803" y="1794"/>
                    <a:pt x="2418" y="1794"/>
                  </a:cubicBezTo>
                  <a:cubicBezTo>
                    <a:pt x="3033" y="1794"/>
                    <a:pt x="3643" y="1664"/>
                    <a:pt x="4105" y="1405"/>
                  </a:cubicBezTo>
                  <a:cubicBezTo>
                    <a:pt x="4585" y="1110"/>
                    <a:pt x="4807" y="777"/>
                    <a:pt x="4807" y="407"/>
                  </a:cubicBezTo>
                  <a:lnTo>
                    <a:pt x="4843" y="14"/>
                  </a:lnTo>
                  <a:lnTo>
                    <a:pt x="4843" y="14"/>
                  </a:lnTo>
                  <a:cubicBezTo>
                    <a:pt x="4837" y="53"/>
                    <a:pt x="4807" y="115"/>
                    <a:pt x="4807" y="148"/>
                  </a:cubicBezTo>
                  <a:cubicBezTo>
                    <a:pt x="4807" y="185"/>
                    <a:pt x="4807" y="222"/>
                    <a:pt x="4807" y="259"/>
                  </a:cubicBezTo>
                  <a:cubicBezTo>
                    <a:pt x="4770" y="296"/>
                    <a:pt x="4733" y="370"/>
                    <a:pt x="4696" y="407"/>
                  </a:cubicBezTo>
                  <a:cubicBezTo>
                    <a:pt x="4696" y="444"/>
                    <a:pt x="4696" y="481"/>
                    <a:pt x="4659" y="518"/>
                  </a:cubicBezTo>
                  <a:cubicBezTo>
                    <a:pt x="4622" y="555"/>
                    <a:pt x="4585" y="629"/>
                    <a:pt x="4511" y="666"/>
                  </a:cubicBezTo>
                  <a:cubicBezTo>
                    <a:pt x="4474" y="703"/>
                    <a:pt x="4474" y="740"/>
                    <a:pt x="4437" y="777"/>
                  </a:cubicBezTo>
                  <a:cubicBezTo>
                    <a:pt x="4364" y="851"/>
                    <a:pt x="4253" y="925"/>
                    <a:pt x="4142" y="962"/>
                  </a:cubicBezTo>
                  <a:cubicBezTo>
                    <a:pt x="3680" y="1239"/>
                    <a:pt x="3060" y="1378"/>
                    <a:pt x="2441" y="1378"/>
                  </a:cubicBezTo>
                  <a:cubicBezTo>
                    <a:pt x="1822" y="1378"/>
                    <a:pt x="1203" y="1239"/>
                    <a:pt x="740" y="962"/>
                  </a:cubicBezTo>
                  <a:cubicBezTo>
                    <a:pt x="629" y="925"/>
                    <a:pt x="519" y="851"/>
                    <a:pt x="408" y="740"/>
                  </a:cubicBezTo>
                  <a:cubicBezTo>
                    <a:pt x="408" y="740"/>
                    <a:pt x="371" y="703"/>
                    <a:pt x="334" y="666"/>
                  </a:cubicBezTo>
                  <a:cubicBezTo>
                    <a:pt x="297" y="629"/>
                    <a:pt x="223" y="555"/>
                    <a:pt x="186" y="518"/>
                  </a:cubicBezTo>
                  <a:cubicBezTo>
                    <a:pt x="186" y="481"/>
                    <a:pt x="149" y="444"/>
                    <a:pt x="149" y="407"/>
                  </a:cubicBezTo>
                  <a:cubicBezTo>
                    <a:pt x="112" y="370"/>
                    <a:pt x="75" y="296"/>
                    <a:pt x="75" y="259"/>
                  </a:cubicBezTo>
                  <a:cubicBezTo>
                    <a:pt x="38" y="222"/>
                    <a:pt x="38" y="185"/>
                    <a:pt x="38" y="148"/>
                  </a:cubicBezTo>
                  <a:cubicBezTo>
                    <a:pt x="38" y="75"/>
                    <a:pt x="38" y="38"/>
                    <a:pt x="38" y="1"/>
                  </a:cubicBezTo>
                  <a:close/>
                </a:path>
              </a:pathLst>
            </a:custGeom>
            <a:solidFill>
              <a:srgbClr val="00B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83"/>
            <p:cNvSpPr/>
            <p:nvPr/>
          </p:nvSpPr>
          <p:spPr>
            <a:xfrm flipH="1">
              <a:off x="7350915" y="3036036"/>
              <a:ext cx="353455" cy="203683"/>
            </a:xfrm>
            <a:custGeom>
              <a:avLst/>
              <a:gdLst/>
              <a:ahLst/>
              <a:cxnLst/>
              <a:rect l="l" t="t" r="r" b="b"/>
              <a:pathLst>
                <a:path w="4845" h="2792" extrusionOk="0">
                  <a:moveTo>
                    <a:pt x="2386" y="0"/>
                  </a:moveTo>
                  <a:cubicBezTo>
                    <a:pt x="1766" y="0"/>
                    <a:pt x="1147" y="139"/>
                    <a:pt x="666" y="416"/>
                  </a:cubicBezTo>
                  <a:cubicBezTo>
                    <a:pt x="223" y="675"/>
                    <a:pt x="1" y="1045"/>
                    <a:pt x="1" y="1415"/>
                  </a:cubicBezTo>
                  <a:cubicBezTo>
                    <a:pt x="1" y="1452"/>
                    <a:pt x="1" y="1489"/>
                    <a:pt x="1" y="1562"/>
                  </a:cubicBezTo>
                  <a:cubicBezTo>
                    <a:pt x="1" y="1599"/>
                    <a:pt x="1" y="1636"/>
                    <a:pt x="38" y="1673"/>
                  </a:cubicBezTo>
                  <a:cubicBezTo>
                    <a:pt x="38" y="1710"/>
                    <a:pt x="75" y="1784"/>
                    <a:pt x="112" y="1821"/>
                  </a:cubicBezTo>
                  <a:cubicBezTo>
                    <a:pt x="112" y="1858"/>
                    <a:pt x="149" y="1895"/>
                    <a:pt x="149" y="1932"/>
                  </a:cubicBezTo>
                  <a:cubicBezTo>
                    <a:pt x="186" y="1969"/>
                    <a:pt x="260" y="2043"/>
                    <a:pt x="297" y="2080"/>
                  </a:cubicBezTo>
                  <a:cubicBezTo>
                    <a:pt x="334" y="2117"/>
                    <a:pt x="371" y="2154"/>
                    <a:pt x="371" y="2154"/>
                  </a:cubicBezTo>
                  <a:cubicBezTo>
                    <a:pt x="482" y="2265"/>
                    <a:pt x="592" y="2339"/>
                    <a:pt x="703" y="2376"/>
                  </a:cubicBezTo>
                  <a:cubicBezTo>
                    <a:pt x="1166" y="2653"/>
                    <a:pt x="1776" y="2792"/>
                    <a:pt x="2390" y="2792"/>
                  </a:cubicBezTo>
                  <a:cubicBezTo>
                    <a:pt x="3005" y="2792"/>
                    <a:pt x="3624" y="2653"/>
                    <a:pt x="4105" y="2376"/>
                  </a:cubicBezTo>
                  <a:cubicBezTo>
                    <a:pt x="4216" y="2339"/>
                    <a:pt x="4327" y="2265"/>
                    <a:pt x="4400" y="2191"/>
                  </a:cubicBezTo>
                  <a:cubicBezTo>
                    <a:pt x="4437" y="2154"/>
                    <a:pt x="4437" y="2117"/>
                    <a:pt x="4474" y="2080"/>
                  </a:cubicBezTo>
                  <a:cubicBezTo>
                    <a:pt x="4511" y="2043"/>
                    <a:pt x="4585" y="1969"/>
                    <a:pt x="4622" y="1932"/>
                  </a:cubicBezTo>
                  <a:cubicBezTo>
                    <a:pt x="4659" y="1895"/>
                    <a:pt x="4659" y="1858"/>
                    <a:pt x="4659" y="1821"/>
                  </a:cubicBezTo>
                  <a:cubicBezTo>
                    <a:pt x="4696" y="1784"/>
                    <a:pt x="4733" y="1710"/>
                    <a:pt x="4770" y="1673"/>
                  </a:cubicBezTo>
                  <a:cubicBezTo>
                    <a:pt x="4770" y="1636"/>
                    <a:pt x="4770" y="1599"/>
                    <a:pt x="4770" y="1562"/>
                  </a:cubicBezTo>
                  <a:cubicBezTo>
                    <a:pt x="4844" y="1156"/>
                    <a:pt x="4622" y="749"/>
                    <a:pt x="4105" y="416"/>
                  </a:cubicBezTo>
                  <a:cubicBezTo>
                    <a:pt x="3624" y="139"/>
                    <a:pt x="3005" y="0"/>
                    <a:pt x="2386" y="0"/>
                  </a:cubicBezTo>
                  <a:close/>
                </a:path>
              </a:pathLst>
            </a:custGeom>
            <a:solidFill>
              <a:srgbClr val="1D8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83"/>
            <p:cNvSpPr/>
            <p:nvPr/>
          </p:nvSpPr>
          <p:spPr>
            <a:xfrm flipH="1">
              <a:off x="5802790" y="2861387"/>
              <a:ext cx="2117300" cy="1259598"/>
            </a:xfrm>
            <a:custGeom>
              <a:avLst/>
              <a:gdLst/>
              <a:ahLst/>
              <a:cxnLst/>
              <a:rect l="l" t="t" r="r" b="b"/>
              <a:pathLst>
                <a:path w="29023" h="17266" extrusionOk="0">
                  <a:moveTo>
                    <a:pt x="29022" y="1"/>
                  </a:moveTo>
                  <a:lnTo>
                    <a:pt x="0" y="16822"/>
                  </a:lnTo>
                  <a:lnTo>
                    <a:pt x="0" y="17266"/>
                  </a:lnTo>
                  <a:lnTo>
                    <a:pt x="29022" y="444"/>
                  </a:lnTo>
                  <a:lnTo>
                    <a:pt x="29022"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83"/>
            <p:cNvSpPr/>
            <p:nvPr/>
          </p:nvSpPr>
          <p:spPr>
            <a:xfrm flipH="1">
              <a:off x="5802790" y="2802076"/>
              <a:ext cx="2117300" cy="1256899"/>
            </a:xfrm>
            <a:custGeom>
              <a:avLst/>
              <a:gdLst/>
              <a:ahLst/>
              <a:cxnLst/>
              <a:rect l="l" t="t" r="r" b="b"/>
              <a:pathLst>
                <a:path w="29023" h="17229" extrusionOk="0">
                  <a:moveTo>
                    <a:pt x="29022" y="0"/>
                  </a:moveTo>
                  <a:lnTo>
                    <a:pt x="0" y="16822"/>
                  </a:lnTo>
                  <a:lnTo>
                    <a:pt x="0" y="17229"/>
                  </a:lnTo>
                  <a:lnTo>
                    <a:pt x="29022" y="407"/>
                  </a:lnTo>
                  <a:lnTo>
                    <a:pt x="29022" y="0"/>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83"/>
            <p:cNvSpPr/>
            <p:nvPr/>
          </p:nvSpPr>
          <p:spPr>
            <a:xfrm flipH="1">
              <a:off x="5802790" y="2739994"/>
              <a:ext cx="2117300" cy="1256972"/>
            </a:xfrm>
            <a:custGeom>
              <a:avLst/>
              <a:gdLst/>
              <a:ahLst/>
              <a:cxnLst/>
              <a:rect l="l" t="t" r="r" b="b"/>
              <a:pathLst>
                <a:path w="29023" h="17230" extrusionOk="0">
                  <a:moveTo>
                    <a:pt x="29022" y="1"/>
                  </a:moveTo>
                  <a:lnTo>
                    <a:pt x="0" y="16823"/>
                  </a:lnTo>
                  <a:lnTo>
                    <a:pt x="0" y="17229"/>
                  </a:lnTo>
                  <a:lnTo>
                    <a:pt x="29022" y="408"/>
                  </a:lnTo>
                  <a:lnTo>
                    <a:pt x="29022" y="1"/>
                  </a:ln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83"/>
            <p:cNvSpPr/>
            <p:nvPr/>
          </p:nvSpPr>
          <p:spPr>
            <a:xfrm flipH="1">
              <a:off x="7920017" y="3279479"/>
              <a:ext cx="1410682" cy="841507"/>
            </a:xfrm>
            <a:custGeom>
              <a:avLst/>
              <a:gdLst/>
              <a:ahLst/>
              <a:cxnLst/>
              <a:rect l="l" t="t" r="r" b="b"/>
              <a:pathLst>
                <a:path w="19337" h="11535" extrusionOk="0">
                  <a:moveTo>
                    <a:pt x="1" y="0"/>
                  </a:moveTo>
                  <a:lnTo>
                    <a:pt x="1" y="407"/>
                  </a:lnTo>
                  <a:lnTo>
                    <a:pt x="19336" y="11535"/>
                  </a:lnTo>
                  <a:lnTo>
                    <a:pt x="19336" y="11091"/>
                  </a:lnTo>
                  <a:lnTo>
                    <a:pt x="1"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83"/>
            <p:cNvSpPr/>
            <p:nvPr/>
          </p:nvSpPr>
          <p:spPr>
            <a:xfrm flipH="1">
              <a:off x="7920017" y="3217396"/>
              <a:ext cx="1410682" cy="841580"/>
            </a:xfrm>
            <a:custGeom>
              <a:avLst/>
              <a:gdLst/>
              <a:ahLst/>
              <a:cxnLst/>
              <a:rect l="l" t="t" r="r" b="b"/>
              <a:pathLst>
                <a:path w="19337" h="11536" extrusionOk="0">
                  <a:moveTo>
                    <a:pt x="1" y="1"/>
                  </a:moveTo>
                  <a:lnTo>
                    <a:pt x="1" y="444"/>
                  </a:lnTo>
                  <a:lnTo>
                    <a:pt x="19336" y="11536"/>
                  </a:lnTo>
                  <a:lnTo>
                    <a:pt x="19336" y="11129"/>
                  </a:lnTo>
                  <a:lnTo>
                    <a:pt x="1" y="1"/>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83"/>
            <p:cNvSpPr/>
            <p:nvPr/>
          </p:nvSpPr>
          <p:spPr>
            <a:xfrm flipH="1">
              <a:off x="7920017" y="3158085"/>
              <a:ext cx="1410682" cy="838881"/>
            </a:xfrm>
            <a:custGeom>
              <a:avLst/>
              <a:gdLst/>
              <a:ahLst/>
              <a:cxnLst/>
              <a:rect l="l" t="t" r="r" b="b"/>
              <a:pathLst>
                <a:path w="19337" h="11499" extrusionOk="0">
                  <a:moveTo>
                    <a:pt x="1" y="0"/>
                  </a:moveTo>
                  <a:lnTo>
                    <a:pt x="1" y="407"/>
                  </a:lnTo>
                  <a:lnTo>
                    <a:pt x="19336" y="11498"/>
                  </a:lnTo>
                  <a:lnTo>
                    <a:pt x="19336" y="11092"/>
                  </a:lnTo>
                  <a:lnTo>
                    <a:pt x="1" y="0"/>
                  </a:lnTo>
                  <a:close/>
                </a:path>
              </a:pathLst>
            </a:custGeom>
            <a:solidFill>
              <a:srgbClr val="24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83"/>
            <p:cNvSpPr/>
            <p:nvPr/>
          </p:nvSpPr>
          <p:spPr>
            <a:xfrm flipH="1">
              <a:off x="8367727" y="2340869"/>
              <a:ext cx="118767" cy="304796"/>
            </a:xfrm>
            <a:custGeom>
              <a:avLst/>
              <a:gdLst/>
              <a:ahLst/>
              <a:cxnLst/>
              <a:rect l="l" t="t" r="r" b="b"/>
              <a:pathLst>
                <a:path w="1628" h="4178" extrusionOk="0">
                  <a:moveTo>
                    <a:pt x="0" y="0"/>
                  </a:moveTo>
                  <a:lnTo>
                    <a:pt x="0" y="4178"/>
                  </a:lnTo>
                  <a:lnTo>
                    <a:pt x="1627" y="4178"/>
                  </a:lnTo>
                  <a:lnTo>
                    <a:pt x="1627" y="0"/>
                  </a:lnTo>
                  <a:close/>
                </a:path>
              </a:pathLst>
            </a:custGeom>
            <a:solidFill>
              <a:srgbClr val="1A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83"/>
            <p:cNvSpPr/>
            <p:nvPr/>
          </p:nvSpPr>
          <p:spPr>
            <a:xfrm flipH="1">
              <a:off x="8214016" y="2278787"/>
              <a:ext cx="426189" cy="121466"/>
            </a:xfrm>
            <a:custGeom>
              <a:avLst/>
              <a:gdLst/>
              <a:ahLst/>
              <a:cxnLst/>
              <a:rect l="l" t="t" r="r" b="b"/>
              <a:pathLst>
                <a:path w="5842" h="1665" extrusionOk="0">
                  <a:moveTo>
                    <a:pt x="185" y="1"/>
                  </a:moveTo>
                  <a:cubicBezTo>
                    <a:pt x="111" y="1"/>
                    <a:pt x="0" y="75"/>
                    <a:pt x="0" y="186"/>
                  </a:cubicBezTo>
                  <a:lnTo>
                    <a:pt x="0" y="1480"/>
                  </a:lnTo>
                  <a:cubicBezTo>
                    <a:pt x="0" y="1591"/>
                    <a:pt x="111" y="1665"/>
                    <a:pt x="185" y="1665"/>
                  </a:cubicBezTo>
                  <a:lnTo>
                    <a:pt x="5620" y="1665"/>
                  </a:lnTo>
                  <a:cubicBezTo>
                    <a:pt x="5731" y="1665"/>
                    <a:pt x="5841" y="1591"/>
                    <a:pt x="5841" y="1480"/>
                  </a:cubicBezTo>
                  <a:lnTo>
                    <a:pt x="5841" y="186"/>
                  </a:lnTo>
                  <a:cubicBezTo>
                    <a:pt x="5841" y="75"/>
                    <a:pt x="5731" y="1"/>
                    <a:pt x="5620" y="1"/>
                  </a:cubicBezTo>
                  <a:close/>
                </a:path>
              </a:pathLst>
            </a:custGeom>
            <a:solidFill>
              <a:srgbClr val="45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83"/>
            <p:cNvSpPr/>
            <p:nvPr/>
          </p:nvSpPr>
          <p:spPr>
            <a:xfrm flipH="1">
              <a:off x="8402817" y="2313877"/>
              <a:ext cx="48586" cy="51286"/>
            </a:xfrm>
            <a:custGeom>
              <a:avLst/>
              <a:gdLst/>
              <a:ahLst/>
              <a:cxnLst/>
              <a:rect l="l" t="t" r="r" b="b"/>
              <a:pathLst>
                <a:path w="666" h="703" extrusionOk="0">
                  <a:moveTo>
                    <a:pt x="333" y="1"/>
                  </a:moveTo>
                  <a:cubicBezTo>
                    <a:pt x="148" y="1"/>
                    <a:pt x="0" y="185"/>
                    <a:pt x="0" y="370"/>
                  </a:cubicBezTo>
                  <a:cubicBezTo>
                    <a:pt x="0" y="555"/>
                    <a:pt x="148" y="703"/>
                    <a:pt x="333" y="703"/>
                  </a:cubicBezTo>
                  <a:cubicBezTo>
                    <a:pt x="518" y="703"/>
                    <a:pt x="666" y="555"/>
                    <a:pt x="666" y="370"/>
                  </a:cubicBezTo>
                  <a:cubicBezTo>
                    <a:pt x="666" y="185"/>
                    <a:pt x="518"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83"/>
            <p:cNvSpPr/>
            <p:nvPr/>
          </p:nvSpPr>
          <p:spPr>
            <a:xfrm flipH="1">
              <a:off x="8214016" y="2424473"/>
              <a:ext cx="426189" cy="121393"/>
            </a:xfrm>
            <a:custGeom>
              <a:avLst/>
              <a:gdLst/>
              <a:ahLst/>
              <a:cxnLst/>
              <a:rect l="l" t="t" r="r" b="b"/>
              <a:pathLst>
                <a:path w="5842" h="1664" extrusionOk="0">
                  <a:moveTo>
                    <a:pt x="185" y="0"/>
                  </a:moveTo>
                  <a:cubicBezTo>
                    <a:pt x="111" y="0"/>
                    <a:pt x="0" y="74"/>
                    <a:pt x="0" y="185"/>
                  </a:cubicBezTo>
                  <a:lnTo>
                    <a:pt x="0" y="1479"/>
                  </a:lnTo>
                  <a:cubicBezTo>
                    <a:pt x="0" y="1590"/>
                    <a:pt x="111" y="1664"/>
                    <a:pt x="185" y="1664"/>
                  </a:cubicBezTo>
                  <a:lnTo>
                    <a:pt x="5620" y="1664"/>
                  </a:lnTo>
                  <a:cubicBezTo>
                    <a:pt x="5731" y="1664"/>
                    <a:pt x="5841" y="1590"/>
                    <a:pt x="5841" y="1479"/>
                  </a:cubicBezTo>
                  <a:lnTo>
                    <a:pt x="5841" y="185"/>
                  </a:lnTo>
                  <a:cubicBezTo>
                    <a:pt x="5841" y="74"/>
                    <a:pt x="5731" y="0"/>
                    <a:pt x="5620" y="0"/>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83"/>
            <p:cNvSpPr/>
            <p:nvPr/>
          </p:nvSpPr>
          <p:spPr>
            <a:xfrm flipH="1">
              <a:off x="8402817" y="2459491"/>
              <a:ext cx="48586" cy="51359"/>
            </a:xfrm>
            <a:custGeom>
              <a:avLst/>
              <a:gdLst/>
              <a:ahLst/>
              <a:cxnLst/>
              <a:rect l="l" t="t" r="r" b="b"/>
              <a:pathLst>
                <a:path w="666" h="704" extrusionOk="0">
                  <a:moveTo>
                    <a:pt x="333" y="1"/>
                  </a:moveTo>
                  <a:cubicBezTo>
                    <a:pt x="148" y="1"/>
                    <a:pt x="0" y="149"/>
                    <a:pt x="0" y="371"/>
                  </a:cubicBezTo>
                  <a:cubicBezTo>
                    <a:pt x="0" y="556"/>
                    <a:pt x="148" y="703"/>
                    <a:pt x="333" y="703"/>
                  </a:cubicBezTo>
                  <a:cubicBezTo>
                    <a:pt x="518" y="703"/>
                    <a:pt x="666" y="556"/>
                    <a:pt x="666" y="371"/>
                  </a:cubicBezTo>
                  <a:cubicBezTo>
                    <a:pt x="666" y="149"/>
                    <a:pt x="518"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83"/>
            <p:cNvSpPr/>
            <p:nvPr/>
          </p:nvSpPr>
          <p:spPr>
            <a:xfrm flipH="1">
              <a:off x="8214016" y="2570087"/>
              <a:ext cx="426189" cy="121466"/>
            </a:xfrm>
            <a:custGeom>
              <a:avLst/>
              <a:gdLst/>
              <a:ahLst/>
              <a:cxnLst/>
              <a:rect l="l" t="t" r="r" b="b"/>
              <a:pathLst>
                <a:path w="5842" h="1665" extrusionOk="0">
                  <a:moveTo>
                    <a:pt x="185" y="1"/>
                  </a:moveTo>
                  <a:cubicBezTo>
                    <a:pt x="111" y="1"/>
                    <a:pt x="0" y="75"/>
                    <a:pt x="0" y="186"/>
                  </a:cubicBezTo>
                  <a:lnTo>
                    <a:pt x="0" y="1480"/>
                  </a:lnTo>
                  <a:cubicBezTo>
                    <a:pt x="0" y="1590"/>
                    <a:pt x="111" y="1664"/>
                    <a:pt x="185" y="1664"/>
                  </a:cubicBezTo>
                  <a:lnTo>
                    <a:pt x="5620" y="1664"/>
                  </a:lnTo>
                  <a:cubicBezTo>
                    <a:pt x="5731" y="1664"/>
                    <a:pt x="5841" y="1590"/>
                    <a:pt x="5841" y="1480"/>
                  </a:cubicBezTo>
                  <a:lnTo>
                    <a:pt x="5841" y="186"/>
                  </a:lnTo>
                  <a:cubicBezTo>
                    <a:pt x="5841" y="75"/>
                    <a:pt x="5731" y="1"/>
                    <a:pt x="5620" y="1"/>
                  </a:cubicBezTo>
                  <a:close/>
                </a:path>
              </a:pathLst>
            </a:custGeom>
            <a:solidFill>
              <a:srgbClr val="136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83"/>
            <p:cNvSpPr/>
            <p:nvPr/>
          </p:nvSpPr>
          <p:spPr>
            <a:xfrm flipH="1">
              <a:off x="8402817" y="2605177"/>
              <a:ext cx="48586" cy="51286"/>
            </a:xfrm>
            <a:custGeom>
              <a:avLst/>
              <a:gdLst/>
              <a:ahLst/>
              <a:cxnLst/>
              <a:rect l="l" t="t" r="r" b="b"/>
              <a:pathLst>
                <a:path w="666" h="703" extrusionOk="0">
                  <a:moveTo>
                    <a:pt x="333" y="0"/>
                  </a:moveTo>
                  <a:cubicBezTo>
                    <a:pt x="148" y="0"/>
                    <a:pt x="0" y="148"/>
                    <a:pt x="0" y="370"/>
                  </a:cubicBezTo>
                  <a:cubicBezTo>
                    <a:pt x="0" y="555"/>
                    <a:pt x="148" y="703"/>
                    <a:pt x="333" y="703"/>
                  </a:cubicBezTo>
                  <a:cubicBezTo>
                    <a:pt x="518" y="703"/>
                    <a:pt x="666" y="555"/>
                    <a:pt x="666" y="370"/>
                  </a:cubicBezTo>
                  <a:cubicBezTo>
                    <a:pt x="666" y="148"/>
                    <a:pt x="518" y="0"/>
                    <a:pt x="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4" name="Google Shape;2964;p83"/>
          <p:cNvGrpSpPr/>
          <p:nvPr/>
        </p:nvGrpSpPr>
        <p:grpSpPr>
          <a:xfrm>
            <a:off x="6703509" y="-202164"/>
            <a:ext cx="2542387" cy="1591666"/>
            <a:chOff x="-871637" y="3073669"/>
            <a:chExt cx="2279963" cy="1427247"/>
          </a:xfrm>
        </p:grpSpPr>
        <p:sp>
          <p:nvSpPr>
            <p:cNvPr id="2965" name="Google Shape;2965;p83"/>
            <p:cNvSpPr/>
            <p:nvPr/>
          </p:nvSpPr>
          <p:spPr>
            <a:xfrm>
              <a:off x="-871637" y="3164345"/>
              <a:ext cx="2279963" cy="1336571"/>
            </a:xfrm>
            <a:custGeom>
              <a:avLst/>
              <a:gdLst/>
              <a:ahLst/>
              <a:cxnLst/>
              <a:rect l="l" t="t" r="r" b="b"/>
              <a:pathLst>
                <a:path w="41815" h="24513" extrusionOk="0">
                  <a:moveTo>
                    <a:pt x="1" y="1"/>
                  </a:moveTo>
                  <a:lnTo>
                    <a:pt x="1" y="408"/>
                  </a:lnTo>
                  <a:lnTo>
                    <a:pt x="41815" y="24513"/>
                  </a:lnTo>
                  <a:lnTo>
                    <a:pt x="41815" y="24069"/>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83"/>
            <p:cNvSpPr/>
            <p:nvPr/>
          </p:nvSpPr>
          <p:spPr>
            <a:xfrm>
              <a:off x="-871637" y="3117999"/>
              <a:ext cx="2279963" cy="1336571"/>
            </a:xfrm>
            <a:custGeom>
              <a:avLst/>
              <a:gdLst/>
              <a:ahLst/>
              <a:cxnLst/>
              <a:rect l="l" t="t" r="r" b="b"/>
              <a:pathLst>
                <a:path w="41815" h="24513" extrusionOk="0">
                  <a:moveTo>
                    <a:pt x="1" y="1"/>
                  </a:moveTo>
                  <a:lnTo>
                    <a:pt x="1" y="444"/>
                  </a:lnTo>
                  <a:lnTo>
                    <a:pt x="41815" y="24512"/>
                  </a:lnTo>
                  <a:lnTo>
                    <a:pt x="41815" y="24106"/>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83"/>
            <p:cNvSpPr/>
            <p:nvPr/>
          </p:nvSpPr>
          <p:spPr>
            <a:xfrm>
              <a:off x="-871637" y="3073669"/>
              <a:ext cx="2279963" cy="1334499"/>
            </a:xfrm>
            <a:custGeom>
              <a:avLst/>
              <a:gdLst/>
              <a:ahLst/>
              <a:cxnLst/>
              <a:rect l="l" t="t" r="r" b="b"/>
              <a:pathLst>
                <a:path w="41815" h="24475" extrusionOk="0">
                  <a:moveTo>
                    <a:pt x="1" y="0"/>
                  </a:moveTo>
                  <a:lnTo>
                    <a:pt x="1" y="407"/>
                  </a:lnTo>
                  <a:lnTo>
                    <a:pt x="41815" y="24475"/>
                  </a:lnTo>
                  <a:lnTo>
                    <a:pt x="41815" y="2406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4"/>
        <p:cNvGrpSpPr/>
        <p:nvPr/>
      </p:nvGrpSpPr>
      <p:grpSpPr>
        <a:xfrm>
          <a:off x="0" y="0"/>
          <a:ext cx="0" cy="0"/>
          <a:chOff x="0" y="0"/>
          <a:chExt cx="0" cy="0"/>
        </a:xfrm>
      </p:grpSpPr>
      <p:sp>
        <p:nvSpPr>
          <p:cNvPr id="2555" name="Google Shape;2555;p75"/>
          <p:cNvSpPr/>
          <p:nvPr/>
        </p:nvSpPr>
        <p:spPr>
          <a:xfrm>
            <a:off x="4062027" y="1713415"/>
            <a:ext cx="1002900" cy="10029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5"/>
          <p:cNvSpPr/>
          <p:nvPr/>
        </p:nvSpPr>
        <p:spPr>
          <a:xfrm>
            <a:off x="3690150" y="2458050"/>
            <a:ext cx="1002900" cy="10029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5"/>
          <p:cNvSpPr/>
          <p:nvPr/>
        </p:nvSpPr>
        <p:spPr>
          <a:xfrm>
            <a:off x="4460890" y="2458050"/>
            <a:ext cx="1002900" cy="10029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5"/>
          <p:cNvSpPr txBox="1"/>
          <p:nvPr/>
        </p:nvSpPr>
        <p:spPr>
          <a:xfrm flipH="1">
            <a:off x="5722209" y="2177788"/>
            <a:ext cx="27084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2"/>
                </a:solidFill>
                <a:highlight>
                  <a:schemeClr val="accent6"/>
                </a:highlight>
                <a:latin typeface="Barlow Semi Condensed"/>
                <a:ea typeface="Barlow Semi Condensed"/>
                <a:cs typeface="Barlow Semi Condensed"/>
                <a:sym typeface="Barlow Semi Condensed"/>
              </a:rPr>
              <a:t>Total Evening Minutes</a:t>
            </a:r>
            <a:endParaRPr sz="2000" dirty="0">
              <a:solidFill>
                <a:schemeClr val="lt2"/>
              </a:solidFill>
              <a:highlight>
                <a:schemeClr val="accent6"/>
              </a:highlight>
              <a:latin typeface="Barlow Semi Condensed"/>
              <a:ea typeface="Barlow Semi Condensed"/>
              <a:cs typeface="Barlow Semi Condensed"/>
              <a:sym typeface="Barlow Semi Condensed"/>
            </a:endParaRPr>
          </a:p>
        </p:txBody>
      </p:sp>
      <p:sp>
        <p:nvSpPr>
          <p:cNvPr id="2560" name="Google Shape;2560;p75"/>
          <p:cNvSpPr txBox="1"/>
          <p:nvPr/>
        </p:nvSpPr>
        <p:spPr>
          <a:xfrm flipH="1">
            <a:off x="727250" y="3155798"/>
            <a:ext cx="2708700" cy="36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2"/>
                </a:solidFill>
                <a:highlight>
                  <a:schemeClr val="accent6"/>
                </a:highlight>
                <a:latin typeface="Barlow Semi Condensed"/>
                <a:ea typeface="Barlow Semi Condensed"/>
                <a:cs typeface="Barlow Semi Condensed"/>
                <a:sym typeface="Barlow Semi Condensed"/>
              </a:rPr>
              <a:t>Total Day Minutes</a:t>
            </a:r>
            <a:endParaRPr sz="2000" dirty="0">
              <a:solidFill>
                <a:schemeClr val="lt2"/>
              </a:solidFill>
              <a:highlight>
                <a:schemeClr val="accent6"/>
              </a:highlight>
              <a:latin typeface="Barlow Semi Condensed"/>
              <a:ea typeface="Barlow Semi Condensed"/>
              <a:cs typeface="Barlow Semi Condensed"/>
              <a:sym typeface="Barlow Semi Condensed"/>
            </a:endParaRPr>
          </a:p>
        </p:txBody>
      </p:sp>
      <p:sp>
        <p:nvSpPr>
          <p:cNvPr id="2562" name="Google Shape;2562;p75"/>
          <p:cNvSpPr txBox="1"/>
          <p:nvPr/>
        </p:nvSpPr>
        <p:spPr>
          <a:xfrm flipH="1">
            <a:off x="3545100" y="4110075"/>
            <a:ext cx="2053800" cy="4992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6"/>
                </a:solidFill>
                <a:latin typeface="Barlow Semi Condensed"/>
                <a:ea typeface="Barlow Semi Condensed"/>
                <a:cs typeface="Barlow Semi Condensed"/>
                <a:sym typeface="Barlow Semi Condensed"/>
              </a:rPr>
              <a:t>Top 3</a:t>
            </a:r>
            <a:endParaRPr sz="2000" dirty="0">
              <a:solidFill>
                <a:schemeClr val="accent6"/>
              </a:solidFill>
              <a:latin typeface="Barlow Semi Condensed"/>
              <a:ea typeface="Barlow Semi Condensed"/>
              <a:cs typeface="Barlow Semi Condensed"/>
              <a:sym typeface="Barlow Semi Condensed"/>
            </a:endParaRPr>
          </a:p>
        </p:txBody>
      </p:sp>
      <p:sp>
        <p:nvSpPr>
          <p:cNvPr id="2563" name="Google Shape;2563;p75"/>
          <p:cNvSpPr txBox="1"/>
          <p:nvPr/>
        </p:nvSpPr>
        <p:spPr>
          <a:xfrm flipH="1">
            <a:off x="726975" y="1889228"/>
            <a:ext cx="2708100" cy="36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2"/>
                </a:solidFill>
                <a:highlight>
                  <a:schemeClr val="accent6"/>
                </a:highlight>
                <a:latin typeface="Barlow Semi Condensed"/>
                <a:ea typeface="Barlow Semi Condensed"/>
                <a:cs typeface="Barlow Semi Condensed"/>
                <a:sym typeface="Barlow Semi Condensed"/>
              </a:rPr>
              <a:t>Customer Service calls</a:t>
            </a:r>
            <a:endParaRPr sz="2000" dirty="0">
              <a:solidFill>
                <a:schemeClr val="lt2"/>
              </a:solidFill>
              <a:highlight>
                <a:schemeClr val="accent6"/>
              </a:highlight>
              <a:latin typeface="Barlow Semi Condensed"/>
              <a:ea typeface="Barlow Semi Condensed"/>
              <a:cs typeface="Barlow Semi Condensed"/>
              <a:sym typeface="Barlow Semi Condensed"/>
            </a:endParaRPr>
          </a:p>
        </p:txBody>
      </p:sp>
      <p:sp>
        <p:nvSpPr>
          <p:cNvPr id="2565" name="Google Shape;2565;p75"/>
          <p:cNvSpPr/>
          <p:nvPr/>
        </p:nvSpPr>
        <p:spPr>
          <a:xfrm>
            <a:off x="4459493" y="2571757"/>
            <a:ext cx="238800" cy="238800"/>
          </a:xfrm>
          <a:prstGeom prst="rect">
            <a:avLst/>
          </a:prstGeom>
          <a:solidFill>
            <a:schemeClr val="lt2"/>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67" name="Google Shape;2567;p75"/>
          <p:cNvCxnSpPr>
            <a:stCxn id="2563" idx="1"/>
            <a:endCxn id="2555" idx="2"/>
          </p:cNvCxnSpPr>
          <p:nvPr/>
        </p:nvCxnSpPr>
        <p:spPr>
          <a:xfrm>
            <a:off x="3435075" y="2072078"/>
            <a:ext cx="626952" cy="142787"/>
          </a:xfrm>
          <a:prstGeom prst="bentConnector3">
            <a:avLst>
              <a:gd name="adj1" fmla="val 50000"/>
            </a:avLst>
          </a:prstGeom>
          <a:noFill/>
          <a:ln w="19050" cap="flat" cmpd="sng">
            <a:solidFill>
              <a:schemeClr val="accent6"/>
            </a:solidFill>
            <a:prstDash val="solid"/>
            <a:round/>
            <a:headEnd type="none" w="med" len="med"/>
            <a:tailEnd type="none" w="med" len="med"/>
          </a:ln>
        </p:spPr>
      </p:cxnSp>
      <p:cxnSp>
        <p:nvCxnSpPr>
          <p:cNvPr id="2568" name="Google Shape;2568;p75"/>
          <p:cNvCxnSpPr>
            <a:stCxn id="2560" idx="1"/>
            <a:endCxn id="2556" idx="2"/>
          </p:cNvCxnSpPr>
          <p:nvPr/>
        </p:nvCxnSpPr>
        <p:spPr>
          <a:xfrm rot="10800000" flipH="1">
            <a:off x="3435950" y="2959448"/>
            <a:ext cx="254100" cy="377400"/>
          </a:xfrm>
          <a:prstGeom prst="bentConnector3">
            <a:avLst>
              <a:gd name="adj1" fmla="val 50020"/>
            </a:avLst>
          </a:prstGeom>
          <a:noFill/>
          <a:ln w="19050" cap="flat" cmpd="sng">
            <a:solidFill>
              <a:schemeClr val="accent6"/>
            </a:solidFill>
            <a:prstDash val="solid"/>
            <a:round/>
            <a:headEnd type="none" w="med" len="med"/>
            <a:tailEnd type="none" w="med" len="med"/>
          </a:ln>
        </p:spPr>
      </p:cxnSp>
      <p:cxnSp>
        <p:nvCxnSpPr>
          <p:cNvPr id="2569" name="Google Shape;2569;p75"/>
          <p:cNvCxnSpPr>
            <a:stCxn id="2558" idx="3"/>
            <a:endCxn id="2557" idx="6"/>
          </p:cNvCxnSpPr>
          <p:nvPr/>
        </p:nvCxnSpPr>
        <p:spPr>
          <a:xfrm flipH="1">
            <a:off x="5463909" y="2358838"/>
            <a:ext cx="258300" cy="600600"/>
          </a:xfrm>
          <a:prstGeom prst="bentConnector3">
            <a:avLst>
              <a:gd name="adj1" fmla="val 50023"/>
            </a:avLst>
          </a:prstGeom>
          <a:noFill/>
          <a:ln w="19050" cap="flat" cmpd="sng">
            <a:solidFill>
              <a:schemeClr val="accent6"/>
            </a:solidFill>
            <a:prstDash val="solid"/>
            <a:round/>
            <a:headEnd type="none" w="med" len="med"/>
            <a:tailEnd type="none" w="med" len="med"/>
          </a:ln>
        </p:spPr>
      </p:cxnSp>
      <p:cxnSp>
        <p:nvCxnSpPr>
          <p:cNvPr id="2570" name="Google Shape;2570;p75"/>
          <p:cNvCxnSpPr>
            <a:stCxn id="2562" idx="0"/>
            <a:endCxn id="2565" idx="2"/>
          </p:cNvCxnSpPr>
          <p:nvPr/>
        </p:nvCxnSpPr>
        <p:spPr>
          <a:xfrm rot="10800000" flipH="1">
            <a:off x="4572000" y="2810475"/>
            <a:ext cx="6900" cy="1299600"/>
          </a:xfrm>
          <a:prstGeom prst="straightConnector1">
            <a:avLst/>
          </a:prstGeom>
          <a:noFill/>
          <a:ln w="19050" cap="flat" cmpd="sng">
            <a:solidFill>
              <a:schemeClr val="accent6"/>
            </a:solidFill>
            <a:prstDash val="solid"/>
            <a:round/>
            <a:headEnd type="none" w="med" len="med"/>
            <a:tailEnd type="none" w="med" len="med"/>
          </a:ln>
        </p:spPr>
      </p:cxnSp>
      <p:sp>
        <p:nvSpPr>
          <p:cNvPr id="5" name="Google Shape;2563;p75">
            <a:extLst>
              <a:ext uri="{FF2B5EF4-FFF2-40B4-BE49-F238E27FC236}">
                <a16:creationId xmlns:a16="http://schemas.microsoft.com/office/drawing/2014/main" id="{52C7BFB0-B78F-1D3D-2CD9-3B4F3E1FC862}"/>
              </a:ext>
            </a:extLst>
          </p:cNvPr>
          <p:cNvSpPr txBox="1"/>
          <p:nvPr/>
        </p:nvSpPr>
        <p:spPr>
          <a:xfrm flipH="1">
            <a:off x="1082840" y="805825"/>
            <a:ext cx="7495673" cy="548233"/>
          </a:xfrm>
          <a:prstGeom prst="rect">
            <a:avLst/>
          </a:prstGeom>
          <a:noFill/>
          <a:ln>
            <a:noFill/>
          </a:ln>
        </p:spPr>
        <p:txBody>
          <a:bodyPr spcFirstLastPara="1" wrap="square" lIns="91425" tIns="91425" rIns="91425" bIns="91425" anchor="t" anchorCtr="0">
            <a:noAutofit/>
          </a:bodyPr>
          <a:lstStyle/>
          <a:p>
            <a:r>
              <a:rPr lang="en-US" dirty="0">
                <a:solidFill>
                  <a:schemeClr val="accent6"/>
                </a:solidFill>
              </a:rPr>
              <a:t>Our exploratory data analysis revealed the following characteristics as having the strongest correlation with customer churn:</a:t>
            </a:r>
          </a:p>
        </p:txBody>
      </p:sp>
      <p:sp>
        <p:nvSpPr>
          <p:cNvPr id="6" name="Google Shape;2581;p76">
            <a:extLst>
              <a:ext uri="{FF2B5EF4-FFF2-40B4-BE49-F238E27FC236}">
                <a16:creationId xmlns:a16="http://schemas.microsoft.com/office/drawing/2014/main" id="{6EDDC8D5-2537-D874-F8B0-BBC865D4F1B1}"/>
              </a:ext>
            </a:extLst>
          </p:cNvPr>
          <p:cNvSpPr txBox="1">
            <a:spLocks noGrp="1"/>
          </p:cNvSpPr>
          <p:nvPr>
            <p:ph type="title"/>
          </p:nvPr>
        </p:nvSpPr>
        <p:spPr>
          <a:xfrm>
            <a:off x="653917" y="274997"/>
            <a:ext cx="7717500" cy="538200"/>
          </a:xfrm>
          <a:prstGeom prst="rect">
            <a:avLst/>
          </a:prstGeom>
        </p:spPr>
        <p:txBody>
          <a:bodyPr spcFirstLastPara="1" wrap="square" lIns="91425" tIns="91425" rIns="91425" bIns="91425" anchor="b" anchorCtr="0">
            <a:noAutofit/>
          </a:bodyPr>
          <a:lstStyle/>
          <a:p>
            <a:r>
              <a:rPr lang="en-US" dirty="0"/>
              <a:t>Top 3 Features Driving Churn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4"/>
        <p:cNvGrpSpPr/>
        <p:nvPr/>
      </p:nvGrpSpPr>
      <p:grpSpPr>
        <a:xfrm>
          <a:off x="0" y="0"/>
          <a:ext cx="0" cy="0"/>
          <a:chOff x="0" y="0"/>
          <a:chExt cx="0" cy="0"/>
        </a:xfrm>
      </p:grpSpPr>
      <p:sp>
        <p:nvSpPr>
          <p:cNvPr id="2579" name="Google Shape;2579;p76"/>
          <p:cNvSpPr txBox="1">
            <a:spLocks noGrp="1"/>
          </p:cNvSpPr>
          <p:nvPr>
            <p:ph type="subTitle" idx="6"/>
          </p:nvPr>
        </p:nvSpPr>
        <p:spPr>
          <a:xfrm>
            <a:off x="5089359" y="1849269"/>
            <a:ext cx="3876349" cy="1983162"/>
          </a:xfrm>
          <a:prstGeom prst="rect">
            <a:avLst/>
          </a:prstGeom>
        </p:spPr>
        <p:txBody>
          <a:bodyPr spcFirstLastPara="1" wrap="square" lIns="91425" tIns="91425" rIns="91425" bIns="91425" anchor="t" anchorCtr="0">
            <a:noAutofit/>
          </a:bodyPr>
          <a:lstStyle/>
          <a:p>
            <a:r>
              <a:rPr lang="en-US" dirty="0"/>
              <a:t>The KDE analysis of Total Day Minutes shows that customers who leave consistently use more </a:t>
            </a:r>
            <a:r>
              <a:rPr lang="en-US" sz="1200" dirty="0"/>
              <a:t>daytime</a:t>
            </a:r>
            <a:r>
              <a:rPr lang="en-US" dirty="0"/>
              <a:t> minutes. This is seen by the red "churner" curve being to the right of the blue "non-churner" curve, which shows a clear link between higher daytime minute use and a higher probability of leaving.</a:t>
            </a:r>
          </a:p>
          <a:p>
            <a:endParaRPr lang="en-US" dirty="0"/>
          </a:p>
          <a:p>
            <a:r>
              <a:rPr lang="en-US" dirty="0"/>
              <a:t> </a:t>
            </a:r>
          </a:p>
          <a:p>
            <a:pPr marL="0" lvl="0" indent="0" algn="ctr" rtl="0">
              <a:spcBef>
                <a:spcPts val="0"/>
              </a:spcBef>
              <a:spcAft>
                <a:spcPts val="0"/>
              </a:spcAft>
              <a:buNone/>
            </a:pPr>
            <a:endParaRPr dirty="0"/>
          </a:p>
        </p:txBody>
      </p:sp>
      <p:sp>
        <p:nvSpPr>
          <p:cNvPr id="2581" name="Google Shape;2581;p76"/>
          <p:cNvSpPr txBox="1">
            <a:spLocks noGrp="1"/>
          </p:cNvSpPr>
          <p:nvPr>
            <p:ph type="title"/>
          </p:nvPr>
        </p:nvSpPr>
        <p:spPr>
          <a:xfrm>
            <a:off x="702043" y="798179"/>
            <a:ext cx="7717500" cy="538200"/>
          </a:xfrm>
          <a:prstGeom prst="rect">
            <a:avLst/>
          </a:prstGeom>
        </p:spPr>
        <p:txBody>
          <a:bodyPr spcFirstLastPara="1" wrap="square" lIns="91425" tIns="91425" rIns="91425" bIns="91425" anchor="b" anchorCtr="0">
            <a:noAutofit/>
          </a:bodyPr>
          <a:lstStyle/>
          <a:p>
            <a:r>
              <a:rPr lang="en-US" dirty="0"/>
              <a:t>Total Day Minutes by Churn</a:t>
            </a:r>
            <a:endParaRPr dirty="0"/>
          </a:p>
        </p:txBody>
      </p:sp>
      <p:sp>
        <p:nvSpPr>
          <p:cNvPr id="2582" name="Google Shape;2582;p76"/>
          <p:cNvSpPr/>
          <p:nvPr/>
        </p:nvSpPr>
        <p:spPr>
          <a:xfrm>
            <a:off x="126781" y="1336380"/>
            <a:ext cx="4559520" cy="3008941"/>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C1908A25-DC27-5276-3264-8F693E824A86}"/>
              </a:ext>
            </a:extLst>
          </p:cNvPr>
          <p:cNvPicPr>
            <a:picLocks noChangeAspect="1"/>
          </p:cNvPicPr>
          <p:nvPr/>
        </p:nvPicPr>
        <p:blipFill>
          <a:blip r:embed="rId3"/>
          <a:stretch>
            <a:fillRect/>
          </a:stretch>
        </p:blipFill>
        <p:spPr>
          <a:xfrm>
            <a:off x="178292" y="1421018"/>
            <a:ext cx="4445220" cy="28039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4">
          <a:extLst>
            <a:ext uri="{FF2B5EF4-FFF2-40B4-BE49-F238E27FC236}">
              <a16:creationId xmlns:a16="http://schemas.microsoft.com/office/drawing/2014/main" id="{B41DEF20-909B-1C12-08E9-7029F2840009}"/>
            </a:ext>
          </a:extLst>
        </p:cNvPr>
        <p:cNvGrpSpPr/>
        <p:nvPr/>
      </p:nvGrpSpPr>
      <p:grpSpPr>
        <a:xfrm>
          <a:off x="0" y="0"/>
          <a:ext cx="0" cy="0"/>
          <a:chOff x="0" y="0"/>
          <a:chExt cx="0" cy="0"/>
        </a:xfrm>
      </p:grpSpPr>
      <p:sp>
        <p:nvSpPr>
          <p:cNvPr id="2579" name="Google Shape;2579;p76">
            <a:extLst>
              <a:ext uri="{FF2B5EF4-FFF2-40B4-BE49-F238E27FC236}">
                <a16:creationId xmlns:a16="http://schemas.microsoft.com/office/drawing/2014/main" id="{3B66659B-653F-48CD-16F9-2EA6C36EEB85}"/>
              </a:ext>
            </a:extLst>
          </p:cNvPr>
          <p:cNvSpPr txBox="1">
            <a:spLocks noGrp="1"/>
          </p:cNvSpPr>
          <p:nvPr>
            <p:ph type="subTitle" idx="6"/>
          </p:nvPr>
        </p:nvSpPr>
        <p:spPr>
          <a:xfrm>
            <a:off x="4975058" y="1773342"/>
            <a:ext cx="3940342" cy="2317395"/>
          </a:xfrm>
          <a:prstGeom prst="rect">
            <a:avLst/>
          </a:prstGeom>
        </p:spPr>
        <p:txBody>
          <a:bodyPr spcFirstLastPara="1" wrap="square" lIns="91425" tIns="91425" rIns="91425" bIns="91425" anchor="t" anchorCtr="0">
            <a:noAutofit/>
          </a:bodyPr>
          <a:lstStyle/>
          <a:p>
            <a:r>
              <a:rPr lang="en-US" sz="1200" dirty="0"/>
              <a:t>The count plot study of customer service contacts shows a clear positive link between the number of calls and the chance of churn: the more calls there are, the higher the churn rate, especially for people who call three or more times. This threshold effect shows that frequent service outreach, especially after three calls, is a substantial predictor of attrition risk. This shows how important it is to quickly resolve issues and follow up with customers who are very engaged with support.</a:t>
            </a:r>
          </a:p>
          <a:p>
            <a:r>
              <a:rPr lang="en-US" dirty="0"/>
              <a:t> </a:t>
            </a:r>
          </a:p>
          <a:p>
            <a:pPr marL="0" lvl="0" indent="0" algn="ctr" rtl="0">
              <a:spcBef>
                <a:spcPts val="0"/>
              </a:spcBef>
              <a:spcAft>
                <a:spcPts val="0"/>
              </a:spcAft>
              <a:buNone/>
            </a:pPr>
            <a:endParaRPr dirty="0"/>
          </a:p>
        </p:txBody>
      </p:sp>
      <p:sp>
        <p:nvSpPr>
          <p:cNvPr id="2581" name="Google Shape;2581;p76">
            <a:extLst>
              <a:ext uri="{FF2B5EF4-FFF2-40B4-BE49-F238E27FC236}">
                <a16:creationId xmlns:a16="http://schemas.microsoft.com/office/drawing/2014/main" id="{B63BF339-79E1-C083-C44C-73234A559FB2}"/>
              </a:ext>
            </a:extLst>
          </p:cNvPr>
          <p:cNvSpPr txBox="1">
            <a:spLocks noGrp="1"/>
          </p:cNvSpPr>
          <p:nvPr>
            <p:ph type="title"/>
          </p:nvPr>
        </p:nvSpPr>
        <p:spPr>
          <a:xfrm>
            <a:off x="713250" y="786062"/>
            <a:ext cx="7717500" cy="538200"/>
          </a:xfrm>
          <a:prstGeom prst="rect">
            <a:avLst/>
          </a:prstGeom>
        </p:spPr>
        <p:txBody>
          <a:bodyPr spcFirstLastPara="1" wrap="square" lIns="91425" tIns="91425" rIns="91425" bIns="91425" anchor="b" anchorCtr="0">
            <a:noAutofit/>
          </a:bodyPr>
          <a:lstStyle/>
          <a:p>
            <a:r>
              <a:rPr lang="en-US" dirty="0"/>
              <a:t>Customer Service Calls by Churn</a:t>
            </a:r>
            <a:endParaRPr dirty="0"/>
          </a:p>
        </p:txBody>
      </p:sp>
      <p:sp>
        <p:nvSpPr>
          <p:cNvPr id="2582" name="Google Shape;2582;p76">
            <a:extLst>
              <a:ext uri="{FF2B5EF4-FFF2-40B4-BE49-F238E27FC236}">
                <a16:creationId xmlns:a16="http://schemas.microsoft.com/office/drawing/2014/main" id="{BA1E4518-54A8-3035-183A-4706A358FB97}"/>
              </a:ext>
            </a:extLst>
          </p:cNvPr>
          <p:cNvSpPr/>
          <p:nvPr/>
        </p:nvSpPr>
        <p:spPr>
          <a:xfrm>
            <a:off x="299445" y="1337167"/>
            <a:ext cx="4369968" cy="3476253"/>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C9AAE0C5-4FE6-6CBD-C5CF-023124C38283}"/>
              </a:ext>
            </a:extLst>
          </p:cNvPr>
          <p:cNvPicPr>
            <a:picLocks noChangeAspect="1"/>
          </p:cNvPicPr>
          <p:nvPr/>
        </p:nvPicPr>
        <p:blipFill>
          <a:blip r:embed="rId3"/>
          <a:stretch>
            <a:fillRect/>
          </a:stretch>
        </p:blipFill>
        <p:spPr>
          <a:xfrm>
            <a:off x="357280" y="1393880"/>
            <a:ext cx="4254297" cy="3362826"/>
          </a:xfrm>
          <a:prstGeom prst="rect">
            <a:avLst/>
          </a:prstGeom>
        </p:spPr>
      </p:pic>
    </p:spTree>
    <p:extLst>
      <p:ext uri="{BB962C8B-B14F-4D97-AF65-F5344CB8AC3E}">
        <p14:creationId xmlns:p14="http://schemas.microsoft.com/office/powerpoint/2010/main" val="4068430813"/>
      </p:ext>
    </p:extLst>
  </p:cSld>
  <p:clrMapOvr>
    <a:masterClrMapping/>
  </p:clrMapOvr>
</p:sld>
</file>

<file path=ppt/theme/theme1.xml><?xml version="1.0" encoding="utf-8"?>
<a:theme xmlns:a="http://schemas.openxmlformats.org/drawingml/2006/main" name="Telecommunications Services and Warehousing Logistics Consulting Toolkit by Slidesgo">
  <a:themeElements>
    <a:clrScheme name="Simple Light">
      <a:dk1>
        <a:srgbClr val="1B2323"/>
      </a:dk1>
      <a:lt1>
        <a:srgbClr val="00B8AC"/>
      </a:lt1>
      <a:dk2>
        <a:srgbClr val="456F80"/>
      </a:dk2>
      <a:lt2>
        <a:srgbClr val="136688"/>
      </a:lt2>
      <a:accent1>
        <a:srgbClr val="24BFFF"/>
      </a:accent1>
      <a:accent2>
        <a:srgbClr val="1D8ABA"/>
      </a:accent2>
      <a:accent3>
        <a:srgbClr val="56779C"/>
      </a:accent3>
      <a:accent4>
        <a:srgbClr val="9F7208"/>
      </a:accent4>
      <a:accent5>
        <a:srgbClr val="EBC218"/>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812</Words>
  <Application>Microsoft Office PowerPoint</Application>
  <PresentationFormat>On-screen Show (16:9)</PresentationFormat>
  <Paragraphs>79</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Barlow</vt:lpstr>
      <vt:lpstr>Roboto Mono</vt:lpstr>
      <vt:lpstr>Barlow Semi Condensed</vt:lpstr>
      <vt:lpstr>Arial</vt:lpstr>
      <vt:lpstr>Share Tech Mono</vt:lpstr>
      <vt:lpstr>Telecommunications Services and Warehousing Logistics Consulting Toolkit by Slidesgo</vt:lpstr>
      <vt:lpstr>Syriatel Churn Predictions</vt:lpstr>
      <vt:lpstr>Table of contents</vt:lpstr>
      <vt:lpstr>Business Context</vt:lpstr>
      <vt:lpstr>Problem</vt:lpstr>
      <vt:lpstr>Stakeholders</vt:lpstr>
      <vt:lpstr>02</vt:lpstr>
      <vt:lpstr>Top 3 Features Driving Churn</vt:lpstr>
      <vt:lpstr>Total Day Minutes by Churn</vt:lpstr>
      <vt:lpstr>Customer Service Calls by Churn</vt:lpstr>
      <vt:lpstr>Distribution of Key Usage Metrics</vt:lpstr>
      <vt:lpstr>Actionable Insight</vt:lpstr>
      <vt:lpstr>Model Evaluation</vt:lpstr>
      <vt:lpstr>Decision Tree Metrics</vt:lpstr>
      <vt:lpstr>ROC Curve &amp; AUC Comparison</vt:lpstr>
      <vt:lpstr>Why the Decision Tree Is Preferable</vt:lpstr>
      <vt:lpstr>Recommendations</vt:lpstr>
      <vt:lpstr>Strategic Action Plan to Maximize Customer Retention Value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Ryan Karimi</cp:lastModifiedBy>
  <cp:revision>1</cp:revision>
  <dcterms:modified xsi:type="dcterms:W3CDTF">2025-07-23T08:30:07Z</dcterms:modified>
</cp:coreProperties>
</file>