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4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2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GitHub\LAST\&#23454;&#39564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GitHub\LAST\&#23454;&#39564;&#32467;&#2652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910713171822442E-2"/>
          <c:y val="0.15912563110730632"/>
          <c:w val="0.9080343789978198"/>
          <c:h val="0.8157438938914725"/>
        </c:manualLayout>
      </c:layout>
      <c:lineChart>
        <c:grouping val="standard"/>
        <c:varyColors val="0"/>
        <c:ser>
          <c:idx val="0"/>
          <c:order val="0"/>
          <c:tx>
            <c:strRef>
              <c:f>'fewshot-test'!$Q$41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'fewshot-test'!$R$40:$T$40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1</c:v>
                </c:pt>
              </c:numCache>
            </c:numRef>
          </c:cat>
          <c:val>
            <c:numRef>
              <c:f>'fewshot-test'!$R$41:$T$41</c:f>
              <c:numCache>
                <c:formatCode>0.00%</c:formatCode>
                <c:ptCount val="3"/>
                <c:pt idx="0">
                  <c:v>-6.2610326566637092E-3</c:v>
                </c:pt>
                <c:pt idx="1">
                  <c:v>-1.1231769863327733E-2</c:v>
                </c:pt>
                <c:pt idx="2">
                  <c:v>-2.2498060512024718E-2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A2-46ED-9A8D-EED0C8B871D4}"/>
            </c:ext>
          </c:extLst>
        </c:ser>
        <c:ser>
          <c:idx val="1"/>
          <c:order val="1"/>
          <c:tx>
            <c:strRef>
              <c:f>'fewshot-test'!$Q$42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'fewshot-test'!$R$40:$T$40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1</c:v>
                </c:pt>
              </c:numCache>
            </c:numRef>
          </c:cat>
          <c:val>
            <c:numRef>
              <c:f>'fewshot-test'!$R$42:$T$42</c:f>
              <c:numCache>
                <c:formatCode>0.00%</c:formatCode>
                <c:ptCount val="3"/>
                <c:pt idx="0">
                  <c:v>-3.9508034230989059E-3</c:v>
                </c:pt>
                <c:pt idx="1">
                  <c:v>-8.0063703489213697E-3</c:v>
                </c:pt>
                <c:pt idx="2">
                  <c:v>-1.2652082024333064E-2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2-46ED-9A8D-EED0C8B871D4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58797968"/>
        <c:axId val="1458796048"/>
      </c:lineChart>
      <c:lineChart>
        <c:grouping val="standard"/>
        <c:varyColors val="0"/>
        <c:ser>
          <c:idx val="2"/>
          <c:order val="2"/>
          <c:tx>
            <c:strRef>
              <c:f>'fewshot-test'!$Q$43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109839816933637E-2"/>
                  <c:y val="-1.33787854460689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A2-46ED-9A8D-EED0C8B871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'fewshot-test'!$R$40:$T$40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1</c:v>
                </c:pt>
              </c:numCache>
            </c:numRef>
          </c:cat>
          <c:val>
            <c:numRef>
              <c:f>'fewshot-test'!$R$43:$T$43</c:f>
              <c:numCache>
                <c:formatCode>0.00%</c:formatCode>
                <c:ptCount val="3"/>
                <c:pt idx="0">
                  <c:v>-1.8975332068310424E-3</c:v>
                </c:pt>
                <c:pt idx="1">
                  <c:v>-7.9051383399209012E-3</c:v>
                </c:pt>
                <c:pt idx="2">
                  <c:v>-9.4267442364049277E-3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2-46ED-9A8D-EED0C8B871D4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2550960"/>
        <c:axId val="1292549520"/>
      </c:lineChart>
      <c:catAx>
        <c:axId val="14587979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proportions of dataset</a:t>
                </a:r>
                <a:endParaRPr lang="zh-TW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0487060185185183"/>
              <c:y val="2.324120370370370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crossAx val="1458796048"/>
        <c:crosses val="autoZero"/>
        <c:auto val="1"/>
        <c:lblAlgn val="ctr"/>
        <c:lblOffset val="100"/>
        <c:noMultiLvlLbl val="0"/>
      </c:catAx>
      <c:valAx>
        <c:axId val="145879604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erformance Drop</a:t>
                </a:r>
                <a:endParaRPr lang="zh-TW" altLang="en-US" sz="1200" b="0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crossAx val="1458797968"/>
        <c:crosses val="autoZero"/>
        <c:crossBetween val="between"/>
      </c:valAx>
      <c:valAx>
        <c:axId val="1292549520"/>
        <c:scaling>
          <c:orientation val="minMax"/>
        </c:scaling>
        <c:delete val="1"/>
        <c:axPos val="r"/>
        <c:numFmt formatCode="0.00%" sourceLinked="1"/>
        <c:majorTickMark val="out"/>
        <c:minorTickMark val="none"/>
        <c:tickLblPos val="nextTo"/>
        <c:crossAx val="1292550960"/>
        <c:crosses val="max"/>
        <c:crossBetween val="between"/>
      </c:valAx>
      <c:catAx>
        <c:axId val="1292550960"/>
        <c:scaling>
          <c:orientation val="minMax"/>
        </c:scaling>
        <c:delete val="0"/>
        <c:axPos val="t"/>
        <c:numFmt formatCode="0%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9254952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216716968879807"/>
          <c:y val="0.8740503446185357"/>
          <c:w val="0.29774541544879879"/>
          <c:h val="4.8318162090869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4866956285634"/>
          <c:y val="0.13697481547592333"/>
          <c:w val="0.82793408905783328"/>
          <c:h val="0.82150006200255699"/>
        </c:manualLayout>
      </c:layout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911-42E1-935E-F588BA9A9D50}"/>
                </c:ext>
              </c:extLst>
            </c:dLbl>
            <c:dLbl>
              <c:idx val="5"/>
              <c:layout>
                <c:manualLayout>
                  <c:x val="-3.017241379310345E-2"/>
                  <c:y val="1.89091846525485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911-42E1-935E-F588BA9A9D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strCache>
            </c:strRef>
          </c:cat>
          <c:val>
            <c:numRef>
              <c:f>Sheet1!$B$2:$G$2</c:f>
              <c:numCache>
                <c:formatCode>0.00%</c:formatCode>
                <c:ptCount val="6"/>
                <c:pt idx="0">
                  <c:v>0</c:v>
                </c:pt>
                <c:pt idx="1">
                  <c:v>-6.0169577603761759E-3</c:v>
                </c:pt>
                <c:pt idx="2">
                  <c:v>-1.5811442860666894E-2</c:v>
                </c:pt>
                <c:pt idx="3">
                  <c:v>-2.3322966495605897E-2</c:v>
                </c:pt>
                <c:pt idx="4">
                  <c:v>-1.0974660095091175E-2</c:v>
                </c:pt>
                <c:pt idx="5">
                  <c:v>-2.4290323048721009E-2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11-42E1-935E-F588BA9A9D5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11-42E1-935E-F588BA9A9D50}"/>
                </c:ext>
              </c:extLst>
            </c:dLbl>
            <c:dLbl>
              <c:idx val="5"/>
              <c:layout>
                <c:manualLayout>
                  <c:x val="-2.8017241379310345E-2"/>
                  <c:y val="2.16104967457697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911-42E1-935E-F588BA9A9D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strCache>
            </c:strRef>
          </c:cat>
          <c:val>
            <c:numRef>
              <c:f>Sheet1!$B$3:$G$3</c:f>
              <c:numCache>
                <c:formatCode>0.00%</c:formatCode>
                <c:ptCount val="6"/>
                <c:pt idx="0">
                  <c:v>0</c:v>
                </c:pt>
                <c:pt idx="1">
                  <c:v>-4.4130079991576048E-3</c:v>
                </c:pt>
                <c:pt idx="2">
                  <c:v>-6.8842924786858542E-3</c:v>
                </c:pt>
                <c:pt idx="3">
                  <c:v>-1.4103044510992289E-2</c:v>
                </c:pt>
                <c:pt idx="4">
                  <c:v>-1.0792514299694383E-2</c:v>
                </c:pt>
                <c:pt idx="5">
                  <c:v>-1.869257283011623E-2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11-42E1-935E-F588BA9A9D5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11-42E1-935E-F588BA9A9D50}"/>
                </c:ext>
              </c:extLst>
            </c:dLbl>
            <c:dLbl>
              <c:idx val="5"/>
              <c:layout>
                <c:manualLayout>
                  <c:x val="-2.3706896551724137E-2"/>
                  <c:y val="2.43118088389908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911-42E1-935E-F588BA9A9D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strCache>
            </c:strRef>
          </c:cat>
          <c:val>
            <c:numRef>
              <c:f>Sheet1!$B$4:$G$4</c:f>
              <c:numCache>
                <c:formatCode>0.00%</c:formatCode>
                <c:ptCount val="6"/>
                <c:pt idx="0">
                  <c:v>0</c:v>
                </c:pt>
                <c:pt idx="1">
                  <c:v>-5.1816958277254452E-2</c:v>
                </c:pt>
                <c:pt idx="2">
                  <c:v>-4.7106325706594926E-2</c:v>
                </c:pt>
                <c:pt idx="3">
                  <c:v>-2.4899057873485925E-2</c:v>
                </c:pt>
                <c:pt idx="4">
                  <c:v>-3.7012113055181727E-2</c:v>
                </c:pt>
                <c:pt idx="5">
                  <c:v>-1.7496635262449656E-2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11-42E1-935E-F588BA9A9D50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2606111"/>
        <c:axId val="542606591"/>
      </c:lineChart>
      <c:catAx>
        <c:axId val="54260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06591"/>
        <c:crosses val="autoZero"/>
        <c:auto val="1"/>
        <c:lblAlgn val="ctr"/>
        <c:lblOffset val="100"/>
        <c:noMultiLvlLbl val="0"/>
      </c:catAx>
      <c:valAx>
        <c:axId val="542606591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0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5431713277223"/>
          <c:y val="0.89879821390095205"/>
          <c:w val="0.42975481481481481"/>
          <c:h val="6.0160185185185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4866956285634"/>
          <c:y val="0.13697481547592333"/>
          <c:w val="0.82793408905783328"/>
          <c:h val="0.82150006200255699"/>
        </c:manualLayout>
      </c:layout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B0-4E3C-B9E6-CE91F1E4F6CC}"/>
                </c:ext>
              </c:extLst>
            </c:dLbl>
            <c:dLbl>
              <c:idx val="3"/>
              <c:layout>
                <c:manualLayout>
                  <c:x val="-6.2968877273961527E-2"/>
                  <c:y val="4.94476242172841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DB0-4E3C-B9E6-CE91F1E4F6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</c:strCache>
            </c:strRef>
          </c:cat>
          <c:val>
            <c:numRef>
              <c:f>Sheet1!$B$2:$G$2</c:f>
              <c:numCache>
                <c:formatCode>0.00%</c:formatCode>
                <c:ptCount val="6"/>
                <c:pt idx="0">
                  <c:v>0</c:v>
                </c:pt>
                <c:pt idx="1">
                  <c:v>9.2866229099042243E-4</c:v>
                </c:pt>
                <c:pt idx="2">
                  <c:v>-3.6275870741817027E-3</c:v>
                </c:pt>
                <c:pt idx="3">
                  <c:v>-7.4534822417520602E-3</c:v>
                </c:pt>
                <c:pt idx="4">
                  <c:v>-1.0568370342782909E-2</c:v>
                </c:pt>
                <c:pt idx="5">
                  <c:v>-2.1180271730455894E-2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B0-4E3C-B9E6-CE91F1E4F6C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B0-4E3C-B9E6-CE91F1E4F6CC}"/>
                </c:ext>
              </c:extLst>
            </c:dLbl>
            <c:dLbl>
              <c:idx val="1"/>
              <c:layout>
                <c:manualLayout>
                  <c:x val="-7.8416033125169732E-2"/>
                  <c:y val="-1.877305553918958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DB0-4E3C-B9E6-CE91F1E4F6CC}"/>
                </c:ext>
              </c:extLst>
            </c:dLbl>
            <c:dLbl>
              <c:idx val="2"/>
              <c:layout>
                <c:manualLayout>
                  <c:x val="-3.232758620689663E-2"/>
                  <c:y val="-1.35064541152362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-</a:t>
                    </a:r>
                    <a:fld id="{AEECA16A-F8AB-49D5-A07F-41ED46718871}" type="VALUE">
                      <a:rPr lang="en-US" smtClean="0"/>
                      <a:pPr>
                        <a:defRPr/>
                      </a:pPr>
                      <a:t>[值]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021551724137935E-2"/>
                      <c:h val="6.377797852095291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DB0-4E3C-B9E6-CE91F1E4F6CC}"/>
                </c:ext>
              </c:extLst>
            </c:dLbl>
            <c:dLbl>
              <c:idx val="3"/>
              <c:layout>
                <c:manualLayout>
                  <c:x val="-5.2193015204995925E-2"/>
                  <c:y val="-4.23969869522372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DB0-4E3C-B9E6-CE91F1E4F6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</c:strCache>
            </c:strRef>
          </c:cat>
          <c:val>
            <c:numRef>
              <c:f>Sheet1!$B$3:$G$3</c:f>
              <c:numCache>
                <c:formatCode>0.00%</c:formatCode>
                <c:ptCount val="6"/>
                <c:pt idx="0">
                  <c:v>0</c:v>
                </c:pt>
                <c:pt idx="1">
                  <c:v>4.5399787556246306E-3</c:v>
                </c:pt>
                <c:pt idx="2">
                  <c:v>6.4724117320971155E-4</c:v>
                </c:pt>
                <c:pt idx="3">
                  <c:v>-2.9110368555847373E-3</c:v>
                </c:pt>
                <c:pt idx="4">
                  <c:v>-5.9954971834171094E-3</c:v>
                </c:pt>
                <c:pt idx="5">
                  <c:v>-1.0947356685629709E-2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B0-4E3C-B9E6-CE91F1E4F6C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DB0-4E3C-B9E6-CE91F1E4F6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</c:strCache>
            </c:strRef>
          </c:cat>
          <c:val>
            <c:numRef>
              <c:f>Sheet1!$B$4:$G$4</c:f>
              <c:numCache>
                <c:formatCode>0.00%</c:formatCode>
                <c:ptCount val="6"/>
                <c:pt idx="0">
                  <c:v>0</c:v>
                </c:pt>
                <c:pt idx="1">
                  <c:v>1.21130551816958E-2</c:v>
                </c:pt>
                <c:pt idx="2">
                  <c:v>-2.086137281292072E-2</c:v>
                </c:pt>
                <c:pt idx="3">
                  <c:v>-1.8169582772543793E-2</c:v>
                </c:pt>
                <c:pt idx="4">
                  <c:v>-2.2207267833108998E-2</c:v>
                </c:pt>
                <c:pt idx="5">
                  <c:v>-5.9892328398385049E-2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DB0-4E3C-B9E6-CE91F1E4F6CC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2606111"/>
        <c:axId val="542606591"/>
      </c:lineChart>
      <c:catAx>
        <c:axId val="54260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u="none" strike="noStrike" kern="12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Embedding Dimensions</a:t>
                </a:r>
                <a:endParaRPr lang="zh-TW" altLang="en-US" sz="1400" b="0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5316925925925924"/>
              <c:y val="2.8020833333333331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06591"/>
        <c:crosses val="autoZero"/>
        <c:auto val="1"/>
        <c:lblAlgn val="ctr"/>
        <c:lblOffset val="100"/>
        <c:noMultiLvlLbl val="0"/>
      </c:catAx>
      <c:valAx>
        <c:axId val="542606591"/>
        <c:scaling>
          <c:orientation val="minMax"/>
          <c:max val="2.0000000000000004E-2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erformance Drop</a:t>
                </a:r>
                <a:endPara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542606111"/>
        <c:crosses val="autoZero"/>
        <c:crossBetween val="between"/>
        <c:majorUnit val="2.0000000000000004E-2"/>
        <c:minorUnit val="1.0000000000000004E-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5431713277223"/>
          <c:y val="0.89879821390095205"/>
          <c:w val="0.39381550366549006"/>
          <c:h val="5.52794805142872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910713171822442E-2"/>
          <c:y val="0.15912563110730632"/>
          <c:w val="0.9080343789978198"/>
          <c:h val="0.8157438938914725"/>
        </c:manualLayout>
      </c:layout>
      <c:lineChart>
        <c:grouping val="standard"/>
        <c:varyColors val="0"/>
        <c:ser>
          <c:idx val="0"/>
          <c:order val="0"/>
          <c:tx>
            <c:strRef>
              <c:f>'fewshot-test'!$Q$41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'fewshot-test'!$R$40:$T$40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1</c:v>
                </c:pt>
              </c:numCache>
            </c:numRef>
          </c:cat>
          <c:val>
            <c:numRef>
              <c:f>'fewshot-test'!$R$41:$T$41</c:f>
              <c:numCache>
                <c:formatCode>0.00%</c:formatCode>
                <c:ptCount val="3"/>
                <c:pt idx="0">
                  <c:v>-6.2610326566637092E-3</c:v>
                </c:pt>
                <c:pt idx="1">
                  <c:v>-1.1231769863327733E-2</c:v>
                </c:pt>
                <c:pt idx="2">
                  <c:v>-2.2498060512024718E-2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8-48D4-8977-FF034A528336}"/>
            </c:ext>
          </c:extLst>
        </c:ser>
        <c:ser>
          <c:idx val="1"/>
          <c:order val="1"/>
          <c:tx>
            <c:strRef>
              <c:f>'fewshot-test'!$Q$42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'fewshot-test'!$R$40:$T$40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1</c:v>
                </c:pt>
              </c:numCache>
            </c:numRef>
          </c:cat>
          <c:val>
            <c:numRef>
              <c:f>'fewshot-test'!$R$42:$T$42</c:f>
              <c:numCache>
                <c:formatCode>0.00%</c:formatCode>
                <c:ptCount val="3"/>
                <c:pt idx="0">
                  <c:v>-3.9508034230989059E-3</c:v>
                </c:pt>
                <c:pt idx="1">
                  <c:v>-8.0063703489213697E-3</c:v>
                </c:pt>
                <c:pt idx="2">
                  <c:v>-1.2652082024333064E-2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8-48D4-8977-FF034A528336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58797968"/>
        <c:axId val="1458796048"/>
      </c:lineChart>
      <c:lineChart>
        <c:grouping val="standard"/>
        <c:varyColors val="0"/>
        <c:ser>
          <c:idx val="2"/>
          <c:order val="2"/>
          <c:tx>
            <c:strRef>
              <c:f>'fewshot-test'!$Q$43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109839816933637E-2"/>
                  <c:y val="-1.33787854460689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E8-48D4-8977-FF034A528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'fewshot-test'!$R$40:$T$40</c:f>
              <c:numCache>
                <c:formatCode>0%</c:formatCode>
                <c:ptCount val="3"/>
                <c:pt idx="0">
                  <c:v>0.05</c:v>
                </c:pt>
                <c:pt idx="1">
                  <c:v>0.1</c:v>
                </c:pt>
                <c:pt idx="2">
                  <c:v>1</c:v>
                </c:pt>
              </c:numCache>
            </c:numRef>
          </c:cat>
          <c:val>
            <c:numRef>
              <c:f>'fewshot-test'!$R$43:$T$43</c:f>
              <c:numCache>
                <c:formatCode>0.00%</c:formatCode>
                <c:ptCount val="3"/>
                <c:pt idx="0">
                  <c:v>-1.8975332068310424E-3</c:v>
                </c:pt>
                <c:pt idx="1">
                  <c:v>-7.9051383399209012E-3</c:v>
                </c:pt>
                <c:pt idx="2">
                  <c:v>-9.4267442364049277E-3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E8-48D4-8977-FF034A528336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2550960"/>
        <c:axId val="1292549520"/>
      </c:lineChart>
      <c:catAx>
        <c:axId val="14587979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proportions of dataset</a:t>
                </a:r>
                <a:endParaRPr lang="zh-TW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29311129629629629"/>
              <c:y val="2.662500000000001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crossAx val="1458796048"/>
        <c:crosses val="autoZero"/>
        <c:auto val="1"/>
        <c:lblAlgn val="ctr"/>
        <c:lblOffset val="100"/>
        <c:noMultiLvlLbl val="0"/>
      </c:catAx>
      <c:valAx>
        <c:axId val="145879604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erformance Drop</a:t>
                </a:r>
                <a:endParaRPr lang="zh-TW" altLang="en-US" sz="1200" b="0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crossAx val="1458797968"/>
        <c:crosses val="autoZero"/>
        <c:crossBetween val="between"/>
      </c:valAx>
      <c:valAx>
        <c:axId val="1292549520"/>
        <c:scaling>
          <c:orientation val="minMax"/>
        </c:scaling>
        <c:delete val="1"/>
        <c:axPos val="r"/>
        <c:numFmt formatCode="0.00%" sourceLinked="1"/>
        <c:majorTickMark val="out"/>
        <c:minorTickMark val="none"/>
        <c:tickLblPos val="nextTo"/>
        <c:crossAx val="1292550960"/>
        <c:crosses val="max"/>
        <c:crossBetween val="between"/>
      </c:valAx>
      <c:catAx>
        <c:axId val="1292550960"/>
        <c:scaling>
          <c:orientation val="minMax"/>
        </c:scaling>
        <c:delete val="0"/>
        <c:axPos val="t"/>
        <c:numFmt formatCode="0%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92549520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216716968879807"/>
          <c:y val="0.8740503446185357"/>
          <c:w val="0.29774541544879879"/>
          <c:h val="4.8318162090869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4866956285634"/>
          <c:y val="0.13697481547592333"/>
          <c:w val="0.82793408905783328"/>
          <c:h val="0.82150006200255699"/>
        </c:manualLayout>
      </c:layout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83-4753-84C0-2704347EE5F8}"/>
                </c:ext>
              </c:extLst>
            </c:dLbl>
            <c:dLbl>
              <c:idx val="5"/>
              <c:layout>
                <c:manualLayout>
                  <c:x val="-3.017241379310345E-2"/>
                  <c:y val="1.89091846525485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83-4753-84C0-2704347EE5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strCache>
            </c:strRef>
          </c:cat>
          <c:val>
            <c:numRef>
              <c:f>Sheet1!$B$2:$G$2</c:f>
              <c:numCache>
                <c:formatCode>0.00%</c:formatCode>
                <c:ptCount val="6"/>
                <c:pt idx="0">
                  <c:v>0</c:v>
                </c:pt>
                <c:pt idx="1">
                  <c:v>-6.0169577603761759E-3</c:v>
                </c:pt>
                <c:pt idx="2">
                  <c:v>-1.5811442860666894E-2</c:v>
                </c:pt>
                <c:pt idx="3">
                  <c:v>-2.3322966495605897E-2</c:v>
                </c:pt>
                <c:pt idx="4">
                  <c:v>-1.0974660095091175E-2</c:v>
                </c:pt>
                <c:pt idx="5">
                  <c:v>-2.4290323048721009E-2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83-4753-84C0-2704347EE5F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83-4753-84C0-2704347EE5F8}"/>
                </c:ext>
              </c:extLst>
            </c:dLbl>
            <c:dLbl>
              <c:idx val="5"/>
              <c:layout>
                <c:manualLayout>
                  <c:x val="-2.8017241379310345E-2"/>
                  <c:y val="2.16104967457697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283-4753-84C0-2704347EE5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strCache>
            </c:strRef>
          </c:cat>
          <c:val>
            <c:numRef>
              <c:f>Sheet1!$B$3:$G$3</c:f>
              <c:numCache>
                <c:formatCode>0.00%</c:formatCode>
                <c:ptCount val="6"/>
                <c:pt idx="0">
                  <c:v>0</c:v>
                </c:pt>
                <c:pt idx="1">
                  <c:v>-4.4130079991576048E-3</c:v>
                </c:pt>
                <c:pt idx="2">
                  <c:v>-6.8842924786858542E-3</c:v>
                </c:pt>
                <c:pt idx="3">
                  <c:v>-1.4103044510992289E-2</c:v>
                </c:pt>
                <c:pt idx="4">
                  <c:v>-1.0792514299694383E-2</c:v>
                </c:pt>
                <c:pt idx="5">
                  <c:v>-1.869257283011623E-2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83-4753-84C0-2704347EE5F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283-4753-84C0-2704347EE5F8}"/>
                </c:ext>
              </c:extLst>
            </c:dLbl>
            <c:dLbl>
              <c:idx val="5"/>
              <c:layout>
                <c:manualLayout>
                  <c:x val="-2.3706896551724137E-2"/>
                  <c:y val="2.43118088389908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283-4753-84C0-2704347EE5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strCache>
            </c:strRef>
          </c:cat>
          <c:val>
            <c:numRef>
              <c:f>Sheet1!$B$4:$G$4</c:f>
              <c:numCache>
                <c:formatCode>0.00%</c:formatCode>
                <c:ptCount val="6"/>
                <c:pt idx="0">
                  <c:v>0</c:v>
                </c:pt>
                <c:pt idx="1">
                  <c:v>-5.1816958277254452E-2</c:v>
                </c:pt>
                <c:pt idx="2">
                  <c:v>-4.7106325706594926E-2</c:v>
                </c:pt>
                <c:pt idx="3">
                  <c:v>-2.4899057873485925E-2</c:v>
                </c:pt>
                <c:pt idx="4">
                  <c:v>-3.7012113055181727E-2</c:v>
                </c:pt>
                <c:pt idx="5">
                  <c:v>-1.7496635262449656E-2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283-4753-84C0-2704347EE5F8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2606111"/>
        <c:axId val="542606591"/>
      </c:lineChart>
      <c:catAx>
        <c:axId val="54260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u="none" strike="noStrike" kern="12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</a:t>
                </a:r>
                <a:r>
                  <a:rPr lang="en-US" altLang="zh-CN" sz="1400" b="0" i="0" u="none" strike="noStrike" kern="1200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Nalls</a:t>
                </a:r>
                <a:endParaRPr lang="zh-TW" altLang="en-US" sz="1400" b="0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3193555555555557"/>
              <c:y val="2.5636574074074069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06591"/>
        <c:crosses val="autoZero"/>
        <c:auto val="1"/>
        <c:lblAlgn val="ctr"/>
        <c:lblOffset val="100"/>
        <c:noMultiLvlLbl val="0"/>
      </c:catAx>
      <c:valAx>
        <c:axId val="54260659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erformance Drop</a:t>
                </a:r>
                <a:endPara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54260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5431713277223"/>
          <c:y val="0.89879821390095205"/>
          <c:w val="0.42975481481481481"/>
          <c:h val="6.0160185185185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4866956285634"/>
          <c:y val="0.13697481547592333"/>
          <c:w val="0.82793408905783328"/>
          <c:h val="0.82150006200255699"/>
        </c:manualLayout>
      </c:layout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15-42A8-A54E-662221DC44DE}"/>
                </c:ext>
              </c:extLst>
            </c:dLbl>
            <c:dLbl>
              <c:idx val="3"/>
              <c:layout>
                <c:manualLayout>
                  <c:x val="-6.2968877273961527E-2"/>
                  <c:y val="4.94476242172841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15-42A8-A54E-662221DC4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</c:strCache>
            </c:strRef>
          </c:cat>
          <c:val>
            <c:numRef>
              <c:f>Sheet1!$B$2:$G$2</c:f>
              <c:numCache>
                <c:formatCode>0.00%</c:formatCode>
                <c:ptCount val="6"/>
                <c:pt idx="0">
                  <c:v>0</c:v>
                </c:pt>
                <c:pt idx="1">
                  <c:v>9.2866229099042243E-4</c:v>
                </c:pt>
                <c:pt idx="2">
                  <c:v>-3.6275870741817027E-3</c:v>
                </c:pt>
                <c:pt idx="3">
                  <c:v>-7.4534822417520602E-3</c:v>
                </c:pt>
                <c:pt idx="4">
                  <c:v>-1.0568370342782909E-2</c:v>
                </c:pt>
                <c:pt idx="5">
                  <c:v>-2.1180271730455894E-2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15-42A8-A54E-662221DC44D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15-42A8-A54E-662221DC44DE}"/>
                </c:ext>
              </c:extLst>
            </c:dLbl>
            <c:dLbl>
              <c:idx val="1"/>
              <c:layout>
                <c:manualLayout>
                  <c:x val="-7.8416033125169732E-2"/>
                  <c:y val="-1.877305553918958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215-42A8-A54E-662221DC44DE}"/>
                </c:ext>
              </c:extLst>
            </c:dLbl>
            <c:dLbl>
              <c:idx val="2"/>
              <c:layout>
                <c:manualLayout>
                  <c:x val="-3.232758620689663E-2"/>
                  <c:y val="-1.35064541152362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-</a:t>
                    </a:r>
                    <a:fld id="{AEECA16A-F8AB-49D5-A07F-41ED46718871}" type="VALUE">
                      <a:rPr lang="en-US" smtClean="0"/>
                      <a:pPr>
                        <a:defRPr/>
                      </a:pPr>
                      <a:t>[值]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021551724137935E-2"/>
                      <c:h val="6.377797852095291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215-42A8-A54E-662221DC44DE}"/>
                </c:ext>
              </c:extLst>
            </c:dLbl>
            <c:dLbl>
              <c:idx val="3"/>
              <c:layout>
                <c:manualLayout>
                  <c:x val="-5.2193015204995925E-2"/>
                  <c:y val="-4.23969869522372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215-42A8-A54E-662221DC4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</c:strCache>
            </c:strRef>
          </c:cat>
          <c:val>
            <c:numRef>
              <c:f>Sheet1!$B$3:$G$3</c:f>
              <c:numCache>
                <c:formatCode>0.00%</c:formatCode>
                <c:ptCount val="6"/>
                <c:pt idx="0">
                  <c:v>0</c:v>
                </c:pt>
                <c:pt idx="1">
                  <c:v>4.5399787556246306E-3</c:v>
                </c:pt>
                <c:pt idx="2">
                  <c:v>6.4724117320971155E-4</c:v>
                </c:pt>
                <c:pt idx="3">
                  <c:v>-2.9110368555847373E-3</c:v>
                </c:pt>
                <c:pt idx="4">
                  <c:v>-5.9954971834171094E-3</c:v>
                </c:pt>
                <c:pt idx="5">
                  <c:v>-1.0947356685629709E-2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15-42A8-A54E-662221DC44D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MAPE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215-42A8-A54E-662221DC4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0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</c:strCache>
            </c:strRef>
          </c:cat>
          <c:val>
            <c:numRef>
              <c:f>Sheet1!$B$4:$G$4</c:f>
              <c:numCache>
                <c:formatCode>0.00%</c:formatCode>
                <c:ptCount val="6"/>
                <c:pt idx="0">
                  <c:v>0</c:v>
                </c:pt>
                <c:pt idx="1">
                  <c:v>1.21130551816958E-2</c:v>
                </c:pt>
                <c:pt idx="2">
                  <c:v>-2.086137281292072E-2</c:v>
                </c:pt>
                <c:pt idx="3">
                  <c:v>-1.8169582772543793E-2</c:v>
                </c:pt>
                <c:pt idx="4">
                  <c:v>-2.2207267833108998E-2</c:v>
                </c:pt>
                <c:pt idx="5">
                  <c:v>-5.9892328398385049E-2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215-42A8-A54E-662221DC44DE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2606111"/>
        <c:axId val="542606591"/>
      </c:lineChart>
      <c:catAx>
        <c:axId val="54260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0" i="0" u="none" strike="noStrike" kern="12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Embedding Dimensions</a:t>
                </a:r>
                <a:endParaRPr lang="zh-TW" altLang="en-US" sz="1400" b="0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5316925925925924"/>
              <c:y val="2.8020833333333331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06591"/>
        <c:crosses val="autoZero"/>
        <c:auto val="1"/>
        <c:lblAlgn val="ctr"/>
        <c:lblOffset val="100"/>
        <c:noMultiLvlLbl val="0"/>
      </c:catAx>
      <c:valAx>
        <c:axId val="542606591"/>
        <c:scaling>
          <c:orientation val="minMax"/>
          <c:max val="2.0000000000000004E-2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erformance Drop</a:t>
                </a:r>
                <a:endPara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542606111"/>
        <c:crosses val="autoZero"/>
        <c:crossBetween val="between"/>
        <c:majorUnit val="2.0000000000000004E-2"/>
        <c:minorUnit val="1.0000000000000004E-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95431713277223"/>
          <c:y val="0.89879821390095205"/>
          <c:w val="0.39381550366549006"/>
          <c:h val="5.52794805142872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E59D8-0150-99B8-6170-2C2C95CFC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42034C-D447-F929-E8BD-043ED1765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2F2A-3524-215E-9894-DDE2C929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1CF53-AFB8-D41D-F738-66EE536A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8A0FB-0857-653A-B26E-08F578C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4A536-9BCD-BB51-1929-C709912D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8C3CF-6315-2F6D-5DA4-C521D3AD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8E813-A720-84FD-215A-56D2CCC4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1BDE1-C1BA-8649-142E-67B282F8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71531-5488-69C6-BC72-C470EF0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625414-AC7C-5186-9CB2-0506B137A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3E5A56-E4EB-A279-FF4E-94205B54B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B241A-9F28-9A19-E116-D05C2649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731F6-320F-9130-4422-284B847C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5594F-CF26-0C9F-F799-D58A129F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63519-623B-2787-7EE5-D9C2AA60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E17C3-68AA-9D1D-B688-5DA3E5FC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28232-CF9E-7DA5-8532-BF224116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4981B-9E1C-02F7-BC58-F6F327CA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5901B-227F-EC93-00F1-ECA03072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7C47A-9553-0946-B941-0F14B1C1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F1BA3-4931-DFED-A801-C5A7B792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5DD95-7536-5CD2-A105-3321B1E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E64E1-3670-9878-1EF9-566C1D06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9E10A-EB22-68F6-1F7C-B0E27B5A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4EAE0-922A-E438-AA21-5BBD2AA1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CB612-D9A1-F202-01C4-A91780DCE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47858-DE76-0BF2-7F8F-1CADB0BF1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E1ECB-AFBA-9964-01B8-CA0B3616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0D7DE-2D95-0CAA-A109-A0CCADAC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19D46-2A2F-23F7-F37C-73DDCAA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11FD9-BA11-2BDC-6B44-508F0DA0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B53A0-B011-DBCC-77A1-E08FB0FB8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FE1832-28ED-C00B-2032-BACCC43A9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1851D-E28B-9E6B-4758-9297D95A1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66C21F-BA03-AAF6-D9D9-E4BE4654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8FA061-5B80-FD59-9144-163E7CCD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327B27-E312-4FF8-F451-DF95644F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67B5B4-99BD-BDA9-0058-CF5DC23C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19D66-FF53-E8F3-A07B-AB58A70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6A4D4-56D3-2997-86A3-313FF178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881E32-D70D-CCDC-BEED-ECFEEADD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B0A78-4A89-E3DB-39BE-69A80973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65BAB-C7CD-5821-951C-1F8183D7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BDFA53-2245-AC45-4E55-7C86A63D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D732C-BCC5-B446-DF22-9F83A848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9FA66-10B3-6EA7-C32B-5398121E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3ABAF-CFF3-4C4F-5239-04E36785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16EDD-CC4A-E358-DCDB-3E5B3FA7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D7934-2FA9-0877-94F2-A209C907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F36A3-D84C-50DD-BB12-9965F1E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ABF19-BFB2-8A56-8741-BC748755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81799-5228-1019-A19E-5551ADB2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21FE0-7ACB-DBE1-4F3B-5143B004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FA780-4DC2-1CF8-3B78-5DC32A5B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5A365-0DDE-BE88-7B2C-BFC7358A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A0FE9-A4CA-A3F5-CFA0-B0D9EC19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E84F4-D6F9-E400-A0D2-9CDB6105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1A0D51-F862-0D19-22F4-2E8B0AB3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7C4E7-2D20-5B10-772E-39A6A62BA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E66E3-97BB-6360-C088-E1ECB87D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B0A2-DAC0-47D3-9714-DA86509A049E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4CB7D-A6FE-E574-3E72-4FEC36EC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7045D-CB57-587C-5C84-D2FC8DC44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3133-8C28-411F-9520-550736046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C2589D5-6761-2944-7912-9FF8BE811197}"/>
              </a:ext>
            </a:extLst>
          </p:cNvPr>
          <p:cNvGrpSpPr>
            <a:grpSpLocks noChangeAspect="1"/>
          </p:cNvGrpSpPr>
          <p:nvPr/>
        </p:nvGrpSpPr>
        <p:grpSpPr>
          <a:xfrm>
            <a:off x="872645" y="714996"/>
            <a:ext cx="10119604" cy="5436152"/>
            <a:chOff x="8028758" y="1575685"/>
            <a:chExt cx="2492354" cy="1338868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56F26D7F-2E54-5684-BEFD-644D431014FE}"/>
                </a:ext>
              </a:extLst>
            </p:cNvPr>
            <p:cNvGrpSpPr/>
            <p:nvPr/>
          </p:nvGrpSpPr>
          <p:grpSpPr>
            <a:xfrm>
              <a:off x="8485902" y="1695353"/>
              <a:ext cx="914400" cy="914400"/>
              <a:chOff x="4843405" y="1681281"/>
              <a:chExt cx="914400" cy="914400"/>
            </a:xfrm>
          </p:grpSpPr>
          <p:sp>
            <p:nvSpPr>
              <p:cNvPr id="214" name="矩形: 圆角 213">
                <a:extLst>
                  <a:ext uri="{FF2B5EF4-FFF2-40B4-BE49-F238E27FC236}">
                    <a16:creationId xmlns:a16="http://schemas.microsoft.com/office/drawing/2014/main" id="{BA68E887-2596-8E5A-F032-956EAF9DBE88}"/>
                  </a:ext>
                </a:extLst>
              </p:cNvPr>
              <p:cNvSpPr/>
              <p:nvPr/>
            </p:nvSpPr>
            <p:spPr>
              <a:xfrm>
                <a:off x="4843405" y="1681281"/>
                <a:ext cx="914400" cy="914400"/>
              </a:xfrm>
              <a:prstGeom prst="round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7D793BA0-B178-C525-A2ED-97494A287344}"/>
                  </a:ext>
                </a:extLst>
              </p:cNvPr>
              <p:cNvSpPr/>
              <p:nvPr/>
            </p:nvSpPr>
            <p:spPr>
              <a:xfrm>
                <a:off x="4945604" y="1754411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DB2F2393-9DD2-442D-A51D-90C0169A6AA3}"/>
                  </a:ext>
                </a:extLst>
              </p:cNvPr>
              <p:cNvSpPr/>
              <p:nvPr/>
            </p:nvSpPr>
            <p:spPr>
              <a:xfrm>
                <a:off x="4964576" y="212543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BDB32ADC-5893-7441-8314-1F10734BB759}"/>
                  </a:ext>
                </a:extLst>
              </p:cNvPr>
              <p:cNvSpPr/>
              <p:nvPr/>
            </p:nvSpPr>
            <p:spPr>
              <a:xfrm>
                <a:off x="5553960" y="215255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DC0381A6-589C-D7B4-EBF1-895DD1C7D6CE}"/>
                  </a:ext>
                </a:extLst>
              </p:cNvPr>
              <p:cNvSpPr/>
              <p:nvPr/>
            </p:nvSpPr>
            <p:spPr>
              <a:xfrm>
                <a:off x="5452497" y="179511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0EDD21D1-926A-759F-5E25-45BFB5791B5E}"/>
                  </a:ext>
                </a:extLst>
              </p:cNvPr>
              <p:cNvSpPr/>
              <p:nvPr/>
            </p:nvSpPr>
            <p:spPr>
              <a:xfrm>
                <a:off x="5354215" y="2348075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E3B17FBF-954B-C127-672A-3C257B2DF207}"/>
                  </a:ext>
                </a:extLst>
              </p:cNvPr>
              <p:cNvSpPr/>
              <p:nvPr/>
            </p:nvSpPr>
            <p:spPr>
              <a:xfrm>
                <a:off x="5214539" y="1995306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C8CEC55A-332C-CB4B-BE86-816FABCDD207}"/>
                  </a:ext>
                </a:extLst>
              </p:cNvPr>
              <p:cNvCxnSpPr>
                <a:cxnSpLocks/>
                <a:stCxn id="215" idx="5"/>
                <a:endCxn id="220" idx="1"/>
              </p:cNvCxnSpPr>
              <p:nvPr/>
            </p:nvCxnSpPr>
            <p:spPr>
              <a:xfrm>
                <a:off x="5064973" y="1871484"/>
                <a:ext cx="170047" cy="1439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3F507309-D551-802B-4C45-690FFEC2067A}"/>
                  </a:ext>
                </a:extLst>
              </p:cNvPr>
              <p:cNvCxnSpPr>
                <a:stCxn id="218" idx="3"/>
                <a:endCxn id="220" idx="7"/>
              </p:cNvCxnSpPr>
              <p:nvPr/>
            </p:nvCxnSpPr>
            <p:spPr>
              <a:xfrm flipH="1">
                <a:off x="5333908" y="1912186"/>
                <a:ext cx="139070" cy="1032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2EB15AAB-7B8C-0BDC-8540-893D63BA0DBB}"/>
                  </a:ext>
                </a:extLst>
              </p:cNvPr>
              <p:cNvCxnSpPr>
                <a:cxnSpLocks/>
                <a:stCxn id="220" idx="6"/>
                <a:endCxn id="217" idx="1"/>
              </p:cNvCxnSpPr>
              <p:nvPr/>
            </p:nvCxnSpPr>
            <p:spPr>
              <a:xfrm>
                <a:off x="5354389" y="2063886"/>
                <a:ext cx="220052" cy="10875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>
                <a:extLst>
                  <a:ext uri="{FF2B5EF4-FFF2-40B4-BE49-F238E27FC236}">
                    <a16:creationId xmlns:a16="http://schemas.microsoft.com/office/drawing/2014/main" id="{0CC2DC09-280C-3FDB-054C-504E27F6D85C}"/>
                  </a:ext>
                </a:extLst>
              </p:cNvPr>
              <p:cNvCxnSpPr>
                <a:stCxn id="217" idx="3"/>
                <a:endCxn id="219" idx="7"/>
              </p:cNvCxnSpPr>
              <p:nvPr/>
            </p:nvCxnSpPr>
            <p:spPr>
              <a:xfrm flipH="1">
                <a:off x="5473584" y="2269626"/>
                <a:ext cx="100857" cy="985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6318D3EE-7D07-2EFA-36BC-A6756BF5D283}"/>
                  </a:ext>
                </a:extLst>
              </p:cNvPr>
              <p:cNvCxnSpPr>
                <a:stCxn id="219" idx="1"/>
                <a:endCxn id="220" idx="4"/>
              </p:cNvCxnSpPr>
              <p:nvPr/>
            </p:nvCxnSpPr>
            <p:spPr>
              <a:xfrm flipH="1" flipV="1">
                <a:off x="5284464" y="2132466"/>
                <a:ext cx="90232" cy="2356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579571ED-6730-9982-AECB-CE0B5DA1C0B9}"/>
                  </a:ext>
                </a:extLst>
              </p:cNvPr>
              <p:cNvCxnSpPr>
                <a:cxnSpLocks/>
                <a:stCxn id="220" idx="3"/>
                <a:endCxn id="216" idx="7"/>
              </p:cNvCxnSpPr>
              <p:nvPr/>
            </p:nvCxnSpPr>
            <p:spPr>
              <a:xfrm flipH="1">
                <a:off x="5083945" y="2112379"/>
                <a:ext cx="151075" cy="3314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138BAF22-30DD-9B8A-B6B7-025CEA904D77}"/>
                  </a:ext>
                </a:extLst>
              </p:cNvPr>
              <p:cNvCxnSpPr>
                <a:cxnSpLocks/>
                <a:stCxn id="215" idx="4"/>
                <a:endCxn id="216" idx="0"/>
              </p:cNvCxnSpPr>
              <p:nvPr/>
            </p:nvCxnSpPr>
            <p:spPr>
              <a:xfrm>
                <a:off x="5015529" y="1891571"/>
                <a:ext cx="18972" cy="2338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BF5F373F-9A9C-D84F-F12B-C9AB56D6FF54}"/>
                  </a:ext>
                </a:extLst>
              </p:cNvPr>
              <p:cNvSpPr/>
              <p:nvPr/>
            </p:nvSpPr>
            <p:spPr>
              <a:xfrm>
                <a:off x="4988687" y="2379382"/>
                <a:ext cx="139850" cy="1371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FCE570EC-703A-4463-EE7E-59A88167DE2B}"/>
                  </a:ext>
                </a:extLst>
              </p:cNvPr>
              <p:cNvCxnSpPr>
                <a:stCxn id="219" idx="2"/>
                <a:endCxn id="228" idx="6"/>
              </p:cNvCxnSpPr>
              <p:nvPr/>
            </p:nvCxnSpPr>
            <p:spPr>
              <a:xfrm flipH="1">
                <a:off x="5128537" y="2416655"/>
                <a:ext cx="225678" cy="313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1E4B727B-5853-CDF7-DB02-9E06D0FC5F4D}"/>
                </a:ext>
              </a:extLst>
            </p:cNvPr>
            <p:cNvGrpSpPr/>
            <p:nvPr/>
          </p:nvGrpSpPr>
          <p:grpSpPr>
            <a:xfrm>
              <a:off x="8638302" y="1847753"/>
              <a:ext cx="914400" cy="914400"/>
              <a:chOff x="4843405" y="1681281"/>
              <a:chExt cx="914400" cy="914400"/>
            </a:xfrm>
          </p:grpSpPr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9A2A8210-0B27-5753-0D65-7FCA30A8B7CB}"/>
                  </a:ext>
                </a:extLst>
              </p:cNvPr>
              <p:cNvSpPr/>
              <p:nvPr/>
            </p:nvSpPr>
            <p:spPr>
              <a:xfrm>
                <a:off x="4843405" y="1681281"/>
                <a:ext cx="914400" cy="914400"/>
              </a:xfrm>
              <a:prstGeom prst="round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0B4FE8B6-98C8-F182-FF94-74DC1649D7F5}"/>
                  </a:ext>
                </a:extLst>
              </p:cNvPr>
              <p:cNvSpPr/>
              <p:nvPr/>
            </p:nvSpPr>
            <p:spPr>
              <a:xfrm>
                <a:off x="4945604" y="1754411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CCE98D4B-F3DD-1F1D-90CB-1A86C34A80DC}"/>
                  </a:ext>
                </a:extLst>
              </p:cNvPr>
              <p:cNvSpPr/>
              <p:nvPr/>
            </p:nvSpPr>
            <p:spPr>
              <a:xfrm>
                <a:off x="4964576" y="212543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C976D5C2-61D9-8DC3-1EF0-9682CEDA7DEB}"/>
                  </a:ext>
                </a:extLst>
              </p:cNvPr>
              <p:cNvSpPr/>
              <p:nvPr/>
            </p:nvSpPr>
            <p:spPr>
              <a:xfrm>
                <a:off x="5553960" y="215255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A06E9C9B-F86D-8977-A3E0-ABE3A456DB10}"/>
                  </a:ext>
                </a:extLst>
              </p:cNvPr>
              <p:cNvSpPr/>
              <p:nvPr/>
            </p:nvSpPr>
            <p:spPr>
              <a:xfrm>
                <a:off x="5452497" y="179511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4EE91F11-F5A6-C722-65BE-D2AF7B6B6232}"/>
                  </a:ext>
                </a:extLst>
              </p:cNvPr>
              <p:cNvSpPr/>
              <p:nvPr/>
            </p:nvSpPr>
            <p:spPr>
              <a:xfrm>
                <a:off x="5354215" y="2348075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22375743-8E9E-E70B-7F0B-62ED7B0481BF}"/>
                  </a:ext>
                </a:extLst>
              </p:cNvPr>
              <p:cNvSpPr/>
              <p:nvPr/>
            </p:nvSpPr>
            <p:spPr>
              <a:xfrm>
                <a:off x="5214539" y="1995306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A96DE079-11F7-AF5B-310C-D71B8B98FD55}"/>
                  </a:ext>
                </a:extLst>
              </p:cNvPr>
              <p:cNvCxnSpPr>
                <a:cxnSpLocks/>
                <a:stCxn id="199" idx="5"/>
                <a:endCxn id="204" idx="1"/>
              </p:cNvCxnSpPr>
              <p:nvPr/>
            </p:nvCxnSpPr>
            <p:spPr>
              <a:xfrm>
                <a:off x="5064973" y="1871484"/>
                <a:ext cx="170047" cy="1439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3E262298-D461-DEA9-78CA-2F56043C3969}"/>
                  </a:ext>
                </a:extLst>
              </p:cNvPr>
              <p:cNvCxnSpPr>
                <a:stCxn id="202" idx="3"/>
                <a:endCxn id="204" idx="7"/>
              </p:cNvCxnSpPr>
              <p:nvPr/>
            </p:nvCxnSpPr>
            <p:spPr>
              <a:xfrm flipH="1">
                <a:off x="5333908" y="1912186"/>
                <a:ext cx="139070" cy="1032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CB43F069-FD52-4138-C08F-FE4A368B2EC8}"/>
                  </a:ext>
                </a:extLst>
              </p:cNvPr>
              <p:cNvCxnSpPr>
                <a:cxnSpLocks/>
                <a:stCxn id="204" idx="6"/>
                <a:endCxn id="201" idx="1"/>
              </p:cNvCxnSpPr>
              <p:nvPr/>
            </p:nvCxnSpPr>
            <p:spPr>
              <a:xfrm>
                <a:off x="5354389" y="2063886"/>
                <a:ext cx="220052" cy="10875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DE804F2D-66BE-80B1-7C9C-C9DF286249DD}"/>
                  </a:ext>
                </a:extLst>
              </p:cNvPr>
              <p:cNvCxnSpPr>
                <a:stCxn id="201" idx="3"/>
                <a:endCxn id="203" idx="7"/>
              </p:cNvCxnSpPr>
              <p:nvPr/>
            </p:nvCxnSpPr>
            <p:spPr>
              <a:xfrm flipH="1">
                <a:off x="5473584" y="2269626"/>
                <a:ext cx="100857" cy="985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81A2F646-61DA-4756-E9FA-9A4E92229F84}"/>
                  </a:ext>
                </a:extLst>
              </p:cNvPr>
              <p:cNvCxnSpPr>
                <a:stCxn id="203" idx="1"/>
                <a:endCxn id="204" idx="4"/>
              </p:cNvCxnSpPr>
              <p:nvPr/>
            </p:nvCxnSpPr>
            <p:spPr>
              <a:xfrm flipH="1" flipV="1">
                <a:off x="5284464" y="2132466"/>
                <a:ext cx="90232" cy="2356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BE17DBA4-9043-4D04-3142-FF0996640CFA}"/>
                  </a:ext>
                </a:extLst>
              </p:cNvPr>
              <p:cNvCxnSpPr>
                <a:cxnSpLocks/>
                <a:stCxn id="204" idx="3"/>
                <a:endCxn id="200" idx="7"/>
              </p:cNvCxnSpPr>
              <p:nvPr/>
            </p:nvCxnSpPr>
            <p:spPr>
              <a:xfrm flipH="1">
                <a:off x="5083945" y="2112379"/>
                <a:ext cx="151075" cy="3314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046737ED-CFE2-2DB4-B6D2-0D14033B8A82}"/>
                  </a:ext>
                </a:extLst>
              </p:cNvPr>
              <p:cNvCxnSpPr>
                <a:cxnSpLocks/>
                <a:stCxn id="199" idx="4"/>
                <a:endCxn id="200" idx="0"/>
              </p:cNvCxnSpPr>
              <p:nvPr/>
            </p:nvCxnSpPr>
            <p:spPr>
              <a:xfrm>
                <a:off x="5015529" y="1891571"/>
                <a:ext cx="18972" cy="2338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2ABBD168-C396-275F-9B82-B00D236A0D53}"/>
                  </a:ext>
                </a:extLst>
              </p:cNvPr>
              <p:cNvSpPr/>
              <p:nvPr/>
            </p:nvSpPr>
            <p:spPr>
              <a:xfrm>
                <a:off x="4988687" y="2379382"/>
                <a:ext cx="139850" cy="1371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8FC54A6F-4CE2-1FD3-D308-F0D17FF8512D}"/>
                  </a:ext>
                </a:extLst>
              </p:cNvPr>
              <p:cNvCxnSpPr>
                <a:stCxn id="203" idx="2"/>
                <a:endCxn id="212" idx="6"/>
              </p:cNvCxnSpPr>
              <p:nvPr/>
            </p:nvCxnSpPr>
            <p:spPr>
              <a:xfrm flipH="1">
                <a:off x="5128537" y="2416655"/>
                <a:ext cx="225678" cy="313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C9E05449-2254-24D3-534D-AABDF7ACA1F1}"/>
                </a:ext>
              </a:extLst>
            </p:cNvPr>
            <p:cNvGrpSpPr/>
            <p:nvPr/>
          </p:nvGrpSpPr>
          <p:grpSpPr>
            <a:xfrm>
              <a:off x="8790702" y="2000153"/>
              <a:ext cx="914400" cy="914400"/>
              <a:chOff x="4843405" y="1681281"/>
              <a:chExt cx="914400" cy="914400"/>
            </a:xfrm>
          </p:grpSpPr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B1DD0C1D-A0B8-3FDD-2868-7451AE0C5435}"/>
                  </a:ext>
                </a:extLst>
              </p:cNvPr>
              <p:cNvSpPr/>
              <p:nvPr/>
            </p:nvSpPr>
            <p:spPr>
              <a:xfrm>
                <a:off x="4843405" y="1681281"/>
                <a:ext cx="914400" cy="914400"/>
              </a:xfrm>
              <a:prstGeom prst="round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E5B3F124-3205-7B8B-1951-363C9B07EB85}"/>
                  </a:ext>
                </a:extLst>
              </p:cNvPr>
              <p:cNvSpPr/>
              <p:nvPr/>
            </p:nvSpPr>
            <p:spPr>
              <a:xfrm>
                <a:off x="4945604" y="1754411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666E040C-02BF-DAAA-791A-D70276A36040}"/>
                  </a:ext>
                </a:extLst>
              </p:cNvPr>
              <p:cNvSpPr/>
              <p:nvPr/>
            </p:nvSpPr>
            <p:spPr>
              <a:xfrm>
                <a:off x="4964576" y="212543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33036DB9-612B-8216-0104-85FE21776CBB}"/>
                  </a:ext>
                </a:extLst>
              </p:cNvPr>
              <p:cNvSpPr/>
              <p:nvPr/>
            </p:nvSpPr>
            <p:spPr>
              <a:xfrm>
                <a:off x="5553960" y="215255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C87E2B47-D1F7-17A6-8433-BD87D8D7DA2D}"/>
                  </a:ext>
                </a:extLst>
              </p:cNvPr>
              <p:cNvSpPr/>
              <p:nvPr/>
            </p:nvSpPr>
            <p:spPr>
              <a:xfrm>
                <a:off x="5452497" y="179511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0A1137B-D3D6-E274-BBBA-8EA74BB9E35F}"/>
                  </a:ext>
                </a:extLst>
              </p:cNvPr>
              <p:cNvSpPr/>
              <p:nvPr/>
            </p:nvSpPr>
            <p:spPr>
              <a:xfrm>
                <a:off x="5354215" y="2348075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69D4F398-546D-898D-9C80-D57A9BE5BAB5}"/>
                  </a:ext>
                </a:extLst>
              </p:cNvPr>
              <p:cNvSpPr/>
              <p:nvPr/>
            </p:nvSpPr>
            <p:spPr>
              <a:xfrm>
                <a:off x="5214539" y="1995306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3EF59F6E-7CFD-4080-3620-570B8F9DFA39}"/>
                  </a:ext>
                </a:extLst>
              </p:cNvPr>
              <p:cNvCxnSpPr>
                <a:cxnSpLocks/>
                <a:stCxn id="183" idx="5"/>
                <a:endCxn id="188" idx="1"/>
              </p:cNvCxnSpPr>
              <p:nvPr/>
            </p:nvCxnSpPr>
            <p:spPr>
              <a:xfrm>
                <a:off x="5064973" y="1871484"/>
                <a:ext cx="170047" cy="1439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981E9EC-D5F7-619F-EF3F-5C426ED7EE67}"/>
                  </a:ext>
                </a:extLst>
              </p:cNvPr>
              <p:cNvCxnSpPr>
                <a:stCxn id="186" idx="3"/>
                <a:endCxn id="188" idx="7"/>
              </p:cNvCxnSpPr>
              <p:nvPr/>
            </p:nvCxnSpPr>
            <p:spPr>
              <a:xfrm flipH="1">
                <a:off x="5333908" y="1912186"/>
                <a:ext cx="139070" cy="1032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2ACAD051-B319-0DEA-4DD7-67A697DE1D1B}"/>
                  </a:ext>
                </a:extLst>
              </p:cNvPr>
              <p:cNvCxnSpPr>
                <a:cxnSpLocks/>
                <a:stCxn id="188" idx="6"/>
                <a:endCxn id="185" idx="1"/>
              </p:cNvCxnSpPr>
              <p:nvPr/>
            </p:nvCxnSpPr>
            <p:spPr>
              <a:xfrm>
                <a:off x="5354389" y="2063886"/>
                <a:ext cx="220052" cy="10875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F343ACD1-E042-5FEA-3D82-134BA7A004CC}"/>
                  </a:ext>
                </a:extLst>
              </p:cNvPr>
              <p:cNvCxnSpPr>
                <a:stCxn id="185" idx="3"/>
                <a:endCxn id="187" idx="7"/>
              </p:cNvCxnSpPr>
              <p:nvPr/>
            </p:nvCxnSpPr>
            <p:spPr>
              <a:xfrm flipH="1">
                <a:off x="5473584" y="2269626"/>
                <a:ext cx="100857" cy="985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6FA3B51F-CF2F-1FE2-6A6E-A885F0BF9F55}"/>
                  </a:ext>
                </a:extLst>
              </p:cNvPr>
              <p:cNvCxnSpPr>
                <a:stCxn id="187" idx="1"/>
                <a:endCxn id="188" idx="4"/>
              </p:cNvCxnSpPr>
              <p:nvPr/>
            </p:nvCxnSpPr>
            <p:spPr>
              <a:xfrm flipH="1" flipV="1">
                <a:off x="5284464" y="2132466"/>
                <a:ext cx="90232" cy="2356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2067FC20-87A4-92D1-9E4B-26110F3D9DD3}"/>
                  </a:ext>
                </a:extLst>
              </p:cNvPr>
              <p:cNvCxnSpPr>
                <a:cxnSpLocks/>
                <a:stCxn id="188" idx="3"/>
                <a:endCxn id="184" idx="7"/>
              </p:cNvCxnSpPr>
              <p:nvPr/>
            </p:nvCxnSpPr>
            <p:spPr>
              <a:xfrm flipH="1">
                <a:off x="5083945" y="2112379"/>
                <a:ext cx="151075" cy="3314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C702E64A-EBE4-B365-F2AC-6D0B16C77F93}"/>
                  </a:ext>
                </a:extLst>
              </p:cNvPr>
              <p:cNvCxnSpPr>
                <a:cxnSpLocks/>
                <a:stCxn id="183" idx="4"/>
                <a:endCxn id="184" idx="0"/>
              </p:cNvCxnSpPr>
              <p:nvPr/>
            </p:nvCxnSpPr>
            <p:spPr>
              <a:xfrm>
                <a:off x="5015529" y="1891571"/>
                <a:ext cx="18972" cy="2338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0E34BF3-AD82-1A25-E3A8-505642BF48C3}"/>
                  </a:ext>
                </a:extLst>
              </p:cNvPr>
              <p:cNvSpPr/>
              <p:nvPr/>
            </p:nvSpPr>
            <p:spPr>
              <a:xfrm>
                <a:off x="4988687" y="2379382"/>
                <a:ext cx="139850" cy="1371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C3EE7C5E-E217-731D-F249-C8A2989A1E81}"/>
                  </a:ext>
                </a:extLst>
              </p:cNvPr>
              <p:cNvCxnSpPr>
                <a:stCxn id="187" idx="2"/>
                <a:endCxn id="196" idx="6"/>
              </p:cNvCxnSpPr>
              <p:nvPr/>
            </p:nvCxnSpPr>
            <p:spPr>
              <a:xfrm flipH="1">
                <a:off x="5128537" y="2416655"/>
                <a:ext cx="225678" cy="313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874F0608-B939-C32B-1E49-4A2335FEE09D}"/>
                </a:ext>
              </a:extLst>
            </p:cNvPr>
            <p:cNvCxnSpPr>
              <a:cxnSpLocks/>
            </p:cNvCxnSpPr>
            <p:nvPr/>
          </p:nvCxnSpPr>
          <p:spPr>
            <a:xfrm>
              <a:off x="9355337" y="1575685"/>
              <a:ext cx="493619" cy="48432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B381F849-7264-DE56-78A8-F7D6A1DB3449}"/>
                </a:ext>
              </a:extLst>
            </p:cNvPr>
            <p:cNvSpPr txBox="1"/>
            <p:nvPr/>
          </p:nvSpPr>
          <p:spPr>
            <a:xfrm rot="2693041">
              <a:off x="9488363" y="1664256"/>
              <a:ext cx="307536" cy="174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3EA4E794-23C9-26E1-B3A3-DD7D4B59F0CD}"/>
                </a:ext>
              </a:extLst>
            </p:cNvPr>
            <p:cNvSpPr/>
            <p:nvPr/>
          </p:nvSpPr>
          <p:spPr>
            <a:xfrm>
              <a:off x="8028758" y="1725292"/>
              <a:ext cx="227741" cy="1184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826AFF95-1C03-C1E6-2FDB-1D6FBC085FCB}"/>
                </a:ext>
              </a:extLst>
            </p:cNvPr>
            <p:cNvSpPr txBox="1"/>
            <p:nvPr/>
          </p:nvSpPr>
          <p:spPr>
            <a:xfrm>
              <a:off x="9782105" y="2285610"/>
              <a:ext cx="739007" cy="47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4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elocity</a:t>
              </a:r>
            </a:p>
            <a:p>
              <a:pPr algn="ctr"/>
              <a:r>
                <a:rPr lang="en-US" altLang="zh-CN" sz="4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4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olume</a:t>
              </a:r>
            </a:p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</p:txBody>
        </p:sp>
        <p:sp>
          <p:nvSpPr>
            <p:cNvPr id="181" name="左大括号 180">
              <a:extLst>
                <a:ext uri="{FF2B5EF4-FFF2-40B4-BE49-F238E27FC236}">
                  <a16:creationId xmlns:a16="http://schemas.microsoft.com/office/drawing/2014/main" id="{A39C1E80-60E8-E311-1724-643C70654E11}"/>
                </a:ext>
              </a:extLst>
            </p:cNvPr>
            <p:cNvSpPr/>
            <p:nvPr/>
          </p:nvSpPr>
          <p:spPr>
            <a:xfrm>
              <a:off x="9624911" y="2303413"/>
              <a:ext cx="305869" cy="461838"/>
            </a:xfrm>
            <a:prstGeom prst="leftBrace">
              <a:avLst>
                <a:gd name="adj1" fmla="val 2856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01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DDBF-85BD-20B0-37D7-AA34AF4E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028" y="-258704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404AE6E-B30E-0C47-D0D8-69679A489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607999"/>
              </p:ext>
            </p:extLst>
          </p:nvPr>
        </p:nvGraphicFramePr>
        <p:xfrm>
          <a:off x="203199" y="1966232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3B88B4-AB97-BB98-5104-B623D37FB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01533"/>
              </p:ext>
            </p:extLst>
          </p:nvPr>
        </p:nvGraphicFramePr>
        <p:xfrm>
          <a:off x="765808" y="967858"/>
          <a:ext cx="4267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4559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10137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4463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2134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9689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63353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62854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2690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-1.58%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-2.33%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-2.43%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211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-0.44%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-1.87%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576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-5.18%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-4.71%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-2.49%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-3.70%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-1.75%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1059060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980BA28-375E-4304-9E1D-00D0B39E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576838"/>
              </p:ext>
            </p:extLst>
          </p:nvPr>
        </p:nvGraphicFramePr>
        <p:xfrm>
          <a:off x="6090282" y="1966232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99D7697-2A28-7706-F378-3FD0E372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91077"/>
              </p:ext>
            </p:extLst>
          </p:nvPr>
        </p:nvGraphicFramePr>
        <p:xfrm>
          <a:off x="7477125" y="945045"/>
          <a:ext cx="36576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5529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03851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77553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36917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706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05263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20.6941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20.5999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20.5208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20.4564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20.237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7435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32.4375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32.3118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32.1969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32.0973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31.9374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052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0.1397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513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59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6F789F6-5C1D-9740-4DB0-57B15375E091}"/>
              </a:ext>
            </a:extLst>
          </p:cNvPr>
          <p:cNvGrpSpPr/>
          <p:nvPr/>
        </p:nvGrpSpPr>
        <p:grpSpPr>
          <a:xfrm>
            <a:off x="1" y="1611085"/>
            <a:ext cx="12293599" cy="3835900"/>
            <a:chOff x="-1523999" y="1268999"/>
            <a:chExt cx="14769422" cy="4320001"/>
          </a:xfrm>
        </p:grpSpPr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8951A939-D7DD-80CD-24BA-F912126807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8394699"/>
                </p:ext>
              </p:extLst>
            </p:nvPr>
          </p:nvGraphicFramePr>
          <p:xfrm>
            <a:off x="-1523999" y="1269000"/>
            <a:ext cx="4943485" cy="43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3B800273-64AE-4D45-A8B8-B21078EFBC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665211"/>
                </p:ext>
              </p:extLst>
            </p:nvPr>
          </p:nvGraphicFramePr>
          <p:xfrm>
            <a:off x="2869062" y="1268999"/>
            <a:ext cx="5400000" cy="43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5" name="图表 14">
              <a:extLst>
                <a:ext uri="{FF2B5EF4-FFF2-40B4-BE49-F238E27FC236}">
                  <a16:creationId xmlns:a16="http://schemas.microsoft.com/office/drawing/2014/main" id="{4345D48F-F2FA-B81D-D1B3-A8A410E64A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3751555"/>
                </p:ext>
              </p:extLst>
            </p:nvPr>
          </p:nvGraphicFramePr>
          <p:xfrm>
            <a:off x="7845423" y="1269000"/>
            <a:ext cx="5400000" cy="43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0D6C1AA-2611-598F-3383-A1735A9A9761}"/>
              </a:ext>
            </a:extLst>
          </p:cNvPr>
          <p:cNvSpPr txBox="1"/>
          <p:nvPr/>
        </p:nvSpPr>
        <p:spPr>
          <a:xfrm>
            <a:off x="1580999" y="5350932"/>
            <a:ext cx="133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endParaRPr lang="en-HK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1B6A25-3EB4-049B-4A95-B59157FB7090}"/>
              </a:ext>
            </a:extLst>
          </p:cNvPr>
          <p:cNvSpPr txBox="1"/>
          <p:nvPr/>
        </p:nvSpPr>
        <p:spPr>
          <a:xfrm>
            <a:off x="3174998" y="5350932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</a:t>
            </a:r>
            <a:endParaRPr lang="en-HK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6F4B0E-8CA9-3D00-4158-1DEBDCD38855}"/>
              </a:ext>
            </a:extLst>
          </p:cNvPr>
          <p:cNvSpPr txBox="1"/>
          <p:nvPr/>
        </p:nvSpPr>
        <p:spPr>
          <a:xfrm>
            <a:off x="7379713" y="5317351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  <a:endParaRPr lang="en-HK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8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D8A1B16-E315-3FCF-D2DE-48181A006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63" y="200586"/>
            <a:ext cx="9282073" cy="6456827"/>
          </a:xfr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65D92DD0-6E44-71F9-D425-983DDC264FD5}"/>
              </a:ext>
            </a:extLst>
          </p:cNvPr>
          <p:cNvSpPr txBox="1">
            <a:spLocks/>
          </p:cNvSpPr>
          <p:nvPr/>
        </p:nvSpPr>
        <p:spPr>
          <a:xfrm>
            <a:off x="10004831" y="1270001"/>
            <a:ext cx="616763" cy="45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P200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F4AD401-836F-7FBE-D5AF-16F01235F5A5}"/>
              </a:ext>
            </a:extLst>
          </p:cNvPr>
          <p:cNvSpPr txBox="1">
            <a:spLocks/>
          </p:cNvSpPr>
          <p:nvPr/>
        </p:nvSpPr>
        <p:spPr>
          <a:xfrm>
            <a:off x="2327681" y="1497012"/>
            <a:ext cx="616763" cy="45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61FA857-EFAE-397E-3FE7-D0EED2CD2DF7}"/>
              </a:ext>
            </a:extLst>
          </p:cNvPr>
          <p:cNvSpPr txBox="1">
            <a:spLocks/>
          </p:cNvSpPr>
          <p:nvPr/>
        </p:nvSpPr>
        <p:spPr>
          <a:xfrm>
            <a:off x="6813956" y="2027235"/>
            <a:ext cx="616763" cy="45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EC6E22D9-4BC4-58EA-3593-04FB3995FEDC}"/>
              </a:ext>
            </a:extLst>
          </p:cNvPr>
          <p:cNvSpPr txBox="1">
            <a:spLocks/>
          </p:cNvSpPr>
          <p:nvPr/>
        </p:nvSpPr>
        <p:spPr>
          <a:xfrm>
            <a:off x="8593986" y="2683812"/>
            <a:ext cx="616763" cy="45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P201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4BD02DD-4A20-3B72-6ABE-894CC9962583}"/>
              </a:ext>
            </a:extLst>
          </p:cNvPr>
          <p:cNvSpPr txBox="1">
            <a:spLocks/>
          </p:cNvSpPr>
          <p:nvPr/>
        </p:nvSpPr>
        <p:spPr>
          <a:xfrm>
            <a:off x="8992818" y="3538072"/>
            <a:ext cx="616763" cy="45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07F38D-3204-3F5B-B925-E55B5DFE8A30}"/>
              </a:ext>
            </a:extLst>
          </p:cNvPr>
          <p:cNvSpPr txBox="1">
            <a:spLocks/>
          </p:cNvSpPr>
          <p:nvPr/>
        </p:nvSpPr>
        <p:spPr>
          <a:xfrm>
            <a:off x="8593987" y="4392332"/>
            <a:ext cx="616763" cy="45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2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0F2EE5-D0EF-103E-1CA9-CBDA1CC7E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234"/>
            <a:ext cx="7164371" cy="52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CC5D7D7-F1B8-1455-1A03-23D300A76D47}"/>
              </a:ext>
            </a:extLst>
          </p:cNvPr>
          <p:cNvGrpSpPr/>
          <p:nvPr/>
        </p:nvGrpSpPr>
        <p:grpSpPr>
          <a:xfrm>
            <a:off x="151812" y="1616019"/>
            <a:ext cx="11888375" cy="3625962"/>
            <a:chOff x="151812" y="1616019"/>
            <a:chExt cx="11888375" cy="362596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9DDC1AC-3D15-143E-42CA-8931E7C066FA}"/>
                </a:ext>
              </a:extLst>
            </p:cNvPr>
            <p:cNvGrpSpPr/>
            <p:nvPr/>
          </p:nvGrpSpPr>
          <p:grpSpPr>
            <a:xfrm>
              <a:off x="151812" y="2446598"/>
              <a:ext cx="1217106" cy="1217106"/>
              <a:chOff x="4843405" y="1681281"/>
              <a:chExt cx="914400" cy="91440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7D4BF38-9236-4030-7C13-80B59556FB23}"/>
                  </a:ext>
                </a:extLst>
              </p:cNvPr>
              <p:cNvSpPr/>
              <p:nvPr/>
            </p:nvSpPr>
            <p:spPr>
              <a:xfrm>
                <a:off x="4843405" y="1681281"/>
                <a:ext cx="914400" cy="914400"/>
              </a:xfrm>
              <a:prstGeom prst="round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7BD50F6-D7B0-EF76-F36C-4C26F28911EF}"/>
                  </a:ext>
                </a:extLst>
              </p:cNvPr>
              <p:cNvSpPr/>
              <p:nvPr/>
            </p:nvSpPr>
            <p:spPr>
              <a:xfrm>
                <a:off x="4945604" y="1754411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DDD89C7-9D5D-8A1D-8F93-29012E195C09}"/>
                  </a:ext>
                </a:extLst>
              </p:cNvPr>
              <p:cNvSpPr/>
              <p:nvPr/>
            </p:nvSpPr>
            <p:spPr>
              <a:xfrm>
                <a:off x="4964576" y="212543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DD4D4F-4ACD-E0DE-B0CD-1AE6BDCDDF3D}"/>
                  </a:ext>
                </a:extLst>
              </p:cNvPr>
              <p:cNvSpPr/>
              <p:nvPr/>
            </p:nvSpPr>
            <p:spPr>
              <a:xfrm>
                <a:off x="5553960" y="215255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3891B3D-C413-3CA3-05E0-7A2F564E5D02}"/>
                  </a:ext>
                </a:extLst>
              </p:cNvPr>
              <p:cNvSpPr/>
              <p:nvPr/>
            </p:nvSpPr>
            <p:spPr>
              <a:xfrm>
                <a:off x="5452497" y="179511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A77F46C-9C87-8908-F6F7-19C194822F8C}"/>
                  </a:ext>
                </a:extLst>
              </p:cNvPr>
              <p:cNvSpPr/>
              <p:nvPr/>
            </p:nvSpPr>
            <p:spPr>
              <a:xfrm>
                <a:off x="5354215" y="2348075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3851BE3-0EEC-E0C5-5586-2BA29B5B8467}"/>
                  </a:ext>
                </a:extLst>
              </p:cNvPr>
              <p:cNvSpPr/>
              <p:nvPr/>
            </p:nvSpPr>
            <p:spPr>
              <a:xfrm>
                <a:off x="5214539" y="1995306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4330142-406D-872D-B5D0-0BEBF7E6253E}"/>
                  </a:ext>
                </a:extLst>
              </p:cNvPr>
              <p:cNvCxnSpPr>
                <a:cxnSpLocks/>
                <a:stCxn id="4" idx="5"/>
                <a:endCxn id="9" idx="1"/>
              </p:cNvCxnSpPr>
              <p:nvPr/>
            </p:nvCxnSpPr>
            <p:spPr>
              <a:xfrm>
                <a:off x="5064973" y="1871484"/>
                <a:ext cx="170047" cy="1439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101D2F7-5ADC-6214-BD4E-9726CDF4CAEB}"/>
                  </a:ext>
                </a:extLst>
              </p:cNvPr>
              <p:cNvCxnSpPr>
                <a:stCxn id="7" idx="3"/>
                <a:endCxn id="9" idx="7"/>
              </p:cNvCxnSpPr>
              <p:nvPr/>
            </p:nvCxnSpPr>
            <p:spPr>
              <a:xfrm flipH="1">
                <a:off x="5333908" y="1912186"/>
                <a:ext cx="139070" cy="1032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6F93F4C-F5DF-B83D-4792-F7F19923172A}"/>
                  </a:ext>
                </a:extLst>
              </p:cNvPr>
              <p:cNvCxnSpPr>
                <a:cxnSpLocks/>
                <a:stCxn id="9" idx="6"/>
                <a:endCxn id="6" idx="1"/>
              </p:cNvCxnSpPr>
              <p:nvPr/>
            </p:nvCxnSpPr>
            <p:spPr>
              <a:xfrm>
                <a:off x="5354389" y="2063886"/>
                <a:ext cx="220052" cy="10875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1603D0A-7E2D-DCF9-2147-557EE6F78266}"/>
                  </a:ext>
                </a:extLst>
              </p:cNvPr>
              <p:cNvCxnSpPr>
                <a:stCxn id="6" idx="3"/>
                <a:endCxn id="8" idx="7"/>
              </p:cNvCxnSpPr>
              <p:nvPr/>
            </p:nvCxnSpPr>
            <p:spPr>
              <a:xfrm flipH="1">
                <a:off x="5473584" y="2269626"/>
                <a:ext cx="100857" cy="985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6A33B2B-BFA1-86C0-76B8-3FEC0FCE31F9}"/>
                  </a:ext>
                </a:extLst>
              </p:cNvPr>
              <p:cNvCxnSpPr>
                <a:stCxn id="8" idx="1"/>
                <a:endCxn id="9" idx="4"/>
              </p:cNvCxnSpPr>
              <p:nvPr/>
            </p:nvCxnSpPr>
            <p:spPr>
              <a:xfrm flipH="1" flipV="1">
                <a:off x="5284464" y="2132466"/>
                <a:ext cx="90232" cy="2356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B7A4AC5-28D9-ECF0-C8ED-5F22AD9B48E0}"/>
                  </a:ext>
                </a:extLst>
              </p:cNvPr>
              <p:cNvCxnSpPr>
                <a:cxnSpLocks/>
                <a:stCxn id="9" idx="3"/>
                <a:endCxn id="5" idx="7"/>
              </p:cNvCxnSpPr>
              <p:nvPr/>
            </p:nvCxnSpPr>
            <p:spPr>
              <a:xfrm flipH="1">
                <a:off x="5083945" y="2112379"/>
                <a:ext cx="151075" cy="3314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CBA7E99-6F90-39DD-3237-A5709DCD2E2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>
                <a:off x="5015529" y="1891571"/>
                <a:ext cx="18972" cy="2338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E463257-F4CA-A706-E4FA-12DE4C79EF15}"/>
                  </a:ext>
                </a:extLst>
              </p:cNvPr>
              <p:cNvSpPr/>
              <p:nvPr/>
            </p:nvSpPr>
            <p:spPr>
              <a:xfrm>
                <a:off x="4988687" y="2379382"/>
                <a:ext cx="139850" cy="1371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D39962B-DBDE-520A-40E4-BA4EFE55AA1E}"/>
                  </a:ext>
                </a:extLst>
              </p:cNvPr>
              <p:cNvCxnSpPr>
                <a:stCxn id="8" idx="2"/>
                <a:endCxn id="17" idx="6"/>
              </p:cNvCxnSpPr>
              <p:nvPr/>
            </p:nvCxnSpPr>
            <p:spPr>
              <a:xfrm flipH="1">
                <a:off x="5128537" y="2416655"/>
                <a:ext cx="225678" cy="313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C4ED739-8EF0-A5E9-9146-0B5C80D59D77}"/>
                </a:ext>
              </a:extLst>
            </p:cNvPr>
            <p:cNvGrpSpPr/>
            <p:nvPr/>
          </p:nvGrpSpPr>
          <p:grpSpPr>
            <a:xfrm>
              <a:off x="354663" y="2649449"/>
              <a:ext cx="1217106" cy="1217106"/>
              <a:chOff x="4843405" y="1681281"/>
              <a:chExt cx="914400" cy="914400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FD457F9A-464E-E5B9-AE46-FD09EC301EF4}"/>
                  </a:ext>
                </a:extLst>
              </p:cNvPr>
              <p:cNvSpPr/>
              <p:nvPr/>
            </p:nvSpPr>
            <p:spPr>
              <a:xfrm>
                <a:off x="4843405" y="1681281"/>
                <a:ext cx="914400" cy="914400"/>
              </a:xfrm>
              <a:prstGeom prst="round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A2E5862-82F5-0B6D-EFEA-A702B204F69B}"/>
                  </a:ext>
                </a:extLst>
              </p:cNvPr>
              <p:cNvSpPr/>
              <p:nvPr/>
            </p:nvSpPr>
            <p:spPr>
              <a:xfrm>
                <a:off x="4945604" y="1754411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E81608-2F31-37A5-A9F5-E825D65D238E}"/>
                  </a:ext>
                </a:extLst>
              </p:cNvPr>
              <p:cNvSpPr/>
              <p:nvPr/>
            </p:nvSpPr>
            <p:spPr>
              <a:xfrm>
                <a:off x="4964576" y="212543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88F710AA-5A6E-C863-BEC5-8440776AE43C}"/>
                  </a:ext>
                </a:extLst>
              </p:cNvPr>
              <p:cNvSpPr/>
              <p:nvPr/>
            </p:nvSpPr>
            <p:spPr>
              <a:xfrm>
                <a:off x="5553960" y="215255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C3842B75-C05E-84A6-076C-C7E159F78123}"/>
                  </a:ext>
                </a:extLst>
              </p:cNvPr>
              <p:cNvSpPr/>
              <p:nvPr/>
            </p:nvSpPr>
            <p:spPr>
              <a:xfrm>
                <a:off x="5452497" y="179511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D615521-55DC-A5F5-D314-9214178460DE}"/>
                  </a:ext>
                </a:extLst>
              </p:cNvPr>
              <p:cNvSpPr/>
              <p:nvPr/>
            </p:nvSpPr>
            <p:spPr>
              <a:xfrm>
                <a:off x="5354215" y="2348075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9362A02-03EB-0993-F447-4527EBAD0478}"/>
                  </a:ext>
                </a:extLst>
              </p:cNvPr>
              <p:cNvSpPr/>
              <p:nvPr/>
            </p:nvSpPr>
            <p:spPr>
              <a:xfrm>
                <a:off x="5214539" y="1995306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72F8DB9-574E-9FCA-4B96-34FEECAD3318}"/>
                  </a:ext>
                </a:extLst>
              </p:cNvPr>
              <p:cNvCxnSpPr>
                <a:cxnSpLocks/>
                <a:stCxn id="21" idx="5"/>
                <a:endCxn id="26" idx="1"/>
              </p:cNvCxnSpPr>
              <p:nvPr/>
            </p:nvCxnSpPr>
            <p:spPr>
              <a:xfrm>
                <a:off x="5064973" y="1871484"/>
                <a:ext cx="170047" cy="1439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06F9593-FC8B-869A-2376-844DB2E0428F}"/>
                  </a:ext>
                </a:extLst>
              </p:cNvPr>
              <p:cNvCxnSpPr>
                <a:stCxn id="24" idx="3"/>
                <a:endCxn id="26" idx="7"/>
              </p:cNvCxnSpPr>
              <p:nvPr/>
            </p:nvCxnSpPr>
            <p:spPr>
              <a:xfrm flipH="1">
                <a:off x="5333908" y="1912186"/>
                <a:ext cx="139070" cy="1032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71EEEBD-6A85-E7F2-78A1-D50266C0E315}"/>
                  </a:ext>
                </a:extLst>
              </p:cNvPr>
              <p:cNvCxnSpPr>
                <a:cxnSpLocks/>
                <a:stCxn id="26" idx="6"/>
                <a:endCxn id="23" idx="1"/>
              </p:cNvCxnSpPr>
              <p:nvPr/>
            </p:nvCxnSpPr>
            <p:spPr>
              <a:xfrm>
                <a:off x="5354389" y="2063886"/>
                <a:ext cx="220052" cy="10875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50ED856B-353A-0766-9696-CFC6CA4FDE18}"/>
                  </a:ext>
                </a:extLst>
              </p:cNvPr>
              <p:cNvCxnSpPr>
                <a:stCxn id="23" idx="3"/>
                <a:endCxn id="25" idx="7"/>
              </p:cNvCxnSpPr>
              <p:nvPr/>
            </p:nvCxnSpPr>
            <p:spPr>
              <a:xfrm flipH="1">
                <a:off x="5473584" y="2269626"/>
                <a:ext cx="100857" cy="985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EA4DA0E-F3A7-514E-506E-80DBAB9E0D20}"/>
                  </a:ext>
                </a:extLst>
              </p:cNvPr>
              <p:cNvCxnSpPr>
                <a:stCxn id="25" idx="1"/>
                <a:endCxn id="26" idx="4"/>
              </p:cNvCxnSpPr>
              <p:nvPr/>
            </p:nvCxnSpPr>
            <p:spPr>
              <a:xfrm flipH="1" flipV="1">
                <a:off x="5284464" y="2132466"/>
                <a:ext cx="90232" cy="2356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5361786-03EF-B33E-02EC-9BB92241FCF7}"/>
                  </a:ext>
                </a:extLst>
              </p:cNvPr>
              <p:cNvCxnSpPr>
                <a:cxnSpLocks/>
                <a:stCxn id="26" idx="3"/>
                <a:endCxn id="22" idx="7"/>
              </p:cNvCxnSpPr>
              <p:nvPr/>
            </p:nvCxnSpPr>
            <p:spPr>
              <a:xfrm flipH="1">
                <a:off x="5083945" y="2112379"/>
                <a:ext cx="151075" cy="3314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28879E9-7A09-D179-1979-EF23AF97068B}"/>
                  </a:ext>
                </a:extLst>
              </p:cNvPr>
              <p:cNvCxnSpPr>
                <a:cxnSpLocks/>
                <a:stCxn id="21" idx="4"/>
                <a:endCxn id="22" idx="0"/>
              </p:cNvCxnSpPr>
              <p:nvPr/>
            </p:nvCxnSpPr>
            <p:spPr>
              <a:xfrm>
                <a:off x="5015529" y="1891571"/>
                <a:ext cx="18972" cy="2338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7EE1AB5-D855-3080-E86B-CA235196B7EC}"/>
                  </a:ext>
                </a:extLst>
              </p:cNvPr>
              <p:cNvSpPr/>
              <p:nvPr/>
            </p:nvSpPr>
            <p:spPr>
              <a:xfrm>
                <a:off x="4988687" y="2379382"/>
                <a:ext cx="139850" cy="1371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DE2A7322-410C-1573-2CFC-BDEADC5E81BA}"/>
                  </a:ext>
                </a:extLst>
              </p:cNvPr>
              <p:cNvCxnSpPr>
                <a:stCxn id="25" idx="2"/>
                <a:endCxn id="34" idx="6"/>
              </p:cNvCxnSpPr>
              <p:nvPr/>
            </p:nvCxnSpPr>
            <p:spPr>
              <a:xfrm flipH="1">
                <a:off x="5128537" y="2416655"/>
                <a:ext cx="225678" cy="313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43EEF51-47BF-D83E-977C-347CDD738E87}"/>
                </a:ext>
              </a:extLst>
            </p:cNvPr>
            <p:cNvGrpSpPr/>
            <p:nvPr/>
          </p:nvGrpSpPr>
          <p:grpSpPr>
            <a:xfrm>
              <a:off x="557514" y="2852300"/>
              <a:ext cx="1217106" cy="1217106"/>
              <a:chOff x="4843405" y="1681281"/>
              <a:chExt cx="914400" cy="914400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8F354412-A08F-C8A2-C6C1-1734BD2776A8}"/>
                  </a:ext>
                </a:extLst>
              </p:cNvPr>
              <p:cNvSpPr/>
              <p:nvPr/>
            </p:nvSpPr>
            <p:spPr>
              <a:xfrm>
                <a:off x="4843405" y="1681281"/>
                <a:ext cx="914400" cy="914400"/>
              </a:xfrm>
              <a:prstGeom prst="round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AB90849-F759-13C7-6D6C-005DDB7B3C21}"/>
                  </a:ext>
                </a:extLst>
              </p:cNvPr>
              <p:cNvSpPr/>
              <p:nvPr/>
            </p:nvSpPr>
            <p:spPr>
              <a:xfrm>
                <a:off x="4945604" y="1754411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D332AC6-AEE9-B6CC-A336-C010303ADAF2}"/>
                  </a:ext>
                </a:extLst>
              </p:cNvPr>
              <p:cNvSpPr/>
              <p:nvPr/>
            </p:nvSpPr>
            <p:spPr>
              <a:xfrm>
                <a:off x="4964576" y="212543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CBC57F25-7BA8-532A-BC0C-C30D509B9291}"/>
                  </a:ext>
                </a:extLst>
              </p:cNvPr>
              <p:cNvSpPr/>
              <p:nvPr/>
            </p:nvSpPr>
            <p:spPr>
              <a:xfrm>
                <a:off x="5553960" y="215255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7CB12B8-4A06-46F4-5182-FE3375C1A7A7}"/>
                  </a:ext>
                </a:extLst>
              </p:cNvPr>
              <p:cNvSpPr/>
              <p:nvPr/>
            </p:nvSpPr>
            <p:spPr>
              <a:xfrm>
                <a:off x="5452497" y="179511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4BFC45A3-3D2B-7C19-531F-C894DDA21B08}"/>
                  </a:ext>
                </a:extLst>
              </p:cNvPr>
              <p:cNvSpPr/>
              <p:nvPr/>
            </p:nvSpPr>
            <p:spPr>
              <a:xfrm>
                <a:off x="5354215" y="2348075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71BCA68F-4494-C7A5-F74B-0E60866D8170}"/>
                  </a:ext>
                </a:extLst>
              </p:cNvPr>
              <p:cNvSpPr/>
              <p:nvPr/>
            </p:nvSpPr>
            <p:spPr>
              <a:xfrm>
                <a:off x="5214539" y="1995306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F22ABDB2-FD07-CF45-FF4F-393B9D786782}"/>
                  </a:ext>
                </a:extLst>
              </p:cNvPr>
              <p:cNvCxnSpPr>
                <a:cxnSpLocks/>
                <a:stCxn id="38" idx="5"/>
                <a:endCxn id="43" idx="1"/>
              </p:cNvCxnSpPr>
              <p:nvPr/>
            </p:nvCxnSpPr>
            <p:spPr>
              <a:xfrm>
                <a:off x="5064973" y="1871484"/>
                <a:ext cx="170047" cy="1439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3C308D8A-7432-93D2-AF9A-18694FB4840E}"/>
                  </a:ext>
                </a:extLst>
              </p:cNvPr>
              <p:cNvCxnSpPr>
                <a:stCxn id="41" idx="3"/>
                <a:endCxn id="43" idx="7"/>
              </p:cNvCxnSpPr>
              <p:nvPr/>
            </p:nvCxnSpPr>
            <p:spPr>
              <a:xfrm flipH="1">
                <a:off x="5333908" y="1912186"/>
                <a:ext cx="139070" cy="1032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2604F7F5-823A-3D2C-6471-F2ABC186C55E}"/>
                  </a:ext>
                </a:extLst>
              </p:cNvPr>
              <p:cNvCxnSpPr>
                <a:cxnSpLocks/>
                <a:stCxn id="43" idx="6"/>
                <a:endCxn id="40" idx="1"/>
              </p:cNvCxnSpPr>
              <p:nvPr/>
            </p:nvCxnSpPr>
            <p:spPr>
              <a:xfrm>
                <a:off x="5354389" y="2063886"/>
                <a:ext cx="220052" cy="10875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E40BD2BE-6B65-C3F3-6A81-CB2E1DDD4DC3}"/>
                  </a:ext>
                </a:extLst>
              </p:cNvPr>
              <p:cNvCxnSpPr>
                <a:stCxn id="40" idx="3"/>
                <a:endCxn id="42" idx="7"/>
              </p:cNvCxnSpPr>
              <p:nvPr/>
            </p:nvCxnSpPr>
            <p:spPr>
              <a:xfrm flipH="1">
                <a:off x="5473584" y="2269626"/>
                <a:ext cx="100857" cy="985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A807A71-422A-0EC2-3BA8-6AD1823D2286}"/>
                  </a:ext>
                </a:extLst>
              </p:cNvPr>
              <p:cNvCxnSpPr>
                <a:stCxn id="42" idx="1"/>
                <a:endCxn id="43" idx="4"/>
              </p:cNvCxnSpPr>
              <p:nvPr/>
            </p:nvCxnSpPr>
            <p:spPr>
              <a:xfrm flipH="1" flipV="1">
                <a:off x="5284464" y="2132466"/>
                <a:ext cx="90232" cy="2356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55EA3EFF-C977-E2A9-2BF5-572B6D99D249}"/>
                  </a:ext>
                </a:extLst>
              </p:cNvPr>
              <p:cNvCxnSpPr>
                <a:cxnSpLocks/>
                <a:stCxn id="43" idx="3"/>
                <a:endCxn id="39" idx="7"/>
              </p:cNvCxnSpPr>
              <p:nvPr/>
            </p:nvCxnSpPr>
            <p:spPr>
              <a:xfrm flipH="1">
                <a:off x="5083945" y="2112379"/>
                <a:ext cx="151075" cy="3314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F4DE21E-C13F-4CD0-33B9-4E9C99E49E9F}"/>
                  </a:ext>
                </a:extLst>
              </p:cNvPr>
              <p:cNvCxnSpPr>
                <a:cxnSpLocks/>
                <a:stCxn id="38" idx="4"/>
                <a:endCxn id="39" idx="0"/>
              </p:cNvCxnSpPr>
              <p:nvPr/>
            </p:nvCxnSpPr>
            <p:spPr>
              <a:xfrm>
                <a:off x="5015529" y="1891571"/>
                <a:ext cx="18972" cy="2338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718ED6F9-36A5-FAAE-0157-495405FFB64A}"/>
                  </a:ext>
                </a:extLst>
              </p:cNvPr>
              <p:cNvSpPr/>
              <p:nvPr/>
            </p:nvSpPr>
            <p:spPr>
              <a:xfrm>
                <a:off x="4988687" y="2379382"/>
                <a:ext cx="139850" cy="1371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38BE53D-F1C3-5670-437A-A8806FB25128}"/>
                  </a:ext>
                </a:extLst>
              </p:cNvPr>
              <p:cNvCxnSpPr>
                <a:stCxn id="42" idx="2"/>
                <a:endCxn id="51" idx="6"/>
              </p:cNvCxnSpPr>
              <p:nvPr/>
            </p:nvCxnSpPr>
            <p:spPr>
              <a:xfrm flipH="1">
                <a:off x="5128537" y="2416655"/>
                <a:ext cx="225678" cy="313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95BF809-E47D-13E4-FBFA-8E79E149E01E}"/>
                </a:ext>
              </a:extLst>
            </p:cNvPr>
            <p:cNvCxnSpPr>
              <a:cxnSpLocks/>
            </p:cNvCxnSpPr>
            <p:nvPr/>
          </p:nvCxnSpPr>
          <p:spPr>
            <a:xfrm>
              <a:off x="1309068" y="2287315"/>
              <a:ext cx="657028" cy="6446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7683A75-76AA-D06E-41EA-73E9397B3777}"/>
                </a:ext>
              </a:extLst>
            </p:cNvPr>
            <p:cNvSpPr txBox="1"/>
            <p:nvPr/>
          </p:nvSpPr>
          <p:spPr>
            <a:xfrm rot="2693041">
              <a:off x="1300946" y="2411108"/>
              <a:ext cx="860295" cy="36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History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A6EB558-DB23-6A18-BF52-C2680CFF455C}"/>
                </a:ext>
              </a:extLst>
            </p:cNvPr>
            <p:cNvSpPr/>
            <p:nvPr/>
          </p:nvSpPr>
          <p:spPr>
            <a:xfrm>
              <a:off x="2169730" y="1616019"/>
              <a:ext cx="7348423" cy="3625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1C28E9C0-84BE-E9E8-5FAE-3363483EE3C4}"/>
                </a:ext>
              </a:extLst>
            </p:cNvPr>
            <p:cNvSpPr/>
            <p:nvPr/>
          </p:nvSpPr>
          <p:spPr>
            <a:xfrm>
              <a:off x="7374972" y="2041255"/>
              <a:ext cx="722657" cy="6812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03D79C0-C709-0B5D-A5E5-8CADAF26ABBA}"/>
                </a:ext>
              </a:extLst>
            </p:cNvPr>
            <p:cNvSpPr/>
            <p:nvPr/>
          </p:nvSpPr>
          <p:spPr>
            <a:xfrm>
              <a:off x="3746126" y="3185341"/>
              <a:ext cx="722657" cy="6812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E7CD07D-E873-5E93-2473-A0F6ACEBC496}"/>
                </a:ext>
              </a:extLst>
            </p:cNvPr>
            <p:cNvCxnSpPr>
              <a:cxnSpLocks/>
              <a:stCxn id="57" idx="4"/>
              <a:endCxn id="113" idx="0"/>
            </p:cNvCxnSpPr>
            <p:nvPr/>
          </p:nvCxnSpPr>
          <p:spPr>
            <a:xfrm>
              <a:off x="4107455" y="3866555"/>
              <a:ext cx="0" cy="5099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49C46B2-FA25-503F-0CC9-80D94F25208F}"/>
                </a:ext>
              </a:extLst>
            </p:cNvPr>
            <p:cNvGrpSpPr/>
            <p:nvPr/>
          </p:nvGrpSpPr>
          <p:grpSpPr>
            <a:xfrm>
              <a:off x="9904672" y="2438592"/>
              <a:ext cx="1217106" cy="1217106"/>
              <a:chOff x="4843405" y="1681281"/>
              <a:chExt cx="914400" cy="914400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68023F9-977B-939B-F586-865853A1F2E2}"/>
                  </a:ext>
                </a:extLst>
              </p:cNvPr>
              <p:cNvSpPr/>
              <p:nvPr/>
            </p:nvSpPr>
            <p:spPr>
              <a:xfrm>
                <a:off x="4843405" y="1681281"/>
                <a:ext cx="914400" cy="914400"/>
              </a:xfrm>
              <a:prstGeom prst="round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8E2202A5-953D-4C5A-B24A-DF3F6D7B6CB4}"/>
                  </a:ext>
                </a:extLst>
              </p:cNvPr>
              <p:cNvSpPr/>
              <p:nvPr/>
            </p:nvSpPr>
            <p:spPr>
              <a:xfrm>
                <a:off x="4945604" y="1754411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B39A23F-CBF0-7A01-4B16-1CB32824F707}"/>
                  </a:ext>
                </a:extLst>
              </p:cNvPr>
              <p:cNvSpPr/>
              <p:nvPr/>
            </p:nvSpPr>
            <p:spPr>
              <a:xfrm>
                <a:off x="4964576" y="212543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17326662-E0A5-1B35-E824-0500EE995EE2}"/>
                  </a:ext>
                </a:extLst>
              </p:cNvPr>
              <p:cNvSpPr/>
              <p:nvPr/>
            </p:nvSpPr>
            <p:spPr>
              <a:xfrm>
                <a:off x="5553960" y="215255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1E65759-C2EB-B454-6E0D-D85DD923BF05}"/>
                  </a:ext>
                </a:extLst>
              </p:cNvPr>
              <p:cNvSpPr/>
              <p:nvPr/>
            </p:nvSpPr>
            <p:spPr>
              <a:xfrm>
                <a:off x="5452497" y="179511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6CF460A-7C1B-D0FF-0558-9D7113A961FA}"/>
                  </a:ext>
                </a:extLst>
              </p:cNvPr>
              <p:cNvSpPr/>
              <p:nvPr/>
            </p:nvSpPr>
            <p:spPr>
              <a:xfrm>
                <a:off x="5354215" y="2348075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C7E18EB0-72AE-B9D0-3000-5660C86181AD}"/>
                  </a:ext>
                </a:extLst>
              </p:cNvPr>
              <p:cNvSpPr/>
              <p:nvPr/>
            </p:nvSpPr>
            <p:spPr>
              <a:xfrm>
                <a:off x="5214539" y="1995306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0394E5F-40B3-08F8-297B-A72A5DF86464}"/>
                  </a:ext>
                </a:extLst>
              </p:cNvPr>
              <p:cNvCxnSpPr>
                <a:cxnSpLocks/>
                <a:stCxn id="61" idx="5"/>
                <a:endCxn id="66" idx="1"/>
              </p:cNvCxnSpPr>
              <p:nvPr/>
            </p:nvCxnSpPr>
            <p:spPr>
              <a:xfrm>
                <a:off x="5064973" y="1871484"/>
                <a:ext cx="170047" cy="1439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AB0540CA-EAE3-EFE7-9827-C2539092434C}"/>
                  </a:ext>
                </a:extLst>
              </p:cNvPr>
              <p:cNvCxnSpPr>
                <a:stCxn id="64" idx="3"/>
                <a:endCxn id="66" idx="7"/>
              </p:cNvCxnSpPr>
              <p:nvPr/>
            </p:nvCxnSpPr>
            <p:spPr>
              <a:xfrm flipH="1">
                <a:off x="5333908" y="1912186"/>
                <a:ext cx="139070" cy="1032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B229CFFA-0D11-C0A8-08F9-38AE650363BD}"/>
                  </a:ext>
                </a:extLst>
              </p:cNvPr>
              <p:cNvCxnSpPr>
                <a:cxnSpLocks/>
                <a:stCxn id="66" idx="6"/>
                <a:endCxn id="63" idx="1"/>
              </p:cNvCxnSpPr>
              <p:nvPr/>
            </p:nvCxnSpPr>
            <p:spPr>
              <a:xfrm>
                <a:off x="5354389" y="2063886"/>
                <a:ext cx="220052" cy="10875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D12A329-352D-5FC5-0235-5667A68D7B74}"/>
                  </a:ext>
                </a:extLst>
              </p:cNvPr>
              <p:cNvCxnSpPr>
                <a:stCxn id="63" idx="3"/>
                <a:endCxn id="65" idx="7"/>
              </p:cNvCxnSpPr>
              <p:nvPr/>
            </p:nvCxnSpPr>
            <p:spPr>
              <a:xfrm flipH="1">
                <a:off x="5473584" y="2269626"/>
                <a:ext cx="100857" cy="985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85D048AF-56E2-C980-DB9A-E8AA28562115}"/>
                  </a:ext>
                </a:extLst>
              </p:cNvPr>
              <p:cNvCxnSpPr>
                <a:stCxn id="65" idx="1"/>
                <a:endCxn id="66" idx="4"/>
              </p:cNvCxnSpPr>
              <p:nvPr/>
            </p:nvCxnSpPr>
            <p:spPr>
              <a:xfrm flipH="1" flipV="1">
                <a:off x="5284464" y="2132466"/>
                <a:ext cx="90232" cy="2356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C16BABBA-9E23-A8FA-4A96-AC2ED2DAC615}"/>
                  </a:ext>
                </a:extLst>
              </p:cNvPr>
              <p:cNvCxnSpPr>
                <a:cxnSpLocks/>
                <a:stCxn id="66" idx="3"/>
                <a:endCxn id="62" idx="7"/>
              </p:cNvCxnSpPr>
              <p:nvPr/>
            </p:nvCxnSpPr>
            <p:spPr>
              <a:xfrm flipH="1">
                <a:off x="5083945" y="2112379"/>
                <a:ext cx="151075" cy="3314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16CF12E1-B0B1-FCC1-7BEC-4A726AE4B837}"/>
                  </a:ext>
                </a:extLst>
              </p:cNvPr>
              <p:cNvCxnSpPr>
                <a:cxnSpLocks/>
                <a:stCxn id="61" idx="4"/>
                <a:endCxn id="62" idx="0"/>
              </p:cNvCxnSpPr>
              <p:nvPr/>
            </p:nvCxnSpPr>
            <p:spPr>
              <a:xfrm>
                <a:off x="5015529" y="1891571"/>
                <a:ext cx="18972" cy="2338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D052FC99-F377-B1D8-C996-ADD65DA8FC24}"/>
                  </a:ext>
                </a:extLst>
              </p:cNvPr>
              <p:cNvSpPr/>
              <p:nvPr/>
            </p:nvSpPr>
            <p:spPr>
              <a:xfrm>
                <a:off x="4988687" y="2379382"/>
                <a:ext cx="139850" cy="1371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D68E8780-E45D-CF84-BB59-FCFA1DCDDE11}"/>
                  </a:ext>
                </a:extLst>
              </p:cNvPr>
              <p:cNvCxnSpPr>
                <a:stCxn id="65" idx="2"/>
                <a:endCxn id="74" idx="6"/>
              </p:cNvCxnSpPr>
              <p:nvPr/>
            </p:nvCxnSpPr>
            <p:spPr>
              <a:xfrm flipH="1">
                <a:off x="5128537" y="2416655"/>
                <a:ext cx="225678" cy="313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7274120A-2B98-0963-AB7E-40E837FDC5CF}"/>
                </a:ext>
              </a:extLst>
            </p:cNvPr>
            <p:cNvGrpSpPr/>
            <p:nvPr/>
          </p:nvGrpSpPr>
          <p:grpSpPr>
            <a:xfrm>
              <a:off x="10107523" y="2641443"/>
              <a:ext cx="1217106" cy="1217106"/>
              <a:chOff x="4843405" y="1681281"/>
              <a:chExt cx="914400" cy="914400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A4046A0-3C46-B4A7-84EB-7FDCA0F39251}"/>
                  </a:ext>
                </a:extLst>
              </p:cNvPr>
              <p:cNvSpPr/>
              <p:nvPr/>
            </p:nvSpPr>
            <p:spPr>
              <a:xfrm>
                <a:off x="4843405" y="1681281"/>
                <a:ext cx="914400" cy="914400"/>
              </a:xfrm>
              <a:prstGeom prst="round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6C44C759-EE30-E56F-502C-6F6C91893DA6}"/>
                  </a:ext>
                </a:extLst>
              </p:cNvPr>
              <p:cNvSpPr/>
              <p:nvPr/>
            </p:nvSpPr>
            <p:spPr>
              <a:xfrm>
                <a:off x="4945604" y="1754411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4FBEE60B-CA46-90C5-DF27-49E1D22F55ED}"/>
                  </a:ext>
                </a:extLst>
              </p:cNvPr>
              <p:cNvSpPr/>
              <p:nvPr/>
            </p:nvSpPr>
            <p:spPr>
              <a:xfrm>
                <a:off x="4964576" y="212543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9D8569B-71CE-E86A-F973-BBE487E1D7E8}"/>
                  </a:ext>
                </a:extLst>
              </p:cNvPr>
              <p:cNvSpPr/>
              <p:nvPr/>
            </p:nvSpPr>
            <p:spPr>
              <a:xfrm>
                <a:off x="5553960" y="215255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AC558C70-0D11-EC14-3BBE-53E140186386}"/>
                  </a:ext>
                </a:extLst>
              </p:cNvPr>
              <p:cNvSpPr/>
              <p:nvPr/>
            </p:nvSpPr>
            <p:spPr>
              <a:xfrm>
                <a:off x="5452497" y="179511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D8BE0EC-70F3-F2CE-8BF6-CBFD330DA962}"/>
                  </a:ext>
                </a:extLst>
              </p:cNvPr>
              <p:cNvSpPr/>
              <p:nvPr/>
            </p:nvSpPr>
            <p:spPr>
              <a:xfrm>
                <a:off x="5354215" y="2348075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911CCA43-A387-AFFA-2512-83646A514CCE}"/>
                  </a:ext>
                </a:extLst>
              </p:cNvPr>
              <p:cNvSpPr/>
              <p:nvPr/>
            </p:nvSpPr>
            <p:spPr>
              <a:xfrm>
                <a:off x="5214539" y="1995306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C1EC3B0-70F5-C33C-09CA-5C62C060AE75}"/>
                  </a:ext>
                </a:extLst>
              </p:cNvPr>
              <p:cNvCxnSpPr>
                <a:cxnSpLocks/>
                <a:stCxn id="78" idx="5"/>
                <a:endCxn id="83" idx="1"/>
              </p:cNvCxnSpPr>
              <p:nvPr/>
            </p:nvCxnSpPr>
            <p:spPr>
              <a:xfrm>
                <a:off x="5064973" y="1871484"/>
                <a:ext cx="170047" cy="1439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7677ED20-6D9C-7A93-529C-3F11688D635C}"/>
                  </a:ext>
                </a:extLst>
              </p:cNvPr>
              <p:cNvCxnSpPr>
                <a:stCxn id="81" idx="3"/>
                <a:endCxn id="83" idx="7"/>
              </p:cNvCxnSpPr>
              <p:nvPr/>
            </p:nvCxnSpPr>
            <p:spPr>
              <a:xfrm flipH="1">
                <a:off x="5333908" y="1912186"/>
                <a:ext cx="139070" cy="1032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9E7986FB-5D39-1C17-F288-045DB54CB92B}"/>
                  </a:ext>
                </a:extLst>
              </p:cNvPr>
              <p:cNvCxnSpPr>
                <a:cxnSpLocks/>
                <a:stCxn id="83" idx="6"/>
                <a:endCxn id="80" idx="1"/>
              </p:cNvCxnSpPr>
              <p:nvPr/>
            </p:nvCxnSpPr>
            <p:spPr>
              <a:xfrm>
                <a:off x="5354389" y="2063886"/>
                <a:ext cx="220052" cy="10875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C9A17192-10B9-D875-F05D-1F6074795487}"/>
                  </a:ext>
                </a:extLst>
              </p:cNvPr>
              <p:cNvCxnSpPr>
                <a:stCxn id="80" idx="3"/>
                <a:endCxn id="82" idx="7"/>
              </p:cNvCxnSpPr>
              <p:nvPr/>
            </p:nvCxnSpPr>
            <p:spPr>
              <a:xfrm flipH="1">
                <a:off x="5473584" y="2269626"/>
                <a:ext cx="100857" cy="985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E4864AE9-CF12-C24D-8943-32546AC863C1}"/>
                  </a:ext>
                </a:extLst>
              </p:cNvPr>
              <p:cNvCxnSpPr>
                <a:stCxn id="82" idx="1"/>
                <a:endCxn id="83" idx="4"/>
              </p:cNvCxnSpPr>
              <p:nvPr/>
            </p:nvCxnSpPr>
            <p:spPr>
              <a:xfrm flipH="1" flipV="1">
                <a:off x="5284464" y="2132466"/>
                <a:ext cx="90232" cy="2356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D94E3B96-7645-2F3C-A771-848E8055F416}"/>
                  </a:ext>
                </a:extLst>
              </p:cNvPr>
              <p:cNvCxnSpPr>
                <a:cxnSpLocks/>
                <a:stCxn id="83" idx="3"/>
                <a:endCxn id="79" idx="7"/>
              </p:cNvCxnSpPr>
              <p:nvPr/>
            </p:nvCxnSpPr>
            <p:spPr>
              <a:xfrm flipH="1">
                <a:off x="5083945" y="2112379"/>
                <a:ext cx="151075" cy="3314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D1A6316-5661-4E3F-AC52-F83B51A92CB1}"/>
                  </a:ext>
                </a:extLst>
              </p:cNvPr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5015529" y="1891571"/>
                <a:ext cx="18972" cy="2338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E63E8D1A-2D1F-523B-0AE0-D0AE7C586336}"/>
                  </a:ext>
                </a:extLst>
              </p:cNvPr>
              <p:cNvSpPr/>
              <p:nvPr/>
            </p:nvSpPr>
            <p:spPr>
              <a:xfrm>
                <a:off x="4988687" y="2379382"/>
                <a:ext cx="139850" cy="1371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8F0AD6DF-1E38-2A89-D64B-948A33B46219}"/>
                  </a:ext>
                </a:extLst>
              </p:cNvPr>
              <p:cNvCxnSpPr>
                <a:stCxn id="82" idx="2"/>
                <a:endCxn id="91" idx="6"/>
              </p:cNvCxnSpPr>
              <p:nvPr/>
            </p:nvCxnSpPr>
            <p:spPr>
              <a:xfrm flipH="1">
                <a:off x="5128537" y="2416655"/>
                <a:ext cx="225678" cy="313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5A494C3-2099-35F9-19C5-B6769C5D0608}"/>
                </a:ext>
              </a:extLst>
            </p:cNvPr>
            <p:cNvGrpSpPr/>
            <p:nvPr/>
          </p:nvGrpSpPr>
          <p:grpSpPr>
            <a:xfrm>
              <a:off x="10310374" y="2844294"/>
              <a:ext cx="1217106" cy="1217106"/>
              <a:chOff x="4843405" y="1681281"/>
              <a:chExt cx="914400" cy="914400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ACAED9D8-3C7C-54C6-EB2C-208924113BE6}"/>
                  </a:ext>
                </a:extLst>
              </p:cNvPr>
              <p:cNvSpPr/>
              <p:nvPr/>
            </p:nvSpPr>
            <p:spPr>
              <a:xfrm>
                <a:off x="4843405" y="1681281"/>
                <a:ext cx="914400" cy="914400"/>
              </a:xfrm>
              <a:prstGeom prst="roundRect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D69F7491-D8F0-6C40-0AFB-E9CC3F5D4C34}"/>
                  </a:ext>
                </a:extLst>
              </p:cNvPr>
              <p:cNvSpPr/>
              <p:nvPr/>
            </p:nvSpPr>
            <p:spPr>
              <a:xfrm>
                <a:off x="4945604" y="1754411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04CA9738-A6F9-E866-B3DC-6F775DDBCD1F}"/>
                  </a:ext>
                </a:extLst>
              </p:cNvPr>
              <p:cNvSpPr/>
              <p:nvPr/>
            </p:nvSpPr>
            <p:spPr>
              <a:xfrm>
                <a:off x="4964576" y="212543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89D360FA-8780-2F1E-02CE-746519C2033A}"/>
                  </a:ext>
                </a:extLst>
              </p:cNvPr>
              <p:cNvSpPr/>
              <p:nvPr/>
            </p:nvSpPr>
            <p:spPr>
              <a:xfrm>
                <a:off x="5553960" y="215255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117790F-D7E6-7B8E-430A-81CD7ACA7813}"/>
                  </a:ext>
                </a:extLst>
              </p:cNvPr>
              <p:cNvSpPr/>
              <p:nvPr/>
            </p:nvSpPr>
            <p:spPr>
              <a:xfrm>
                <a:off x="5452497" y="1795113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FC863E7-6046-A6B1-0734-DC0D23D9C548}"/>
                  </a:ext>
                </a:extLst>
              </p:cNvPr>
              <p:cNvSpPr/>
              <p:nvPr/>
            </p:nvSpPr>
            <p:spPr>
              <a:xfrm>
                <a:off x="5354215" y="2348075"/>
                <a:ext cx="139850" cy="1371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A729B8A-85C1-A406-9434-4F26895DD9F6}"/>
                  </a:ext>
                </a:extLst>
              </p:cNvPr>
              <p:cNvSpPr/>
              <p:nvPr/>
            </p:nvSpPr>
            <p:spPr>
              <a:xfrm>
                <a:off x="5214539" y="1995306"/>
                <a:ext cx="139850" cy="13716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A89DD4E6-3BD7-A187-1B42-917C10323711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5064973" y="1871484"/>
                <a:ext cx="170047" cy="1439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1DA836F7-F122-FD4D-C455-CC4DCD6CB6D9}"/>
                  </a:ext>
                </a:extLst>
              </p:cNvPr>
              <p:cNvCxnSpPr>
                <a:stCxn id="98" idx="3"/>
                <a:endCxn id="100" idx="7"/>
              </p:cNvCxnSpPr>
              <p:nvPr/>
            </p:nvCxnSpPr>
            <p:spPr>
              <a:xfrm flipH="1">
                <a:off x="5333908" y="1912186"/>
                <a:ext cx="139070" cy="1032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4286BD7-DF31-8B58-E38E-4E94D176E18B}"/>
                  </a:ext>
                </a:extLst>
              </p:cNvPr>
              <p:cNvCxnSpPr>
                <a:cxnSpLocks/>
                <a:stCxn id="100" idx="6"/>
                <a:endCxn id="97" idx="1"/>
              </p:cNvCxnSpPr>
              <p:nvPr/>
            </p:nvCxnSpPr>
            <p:spPr>
              <a:xfrm>
                <a:off x="5354389" y="2063886"/>
                <a:ext cx="220052" cy="10875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A7D5CD38-AA28-79CB-24AE-4875CDD68205}"/>
                  </a:ext>
                </a:extLst>
              </p:cNvPr>
              <p:cNvCxnSpPr>
                <a:stCxn id="97" idx="3"/>
                <a:endCxn id="99" idx="7"/>
              </p:cNvCxnSpPr>
              <p:nvPr/>
            </p:nvCxnSpPr>
            <p:spPr>
              <a:xfrm flipH="1">
                <a:off x="5473584" y="2269626"/>
                <a:ext cx="100857" cy="9853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BE31FC89-CA5A-1A5B-96E8-B943DEEE8609}"/>
                  </a:ext>
                </a:extLst>
              </p:cNvPr>
              <p:cNvCxnSpPr>
                <a:stCxn id="99" idx="1"/>
                <a:endCxn id="100" idx="4"/>
              </p:cNvCxnSpPr>
              <p:nvPr/>
            </p:nvCxnSpPr>
            <p:spPr>
              <a:xfrm flipH="1" flipV="1">
                <a:off x="5284464" y="2132466"/>
                <a:ext cx="90232" cy="2356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00BA18A1-062C-C337-251A-9F00A5F9C653}"/>
                  </a:ext>
                </a:extLst>
              </p:cNvPr>
              <p:cNvCxnSpPr>
                <a:cxnSpLocks/>
                <a:stCxn id="100" idx="3"/>
                <a:endCxn id="96" idx="7"/>
              </p:cNvCxnSpPr>
              <p:nvPr/>
            </p:nvCxnSpPr>
            <p:spPr>
              <a:xfrm flipH="1">
                <a:off x="5083945" y="2112379"/>
                <a:ext cx="151075" cy="3314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22387535-1EC9-01C9-F596-C8D04FD094E6}"/>
                  </a:ext>
                </a:extLst>
              </p:cNvPr>
              <p:cNvCxnSpPr>
                <a:cxnSpLocks/>
                <a:stCxn id="95" idx="4"/>
                <a:endCxn id="96" idx="0"/>
              </p:cNvCxnSpPr>
              <p:nvPr/>
            </p:nvCxnSpPr>
            <p:spPr>
              <a:xfrm>
                <a:off x="5015529" y="1891571"/>
                <a:ext cx="18972" cy="233862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A8AE532-EC5E-157E-D68C-6E7620AAADB7}"/>
                  </a:ext>
                </a:extLst>
              </p:cNvPr>
              <p:cNvSpPr/>
              <p:nvPr/>
            </p:nvSpPr>
            <p:spPr>
              <a:xfrm>
                <a:off x="4988687" y="2379382"/>
                <a:ext cx="139850" cy="1371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8E67D8B-FFB3-B750-CEDB-2200AE07164C}"/>
                  </a:ext>
                </a:extLst>
              </p:cNvPr>
              <p:cNvCxnSpPr>
                <a:stCxn id="99" idx="2"/>
                <a:endCxn id="108" idx="6"/>
              </p:cNvCxnSpPr>
              <p:nvPr/>
            </p:nvCxnSpPr>
            <p:spPr>
              <a:xfrm flipH="1">
                <a:off x="5128537" y="2416655"/>
                <a:ext cx="225678" cy="31307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D18CBB51-592B-95C9-AE27-7DFDC3B06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27" y="2279309"/>
              <a:ext cx="657028" cy="64466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79A7760-C7BF-B51A-6E35-3B4890AD90F9}"/>
                </a:ext>
              </a:extLst>
            </p:cNvPr>
            <p:cNvSpPr txBox="1"/>
            <p:nvPr/>
          </p:nvSpPr>
          <p:spPr>
            <a:xfrm rot="2693041">
              <a:off x="10949457" y="2430606"/>
              <a:ext cx="1090730" cy="36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F34EF25E-1832-5436-75B5-5219A76D8650}"/>
                </a:ext>
              </a:extLst>
            </p:cNvPr>
            <p:cNvSpPr/>
            <p:nvPr/>
          </p:nvSpPr>
          <p:spPr>
            <a:xfrm>
              <a:off x="2925577" y="2034737"/>
              <a:ext cx="3475216" cy="6789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ginal STG Model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812FD75-8AFA-5B74-3FBC-F243A5AFEEDB}"/>
                </a:ext>
              </a:extLst>
            </p:cNvPr>
            <p:cNvSpPr/>
            <p:nvPr/>
          </p:nvSpPr>
          <p:spPr>
            <a:xfrm>
              <a:off x="2924298" y="4376478"/>
              <a:ext cx="2366312" cy="6789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Adapter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76E24F2F-FF05-1923-00D0-EA767283C09E}"/>
                </a:ext>
              </a:extLst>
            </p:cNvPr>
            <p:cNvSpPr/>
            <p:nvPr/>
          </p:nvSpPr>
          <p:spPr>
            <a:xfrm>
              <a:off x="7097126" y="4376310"/>
              <a:ext cx="1360728" cy="6812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oftmax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2BC7C4C-0AC4-5C1A-8F03-77E0B21D4EB4}"/>
                </a:ext>
              </a:extLst>
            </p:cNvPr>
            <p:cNvSpPr/>
            <p:nvPr/>
          </p:nvSpPr>
          <p:spPr>
            <a:xfrm>
              <a:off x="5662711" y="4376310"/>
              <a:ext cx="1078518" cy="6812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eLU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8408654-F6AD-BBE8-0A1C-8D9F7D2A11F8}"/>
                </a:ext>
              </a:extLst>
            </p:cNvPr>
            <p:cNvSpPr txBox="1"/>
            <p:nvPr/>
          </p:nvSpPr>
          <p:spPr>
            <a:xfrm>
              <a:off x="7468596" y="3539447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fine-tune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A439FD2-23F3-133C-9AB2-034953F67D48}"/>
                </a:ext>
              </a:extLst>
            </p:cNvPr>
            <p:cNvCxnSpPr>
              <a:cxnSpLocks/>
              <a:stCxn id="113" idx="3"/>
              <a:endCxn id="115" idx="1"/>
            </p:cNvCxnSpPr>
            <p:nvPr/>
          </p:nvCxnSpPr>
          <p:spPr>
            <a:xfrm>
              <a:off x="5290610" y="4715951"/>
              <a:ext cx="372101" cy="9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D5BDF5F9-098F-6E62-FD8F-7B8B037D013B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>
              <a:off x="6741229" y="4716918"/>
              <a:ext cx="3558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1F996B7-7995-D50B-003B-62E8AB9E0F5D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4107455" y="2726503"/>
              <a:ext cx="0" cy="4588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连接符: 曲线 120">
              <a:extLst>
                <a:ext uri="{FF2B5EF4-FFF2-40B4-BE49-F238E27FC236}">
                  <a16:creationId xmlns:a16="http://schemas.microsoft.com/office/drawing/2014/main" id="{5D876998-CE71-3836-E1FE-B67881278558}"/>
                </a:ext>
              </a:extLst>
            </p:cNvPr>
            <p:cNvCxnSpPr>
              <a:cxnSpLocks/>
              <a:stCxn id="114" idx="3"/>
              <a:endCxn id="56" idx="4"/>
            </p:cNvCxnSpPr>
            <p:nvPr/>
          </p:nvCxnSpPr>
          <p:spPr>
            <a:xfrm flipH="1" flipV="1">
              <a:off x="7736301" y="2722470"/>
              <a:ext cx="721553" cy="1994447"/>
            </a:xfrm>
            <a:prstGeom prst="curvedConnector4">
              <a:avLst>
                <a:gd name="adj1" fmla="val -42170"/>
                <a:gd name="adj2" fmla="val 5853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5462A531-A87F-7EEA-67A7-3C98AABF1CC1}"/>
                </a:ext>
              </a:extLst>
            </p:cNvPr>
            <p:cNvCxnSpPr>
              <a:cxnSpLocks/>
              <a:stCxn id="112" idx="3"/>
              <a:endCxn id="56" idx="2"/>
            </p:cNvCxnSpPr>
            <p:nvPr/>
          </p:nvCxnSpPr>
          <p:spPr>
            <a:xfrm>
              <a:off x="6400793" y="2374211"/>
              <a:ext cx="974179" cy="76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A96E1EA6-AFCE-2A6C-5724-910DE313A831}"/>
                </a:ext>
              </a:extLst>
            </p:cNvPr>
            <p:cNvCxnSpPr>
              <a:cxnSpLocks/>
              <a:stCxn id="56" idx="6"/>
              <a:endCxn id="94" idx="1"/>
            </p:cNvCxnSpPr>
            <p:nvPr/>
          </p:nvCxnSpPr>
          <p:spPr>
            <a:xfrm>
              <a:off x="8097629" y="2381863"/>
              <a:ext cx="2212745" cy="10709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连接符: 曲线 123">
              <a:extLst>
                <a:ext uri="{FF2B5EF4-FFF2-40B4-BE49-F238E27FC236}">
                  <a16:creationId xmlns:a16="http://schemas.microsoft.com/office/drawing/2014/main" id="{94B21A7E-BFA8-3C13-D7D2-29DC49AFB314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1774620" y="2366847"/>
              <a:ext cx="1149678" cy="10940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1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F9C1DA3-C784-0E56-77EA-5218BE29628C}"/>
              </a:ext>
            </a:extLst>
          </p:cNvPr>
          <p:cNvSpPr/>
          <p:nvPr/>
        </p:nvSpPr>
        <p:spPr>
          <a:xfrm>
            <a:off x="5340893" y="743018"/>
            <a:ext cx="3414556" cy="3626839"/>
          </a:xfrm>
          <a:prstGeom prst="roundRect">
            <a:avLst>
              <a:gd name="adj" fmla="val 302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5774D4-4086-FDA5-24DA-B11E765109D9}"/>
              </a:ext>
            </a:extLst>
          </p:cNvPr>
          <p:cNvGrpSpPr/>
          <p:nvPr/>
        </p:nvGrpSpPr>
        <p:grpSpPr>
          <a:xfrm>
            <a:off x="2371725" y="619675"/>
            <a:ext cx="2460937" cy="4682665"/>
            <a:chOff x="2371725" y="1379510"/>
            <a:chExt cx="1942872" cy="388748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AB89A15-AEE5-8444-28AC-1E80A743D2D3}"/>
                </a:ext>
              </a:extLst>
            </p:cNvPr>
            <p:cNvSpPr/>
            <p:nvPr/>
          </p:nvSpPr>
          <p:spPr>
            <a:xfrm>
              <a:off x="2555246" y="1825043"/>
              <a:ext cx="1504949" cy="27241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5F9D468-0E8D-0A18-E014-9F13EE778E65}"/>
                </a:ext>
              </a:extLst>
            </p:cNvPr>
            <p:cNvSpPr/>
            <p:nvPr/>
          </p:nvSpPr>
          <p:spPr>
            <a:xfrm>
              <a:off x="2459079" y="1907884"/>
              <a:ext cx="1504949" cy="27241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42F5F359-6D4E-BEC1-9854-3DAFCE6CFF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680" y="2522420"/>
              <a:ext cx="312515" cy="854026"/>
            </a:xfrm>
            <a:prstGeom prst="bentConnector3">
              <a:avLst>
                <a:gd name="adj1" fmla="val -57909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958CA8F-6D82-8ED5-1CB8-2A1F1919EC77}"/>
                </a:ext>
              </a:extLst>
            </p:cNvPr>
            <p:cNvSpPr/>
            <p:nvPr/>
          </p:nvSpPr>
          <p:spPr>
            <a:xfrm>
              <a:off x="2371725" y="1990725"/>
              <a:ext cx="1504949" cy="27241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66BEDC-0483-A17F-CFDE-2F8905FF5293}"/>
                </a:ext>
              </a:extLst>
            </p:cNvPr>
            <p:cNvSpPr/>
            <p:nvPr/>
          </p:nvSpPr>
          <p:spPr>
            <a:xfrm>
              <a:off x="2629213" y="2143127"/>
              <a:ext cx="1022300" cy="545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NALL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6775614-2F59-B943-B738-0672E348279C}"/>
                </a:ext>
              </a:extLst>
            </p:cNvPr>
            <p:cNvSpPr/>
            <p:nvPr/>
          </p:nvSpPr>
          <p:spPr>
            <a:xfrm>
              <a:off x="2629211" y="2757321"/>
              <a:ext cx="1022301" cy="545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AC0D10-99AE-C519-9371-CED65CC39EFC}"/>
                </a:ext>
              </a:extLst>
            </p:cNvPr>
            <p:cNvSpPr txBox="1"/>
            <p:nvPr/>
          </p:nvSpPr>
          <p:spPr>
            <a:xfrm>
              <a:off x="2768625" y="1379510"/>
              <a:ext cx="743472" cy="306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</a:t>
              </a:r>
              <a:endParaRPr lang="en-HK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C1D642-4F02-256A-CCB1-BB826B432F36}"/>
                </a:ext>
              </a:extLst>
            </p:cNvPr>
            <p:cNvSpPr/>
            <p:nvPr/>
          </p:nvSpPr>
          <p:spPr>
            <a:xfrm>
              <a:off x="2629211" y="3376446"/>
              <a:ext cx="1022301" cy="545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</a:t>
              </a:r>
            </a:p>
            <a:p>
              <a:pPr algn="ctr"/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80A5D-5D11-BDE1-CEBF-23F7107729D1}"/>
                </a:ext>
              </a:extLst>
            </p:cNvPr>
            <p:cNvSpPr/>
            <p:nvPr/>
          </p:nvSpPr>
          <p:spPr>
            <a:xfrm>
              <a:off x="2629211" y="3995571"/>
              <a:ext cx="1022301" cy="545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7F6F62-E726-8B4A-BB14-7FA9E806D6DC}"/>
                </a:ext>
              </a:extLst>
            </p:cNvPr>
            <p:cNvSpPr txBox="1"/>
            <p:nvPr/>
          </p:nvSpPr>
          <p:spPr>
            <a:xfrm>
              <a:off x="2674674" y="4960380"/>
              <a:ext cx="899049" cy="306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HK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49A2D5E-199E-61BF-A50F-4F664F3AA27E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>
              <a:off x="3140361" y="1686124"/>
              <a:ext cx="2" cy="457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87DE424-3550-483F-0FC0-47CCCA6C3C1C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3124199" y="4714874"/>
              <a:ext cx="1" cy="245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8A8D80D-4144-3809-D2EA-B0F263758822}"/>
                </a:ext>
              </a:extLst>
            </p:cNvPr>
            <p:cNvCxnSpPr>
              <a:stCxn id="5" idx="3"/>
              <a:endCxn id="8" idx="3"/>
            </p:cNvCxnSpPr>
            <p:nvPr/>
          </p:nvCxnSpPr>
          <p:spPr>
            <a:xfrm flipH="1" flipV="1">
              <a:off x="3651513" y="2415933"/>
              <a:ext cx="312515" cy="854026"/>
            </a:xfrm>
            <a:prstGeom prst="bentConnector3">
              <a:avLst>
                <a:gd name="adj1" fmla="val -57909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FD9BE19-DCC4-EE65-BFC0-B03F026BEA4C}"/>
                </a:ext>
              </a:extLst>
            </p:cNvPr>
            <p:cNvSpPr txBox="1"/>
            <p:nvPr/>
          </p:nvSpPr>
          <p:spPr>
            <a:xfrm rot="5400000">
              <a:off x="3617969" y="4069847"/>
              <a:ext cx="105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layers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493125E-917C-2CDC-ABDC-92E9F8CA5044}"/>
              </a:ext>
            </a:extLst>
          </p:cNvPr>
          <p:cNvCxnSpPr>
            <a:cxnSpLocks/>
          </p:cNvCxnSpPr>
          <p:nvPr/>
        </p:nvCxnSpPr>
        <p:spPr>
          <a:xfrm>
            <a:off x="4906645" y="619675"/>
            <a:ext cx="0" cy="4524529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ADA0E2-4DEE-E849-A118-A0C31D827419}"/>
              </a:ext>
            </a:extLst>
          </p:cNvPr>
          <p:cNvCxnSpPr>
            <a:cxnSpLocks/>
          </p:cNvCxnSpPr>
          <p:nvPr/>
        </p:nvCxnSpPr>
        <p:spPr>
          <a:xfrm flipV="1">
            <a:off x="3992765" y="797433"/>
            <a:ext cx="1337434" cy="693881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9B63ED8-79D0-0CD5-3A97-2755977B2FBD}"/>
              </a:ext>
            </a:extLst>
          </p:cNvPr>
          <p:cNvCxnSpPr>
            <a:cxnSpLocks/>
          </p:cNvCxnSpPr>
          <p:nvPr/>
        </p:nvCxnSpPr>
        <p:spPr>
          <a:xfrm>
            <a:off x="3992765" y="2148530"/>
            <a:ext cx="1348109" cy="2165919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2055523-C29F-5485-3D80-BAFF7210758A}"/>
                  </a:ext>
                </a:extLst>
              </p:cNvPr>
              <p:cNvSpPr/>
              <p:nvPr/>
            </p:nvSpPr>
            <p:spPr>
              <a:xfrm>
                <a:off x="5388582" y="1054546"/>
                <a:ext cx="1890396" cy="48494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2055523-C29F-5485-3D80-BAFF72107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82" y="1054546"/>
                <a:ext cx="1890396" cy="4849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D5B7F531-8855-BFFB-F708-C7D4E09D4C70}"/>
                  </a:ext>
                </a:extLst>
              </p:cNvPr>
              <p:cNvSpPr/>
              <p:nvPr/>
            </p:nvSpPr>
            <p:spPr>
              <a:xfrm>
                <a:off x="7354071" y="1054545"/>
                <a:ext cx="871092" cy="48494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D5B7F531-8855-BFFB-F708-C7D4E09D4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71" y="1054545"/>
                <a:ext cx="871092" cy="4849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大括号 30">
            <a:extLst>
              <a:ext uri="{FF2B5EF4-FFF2-40B4-BE49-F238E27FC236}">
                <a16:creationId xmlns:a16="http://schemas.microsoft.com/office/drawing/2014/main" id="{75F1640A-11FD-AF91-946C-F16F8B669DCE}"/>
              </a:ext>
            </a:extLst>
          </p:cNvPr>
          <p:cNvSpPr/>
          <p:nvPr/>
        </p:nvSpPr>
        <p:spPr>
          <a:xfrm>
            <a:off x="8225163" y="1054545"/>
            <a:ext cx="252150" cy="4849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C0578-BC8F-50F9-80E3-4C990F7683C0}"/>
              </a:ext>
            </a:extLst>
          </p:cNvPr>
          <p:cNvSpPr txBox="1"/>
          <p:nvPr/>
        </p:nvSpPr>
        <p:spPr>
          <a:xfrm>
            <a:off x="8477313" y="1112350"/>
            <a:ext cx="278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11ACD6-9351-85B6-F85F-539A40202F8E}"/>
              </a:ext>
            </a:extLst>
          </p:cNvPr>
          <p:cNvSpPr txBox="1"/>
          <p:nvPr/>
        </p:nvSpPr>
        <p:spPr>
          <a:xfrm>
            <a:off x="7612993" y="743018"/>
            <a:ext cx="278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1D329D-358E-8C62-E7B5-195B6152D62D}"/>
              </a:ext>
            </a:extLst>
          </p:cNvPr>
          <p:cNvSpPr txBox="1"/>
          <p:nvPr/>
        </p:nvSpPr>
        <p:spPr>
          <a:xfrm>
            <a:off x="6161055" y="743018"/>
            <a:ext cx="278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CFBDB4D-B6C5-AE52-6CE0-6F9B99559D6A}"/>
                  </a:ext>
                </a:extLst>
              </p:cNvPr>
              <p:cNvSpPr/>
              <p:nvPr/>
            </p:nvSpPr>
            <p:spPr>
              <a:xfrm>
                <a:off x="6342572" y="3077209"/>
                <a:ext cx="1887217" cy="86868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baseline="-250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</m:t>
                    </m:r>
                  </m:oMath>
                </a14:m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 + ∆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en-US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CFBDB4D-B6C5-AE52-6CE0-6F9B99559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572" y="3077209"/>
                <a:ext cx="1887217" cy="86868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E45F38E-581C-CD11-1574-D46498D3F606}"/>
              </a:ext>
            </a:extLst>
          </p:cNvPr>
          <p:cNvSpPr/>
          <p:nvPr/>
        </p:nvSpPr>
        <p:spPr>
          <a:xfrm>
            <a:off x="6306650" y="2312425"/>
            <a:ext cx="1915497" cy="4849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en-US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E1C518F-6B73-7B6E-C490-6BE514D56005}"/>
              </a:ext>
            </a:extLst>
          </p:cNvPr>
          <p:cNvSpPr/>
          <p:nvPr/>
        </p:nvSpPr>
        <p:spPr>
          <a:xfrm>
            <a:off x="5637410" y="2443071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18288" rtlCol="0" anchor="ctr" anchorCtr="1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8CF40FE-9B8A-EA77-A092-70034C2DE903}"/>
              </a:ext>
            </a:extLst>
          </p:cNvPr>
          <p:cNvSpPr/>
          <p:nvPr/>
        </p:nvSpPr>
        <p:spPr>
          <a:xfrm>
            <a:off x="5633398" y="1945968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27432" rtlCol="0" anchor="ctr" anchorCtr="1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D94387E-7031-FD7C-6952-764C0B372905}"/>
              </a:ext>
            </a:extLst>
          </p:cNvPr>
          <p:cNvCxnSpPr>
            <a:cxnSpLocks/>
            <a:stCxn id="29" idx="2"/>
            <a:endCxn id="69" idx="6"/>
          </p:cNvCxnSpPr>
          <p:nvPr/>
        </p:nvCxnSpPr>
        <p:spPr>
          <a:xfrm rot="5400000">
            <a:off x="6565418" y="836069"/>
            <a:ext cx="520780" cy="1927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A9D9280-1062-47E9-488B-995D7BA78A4D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747690" y="1535548"/>
            <a:ext cx="8" cy="41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E1E2650-7533-5F4E-45AC-FA20463B7B89}"/>
              </a:ext>
            </a:extLst>
          </p:cNvPr>
          <p:cNvCxnSpPr>
            <a:cxnSpLocks/>
            <a:stCxn id="69" idx="4"/>
            <a:endCxn id="61" idx="0"/>
          </p:cNvCxnSpPr>
          <p:nvPr/>
        </p:nvCxnSpPr>
        <p:spPr>
          <a:xfrm>
            <a:off x="5747698" y="2174568"/>
            <a:ext cx="4012" cy="26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7689367-2C5F-8A04-0903-7F28F8DD930D}"/>
              </a:ext>
            </a:extLst>
          </p:cNvPr>
          <p:cNvCxnSpPr>
            <a:stCxn id="56" idx="1"/>
            <a:endCxn id="61" idx="6"/>
          </p:cNvCxnSpPr>
          <p:nvPr/>
        </p:nvCxnSpPr>
        <p:spPr>
          <a:xfrm flipH="1">
            <a:off x="5866010" y="2554897"/>
            <a:ext cx="440640" cy="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7A340A92-A714-5EAA-3FCC-CFF1DA243BD0}"/>
              </a:ext>
            </a:extLst>
          </p:cNvPr>
          <p:cNvCxnSpPr>
            <a:cxnSpLocks/>
            <a:stCxn id="61" idx="4"/>
            <a:endCxn id="50" idx="1"/>
          </p:cNvCxnSpPr>
          <p:nvPr/>
        </p:nvCxnSpPr>
        <p:spPr>
          <a:xfrm rot="16200000" flipH="1">
            <a:off x="5627202" y="2796179"/>
            <a:ext cx="839878" cy="590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1A95D4-4A4E-1DAC-8E90-076479BA803C}"/>
              </a:ext>
            </a:extLst>
          </p:cNvPr>
          <p:cNvCxnSpPr>
            <a:cxnSpLocks/>
            <a:stCxn id="61" idx="4"/>
            <a:endCxn id="98" idx="0"/>
          </p:cNvCxnSpPr>
          <p:nvPr/>
        </p:nvCxnSpPr>
        <p:spPr>
          <a:xfrm flipH="1">
            <a:off x="5747690" y="2671671"/>
            <a:ext cx="4020" cy="136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E3102C7A-860E-8ACC-4395-FCC3C3D487D0}"/>
              </a:ext>
            </a:extLst>
          </p:cNvPr>
          <p:cNvSpPr txBox="1"/>
          <p:nvPr/>
        </p:nvSpPr>
        <p:spPr>
          <a:xfrm>
            <a:off x="5459099" y="3270412"/>
            <a:ext cx="1138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endParaRPr lang="en-HK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801BF3A-25A4-7049-31FE-B60ABD51E73E}"/>
              </a:ext>
            </a:extLst>
          </p:cNvPr>
          <p:cNvSpPr txBox="1"/>
          <p:nvPr/>
        </p:nvSpPr>
        <p:spPr>
          <a:xfrm>
            <a:off x="5178300" y="4037450"/>
            <a:ext cx="1138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endParaRPr lang="en-HK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7480B87-32D1-2A0A-CEC2-38DF841C8968}"/>
              </a:ext>
            </a:extLst>
          </p:cNvPr>
          <p:cNvGrpSpPr/>
          <p:nvPr/>
        </p:nvGrpSpPr>
        <p:grpSpPr>
          <a:xfrm>
            <a:off x="-141047" y="584199"/>
            <a:ext cx="12104447" cy="6079067"/>
            <a:chOff x="333086" y="1261306"/>
            <a:chExt cx="10342447" cy="4642219"/>
          </a:xfrm>
        </p:grpSpPr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C5EC1173-C90B-7BE7-59F8-3D77FE3AE10A}"/>
                </a:ext>
              </a:extLst>
            </p:cNvPr>
            <p:cNvSpPr/>
            <p:nvPr/>
          </p:nvSpPr>
          <p:spPr>
            <a:xfrm>
              <a:off x="7450057" y="1738256"/>
              <a:ext cx="3225476" cy="3495678"/>
            </a:xfrm>
            <a:prstGeom prst="roundRect">
              <a:avLst>
                <a:gd name="adj" fmla="val 3024"/>
              </a:avLst>
            </a:prstGeom>
            <a:solidFill>
              <a:schemeClr val="bg1">
                <a:lumMod val="95000"/>
              </a:schemeClr>
            </a:solidFill>
            <a:ln w="1905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414A858B-019B-6BDF-4A27-BF4DB65C45A0}"/>
                </a:ext>
              </a:extLst>
            </p:cNvPr>
            <p:cNvGrpSpPr/>
            <p:nvPr/>
          </p:nvGrpSpPr>
          <p:grpSpPr>
            <a:xfrm>
              <a:off x="4411913" y="1283872"/>
              <a:ext cx="2460937" cy="4615118"/>
              <a:chOff x="2371725" y="1435587"/>
              <a:chExt cx="1942872" cy="3831407"/>
            </a:xfrm>
          </p:grpSpPr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B435F27C-7270-0197-49B7-D392361434B4}"/>
                  </a:ext>
                </a:extLst>
              </p:cNvPr>
              <p:cNvSpPr/>
              <p:nvPr/>
            </p:nvSpPr>
            <p:spPr>
              <a:xfrm>
                <a:off x="2555246" y="1825043"/>
                <a:ext cx="1504949" cy="27241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1D1A0E4D-A173-E31A-8349-6E6937DCECAC}"/>
                  </a:ext>
                </a:extLst>
              </p:cNvPr>
              <p:cNvSpPr/>
              <p:nvPr/>
            </p:nvSpPr>
            <p:spPr>
              <a:xfrm>
                <a:off x="2459079" y="1907884"/>
                <a:ext cx="1504949" cy="27241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连接符: 肘形 130">
                <a:extLst>
                  <a:ext uri="{FF2B5EF4-FFF2-40B4-BE49-F238E27FC236}">
                    <a16:creationId xmlns:a16="http://schemas.microsoft.com/office/drawing/2014/main" id="{9B3C0D94-12A5-11F0-8413-71C843304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680" y="2522420"/>
                <a:ext cx="312515" cy="854026"/>
              </a:xfrm>
              <a:prstGeom prst="bentConnector3">
                <a:avLst>
                  <a:gd name="adj1" fmla="val -57909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B7A842DA-8FF3-97D9-6642-9CCA2CE56DF4}"/>
                  </a:ext>
                </a:extLst>
              </p:cNvPr>
              <p:cNvSpPr/>
              <p:nvPr/>
            </p:nvSpPr>
            <p:spPr>
              <a:xfrm>
                <a:off x="2371725" y="1990725"/>
                <a:ext cx="1504949" cy="27241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8129E463-FFE2-2E2F-6F86-E1CDE4B7C608}"/>
                  </a:ext>
                </a:extLst>
              </p:cNvPr>
              <p:cNvSpPr/>
              <p:nvPr/>
            </p:nvSpPr>
            <p:spPr>
              <a:xfrm>
                <a:off x="2629213" y="2143127"/>
                <a:ext cx="1022300" cy="54561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NALL</a:t>
                </a: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DBF8A521-5FD5-40A1-EDEA-BE1C7CADBA50}"/>
                  </a:ext>
                </a:extLst>
              </p:cNvPr>
              <p:cNvSpPr/>
              <p:nvPr/>
            </p:nvSpPr>
            <p:spPr>
              <a:xfrm>
                <a:off x="2629211" y="2757321"/>
                <a:ext cx="1022301" cy="5456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</a:t>
                </a: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B1565BC-BE77-2D7C-7C17-B718817E0391}"/>
                  </a:ext>
                </a:extLst>
              </p:cNvPr>
              <p:cNvSpPr txBox="1"/>
              <p:nvPr/>
            </p:nvSpPr>
            <p:spPr>
              <a:xfrm>
                <a:off x="2768625" y="1435587"/>
                <a:ext cx="743472" cy="30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</a:t>
                </a:r>
                <a:endParaRPr lang="en-HK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7FAF205E-E6FD-2344-8615-FA6E335880F1}"/>
                  </a:ext>
                </a:extLst>
              </p:cNvPr>
              <p:cNvSpPr/>
              <p:nvPr/>
            </p:nvSpPr>
            <p:spPr>
              <a:xfrm>
                <a:off x="2629211" y="3376446"/>
                <a:ext cx="1022301" cy="5456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Leaky</a:t>
                </a:r>
              </a:p>
              <a:p>
                <a:pPr algn="ctr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296437E9-336B-50A8-59A3-2D655B73CAC7}"/>
                  </a:ext>
                </a:extLst>
              </p:cNvPr>
              <p:cNvSpPr/>
              <p:nvPr/>
            </p:nvSpPr>
            <p:spPr>
              <a:xfrm>
                <a:off x="2629211" y="3995571"/>
                <a:ext cx="1022301" cy="5456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CF55DCDA-2B6C-9F40-E72B-92C545FBFD4A}"/>
                  </a:ext>
                </a:extLst>
              </p:cNvPr>
              <p:cNvSpPr txBox="1"/>
              <p:nvPr/>
            </p:nvSpPr>
            <p:spPr>
              <a:xfrm>
                <a:off x="2674674" y="4960380"/>
                <a:ext cx="899049" cy="30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</a:t>
                </a:r>
                <a:endParaRPr lang="en-HK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6E40B6F6-7B41-007C-9141-441F8E1D7D44}"/>
                  </a:ext>
                </a:extLst>
              </p:cNvPr>
              <p:cNvCxnSpPr>
                <a:cxnSpLocks/>
                <a:stCxn id="135" idx="2"/>
                <a:endCxn id="133" idx="0"/>
              </p:cNvCxnSpPr>
              <p:nvPr/>
            </p:nvCxnSpPr>
            <p:spPr>
              <a:xfrm>
                <a:off x="3140361" y="1742201"/>
                <a:ext cx="2" cy="4009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E4C098B0-D22C-CC6E-A61E-236879E10C4B}"/>
                  </a:ext>
                </a:extLst>
              </p:cNvPr>
              <p:cNvCxnSpPr>
                <a:cxnSpLocks/>
                <a:stCxn id="132" idx="2"/>
                <a:endCxn id="138" idx="0"/>
              </p:cNvCxnSpPr>
              <p:nvPr/>
            </p:nvCxnSpPr>
            <p:spPr>
              <a:xfrm flipH="1">
                <a:off x="3124199" y="4714874"/>
                <a:ext cx="1" cy="24550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连接符: 肘形 140">
                <a:extLst>
                  <a:ext uri="{FF2B5EF4-FFF2-40B4-BE49-F238E27FC236}">
                    <a16:creationId xmlns:a16="http://schemas.microsoft.com/office/drawing/2014/main" id="{1E6D8FCB-D905-7B7F-4FBC-AE1E4E7A0197}"/>
                  </a:ext>
                </a:extLst>
              </p:cNvPr>
              <p:cNvCxnSpPr>
                <a:stCxn id="130" idx="3"/>
                <a:endCxn id="133" idx="3"/>
              </p:cNvCxnSpPr>
              <p:nvPr/>
            </p:nvCxnSpPr>
            <p:spPr>
              <a:xfrm flipH="1" flipV="1">
                <a:off x="3651513" y="2415933"/>
                <a:ext cx="312515" cy="854026"/>
              </a:xfrm>
              <a:prstGeom prst="bentConnector3">
                <a:avLst>
                  <a:gd name="adj1" fmla="val -57909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1713634-E48B-E6E2-6318-13089192860F}"/>
                  </a:ext>
                </a:extLst>
              </p:cNvPr>
              <p:cNvSpPr txBox="1"/>
              <p:nvPr/>
            </p:nvSpPr>
            <p:spPr>
              <a:xfrm rot="5400000">
                <a:off x="3617969" y="4069847"/>
                <a:ext cx="10547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layers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55244237-962C-14DF-3C8C-F68A19F4C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9400" y="1763326"/>
              <a:ext cx="1462538" cy="372812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70761AE2-807D-6A03-D7DC-F183B6DD4A9A}"/>
                </a:ext>
              </a:extLst>
            </p:cNvPr>
            <p:cNvCxnSpPr>
              <a:cxnSpLocks/>
            </p:cNvCxnSpPr>
            <p:nvPr/>
          </p:nvCxnSpPr>
          <p:spPr>
            <a:xfrm>
              <a:off x="6042194" y="2793354"/>
              <a:ext cx="1363237" cy="234921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17BB25D2-5976-F899-323B-098651A42E3E}"/>
                    </a:ext>
                  </a:extLst>
                </p:cNvPr>
                <p:cNvSpPr/>
                <p:nvPr/>
              </p:nvSpPr>
              <p:spPr>
                <a:xfrm>
                  <a:off x="7547791" y="2157132"/>
                  <a:ext cx="1890396" cy="48494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</m:rad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</m:rad>
                          </m:e>
                        </m:d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17BB25D2-5976-F899-323B-098651A42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791" y="2157132"/>
                  <a:ext cx="1890396" cy="48494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: 圆角 146">
                  <a:extLst>
                    <a:ext uri="{FF2B5EF4-FFF2-40B4-BE49-F238E27FC236}">
                      <a16:creationId xmlns:a16="http://schemas.microsoft.com/office/drawing/2014/main" id="{CC33C7D6-0E2B-FC51-EED4-21E0017B4B84}"/>
                    </a:ext>
                  </a:extLst>
                </p:cNvPr>
                <p:cNvSpPr/>
                <p:nvPr/>
              </p:nvSpPr>
              <p:spPr>
                <a:xfrm>
                  <a:off x="9513280" y="2157131"/>
                  <a:ext cx="871092" cy="48494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" name="矩形: 圆角 146">
                  <a:extLst>
                    <a:ext uri="{FF2B5EF4-FFF2-40B4-BE49-F238E27FC236}">
                      <a16:creationId xmlns:a16="http://schemas.microsoft.com/office/drawing/2014/main" id="{CC33C7D6-0E2B-FC51-EED4-21E0017B4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80" y="2157131"/>
                  <a:ext cx="871092" cy="48494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ABEFF66-2643-DF39-58D0-F5AA8D9E580A}"/>
                </a:ext>
              </a:extLst>
            </p:cNvPr>
            <p:cNvSpPr txBox="1"/>
            <p:nvPr/>
          </p:nvSpPr>
          <p:spPr>
            <a:xfrm>
              <a:off x="10365139" y="2157131"/>
              <a:ext cx="2781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3E0ECAB-5C39-2106-0A36-E534C3FDABA4}"/>
                </a:ext>
              </a:extLst>
            </p:cNvPr>
            <p:cNvSpPr txBox="1"/>
            <p:nvPr/>
          </p:nvSpPr>
          <p:spPr>
            <a:xfrm>
              <a:off x="9772202" y="1845604"/>
              <a:ext cx="2781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5A91F249-9537-632F-4CA2-46DC82D9F663}"/>
                </a:ext>
              </a:extLst>
            </p:cNvPr>
            <p:cNvSpPr txBox="1"/>
            <p:nvPr/>
          </p:nvSpPr>
          <p:spPr>
            <a:xfrm>
              <a:off x="8320264" y="1845604"/>
              <a:ext cx="2781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: 圆角 151">
                  <a:extLst>
                    <a:ext uri="{FF2B5EF4-FFF2-40B4-BE49-F238E27FC236}">
                      <a16:creationId xmlns:a16="http://schemas.microsoft.com/office/drawing/2014/main" id="{8F957924-F0D7-CBE6-A586-799C0609C633}"/>
                    </a:ext>
                  </a:extLst>
                </p:cNvPr>
                <p:cNvSpPr/>
                <p:nvPr/>
              </p:nvSpPr>
              <p:spPr>
                <a:xfrm>
                  <a:off x="8501781" y="4179795"/>
                  <a:ext cx="1887217" cy="86868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i="1" baseline="-250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</m:t>
                      </m:r>
                    </m:oMath>
                  </a14:m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Times New Roman" panose="02020603050405020304" pitchFamily="18" charset="0"/>
                    </a:rPr>
                    <a:t> + ∆</a:t>
                  </a:r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j-lt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2" name="矩形: 圆角 151">
                  <a:extLst>
                    <a:ext uri="{FF2B5EF4-FFF2-40B4-BE49-F238E27FC236}">
                      <a16:creationId xmlns:a16="http://schemas.microsoft.com/office/drawing/2014/main" id="{8F957924-F0D7-CBE6-A586-799C0609C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781" y="4179795"/>
                  <a:ext cx="1887217" cy="86868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7309AB99-5CB4-5E48-6BE3-8318E6D618C8}"/>
                </a:ext>
              </a:extLst>
            </p:cNvPr>
            <p:cNvSpPr/>
            <p:nvPr/>
          </p:nvSpPr>
          <p:spPr>
            <a:xfrm>
              <a:off x="8456966" y="3608841"/>
              <a:ext cx="1915497" cy="4849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en-US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ADB835F-3756-2E0E-DA96-717BF23732F1}"/>
                </a:ext>
              </a:extLst>
            </p:cNvPr>
            <p:cNvSpPr/>
            <p:nvPr/>
          </p:nvSpPr>
          <p:spPr>
            <a:xfrm>
              <a:off x="7792607" y="3048554"/>
              <a:ext cx="228600" cy="2286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连接符: 肘形 155">
              <a:extLst>
                <a:ext uri="{FF2B5EF4-FFF2-40B4-BE49-F238E27FC236}">
                  <a16:creationId xmlns:a16="http://schemas.microsoft.com/office/drawing/2014/main" id="{3332CACB-AF90-8FAD-32F6-C4D76B67693A}"/>
                </a:ext>
              </a:extLst>
            </p:cNvPr>
            <p:cNvCxnSpPr>
              <a:cxnSpLocks/>
              <a:stCxn id="147" idx="2"/>
              <a:endCxn id="16" idx="6"/>
            </p:cNvCxnSpPr>
            <p:nvPr/>
          </p:nvCxnSpPr>
          <p:spPr>
            <a:xfrm rot="5400000">
              <a:off x="8722148" y="1990172"/>
              <a:ext cx="574776" cy="187858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DB860A51-C686-DFE8-46C5-A6B42BDFC43F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7904741" y="2638134"/>
              <a:ext cx="2158" cy="410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F1627B08-6079-2E79-CB09-A5B5B52B66F2}"/>
                </a:ext>
              </a:extLst>
            </p:cNvPr>
            <p:cNvCxnSpPr>
              <a:cxnSpLocks/>
              <a:stCxn id="155" idx="4"/>
              <a:endCxn id="17" idx="0"/>
            </p:cNvCxnSpPr>
            <p:nvPr/>
          </p:nvCxnSpPr>
          <p:spPr>
            <a:xfrm>
              <a:off x="7906907" y="3277154"/>
              <a:ext cx="710" cy="4064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2BA12C57-1025-C3FF-EB7A-FA81061FBFA2}"/>
                </a:ext>
              </a:extLst>
            </p:cNvPr>
            <p:cNvCxnSpPr>
              <a:cxnSpLocks/>
              <a:stCxn id="153" idx="1"/>
              <a:endCxn id="17" idx="6"/>
            </p:cNvCxnSpPr>
            <p:nvPr/>
          </p:nvCxnSpPr>
          <p:spPr>
            <a:xfrm flipH="1">
              <a:off x="8065273" y="3851313"/>
              <a:ext cx="391693" cy="6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连接符: 肘形 159">
              <a:extLst>
                <a:ext uri="{FF2B5EF4-FFF2-40B4-BE49-F238E27FC236}">
                  <a16:creationId xmlns:a16="http://schemas.microsoft.com/office/drawing/2014/main" id="{002B72F3-15B6-46CB-681F-18B60FDC5E8E}"/>
                </a:ext>
              </a:extLst>
            </p:cNvPr>
            <p:cNvCxnSpPr>
              <a:cxnSpLocks/>
              <a:endCxn id="152" idx="1"/>
            </p:cNvCxnSpPr>
            <p:nvPr/>
          </p:nvCxnSpPr>
          <p:spPr>
            <a:xfrm rot="16200000" flipH="1">
              <a:off x="7786411" y="3898765"/>
              <a:ext cx="839878" cy="5908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647D7AED-858A-02C2-69D4-7FE7E9F249D2}"/>
                </a:ext>
              </a:extLst>
            </p:cNvPr>
            <p:cNvCxnSpPr>
              <a:cxnSpLocks/>
              <a:stCxn id="17" idx="4"/>
              <a:endCxn id="9" idx="0"/>
            </p:cNvCxnSpPr>
            <p:nvPr/>
          </p:nvCxnSpPr>
          <p:spPr>
            <a:xfrm flipH="1">
              <a:off x="7906899" y="4020226"/>
              <a:ext cx="718" cy="15139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8726528D-DF5E-3447-B748-9EECD09FD283}"/>
                </a:ext>
              </a:extLst>
            </p:cNvPr>
            <p:cNvSpPr txBox="1"/>
            <p:nvPr/>
          </p:nvSpPr>
          <p:spPr>
            <a:xfrm>
              <a:off x="7618308" y="4372998"/>
              <a:ext cx="11387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</a:t>
              </a:r>
              <a:endParaRPr lang="en-HK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矩形: 圆角 290">
              <a:extLst>
                <a:ext uri="{FF2B5EF4-FFF2-40B4-BE49-F238E27FC236}">
                  <a16:creationId xmlns:a16="http://schemas.microsoft.com/office/drawing/2014/main" id="{EB646A00-C805-F45D-9DD3-76159DF4BCC5}"/>
                </a:ext>
              </a:extLst>
            </p:cNvPr>
            <p:cNvSpPr/>
            <p:nvPr/>
          </p:nvSpPr>
          <p:spPr>
            <a:xfrm>
              <a:off x="595816" y="1833030"/>
              <a:ext cx="3038217" cy="3400302"/>
            </a:xfrm>
            <a:prstGeom prst="roundRect">
              <a:avLst>
                <a:gd name="adj" fmla="val 4341"/>
              </a:avLst>
            </a:prstGeom>
            <a:solidFill>
              <a:schemeClr val="bg1">
                <a:lumMod val="95000"/>
              </a:schemeClr>
            </a:solidFill>
            <a:ln w="190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BBFA46AE-3F41-88CE-ABBA-F2B3F6CF62CB}"/>
                </a:ext>
              </a:extLst>
            </p:cNvPr>
            <p:cNvSpPr/>
            <p:nvPr/>
          </p:nvSpPr>
          <p:spPr>
            <a:xfrm>
              <a:off x="1197513" y="2629767"/>
              <a:ext cx="594060" cy="3939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</a:t>
              </a:r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2B61A447-8284-9309-D847-E6671DD557E6}"/>
                </a:ext>
              </a:extLst>
            </p:cNvPr>
            <p:cNvSpPr txBox="1"/>
            <p:nvPr/>
          </p:nvSpPr>
          <p:spPr>
            <a:xfrm>
              <a:off x="1789257" y="2567341"/>
              <a:ext cx="3584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endParaRPr lang="en-US" b="1" dirty="0"/>
            </a:p>
          </p:txBody>
        </p:sp>
        <p:sp>
          <p:nvSpPr>
            <p:cNvPr id="311" name="矩形: 圆角 310">
              <a:extLst>
                <a:ext uri="{FF2B5EF4-FFF2-40B4-BE49-F238E27FC236}">
                  <a16:creationId xmlns:a16="http://schemas.microsoft.com/office/drawing/2014/main" id="{A197149A-7788-16B6-713D-36DCCE11BEA9}"/>
                </a:ext>
              </a:extLst>
            </p:cNvPr>
            <p:cNvSpPr/>
            <p:nvPr/>
          </p:nvSpPr>
          <p:spPr>
            <a:xfrm>
              <a:off x="2180766" y="2626598"/>
              <a:ext cx="594060" cy="3939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</a:t>
              </a:r>
            </a:p>
          </p:txBody>
        </p:sp>
        <p:sp>
          <p:nvSpPr>
            <p:cNvPr id="312" name="矩形: 圆角 311">
              <a:extLst>
                <a:ext uri="{FF2B5EF4-FFF2-40B4-BE49-F238E27FC236}">
                  <a16:creationId xmlns:a16="http://schemas.microsoft.com/office/drawing/2014/main" id="{328AA999-517D-6D30-D215-99B5D52326CC}"/>
                </a:ext>
              </a:extLst>
            </p:cNvPr>
            <p:cNvSpPr/>
            <p:nvPr/>
          </p:nvSpPr>
          <p:spPr>
            <a:xfrm>
              <a:off x="2959614" y="2626598"/>
              <a:ext cx="594060" cy="3939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</a:t>
              </a: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6B9D8A68-4DF6-23FC-59B3-0868A4D75372}"/>
                </a:ext>
              </a:extLst>
            </p:cNvPr>
            <p:cNvSpPr/>
            <p:nvPr/>
          </p:nvSpPr>
          <p:spPr>
            <a:xfrm>
              <a:off x="1585366" y="3364042"/>
              <a:ext cx="1787160" cy="3939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Pool</a:t>
              </a:r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B151B7E6-64B1-18D9-43EA-92304D760BA8}"/>
                </a:ext>
              </a:extLst>
            </p:cNvPr>
            <p:cNvSpPr/>
            <p:nvPr/>
          </p:nvSpPr>
          <p:spPr>
            <a:xfrm>
              <a:off x="736971" y="3388760"/>
              <a:ext cx="331011" cy="33659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椭圆 315">
              <a:extLst>
                <a:ext uri="{FF2B5EF4-FFF2-40B4-BE49-F238E27FC236}">
                  <a16:creationId xmlns:a16="http://schemas.microsoft.com/office/drawing/2014/main" id="{04F0B7F4-8D12-3FE1-15E3-0B1CE98FF11F}"/>
                </a:ext>
              </a:extLst>
            </p:cNvPr>
            <p:cNvSpPr/>
            <p:nvPr/>
          </p:nvSpPr>
          <p:spPr>
            <a:xfrm>
              <a:off x="744821" y="4608603"/>
              <a:ext cx="315312" cy="3365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8" name="矩形: 圆角 377">
              <a:extLst>
                <a:ext uri="{FF2B5EF4-FFF2-40B4-BE49-F238E27FC236}">
                  <a16:creationId xmlns:a16="http://schemas.microsoft.com/office/drawing/2014/main" id="{5EA033E1-550F-6B87-C192-54F2795459FD}"/>
                </a:ext>
              </a:extLst>
            </p:cNvPr>
            <p:cNvSpPr/>
            <p:nvPr/>
          </p:nvSpPr>
          <p:spPr>
            <a:xfrm>
              <a:off x="677010" y="2047266"/>
              <a:ext cx="2876664" cy="3985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ginal STG Model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EFF1DC86-5AAC-4214-33FF-1AD9BB2B7133}"/>
                </a:ext>
              </a:extLst>
            </p:cNvPr>
            <p:cNvSpPr/>
            <p:nvPr/>
          </p:nvSpPr>
          <p:spPr>
            <a:xfrm>
              <a:off x="1586381" y="3952074"/>
              <a:ext cx="1787160" cy="3939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eLU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939CA7D2-BF77-9221-0313-967279A92384}"/>
                </a:ext>
              </a:extLst>
            </p:cNvPr>
            <p:cNvSpPr/>
            <p:nvPr/>
          </p:nvSpPr>
          <p:spPr>
            <a:xfrm>
              <a:off x="1585366" y="4583376"/>
              <a:ext cx="1794169" cy="3939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oftmax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19C826E-1037-ADA3-3CED-9370A88D0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915" y="2053527"/>
              <a:ext cx="1271645" cy="537468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65C71D30-5B3B-C50C-FAA5-D8A2F905CEBE}"/>
                </a:ext>
              </a:extLst>
            </p:cNvPr>
            <p:cNvCxnSpPr>
              <a:cxnSpLocks/>
              <a:stCxn id="312" idx="2"/>
            </p:cNvCxnSpPr>
            <p:nvPr/>
          </p:nvCxnSpPr>
          <p:spPr>
            <a:xfrm>
              <a:off x="3256644" y="3020548"/>
              <a:ext cx="1165380" cy="2027927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连接符: 肘形 382">
              <a:extLst>
                <a:ext uri="{FF2B5EF4-FFF2-40B4-BE49-F238E27FC236}">
                  <a16:creationId xmlns:a16="http://schemas.microsoft.com/office/drawing/2014/main" id="{9532BB26-ECCD-0B6F-949E-D19DC7EC15B5}"/>
                </a:ext>
              </a:extLst>
            </p:cNvPr>
            <p:cNvCxnSpPr>
              <a:cxnSpLocks/>
              <a:stCxn id="312" idx="2"/>
              <a:endCxn id="314" idx="0"/>
            </p:cNvCxnSpPr>
            <p:nvPr/>
          </p:nvCxnSpPr>
          <p:spPr>
            <a:xfrm rot="5400000">
              <a:off x="2696048" y="2803446"/>
              <a:ext cx="343494" cy="777698"/>
            </a:xfrm>
            <a:prstGeom prst="bentConnector3">
              <a:avLst>
                <a:gd name="adj1" fmla="val 5013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连接符: 肘形 385">
              <a:extLst>
                <a:ext uri="{FF2B5EF4-FFF2-40B4-BE49-F238E27FC236}">
                  <a16:creationId xmlns:a16="http://schemas.microsoft.com/office/drawing/2014/main" id="{822A7422-5811-C278-AE57-37EC53B8D1F8}"/>
                </a:ext>
              </a:extLst>
            </p:cNvPr>
            <p:cNvCxnSpPr>
              <a:cxnSpLocks/>
              <a:stCxn id="311" idx="2"/>
              <a:endCxn id="314" idx="0"/>
            </p:cNvCxnSpPr>
            <p:nvPr/>
          </p:nvCxnSpPr>
          <p:spPr>
            <a:xfrm rot="16200000" flipH="1">
              <a:off x="2306624" y="3191720"/>
              <a:ext cx="343494" cy="115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连接符: 肘形 388">
              <a:extLst>
                <a:ext uri="{FF2B5EF4-FFF2-40B4-BE49-F238E27FC236}">
                  <a16:creationId xmlns:a16="http://schemas.microsoft.com/office/drawing/2014/main" id="{669A10AA-76E8-74E2-B032-E32FAC81AF99}"/>
                </a:ext>
              </a:extLst>
            </p:cNvPr>
            <p:cNvCxnSpPr>
              <a:cxnSpLocks/>
              <a:stCxn id="307" idx="2"/>
              <a:endCxn id="314" idx="0"/>
            </p:cNvCxnSpPr>
            <p:nvPr/>
          </p:nvCxnSpPr>
          <p:spPr>
            <a:xfrm rot="16200000" flipH="1">
              <a:off x="1816582" y="2701677"/>
              <a:ext cx="340325" cy="984403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箭头连接符 409">
              <a:extLst>
                <a:ext uri="{FF2B5EF4-FFF2-40B4-BE49-F238E27FC236}">
                  <a16:creationId xmlns:a16="http://schemas.microsoft.com/office/drawing/2014/main" id="{B8CED1B4-78F2-12E2-BC1D-C817E3D6CDEE}"/>
                </a:ext>
              </a:extLst>
            </p:cNvPr>
            <p:cNvCxnSpPr>
              <a:cxnSpLocks/>
              <a:endCxn id="315" idx="0"/>
            </p:cNvCxnSpPr>
            <p:nvPr/>
          </p:nvCxnSpPr>
          <p:spPr>
            <a:xfrm>
              <a:off x="902477" y="2445822"/>
              <a:ext cx="0" cy="9429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箭头连接符 411">
              <a:extLst>
                <a:ext uri="{FF2B5EF4-FFF2-40B4-BE49-F238E27FC236}">
                  <a16:creationId xmlns:a16="http://schemas.microsoft.com/office/drawing/2014/main" id="{1C76E7AE-068C-9D6B-B305-7992950D0160}"/>
                </a:ext>
              </a:extLst>
            </p:cNvPr>
            <p:cNvCxnSpPr>
              <a:cxnSpLocks/>
              <a:stCxn id="314" idx="2"/>
              <a:endCxn id="379" idx="0"/>
            </p:cNvCxnSpPr>
            <p:nvPr/>
          </p:nvCxnSpPr>
          <p:spPr>
            <a:xfrm>
              <a:off x="2478946" y="3757992"/>
              <a:ext cx="1015" cy="1940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A0EFD5AC-1359-2BD9-F0F8-406064BD33A9}"/>
                </a:ext>
              </a:extLst>
            </p:cNvPr>
            <p:cNvCxnSpPr>
              <a:cxnSpLocks/>
              <a:stCxn id="379" idx="2"/>
              <a:endCxn id="380" idx="0"/>
            </p:cNvCxnSpPr>
            <p:nvPr/>
          </p:nvCxnSpPr>
          <p:spPr>
            <a:xfrm>
              <a:off x="2479961" y="4346024"/>
              <a:ext cx="2490" cy="2373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8" name="文本框 477">
              <a:extLst>
                <a:ext uri="{FF2B5EF4-FFF2-40B4-BE49-F238E27FC236}">
                  <a16:creationId xmlns:a16="http://schemas.microsoft.com/office/drawing/2014/main" id="{5F217873-69BC-BC61-AE45-D9B5BABF7622}"/>
                </a:ext>
              </a:extLst>
            </p:cNvPr>
            <p:cNvSpPr txBox="1"/>
            <p:nvPr/>
          </p:nvSpPr>
          <p:spPr>
            <a:xfrm>
              <a:off x="435284" y="1286280"/>
              <a:ext cx="941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</a:t>
              </a:r>
              <a:endParaRPr lang="en-HK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文本框 481">
              <a:extLst>
                <a:ext uri="{FF2B5EF4-FFF2-40B4-BE49-F238E27FC236}">
                  <a16:creationId xmlns:a16="http://schemas.microsoft.com/office/drawing/2014/main" id="{3A735F06-B924-F51A-D44B-F475362C9213}"/>
                </a:ext>
              </a:extLst>
            </p:cNvPr>
            <p:cNvSpPr txBox="1"/>
            <p:nvPr/>
          </p:nvSpPr>
          <p:spPr>
            <a:xfrm>
              <a:off x="333086" y="5530013"/>
              <a:ext cx="1138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HK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3" name="直接箭头连接符 482">
              <a:extLst>
                <a:ext uri="{FF2B5EF4-FFF2-40B4-BE49-F238E27FC236}">
                  <a16:creationId xmlns:a16="http://schemas.microsoft.com/office/drawing/2014/main" id="{CAE67530-B4E5-E199-DEA4-459A13E0E41E}"/>
                </a:ext>
              </a:extLst>
            </p:cNvPr>
            <p:cNvCxnSpPr>
              <a:cxnSpLocks/>
              <a:stCxn id="478" idx="2"/>
            </p:cNvCxnSpPr>
            <p:nvPr/>
          </p:nvCxnSpPr>
          <p:spPr>
            <a:xfrm flipH="1">
              <a:off x="902476" y="1655612"/>
              <a:ext cx="3667" cy="3916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直接箭头连接符 495">
              <a:extLst>
                <a:ext uri="{FF2B5EF4-FFF2-40B4-BE49-F238E27FC236}">
                  <a16:creationId xmlns:a16="http://schemas.microsoft.com/office/drawing/2014/main" id="{FD5284D5-3F52-EC5C-92E2-F27E9BA19187}"/>
                </a:ext>
              </a:extLst>
            </p:cNvPr>
            <p:cNvCxnSpPr>
              <a:cxnSpLocks/>
              <a:stCxn id="315" idx="4"/>
              <a:endCxn id="316" idx="0"/>
            </p:cNvCxnSpPr>
            <p:nvPr/>
          </p:nvCxnSpPr>
          <p:spPr>
            <a:xfrm>
              <a:off x="902477" y="3725352"/>
              <a:ext cx="0" cy="883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直接箭头连接符 505">
              <a:extLst>
                <a:ext uri="{FF2B5EF4-FFF2-40B4-BE49-F238E27FC236}">
                  <a16:creationId xmlns:a16="http://schemas.microsoft.com/office/drawing/2014/main" id="{6828656A-CD83-73E4-31F3-E877EDCE3406}"/>
                </a:ext>
              </a:extLst>
            </p:cNvPr>
            <p:cNvCxnSpPr>
              <a:cxnSpLocks/>
              <a:stCxn id="380" idx="1"/>
              <a:endCxn id="316" idx="6"/>
            </p:cNvCxnSpPr>
            <p:nvPr/>
          </p:nvCxnSpPr>
          <p:spPr>
            <a:xfrm flipH="1" flipV="1">
              <a:off x="1060133" y="4776900"/>
              <a:ext cx="525233" cy="34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直接箭头连接符 515">
              <a:extLst>
                <a:ext uri="{FF2B5EF4-FFF2-40B4-BE49-F238E27FC236}">
                  <a16:creationId xmlns:a16="http://schemas.microsoft.com/office/drawing/2014/main" id="{F87E4F54-43DD-6854-0E7B-D5F695234A12}"/>
                </a:ext>
              </a:extLst>
            </p:cNvPr>
            <p:cNvCxnSpPr>
              <a:cxnSpLocks/>
              <a:stCxn id="316" idx="4"/>
              <a:endCxn id="482" idx="0"/>
            </p:cNvCxnSpPr>
            <p:nvPr/>
          </p:nvCxnSpPr>
          <p:spPr>
            <a:xfrm flipH="1">
              <a:off x="902476" y="4945196"/>
              <a:ext cx="1" cy="5848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9" name="连接符: 肘形 548">
              <a:extLst>
                <a:ext uri="{FF2B5EF4-FFF2-40B4-BE49-F238E27FC236}">
                  <a16:creationId xmlns:a16="http://schemas.microsoft.com/office/drawing/2014/main" id="{6AA9A4A5-E6DE-0B3B-26E0-E1B486BC03E6}"/>
                </a:ext>
              </a:extLst>
            </p:cNvPr>
            <p:cNvCxnSpPr>
              <a:cxnSpLocks/>
              <a:stCxn id="315" idx="6"/>
            </p:cNvCxnSpPr>
            <p:nvPr/>
          </p:nvCxnSpPr>
          <p:spPr>
            <a:xfrm flipV="1">
              <a:off x="1067982" y="3020547"/>
              <a:ext cx="309020" cy="53650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5D483D-8E58-5A7D-B6B5-97EBB6ACE139}"/>
                </a:ext>
              </a:extLst>
            </p:cNvPr>
            <p:cNvSpPr txBox="1"/>
            <p:nvPr/>
          </p:nvSpPr>
          <p:spPr>
            <a:xfrm>
              <a:off x="7337509" y="5534193"/>
              <a:ext cx="1138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HK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B4906BB-9862-A41F-D0E4-464DB1C92535}"/>
                </a:ext>
              </a:extLst>
            </p:cNvPr>
            <p:cNvSpPr/>
            <p:nvPr/>
          </p:nvSpPr>
          <p:spPr>
            <a:xfrm>
              <a:off x="7739235" y="3048554"/>
              <a:ext cx="331011" cy="33659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8A28C70-054D-0546-B8AF-87A8A3555692}"/>
                </a:ext>
              </a:extLst>
            </p:cNvPr>
            <p:cNvSpPr/>
            <p:nvPr/>
          </p:nvSpPr>
          <p:spPr>
            <a:xfrm>
              <a:off x="7749961" y="3683633"/>
              <a:ext cx="315312" cy="3365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B5FBB68-8F19-64B7-129D-ADF2709CE394}"/>
                </a:ext>
              </a:extLst>
            </p:cNvPr>
            <p:cNvSpPr txBox="1"/>
            <p:nvPr/>
          </p:nvSpPr>
          <p:spPr>
            <a:xfrm>
              <a:off x="1545534" y="1261306"/>
              <a:ext cx="1138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(a)</a:t>
              </a:r>
              <a:endParaRPr lang="en-HK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8B8CC90-AE3E-5F8B-3A99-5E23F218894B}"/>
                </a:ext>
              </a:extLst>
            </p:cNvPr>
            <p:cNvSpPr txBox="1"/>
            <p:nvPr/>
          </p:nvSpPr>
          <p:spPr>
            <a:xfrm>
              <a:off x="5472804" y="1261306"/>
              <a:ext cx="1138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(b)</a:t>
              </a:r>
              <a:endParaRPr lang="en-HK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3E148AF-D818-DF1F-C0D0-3E224CA9EFCD}"/>
                </a:ext>
              </a:extLst>
            </p:cNvPr>
            <p:cNvSpPr txBox="1"/>
            <p:nvPr/>
          </p:nvSpPr>
          <p:spPr>
            <a:xfrm>
              <a:off x="8440146" y="1262134"/>
              <a:ext cx="1138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(c)</a:t>
              </a:r>
              <a:endParaRPr lang="en-HK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00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77B0101D-865A-9E8F-0CE1-6168DF6C67E3}"/>
              </a:ext>
            </a:extLst>
          </p:cNvPr>
          <p:cNvSpPr/>
          <p:nvPr/>
        </p:nvSpPr>
        <p:spPr>
          <a:xfrm>
            <a:off x="8048241" y="2179818"/>
            <a:ext cx="3465776" cy="3810832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solidFill>
                  <a:schemeClr val="tx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6925527A-6B05-4148-F720-94BE190A6D03}"/>
              </a:ext>
            </a:extLst>
          </p:cNvPr>
          <p:cNvSpPr/>
          <p:nvPr/>
        </p:nvSpPr>
        <p:spPr>
          <a:xfrm>
            <a:off x="4094628" y="2183030"/>
            <a:ext cx="3465776" cy="3810832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solidFill>
                  <a:schemeClr val="tx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07DB75D1-0D09-F9F3-AEA2-AE06CC8E2A16}"/>
              </a:ext>
            </a:extLst>
          </p:cNvPr>
          <p:cNvSpPr/>
          <p:nvPr/>
        </p:nvSpPr>
        <p:spPr>
          <a:xfrm>
            <a:off x="4603225" y="2421222"/>
            <a:ext cx="2743077" cy="2874887"/>
          </a:xfrm>
          <a:prstGeom prst="roundRect">
            <a:avLst>
              <a:gd name="adj" fmla="val 8780"/>
            </a:avLst>
          </a:prstGeom>
          <a:solidFill>
            <a:schemeClr val="bg1">
              <a:lumMod val="95000"/>
            </a:schemeClr>
          </a:solidFill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EEACC364-E8B9-BA38-8FD7-2291EAA3811F}"/>
              </a:ext>
            </a:extLst>
          </p:cNvPr>
          <p:cNvSpPr/>
          <p:nvPr/>
        </p:nvSpPr>
        <p:spPr>
          <a:xfrm>
            <a:off x="4528986" y="2354614"/>
            <a:ext cx="2743077" cy="2874887"/>
          </a:xfrm>
          <a:prstGeom prst="roundRect">
            <a:avLst>
              <a:gd name="adj" fmla="val 8780"/>
            </a:avLst>
          </a:prstGeom>
          <a:solidFill>
            <a:schemeClr val="bg1">
              <a:lumMod val="95000"/>
            </a:schemeClr>
          </a:solidFill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8CEABD5E-03C0-5934-C204-1BF9BFE29AD0}"/>
              </a:ext>
            </a:extLst>
          </p:cNvPr>
          <p:cNvSpPr/>
          <p:nvPr/>
        </p:nvSpPr>
        <p:spPr>
          <a:xfrm>
            <a:off x="4450825" y="2268822"/>
            <a:ext cx="2743077" cy="2874887"/>
          </a:xfrm>
          <a:prstGeom prst="roundRect">
            <a:avLst>
              <a:gd name="adj" fmla="val 8780"/>
            </a:avLst>
          </a:prstGeom>
          <a:solidFill>
            <a:schemeClr val="bg1">
              <a:lumMod val="95000"/>
            </a:schemeClr>
          </a:solidFill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1D1A0E4D-A173-E31A-8349-6E6937DCECAC}"/>
              </a:ext>
            </a:extLst>
          </p:cNvPr>
          <p:cNvSpPr/>
          <p:nvPr/>
        </p:nvSpPr>
        <p:spPr>
          <a:xfrm>
            <a:off x="4787569" y="1375675"/>
            <a:ext cx="0" cy="0"/>
          </a:xfrm>
          <a:prstGeom prst="roundRect">
            <a:avLst/>
          </a:prstGeom>
          <a:noFill/>
          <a:ln w="19050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129E463-FFE2-2E2F-6F86-E1CDE4B7C608}"/>
              </a:ext>
            </a:extLst>
          </p:cNvPr>
          <p:cNvSpPr/>
          <p:nvPr/>
        </p:nvSpPr>
        <p:spPr>
          <a:xfrm>
            <a:off x="5031760" y="3595591"/>
            <a:ext cx="0" cy="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17BB25D2-5976-F899-323B-098651A42E3E}"/>
                  </a:ext>
                </a:extLst>
              </p:cNvPr>
              <p:cNvSpPr/>
              <p:nvPr/>
            </p:nvSpPr>
            <p:spPr>
              <a:xfrm>
                <a:off x="8328197" y="1774232"/>
                <a:ext cx="2212455" cy="63504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60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rad>
                          <m:r>
                            <a:rPr lang="en-US" sz="1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17BB25D2-5976-F899-323B-098651A42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197" y="1774232"/>
                <a:ext cx="2212455" cy="6350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CC33C7D6-0E2B-FC51-EED4-21E0017B4B84}"/>
                  </a:ext>
                </a:extLst>
              </p:cNvPr>
              <p:cNvSpPr/>
              <p:nvPr/>
            </p:nvSpPr>
            <p:spPr>
              <a:xfrm>
                <a:off x="10628538" y="1774231"/>
                <a:ext cx="1019496" cy="63504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6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CC33C7D6-0E2B-FC51-EED4-21E0017B4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538" y="1774231"/>
                <a:ext cx="1019496" cy="6350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文本框 148">
            <a:extLst>
              <a:ext uri="{FF2B5EF4-FFF2-40B4-BE49-F238E27FC236}">
                <a16:creationId xmlns:a16="http://schemas.microsoft.com/office/drawing/2014/main" id="{8ABEFF66-2643-DF39-58D0-F5AA8D9E580A}"/>
              </a:ext>
            </a:extLst>
          </p:cNvPr>
          <p:cNvSpPr txBox="1"/>
          <p:nvPr/>
        </p:nvSpPr>
        <p:spPr>
          <a:xfrm>
            <a:off x="11625524" y="1774231"/>
            <a:ext cx="325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3E0ECAB-5C39-2106-0A36-E534C3FDABA4}"/>
              </a:ext>
            </a:extLst>
          </p:cNvPr>
          <p:cNvSpPr txBox="1"/>
          <p:nvPr/>
        </p:nvSpPr>
        <p:spPr>
          <a:xfrm>
            <a:off x="10931571" y="1366281"/>
            <a:ext cx="325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A91F249-9537-632F-4CA2-46DC82D9F663}"/>
              </a:ext>
            </a:extLst>
          </p:cNvPr>
          <p:cNvSpPr txBox="1"/>
          <p:nvPr/>
        </p:nvSpPr>
        <p:spPr>
          <a:xfrm>
            <a:off x="9232273" y="1366281"/>
            <a:ext cx="325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8F957924-F0D7-CBE6-A586-799C0609C633}"/>
                  </a:ext>
                </a:extLst>
              </p:cNvPr>
              <p:cNvSpPr/>
              <p:nvPr/>
            </p:nvSpPr>
            <p:spPr>
              <a:xfrm>
                <a:off x="9444714" y="4422946"/>
                <a:ext cx="2208734" cy="113755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1600" i="1" baseline="-250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 + ∆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en-US" sz="16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8F957924-F0D7-CBE6-A586-799C0609C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714" y="4422946"/>
                <a:ext cx="2208734" cy="11375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309AB99-5CB4-5E48-6BE3-8318E6D618C8}"/>
              </a:ext>
            </a:extLst>
          </p:cNvPr>
          <p:cNvSpPr/>
          <p:nvPr/>
        </p:nvSpPr>
        <p:spPr>
          <a:xfrm>
            <a:off x="9392264" y="3675271"/>
            <a:ext cx="2241832" cy="6350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en-US" sz="16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ADB835F-3756-2E0E-DA96-717BF23732F1}"/>
              </a:ext>
            </a:extLst>
          </p:cNvPr>
          <p:cNvSpPr/>
          <p:nvPr/>
        </p:nvSpPr>
        <p:spPr>
          <a:xfrm>
            <a:off x="8614721" y="2941565"/>
            <a:ext cx="267546" cy="2993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27432" rtlCol="0" anchor="ctr" anchorCtr="1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3332CACB-AF90-8FAD-32F6-C4D76B67693A}"/>
              </a:ext>
            </a:extLst>
          </p:cNvPr>
          <p:cNvCxnSpPr>
            <a:cxnSpLocks/>
            <a:stCxn id="147" idx="2"/>
            <a:endCxn id="16" idx="6"/>
          </p:cNvCxnSpPr>
          <p:nvPr/>
        </p:nvCxnSpPr>
        <p:spPr>
          <a:xfrm rot="5400000">
            <a:off x="9662633" y="1686299"/>
            <a:ext cx="752679" cy="219862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B860A51-C686-DFE8-46C5-A6B42BDFC43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745959" y="2404113"/>
            <a:ext cx="2526" cy="537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1627B08-6079-2E79-CB09-A5B5B52B66F2}"/>
              </a:ext>
            </a:extLst>
          </p:cNvPr>
          <p:cNvCxnSpPr>
            <a:cxnSpLocks/>
            <a:stCxn id="155" idx="4"/>
            <a:endCxn id="17" idx="0"/>
          </p:cNvCxnSpPr>
          <p:nvPr/>
        </p:nvCxnSpPr>
        <p:spPr>
          <a:xfrm>
            <a:off x="8748494" y="3240921"/>
            <a:ext cx="831" cy="5322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2BA12C57-1025-C3FF-EB7A-FA81061FBFA2}"/>
              </a:ext>
            </a:extLst>
          </p:cNvPr>
          <p:cNvCxnSpPr>
            <a:cxnSpLocks/>
            <a:stCxn id="153" idx="1"/>
            <a:endCxn id="17" idx="6"/>
          </p:cNvCxnSpPr>
          <p:nvPr/>
        </p:nvCxnSpPr>
        <p:spPr>
          <a:xfrm flipH="1">
            <a:off x="8933840" y="3992793"/>
            <a:ext cx="458424" cy="8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002B72F3-15B6-46CB-681F-18B60FDC5E8E}"/>
              </a:ext>
            </a:extLst>
          </p:cNvPr>
          <p:cNvCxnSpPr>
            <a:cxnSpLocks/>
            <a:endCxn id="152" idx="1"/>
          </p:cNvCxnSpPr>
          <p:nvPr/>
        </p:nvCxnSpPr>
        <p:spPr>
          <a:xfrm rot="16200000" flipH="1">
            <a:off x="8549034" y="4096042"/>
            <a:ext cx="1099835" cy="691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26528D-DF5E-3447-B748-9EECD09FD283}"/>
              </a:ext>
            </a:extLst>
          </p:cNvPr>
          <p:cNvSpPr txBox="1"/>
          <p:nvPr/>
        </p:nvSpPr>
        <p:spPr>
          <a:xfrm>
            <a:off x="8410727" y="4675948"/>
            <a:ext cx="1332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endParaRPr lang="en-HK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EB646A00-C805-F45D-9DD3-76159DF4BCC5}"/>
              </a:ext>
            </a:extLst>
          </p:cNvPr>
          <p:cNvSpPr/>
          <p:nvPr/>
        </p:nvSpPr>
        <p:spPr>
          <a:xfrm>
            <a:off x="145599" y="2183030"/>
            <a:ext cx="3465776" cy="3810832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solidFill>
                  <a:schemeClr val="tx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矩形: 圆角 377">
            <a:extLst>
              <a:ext uri="{FF2B5EF4-FFF2-40B4-BE49-F238E27FC236}">
                <a16:creationId xmlns:a16="http://schemas.microsoft.com/office/drawing/2014/main" id="{5EA033E1-550F-6B87-C192-54F2795459FD}"/>
              </a:ext>
            </a:extLst>
          </p:cNvPr>
          <p:cNvSpPr/>
          <p:nvPr/>
        </p:nvSpPr>
        <p:spPr>
          <a:xfrm>
            <a:off x="719999" y="5040001"/>
            <a:ext cx="2304000" cy="5400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STG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ackBone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B4906BB-9862-A41F-D0E4-464DB1C92535}"/>
              </a:ext>
            </a:extLst>
          </p:cNvPr>
          <p:cNvSpPr/>
          <p:nvPr/>
        </p:nvSpPr>
        <p:spPr>
          <a:xfrm>
            <a:off x="8552256" y="2941565"/>
            <a:ext cx="387404" cy="4407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8A28C70-054D-0546-B8AF-87A8A3555692}"/>
              </a:ext>
            </a:extLst>
          </p:cNvPr>
          <p:cNvSpPr/>
          <p:nvPr/>
        </p:nvSpPr>
        <p:spPr>
          <a:xfrm>
            <a:off x="8564809" y="3773213"/>
            <a:ext cx="369030" cy="4407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5FBB68-8F19-64B7-129D-ADF2709CE394}"/>
              </a:ext>
            </a:extLst>
          </p:cNvPr>
          <p:cNvSpPr txBox="1"/>
          <p:nvPr/>
        </p:nvSpPr>
        <p:spPr>
          <a:xfrm>
            <a:off x="472592" y="6119998"/>
            <a:ext cx="2791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T</a:t>
            </a:r>
            <a:r>
              <a:rPr lang="en-US" altLang="zh-CN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Framework</a:t>
            </a:r>
            <a:endParaRPr lang="en-HK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3" name="矩形: 圆角 562">
            <a:extLst>
              <a:ext uri="{FF2B5EF4-FFF2-40B4-BE49-F238E27FC236}">
                <a16:creationId xmlns:a16="http://schemas.microsoft.com/office/drawing/2014/main" id="{091915B5-57FF-3E5D-FA1F-E07E821DBEBB}"/>
              </a:ext>
            </a:extLst>
          </p:cNvPr>
          <p:cNvSpPr/>
          <p:nvPr/>
        </p:nvSpPr>
        <p:spPr>
          <a:xfrm>
            <a:off x="557904" y="3311554"/>
            <a:ext cx="2615139" cy="1628055"/>
          </a:xfrm>
          <a:prstGeom prst="roundRect">
            <a:avLst>
              <a:gd name="adj" fmla="val 12082"/>
            </a:avLst>
          </a:prstGeom>
          <a:solidFill>
            <a:schemeClr val="bg1">
              <a:lumMod val="95000"/>
            </a:schemeClr>
          </a:solidFill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7F546A7-7389-8140-9102-4E1A7A0E2AF7}"/>
              </a:ext>
            </a:extLst>
          </p:cNvPr>
          <p:cNvCxnSpPr>
            <a:cxnSpLocks/>
            <a:stCxn id="38" idx="0"/>
            <a:endCxn id="378" idx="2"/>
          </p:cNvCxnSpPr>
          <p:nvPr/>
        </p:nvCxnSpPr>
        <p:spPr>
          <a:xfrm flipV="1">
            <a:off x="1868509" y="5580002"/>
            <a:ext cx="3490" cy="539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5897724-F427-BC0A-9229-84E324E3D5F5}"/>
              </a:ext>
            </a:extLst>
          </p:cNvPr>
          <p:cNvSpPr/>
          <p:nvPr/>
        </p:nvSpPr>
        <p:spPr>
          <a:xfrm>
            <a:off x="1656000" y="252000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93036CF-1EE3-0FD1-B843-CAF6DA55AB60}"/>
              </a:ext>
            </a:extLst>
          </p:cNvPr>
          <p:cNvCxnSpPr>
            <a:cxnSpLocks/>
            <a:stCxn id="105" idx="4"/>
            <a:endCxn id="378" idx="1"/>
          </p:cNvCxnSpPr>
          <p:nvPr/>
        </p:nvCxnSpPr>
        <p:spPr>
          <a:xfrm rot="16200000" flipH="1">
            <a:off x="501605" y="5091606"/>
            <a:ext cx="202053" cy="23473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7B5F44D-A0FB-97CE-BAC3-0C702B677593}"/>
              </a:ext>
            </a:extLst>
          </p:cNvPr>
          <p:cNvSpPr/>
          <p:nvPr/>
        </p:nvSpPr>
        <p:spPr>
          <a:xfrm>
            <a:off x="720000" y="4140000"/>
            <a:ext cx="2304000" cy="54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Low-rank Adapter</a:t>
            </a:r>
            <a:endParaRPr lang="en-US" sz="1600" b="1" baseline="-250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AE2DEBA-C62A-78C7-3407-995D84D5E3A0}"/>
              </a:ext>
            </a:extLst>
          </p:cNvPr>
          <p:cNvSpPr/>
          <p:nvPr/>
        </p:nvSpPr>
        <p:spPr>
          <a:xfrm>
            <a:off x="720000" y="3420000"/>
            <a:ext cx="2304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oftmax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921119F8-64C8-DF59-5337-5FB4DDF17768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1872000" y="396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7883F7FD-5CD6-1CC2-5B70-179DC5F319B4}"/>
              </a:ext>
            </a:extLst>
          </p:cNvPr>
          <p:cNvCxnSpPr>
            <a:cxnSpLocks/>
            <a:stCxn id="41" idx="0"/>
            <a:endCxn id="22" idx="4"/>
          </p:cNvCxnSpPr>
          <p:nvPr/>
        </p:nvCxnSpPr>
        <p:spPr>
          <a:xfrm flipV="1">
            <a:off x="1872000" y="2952000"/>
            <a:ext cx="0" cy="46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101DDC-A580-29A4-957F-435E1198543F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872000" y="1974850"/>
            <a:ext cx="3176" cy="545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4A6B33E0-54D2-02DE-181B-2EC90EA692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6091" y="4555424"/>
            <a:ext cx="1433662" cy="1155492"/>
          </a:xfrm>
          <a:prstGeom prst="bentConnector4">
            <a:avLst>
              <a:gd name="adj1" fmla="val 2493"/>
              <a:gd name="adj2" fmla="val 11978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0C6ABC6B-C299-9A0D-67B7-C009F5C4710F}"/>
              </a:ext>
            </a:extLst>
          </p:cNvPr>
          <p:cNvSpPr/>
          <p:nvPr/>
        </p:nvSpPr>
        <p:spPr>
          <a:xfrm>
            <a:off x="269263" y="467594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5" name="连接符: 肘形 514">
            <a:extLst>
              <a:ext uri="{FF2B5EF4-FFF2-40B4-BE49-F238E27FC236}">
                <a16:creationId xmlns:a16="http://schemas.microsoft.com/office/drawing/2014/main" id="{598A89D6-DAA4-8F4F-5024-8A858E4C8DA5}"/>
              </a:ext>
            </a:extLst>
          </p:cNvPr>
          <p:cNvCxnSpPr>
            <a:cxnSpLocks/>
            <a:endCxn id="105" idx="0"/>
          </p:cNvCxnSpPr>
          <p:nvPr/>
        </p:nvCxnSpPr>
        <p:spPr>
          <a:xfrm rot="5400000">
            <a:off x="431608" y="3235556"/>
            <a:ext cx="1494048" cy="1386737"/>
          </a:xfrm>
          <a:prstGeom prst="bentConnector3">
            <a:avLst>
              <a:gd name="adj1" fmla="val 48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直接箭头连接符 533">
            <a:extLst>
              <a:ext uri="{FF2B5EF4-FFF2-40B4-BE49-F238E27FC236}">
                <a16:creationId xmlns:a16="http://schemas.microsoft.com/office/drawing/2014/main" id="{7F6794BB-AE12-F273-952E-B16304C03856}"/>
              </a:ext>
            </a:extLst>
          </p:cNvPr>
          <p:cNvCxnSpPr>
            <a:cxnSpLocks/>
            <a:stCxn id="105" idx="6"/>
            <a:endCxn id="35" idx="2"/>
          </p:cNvCxnSpPr>
          <p:nvPr/>
        </p:nvCxnSpPr>
        <p:spPr>
          <a:xfrm flipV="1">
            <a:off x="701263" y="4680000"/>
            <a:ext cx="1170737" cy="2119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连接符: 肘形 545">
            <a:extLst>
              <a:ext uri="{FF2B5EF4-FFF2-40B4-BE49-F238E27FC236}">
                <a16:creationId xmlns:a16="http://schemas.microsoft.com/office/drawing/2014/main" id="{8E62C1E5-36B3-1097-0626-D43473EB12B4}"/>
              </a:ext>
            </a:extLst>
          </p:cNvPr>
          <p:cNvCxnSpPr>
            <a:cxnSpLocks/>
            <a:stCxn id="378" idx="3"/>
            <a:endCxn id="22" idx="6"/>
          </p:cNvCxnSpPr>
          <p:nvPr/>
        </p:nvCxnSpPr>
        <p:spPr>
          <a:xfrm flipH="1" flipV="1">
            <a:off x="2088000" y="2736000"/>
            <a:ext cx="935999" cy="2574001"/>
          </a:xfrm>
          <a:prstGeom prst="bentConnector3">
            <a:avLst>
              <a:gd name="adj1" fmla="val -4409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2" name="文本框 561">
            <a:extLst>
              <a:ext uri="{FF2B5EF4-FFF2-40B4-BE49-F238E27FC236}">
                <a16:creationId xmlns:a16="http://schemas.microsoft.com/office/drawing/2014/main" id="{473BCD28-D374-0F1C-72DD-1B0BA8F85A08}"/>
              </a:ext>
            </a:extLst>
          </p:cNvPr>
          <p:cNvSpPr txBox="1"/>
          <p:nvPr/>
        </p:nvSpPr>
        <p:spPr>
          <a:xfrm>
            <a:off x="2033359" y="3001676"/>
            <a:ext cx="1383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k Blocks</a:t>
            </a:r>
            <a:endParaRPr lang="en-US" sz="1400" dirty="0"/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BCDD5A08-C5DB-8745-1B11-2BBE3ACC5307}"/>
              </a:ext>
            </a:extLst>
          </p:cNvPr>
          <p:cNvSpPr txBox="1"/>
          <p:nvPr/>
        </p:nvSpPr>
        <p:spPr>
          <a:xfrm>
            <a:off x="4431600" y="6119998"/>
            <a:ext cx="2791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Adapter Block</a:t>
            </a:r>
            <a:endParaRPr lang="en-HK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文本框 565">
            <a:extLst>
              <a:ext uri="{FF2B5EF4-FFF2-40B4-BE49-F238E27FC236}">
                <a16:creationId xmlns:a16="http://schemas.microsoft.com/office/drawing/2014/main" id="{9F27AA42-CEE7-D15A-34B0-ABD5F30EF950}"/>
              </a:ext>
            </a:extLst>
          </p:cNvPr>
          <p:cNvSpPr txBox="1"/>
          <p:nvPr/>
        </p:nvSpPr>
        <p:spPr>
          <a:xfrm>
            <a:off x="8033038" y="6120000"/>
            <a:ext cx="3420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Node Adaptive Low-rank Layer </a:t>
            </a:r>
            <a:endParaRPr lang="en-HK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67" name="直接箭头连接符 566">
            <a:extLst>
              <a:ext uri="{FF2B5EF4-FFF2-40B4-BE49-F238E27FC236}">
                <a16:creationId xmlns:a16="http://schemas.microsoft.com/office/drawing/2014/main" id="{36712B41-2989-2FCE-78F6-B10F206CC0C2}"/>
              </a:ext>
            </a:extLst>
          </p:cNvPr>
          <p:cNvCxnSpPr>
            <a:cxnSpLocks/>
            <a:stCxn id="564" idx="0"/>
            <a:endCxn id="574" idx="2"/>
          </p:cNvCxnSpPr>
          <p:nvPr/>
        </p:nvCxnSpPr>
        <p:spPr>
          <a:xfrm flipV="1">
            <a:off x="5827517" y="5760000"/>
            <a:ext cx="4483" cy="35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1" name="矩形: 圆角 570">
            <a:extLst>
              <a:ext uri="{FF2B5EF4-FFF2-40B4-BE49-F238E27FC236}">
                <a16:creationId xmlns:a16="http://schemas.microsoft.com/office/drawing/2014/main" id="{D086651F-B281-6291-32D4-F01ADFDBB6D2}"/>
              </a:ext>
            </a:extLst>
          </p:cNvPr>
          <p:cNvSpPr/>
          <p:nvPr/>
        </p:nvSpPr>
        <p:spPr>
          <a:xfrm>
            <a:off x="4680000" y="3780000"/>
            <a:ext cx="2304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" name="矩形: 圆角 572">
            <a:extLst>
              <a:ext uri="{FF2B5EF4-FFF2-40B4-BE49-F238E27FC236}">
                <a16:creationId xmlns:a16="http://schemas.microsoft.com/office/drawing/2014/main" id="{54EC12EE-64B0-C3B9-B90F-8B84A2DED8B4}"/>
              </a:ext>
            </a:extLst>
          </p:cNvPr>
          <p:cNvSpPr/>
          <p:nvPr/>
        </p:nvSpPr>
        <p:spPr>
          <a:xfrm>
            <a:off x="4680000" y="4500000"/>
            <a:ext cx="2304000" cy="54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</a:t>
            </a:r>
            <a:endParaRPr lang="en-US" sz="1600" b="1" baseline="-250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9BBAAC6B-38F4-D704-5B20-682293DA8F55}"/>
              </a:ext>
            </a:extLst>
          </p:cNvPr>
          <p:cNvSpPr/>
          <p:nvPr/>
        </p:nvSpPr>
        <p:spPr>
          <a:xfrm>
            <a:off x="4680000" y="5220000"/>
            <a:ext cx="2304000" cy="54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Feats. C</a:t>
            </a:r>
            <a:r>
              <a:rPr lang="en-US" altLang="zh-CN" sz="16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</a:t>
            </a:r>
            <a:endParaRPr lang="en-US" sz="1600" b="1" baseline="-250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0B92E081-96A5-8F69-1B23-F4DF27FD0DEC}"/>
              </a:ext>
            </a:extLst>
          </p:cNvPr>
          <p:cNvSpPr/>
          <p:nvPr/>
        </p:nvSpPr>
        <p:spPr>
          <a:xfrm>
            <a:off x="4680000" y="2340000"/>
            <a:ext cx="2304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Layer Norm</a:t>
            </a: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7420C6DC-6646-57D0-B487-D5BE98C75C6A}"/>
              </a:ext>
            </a:extLst>
          </p:cNvPr>
          <p:cNvSpPr/>
          <p:nvPr/>
        </p:nvSpPr>
        <p:spPr>
          <a:xfrm>
            <a:off x="4680000" y="3060000"/>
            <a:ext cx="2304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2DC154A4-7A31-D243-B7A0-7D93499B579C}"/>
              </a:ext>
            </a:extLst>
          </p:cNvPr>
          <p:cNvCxnSpPr>
            <a:cxnSpLocks/>
            <a:stCxn id="573" idx="0"/>
            <a:endCxn id="571" idx="2"/>
          </p:cNvCxnSpPr>
          <p:nvPr/>
        </p:nvCxnSpPr>
        <p:spPr>
          <a:xfrm flipV="1">
            <a:off x="5832000" y="432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C77B035-EB7D-C530-BA27-99AF3A690359}"/>
              </a:ext>
            </a:extLst>
          </p:cNvPr>
          <p:cNvCxnSpPr>
            <a:cxnSpLocks/>
            <a:stCxn id="571" idx="0"/>
            <a:endCxn id="163" idx="2"/>
          </p:cNvCxnSpPr>
          <p:nvPr/>
        </p:nvCxnSpPr>
        <p:spPr>
          <a:xfrm flipV="1">
            <a:off x="5832000" y="360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E6D77570-D2B6-5C8A-8222-A158063B9156}"/>
              </a:ext>
            </a:extLst>
          </p:cNvPr>
          <p:cNvCxnSpPr>
            <a:cxnSpLocks/>
            <a:stCxn id="163" idx="0"/>
            <a:endCxn id="154" idx="2"/>
          </p:cNvCxnSpPr>
          <p:nvPr/>
        </p:nvCxnSpPr>
        <p:spPr>
          <a:xfrm flipV="1">
            <a:off x="5832000" y="288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C9AA2703-A039-C3EE-5B65-82114C41C617}"/>
              </a:ext>
            </a:extLst>
          </p:cNvPr>
          <p:cNvCxnSpPr>
            <a:cxnSpLocks/>
            <a:stCxn id="154" idx="0"/>
          </p:cNvCxnSpPr>
          <p:nvPr/>
        </p:nvCxnSpPr>
        <p:spPr>
          <a:xfrm flipV="1">
            <a:off x="5832000" y="1974850"/>
            <a:ext cx="0" cy="365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34336EDC-934A-B530-BFBD-F01690BC9F04}"/>
              </a:ext>
            </a:extLst>
          </p:cNvPr>
          <p:cNvCxnSpPr/>
          <p:nvPr/>
        </p:nvCxnSpPr>
        <p:spPr>
          <a:xfrm>
            <a:off x="0" y="1972183"/>
            <a:ext cx="7193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52F7DDB-0085-3D99-C39F-F3324DAAD355}"/>
              </a:ext>
            </a:extLst>
          </p:cNvPr>
          <p:cNvSpPr txBox="1"/>
          <p:nvPr/>
        </p:nvSpPr>
        <p:spPr>
          <a:xfrm rot="5400000">
            <a:off x="3706123" y="4114850"/>
            <a:ext cx="1186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L Layers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连接符: 肘形 263">
            <a:extLst>
              <a:ext uri="{FF2B5EF4-FFF2-40B4-BE49-F238E27FC236}">
                <a16:creationId xmlns:a16="http://schemas.microsoft.com/office/drawing/2014/main" id="{E70BD12A-6A55-6A15-300C-B695DE922944}"/>
              </a:ext>
            </a:extLst>
          </p:cNvPr>
          <p:cNvCxnSpPr>
            <a:cxnSpLocks/>
            <a:stCxn id="262" idx="3"/>
            <a:endCxn id="573" idx="3"/>
          </p:cNvCxnSpPr>
          <p:nvPr/>
        </p:nvCxnSpPr>
        <p:spPr>
          <a:xfrm flipH="1">
            <a:off x="6984000" y="3792058"/>
            <a:ext cx="288063" cy="977942"/>
          </a:xfrm>
          <a:prstGeom prst="bentConnector3">
            <a:avLst>
              <a:gd name="adj1" fmla="val -56684"/>
            </a:avLst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94022BAE-6629-841E-571C-4F2B2CD908D2}"/>
              </a:ext>
            </a:extLst>
          </p:cNvPr>
          <p:cNvCxnSpPr>
            <a:cxnSpLocks/>
            <a:stCxn id="574" idx="0"/>
            <a:endCxn id="573" idx="2"/>
          </p:cNvCxnSpPr>
          <p:nvPr/>
        </p:nvCxnSpPr>
        <p:spPr>
          <a:xfrm flipV="1">
            <a:off x="5832000" y="504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0E1DB55D-E6E7-9456-ED33-A7701178545C}"/>
              </a:ext>
            </a:extLst>
          </p:cNvPr>
          <p:cNvCxnSpPr>
            <a:cxnSpLocks/>
          </p:cNvCxnSpPr>
          <p:nvPr/>
        </p:nvCxnSpPr>
        <p:spPr>
          <a:xfrm flipH="1">
            <a:off x="7256533" y="3041982"/>
            <a:ext cx="89769" cy="472247"/>
          </a:xfrm>
          <a:prstGeom prst="bentConnector3">
            <a:avLst>
              <a:gd name="adj1" fmla="val -150713"/>
            </a:avLst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A0B464DC-35C4-0A3A-DFD4-8519C516ED89}"/>
              </a:ext>
            </a:extLst>
          </p:cNvPr>
          <p:cNvSpPr txBox="1"/>
          <p:nvPr/>
        </p:nvSpPr>
        <p:spPr>
          <a:xfrm>
            <a:off x="6523519" y="2912970"/>
            <a:ext cx="370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HK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8" name="梯形 317">
            <a:extLst>
              <a:ext uri="{FF2B5EF4-FFF2-40B4-BE49-F238E27FC236}">
                <a16:creationId xmlns:a16="http://schemas.microsoft.com/office/drawing/2014/main" id="{4B86FCAE-8D23-6DF6-1693-7BBB89CFF47F}"/>
              </a:ext>
            </a:extLst>
          </p:cNvPr>
          <p:cNvSpPr/>
          <p:nvPr/>
        </p:nvSpPr>
        <p:spPr>
          <a:xfrm>
            <a:off x="8328198" y="683934"/>
            <a:ext cx="1926146" cy="499101"/>
          </a:xfrm>
          <a:prstGeom prst="trapezoid">
            <a:avLst>
              <a:gd name="adj" fmla="val 5243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 Projection</a:t>
            </a:r>
          </a:p>
        </p:txBody>
      </p: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640A26DB-1A72-E9C4-BD5F-B9A6242C4F94}"/>
              </a:ext>
            </a:extLst>
          </p:cNvPr>
          <p:cNvCxnSpPr>
            <a:cxnSpLocks/>
            <a:stCxn id="566" idx="0"/>
          </p:cNvCxnSpPr>
          <p:nvPr/>
        </p:nvCxnSpPr>
        <p:spPr>
          <a:xfrm flipH="1" flipV="1">
            <a:off x="9739033" y="5775783"/>
            <a:ext cx="4483" cy="344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0025B09D-1BFE-0DD0-A116-0C8776B30413}"/>
              </a:ext>
            </a:extLst>
          </p:cNvPr>
          <p:cNvSpPr/>
          <p:nvPr/>
        </p:nvSpPr>
        <p:spPr>
          <a:xfrm>
            <a:off x="8048241" y="2179818"/>
            <a:ext cx="3465776" cy="3810832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solidFill>
                  <a:schemeClr val="tx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4939974-7392-544C-868F-0651C0346607}"/>
              </a:ext>
            </a:extLst>
          </p:cNvPr>
          <p:cNvSpPr/>
          <p:nvPr/>
        </p:nvSpPr>
        <p:spPr>
          <a:xfrm>
            <a:off x="4094628" y="2183030"/>
            <a:ext cx="3465776" cy="3810832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solidFill>
                  <a:schemeClr val="tx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DF7F5B1-EFBA-5C38-A63A-59E4B1790C54}"/>
              </a:ext>
            </a:extLst>
          </p:cNvPr>
          <p:cNvSpPr/>
          <p:nvPr/>
        </p:nvSpPr>
        <p:spPr>
          <a:xfrm>
            <a:off x="4603225" y="2421222"/>
            <a:ext cx="2743077" cy="2874887"/>
          </a:xfrm>
          <a:prstGeom prst="roundRect">
            <a:avLst>
              <a:gd name="adj" fmla="val 8780"/>
            </a:avLst>
          </a:prstGeom>
          <a:solidFill>
            <a:schemeClr val="bg1">
              <a:lumMod val="95000"/>
            </a:schemeClr>
          </a:solidFill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E9E7DC8-9B7D-7E53-F781-E7878EF876B5}"/>
              </a:ext>
            </a:extLst>
          </p:cNvPr>
          <p:cNvSpPr/>
          <p:nvPr/>
        </p:nvSpPr>
        <p:spPr>
          <a:xfrm>
            <a:off x="4528986" y="2354614"/>
            <a:ext cx="2743077" cy="2874887"/>
          </a:xfrm>
          <a:prstGeom prst="roundRect">
            <a:avLst>
              <a:gd name="adj" fmla="val 8780"/>
            </a:avLst>
          </a:prstGeom>
          <a:solidFill>
            <a:schemeClr val="bg1">
              <a:lumMod val="95000"/>
            </a:schemeClr>
          </a:solidFill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B02B88A-2B87-1DE6-33E6-8FDAAFEBDE56}"/>
              </a:ext>
            </a:extLst>
          </p:cNvPr>
          <p:cNvSpPr/>
          <p:nvPr/>
        </p:nvSpPr>
        <p:spPr>
          <a:xfrm>
            <a:off x="4450825" y="2268822"/>
            <a:ext cx="2743077" cy="2874887"/>
          </a:xfrm>
          <a:prstGeom prst="roundRect">
            <a:avLst>
              <a:gd name="adj" fmla="val 8780"/>
            </a:avLst>
          </a:prstGeom>
          <a:solidFill>
            <a:schemeClr val="bg1">
              <a:lumMod val="95000"/>
            </a:schemeClr>
          </a:solidFill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8150FC-8A3E-BC09-5DE7-6352FF8733D3}"/>
              </a:ext>
            </a:extLst>
          </p:cNvPr>
          <p:cNvSpPr/>
          <p:nvPr/>
        </p:nvSpPr>
        <p:spPr>
          <a:xfrm>
            <a:off x="5031760" y="3595591"/>
            <a:ext cx="0" cy="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1664056-EEA7-6125-8EA6-3B1A525B0D5C}"/>
              </a:ext>
            </a:extLst>
          </p:cNvPr>
          <p:cNvSpPr/>
          <p:nvPr/>
        </p:nvSpPr>
        <p:spPr>
          <a:xfrm>
            <a:off x="145599" y="2183030"/>
            <a:ext cx="3465776" cy="3810832"/>
          </a:xfrm>
          <a:prstGeom prst="roundRect">
            <a:avLst>
              <a:gd name="adj" fmla="val 4341"/>
            </a:avLst>
          </a:prstGeom>
          <a:solidFill>
            <a:schemeClr val="bg1"/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solidFill>
                  <a:schemeClr val="tx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9239738-7EA1-0C73-FE7D-4290386F94CC}"/>
              </a:ext>
            </a:extLst>
          </p:cNvPr>
          <p:cNvSpPr/>
          <p:nvPr/>
        </p:nvSpPr>
        <p:spPr>
          <a:xfrm>
            <a:off x="719999" y="5040001"/>
            <a:ext cx="2304000" cy="540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STG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ackBone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0EC007-DB29-5429-B4FD-828E99DD2447}"/>
              </a:ext>
            </a:extLst>
          </p:cNvPr>
          <p:cNvSpPr txBox="1"/>
          <p:nvPr/>
        </p:nvSpPr>
        <p:spPr>
          <a:xfrm>
            <a:off x="472592" y="6119998"/>
            <a:ext cx="2791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T</a:t>
            </a:r>
            <a:r>
              <a:rPr lang="en-US" altLang="zh-CN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Framework</a:t>
            </a:r>
            <a:endParaRPr lang="en-HK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03373D3-957D-7944-B195-F16A966B77C2}"/>
              </a:ext>
            </a:extLst>
          </p:cNvPr>
          <p:cNvSpPr/>
          <p:nvPr/>
        </p:nvSpPr>
        <p:spPr>
          <a:xfrm>
            <a:off x="557904" y="3311554"/>
            <a:ext cx="2615139" cy="1628055"/>
          </a:xfrm>
          <a:prstGeom prst="roundRect">
            <a:avLst>
              <a:gd name="adj" fmla="val 12082"/>
            </a:avLst>
          </a:prstGeom>
          <a:solidFill>
            <a:schemeClr val="bg1">
              <a:lumMod val="95000"/>
            </a:schemeClr>
          </a:solidFill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F900236-32BF-B940-2E0A-7CDB089BE2FA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flipV="1">
            <a:off x="1868509" y="5580002"/>
            <a:ext cx="3490" cy="539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1A3C894-CEA1-D305-26D5-A82606FCDA49}"/>
              </a:ext>
            </a:extLst>
          </p:cNvPr>
          <p:cNvSpPr/>
          <p:nvPr/>
        </p:nvSpPr>
        <p:spPr>
          <a:xfrm>
            <a:off x="1656000" y="252000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EA92C44-4593-C1E0-B0E0-08FD8DF23560}"/>
              </a:ext>
            </a:extLst>
          </p:cNvPr>
          <p:cNvCxnSpPr>
            <a:cxnSpLocks/>
            <a:stCxn id="62" idx="4"/>
            <a:endCxn id="50" idx="1"/>
          </p:cNvCxnSpPr>
          <p:nvPr/>
        </p:nvCxnSpPr>
        <p:spPr>
          <a:xfrm rot="16200000" flipH="1">
            <a:off x="501605" y="5091606"/>
            <a:ext cx="202053" cy="23473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1F1C25A-1021-D77F-8864-147FEB7FFDF0}"/>
              </a:ext>
            </a:extLst>
          </p:cNvPr>
          <p:cNvSpPr/>
          <p:nvPr/>
        </p:nvSpPr>
        <p:spPr>
          <a:xfrm>
            <a:off x="720000" y="4140000"/>
            <a:ext cx="2304000" cy="54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Low-rank Adapter</a:t>
            </a:r>
            <a:endParaRPr lang="en-US" sz="1600" b="1" baseline="-250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F13265C-EEA1-1AA1-48C0-0D9BEA7301C3}"/>
              </a:ext>
            </a:extLst>
          </p:cNvPr>
          <p:cNvSpPr/>
          <p:nvPr/>
        </p:nvSpPr>
        <p:spPr>
          <a:xfrm>
            <a:off x="720000" y="3420000"/>
            <a:ext cx="2304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oftmax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618EFA3-B790-766F-5F69-68E44AEDBC92}"/>
              </a:ext>
            </a:extLst>
          </p:cNvPr>
          <p:cNvCxnSpPr>
            <a:cxnSpLocks/>
            <a:stCxn id="56" idx="0"/>
            <a:endCxn id="57" idx="2"/>
          </p:cNvCxnSpPr>
          <p:nvPr/>
        </p:nvCxnSpPr>
        <p:spPr>
          <a:xfrm flipV="1">
            <a:off x="1872000" y="396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D95EFE6-7817-C5B6-0457-7CA43C43B054}"/>
              </a:ext>
            </a:extLst>
          </p:cNvPr>
          <p:cNvCxnSpPr>
            <a:cxnSpLocks/>
            <a:stCxn id="57" idx="0"/>
            <a:endCxn id="54" idx="4"/>
          </p:cNvCxnSpPr>
          <p:nvPr/>
        </p:nvCxnSpPr>
        <p:spPr>
          <a:xfrm flipV="1">
            <a:off x="1872000" y="2952000"/>
            <a:ext cx="0" cy="46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CF9188F-7A2A-83AA-FA79-AF1BF27BF95A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1872000" y="1974850"/>
            <a:ext cx="3176" cy="545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F487D3E6-545F-4FBB-4A83-0588A60BCD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6091" y="4555424"/>
            <a:ext cx="1433662" cy="1155492"/>
          </a:xfrm>
          <a:prstGeom prst="bentConnector4">
            <a:avLst>
              <a:gd name="adj1" fmla="val 2493"/>
              <a:gd name="adj2" fmla="val 11978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FA9DEF1-882A-33FB-F5C1-C924D135D1A7}"/>
              </a:ext>
            </a:extLst>
          </p:cNvPr>
          <p:cNvSpPr/>
          <p:nvPr/>
        </p:nvSpPr>
        <p:spPr>
          <a:xfrm>
            <a:off x="269263" y="467594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A326A301-9E56-DD72-C8B1-4854FFA67F02}"/>
              </a:ext>
            </a:extLst>
          </p:cNvPr>
          <p:cNvCxnSpPr>
            <a:cxnSpLocks/>
            <a:endCxn id="62" idx="0"/>
          </p:cNvCxnSpPr>
          <p:nvPr/>
        </p:nvCxnSpPr>
        <p:spPr>
          <a:xfrm rot="5400000">
            <a:off x="431608" y="3235556"/>
            <a:ext cx="1494048" cy="1386737"/>
          </a:xfrm>
          <a:prstGeom prst="bentConnector3">
            <a:avLst>
              <a:gd name="adj1" fmla="val 48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533">
            <a:extLst>
              <a:ext uri="{FF2B5EF4-FFF2-40B4-BE49-F238E27FC236}">
                <a16:creationId xmlns:a16="http://schemas.microsoft.com/office/drawing/2014/main" id="{DCBA5B00-9345-10C2-50B9-A308C15A694C}"/>
              </a:ext>
            </a:extLst>
          </p:cNvPr>
          <p:cNvCxnSpPr>
            <a:cxnSpLocks/>
            <a:stCxn id="62" idx="6"/>
            <a:endCxn id="56" idx="2"/>
          </p:cNvCxnSpPr>
          <p:nvPr/>
        </p:nvCxnSpPr>
        <p:spPr>
          <a:xfrm flipV="1">
            <a:off x="701263" y="4680000"/>
            <a:ext cx="1170737" cy="2119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F24722D6-9092-8E1E-836C-8C131E04DCE2}"/>
              </a:ext>
            </a:extLst>
          </p:cNvPr>
          <p:cNvCxnSpPr>
            <a:cxnSpLocks/>
            <a:stCxn id="50" idx="3"/>
            <a:endCxn id="54" idx="6"/>
          </p:cNvCxnSpPr>
          <p:nvPr/>
        </p:nvCxnSpPr>
        <p:spPr>
          <a:xfrm flipH="1" flipV="1">
            <a:off x="2088000" y="2736000"/>
            <a:ext cx="935999" cy="2574001"/>
          </a:xfrm>
          <a:prstGeom prst="bentConnector3">
            <a:avLst>
              <a:gd name="adj1" fmla="val -4409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C3F9FBE-38B1-3C6A-8551-48E32789E8BC}"/>
              </a:ext>
            </a:extLst>
          </p:cNvPr>
          <p:cNvSpPr txBox="1"/>
          <p:nvPr/>
        </p:nvSpPr>
        <p:spPr>
          <a:xfrm>
            <a:off x="2033359" y="3001676"/>
            <a:ext cx="1383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k Blocks</a:t>
            </a:r>
            <a:endParaRPr lang="en-US" sz="1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A4F20E9-4225-3C7C-061C-4F57365CA21E}"/>
              </a:ext>
            </a:extLst>
          </p:cNvPr>
          <p:cNvSpPr txBox="1"/>
          <p:nvPr/>
        </p:nvSpPr>
        <p:spPr>
          <a:xfrm>
            <a:off x="4431600" y="6119998"/>
            <a:ext cx="2791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Adapter Block</a:t>
            </a:r>
            <a:endParaRPr lang="en-HK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3651FB5-84F5-FCD2-B81F-CCD761B54062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flipV="1">
            <a:off x="5827517" y="5760000"/>
            <a:ext cx="4483" cy="35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322996F-413C-FE40-538F-5538A9119388}"/>
              </a:ext>
            </a:extLst>
          </p:cNvPr>
          <p:cNvSpPr/>
          <p:nvPr/>
        </p:nvSpPr>
        <p:spPr>
          <a:xfrm>
            <a:off x="4680000" y="3780000"/>
            <a:ext cx="2304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42BE7E1-5F26-7AD1-1626-62573ACB8CCC}"/>
              </a:ext>
            </a:extLst>
          </p:cNvPr>
          <p:cNvSpPr/>
          <p:nvPr/>
        </p:nvSpPr>
        <p:spPr>
          <a:xfrm>
            <a:off x="4680000" y="4500000"/>
            <a:ext cx="2304000" cy="54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</a:t>
            </a:r>
            <a:endParaRPr lang="en-US" sz="1600" b="1" baseline="-250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BC9F226-44B8-6E94-0679-65B5B3543CB9}"/>
              </a:ext>
            </a:extLst>
          </p:cNvPr>
          <p:cNvSpPr/>
          <p:nvPr/>
        </p:nvSpPr>
        <p:spPr>
          <a:xfrm>
            <a:off x="4680000" y="5220000"/>
            <a:ext cx="2304000" cy="54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Feats. C</a:t>
            </a:r>
            <a:r>
              <a:rPr lang="en-US" altLang="zh-CN" sz="16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</a:t>
            </a:r>
            <a:endParaRPr lang="en-US" sz="1600" b="1" baseline="-250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3B45D35-DAE8-B919-96ED-A992E2791D88}"/>
              </a:ext>
            </a:extLst>
          </p:cNvPr>
          <p:cNvSpPr/>
          <p:nvPr/>
        </p:nvSpPr>
        <p:spPr>
          <a:xfrm>
            <a:off x="4680000" y="2340000"/>
            <a:ext cx="2304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Layer Norm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AE8AE9F9-844A-BA62-CE18-EE38F589999B}"/>
              </a:ext>
            </a:extLst>
          </p:cNvPr>
          <p:cNvSpPr/>
          <p:nvPr/>
        </p:nvSpPr>
        <p:spPr>
          <a:xfrm>
            <a:off x="4680000" y="3060000"/>
            <a:ext cx="2304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CA705CF-5737-3F75-88B8-5690A9B314AE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V="1">
            <a:off x="5832000" y="432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99834F-E8C7-3A13-D120-7914502B4535}"/>
              </a:ext>
            </a:extLst>
          </p:cNvPr>
          <p:cNvCxnSpPr>
            <a:cxnSpLocks/>
            <a:stCxn id="69" idx="0"/>
            <a:endCxn id="73" idx="2"/>
          </p:cNvCxnSpPr>
          <p:nvPr/>
        </p:nvCxnSpPr>
        <p:spPr>
          <a:xfrm flipV="1">
            <a:off x="5832000" y="360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CFE482F-FB2A-C162-F973-5B25D583FFAA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5832000" y="288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E6103BD-5002-E595-AF14-472AD8C7C2DF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5832000" y="1974850"/>
            <a:ext cx="0" cy="365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43DD6074-323F-4548-05BE-DFD81E7F4D14}"/>
              </a:ext>
            </a:extLst>
          </p:cNvPr>
          <p:cNvSpPr txBox="1"/>
          <p:nvPr/>
        </p:nvSpPr>
        <p:spPr>
          <a:xfrm rot="5400000">
            <a:off x="3706123" y="4114850"/>
            <a:ext cx="1186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L Layers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A81A550-B802-B373-BDF7-6002C582FD3B}"/>
              </a:ext>
            </a:extLst>
          </p:cNvPr>
          <p:cNvCxnSpPr>
            <a:cxnSpLocks/>
            <a:stCxn id="46" idx="3"/>
            <a:endCxn id="70" idx="3"/>
          </p:cNvCxnSpPr>
          <p:nvPr/>
        </p:nvCxnSpPr>
        <p:spPr>
          <a:xfrm flipH="1">
            <a:off x="6984000" y="3792058"/>
            <a:ext cx="288063" cy="977942"/>
          </a:xfrm>
          <a:prstGeom prst="bentConnector3">
            <a:avLst>
              <a:gd name="adj1" fmla="val -56684"/>
            </a:avLst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24B563B-A805-BC22-504C-5A369887C3AD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5832000" y="5040000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F6C5F6B-3AF8-C05B-B6C8-6A89B8CFB935}"/>
              </a:ext>
            </a:extLst>
          </p:cNvPr>
          <p:cNvCxnSpPr>
            <a:cxnSpLocks/>
          </p:cNvCxnSpPr>
          <p:nvPr/>
        </p:nvCxnSpPr>
        <p:spPr>
          <a:xfrm flipH="1">
            <a:off x="7256533" y="3041982"/>
            <a:ext cx="89769" cy="472247"/>
          </a:xfrm>
          <a:prstGeom prst="bentConnector3">
            <a:avLst>
              <a:gd name="adj1" fmla="val -150713"/>
            </a:avLst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C76582A-85F4-E3D2-42BC-2F54E130EB9D}"/>
              </a:ext>
            </a:extLst>
          </p:cNvPr>
          <p:cNvSpPr txBox="1"/>
          <p:nvPr/>
        </p:nvSpPr>
        <p:spPr>
          <a:xfrm>
            <a:off x="6523519" y="2912970"/>
            <a:ext cx="370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HK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36F1EA2-98A9-354F-A425-0551B5349F8D}"/>
              </a:ext>
            </a:extLst>
          </p:cNvPr>
          <p:cNvSpPr txBox="1"/>
          <p:nvPr/>
        </p:nvSpPr>
        <p:spPr>
          <a:xfrm>
            <a:off x="8064982" y="6118152"/>
            <a:ext cx="3420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Node Adaptive Low-rank Layer </a:t>
            </a:r>
            <a:endParaRPr lang="en-HK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CED2BAF-E2BD-0570-A9F3-06A881F778BB}"/>
              </a:ext>
            </a:extLst>
          </p:cNvPr>
          <p:cNvGrpSpPr/>
          <p:nvPr/>
        </p:nvGrpSpPr>
        <p:grpSpPr>
          <a:xfrm>
            <a:off x="8069545" y="5356980"/>
            <a:ext cx="3271829" cy="403229"/>
            <a:chOff x="8102187" y="5356771"/>
            <a:chExt cx="3271829" cy="403229"/>
          </a:xfrm>
        </p:grpSpPr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CFE6119-6585-8E72-6DA4-7B6CD19B322C}"/>
                </a:ext>
              </a:extLst>
            </p:cNvPr>
            <p:cNvSpPr/>
            <p:nvPr/>
          </p:nvSpPr>
          <p:spPr>
            <a:xfrm>
              <a:off x="8242188" y="5400000"/>
              <a:ext cx="3131828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baseline="-25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6158C25-0B10-A8AC-8C6A-9413CBBD51DB}"/>
                </a:ext>
              </a:extLst>
            </p:cNvPr>
            <p:cNvSpPr/>
            <p:nvPr/>
          </p:nvSpPr>
          <p:spPr>
            <a:xfrm>
              <a:off x="11078832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1B28908-E833-6F5C-6F37-9C9C7F82836A}"/>
                </a:ext>
              </a:extLst>
            </p:cNvPr>
            <p:cNvSpPr/>
            <p:nvPr/>
          </p:nvSpPr>
          <p:spPr>
            <a:xfrm>
              <a:off x="10848831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AFFD5BC7-C931-86BA-018D-5B540EDC7066}"/>
                </a:ext>
              </a:extLst>
            </p:cNvPr>
            <p:cNvSpPr/>
            <p:nvPr/>
          </p:nvSpPr>
          <p:spPr>
            <a:xfrm>
              <a:off x="9808102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2D91235-078C-12EB-9738-857388A99116}"/>
                </a:ext>
              </a:extLst>
            </p:cNvPr>
            <p:cNvSpPr txBox="1"/>
            <p:nvPr/>
          </p:nvSpPr>
          <p:spPr>
            <a:xfrm>
              <a:off x="8102187" y="5410723"/>
              <a:ext cx="18314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K" sz="16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Each Node :               </a:t>
              </a:r>
              <a:endParaRPr lang="en-HK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878F63F-AD7B-422E-90E3-C0DF4D687A74}"/>
                </a:ext>
              </a:extLst>
            </p:cNvPr>
            <p:cNvSpPr/>
            <p:nvPr/>
          </p:nvSpPr>
          <p:spPr>
            <a:xfrm>
              <a:off x="10038103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869DF66-3169-EC4A-1C95-55DD4F7BE6F2}"/>
                </a:ext>
              </a:extLst>
            </p:cNvPr>
            <p:cNvSpPr/>
            <p:nvPr/>
          </p:nvSpPr>
          <p:spPr>
            <a:xfrm>
              <a:off x="10263467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800F5B68-E93C-2637-9C2C-0490CE6DDDA2}"/>
                </a:ext>
              </a:extLst>
            </p:cNvPr>
            <p:cNvSpPr txBox="1"/>
            <p:nvPr/>
          </p:nvSpPr>
          <p:spPr>
            <a:xfrm>
              <a:off x="9933618" y="5356771"/>
              <a:ext cx="13729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endParaRPr lang="en-HK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D5CD31C-A406-59D4-8865-FFECE2AD467B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V="1">
            <a:off x="9775460" y="5760209"/>
            <a:ext cx="0" cy="357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梯形 109">
            <a:extLst>
              <a:ext uri="{FF2B5EF4-FFF2-40B4-BE49-F238E27FC236}">
                <a16:creationId xmlns:a16="http://schemas.microsoft.com/office/drawing/2014/main" id="{9F0CEF3C-89E1-4427-1F34-AAF027136A50}"/>
              </a:ext>
            </a:extLst>
          </p:cNvPr>
          <p:cNvSpPr/>
          <p:nvPr/>
        </p:nvSpPr>
        <p:spPr>
          <a:xfrm>
            <a:off x="8696786" y="4841591"/>
            <a:ext cx="2160000" cy="360000"/>
          </a:xfrm>
          <a:prstGeom prst="trapezoid">
            <a:avLst>
              <a:gd name="adj" fmla="val 52432"/>
            </a:avLst>
          </a:prstGeom>
          <a:solidFill>
            <a:schemeClr val="accent4">
              <a:lumMod val="20000"/>
              <a:lumOff val="80000"/>
            </a:schemeClr>
          </a:solidFill>
          <a:ln w="19050"/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E × D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CDFB776-4E46-945C-ECA2-C1E50EECF94C}"/>
              </a:ext>
            </a:extLst>
          </p:cNvPr>
          <p:cNvGrpSpPr/>
          <p:nvPr/>
        </p:nvGrpSpPr>
        <p:grpSpPr>
          <a:xfrm>
            <a:off x="8123032" y="3698065"/>
            <a:ext cx="3304854" cy="801935"/>
            <a:chOff x="8136000" y="3697897"/>
            <a:chExt cx="3304854" cy="801935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EC976974-3C25-96BB-35C2-219BA08D031B}"/>
                </a:ext>
              </a:extLst>
            </p:cNvPr>
            <p:cNvSpPr/>
            <p:nvPr/>
          </p:nvSpPr>
          <p:spPr>
            <a:xfrm>
              <a:off x="8136000" y="3697897"/>
              <a:ext cx="3304854" cy="801935"/>
            </a:xfrm>
            <a:prstGeom prst="roundRect">
              <a:avLst>
                <a:gd name="adj" fmla="val 8780"/>
              </a:avLst>
            </a:prstGeom>
            <a:solidFill>
              <a:schemeClr val="bg1">
                <a:lumMod val="95000"/>
              </a:schemeClr>
            </a:solidFill>
            <a:ln w="19050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矩形: 圆角 106">
                  <a:extLst>
                    <a:ext uri="{FF2B5EF4-FFF2-40B4-BE49-F238E27FC236}">
                      <a16:creationId xmlns:a16="http://schemas.microsoft.com/office/drawing/2014/main" id="{33A18041-6504-4A43-B1F2-349A44185768}"/>
                    </a:ext>
                  </a:extLst>
                </p:cNvPr>
                <p:cNvSpPr/>
                <p:nvPr/>
              </p:nvSpPr>
              <p:spPr>
                <a:xfrm>
                  <a:off x="8200907" y="3815234"/>
                  <a:ext cx="1713037" cy="540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en-US" sz="1600" b="1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1600" b="1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𝜹</m:t>
                                </m:r>
                              </m:e>
                            </m:rad>
                            <m:r>
                              <a:rPr lang="en-US" sz="1600" b="1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1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1" i="1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𝜹</m:t>
                                </m:r>
                              </m:e>
                            </m:rad>
                          </m:e>
                        </m:d>
                      </m:oMath>
                    </m:oMathPara>
                  </a14:m>
                  <a:endParaRPr lang="en-US" sz="1600" b="1" i="1" dirty="0">
                    <a:ln w="0"/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7" name="矩形: 圆角 106">
                  <a:extLst>
                    <a:ext uri="{FF2B5EF4-FFF2-40B4-BE49-F238E27FC236}">
                      <a16:creationId xmlns:a16="http://schemas.microsoft.com/office/drawing/2014/main" id="{33A18041-6504-4A43-B1F2-349A44185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907" y="3815234"/>
                  <a:ext cx="1713037" cy="54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矩形: 圆角 107">
                  <a:extLst>
                    <a:ext uri="{FF2B5EF4-FFF2-40B4-BE49-F238E27FC236}">
                      <a16:creationId xmlns:a16="http://schemas.microsoft.com/office/drawing/2014/main" id="{E321E76D-39B4-3822-A7C7-A0F5733C1FE0}"/>
                    </a:ext>
                  </a:extLst>
                </p:cNvPr>
                <p:cNvSpPr/>
                <p:nvPr/>
              </p:nvSpPr>
              <p:spPr>
                <a:xfrm>
                  <a:off x="10423793" y="3797324"/>
                  <a:ext cx="949383" cy="540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en-US" sz="1600" b="1" i="1" baseline="3000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  <m:r>
                          <a:rPr lang="en-US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>
                    <a:ln w="0"/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8" name="矩形: 圆角 107">
                  <a:extLst>
                    <a:ext uri="{FF2B5EF4-FFF2-40B4-BE49-F238E27FC236}">
                      <a16:creationId xmlns:a16="http://schemas.microsoft.com/office/drawing/2014/main" id="{E321E76D-39B4-3822-A7C7-A0F5733C1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3793" y="3797324"/>
                  <a:ext cx="949383" cy="5400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E2559CE2-6AEE-8478-B901-DF596B4D34BD}"/>
                </a:ext>
              </a:extLst>
            </p:cNvPr>
            <p:cNvSpPr/>
            <p:nvPr/>
          </p:nvSpPr>
          <p:spPr>
            <a:xfrm>
              <a:off x="9954398" y="387880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DADB2FE-1280-B206-343B-3DF2FFBB9EC8}"/>
              </a:ext>
            </a:extLst>
          </p:cNvPr>
          <p:cNvCxnSpPr>
            <a:cxnSpLocks/>
            <a:stCxn id="88" idx="0"/>
            <a:endCxn id="110" idx="2"/>
          </p:cNvCxnSpPr>
          <p:nvPr/>
        </p:nvCxnSpPr>
        <p:spPr>
          <a:xfrm flipV="1">
            <a:off x="9775460" y="5201591"/>
            <a:ext cx="1326" cy="198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梯形 120">
            <a:extLst>
              <a:ext uri="{FF2B5EF4-FFF2-40B4-BE49-F238E27FC236}">
                <a16:creationId xmlns:a16="http://schemas.microsoft.com/office/drawing/2014/main" id="{67E66A67-A27F-5E1A-1B19-8E4280A65FD9}"/>
              </a:ext>
            </a:extLst>
          </p:cNvPr>
          <p:cNvSpPr/>
          <p:nvPr/>
        </p:nvSpPr>
        <p:spPr>
          <a:xfrm>
            <a:off x="8696786" y="3075024"/>
            <a:ext cx="2160000" cy="360000"/>
          </a:xfrm>
          <a:prstGeom prst="trapezoid">
            <a:avLst>
              <a:gd name="adj" fmla="val 5243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shade val="15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26BE3977-2152-FA58-122C-BD55ABC1AD5E}"/>
              </a:ext>
            </a:extLst>
          </p:cNvPr>
          <p:cNvCxnSpPr>
            <a:cxnSpLocks/>
            <a:stCxn id="110" idx="0"/>
            <a:endCxn id="112" idx="2"/>
          </p:cNvCxnSpPr>
          <p:nvPr/>
        </p:nvCxnSpPr>
        <p:spPr>
          <a:xfrm flipH="1" flipV="1">
            <a:off x="9775459" y="4500000"/>
            <a:ext cx="1327" cy="341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25F9816-7E96-7A1C-1827-DF94C397B577}"/>
              </a:ext>
            </a:extLst>
          </p:cNvPr>
          <p:cNvCxnSpPr>
            <a:cxnSpLocks/>
            <a:stCxn id="161" idx="0"/>
          </p:cNvCxnSpPr>
          <p:nvPr/>
        </p:nvCxnSpPr>
        <p:spPr>
          <a:xfrm flipV="1">
            <a:off x="9775460" y="1935863"/>
            <a:ext cx="0" cy="513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3CF1BAB3-1626-BFFF-AA13-658D1360E317}"/>
              </a:ext>
            </a:extLst>
          </p:cNvPr>
          <p:cNvCxnSpPr>
            <a:cxnSpLocks/>
            <a:stCxn id="121" idx="0"/>
            <a:endCxn id="161" idx="2"/>
          </p:cNvCxnSpPr>
          <p:nvPr/>
        </p:nvCxnSpPr>
        <p:spPr>
          <a:xfrm flipH="1" flipV="1">
            <a:off x="9775460" y="2809659"/>
            <a:ext cx="1326" cy="26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2A563E2E-225D-C3B7-599A-DE40BF6CD4F3}"/>
              </a:ext>
            </a:extLst>
          </p:cNvPr>
          <p:cNvGrpSpPr/>
          <p:nvPr/>
        </p:nvGrpSpPr>
        <p:grpSpPr>
          <a:xfrm>
            <a:off x="8069545" y="2406430"/>
            <a:ext cx="3271829" cy="403229"/>
            <a:chOff x="8102187" y="5356771"/>
            <a:chExt cx="3271829" cy="403229"/>
          </a:xfrm>
        </p:grpSpPr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924DFC0F-C568-249B-A3B3-65D3E7F12DF7}"/>
                </a:ext>
              </a:extLst>
            </p:cNvPr>
            <p:cNvSpPr/>
            <p:nvPr/>
          </p:nvSpPr>
          <p:spPr>
            <a:xfrm>
              <a:off x="8242188" y="5400000"/>
              <a:ext cx="3131828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baseline="-25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44657E76-53E1-2B6D-D70B-DD8FE7841E33}"/>
                </a:ext>
              </a:extLst>
            </p:cNvPr>
            <p:cNvSpPr/>
            <p:nvPr/>
          </p:nvSpPr>
          <p:spPr>
            <a:xfrm>
              <a:off x="11078832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59572EBA-AAEF-3502-8A22-67BB2ED09D2B}"/>
                </a:ext>
              </a:extLst>
            </p:cNvPr>
            <p:cNvSpPr/>
            <p:nvPr/>
          </p:nvSpPr>
          <p:spPr>
            <a:xfrm>
              <a:off x="10848831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2359FB74-5883-1586-89D5-5A1AAD6AF16D}"/>
                </a:ext>
              </a:extLst>
            </p:cNvPr>
            <p:cNvSpPr/>
            <p:nvPr/>
          </p:nvSpPr>
          <p:spPr>
            <a:xfrm>
              <a:off x="9808102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33D38189-B87B-5E17-D6CC-29DFE23889AF}"/>
                </a:ext>
              </a:extLst>
            </p:cNvPr>
            <p:cNvSpPr txBox="1"/>
            <p:nvPr/>
          </p:nvSpPr>
          <p:spPr>
            <a:xfrm>
              <a:off x="8102187" y="5410723"/>
              <a:ext cx="18314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K" sz="16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Reshape param:               </a:t>
              </a:r>
              <a:endParaRPr lang="en-HK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B6F9CFA-5332-42F3-D148-696957D56A68}"/>
                </a:ext>
              </a:extLst>
            </p:cNvPr>
            <p:cNvSpPr/>
            <p:nvPr/>
          </p:nvSpPr>
          <p:spPr>
            <a:xfrm>
              <a:off x="10038103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BE2E72D0-5B59-BCB6-DB90-9212C0C05F5C}"/>
                </a:ext>
              </a:extLst>
            </p:cNvPr>
            <p:cNvSpPr/>
            <p:nvPr/>
          </p:nvSpPr>
          <p:spPr>
            <a:xfrm>
              <a:off x="10263467" y="54900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28AB5334-964C-BA10-245B-574DAAB59EA0}"/>
                </a:ext>
              </a:extLst>
            </p:cNvPr>
            <p:cNvSpPr txBox="1"/>
            <p:nvPr/>
          </p:nvSpPr>
          <p:spPr>
            <a:xfrm>
              <a:off x="9933618" y="5356771"/>
              <a:ext cx="13729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endParaRPr lang="en-HK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9F8DEF17-86A4-F2BE-A019-620E9C30083A}"/>
              </a:ext>
            </a:extLst>
          </p:cNvPr>
          <p:cNvCxnSpPr>
            <a:cxnSpLocks/>
            <a:stCxn id="112" idx="0"/>
            <a:endCxn id="121" idx="2"/>
          </p:cNvCxnSpPr>
          <p:nvPr/>
        </p:nvCxnSpPr>
        <p:spPr>
          <a:xfrm flipV="1">
            <a:off x="9775459" y="3435024"/>
            <a:ext cx="1327" cy="263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49FBB1C5-3E05-F69A-1FF0-D9F308538D97}"/>
              </a:ext>
            </a:extLst>
          </p:cNvPr>
          <p:cNvSpPr txBox="1"/>
          <p:nvPr/>
        </p:nvSpPr>
        <p:spPr>
          <a:xfrm>
            <a:off x="8591699" y="4453849"/>
            <a:ext cx="798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CD77C4-E84A-2DD8-894C-F65AA80D2FE2}"/>
              </a:ext>
            </a:extLst>
          </p:cNvPr>
          <p:cNvSpPr txBox="1"/>
          <p:nvPr/>
        </p:nvSpPr>
        <p:spPr>
          <a:xfrm>
            <a:off x="10521497" y="4461536"/>
            <a:ext cx="949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E2A945F1-09EE-A2EF-8E61-627F54090CB2}"/>
              </a:ext>
            </a:extLst>
          </p:cNvPr>
          <p:cNvCxnSpPr>
            <a:cxnSpLocks/>
          </p:cNvCxnSpPr>
          <p:nvPr/>
        </p:nvCxnSpPr>
        <p:spPr>
          <a:xfrm flipV="1">
            <a:off x="2973018" y="2268822"/>
            <a:ext cx="1130579" cy="1866014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E2AD30BD-F103-E0AE-5A0C-6868A14F7780}"/>
              </a:ext>
            </a:extLst>
          </p:cNvPr>
          <p:cNvCxnSpPr>
            <a:cxnSpLocks/>
          </p:cNvCxnSpPr>
          <p:nvPr/>
        </p:nvCxnSpPr>
        <p:spPr>
          <a:xfrm>
            <a:off x="2971766" y="4680000"/>
            <a:ext cx="1143622" cy="1237921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40FFA0C3-124E-05B8-FD21-4ACBFC8FC024}"/>
              </a:ext>
            </a:extLst>
          </p:cNvPr>
          <p:cNvCxnSpPr>
            <a:cxnSpLocks/>
          </p:cNvCxnSpPr>
          <p:nvPr/>
        </p:nvCxnSpPr>
        <p:spPr>
          <a:xfrm flipV="1">
            <a:off x="6960430" y="2258099"/>
            <a:ext cx="1109115" cy="2238866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EB816E90-9FA9-53E7-99A6-72B84A8F2C2D}"/>
              </a:ext>
            </a:extLst>
          </p:cNvPr>
          <p:cNvCxnSpPr>
            <a:cxnSpLocks/>
          </p:cNvCxnSpPr>
          <p:nvPr/>
        </p:nvCxnSpPr>
        <p:spPr>
          <a:xfrm>
            <a:off x="6956486" y="5040000"/>
            <a:ext cx="1155945" cy="92235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8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9B943B5-FE7F-A878-C3D9-03F4F65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6"/>
            <a:ext cx="10515600" cy="1325563"/>
          </a:xfrm>
        </p:spPr>
        <p:txBody>
          <a:bodyPr/>
          <a:lstStyle/>
          <a:p>
            <a:r>
              <a:rPr lang="en-US" altLang="zh-CN" dirty="0"/>
              <a:t>Efficiency (in one dataset &amp; three model) </a:t>
            </a:r>
            <a:br>
              <a:rPr lang="en-US" altLang="zh-CN" dirty="0"/>
            </a:br>
            <a:r>
              <a:rPr lang="en-US" altLang="zh-CN" dirty="0"/>
              <a:t>1 </a:t>
            </a:r>
            <a:r>
              <a:rPr lang="en-US" altLang="zh-CN" dirty="0" err="1"/>
              <a:t>epoches</a:t>
            </a:r>
            <a:r>
              <a:rPr lang="en-US" altLang="zh-CN" dirty="0"/>
              <a:t>(evaluate)</a:t>
            </a:r>
            <a:endParaRPr 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12B83E6-7B6A-2E3D-3E27-EEA363B4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483859"/>
            <a:ext cx="10044113" cy="520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6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12B83E6-7B6A-2E3D-3E27-EEA363B4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43" y="963159"/>
            <a:ext cx="10044113" cy="520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6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D58A-B477-5E00-8133-BC4B55BA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 of few-shot test</a:t>
            </a:r>
            <a:br>
              <a:rPr lang="en-US" altLang="zh-CN" dirty="0"/>
            </a:br>
            <a:r>
              <a:rPr lang="en-US" altLang="zh-CN" dirty="0"/>
              <a:t>STGCN – METRLA</a:t>
            </a:r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1C2F69-1E91-0C09-4810-74CF7CCC7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12574"/>
              </p:ext>
            </p:extLst>
          </p:nvPr>
        </p:nvGraphicFramePr>
        <p:xfrm>
          <a:off x="664028" y="2038191"/>
          <a:ext cx="2438400" cy="2249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35433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6725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7133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2908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imp.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97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proportions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021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0149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9960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6975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009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86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878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1363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9838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2772141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D79001D-D900-C9B8-CAC9-A12831015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881601"/>
              </p:ext>
            </p:extLst>
          </p:nvPr>
        </p:nvGraphicFramePr>
        <p:xfrm>
          <a:off x="4091940" y="2038190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52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466</Words>
  <Application>Microsoft Office PowerPoint</Application>
  <PresentationFormat>宽屏</PresentationFormat>
  <Paragraphs>229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Efficiency (in one dataset &amp; three model)  1 epoches(evaluate)</vt:lpstr>
      <vt:lpstr>PowerPoint 演示文稿</vt:lpstr>
      <vt:lpstr>Improvement of few-shot test STGCN – METRLA</vt:lpstr>
      <vt:lpstr>Case Study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炜霖 阮</dc:creator>
  <cp:lastModifiedBy>炜霖 阮</cp:lastModifiedBy>
  <cp:revision>37</cp:revision>
  <dcterms:created xsi:type="dcterms:W3CDTF">2024-01-18T04:00:16Z</dcterms:created>
  <dcterms:modified xsi:type="dcterms:W3CDTF">2024-03-18T13:32:48Z</dcterms:modified>
</cp:coreProperties>
</file>