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71" r:id="rId10"/>
    <p:sldId id="263" r:id="rId11"/>
    <p:sldId id="265" r:id="rId12"/>
    <p:sldId id="264" r:id="rId13"/>
    <p:sldId id="268" r:id="rId14"/>
    <p:sldId id="266" r:id="rId15"/>
    <p:sldId id="267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3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Selenium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640" y="1200151"/>
            <a:ext cx="5532197" cy="2926656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面向操作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 smtClean="0"/>
              <a:t>vs</a:t>
            </a:r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面向对象</a:t>
            </a:r>
            <a:endParaRPr kumimoji="1" lang="en-US" altLang="zh-CN" sz="28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800" dirty="0" smtClean="0"/>
              <a:t>Adaptor</a:t>
            </a:r>
            <a:r>
              <a:rPr kumimoji="1" lang="zh-CN" altLang="en-US" sz="2800" dirty="0" smtClean="0"/>
              <a:t>模式：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</a:t>
            </a:r>
            <a:r>
              <a:rPr kumimoji="1" lang="zh-CN" altLang="en-US" sz="2800" dirty="0" smtClean="0"/>
              <a:t>上层操作与底层具体执行的分离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r>
              <a:rPr kumimoji="1" lang="zh-CN" altLang="en-US" sz="2800" dirty="0" smtClean="0"/>
              <a:t>与浏览器原生绑定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57" y="1960317"/>
            <a:ext cx="812800" cy="81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132" y="2781147"/>
            <a:ext cx="176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WebDriver</a:t>
            </a:r>
            <a:endParaRPr kumimoji="1"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28116" y="4241107"/>
            <a:ext cx="3756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功能更强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非安全沙箱运行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</a:t>
            </a:r>
            <a:endParaRPr kumimoji="1" lang="en-US" altLang="zh-CN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062774" y="424110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为每个浏览器单独实现底层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3038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671" y="1200150"/>
            <a:ext cx="5255129" cy="3727449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AndroidDriver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ChromeDriver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EventFiringWebDriver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FirefoxDriver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HtmlUnitDriver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InternetExplorerDriver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PhantomJSDriver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RemoteWebDriver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SafariDriver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......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57" y="1960317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2132" y="2781147"/>
            <a:ext cx="176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WebDriver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6404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 smtClean="0"/>
              <a:t>的历史</a:t>
            </a:r>
            <a:r>
              <a:rPr kumimoji="1" lang="en-US" altLang="zh-CN" sz="2800" dirty="0" smtClean="0"/>
              <a:t>(2008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932" y="2299347"/>
            <a:ext cx="8723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1" dirty="0"/>
              <a:t>Selenium 1.0 + </a:t>
            </a:r>
            <a:r>
              <a:rPr lang="en-US" altLang="zh-CN" sz="4000" i="1" dirty="0" err="1"/>
              <a:t>WebDriver</a:t>
            </a:r>
            <a:r>
              <a:rPr lang="en-US" altLang="zh-CN" sz="4000" i="1" dirty="0"/>
              <a:t> = Selenium 2.0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3133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/>
              <a:t>的历史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96" y="1063228"/>
            <a:ext cx="5770080" cy="4080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5177" y="2781147"/>
            <a:ext cx="223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/>
              <a:t>Selenium Grid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57" y="1968347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1073" y="3761631"/>
            <a:ext cx="524920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/>
              <a:t>Selenium Grid 1.0 for Selenium 1.0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/>
              <a:t>Selenium Grid </a:t>
            </a:r>
            <a:r>
              <a:rPr kumimoji="1" lang="en-US" altLang="zh-CN" sz="2800" dirty="0" smtClean="0"/>
              <a:t>2.0 </a:t>
            </a:r>
            <a:r>
              <a:rPr kumimoji="1" lang="en-US" altLang="zh-CN" sz="2800" dirty="0"/>
              <a:t>for Selenium 2</a:t>
            </a:r>
            <a:r>
              <a:rPr kumimoji="1" lang="en-US" altLang="zh-CN" sz="2800" dirty="0" smtClean="0"/>
              <a:t>.0</a:t>
            </a:r>
            <a:endParaRPr kumimoji="1" lang="en-US" altLang="zh-CN" sz="2800" dirty="0"/>
          </a:p>
        </p:txBody>
      </p:sp>
      <p:sp>
        <p:nvSpPr>
          <p:cNvPr id="8" name="下箭头 7"/>
          <p:cNvSpPr/>
          <p:nvPr/>
        </p:nvSpPr>
        <p:spPr>
          <a:xfrm>
            <a:off x="5579016" y="4307959"/>
            <a:ext cx="995861" cy="3663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0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24459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24459 " pathEditMode="relative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</a:t>
            </a:r>
            <a:r>
              <a:rPr kumimoji="1" lang="zh-CN" altLang="en-US" dirty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0610" y="1200150"/>
            <a:ext cx="5316189" cy="3720515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分布式测试执行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驱动多平台</a:t>
            </a:r>
            <a:r>
              <a:rPr kumimoji="1" lang="en-US" altLang="zh-CN" sz="2800" dirty="0" smtClean="0"/>
              <a:t>/</a:t>
            </a:r>
            <a:r>
              <a:rPr kumimoji="1" lang="zh-CN" altLang="en-US" sz="2800" dirty="0" smtClean="0"/>
              <a:t>浏览器</a:t>
            </a:r>
            <a:r>
              <a:rPr kumimoji="1" lang="zh-CN" altLang="zh-CN" sz="2800" dirty="0"/>
              <a:t>：</a:t>
            </a:r>
            <a:r>
              <a:rPr kumimoji="1" lang="zh-CN" altLang="en-US" sz="2800" dirty="0" smtClean="0"/>
              <a:t>配置测试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虚拟资源：降低维护成本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65177" y="2781147"/>
            <a:ext cx="223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/>
              <a:t>Selenium Grid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57" y="196834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</a:t>
            </a:r>
            <a:r>
              <a:rPr kumimoji="1" lang="zh-CN" altLang="en-US" smtClean="0"/>
              <a:t>的未来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4990" y="1762107"/>
            <a:ext cx="6499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/>
              <a:t>Working hard on Selenium 2.0</a:t>
            </a:r>
          </a:p>
          <a:p>
            <a:pPr algn="ctr"/>
            <a:endParaRPr kumimoji="1" lang="en-US" altLang="zh-CN" sz="4000" dirty="0"/>
          </a:p>
          <a:p>
            <a:pPr algn="ctr"/>
            <a:r>
              <a:rPr kumimoji="1" lang="en-US" altLang="zh-CN" sz="4000" dirty="0" smtClean="0"/>
              <a:t>Selenium 3.0 ?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96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eBlackR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87" y="3014592"/>
            <a:ext cx="2172306" cy="1810254"/>
          </a:xfrm>
          <a:prstGeom prst="rect">
            <a:avLst/>
          </a:prstGeom>
        </p:spPr>
      </p:pic>
      <p:pic>
        <p:nvPicPr>
          <p:cNvPr id="5" name="图片 4" descr="硒wik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6" y="1443063"/>
            <a:ext cx="5692678" cy="3150017"/>
          </a:xfrm>
          <a:prstGeom prst="rect">
            <a:avLst/>
          </a:prstGeom>
        </p:spPr>
      </p:pic>
      <p:pic>
        <p:nvPicPr>
          <p:cNvPr id="6" name="图片 5" descr="800px-Electron_shell_034_Selenium_-_no_labe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27" y="998362"/>
            <a:ext cx="1970166" cy="19701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556" y="629030"/>
            <a:ext cx="802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硒是一种化学元素，它的化学符号是</a:t>
            </a:r>
            <a:r>
              <a:rPr kumimoji="1" lang="en-US" altLang="zh-CN" dirty="0"/>
              <a:t>Se</a:t>
            </a:r>
            <a:r>
              <a:rPr kumimoji="1" lang="zh-CN" altLang="en-US" dirty="0"/>
              <a:t>，它的原子序数是</a:t>
            </a:r>
            <a:r>
              <a:rPr kumimoji="1" lang="en-US" altLang="zh-CN" dirty="0"/>
              <a:t>34</a:t>
            </a:r>
            <a:r>
              <a:rPr kumimoji="1" lang="zh-CN" altLang="en-US" dirty="0"/>
              <a:t>，是一种非金属。</a:t>
            </a:r>
          </a:p>
        </p:txBody>
      </p:sp>
    </p:spTree>
    <p:extLst>
      <p:ext uri="{BB962C8B-B14F-4D97-AF65-F5344CB8AC3E}">
        <p14:creationId xmlns:p14="http://schemas.microsoft.com/office/powerpoint/2010/main" val="8634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9" y="2184400"/>
            <a:ext cx="30734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57" y="1815610"/>
            <a:ext cx="812800" cy="81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457" y="98811"/>
            <a:ext cx="812800" cy="81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457" y="948618"/>
            <a:ext cx="812800" cy="81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457" y="2675140"/>
            <a:ext cx="812800" cy="812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0257" y="249670"/>
            <a:ext cx="2103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IDE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0257" y="1107617"/>
            <a:ext cx="200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RC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30257" y="2004570"/>
            <a:ext cx="176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WebDriver</a:t>
            </a:r>
            <a:endParaRPr kumimoji="1" lang="en-US" altLang="zh-CN" sz="28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430257" y="2850420"/>
            <a:ext cx="223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Grid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23313" y="3714020"/>
            <a:ext cx="20743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ICE</a:t>
            </a:r>
          </a:p>
          <a:p>
            <a:endParaRPr kumimoji="1" lang="en-US" altLang="zh-CN" dirty="0"/>
          </a:p>
          <a:p>
            <a:r>
              <a:rPr kumimoji="1" lang="is-I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011" y="2978225"/>
            <a:ext cx="322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http://</a:t>
            </a:r>
            <a:r>
              <a:rPr kumimoji="1" lang="en-US" altLang="zh-CN" sz="2000" dirty="0" err="1" smtClean="0"/>
              <a:t>www.seleniumhq.org</a:t>
            </a:r>
            <a:r>
              <a:rPr kumimoji="1" lang="en-US" altLang="zh-CN" sz="2000" dirty="0" smtClean="0"/>
              <a:t>/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0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</a:t>
            </a:r>
            <a:r>
              <a:rPr kumimoji="1" lang="zh-CN" altLang="en-US" dirty="0" smtClean="0"/>
              <a:t>的历史</a:t>
            </a:r>
            <a:r>
              <a:rPr kumimoji="1" lang="en-US" altLang="zh-CN" sz="2800" dirty="0" smtClean="0"/>
              <a:t>(2004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99" y="1832682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4695" y="3750817"/>
            <a:ext cx="1940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Jason Huggins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877329" y="1424549"/>
            <a:ext cx="23017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/>
              <a:t>Selenium Core </a:t>
            </a:r>
          </a:p>
          <a:p>
            <a:pPr algn="ctr"/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基于</a:t>
            </a:r>
            <a:r>
              <a:rPr kumimoji="1" lang="en-US" altLang="zh-CN" sz="2400" dirty="0" smtClean="0"/>
              <a:t>JavaScript)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23" y="4329458"/>
            <a:ext cx="2095733" cy="3227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21" y="3253685"/>
            <a:ext cx="812800" cy="812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36637" y="4109602"/>
            <a:ext cx="200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RC</a:t>
            </a:r>
            <a:endParaRPr kumimoji="1"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761" y="3253685"/>
            <a:ext cx="812800" cy="812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82162" y="4117585"/>
            <a:ext cx="2103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IDE</a:t>
            </a:r>
            <a:endParaRPr kumimoji="1" lang="zh-CN" altLang="en-US" sz="2800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204422" y="2307707"/>
            <a:ext cx="635738" cy="73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6240513" y="2307707"/>
            <a:ext cx="635049" cy="73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9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/>
              <a:t>的历史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27" y="1903232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8651" y="2716557"/>
            <a:ext cx="286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/>
              <a:t>Selenium Remote Control</a:t>
            </a:r>
          </a:p>
          <a:p>
            <a:pPr algn="ctr"/>
            <a:r>
              <a:rPr kumimoji="1" lang="en-US" altLang="zh-CN" sz="2000" dirty="0" smtClean="0"/>
              <a:t>Selenium 1.0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448630" y="1507117"/>
            <a:ext cx="36340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Selenium RC Server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客户端驱动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语言绑定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sp>
        <p:nvSpPr>
          <p:cNvPr id="9" name="左大括号 8"/>
          <p:cNvSpPr/>
          <p:nvPr/>
        </p:nvSpPr>
        <p:spPr>
          <a:xfrm>
            <a:off x="3961210" y="1818779"/>
            <a:ext cx="302420" cy="12406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929" y="3872073"/>
            <a:ext cx="392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HTTP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代理：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 - Web</a:t>
            </a:r>
            <a:r>
              <a:rPr kumimoji="1" lang="zh-CN" altLang="zh-CN" sz="2000" dirty="0" smtClean="0">
                <a:solidFill>
                  <a:srgbClr val="FF0000"/>
                </a:solidFill>
              </a:rPr>
              <a:t>、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脚本、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Selenium Core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分离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760" y="3872073"/>
            <a:ext cx="4119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JavaScript </a:t>
            </a:r>
          </a:p>
          <a:p>
            <a:r>
              <a:rPr kumimoji="1" lang="en-US" altLang="zh-CN" sz="2000" dirty="0" smtClean="0"/>
              <a:t> - </a:t>
            </a:r>
            <a:r>
              <a:rPr kumimoji="1" lang="zh-CN" altLang="en-US" sz="2000" dirty="0" smtClean="0"/>
              <a:t>浏览器安全限制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运行于安全沙箱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 smtClean="0"/>
              <a:t> - </a:t>
            </a:r>
            <a:r>
              <a:rPr kumimoji="1" lang="zh-CN" altLang="en-US" sz="2000" dirty="0" smtClean="0"/>
              <a:t>难以支持浏览器新特性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078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 smtClean="0"/>
              <a:t>的历史</a:t>
            </a:r>
            <a:r>
              <a:rPr kumimoji="1" lang="en-US" altLang="zh-CN" sz="2800" dirty="0" smtClean="0"/>
              <a:t>(2006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95" y="1879600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7395" y="3909547"/>
            <a:ext cx="213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Shinya </a:t>
            </a:r>
            <a:r>
              <a:rPr kumimoji="1" lang="en-US" altLang="zh-CN" sz="2400" dirty="0" err="1" smtClean="0"/>
              <a:t>Kasatani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57" y="1892300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1187" y="2988049"/>
            <a:ext cx="36107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/>
              <a:t>Selenium IDE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 err="1" smtClean="0"/>
              <a:t>FireFox</a:t>
            </a:r>
            <a:r>
              <a:rPr kumimoji="1" lang="en-US" altLang="zh-CN" sz="2800" dirty="0" smtClean="0"/>
              <a:t> 2+</a:t>
            </a:r>
            <a:r>
              <a:rPr kumimoji="1" lang="zh-CN" altLang="en-US" sz="2800" dirty="0" smtClean="0"/>
              <a:t>下的</a:t>
            </a:r>
            <a:r>
              <a:rPr kumimoji="1" lang="en-US" altLang="zh-CN" sz="2800" dirty="0" smtClean="0"/>
              <a:t>IDE</a:t>
            </a:r>
            <a:r>
              <a:rPr kumimoji="1" lang="zh-CN" altLang="en-US" sz="2800" dirty="0" smtClean="0"/>
              <a:t>插件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5820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 smtClean="0"/>
              <a:t>的历史</a:t>
            </a:r>
            <a:r>
              <a:rPr kumimoji="1" lang="en-US" altLang="zh-CN" sz="2800" dirty="0" smtClean="0"/>
              <a:t>(2006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95" y="1879600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7395" y="3909547"/>
            <a:ext cx="213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Shinya </a:t>
            </a:r>
            <a:r>
              <a:rPr kumimoji="1" lang="en-US" altLang="zh-CN" sz="2400" dirty="0" err="1" smtClean="0"/>
              <a:t>Kasatani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46" y="1045942"/>
            <a:ext cx="3570238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6265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Selenium</a:t>
            </a:r>
            <a:r>
              <a:rPr kumimoji="1" lang="zh-CN" altLang="en-US" dirty="0" smtClean="0"/>
              <a:t>的历史</a:t>
            </a:r>
            <a:r>
              <a:rPr kumimoji="1" lang="en-US" altLang="zh-CN" sz="2800" dirty="0" smtClean="0"/>
              <a:t>(2007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95" y="1362782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5" y="3421388"/>
            <a:ext cx="2095733" cy="3227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1295" y="4013559"/>
            <a:ext cx="31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Selenium support team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49" y="3543659"/>
            <a:ext cx="1358900" cy="50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00" y="1362782"/>
            <a:ext cx="1905000" cy="190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812719"/>
            <a:ext cx="2095733" cy="3227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70500" y="4404890"/>
            <a:ext cx="31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Selenium support team</a:t>
            </a:r>
            <a:endParaRPr kumimoji="1"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54" y="3934990"/>
            <a:ext cx="13589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978" y="3896619"/>
            <a:ext cx="933484" cy="57860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53100" y="3267782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Simon Stewart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60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1" grpId="1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243</Words>
  <Application>Microsoft Macintosh PowerPoint</Application>
  <PresentationFormat>全屏显示(16:9)</PresentationFormat>
  <Paragraphs>81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Selenium</vt:lpstr>
      <vt:lpstr>PowerPoint 演示文稿</vt:lpstr>
      <vt:lpstr>PowerPoint 演示文稿</vt:lpstr>
      <vt:lpstr>Selenium的历史(2004年)</vt:lpstr>
      <vt:lpstr>Selenium的历史</vt:lpstr>
      <vt:lpstr>Selenium的历史(2006年)</vt:lpstr>
      <vt:lpstr>Selenium的历史(2006年)</vt:lpstr>
      <vt:lpstr>PowerPoint 演示文稿</vt:lpstr>
      <vt:lpstr>Selenium的历史(2007年)</vt:lpstr>
      <vt:lpstr>Selenium的历史</vt:lpstr>
      <vt:lpstr>Selenium的历史</vt:lpstr>
      <vt:lpstr>Selenium的历史(2008年)</vt:lpstr>
      <vt:lpstr>Selenium的历史</vt:lpstr>
      <vt:lpstr>Selenium的历史</vt:lpstr>
      <vt:lpstr>Selenium的未来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Ziyuan Wang</cp:lastModifiedBy>
  <cp:revision>48</cp:revision>
  <dcterms:created xsi:type="dcterms:W3CDTF">2015-11-10T03:51:22Z</dcterms:created>
  <dcterms:modified xsi:type="dcterms:W3CDTF">2015-12-05T04:21:49Z</dcterms:modified>
</cp:coreProperties>
</file>