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69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7609E-6C48-E646-B867-3FA93B1B89B4}" type="datetimeFigureOut">
              <a:rPr kumimoji="1" lang="zh-CN" altLang="en-US" smtClean="0"/>
              <a:t>16/1/6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CCB34-EB10-DA43-B4B9-48C9E97399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937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CCB34-EB10-DA43-B4B9-48C9E973996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874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16/1/6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52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16/1/6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63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16/1/6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24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16/1/6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20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16/1/6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570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16/1/6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0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16/1/6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07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16/1/6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7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16/1/6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791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16/1/6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031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16/1/6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46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F4B52-AAD0-6948-A747-D6557149DCEB}" type="datetimeFigureOut">
              <a:rPr kumimoji="1" lang="zh-CN" altLang="en-US" smtClean="0"/>
              <a:t>16/1/6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80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70592" y="1597819"/>
            <a:ext cx="7772400" cy="1102519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“</a:t>
            </a:r>
            <a:r>
              <a:rPr kumimoji="1" lang="en-US" altLang="zh-CN" dirty="0" err="1" smtClean="0"/>
              <a:t>Selenese</a:t>
            </a:r>
            <a:r>
              <a:rPr kumimoji="1" lang="en-US" altLang="zh-CN" dirty="0" smtClean="0"/>
              <a:t>” for Selenium IDE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0" y="167390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0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0"/>
            <a:ext cx="5702157" cy="51435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821050" y="1037858"/>
            <a:ext cx="4433085" cy="17948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173795" y="2857161"/>
            <a:ext cx="4433085" cy="775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733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98959" cy="514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873" y="0"/>
            <a:ext cx="4783127" cy="51435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7495" y="2209461"/>
            <a:ext cx="1978405" cy="775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5400" y="2921188"/>
            <a:ext cx="1978405" cy="775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495" y="3631861"/>
            <a:ext cx="1978405" cy="775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7495" y="4279561"/>
            <a:ext cx="1978405" cy="775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398273" y="418761"/>
            <a:ext cx="1978405" cy="775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397573" y="1118127"/>
            <a:ext cx="1978405" cy="775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410273" y="1827595"/>
            <a:ext cx="1978405" cy="775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10273" y="2508005"/>
            <a:ext cx="1978405" cy="775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410273" y="3213627"/>
            <a:ext cx="1978405" cy="775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422273" y="3860461"/>
            <a:ext cx="1978405" cy="775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176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Selenium IDE</a:t>
            </a:r>
            <a:r>
              <a:rPr kumimoji="1" lang="zh-CN" altLang="en-US" dirty="0" smtClean="0"/>
              <a:t>命令的组成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84" y="1045964"/>
            <a:ext cx="4523447" cy="40802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53" y="2313811"/>
            <a:ext cx="3543300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椭圆 5"/>
          <p:cNvSpPr/>
          <p:nvPr/>
        </p:nvSpPr>
        <p:spPr>
          <a:xfrm>
            <a:off x="1138829" y="3210689"/>
            <a:ext cx="1978405" cy="775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442" y="2312340"/>
            <a:ext cx="3797300" cy="1092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2127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Selenium IDE</a:t>
            </a:r>
            <a:r>
              <a:rPr kumimoji="1" lang="zh-CN" altLang="en-US" dirty="0" smtClean="0"/>
              <a:t>命令的组成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53" y="1581211"/>
            <a:ext cx="3543300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442" y="1579740"/>
            <a:ext cx="3797300" cy="1092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766765" y="1617841"/>
            <a:ext cx="1468095" cy="28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388887" y="1776347"/>
            <a:ext cx="1926313" cy="28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51675" y="2920537"/>
            <a:ext cx="5045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 smtClean="0"/>
              <a:t>Command(</a:t>
            </a:r>
            <a:r>
              <a:rPr kumimoji="1" lang="zh-CN" altLang="en-US" sz="2400" dirty="0" smtClean="0"/>
              <a:t>必需参数</a:t>
            </a:r>
            <a:r>
              <a:rPr kumimoji="1" lang="en-US" altLang="zh-CN" sz="2400" dirty="0" smtClean="0"/>
              <a:t>)</a:t>
            </a:r>
            <a:r>
              <a:rPr kumimoji="1" lang="zh-CN" altLang="en-US" sz="2400" dirty="0" smtClean="0"/>
              <a:t>：要执行的操作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043430" y="3866585"/>
            <a:ext cx="1360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 smtClean="0"/>
              <a:t>Action</a:t>
            </a:r>
            <a:endParaRPr kumimoji="1"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3892710" y="3866585"/>
            <a:ext cx="1360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 err="1" smtClean="0"/>
              <a:t>Accessor</a:t>
            </a:r>
            <a:endParaRPr kumimoji="1"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740130" y="3866585"/>
            <a:ext cx="13594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 smtClean="0"/>
              <a:t>Assertion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773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Selenium IDE</a:t>
            </a:r>
            <a:r>
              <a:rPr kumimoji="1" lang="zh-CN" altLang="en-US" dirty="0" smtClean="0"/>
              <a:t>命令的组成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53" y="1581211"/>
            <a:ext cx="3543300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442" y="1579740"/>
            <a:ext cx="3797300" cy="1092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766766" y="1965827"/>
            <a:ext cx="2103138" cy="28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88887" y="1990023"/>
            <a:ext cx="3285855" cy="28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37263" y="2920537"/>
            <a:ext cx="6074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Target(</a:t>
            </a:r>
            <a:r>
              <a:rPr kumimoji="1" lang="zh-CN" altLang="en-US" sz="2400" dirty="0" smtClean="0"/>
              <a:t>大多数情况必需</a:t>
            </a:r>
            <a:r>
              <a:rPr kumimoji="1" lang="en-US" altLang="zh-CN" sz="2400" dirty="0" smtClean="0"/>
              <a:t>)</a:t>
            </a:r>
            <a:r>
              <a:rPr kumimoji="1" lang="zh-CN" altLang="en-US" sz="2400" dirty="0"/>
              <a:t>：识别</a:t>
            </a:r>
            <a:r>
              <a:rPr kumimoji="1" lang="en-US" altLang="zh-CN" sz="2400" dirty="0"/>
              <a:t>Web</a:t>
            </a:r>
            <a:r>
              <a:rPr kumimoji="1" lang="zh-CN" altLang="en-US" sz="2400" dirty="0"/>
              <a:t>页面元素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5511" y="3853532"/>
            <a:ext cx="153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 smtClean="0"/>
              <a:t>id</a:t>
            </a:r>
            <a:r>
              <a:rPr kumimoji="1" lang="zh-CN" altLang="en-US" sz="2400" dirty="0" smtClean="0"/>
              <a:t>定位</a:t>
            </a:r>
            <a:endParaRPr kumimoji="1"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2629831" y="3853532"/>
            <a:ext cx="153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 smtClean="0"/>
              <a:t>name</a:t>
            </a:r>
            <a:r>
              <a:rPr kumimoji="1" lang="zh-CN" altLang="en-US" sz="2400" dirty="0" smtClean="0"/>
              <a:t>定位</a:t>
            </a:r>
            <a:endParaRPr kumimoji="1"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281951" y="3851104"/>
            <a:ext cx="15311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 err="1" smtClean="0"/>
              <a:t>XPath</a:t>
            </a:r>
            <a:r>
              <a:rPr kumimoji="1" lang="zh-CN" altLang="en-US" sz="2400" dirty="0" smtClean="0"/>
              <a:t>定位</a:t>
            </a:r>
            <a:endParaRPr kumimoji="1"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935259" y="3851104"/>
            <a:ext cx="153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dirty="0" smtClean="0"/>
              <a:t>链接文字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527120" y="3853532"/>
            <a:ext cx="650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......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131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Selenium IDE</a:t>
            </a:r>
            <a:r>
              <a:rPr kumimoji="1" lang="zh-CN" altLang="en-US" dirty="0" smtClean="0"/>
              <a:t>命令的组成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53" y="1581211"/>
            <a:ext cx="3543300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442" y="1579740"/>
            <a:ext cx="3797300" cy="1092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766765" y="2282838"/>
            <a:ext cx="1663493" cy="28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88887" y="2209354"/>
            <a:ext cx="2427020" cy="28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97932" y="2920537"/>
            <a:ext cx="5753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 smtClean="0"/>
              <a:t>Value(</a:t>
            </a:r>
            <a:r>
              <a:rPr kumimoji="1" lang="zh-CN" altLang="en-US" sz="2400" dirty="0" smtClean="0"/>
              <a:t>是否需要视</a:t>
            </a:r>
            <a:r>
              <a:rPr kumimoji="1" lang="en-US" altLang="zh-CN" sz="2400" dirty="0" smtClean="0"/>
              <a:t>Command</a:t>
            </a:r>
            <a:r>
              <a:rPr kumimoji="1" lang="zh-CN" altLang="en-US" sz="2400" dirty="0" smtClean="0"/>
              <a:t>而定</a:t>
            </a:r>
            <a:r>
              <a:rPr kumimoji="1" lang="en-US" altLang="zh-CN" sz="2400" dirty="0" smtClean="0"/>
              <a:t>)</a:t>
            </a:r>
            <a:r>
              <a:rPr kumimoji="1" lang="zh-CN" altLang="en-US" sz="2400" dirty="0" smtClean="0"/>
              <a:t>：输入值</a:t>
            </a:r>
            <a:endParaRPr kumimoji="1"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5996979" y="3863314"/>
            <a:ext cx="19630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dirty="0" smtClean="0"/>
              <a:t>带</a:t>
            </a:r>
            <a:r>
              <a:rPr kumimoji="1" lang="en-US" altLang="zh-CN" sz="2400" dirty="0" smtClean="0"/>
              <a:t>JS</a:t>
            </a:r>
            <a:r>
              <a:rPr kumimoji="1" lang="zh-CN" altLang="en-US" sz="2400" dirty="0" smtClean="0"/>
              <a:t>的</a:t>
            </a:r>
            <a:r>
              <a:rPr kumimoji="1" lang="zh-CN" altLang="en-US" sz="2400" dirty="0" smtClean="0"/>
              <a:t>字符串</a:t>
            </a:r>
            <a:endParaRPr kumimoji="1"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3395198" y="3861909"/>
            <a:ext cx="233910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dirty="0" smtClean="0"/>
              <a:t>带变量的字符串</a:t>
            </a:r>
            <a:endParaRPr kumimoji="1"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82230" y="3863314"/>
            <a:ext cx="234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dirty="0" smtClean="0"/>
              <a:t>纯字符串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131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82</Words>
  <Application>Microsoft Macintosh PowerPoint</Application>
  <PresentationFormat>全屏显示(16:9)</PresentationFormat>
  <Paragraphs>20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“Selenese” for Selenium IDE</vt:lpstr>
      <vt:lpstr>PowerPoint 演示文稿</vt:lpstr>
      <vt:lpstr>PowerPoint 演示文稿</vt:lpstr>
      <vt:lpstr>Selenium IDE命令的组成</vt:lpstr>
      <vt:lpstr>Selenium IDE命令的组成</vt:lpstr>
      <vt:lpstr>Selenium IDE命令的组成</vt:lpstr>
      <vt:lpstr>Selenium IDE命令的组成</vt:lpstr>
    </vt:vector>
  </TitlesOfParts>
  <Company>NJU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Web测试基础</dc:title>
  <dc:creator>Ziyuan Wang</dc:creator>
  <cp:lastModifiedBy>Ziyuan Wang</cp:lastModifiedBy>
  <cp:revision>15</cp:revision>
  <dcterms:created xsi:type="dcterms:W3CDTF">2015-11-10T03:51:22Z</dcterms:created>
  <dcterms:modified xsi:type="dcterms:W3CDTF">2016-01-06T04:29:27Z</dcterms:modified>
</cp:coreProperties>
</file>