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7" r:id="rId4"/>
    <p:sldId id="268" r:id="rId5"/>
    <p:sldId id="257" r:id="rId6"/>
    <p:sldId id="269" r:id="rId7"/>
    <p:sldId id="270" r:id="rId8"/>
    <p:sldId id="271" r:id="rId9"/>
    <p:sldId id="272" r:id="rId10"/>
    <p:sldId id="274" r:id="rId11"/>
    <p:sldId id="264" r:id="rId12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104" y="-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15/12/20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252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15/12/20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263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15/12/20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24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15/12/20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320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15/12/20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570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15/12/20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90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15/12/20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07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15/12/20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07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15/12/20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791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15/12/20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031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4B52-AAD0-6948-A747-D6557149DCEB}" type="datetimeFigureOut">
              <a:rPr kumimoji="1" lang="zh-CN" altLang="en-US" smtClean="0"/>
              <a:t>15/12/20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46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F4B52-AAD0-6948-A747-D6557149DCEB}" type="datetimeFigureOut">
              <a:rPr kumimoji="1" lang="zh-CN" altLang="en-US" smtClean="0"/>
              <a:t>15/12/20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35649-FD5D-DE4E-BAC1-9F8646BB53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680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sk-SK" altLang="zh-CN" dirty="0" smtClean="0"/>
              <a:t>Selenium </a:t>
            </a:r>
            <a:r>
              <a:rPr kumimoji="1" lang="sk-SK" altLang="zh-CN" dirty="0"/>
              <a:t>Core</a:t>
            </a:r>
            <a:r>
              <a:rPr kumimoji="1" lang="zh-CN" altLang="sk-SK" dirty="0"/>
              <a:t>命令中的</a:t>
            </a:r>
            <a:r>
              <a:rPr kumimoji="1" lang="sk-SK" altLang="zh-CN" dirty="0" smtClean="0"/>
              <a:t>Target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b="1" dirty="0" smtClean="0"/>
              <a:t>Web</a:t>
            </a:r>
            <a:r>
              <a:rPr kumimoji="1" lang="zh-CN" altLang="en-US" sz="3600" b="1" dirty="0" smtClean="0"/>
              <a:t>页面</a:t>
            </a:r>
            <a:r>
              <a:rPr kumimoji="1" lang="zh-CN" altLang="en-US" sz="3600" b="1" dirty="0"/>
              <a:t>元素的定位</a:t>
            </a:r>
          </a:p>
        </p:txBody>
      </p:sp>
    </p:spTree>
    <p:extLst>
      <p:ext uri="{BB962C8B-B14F-4D97-AF65-F5344CB8AC3E}">
        <p14:creationId xmlns:p14="http://schemas.microsoft.com/office/powerpoint/2010/main" val="3047604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0"/>
            <a:ext cx="7418932" cy="514350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1935843" y="3276475"/>
            <a:ext cx="3959679" cy="4838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447003" y="2061624"/>
            <a:ext cx="729907" cy="3129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704" y="299445"/>
            <a:ext cx="677108" cy="18876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3200" dirty="0" err="1" smtClean="0"/>
              <a:t>XPath</a:t>
            </a:r>
            <a:r>
              <a:rPr kumimoji="1" lang="zh-CN" altLang="en-US" sz="3200" dirty="0" smtClean="0"/>
              <a:t>定位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63315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8226"/>
            <a:ext cx="8229600" cy="2881412"/>
          </a:xfrm>
        </p:spPr>
        <p:txBody>
          <a:bodyPr>
            <a:normAutofit/>
          </a:bodyPr>
          <a:lstStyle/>
          <a:p>
            <a:r>
              <a:rPr kumimoji="1" lang="en-US" altLang="zh-CN" sz="4000" dirty="0" smtClean="0"/>
              <a:t>CSS</a:t>
            </a:r>
            <a:r>
              <a:rPr kumimoji="1" lang="zh-CN" altLang="en-US" sz="4000" dirty="0" smtClean="0"/>
              <a:t>定位</a:t>
            </a:r>
            <a:r>
              <a:rPr kumimoji="1" lang="en-US" altLang="zh-CN" sz="4000" dirty="0" smtClean="0"/>
              <a:t/>
            </a:r>
            <a:br>
              <a:rPr kumimoji="1" lang="en-US" altLang="zh-CN" sz="4000" dirty="0" smtClean="0"/>
            </a:br>
            <a:r>
              <a:rPr kumimoji="1" lang="en-US" altLang="zh-CN" sz="4000" dirty="0" smtClean="0"/>
              <a:t>DOM</a:t>
            </a:r>
            <a:r>
              <a:rPr kumimoji="1" lang="zh-CN" altLang="en-US" sz="4000" dirty="0" smtClean="0"/>
              <a:t>定位</a:t>
            </a:r>
            <a:r>
              <a:rPr kumimoji="1" lang="en-US" altLang="zh-CN" sz="4000" dirty="0" smtClean="0"/>
              <a:t/>
            </a:r>
            <a:br>
              <a:rPr kumimoji="1" lang="en-US" altLang="zh-CN" sz="4000" dirty="0" smtClean="0"/>
            </a:br>
            <a:r>
              <a:rPr kumimoji="1" lang="en-US" altLang="zh-CN" sz="4000" dirty="0" smtClean="0"/>
              <a:t>...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78684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81369" cy="5143500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731376" y="231848"/>
            <a:ext cx="4288723" cy="1290285"/>
          </a:xfrm>
          <a:ln>
            <a:solidFill>
              <a:srgbClr val="0000FF"/>
            </a:solidFill>
          </a:ln>
        </p:spPr>
        <p:txBody>
          <a:bodyPr>
            <a:normAutofit/>
          </a:bodyPr>
          <a:lstStyle/>
          <a:p>
            <a:r>
              <a:rPr kumimoji="1" lang="en-US" altLang="zh-CN" sz="2200" dirty="0">
                <a:latin typeface="Courier New"/>
                <a:cs typeface="Courier New"/>
              </a:rPr>
              <a:t>c</a:t>
            </a:r>
            <a:r>
              <a:rPr kumimoji="1" lang="en-US" altLang="zh-CN" sz="2200" dirty="0" smtClean="0">
                <a:latin typeface="Courier New"/>
                <a:cs typeface="Courier New"/>
              </a:rPr>
              <a:t>lick(locator)</a:t>
            </a:r>
          </a:p>
          <a:p>
            <a:r>
              <a:rPr kumimoji="1" lang="en-US" altLang="zh-CN" sz="2200" dirty="0">
                <a:latin typeface="Courier New"/>
                <a:cs typeface="Courier New"/>
              </a:rPr>
              <a:t>t</a:t>
            </a:r>
            <a:r>
              <a:rPr kumimoji="1" lang="en-US" altLang="zh-CN" sz="2200" dirty="0" smtClean="0">
                <a:latin typeface="Courier New"/>
                <a:cs typeface="Courier New"/>
              </a:rPr>
              <a:t>ype(locator, value)</a:t>
            </a:r>
            <a:endParaRPr kumimoji="1" lang="en-US" altLang="zh-CN" sz="2200" dirty="0">
              <a:latin typeface="Courier New"/>
              <a:cs typeface="Courier New"/>
            </a:endParaRPr>
          </a:p>
          <a:p>
            <a:r>
              <a:rPr kumimoji="1" lang="en-US" altLang="zh-CN" sz="2200" dirty="0" smtClean="0">
                <a:latin typeface="Courier New"/>
                <a:cs typeface="Courier New"/>
              </a:rPr>
              <a:t>...</a:t>
            </a:r>
            <a:endParaRPr kumimoji="1" lang="en-US" altLang="zh-CN" sz="2400" dirty="0" smtClean="0">
              <a:latin typeface="Courier New"/>
              <a:cs typeface="Courier New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227417" y="1038276"/>
            <a:ext cx="1098590" cy="4838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28827" y="3134992"/>
            <a:ext cx="1794028" cy="2632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14451" y="4465596"/>
            <a:ext cx="1893598" cy="3036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7704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81369" cy="514350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2227417" y="1038276"/>
            <a:ext cx="1098590" cy="4838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28827" y="3134992"/>
            <a:ext cx="1794028" cy="2632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14451" y="4465596"/>
            <a:ext cx="1893598" cy="3036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731376" y="231848"/>
            <a:ext cx="4288723" cy="1290285"/>
          </a:xfrm>
          <a:ln>
            <a:solidFill>
              <a:srgbClr val="0000FF"/>
            </a:solidFill>
          </a:ln>
        </p:spPr>
        <p:txBody>
          <a:bodyPr>
            <a:normAutofit/>
          </a:bodyPr>
          <a:lstStyle/>
          <a:p>
            <a:r>
              <a:rPr kumimoji="1" lang="en-US" altLang="zh-CN" sz="2200" dirty="0">
                <a:latin typeface="Courier New"/>
                <a:cs typeface="Courier New"/>
              </a:rPr>
              <a:t>c</a:t>
            </a:r>
            <a:r>
              <a:rPr kumimoji="1" lang="en-US" altLang="zh-CN" sz="2200" dirty="0" smtClean="0">
                <a:latin typeface="Courier New"/>
                <a:cs typeface="Courier New"/>
              </a:rPr>
              <a:t>lick(locator)</a:t>
            </a:r>
          </a:p>
          <a:p>
            <a:r>
              <a:rPr kumimoji="1" lang="en-US" altLang="zh-CN" sz="2200" dirty="0">
                <a:latin typeface="Courier New"/>
                <a:cs typeface="Courier New"/>
              </a:rPr>
              <a:t>t</a:t>
            </a:r>
            <a:r>
              <a:rPr kumimoji="1" lang="en-US" altLang="zh-CN" sz="2200" dirty="0" smtClean="0">
                <a:latin typeface="Courier New"/>
                <a:cs typeface="Courier New"/>
              </a:rPr>
              <a:t>ype(locator, value)</a:t>
            </a:r>
            <a:endParaRPr kumimoji="1" lang="en-US" altLang="zh-CN" sz="2200" dirty="0">
              <a:latin typeface="Courier New"/>
              <a:cs typeface="Courier New"/>
            </a:endParaRPr>
          </a:p>
          <a:p>
            <a:r>
              <a:rPr kumimoji="1" lang="en-US" altLang="zh-CN" sz="2200" dirty="0" smtClean="0">
                <a:latin typeface="Courier New"/>
                <a:cs typeface="Courier New"/>
              </a:rPr>
              <a:t>...</a:t>
            </a:r>
            <a:endParaRPr kumimoji="1" lang="en-US" altLang="zh-CN" sz="2400" dirty="0" smtClean="0">
              <a:latin typeface="Courier New"/>
              <a:cs typeface="Courier New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4728901" y="1717605"/>
            <a:ext cx="4288723" cy="1700207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200" dirty="0" err="1" smtClean="0">
                <a:latin typeface="Courier New"/>
                <a:cs typeface="Courier New"/>
              </a:rPr>
              <a:t>mouseDown</a:t>
            </a:r>
            <a:r>
              <a:rPr kumimoji="1" lang="en-US" altLang="zh-CN" sz="2200" dirty="0" smtClean="0">
                <a:latin typeface="Courier New"/>
                <a:cs typeface="Courier New"/>
              </a:rPr>
              <a:t>(locator)</a:t>
            </a:r>
          </a:p>
          <a:p>
            <a:r>
              <a:rPr kumimoji="1" lang="en-US" altLang="zh-CN" sz="2200" dirty="0" err="1" smtClean="0">
                <a:latin typeface="Courier New"/>
                <a:cs typeface="Courier New"/>
              </a:rPr>
              <a:t>sendKeys</a:t>
            </a:r>
            <a:r>
              <a:rPr kumimoji="1" lang="en-US" altLang="zh-CN" sz="2200" dirty="0" smtClean="0">
                <a:latin typeface="Courier New"/>
                <a:cs typeface="Courier New"/>
              </a:rPr>
              <a:t>(locator, </a:t>
            </a:r>
          </a:p>
          <a:p>
            <a:pPr marL="0" indent="0">
              <a:buNone/>
            </a:pPr>
            <a:r>
              <a:rPr kumimoji="1" lang="en-US" altLang="zh-CN" sz="2200" dirty="0">
                <a:latin typeface="Courier New"/>
                <a:cs typeface="Courier New"/>
              </a:rPr>
              <a:t> </a:t>
            </a:r>
            <a:r>
              <a:rPr kumimoji="1" lang="en-US" altLang="zh-CN" sz="2200" dirty="0" smtClean="0">
                <a:latin typeface="Courier New"/>
                <a:cs typeface="Courier New"/>
              </a:rPr>
              <a:t>          value)</a:t>
            </a:r>
          </a:p>
          <a:p>
            <a:r>
              <a:rPr kumimoji="1" lang="en-US" altLang="zh-CN" sz="2200" dirty="0" smtClean="0">
                <a:latin typeface="Courier New"/>
                <a:cs typeface="Courier New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793738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" y="0"/>
            <a:ext cx="4581369" cy="514350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2227417" y="1038276"/>
            <a:ext cx="1098590" cy="4838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28827" y="3134992"/>
            <a:ext cx="1794028" cy="2632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90551" y="4537878"/>
            <a:ext cx="1893598" cy="3036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731376" y="231848"/>
            <a:ext cx="4288723" cy="1290285"/>
          </a:xfrm>
          <a:ln>
            <a:solidFill>
              <a:srgbClr val="0000FF"/>
            </a:solidFill>
          </a:ln>
        </p:spPr>
        <p:txBody>
          <a:bodyPr>
            <a:normAutofit/>
          </a:bodyPr>
          <a:lstStyle/>
          <a:p>
            <a:r>
              <a:rPr kumimoji="1" lang="en-US" altLang="zh-CN" sz="2200" dirty="0">
                <a:latin typeface="Courier New"/>
                <a:cs typeface="Courier New"/>
              </a:rPr>
              <a:t>c</a:t>
            </a:r>
            <a:r>
              <a:rPr kumimoji="1" lang="en-US" altLang="zh-CN" sz="2200" dirty="0" smtClean="0">
                <a:latin typeface="Courier New"/>
                <a:cs typeface="Courier New"/>
              </a:rPr>
              <a:t>lick(locator)</a:t>
            </a:r>
          </a:p>
          <a:p>
            <a:r>
              <a:rPr kumimoji="1" lang="en-US" altLang="zh-CN" sz="2200" dirty="0">
                <a:latin typeface="Courier New"/>
                <a:cs typeface="Courier New"/>
              </a:rPr>
              <a:t>t</a:t>
            </a:r>
            <a:r>
              <a:rPr kumimoji="1" lang="en-US" altLang="zh-CN" sz="2200" dirty="0" smtClean="0">
                <a:latin typeface="Courier New"/>
                <a:cs typeface="Courier New"/>
              </a:rPr>
              <a:t>ype(locator, value)</a:t>
            </a:r>
            <a:endParaRPr kumimoji="1" lang="en-US" altLang="zh-CN" sz="2200" dirty="0">
              <a:latin typeface="Courier New"/>
              <a:cs typeface="Courier New"/>
            </a:endParaRPr>
          </a:p>
          <a:p>
            <a:r>
              <a:rPr kumimoji="1" lang="en-US" altLang="zh-CN" sz="2200" dirty="0" smtClean="0">
                <a:latin typeface="Courier New"/>
                <a:cs typeface="Courier New"/>
              </a:rPr>
              <a:t>...</a:t>
            </a:r>
            <a:endParaRPr kumimoji="1" lang="en-US" altLang="zh-CN" sz="2400" dirty="0" smtClean="0">
              <a:latin typeface="Courier New"/>
              <a:cs typeface="Courier New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4728901" y="1717605"/>
            <a:ext cx="4288723" cy="1700207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200" dirty="0" err="1" smtClean="0">
                <a:latin typeface="Courier New"/>
                <a:cs typeface="Courier New"/>
              </a:rPr>
              <a:t>mouseDown</a:t>
            </a:r>
            <a:r>
              <a:rPr kumimoji="1" lang="en-US" altLang="zh-CN" sz="2200" dirty="0" smtClean="0">
                <a:latin typeface="Courier New"/>
                <a:cs typeface="Courier New"/>
              </a:rPr>
              <a:t>(locator)</a:t>
            </a:r>
          </a:p>
          <a:p>
            <a:r>
              <a:rPr kumimoji="1" lang="en-US" altLang="zh-CN" sz="2200" dirty="0" err="1" smtClean="0">
                <a:latin typeface="Courier New"/>
                <a:cs typeface="Courier New"/>
              </a:rPr>
              <a:t>snedKeys</a:t>
            </a:r>
            <a:r>
              <a:rPr kumimoji="1" lang="en-US" altLang="zh-CN" sz="2200" dirty="0" smtClean="0">
                <a:latin typeface="Courier New"/>
                <a:cs typeface="Courier New"/>
              </a:rPr>
              <a:t>(locator, </a:t>
            </a:r>
          </a:p>
          <a:p>
            <a:pPr marL="0" indent="0">
              <a:buNone/>
            </a:pPr>
            <a:r>
              <a:rPr kumimoji="1" lang="en-US" altLang="zh-CN" sz="2200" dirty="0">
                <a:latin typeface="Courier New"/>
                <a:cs typeface="Courier New"/>
              </a:rPr>
              <a:t> </a:t>
            </a:r>
            <a:r>
              <a:rPr kumimoji="1" lang="en-US" altLang="zh-CN" sz="2200" dirty="0" smtClean="0">
                <a:latin typeface="Courier New"/>
                <a:cs typeface="Courier New"/>
              </a:rPr>
              <a:t>          value)</a:t>
            </a:r>
          </a:p>
          <a:p>
            <a:r>
              <a:rPr kumimoji="1" lang="en-US" altLang="zh-CN" sz="2200" dirty="0" smtClean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4728901" y="3603681"/>
            <a:ext cx="4288723" cy="1279108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200" dirty="0" err="1" smtClean="0">
                <a:latin typeface="Courier New"/>
                <a:cs typeface="Courier New"/>
              </a:rPr>
              <a:t>getText</a:t>
            </a:r>
            <a:r>
              <a:rPr kumimoji="1" lang="en-US" altLang="zh-CN" sz="2200" dirty="0" smtClean="0">
                <a:latin typeface="Courier New"/>
                <a:cs typeface="Courier New"/>
              </a:rPr>
              <a:t>(locator)</a:t>
            </a:r>
          </a:p>
          <a:p>
            <a:r>
              <a:rPr kumimoji="1" lang="en-US" altLang="zh-CN" sz="2200" dirty="0" err="1" smtClean="0">
                <a:latin typeface="Courier New"/>
                <a:cs typeface="Courier New"/>
              </a:rPr>
              <a:t>isChecked</a:t>
            </a:r>
            <a:r>
              <a:rPr kumimoji="1" lang="en-US" altLang="zh-CN" sz="2200" dirty="0" smtClean="0">
                <a:latin typeface="Courier New"/>
                <a:cs typeface="Courier New"/>
              </a:rPr>
              <a:t>(locator)</a:t>
            </a:r>
          </a:p>
          <a:p>
            <a:r>
              <a:rPr kumimoji="1" lang="en-US" altLang="zh-CN" sz="2200" dirty="0" smtClean="0">
                <a:latin typeface="Courier New"/>
                <a:cs typeface="Courier New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83529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49" y="0"/>
            <a:ext cx="7418932" cy="514350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1678122" y="1358374"/>
            <a:ext cx="1098590" cy="4838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379816" y="4112858"/>
            <a:ext cx="3959679" cy="4838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425" y="4012515"/>
            <a:ext cx="6261100" cy="5842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1704" y="299445"/>
            <a:ext cx="677108" cy="126893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3200" dirty="0" smtClean="0"/>
              <a:t>ID</a:t>
            </a:r>
            <a:r>
              <a:rPr kumimoji="1" lang="zh-CN" altLang="en-US" sz="3200" dirty="0" smtClean="0"/>
              <a:t>定位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3472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49" y="0"/>
            <a:ext cx="7418932" cy="514350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1678122" y="1358374"/>
            <a:ext cx="1098590" cy="4838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379816" y="4112858"/>
            <a:ext cx="3959679" cy="4838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425" y="4012515"/>
            <a:ext cx="6261100" cy="5842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1704" y="299445"/>
            <a:ext cx="677108" cy="190653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3200" dirty="0" smtClean="0"/>
              <a:t>Name</a:t>
            </a:r>
            <a:r>
              <a:rPr kumimoji="1" lang="zh-CN" altLang="en-US" sz="3200" dirty="0" smtClean="0"/>
              <a:t>定位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76665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49" y="0"/>
            <a:ext cx="7418932" cy="514350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1678122" y="1358374"/>
            <a:ext cx="1098590" cy="4838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379816" y="4112858"/>
            <a:ext cx="3959679" cy="4838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425" y="4012515"/>
            <a:ext cx="6261100" cy="5842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1704" y="299445"/>
            <a:ext cx="677108" cy="24449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3200" dirty="0" smtClean="0"/>
              <a:t>Identifier</a:t>
            </a:r>
            <a:r>
              <a:rPr kumimoji="1" lang="zh-CN" altLang="en-US" sz="3200" dirty="0" smtClean="0"/>
              <a:t>定位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87951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25" y="0"/>
            <a:ext cx="7418932" cy="514350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5405416" y="874517"/>
            <a:ext cx="1098590" cy="4838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132016" y="4112858"/>
            <a:ext cx="3959679" cy="4838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704" y="299445"/>
            <a:ext cx="677108" cy="25545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3200" dirty="0" smtClean="0"/>
              <a:t>链接文字定位</a:t>
            </a:r>
            <a:endParaRPr kumimoji="1"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505921" y="4174814"/>
            <a:ext cx="8172617" cy="369332"/>
          </a:xfrm>
          <a:prstGeom prst="rect">
            <a:avLst/>
          </a:prstGeom>
          <a:solidFill>
            <a:srgbClr val="3366FF"/>
          </a:solidFill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k-SK" altLang="zh-CN" dirty="0" smtClean="0">
                <a:latin typeface="Courier New"/>
                <a:cs typeface="Courier New"/>
              </a:rPr>
              <a:t>&lt;</a:t>
            </a:r>
            <a:r>
              <a:rPr lang="sk-SK" altLang="zh-CN" dirty="0">
                <a:latin typeface="Courier New"/>
                <a:cs typeface="Courier New"/>
              </a:rPr>
              <a:t>a class="current" href="/otn/leftTicket/init"&gt;</a:t>
            </a:r>
            <a:r>
              <a:rPr lang="zh-CN" altLang="sk-SK" dirty="0">
                <a:latin typeface="Courier New"/>
                <a:cs typeface="Courier New"/>
              </a:rPr>
              <a:t>车票预订</a:t>
            </a:r>
            <a:r>
              <a:rPr lang="sk-SK" altLang="zh-CN" dirty="0">
                <a:latin typeface="Courier New"/>
                <a:cs typeface="Courier New"/>
              </a:rPr>
              <a:t>&lt;/a&gt;</a:t>
            </a:r>
            <a:endParaRPr kumimoji="1" lang="zh-CN" alt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51891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95" y="0"/>
            <a:ext cx="7418932" cy="5143500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2447003" y="2061624"/>
            <a:ext cx="729907" cy="3129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540486" y="3122688"/>
            <a:ext cx="729907" cy="3129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704" y="299445"/>
            <a:ext cx="677108" cy="18876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3200" dirty="0" err="1" smtClean="0"/>
              <a:t>XPath</a:t>
            </a:r>
            <a:r>
              <a:rPr kumimoji="1" lang="zh-CN" altLang="en-US" sz="3200" dirty="0" smtClean="0"/>
              <a:t>定位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06170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103</Words>
  <Application>Microsoft Macintosh PowerPoint</Application>
  <PresentationFormat>全屏显示(16:9)</PresentationFormat>
  <Paragraphs>30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Selenium Core命令中的Target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CSS定位 DOM定位 ...</vt:lpstr>
    </vt:vector>
  </TitlesOfParts>
  <Company>NJU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Web测试基础</dc:title>
  <dc:creator>Ziyuan Wang</dc:creator>
  <cp:lastModifiedBy>Ziyuan Wang</cp:lastModifiedBy>
  <cp:revision>26</cp:revision>
  <dcterms:created xsi:type="dcterms:W3CDTF">2015-11-10T03:51:22Z</dcterms:created>
  <dcterms:modified xsi:type="dcterms:W3CDTF">2015-12-20T09:31:26Z</dcterms:modified>
</cp:coreProperties>
</file>