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4" r:id="rId5"/>
    <p:sldId id="260" r:id="rId6"/>
    <p:sldId id="262" r:id="rId7"/>
    <p:sldId id="265" r:id="rId8"/>
    <p:sldId id="266" r:id="rId9"/>
    <p:sldId id="267" r:id="rId10"/>
    <p:sldId id="268" r:id="rId11"/>
    <p:sldId id="263" r:id="rId1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40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52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63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4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20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70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0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07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7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9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031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6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F4B52-AAD0-6948-A747-D6557149DCEB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80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WebDriver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760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err="1" smtClean="0"/>
              <a:t>WebDriver</a:t>
            </a:r>
            <a:r>
              <a:rPr kumimoji="1" lang="zh-CN" altLang="en-US" sz="4000" dirty="0" smtClean="0"/>
              <a:t>全面优于</a:t>
            </a:r>
            <a:r>
              <a:rPr kumimoji="1" lang="en-US" altLang="zh-CN" sz="4000" dirty="0" smtClean="0"/>
              <a:t>Selenium RC</a:t>
            </a:r>
            <a:r>
              <a:rPr kumimoji="1" lang="zh-CN" altLang="en-US" sz="4000" dirty="0" smtClean="0"/>
              <a:t>？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err="1" smtClean="0"/>
              <a:t>WebDriver</a:t>
            </a:r>
            <a:r>
              <a:rPr kumimoji="1" lang="zh-CN" altLang="en-US" sz="2800" dirty="0" smtClean="0"/>
              <a:t>的优点：</a:t>
            </a:r>
            <a:endParaRPr kumimoji="1" lang="en-US" altLang="zh-CN" sz="2800" dirty="0" smtClean="0"/>
          </a:p>
          <a:p>
            <a:pPr lvl="1"/>
            <a:r>
              <a:rPr kumimoji="1" lang="zh-CN" altLang="en-US" sz="2400" dirty="0" smtClean="0"/>
              <a:t>绕过</a:t>
            </a:r>
            <a:r>
              <a:rPr kumimoji="1" lang="en-US" altLang="zh-CN" sz="2400" dirty="0" smtClean="0"/>
              <a:t>JavaScript</a:t>
            </a:r>
            <a:r>
              <a:rPr kumimoji="1" lang="zh-CN" altLang="en-US" sz="2400" dirty="0" smtClean="0"/>
              <a:t>限制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 smtClean="0"/>
              <a:t>API</a:t>
            </a:r>
            <a:r>
              <a:rPr kumimoji="1" lang="zh-CN" altLang="en-US" sz="2400" dirty="0" smtClean="0"/>
              <a:t>易用性更好</a:t>
            </a:r>
            <a:endParaRPr kumimoji="1" lang="en-US" altLang="zh-CN" sz="2400" dirty="0"/>
          </a:p>
          <a:p>
            <a:endParaRPr kumimoji="1" lang="en-US" altLang="zh-CN" sz="2800" dirty="0" smtClean="0"/>
          </a:p>
          <a:p>
            <a:r>
              <a:rPr kumimoji="1" lang="en-US" altLang="zh-CN" sz="2800" dirty="0" smtClean="0"/>
              <a:t>Selenium RC</a:t>
            </a:r>
            <a:r>
              <a:rPr kumimoji="1" lang="zh-CN" altLang="en-US" sz="2800" dirty="0" smtClean="0"/>
              <a:t>的优点：</a:t>
            </a:r>
            <a:endParaRPr kumimoji="1" lang="en-US" altLang="zh-CN" sz="2800" dirty="0" smtClean="0"/>
          </a:p>
          <a:p>
            <a:pPr lvl="1"/>
            <a:r>
              <a:rPr kumimoji="1" lang="zh-CN" altLang="en-US" sz="2400" dirty="0" smtClean="0"/>
              <a:t>支持更多浏览器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 smtClean="0"/>
              <a:t>...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1674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2932" y="2299347"/>
            <a:ext cx="8723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i="1" dirty="0"/>
              <a:t>Selenium 1.0 + </a:t>
            </a:r>
            <a:r>
              <a:rPr lang="en-US" altLang="zh-CN" sz="4000" i="1" dirty="0" err="1"/>
              <a:t>WebDriver</a:t>
            </a:r>
            <a:r>
              <a:rPr lang="en-US" altLang="zh-CN" sz="4000" i="1" dirty="0"/>
              <a:t> = Selenium 2.0</a:t>
            </a:r>
            <a:endParaRPr kumimoji="1" lang="zh-CN" altLang="en-US" sz="4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0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00" y="1362782"/>
            <a:ext cx="1905000" cy="1905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20000" y="3267782"/>
            <a:ext cx="201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Simon Stewart</a:t>
            </a:r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179" y="1427001"/>
            <a:ext cx="1840781" cy="18407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20657" y="2167275"/>
            <a:ext cx="1271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2007</a:t>
            </a:r>
            <a:r>
              <a:rPr kumimoji="1" lang="zh-CN" altLang="en-US" sz="2800" dirty="0" smtClean="0"/>
              <a:t>年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211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4000" dirty="0" smtClean="0"/>
              <a:t>既生</a:t>
            </a:r>
            <a:r>
              <a:rPr kumimoji="1" lang="en-US" altLang="zh-CN" sz="4000" dirty="0" smtClean="0"/>
              <a:t>Selenium RC</a:t>
            </a:r>
            <a:r>
              <a:rPr kumimoji="1" lang="zh-CN" altLang="en-US" sz="4000" dirty="0" smtClean="0"/>
              <a:t>，何生</a:t>
            </a:r>
            <a:r>
              <a:rPr kumimoji="1" lang="en-US" altLang="zh-CN" sz="4000" dirty="0" err="1" smtClean="0"/>
              <a:t>WebDriver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2962"/>
            <a:ext cx="3987555" cy="283199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800" dirty="0" smtClean="0"/>
              <a:t>基于</a:t>
            </a:r>
            <a:r>
              <a:rPr kumimoji="1" lang="en-US" altLang="zh-CN" sz="2800" dirty="0" smtClean="0"/>
              <a:t>JavaScript</a:t>
            </a:r>
          </a:p>
          <a:p>
            <a:pPr lvl="1"/>
            <a:r>
              <a:rPr kumimoji="1" lang="zh-CN" altLang="en-US" sz="2400" dirty="0" smtClean="0"/>
              <a:t>安全沙箱限制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浏览器新特性支持不足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HTTP</a:t>
            </a:r>
            <a:r>
              <a:rPr kumimoji="1" lang="zh-CN" altLang="en-US" sz="2800" dirty="0" smtClean="0"/>
              <a:t>代理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访问速度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功能限制</a:t>
            </a:r>
            <a:endParaRPr kumimoji="1" lang="zh-CN" altLang="en-US" sz="2400" dirty="0"/>
          </a:p>
        </p:txBody>
      </p:sp>
      <p:sp>
        <p:nvSpPr>
          <p:cNvPr id="4" name="右箭头 3"/>
          <p:cNvSpPr/>
          <p:nvPr/>
        </p:nvSpPr>
        <p:spPr>
          <a:xfrm>
            <a:off x="4696725" y="2447265"/>
            <a:ext cx="695438" cy="9979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29553" y="2416143"/>
            <a:ext cx="305724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 err="1" smtClean="0"/>
              <a:t>WebDriver</a:t>
            </a:r>
            <a:endParaRPr kumimoji="1" lang="en-US" altLang="zh-CN" sz="3200" dirty="0" smtClean="0"/>
          </a:p>
          <a:p>
            <a:pPr algn="ctr"/>
            <a:r>
              <a:rPr kumimoji="1" lang="zh-CN" altLang="en-US" sz="3200" dirty="0" smtClean="0"/>
              <a:t>直接驱动浏览器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3472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65979"/>
            <a:ext cx="7772400" cy="1102519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Selenium RC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WebDriver</a:t>
            </a:r>
            <a:r>
              <a:rPr kumimoji="1" lang="zh-CN" altLang="en-US" dirty="0" smtClean="0"/>
              <a:t>的不同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1. </a:t>
            </a:r>
            <a:r>
              <a:rPr kumimoji="1" lang="zh-CN" altLang="en-US" dirty="0" smtClean="0">
                <a:solidFill>
                  <a:srgbClr val="FF0000"/>
                </a:solidFill>
              </a:rPr>
              <a:t>工作原理不同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4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000" dirty="0" smtClean="0"/>
              <a:t>Selenium RC</a:t>
            </a:r>
            <a:r>
              <a:rPr kumimoji="1" lang="zh-CN" altLang="en-US" sz="4000" dirty="0" smtClean="0"/>
              <a:t>与</a:t>
            </a:r>
            <a:r>
              <a:rPr kumimoji="1" lang="en-US" altLang="zh-CN" sz="4000" dirty="0" err="1" smtClean="0"/>
              <a:t>WebDriver</a:t>
            </a:r>
            <a:r>
              <a:rPr kumimoji="1" lang="zh-CN" altLang="en-US" sz="4000" dirty="0" smtClean="0"/>
              <a:t>工作原理不同</a:t>
            </a:r>
            <a:endParaRPr kumimoji="1" lang="zh-CN" altLang="en-US" sz="4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556104"/>
              </p:ext>
            </p:extLst>
          </p:nvPr>
        </p:nvGraphicFramePr>
        <p:xfrm>
          <a:off x="457200" y="1200149"/>
          <a:ext cx="8229600" cy="3174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821"/>
                <a:gridCol w="645044"/>
                <a:gridCol w="3818735"/>
              </a:tblGrid>
              <a:tr h="401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Selenium RC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WebDriver</a:t>
                      </a:r>
                      <a:endParaRPr lang="zh-CN" altLang="en-US" dirty="0"/>
                    </a:p>
                  </a:txBody>
                  <a:tcPr/>
                </a:tc>
              </a:tr>
              <a:tr h="2773068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Selenium RC Server</a:t>
                      </a:r>
                      <a:r>
                        <a:rPr lang="zh-CN" altLang="en-US" dirty="0" smtClean="0"/>
                        <a:t>启动浏览器并将</a:t>
                      </a:r>
                      <a:r>
                        <a:rPr lang="en-US" altLang="zh-CN" dirty="0" smtClean="0"/>
                        <a:t>Selenium Core</a:t>
                      </a:r>
                      <a:r>
                        <a:rPr lang="zh-CN" altLang="en-US" dirty="0" smtClean="0"/>
                        <a:t>注入浏览器</a:t>
                      </a:r>
                      <a:endParaRPr lang="en-US" altLang="zh-CN" dirty="0" smtClean="0"/>
                    </a:p>
                    <a:p>
                      <a:pPr marL="0" indent="0">
                        <a:buNone/>
                      </a:pP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baseline="0" dirty="0" smtClean="0"/>
                        <a:t>测试脚本调用</a:t>
                      </a:r>
                      <a:r>
                        <a:rPr lang="en-US" altLang="zh-CN" baseline="0" dirty="0" smtClean="0"/>
                        <a:t>Selenium RC Client API</a:t>
                      </a:r>
                      <a:r>
                        <a:rPr lang="zh-CN" altLang="en-US" baseline="0" dirty="0" smtClean="0"/>
                        <a:t>，</a:t>
                      </a:r>
                      <a:r>
                        <a:rPr lang="en-US" altLang="zh-CN" baseline="0" dirty="0" smtClean="0"/>
                        <a:t>Client</a:t>
                      </a:r>
                      <a:r>
                        <a:rPr lang="zh-CN" altLang="en-US" baseline="0" dirty="0" smtClean="0"/>
                        <a:t>将其转化为</a:t>
                      </a:r>
                      <a:r>
                        <a:rPr lang="en-US" altLang="zh-CN" baseline="0" dirty="0" err="1" smtClean="0"/>
                        <a:t>selenese</a:t>
                      </a:r>
                      <a:r>
                        <a:rPr lang="zh-CN" altLang="en-US" baseline="0" dirty="0" smtClean="0"/>
                        <a:t>发送给</a:t>
                      </a:r>
                      <a:r>
                        <a:rPr lang="en-US" altLang="zh-CN" baseline="0" dirty="0" smtClean="0"/>
                        <a:t>Server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Selenium Core</a:t>
                      </a:r>
                      <a:r>
                        <a:rPr lang="zh-CN" altLang="en-US" dirty="0" smtClean="0"/>
                        <a:t>解释</a:t>
                      </a:r>
                      <a:r>
                        <a:rPr lang="en-US" altLang="zh-CN" dirty="0" err="1" smtClean="0"/>
                        <a:t>selenese</a:t>
                      </a:r>
                      <a:r>
                        <a:rPr lang="zh-CN" altLang="en-US" dirty="0" smtClean="0"/>
                        <a:t>语句，通过</a:t>
                      </a:r>
                      <a:r>
                        <a:rPr lang="en-US" altLang="zh-CN" dirty="0" smtClean="0"/>
                        <a:t>JavaScript</a:t>
                      </a:r>
                      <a:r>
                        <a:rPr lang="zh-CN" altLang="en-US" dirty="0" smtClean="0"/>
                        <a:t>操作浏览器</a:t>
                      </a:r>
                      <a:endParaRPr lang="en-US" altLang="zh-CN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 err="1" smtClean="0"/>
                        <a:t>WebDriver</a:t>
                      </a:r>
                      <a:r>
                        <a:rPr lang="zh-CN" altLang="en-US" dirty="0" smtClean="0"/>
                        <a:t>启动浏览器并绑定端口，浏览器实例作为</a:t>
                      </a:r>
                      <a:r>
                        <a:rPr lang="en-US" altLang="zh-CN" dirty="0" smtClean="0"/>
                        <a:t>Remote Server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Client</a:t>
                      </a:r>
                      <a:r>
                        <a:rPr lang="zh-CN" altLang="en-US" dirty="0" smtClean="0"/>
                        <a:t>通过</a:t>
                      </a:r>
                      <a:r>
                        <a:rPr lang="en-US" altLang="zh-CN" dirty="0" err="1" smtClean="0"/>
                        <a:t>CommandExcuter</a:t>
                      </a:r>
                      <a:r>
                        <a:rPr lang="zh-CN" altLang="en-US" dirty="0" smtClean="0"/>
                        <a:t>发送</a:t>
                      </a:r>
                      <a:r>
                        <a:rPr lang="en-US" altLang="zh-CN" dirty="0" err="1" smtClean="0"/>
                        <a:t>HTTPRequest</a:t>
                      </a:r>
                      <a:r>
                        <a:rPr lang="zh-CN" altLang="en-US" dirty="0" smtClean="0"/>
                        <a:t>给</a:t>
                      </a:r>
                      <a:r>
                        <a:rPr lang="en-US" altLang="zh-CN" dirty="0" smtClean="0"/>
                        <a:t>Remote Server</a:t>
                      </a:r>
                      <a:r>
                        <a:rPr lang="zh-CN" altLang="en-US" dirty="0" smtClean="0"/>
                        <a:t>的侦听端口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Remote Server</a:t>
                      </a:r>
                      <a:r>
                        <a:rPr lang="zh-CN" altLang="en-US" dirty="0" smtClean="0"/>
                        <a:t>依赖于原生浏览器组件转化为浏览器的调用</a:t>
                      </a:r>
                      <a:endParaRPr lang="en-US" altLang="zh-CN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71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0499" y="796936"/>
            <a:ext cx="4786301" cy="3727449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/>
              <a:t>AndroidDriver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ChromeDriver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EventFiringWebDriver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FirefoxDriver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HtmlUnitDriver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InternetExplorerDriver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PhantomJSDriver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RemoteWebDriver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SafariDriver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......</a:t>
            </a:r>
            <a:endParaRPr kumimoji="1"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32" y="1648769"/>
            <a:ext cx="1840781" cy="184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7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65979"/>
            <a:ext cx="7772400" cy="1102519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Selenium RC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WebDriver</a:t>
            </a:r>
            <a:r>
              <a:rPr kumimoji="1" lang="zh-CN" altLang="en-US" dirty="0" smtClean="0"/>
              <a:t>的不同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1. </a:t>
            </a:r>
            <a:r>
              <a:rPr kumimoji="1" lang="zh-CN" altLang="en-US" dirty="0" smtClean="0">
                <a:solidFill>
                  <a:schemeClr val="tx1"/>
                </a:solidFill>
              </a:rPr>
              <a:t>工作原理不同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2. </a:t>
            </a:r>
            <a:r>
              <a:rPr kumimoji="1" lang="zh-CN" altLang="en-US" dirty="0" smtClean="0">
                <a:solidFill>
                  <a:srgbClr val="FF0000"/>
                </a:solidFill>
              </a:rPr>
              <a:t>使用方式不同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7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144000" cy="39043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04059" y="2048886"/>
            <a:ext cx="14157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面向过程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用户触发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875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9144000" cy="42860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04059" y="2048886"/>
            <a:ext cx="14157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面向对象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控件触发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928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167</Words>
  <Application>Microsoft Macintosh PowerPoint</Application>
  <PresentationFormat>全屏显示(16:9)</PresentationFormat>
  <Paragraphs>54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WebDriver</vt:lpstr>
      <vt:lpstr>PowerPoint 演示文稿</vt:lpstr>
      <vt:lpstr>既生Selenium RC，何生WebDriver</vt:lpstr>
      <vt:lpstr>Selenium RC与WebDriver的不同</vt:lpstr>
      <vt:lpstr>Selenium RC与WebDriver工作原理不同</vt:lpstr>
      <vt:lpstr>PowerPoint 演示文稿</vt:lpstr>
      <vt:lpstr>Selenium RC与WebDriver的不同</vt:lpstr>
      <vt:lpstr>PowerPoint 演示文稿</vt:lpstr>
      <vt:lpstr>PowerPoint 演示文稿</vt:lpstr>
      <vt:lpstr>WebDriver全面优于Selenium RC？</vt:lpstr>
      <vt:lpstr>PowerPoint 演示文稿</vt:lpstr>
    </vt:vector>
  </TitlesOfParts>
  <Company>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Web测试基础</dc:title>
  <dc:creator>Ziyuan Wang</dc:creator>
  <cp:lastModifiedBy>Ziyuan Wang</cp:lastModifiedBy>
  <cp:revision>22</cp:revision>
  <dcterms:created xsi:type="dcterms:W3CDTF">2015-11-10T03:51:22Z</dcterms:created>
  <dcterms:modified xsi:type="dcterms:W3CDTF">2016-01-04T08:48:13Z</dcterms:modified>
</cp:coreProperties>
</file>