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705" r:id="rId2"/>
  </p:sldMasterIdLst>
  <p:notesMasterIdLst>
    <p:notesMasterId r:id="rId70"/>
  </p:notesMasterIdLst>
  <p:handoutMasterIdLst>
    <p:handoutMasterId r:id="rId71"/>
  </p:handoutMasterIdLst>
  <p:sldIdLst>
    <p:sldId id="448" r:id="rId3"/>
    <p:sldId id="453" r:id="rId4"/>
    <p:sldId id="449" r:id="rId5"/>
    <p:sldId id="450" r:id="rId6"/>
    <p:sldId id="451" r:id="rId7"/>
    <p:sldId id="452" r:id="rId8"/>
    <p:sldId id="497" r:id="rId9"/>
    <p:sldId id="454" r:id="rId10"/>
    <p:sldId id="455" r:id="rId11"/>
    <p:sldId id="459" r:id="rId12"/>
    <p:sldId id="461" r:id="rId13"/>
    <p:sldId id="463" r:id="rId14"/>
    <p:sldId id="464" r:id="rId15"/>
    <p:sldId id="465" r:id="rId16"/>
    <p:sldId id="309" r:id="rId17"/>
    <p:sldId id="462" r:id="rId18"/>
    <p:sldId id="311" r:id="rId19"/>
    <p:sldId id="314" r:id="rId20"/>
    <p:sldId id="313" r:id="rId21"/>
    <p:sldId id="316" r:id="rId22"/>
    <p:sldId id="460" r:id="rId23"/>
    <p:sldId id="456" r:id="rId24"/>
    <p:sldId id="320" r:id="rId25"/>
    <p:sldId id="457" r:id="rId26"/>
    <p:sldId id="466" r:id="rId27"/>
    <p:sldId id="467" r:id="rId28"/>
    <p:sldId id="468" r:id="rId29"/>
    <p:sldId id="469" r:id="rId30"/>
    <p:sldId id="470" r:id="rId31"/>
    <p:sldId id="324" r:id="rId32"/>
    <p:sldId id="323" r:id="rId33"/>
    <p:sldId id="471" r:id="rId34"/>
    <p:sldId id="472" r:id="rId35"/>
    <p:sldId id="473" r:id="rId36"/>
    <p:sldId id="329" r:id="rId37"/>
    <p:sldId id="328" r:id="rId38"/>
    <p:sldId id="458" r:id="rId39"/>
    <p:sldId id="476" r:id="rId40"/>
    <p:sldId id="474" r:id="rId41"/>
    <p:sldId id="498" r:id="rId42"/>
    <p:sldId id="478" r:id="rId43"/>
    <p:sldId id="479" r:id="rId44"/>
    <p:sldId id="483" r:id="rId45"/>
    <p:sldId id="484" r:id="rId46"/>
    <p:sldId id="489" r:id="rId47"/>
    <p:sldId id="486" r:id="rId48"/>
    <p:sldId id="485" r:id="rId49"/>
    <p:sldId id="488" r:id="rId50"/>
    <p:sldId id="487" r:id="rId51"/>
    <p:sldId id="480" r:id="rId52"/>
    <p:sldId id="481" r:id="rId53"/>
    <p:sldId id="334" r:id="rId54"/>
    <p:sldId id="475" r:id="rId55"/>
    <p:sldId id="333" r:id="rId56"/>
    <p:sldId id="490" r:id="rId57"/>
    <p:sldId id="493" r:id="rId58"/>
    <p:sldId id="494" r:id="rId59"/>
    <p:sldId id="495" r:id="rId60"/>
    <p:sldId id="496" r:id="rId61"/>
    <p:sldId id="335" r:id="rId62"/>
    <p:sldId id="336" r:id="rId63"/>
    <p:sldId id="337" r:id="rId64"/>
    <p:sldId id="339" r:id="rId65"/>
    <p:sldId id="338" r:id="rId66"/>
    <p:sldId id="374" r:id="rId67"/>
    <p:sldId id="375" r:id="rId68"/>
    <p:sldId id="376" r:id="rId69"/>
  </p:sldIdLst>
  <p:sldSz cx="9144000" cy="6858000" type="screen4x3"/>
  <p:notesSz cx="6858000" cy="9144000"/>
  <p:defaultTextStyle>
    <a:defPPr>
      <a:defRPr lang="zh-CN"/>
    </a:defPPr>
    <a:lvl1pPr algn="l" rtl="0" eaLnBrk="0" fontAlgn="base" hangingPunct="0">
      <a:spcBef>
        <a:spcPct val="0"/>
      </a:spcBef>
      <a:spcAft>
        <a:spcPct val="0"/>
      </a:spcAft>
      <a:defRPr sz="2800" b="1" kern="1200">
        <a:solidFill>
          <a:srgbClr val="FF6600"/>
        </a:solidFill>
        <a:latin typeface="华文新魏" pitchFamily="2" charset="-122"/>
        <a:ea typeface="华文新魏" pitchFamily="2" charset="-122"/>
        <a:cs typeface="+mn-cs"/>
      </a:defRPr>
    </a:lvl1pPr>
    <a:lvl2pPr marL="457200" algn="l" rtl="0" eaLnBrk="0" fontAlgn="base" hangingPunct="0">
      <a:spcBef>
        <a:spcPct val="0"/>
      </a:spcBef>
      <a:spcAft>
        <a:spcPct val="0"/>
      </a:spcAft>
      <a:defRPr sz="2800" b="1" kern="1200">
        <a:solidFill>
          <a:srgbClr val="FF6600"/>
        </a:solidFill>
        <a:latin typeface="华文新魏" pitchFamily="2" charset="-122"/>
        <a:ea typeface="华文新魏" pitchFamily="2" charset="-122"/>
        <a:cs typeface="+mn-cs"/>
      </a:defRPr>
    </a:lvl2pPr>
    <a:lvl3pPr marL="914400" algn="l" rtl="0" eaLnBrk="0" fontAlgn="base" hangingPunct="0">
      <a:spcBef>
        <a:spcPct val="0"/>
      </a:spcBef>
      <a:spcAft>
        <a:spcPct val="0"/>
      </a:spcAft>
      <a:defRPr sz="2800" b="1" kern="1200">
        <a:solidFill>
          <a:srgbClr val="FF6600"/>
        </a:solidFill>
        <a:latin typeface="华文新魏" pitchFamily="2" charset="-122"/>
        <a:ea typeface="华文新魏" pitchFamily="2" charset="-122"/>
        <a:cs typeface="+mn-cs"/>
      </a:defRPr>
    </a:lvl3pPr>
    <a:lvl4pPr marL="1371600" algn="l" rtl="0" eaLnBrk="0" fontAlgn="base" hangingPunct="0">
      <a:spcBef>
        <a:spcPct val="0"/>
      </a:spcBef>
      <a:spcAft>
        <a:spcPct val="0"/>
      </a:spcAft>
      <a:defRPr sz="2800" b="1" kern="1200">
        <a:solidFill>
          <a:srgbClr val="FF6600"/>
        </a:solidFill>
        <a:latin typeface="华文新魏" pitchFamily="2" charset="-122"/>
        <a:ea typeface="华文新魏" pitchFamily="2" charset="-122"/>
        <a:cs typeface="+mn-cs"/>
      </a:defRPr>
    </a:lvl4pPr>
    <a:lvl5pPr marL="1828800" algn="l" rtl="0" eaLnBrk="0" fontAlgn="base" hangingPunct="0">
      <a:spcBef>
        <a:spcPct val="0"/>
      </a:spcBef>
      <a:spcAft>
        <a:spcPct val="0"/>
      </a:spcAft>
      <a:defRPr sz="2800" b="1" kern="1200">
        <a:solidFill>
          <a:srgbClr val="FF6600"/>
        </a:solidFill>
        <a:latin typeface="华文新魏" pitchFamily="2" charset="-122"/>
        <a:ea typeface="华文新魏" pitchFamily="2" charset="-122"/>
        <a:cs typeface="+mn-cs"/>
      </a:defRPr>
    </a:lvl5pPr>
    <a:lvl6pPr marL="2286000" algn="l" defTabSz="914400" rtl="0" eaLnBrk="1" latinLnBrk="0" hangingPunct="1">
      <a:defRPr sz="2800" b="1" kern="1200">
        <a:solidFill>
          <a:srgbClr val="FF6600"/>
        </a:solidFill>
        <a:latin typeface="华文新魏" pitchFamily="2" charset="-122"/>
        <a:ea typeface="华文新魏" pitchFamily="2" charset="-122"/>
        <a:cs typeface="+mn-cs"/>
      </a:defRPr>
    </a:lvl6pPr>
    <a:lvl7pPr marL="2743200" algn="l" defTabSz="914400" rtl="0" eaLnBrk="1" latinLnBrk="0" hangingPunct="1">
      <a:defRPr sz="2800" b="1" kern="1200">
        <a:solidFill>
          <a:srgbClr val="FF6600"/>
        </a:solidFill>
        <a:latin typeface="华文新魏" pitchFamily="2" charset="-122"/>
        <a:ea typeface="华文新魏" pitchFamily="2" charset="-122"/>
        <a:cs typeface="+mn-cs"/>
      </a:defRPr>
    </a:lvl7pPr>
    <a:lvl8pPr marL="3200400" algn="l" defTabSz="914400" rtl="0" eaLnBrk="1" latinLnBrk="0" hangingPunct="1">
      <a:defRPr sz="2800" b="1" kern="1200">
        <a:solidFill>
          <a:srgbClr val="FF6600"/>
        </a:solidFill>
        <a:latin typeface="华文新魏" pitchFamily="2" charset="-122"/>
        <a:ea typeface="华文新魏" pitchFamily="2" charset="-122"/>
        <a:cs typeface="+mn-cs"/>
      </a:defRPr>
    </a:lvl8pPr>
    <a:lvl9pPr marL="3657600" algn="l" defTabSz="914400" rtl="0" eaLnBrk="1" latinLnBrk="0" hangingPunct="1">
      <a:defRPr sz="2800" b="1" kern="1200">
        <a:solidFill>
          <a:srgbClr val="FF6600"/>
        </a:solidFill>
        <a:latin typeface="华文新魏" pitchFamily="2" charset="-122"/>
        <a:ea typeface="华文新魏"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6F39"/>
    <a:srgbClr val="0066FF"/>
    <a:srgbClr val="FFFF99"/>
    <a:srgbClr val="FF6600"/>
    <a:srgbClr val="FF9933"/>
    <a:srgbClr val="90A5E0"/>
    <a:srgbClr val="FFCC00"/>
    <a:srgbClr val="FFFF00"/>
    <a:srgbClr val="006600"/>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786" autoAdjust="0"/>
    <p:restoredTop sz="94660"/>
  </p:normalViewPr>
  <p:slideViewPr>
    <p:cSldViewPr>
      <p:cViewPr varScale="1">
        <p:scale>
          <a:sx n="85" d="100"/>
          <a:sy n="85" d="100"/>
        </p:scale>
        <p:origin x="-582" y="-90"/>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22476"/>
    </p:cViewPr>
  </p:sorterViewPr>
  <p:notesViewPr>
    <p:cSldViewPr>
      <p:cViewPr varScale="1">
        <p:scale>
          <a:sx n="63" d="100"/>
          <a:sy n="63" d="100"/>
        </p:scale>
        <p:origin x="-1020"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 Type="http://schemas.openxmlformats.org/officeDocument/2006/relationships/slide" Target="slides/slide5.xml"/><Relationship Id="rId71"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s>
</file>

<file path=ppt/_rels/viewProps.xml.rels><?xml version="1.0" encoding="UTF-8" standalone="yes"?>
<Relationships xmlns="http://schemas.openxmlformats.org/package/2006/relationships"><Relationship Id="rId1" Type="http://schemas.openxmlformats.org/officeDocument/2006/relationships/slide" Target="slides/slide60.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jpeg"/></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15.jpe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jpeg"/></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4.jpeg"/></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4.jpeg"/></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jpeg"/></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5.jpeg"/></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5.jpeg"/></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5.jpeg"/></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15.jpe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C563EA25-3461-4023-9438-1C713F123E4C}" type="datetimeFigureOut">
              <a:rPr lang="zh-CN" altLang="en-US"/>
              <a:pPr>
                <a:defRPr/>
              </a:pPr>
              <a:t>2022/4/27</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r>
              <a:rPr lang="zh-CN" altLang="en-US" smtClean="0"/>
              <a:t>郝振明</a:t>
            </a: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1CCF6363-0B20-428E-9517-B264A43C2F10}" type="slidenum">
              <a:rPr lang="zh-CN" altLang="en-US"/>
              <a:pPr>
                <a:defRPr/>
              </a:pPr>
              <a:t>‹#›</a:t>
            </a:fld>
            <a:endParaRPr lang="zh-CN" altLang="en-US"/>
          </a:p>
        </p:txBody>
      </p:sp>
    </p:spTree>
    <p:extLst>
      <p:ext uri="{BB962C8B-B14F-4D97-AF65-F5344CB8AC3E}">
        <p14:creationId xmlns:p14="http://schemas.microsoft.com/office/powerpoint/2010/main" val="3426620529"/>
      </p:ext>
    </p:extLst>
  </p:cSld>
  <p:clrMap bg1="lt1" tx1="dk1" bg2="lt2" tx2="dk2" accent1="accent1" accent2="accent2" accent3="accent3" accent4="accent4" accent5="accent5" accent6="accent6" hlink="hlink" folHlink="folHlink"/>
  <p:hf hdr="0"/>
</p:handoutMaster>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2-04-27T13:06:58.881"/>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0 124,'31'0,"0"0,0 0,-31 0,31 0,-31 0,31 0,-31 0,31 0,0 0,0 0,-31 0,31 0,0 0,0 0,-31 0,31 0,0 0,0 0,-31 0,62-31,-31 31,0 0,61 0,-92 0,31 0,-31 0,31 0,-31 0,31 0,0-31,0 31,-31 0,31 0,0 0,0 0,-31 0,31 0,0 0,0 0,-31 0,31 0,0 0,0 0,-31 0,31 0,0 0,0-31,-31 31,31 0,0 0,-31-31</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2-04-27T13:08:15.390"/>
    </inkml:context>
    <inkml:brush xml:id="br0">
      <inkml:brushProperty name="width" value="0.13333" units="cm"/>
      <inkml:brushProperty name="height" value="0.13333" units="cm"/>
      <inkml:brushProperty name="color" value="#ED1C24"/>
      <inkml:brushProperty name="fitToCurve" value="1"/>
    </inkml:brush>
    <inkml:brush xml:id="br1">
      <inkml:brushProperty name="width" value="0.09333" units="cm"/>
      <inkml:brushProperty name="height" value="0.09333" units="cm"/>
      <inkml:brushProperty name="color" value="#ED1C24"/>
      <inkml:brushProperty name="fitToCurve" value="1"/>
    </inkml:brush>
  </inkml:definitions>
  <inkml:traceGroup>
    <inkml:annotationXML>
      <emma:emma xmlns:emma="http://www.w3.org/2003/04/emma" version="1.0">
        <emma:interpretation id="{994E584A-BAF2-4041-8F37-4601653FBAC3}" emma:medium="tactile" emma:mode="ink">
          <msink:context xmlns:msink="http://schemas.microsoft.com/ink/2010/main" type="writingRegion" rotatedBoundingBox="21558,3530 21591,7896 21047,7900 21015,3534"/>
        </emma:interpretation>
      </emma:emma>
    </inkml:annotationXML>
    <inkml:traceGroup>
      <inkml:annotationXML>
        <emma:emma xmlns:emma="http://www.w3.org/2003/04/emma" version="1.0">
          <emma:interpretation id="{F0AA223C-0AD8-4A72-8057-EB2E9C617312}" emma:medium="tactile" emma:mode="ink">
            <msink:context xmlns:msink="http://schemas.microsoft.com/ink/2010/main" type="paragraph" rotatedBoundingBox="21558,3530 21591,7896 21047,7900 21015,3534" alignmentLevel="1"/>
          </emma:interpretation>
        </emma:emma>
      </inkml:annotationXML>
      <inkml:traceGroup>
        <inkml:annotationXML>
          <emma:emma xmlns:emma="http://www.w3.org/2003/04/emma" version="1.0">
            <emma:interpretation id="{4210B550-B171-4A7F-A88B-AD4DBFB9AE8D}" emma:medium="tactile" emma:mode="ink">
              <msink:context xmlns:msink="http://schemas.microsoft.com/ink/2010/main" type="line" rotatedBoundingBox="21558,3530 21591,7896 21047,7900 21015,3534"/>
            </emma:interpretation>
          </emma:emma>
        </inkml:annotationXML>
        <inkml:traceGroup>
          <inkml:annotationXML>
            <emma:emma xmlns:emma="http://www.w3.org/2003/04/emma" version="1.0">
              <emma:interpretation id="{D2A739CB-15C0-47D4-AC18-D63B6B26F25B}" emma:medium="tactile" emma:mode="ink">
                <msink:context xmlns:msink="http://schemas.microsoft.com/ink/2010/main" type="inkWord" rotatedBoundingBox="21523,6380 21534,7896 21188,7899 21177,6382"/>
              </emma:interpretation>
              <emma:one-of disjunction-type="recognition" id="oneOf0">
                <emma:interpretation id="interp0" emma:lang="zh-CN" emma:confidence="0">
                  <emma:literal>言</emma:literal>
                </emma:interpretation>
                <emma:interpretation id="interp1" emma:lang="zh-CN" emma:confidence="0">
                  <emma:literal>冬</emma:literal>
                </emma:interpretation>
                <emma:interpretation id="interp2" emma:lang="zh-CN" emma:confidence="0">
                  <emma:literal>{</emma:literal>
                </emma:interpretation>
                <emma:interpretation id="interp3" emma:lang="zh-CN" emma:confidence="0">
                  <emma:literal>亨</emma:literal>
                </emma:interpretation>
                <emma:interpretation id="interp4" emma:lang="zh-CN" emma:confidence="0">
                  <emma:literal>立</emma:literal>
                </emma:interpretation>
              </emma:one-of>
            </emma:emma>
          </inkml:annotationXML>
          <inkml:trace contextRef="#ctx0" brushRef="#br0">4058 4151,'-31'41,"-31"1,62 0,0-42,-31 42,31-42,0 42,-31-1,31 1,-31-42</inkml:trace>
          <inkml:trace contextRef="#ctx0" brushRef="#br1" timeOffset="113055">3934 4819,'0'-41,"0"41,31 0,0 41,0-41,-31 0,62 84,-62-84,31 42,0 0,-31-42,0 42</inkml:trace>
          <inkml:trace contextRef="#ctx0" brushRef="#br1" timeOffset="114205">3872 5238,'31'83,"0"-41,-31-42,31 42,0 0,-31-1,0 1,0 0,31-42,0 42,-31-42,0 42,31-1,0 1,-31-42,0 0</inkml:trace>
          <inkml:trace contextRef="#ctx0" brushRef="#br1" timeOffset="115369">3810 5948,'31'42,"0"-42,-31 42,62 0,-62 0,62-42,-62 83</inkml:trace>
          <inkml:trace contextRef="#ctx0" brushRef="#br0" timeOffset="-10165">4182 346,'0'-42,"-31"42,-62 42,-31-42,62 42,-31 41,62-83,31 42</inkml:trace>
          <inkml:trace contextRef="#ctx0" brushRef="#br0" timeOffset="-9480">4120 1391,'0'126,"-31"-85,-31 43,-31 0,-31 41,93-83,0-42,0 83</inkml:trace>
          <inkml:trace contextRef="#ctx0" brushRef="#br0" timeOffset="-8605">4089 2729,'-31'125,"31"-83,-31-42,-31 84,0-1,-31 1,62 0,-62-42,62-1,31 1</inkml:trace>
        </inkml:traceGroup>
      </inkml:traceGroup>
    </inkml:traceGroup>
  </inkml:traceGroup>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2-04-27T13:07:58.402"/>
    </inkml:context>
    <inkml:brush xml:id="br0">
      <inkml:brushProperty name="width" value="0.13333" units="cm"/>
      <inkml:brushProperty name="height" value="0.13333" units="cm"/>
      <inkml:brushProperty name="color" value="#ED1C24"/>
      <inkml:brushProperty name="fitToCurve" value="1"/>
    </inkml:brush>
  </inkml:definitions>
  <inkml:traceGroup>
    <inkml:annotationXML>
      <emma:emma xmlns:emma="http://www.w3.org/2003/04/emma" version="1.0">
        <emma:interpretation id="{2213A045-F6C9-44FD-89F5-C8737A0471D4}" emma:medium="tactile" emma:mode="ink">
          <msink:context xmlns:msink="http://schemas.microsoft.com/ink/2010/main" type="writingRegion" rotatedBoundingBox="17377,3221 20103,3221 20103,3655 17377,3655"/>
        </emma:interpretation>
      </emma:emma>
    </inkml:annotationXML>
    <inkml:traceGroup>
      <inkml:annotationXML>
        <emma:emma xmlns:emma="http://www.w3.org/2003/04/emma" version="1.0">
          <emma:interpretation id="{BBBCE309-4AD2-40F4-BAB9-D14940E939D0}" emma:medium="tactile" emma:mode="ink">
            <msink:context xmlns:msink="http://schemas.microsoft.com/ink/2010/main" type="paragraph" rotatedBoundingBox="17377,3221 20103,3221 20103,3655 17377,3655" alignmentLevel="1"/>
          </emma:interpretation>
        </emma:emma>
      </inkml:annotationXML>
      <inkml:traceGroup>
        <inkml:annotationXML>
          <emma:emma xmlns:emma="http://www.w3.org/2003/04/emma" version="1.0">
            <emma:interpretation id="{C8176520-76D7-4581-9030-E525CA5BC2AF}" emma:medium="tactile" emma:mode="ink">
              <msink:context xmlns:msink="http://schemas.microsoft.com/ink/2010/main" type="line" rotatedBoundingBox="17377,3221 20103,3221 20103,3655 17377,3655"/>
            </emma:interpretation>
          </emma:emma>
        </inkml:annotationXML>
        <inkml:traceGroup>
          <inkml:annotationXML>
            <emma:emma xmlns:emma="http://www.w3.org/2003/04/emma" version="1.0">
              <emma:interpretation id="{0873A208-52EC-4BFA-A99E-088A1F8E5F21}" emma:medium="tactile" emma:mode="ink">
                <msink:context xmlns:msink="http://schemas.microsoft.com/ink/2010/main" type="inkWord" rotatedBoundingBox="17375,3222 18363,3168 18389,3633 17401,3687"/>
              </emma:interpretation>
              <emma:one-of disjunction-type="recognition" id="oneOf0">
                <emma:interpretation id="interp0" emma:lang="zh-CN" emma:confidence="0">
                  <emma:literal>子</emma:literal>
                </emma:interpretation>
                <emma:interpretation id="interp1" emma:lang="zh-CN" emma:confidence="0">
                  <emma:literal>十</emma:literal>
                </emma:interpretation>
                <emma:interpretation id="interp2" emma:lang="zh-CN" emma:confidence="0">
                  <emma:literal>孑</emma:literal>
                </emma:interpretation>
                <emma:interpretation id="interp3" emma:lang="zh-CN" emma:confidence="0">
                  <emma:literal>冖</emma:literal>
                </emma:interpretation>
                <emma:interpretation id="interp4" emma:lang="zh-CN" emma:confidence="0">
                  <emma:literal>*</emma:literal>
                </emma:interpretation>
              </emma:one-of>
            </emma:emma>
          </inkml:annotationXML>
          <inkml:trace contextRef="#ctx0" brushRef="#br0">0 27,'31'-31,"62"31,-62 31,62 31,-31-62,-31 31,0 0,-31-31,31 0,-31 31,62 0,-62 0,31-31,0 31,-31-31,31 31,-31 0,30 0,1-31,-31 31,0-31,0 31,0-31</inkml:trace>
          <inkml:trace contextRef="#ctx0" brushRef="#br0" timeOffset="3021">124 368,'0'-31,"0"0,0 31,0-31,0 0,31 0,0 31,-31 0,31 0,-31-31,31 31,31 0,-31-31,-31 31,62-31,-31 31,-31 0,31 0,31 0,-62 0,61 0,-61 0,31 0,31 0,-62 0,31 0,0-31,0 31,-31 0,62 0,-31 0,-31 0,62-31,-31 31,0-31,-31 31</inkml:trace>
        </inkml:traceGroup>
        <inkml:traceGroup>
          <inkml:annotationXML>
            <emma:emma xmlns:emma="http://www.w3.org/2003/04/emma" version="1.0">
              <emma:interpretation id="{66EDA41D-65EF-4D87-B2C3-87AD3F9A3DE1}" emma:medium="tactile" emma:mode="ink">
                <msink:context xmlns:msink="http://schemas.microsoft.com/ink/2010/main" type="inkWord" rotatedBoundingBox="18515,3515 19106,3240 19119,3268 18529,3544"/>
              </emma:interpretation>
              <emma:one-of disjunction-type="recognition" id="oneOf1">
                <emma:interpretation id="interp5" emma:lang="zh-CN" emma:confidence="0">
                  <emma:literal>/</emma:literal>
                </emma:interpretation>
                <emma:interpretation id="interp6" emma:lang="zh-CN" emma:confidence="0">
                  <emma:literal>,</emma:literal>
                </emma:interpretation>
                <emma:interpretation id="interp7" emma:lang="zh-CN" emma:confidence="0">
                  <emma:literal>厂</emma:literal>
                </emma:interpretation>
                <emma:interpretation id="interp8" emma:lang="zh-CN" emma:confidence="0">
                  <emma:literal>〉</emma:literal>
                </emma:interpretation>
                <emma:interpretation id="interp9" emma:lang="zh-CN" emma:confidence="0">
                  <emma:literal>'</emma:literal>
                </emma:interpretation>
              </emma:one-of>
            </emma:emma>
          </inkml:annotationXML>
          <inkml:trace contextRef="#ctx0" brushRef="#br0" timeOffset="5068">1735 27,'0'0,"-31"0,31 31,-62-31,31 31,0 0,0-31,-62 31,31 0,0 0,0 0,31 0,0-31,0 0,0 31</inkml:trace>
        </inkml:traceGroup>
        <inkml:traceGroup>
          <inkml:annotationXML>
            <emma:emma xmlns:emma="http://www.w3.org/2003/04/emma" version="1.0">
              <emma:interpretation id="{75CFB936-A32E-4CC9-B4D1-50FD547EE1E6}" emma:medium="tactile" emma:mode="ink">
                <msink:context xmlns:msink="http://schemas.microsoft.com/ink/2010/main" type="inkWord" rotatedBoundingBox="19607,3221 20103,3221 20103,3562 19607,3562"/>
              </emma:interpretation>
              <emma:one-of disjunction-type="recognition" id="oneOf2">
                <emma:interpretation id="interp10" emma:lang="zh-CN" emma:confidence="0">
                  <emma:literal>/</emma:literal>
                </emma:interpretation>
                <emma:interpretation id="interp11" emma:lang="zh-CN" emma:confidence="0">
                  <emma:literal>p</emma:literal>
                </emma:interpretation>
                <emma:interpretation id="interp12" emma:lang="zh-CN" emma:confidence="0">
                  <emma:literal>'</emma:literal>
                </emma:interpretation>
                <emma:interpretation id="interp13" emma:lang="zh-CN" emma:confidence="0">
                  <emma:literal>P</emma:literal>
                </emma:interpretation>
                <emma:interpretation id="interp14" emma:lang="zh-CN" emma:confidence="0">
                  <emma:literal>卩</emma:literal>
                </emma:interpretation>
              </emma:one-of>
            </emma:emma>
          </inkml:annotationXML>
          <inkml:trace contextRef="#ctx0" brushRef="#br0" timeOffset="5764">2726-4,'0'0,"0"0,-31 31,0 31,-62-62,31 31,62 0,-62-31,0 62,31-62,-31 31,31 31,0-62,31 31</inkml:trace>
        </inkml:traceGroup>
      </inkml:traceGroup>
    </inkml:traceGroup>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977CCC-1F60-4174-AB69-AB77686E77F3}" type="datetimeFigureOut">
              <a:rPr lang="zh-CN" altLang="en-US" smtClean="0"/>
              <a:t>2022/4/27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zh-CN" altLang="en-US" smtClean="0"/>
              <a:t>郝振明</a:t>
            </a: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20B172-6228-4E49-B15C-7E3C0712A19C}" type="slidenum">
              <a:rPr lang="zh-CN" altLang="en-US" smtClean="0"/>
              <a:t>‹#›</a:t>
            </a:fld>
            <a:endParaRPr lang="zh-CN" altLang="en-US"/>
          </a:p>
        </p:txBody>
      </p:sp>
    </p:spTree>
    <p:extLst>
      <p:ext uri="{BB962C8B-B14F-4D97-AF65-F5344CB8AC3E}">
        <p14:creationId xmlns:p14="http://schemas.microsoft.com/office/powerpoint/2010/main" val="4077305524"/>
      </p:ext>
    </p:extLst>
  </p:cSld>
  <p:clrMap bg1="lt1" tx1="dk1" bg2="lt2" tx2="dk2" accent1="accent1" accent2="accent2" accent3="accent3" accent4="accent4" accent5="accent5" accent6="accent6" hlink="hlink" folHlink="folHlink"/>
  <p:hf hd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228600"/>
            <a:ext cx="8540750" cy="700070"/>
          </a:xfrm>
        </p:spPr>
        <p:txBody>
          <a:bodyPr/>
          <a:lstStyle>
            <a:lvl1pPr>
              <a:defRPr sz="2600">
                <a:solidFill>
                  <a:schemeClr val="tx1"/>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301625" y="1071546"/>
            <a:ext cx="8540750" cy="5214974"/>
          </a:xfrm>
        </p:spPr>
        <p:txBody>
          <a:bodyPr/>
          <a:lstStyle>
            <a:lvl1pPr>
              <a:lnSpc>
                <a:spcPct val="110000"/>
              </a:lnSpc>
              <a:buNone/>
              <a:defRPr sz="2800"/>
            </a:lvl1pPr>
            <a:lvl2pPr>
              <a:lnSpc>
                <a:spcPct val="110000"/>
              </a:lnSpc>
              <a:buNone/>
              <a:defRPr sz="2600"/>
            </a:lvl2pPr>
            <a:lvl3pPr>
              <a:lnSpc>
                <a:spcPct val="110000"/>
              </a:lnSpc>
              <a:buNone/>
              <a:defRPr/>
            </a:lvl3pPr>
            <a:lvl4pPr>
              <a:lnSpc>
                <a:spcPct val="110000"/>
              </a:lnSpc>
              <a:buNone/>
              <a:defRPr/>
            </a:lvl4pPr>
            <a:lvl5pPr>
              <a:lnSpc>
                <a:spcPct val="110000"/>
              </a:lnSpc>
              <a:buNone/>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a:xfrm>
            <a:off x="301625" y="6381328"/>
            <a:ext cx="2289175" cy="340147"/>
          </a:xfrm>
        </p:spPr>
        <p:txBody>
          <a:bodyPr/>
          <a:lstStyle>
            <a:lvl1pPr>
              <a:defRPr/>
            </a:lvl1pPr>
          </a:lstStyle>
          <a:p>
            <a:pPr>
              <a:defRPr/>
            </a:pPr>
            <a:r>
              <a:rPr lang="zh-CN" altLang="en-US" smtClean="0"/>
              <a:t>  </a:t>
            </a:r>
            <a:fld id="{08A0B358-B993-4823-854A-D14275986DA4}" type="datetime8">
              <a:rPr lang="zh-CN" altLang="en-US" smtClean="0"/>
              <a:t>2022年4月27日8时50分</a:t>
            </a:fld>
            <a:endParaRPr lang="en-US" altLang="zh-CN" dirty="0"/>
          </a:p>
        </p:txBody>
      </p:sp>
      <p:sp>
        <p:nvSpPr>
          <p:cNvPr id="5" name="页脚占位符 4"/>
          <p:cNvSpPr>
            <a:spLocks noGrp="1"/>
          </p:cNvSpPr>
          <p:nvPr>
            <p:ph type="ftr" sz="quarter" idx="11"/>
          </p:nvPr>
        </p:nvSpPr>
        <p:spPr>
          <a:xfrm>
            <a:off x="3124200" y="6381328"/>
            <a:ext cx="2895600" cy="340147"/>
          </a:xfrm>
        </p:spPr>
        <p:txBody>
          <a:bodyPr/>
          <a:lstStyle>
            <a:lvl1pPr>
              <a:defRPr/>
            </a:lvl1pPr>
          </a:lstStyle>
          <a:p>
            <a:pPr>
              <a:defRPr/>
            </a:pPr>
            <a:r>
              <a:rPr lang="zh-CN" altLang="en-US" smtClean="0"/>
              <a:t>郝振明</a:t>
            </a:r>
            <a:endParaRPr lang="en-US" altLang="zh-CN" dirty="0"/>
          </a:p>
        </p:txBody>
      </p:sp>
      <p:sp>
        <p:nvSpPr>
          <p:cNvPr id="6" name="灯片编号占位符 5"/>
          <p:cNvSpPr>
            <a:spLocks noGrp="1"/>
          </p:cNvSpPr>
          <p:nvPr>
            <p:ph type="sldNum" sz="quarter" idx="12"/>
          </p:nvPr>
        </p:nvSpPr>
        <p:spPr>
          <a:xfrm>
            <a:off x="6553200" y="6381327"/>
            <a:ext cx="2289175" cy="340147"/>
          </a:xfrm>
        </p:spPr>
        <p:txBody>
          <a:bodyPr/>
          <a:lstStyle>
            <a:lvl1pPr>
              <a:defRPr/>
            </a:lvl1pPr>
          </a:lstStyle>
          <a:p>
            <a:pPr algn="ctr">
              <a:defRPr/>
            </a:pPr>
            <a:fld id="{60F451D3-B244-4E35-8694-48D6161D493F}" type="slidenum">
              <a:rPr lang="en-US" altLang="zh-CN" smtClean="0"/>
              <a:pPr algn="ctr">
                <a:defRPr/>
              </a:pPr>
              <a:t>‹#›</a:t>
            </a:fld>
            <a:r>
              <a:rPr lang="zh-CN" altLang="en-US" dirty="0" smtClean="0"/>
              <a:t>郝振明</a:t>
            </a:r>
            <a:endParaRPr lang="en-US" altLang="zh-CN" dirty="0"/>
          </a:p>
        </p:txBody>
      </p:sp>
    </p:spTree>
    <p:extLst>
      <p:ext uri="{BB962C8B-B14F-4D97-AF65-F5344CB8AC3E}">
        <p14:creationId xmlns:p14="http://schemas.microsoft.com/office/powerpoint/2010/main" val="2849239141"/>
      </p:ext>
    </p:extLst>
  </p:cSld>
  <p:clrMapOvr>
    <a:masterClrMapping/>
  </p:clrMapOvr>
  <p:transition>
    <p:pull dir="rd"/>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9AA65819-A1A7-4437-A185-B3D7874FD28A}" type="datetime8">
              <a:rPr lang="zh-CN" altLang="en-US" smtClean="0"/>
              <a:t>2022年4月27日8时50分</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zh-CN" altLang="en-US" smtClean="0"/>
              <a:t>郝振明</a:t>
            </a: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3D111F95-768A-4FC6-9EB9-F291D43CBF3C}" type="slidenum">
              <a:rPr lang="en-US" altLang="zh-CN"/>
              <a:pPr>
                <a:defRPr/>
              </a:pPr>
              <a:t>‹#›</a:t>
            </a:fld>
            <a:endParaRPr lang="en-US" altLang="zh-CN"/>
          </a:p>
        </p:txBody>
      </p:sp>
    </p:spTree>
    <p:extLst>
      <p:ext uri="{BB962C8B-B14F-4D97-AF65-F5344CB8AC3E}">
        <p14:creationId xmlns:p14="http://schemas.microsoft.com/office/powerpoint/2010/main" val="526056020"/>
      </p:ext>
    </p:extLst>
  </p:cSld>
  <p:clrMapOvr>
    <a:masterClrMapping/>
  </p:clrMapOvr>
  <p:transition>
    <p:pull dir="rd"/>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2EA9FA30-6823-4B2E-B45E-1A59AC649DF3}" type="datetime8">
              <a:rPr lang="zh-CN" altLang="en-US" smtClean="0"/>
              <a:t>2022年4月27日8时50分</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zh-CN" altLang="en-US" smtClean="0"/>
              <a:t>郝振明</a:t>
            </a: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827DD29-C572-4D1E-83F4-9B4C07E7117E}" type="slidenum">
              <a:rPr lang="en-US" altLang="zh-CN"/>
              <a:pPr>
                <a:defRPr/>
              </a:pPr>
              <a:t>‹#›</a:t>
            </a:fld>
            <a:endParaRPr lang="en-US" altLang="zh-CN"/>
          </a:p>
        </p:txBody>
      </p:sp>
    </p:spTree>
    <p:extLst>
      <p:ext uri="{BB962C8B-B14F-4D97-AF65-F5344CB8AC3E}">
        <p14:creationId xmlns:p14="http://schemas.microsoft.com/office/powerpoint/2010/main" val="2851653167"/>
      </p:ext>
    </p:extLst>
  </p:cSld>
  <p:clrMapOvr>
    <a:masterClrMapping/>
  </p:clrMapOvr>
  <p:transition>
    <p:pull dir="rd"/>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228600"/>
            <a:ext cx="2135187" cy="5870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1625" y="228600"/>
            <a:ext cx="6253163" cy="5870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A9BCA779-238E-47AF-88CC-1CFCF79E43BB}" type="datetime8">
              <a:rPr lang="zh-CN" altLang="en-US" smtClean="0"/>
              <a:t>2022年4月27日8时50分</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zh-CN" altLang="en-US" smtClean="0"/>
              <a:t>郝振明</a:t>
            </a: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1BBB2CF-567E-4FFC-912E-0FC55C69A812}" type="slidenum">
              <a:rPr lang="en-US" altLang="zh-CN"/>
              <a:pPr>
                <a:defRPr/>
              </a:pPr>
              <a:t>‹#›</a:t>
            </a:fld>
            <a:endParaRPr lang="en-US" altLang="zh-CN"/>
          </a:p>
        </p:txBody>
      </p:sp>
    </p:spTree>
    <p:extLst>
      <p:ext uri="{BB962C8B-B14F-4D97-AF65-F5344CB8AC3E}">
        <p14:creationId xmlns:p14="http://schemas.microsoft.com/office/powerpoint/2010/main" val="1399852032"/>
      </p:ext>
    </p:extLst>
  </p:cSld>
  <p:clrMapOvr>
    <a:masterClrMapping/>
  </p:clrMapOvr>
  <p:transition>
    <p:pull dir="rd"/>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Tree>
    <p:extLst>
      <p:ext uri="{BB962C8B-B14F-4D97-AF65-F5344CB8AC3E}">
        <p14:creationId xmlns:p14="http://schemas.microsoft.com/office/powerpoint/2010/main" val="32384449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Tree>
    <p:extLst>
      <p:ext uri="{BB962C8B-B14F-4D97-AF65-F5344CB8AC3E}">
        <p14:creationId xmlns:p14="http://schemas.microsoft.com/office/powerpoint/2010/main" val="35158389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Tree>
    <p:extLst>
      <p:ext uri="{BB962C8B-B14F-4D97-AF65-F5344CB8AC3E}">
        <p14:creationId xmlns:p14="http://schemas.microsoft.com/office/powerpoint/2010/main" val="26459942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0" y="5761038"/>
            <a:ext cx="4495800" cy="476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5761038"/>
            <a:ext cx="4495800" cy="476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Tree>
    <p:extLst>
      <p:ext uri="{BB962C8B-B14F-4D97-AF65-F5344CB8AC3E}">
        <p14:creationId xmlns:p14="http://schemas.microsoft.com/office/powerpoint/2010/main" val="25342021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ltLang="zh-CN">
              <a:solidFill>
                <a:srgbClr val="000000"/>
              </a:solidFill>
            </a:endParaRPr>
          </a:p>
        </p:txBody>
      </p:sp>
      <p:sp>
        <p:nvSpPr>
          <p:cNvPr id="8" name="页脚占位符 7"/>
          <p:cNvSpPr>
            <a:spLocks noGrp="1"/>
          </p:cNvSpPr>
          <p:nvPr>
            <p:ph type="ftr" sz="quarter" idx="11"/>
          </p:nvPr>
        </p:nvSpPr>
        <p:spPr/>
        <p:txBody>
          <a:bodyPr/>
          <a:lstStyle>
            <a:lvl1pPr>
              <a:defRPr/>
            </a:lvl1pPr>
          </a:lstStyle>
          <a:p>
            <a:endParaRPr lang="en-US" altLang="zh-CN">
              <a:solidFill>
                <a:srgbClr val="000000"/>
              </a:solidFill>
            </a:endParaRPr>
          </a:p>
        </p:txBody>
      </p:sp>
    </p:spTree>
    <p:extLst>
      <p:ext uri="{BB962C8B-B14F-4D97-AF65-F5344CB8AC3E}">
        <p14:creationId xmlns:p14="http://schemas.microsoft.com/office/powerpoint/2010/main" val="21897191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solidFill>
                <a:srgbClr val="000000"/>
              </a:solidFill>
            </a:endParaRPr>
          </a:p>
        </p:txBody>
      </p:sp>
      <p:sp>
        <p:nvSpPr>
          <p:cNvPr id="4" name="页脚占位符 3"/>
          <p:cNvSpPr>
            <a:spLocks noGrp="1"/>
          </p:cNvSpPr>
          <p:nvPr>
            <p:ph type="ftr" sz="quarter" idx="11"/>
          </p:nvPr>
        </p:nvSpPr>
        <p:spPr/>
        <p:txBody>
          <a:bodyPr/>
          <a:lstStyle>
            <a:lvl1pPr>
              <a:defRPr/>
            </a:lvl1pPr>
          </a:lstStyle>
          <a:p>
            <a:endParaRPr lang="en-US" altLang="zh-CN">
              <a:solidFill>
                <a:srgbClr val="000000"/>
              </a:solidFill>
            </a:endParaRPr>
          </a:p>
        </p:txBody>
      </p:sp>
    </p:spTree>
    <p:extLst>
      <p:ext uri="{BB962C8B-B14F-4D97-AF65-F5344CB8AC3E}">
        <p14:creationId xmlns:p14="http://schemas.microsoft.com/office/powerpoint/2010/main" val="2026014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solidFill>
                <a:srgbClr val="000000"/>
              </a:solidFill>
            </a:endParaRPr>
          </a:p>
        </p:txBody>
      </p:sp>
      <p:sp>
        <p:nvSpPr>
          <p:cNvPr id="3" name="页脚占位符 2"/>
          <p:cNvSpPr>
            <a:spLocks noGrp="1"/>
          </p:cNvSpPr>
          <p:nvPr>
            <p:ph type="ftr" sz="quarter" idx="11"/>
          </p:nvPr>
        </p:nvSpPr>
        <p:spPr/>
        <p:txBody>
          <a:bodyPr/>
          <a:lstStyle>
            <a:lvl1pPr>
              <a:defRPr/>
            </a:lvl1pPr>
          </a:lstStyle>
          <a:p>
            <a:endParaRPr lang="en-US" altLang="zh-CN">
              <a:solidFill>
                <a:srgbClr val="000000"/>
              </a:solidFill>
            </a:endParaRPr>
          </a:p>
        </p:txBody>
      </p:sp>
    </p:spTree>
    <p:extLst>
      <p:ext uri="{BB962C8B-B14F-4D97-AF65-F5344CB8AC3E}">
        <p14:creationId xmlns:p14="http://schemas.microsoft.com/office/powerpoint/2010/main" val="2403585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228600"/>
            <a:ext cx="8540750" cy="342880"/>
          </a:xfrm>
        </p:spPr>
        <p:txBody>
          <a:bodyPr/>
          <a:lstStyle>
            <a:lvl1pPr>
              <a:defRPr sz="2600">
                <a:solidFill>
                  <a:schemeClr val="tx1"/>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301625" y="714356"/>
            <a:ext cx="8540750" cy="5572164"/>
          </a:xfrm>
        </p:spPr>
        <p:txBody>
          <a:bodyPr/>
          <a:lstStyle>
            <a:lvl1pPr>
              <a:lnSpc>
                <a:spcPct val="110000"/>
              </a:lnSpc>
              <a:buNone/>
              <a:defRPr sz="2800"/>
            </a:lvl1pPr>
            <a:lvl2pPr>
              <a:lnSpc>
                <a:spcPct val="110000"/>
              </a:lnSpc>
              <a:buNone/>
              <a:defRPr sz="2400"/>
            </a:lvl2pPr>
            <a:lvl3pPr>
              <a:lnSpc>
                <a:spcPct val="110000"/>
              </a:lnSpc>
              <a:buNone/>
              <a:defRPr/>
            </a:lvl3pPr>
            <a:lvl4pPr>
              <a:lnSpc>
                <a:spcPct val="110000"/>
              </a:lnSpc>
              <a:buNone/>
              <a:defRPr/>
            </a:lvl4pPr>
            <a:lvl5pPr>
              <a:lnSpc>
                <a:spcPct val="110000"/>
              </a:lnSpc>
              <a:buNone/>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a:xfrm>
            <a:off x="301625" y="6381328"/>
            <a:ext cx="2289175" cy="340147"/>
          </a:xfrm>
        </p:spPr>
        <p:txBody>
          <a:bodyPr/>
          <a:lstStyle>
            <a:lvl1pPr>
              <a:defRPr/>
            </a:lvl1pPr>
          </a:lstStyle>
          <a:p>
            <a:pPr>
              <a:defRPr/>
            </a:pPr>
            <a:fld id="{0179FB31-D316-4C54-9B04-B1DA76C783F9}" type="datetime8">
              <a:rPr lang="zh-CN" altLang="en-US" smtClean="0"/>
              <a:t>2022年4月27日8时50分</a:t>
            </a:fld>
            <a:endParaRPr lang="en-US" altLang="zh-CN" dirty="0"/>
          </a:p>
        </p:txBody>
      </p:sp>
      <p:sp>
        <p:nvSpPr>
          <p:cNvPr id="5" name="页脚占位符 4"/>
          <p:cNvSpPr>
            <a:spLocks noGrp="1"/>
          </p:cNvSpPr>
          <p:nvPr>
            <p:ph type="ftr" sz="quarter" idx="11"/>
          </p:nvPr>
        </p:nvSpPr>
        <p:spPr>
          <a:xfrm>
            <a:off x="3124200" y="6453336"/>
            <a:ext cx="2895600" cy="268139"/>
          </a:xfrm>
        </p:spPr>
        <p:txBody>
          <a:bodyPr/>
          <a:lstStyle>
            <a:lvl1pPr>
              <a:defRPr/>
            </a:lvl1pPr>
          </a:lstStyle>
          <a:p>
            <a:pPr>
              <a:defRPr/>
            </a:pPr>
            <a:r>
              <a:rPr lang="zh-CN" altLang="en-US" smtClean="0"/>
              <a:t>郝振明</a:t>
            </a:r>
            <a:endParaRPr lang="en-US" altLang="zh-CN" dirty="0"/>
          </a:p>
        </p:txBody>
      </p:sp>
      <p:sp>
        <p:nvSpPr>
          <p:cNvPr id="6" name="灯片编号占位符 5"/>
          <p:cNvSpPr>
            <a:spLocks noGrp="1"/>
          </p:cNvSpPr>
          <p:nvPr>
            <p:ph type="sldNum" sz="quarter" idx="12"/>
          </p:nvPr>
        </p:nvSpPr>
        <p:spPr>
          <a:xfrm>
            <a:off x="6553200" y="6381327"/>
            <a:ext cx="2289175" cy="340147"/>
          </a:xfrm>
        </p:spPr>
        <p:txBody>
          <a:bodyPr/>
          <a:lstStyle>
            <a:lvl1pPr>
              <a:defRPr/>
            </a:lvl1pPr>
          </a:lstStyle>
          <a:p>
            <a:pPr algn="ctr">
              <a:defRPr/>
            </a:pPr>
            <a:fld id="{6D498E03-EEF7-4665-9D88-515349292118}" type="slidenum">
              <a:rPr lang="en-US" altLang="zh-CN" smtClean="0"/>
              <a:pPr algn="ctr">
                <a:defRPr/>
              </a:pPr>
              <a:t>‹#›</a:t>
            </a:fld>
            <a:r>
              <a:rPr lang="zh-CN" altLang="en-US" dirty="0" smtClean="0"/>
              <a:t>郝振明</a:t>
            </a:r>
            <a:endParaRPr lang="en-US" altLang="zh-CN" dirty="0"/>
          </a:p>
        </p:txBody>
      </p:sp>
    </p:spTree>
    <p:extLst>
      <p:ext uri="{BB962C8B-B14F-4D97-AF65-F5344CB8AC3E}">
        <p14:creationId xmlns:p14="http://schemas.microsoft.com/office/powerpoint/2010/main" val="3915377067"/>
      </p:ext>
    </p:extLst>
  </p:cSld>
  <p:clrMapOvr>
    <a:masterClrMapping/>
  </p:clrMapOvr>
  <p:transition>
    <p:pull dir="rd"/>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Tree>
    <p:extLst>
      <p:ext uri="{BB962C8B-B14F-4D97-AF65-F5344CB8AC3E}">
        <p14:creationId xmlns:p14="http://schemas.microsoft.com/office/powerpoint/2010/main" val="21896773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Tree>
    <p:extLst>
      <p:ext uri="{BB962C8B-B14F-4D97-AF65-F5344CB8AC3E}">
        <p14:creationId xmlns:p14="http://schemas.microsoft.com/office/powerpoint/2010/main" val="26442020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Tree>
    <p:extLst>
      <p:ext uri="{BB962C8B-B14F-4D97-AF65-F5344CB8AC3E}">
        <p14:creationId xmlns:p14="http://schemas.microsoft.com/office/powerpoint/2010/main" val="4320108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692150"/>
            <a:ext cx="2286000" cy="55451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692150"/>
            <a:ext cx="6705600" cy="55451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Tree>
    <p:extLst>
      <p:ext uri="{BB962C8B-B14F-4D97-AF65-F5344CB8AC3E}">
        <p14:creationId xmlns:p14="http://schemas.microsoft.com/office/powerpoint/2010/main" val="3365954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301625" y="228601"/>
            <a:ext cx="8540750" cy="536104"/>
          </a:xfrm>
        </p:spPr>
        <p:txBody>
          <a:bodyPr/>
          <a:lstStyle>
            <a:lvl1pPr>
              <a:defRPr sz="2600">
                <a:solidFill>
                  <a:schemeClr val="tx1"/>
                </a:solidFill>
              </a:defRPr>
            </a:lvl1pPr>
          </a:lstStyle>
          <a:p>
            <a:r>
              <a:rPr lang="zh-CN" altLang="en-US" dirty="0" smtClean="0"/>
              <a:t>单击此处编辑母版标题样式</a:t>
            </a:r>
            <a:endParaRPr lang="zh-CN" altLang="en-US" dirty="0"/>
          </a:p>
        </p:txBody>
      </p:sp>
      <p:sp>
        <p:nvSpPr>
          <p:cNvPr id="3" name="Rectangle 4"/>
          <p:cNvSpPr>
            <a:spLocks noGrp="1" noChangeArrowheads="1"/>
          </p:cNvSpPr>
          <p:nvPr>
            <p:ph type="dt" sz="half" idx="10"/>
          </p:nvPr>
        </p:nvSpPr>
        <p:spPr>
          <a:xfrm>
            <a:off x="301625" y="6453335"/>
            <a:ext cx="2289175" cy="268139"/>
          </a:xfrm>
          <a:ln/>
        </p:spPr>
        <p:txBody>
          <a:bodyPr/>
          <a:lstStyle>
            <a:lvl1pPr>
              <a:defRPr/>
            </a:lvl1pPr>
          </a:lstStyle>
          <a:p>
            <a:pPr>
              <a:defRPr/>
            </a:pPr>
            <a:fld id="{8BB8E6AD-5426-41D9-A443-A43BC055C3CE}" type="datetime8">
              <a:rPr lang="zh-CN" altLang="en-US" smtClean="0"/>
              <a:t>2022年4月27日8时50分</a:t>
            </a:fld>
            <a:endParaRPr lang="en-US" altLang="zh-CN" dirty="0"/>
          </a:p>
        </p:txBody>
      </p:sp>
      <p:sp>
        <p:nvSpPr>
          <p:cNvPr id="4" name="Rectangle 5"/>
          <p:cNvSpPr>
            <a:spLocks noGrp="1" noChangeArrowheads="1"/>
          </p:cNvSpPr>
          <p:nvPr>
            <p:ph type="ftr" sz="quarter" idx="11"/>
          </p:nvPr>
        </p:nvSpPr>
        <p:spPr>
          <a:xfrm>
            <a:off x="3124200" y="6453335"/>
            <a:ext cx="2895600" cy="268139"/>
          </a:xfrm>
          <a:ln/>
        </p:spPr>
        <p:txBody>
          <a:bodyPr/>
          <a:lstStyle>
            <a:lvl1pPr>
              <a:defRPr/>
            </a:lvl1pPr>
          </a:lstStyle>
          <a:p>
            <a:pPr>
              <a:defRPr/>
            </a:pPr>
            <a:r>
              <a:rPr lang="zh-CN" altLang="en-US" smtClean="0"/>
              <a:t>郝振明</a:t>
            </a:r>
            <a:endParaRPr lang="en-US" altLang="zh-CN" dirty="0"/>
          </a:p>
        </p:txBody>
      </p:sp>
      <p:sp>
        <p:nvSpPr>
          <p:cNvPr id="5" name="Rectangle 6"/>
          <p:cNvSpPr>
            <a:spLocks noGrp="1" noChangeArrowheads="1"/>
          </p:cNvSpPr>
          <p:nvPr>
            <p:ph type="sldNum" sz="quarter" idx="12"/>
          </p:nvPr>
        </p:nvSpPr>
        <p:spPr>
          <a:xfrm>
            <a:off x="6553200" y="6453335"/>
            <a:ext cx="2289175" cy="268139"/>
          </a:xfrm>
          <a:ln/>
        </p:spPr>
        <p:txBody>
          <a:bodyPr/>
          <a:lstStyle>
            <a:lvl1pPr marL="0" marR="0" indent="0" algn="r" defTabSz="914400" rtl="0" eaLnBrk="1" fontAlgn="base" latinLnBrk="0" hangingPunct="1">
              <a:lnSpc>
                <a:spcPct val="100000"/>
              </a:lnSpc>
              <a:spcBef>
                <a:spcPct val="0"/>
              </a:spcBef>
              <a:spcAft>
                <a:spcPct val="0"/>
              </a:spcAft>
              <a:buClrTx/>
              <a:buSzTx/>
              <a:buFontTx/>
              <a:buNone/>
              <a:tabLst/>
              <a:defRPr/>
            </a:lvl1pPr>
          </a:lstStyle>
          <a:p>
            <a:pPr algn="ctr">
              <a:defRPr/>
            </a:pPr>
            <a:fld id="{6D498E03-EEF7-4665-9D88-515349292118}" type="slidenum">
              <a:rPr lang="en-US" altLang="zh-CN" smtClean="0"/>
              <a:pPr algn="ctr">
                <a:defRPr/>
              </a:pPr>
              <a:t>‹#›</a:t>
            </a:fld>
            <a:r>
              <a:rPr lang="zh-CN" altLang="en-US" dirty="0" smtClean="0"/>
              <a:t>郝振明</a:t>
            </a:r>
            <a:endParaRPr lang="en-US" altLang="zh-CN" dirty="0" smtClean="0"/>
          </a:p>
          <a:p>
            <a:pPr>
              <a:defRPr/>
            </a:pPr>
            <a:endParaRPr lang="en-US" altLang="zh-CN" dirty="0"/>
          </a:p>
        </p:txBody>
      </p:sp>
    </p:spTree>
    <p:extLst>
      <p:ext uri="{BB962C8B-B14F-4D97-AF65-F5344CB8AC3E}">
        <p14:creationId xmlns:p14="http://schemas.microsoft.com/office/powerpoint/2010/main" val="4103544501"/>
      </p:ext>
    </p:extLst>
  </p:cSld>
  <p:clrMapOvr>
    <a:masterClrMapping/>
  </p:clrMapOvr>
  <p:transition>
    <p:pull dir="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21186" name="Rectangle 2"/>
          <p:cNvSpPr>
            <a:spLocks noGrp="1" noRot="1" noChangeArrowheads="1"/>
          </p:cNvSpPr>
          <p:nvPr>
            <p:ph type="ctrTitle"/>
          </p:nvPr>
        </p:nvSpPr>
        <p:spPr>
          <a:xfrm>
            <a:off x="685800" y="2286000"/>
            <a:ext cx="7772400" cy="1143000"/>
          </a:xfrm>
        </p:spPr>
        <p:txBody>
          <a:bodyPr/>
          <a:lstStyle>
            <a:lvl1pPr>
              <a:defRPr/>
            </a:lvl1pPr>
          </a:lstStyle>
          <a:p>
            <a:r>
              <a:rPr lang="zh-CN" altLang="en-US"/>
              <a:t>单击此处编辑母版标题样式</a:t>
            </a:r>
          </a:p>
        </p:txBody>
      </p:sp>
      <p:sp>
        <p:nvSpPr>
          <p:cNvPr id="221187" name="Rectangle 3"/>
          <p:cNvSpPr>
            <a:spLocks noGrp="1" noRot="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fld id="{BBDEABF1-D702-4B7A-95A0-55D4AFB6A8B5}" type="datetime8">
              <a:rPr lang="zh-CN" altLang="en-US" smtClean="0"/>
              <a:t>2022年4月27日8时50分</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zh-CN" altLang="en-US" smtClean="0"/>
              <a:t>郝振明</a:t>
            </a: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34A31E5-7547-43AE-9368-648620D9A7E1}" type="slidenum">
              <a:rPr lang="en-US" altLang="zh-CN"/>
              <a:pPr>
                <a:defRPr/>
              </a:pPr>
              <a:t>‹#›</a:t>
            </a:fld>
            <a:endParaRPr lang="en-US" altLang="zh-CN"/>
          </a:p>
        </p:txBody>
      </p:sp>
    </p:spTree>
    <p:extLst>
      <p:ext uri="{BB962C8B-B14F-4D97-AF65-F5344CB8AC3E}">
        <p14:creationId xmlns:p14="http://schemas.microsoft.com/office/powerpoint/2010/main" val="1095878438"/>
      </p:ext>
    </p:extLst>
  </p:cSld>
  <p:clrMapOvr>
    <a:masterClrMapping/>
  </p:clrMapOvr>
  <p:transition>
    <p:pull dir="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3AAAA436-0BEF-4BC2-95A2-B3173BE28D46}" type="datetime8">
              <a:rPr lang="zh-CN" altLang="en-US" smtClean="0"/>
              <a:t>2022年4月27日8时50分</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zh-CN" altLang="en-US" smtClean="0"/>
              <a:t>郝振明</a:t>
            </a: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6F2C66F-FF30-4EAE-AA51-C48FEC108FCB}" type="slidenum">
              <a:rPr lang="en-US" altLang="zh-CN"/>
              <a:pPr>
                <a:defRPr/>
              </a:pPr>
              <a:t>‹#›</a:t>
            </a:fld>
            <a:endParaRPr lang="en-US" altLang="zh-CN"/>
          </a:p>
        </p:txBody>
      </p:sp>
    </p:spTree>
    <p:extLst>
      <p:ext uri="{BB962C8B-B14F-4D97-AF65-F5344CB8AC3E}">
        <p14:creationId xmlns:p14="http://schemas.microsoft.com/office/powerpoint/2010/main" val="3350354193"/>
      </p:ext>
    </p:extLst>
  </p:cSld>
  <p:clrMapOvr>
    <a:masterClrMapping/>
  </p:clrMapOvr>
  <p:transition>
    <p:pull dir="rd"/>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1625"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fld id="{372F722B-EEA8-4D32-A74C-F56F770A44B0}" type="datetime8">
              <a:rPr lang="zh-CN" altLang="en-US" smtClean="0"/>
              <a:t>2022年4月27日8时50分</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zh-CN" altLang="en-US" smtClean="0"/>
              <a:t>郝振明</a:t>
            </a: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78B9430-CDAF-4504-9D6C-54C3D6E00A02}" type="slidenum">
              <a:rPr lang="en-US" altLang="zh-CN"/>
              <a:pPr>
                <a:defRPr/>
              </a:pPr>
              <a:t>‹#›</a:t>
            </a:fld>
            <a:endParaRPr lang="en-US" altLang="zh-CN"/>
          </a:p>
        </p:txBody>
      </p:sp>
    </p:spTree>
    <p:extLst>
      <p:ext uri="{BB962C8B-B14F-4D97-AF65-F5344CB8AC3E}">
        <p14:creationId xmlns:p14="http://schemas.microsoft.com/office/powerpoint/2010/main" val="289076762"/>
      </p:ext>
    </p:extLst>
  </p:cSld>
  <p:clrMapOvr>
    <a:masterClrMapping/>
  </p:clrMapOvr>
  <p:transition>
    <p:pull dir="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fld id="{95D85ED5-19FA-46D1-89FA-0CE5C6CE2DF7}" type="datetime8">
              <a:rPr lang="zh-CN" altLang="en-US" smtClean="0"/>
              <a:t>2022年4月27日8时50分</a:t>
            </a:fld>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r>
              <a:rPr lang="zh-CN" altLang="en-US" smtClean="0"/>
              <a:t>郝振明</a:t>
            </a: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FB0AF4C1-F2BA-4E98-A249-3F07487FEB0B}" type="slidenum">
              <a:rPr lang="en-US" altLang="zh-CN"/>
              <a:pPr>
                <a:defRPr/>
              </a:pPr>
              <a:t>‹#›</a:t>
            </a:fld>
            <a:endParaRPr lang="en-US" altLang="zh-CN"/>
          </a:p>
        </p:txBody>
      </p:sp>
    </p:spTree>
    <p:extLst>
      <p:ext uri="{BB962C8B-B14F-4D97-AF65-F5344CB8AC3E}">
        <p14:creationId xmlns:p14="http://schemas.microsoft.com/office/powerpoint/2010/main" val="3163959095"/>
      </p:ext>
    </p:extLst>
  </p:cSld>
  <p:clrMapOvr>
    <a:masterClrMapping/>
  </p:clrMapOvr>
  <p:transition>
    <p:pull dir="rd"/>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F8E45CF7-C279-493D-944E-5C5036209B33}" type="datetime8">
              <a:rPr lang="zh-CN" altLang="en-US" smtClean="0"/>
              <a:t>2022年4月27日8时50分</a:t>
            </a:fld>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r>
              <a:rPr lang="zh-CN" altLang="en-US" smtClean="0"/>
              <a:t>郝振明</a:t>
            </a: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209CFCB3-08A0-4FEE-9DA7-26FBE1097BCD}" type="slidenum">
              <a:rPr lang="en-US" altLang="zh-CN"/>
              <a:pPr>
                <a:defRPr/>
              </a:pPr>
              <a:t>‹#›</a:t>
            </a:fld>
            <a:endParaRPr lang="en-US" altLang="zh-CN"/>
          </a:p>
        </p:txBody>
      </p:sp>
    </p:spTree>
    <p:extLst>
      <p:ext uri="{BB962C8B-B14F-4D97-AF65-F5344CB8AC3E}">
        <p14:creationId xmlns:p14="http://schemas.microsoft.com/office/powerpoint/2010/main" val="1591351157"/>
      </p:ext>
    </p:extLst>
  </p:cSld>
  <p:clrMapOvr>
    <a:masterClrMapping/>
  </p:clrMapOvr>
  <p:transition>
    <p:pull dir="rd"/>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E1DE8C53-278B-496E-8256-025133C66AA5}" type="datetime8">
              <a:rPr lang="zh-CN" altLang="en-US" smtClean="0"/>
              <a:t>2022年4月27日8时50分</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zh-CN" altLang="en-US" smtClean="0"/>
              <a:t>郝振明</a:t>
            </a: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01AE5738-E983-4F6B-83AC-28874CFA3DEF}" type="slidenum">
              <a:rPr lang="en-US" altLang="zh-CN"/>
              <a:pPr>
                <a:defRPr/>
              </a:pPr>
              <a:t>‹#›</a:t>
            </a:fld>
            <a:endParaRPr lang="en-US" altLang="zh-CN"/>
          </a:p>
        </p:txBody>
      </p:sp>
    </p:spTree>
    <p:extLst>
      <p:ext uri="{BB962C8B-B14F-4D97-AF65-F5344CB8AC3E}">
        <p14:creationId xmlns:p14="http://schemas.microsoft.com/office/powerpoint/2010/main" val="378992239"/>
      </p:ext>
    </p:extLst>
  </p:cSld>
  <p:clrMapOvr>
    <a:masterClrMapping/>
  </p:clrMapOvr>
  <p:transition>
    <p:pull dir="rd"/>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2.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37890" name="Rectangle 2"/>
          <p:cNvSpPr>
            <a:spLocks noGrp="1" noRot="1" noChangeArrowheads="1"/>
          </p:cNvSpPr>
          <p:nvPr>
            <p:ph type="title"/>
          </p:nvPr>
        </p:nvSpPr>
        <p:spPr bwMode="auto">
          <a:xfrm>
            <a:off x="301625" y="228600"/>
            <a:ext cx="8540750" cy="536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37891" name="Rectangle 3"/>
          <p:cNvSpPr>
            <a:spLocks noGrp="1" noRot="1" noChangeArrowheads="1"/>
          </p:cNvSpPr>
          <p:nvPr>
            <p:ph type="body" idx="1"/>
          </p:nvPr>
        </p:nvSpPr>
        <p:spPr bwMode="auto">
          <a:xfrm>
            <a:off x="301625" y="980728"/>
            <a:ext cx="8540750" cy="5118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220164" name="Rectangle 4"/>
          <p:cNvSpPr>
            <a:spLocks noGrp="1" noChangeArrowheads="1"/>
          </p:cNvSpPr>
          <p:nvPr>
            <p:ph type="dt" sz="half" idx="2"/>
          </p:nvPr>
        </p:nvSpPr>
        <p:spPr bwMode="auto">
          <a:xfrm>
            <a:off x="301625" y="6381327"/>
            <a:ext cx="2289175" cy="34014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b="0">
                <a:solidFill>
                  <a:schemeClr val="tx1"/>
                </a:solidFill>
                <a:latin typeface="+mn-lt"/>
                <a:ea typeface="+mn-ea"/>
              </a:defRPr>
            </a:lvl1pPr>
          </a:lstStyle>
          <a:p>
            <a:pPr>
              <a:defRPr/>
            </a:pPr>
            <a:fld id="{DCDE22AD-DA3E-4C5B-A18D-3E55FF397EB7}" type="datetime8">
              <a:rPr lang="zh-CN" altLang="en-US" smtClean="0"/>
              <a:t>2022年4月27日8时50分</a:t>
            </a:fld>
            <a:endParaRPr lang="en-US" altLang="zh-CN" dirty="0"/>
          </a:p>
        </p:txBody>
      </p:sp>
      <p:sp>
        <p:nvSpPr>
          <p:cNvPr id="220165" name="Rectangle 5"/>
          <p:cNvSpPr>
            <a:spLocks noGrp="1" noChangeArrowheads="1"/>
          </p:cNvSpPr>
          <p:nvPr>
            <p:ph type="ftr" sz="quarter" idx="3"/>
          </p:nvPr>
        </p:nvSpPr>
        <p:spPr bwMode="auto">
          <a:xfrm>
            <a:off x="3124200" y="6381327"/>
            <a:ext cx="2895600" cy="34014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b="0">
                <a:solidFill>
                  <a:schemeClr val="tx1"/>
                </a:solidFill>
                <a:latin typeface="+mn-lt"/>
                <a:ea typeface="+mn-ea"/>
              </a:defRPr>
            </a:lvl1pPr>
          </a:lstStyle>
          <a:p>
            <a:pPr>
              <a:defRPr/>
            </a:pPr>
            <a:r>
              <a:rPr lang="zh-CN" altLang="en-US" smtClean="0"/>
              <a:t>郝振明</a:t>
            </a:r>
            <a:endParaRPr lang="en-US" altLang="zh-CN" dirty="0"/>
          </a:p>
        </p:txBody>
      </p:sp>
      <p:sp>
        <p:nvSpPr>
          <p:cNvPr id="220166" name="Rectangle 6"/>
          <p:cNvSpPr>
            <a:spLocks noGrp="1" noChangeArrowheads="1"/>
          </p:cNvSpPr>
          <p:nvPr>
            <p:ph type="sldNum" sz="quarter" idx="4"/>
          </p:nvPr>
        </p:nvSpPr>
        <p:spPr bwMode="auto">
          <a:xfrm>
            <a:off x="6553200" y="6381327"/>
            <a:ext cx="2289175" cy="34014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b="0">
                <a:solidFill>
                  <a:schemeClr val="tx1"/>
                </a:solidFill>
                <a:latin typeface="+mn-lt"/>
                <a:ea typeface="+mn-ea"/>
              </a:defRPr>
            </a:lvl1pPr>
          </a:lstStyle>
          <a:p>
            <a:pPr algn="ctr">
              <a:defRPr/>
            </a:pPr>
            <a:fld id="{1EC36AB1-ADBB-4284-ACCF-6615F476408A}" type="slidenum">
              <a:rPr lang="en-US" altLang="zh-CN" smtClean="0"/>
              <a:pPr algn="ctr">
                <a:defRPr/>
              </a:pPr>
              <a:t>‹#›</a:t>
            </a:fld>
            <a:r>
              <a:rPr lang="zh-CN" altLang="en-US" dirty="0" smtClean="0"/>
              <a:t>郝振明</a:t>
            </a:r>
            <a:endParaRPr lang="en-US" altLang="zh-CN" dirty="0"/>
          </a:p>
        </p:txBody>
      </p:sp>
    </p:spTree>
  </p:cSld>
  <p:clrMap bg1="dk2" tx1="lt1" bg2="dk1" tx2="lt2" accent1="accent1" accent2="accent2" accent3="accent3" accent4="accent4" accent5="accent5" accent6="accent6" hlink="hlink" folHlink="folHlink"/>
  <p:sldLayoutIdLst>
    <p:sldLayoutId id="2147483703" r:id="rId1"/>
    <p:sldLayoutId id="2147483704"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Lst>
  <p:transition>
    <p:pull dir="rd"/>
  </p:transition>
  <p:timing>
    <p:tnLst>
      <p:par>
        <p:cTn id="1" dur="indefinite" restart="never" nodeType="tmRoot"/>
      </p:par>
    </p:tnLst>
  </p:timing>
  <p:hf sldNum="0" hdr="0"/>
  <p:txStyles>
    <p:titleStyle>
      <a:lvl1pPr algn="ctr" rtl="0" eaLnBrk="0" fontAlgn="base" hangingPunct="0">
        <a:spcBef>
          <a:spcPct val="0"/>
        </a:spcBef>
        <a:spcAft>
          <a:spcPct val="0"/>
        </a:spcAft>
        <a:defRPr sz="2600" b="1">
          <a:solidFill>
            <a:schemeClr val="tx1"/>
          </a:solidFill>
          <a:latin typeface="+mj-lt"/>
          <a:ea typeface="+mj-ea"/>
          <a:cs typeface="+mj-cs"/>
        </a:defRPr>
      </a:lvl1pPr>
      <a:lvl2pPr algn="ctr" rtl="0" eaLnBrk="0" fontAlgn="base" hangingPunct="0">
        <a:spcBef>
          <a:spcPct val="0"/>
        </a:spcBef>
        <a:spcAft>
          <a:spcPct val="0"/>
        </a:spcAft>
        <a:defRPr sz="3200" b="1">
          <a:solidFill>
            <a:schemeClr val="tx2"/>
          </a:solidFill>
          <a:latin typeface="Arial" charset="0"/>
          <a:ea typeface="宋体" pitchFamily="2" charset="-122"/>
        </a:defRPr>
      </a:lvl2pPr>
      <a:lvl3pPr algn="ctr" rtl="0" eaLnBrk="0" fontAlgn="base" hangingPunct="0">
        <a:spcBef>
          <a:spcPct val="0"/>
        </a:spcBef>
        <a:spcAft>
          <a:spcPct val="0"/>
        </a:spcAft>
        <a:defRPr sz="3200" b="1">
          <a:solidFill>
            <a:schemeClr val="tx2"/>
          </a:solidFill>
          <a:latin typeface="Arial" charset="0"/>
          <a:ea typeface="宋体" pitchFamily="2" charset="-122"/>
        </a:defRPr>
      </a:lvl3pPr>
      <a:lvl4pPr algn="ctr" rtl="0" eaLnBrk="0" fontAlgn="base" hangingPunct="0">
        <a:spcBef>
          <a:spcPct val="0"/>
        </a:spcBef>
        <a:spcAft>
          <a:spcPct val="0"/>
        </a:spcAft>
        <a:defRPr sz="3200" b="1">
          <a:solidFill>
            <a:schemeClr val="tx2"/>
          </a:solidFill>
          <a:latin typeface="Arial" charset="0"/>
          <a:ea typeface="宋体" pitchFamily="2" charset="-122"/>
        </a:defRPr>
      </a:lvl4pPr>
      <a:lvl5pPr algn="ctr" rtl="0" eaLnBrk="0" fontAlgn="base" hangingPunct="0">
        <a:spcBef>
          <a:spcPct val="0"/>
        </a:spcBef>
        <a:spcAft>
          <a:spcPct val="0"/>
        </a:spcAft>
        <a:defRPr sz="3200" b="1">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90000"/>
        <a:buFont typeface="Wingdings"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95000"/>
        <a:buFont typeface="Wingdings" pitchFamily="2" charset="2"/>
        <a:buChar char="ª"/>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pitchFamily="2" charset="2"/>
        <a:buChar char="w"/>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Font typeface="Wingdings" pitchFamily="2" charset="2"/>
        <a:buChar char="ª"/>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pitchFamily="2" charset="2"/>
        <a:buChar char="w"/>
        <a:defRPr sz="2000">
          <a:solidFill>
            <a:schemeClr val="tx1"/>
          </a:solidFill>
          <a:latin typeface="+mn-lt"/>
          <a:ea typeface="+mn-ea"/>
        </a:defRPr>
      </a:lvl5pPr>
      <a:lvl6pPr marL="2514600" indent="-228600" algn="l" rtl="0" fontAlgn="base">
        <a:spcBef>
          <a:spcPct val="20000"/>
        </a:spcBef>
        <a:spcAft>
          <a:spcPct val="0"/>
        </a:spcAft>
        <a:buClr>
          <a:schemeClr val="folHlink"/>
        </a:buClr>
        <a:buFont typeface="Wingdings" pitchFamily="2" charset="2"/>
        <a:buChar char="w"/>
        <a:defRPr sz="2000">
          <a:solidFill>
            <a:schemeClr val="tx1"/>
          </a:solidFill>
          <a:latin typeface="+mn-lt"/>
          <a:ea typeface="+mn-ea"/>
        </a:defRPr>
      </a:lvl6pPr>
      <a:lvl7pPr marL="2971800" indent="-228600" algn="l" rtl="0" fontAlgn="base">
        <a:spcBef>
          <a:spcPct val="20000"/>
        </a:spcBef>
        <a:spcAft>
          <a:spcPct val="0"/>
        </a:spcAft>
        <a:buClr>
          <a:schemeClr val="folHlink"/>
        </a:buClr>
        <a:buFont typeface="Wingdings" pitchFamily="2" charset="2"/>
        <a:buChar char="w"/>
        <a:defRPr sz="2000">
          <a:solidFill>
            <a:schemeClr val="tx1"/>
          </a:solidFill>
          <a:latin typeface="+mn-lt"/>
          <a:ea typeface="+mn-ea"/>
        </a:defRPr>
      </a:lvl7pPr>
      <a:lvl8pPr marL="3429000" indent="-228600" algn="l" rtl="0" fontAlgn="base">
        <a:spcBef>
          <a:spcPct val="20000"/>
        </a:spcBef>
        <a:spcAft>
          <a:spcPct val="0"/>
        </a:spcAft>
        <a:buClr>
          <a:schemeClr val="folHlink"/>
        </a:buClr>
        <a:buFont typeface="Wingdings" pitchFamily="2" charset="2"/>
        <a:buChar char="w"/>
        <a:defRPr sz="2000">
          <a:solidFill>
            <a:schemeClr val="tx1"/>
          </a:solidFill>
          <a:latin typeface="+mn-lt"/>
          <a:ea typeface="+mn-ea"/>
        </a:defRPr>
      </a:lvl8pPr>
      <a:lvl9pPr marL="3886200" indent="-228600" algn="l" rtl="0" fontAlgn="base">
        <a:spcBef>
          <a:spcPct val="20000"/>
        </a:spcBef>
        <a:spcAft>
          <a:spcPct val="0"/>
        </a:spcAft>
        <a:buClr>
          <a:schemeClr val="folHlink"/>
        </a:buClr>
        <a:buFont typeface="Wingdings" pitchFamily="2" charset="2"/>
        <a:buChar char="w"/>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66" name="Picture 842" descr="图片1"/>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6350" y="-6350"/>
            <a:ext cx="9156700" cy="6870700"/>
          </a:xfrm>
          <a:prstGeom prst="rect">
            <a:avLst/>
          </a:prstGeom>
          <a:noFill/>
          <a:extLst>
            <a:ext uri="{909E8E84-426E-40DD-AFC4-6F175D3DCCD1}">
              <a14:hiddenFill xmlns:a14="http://schemas.microsoft.com/office/drawing/2010/main">
                <a:solidFill>
                  <a:srgbClr val="FFFFFF"/>
                </a:solidFill>
              </a14:hiddenFill>
            </a:ext>
          </a:extLst>
        </p:spPr>
      </p:pic>
      <p:sp>
        <p:nvSpPr>
          <p:cNvPr id="1026" name="Rectangle 2"/>
          <p:cNvSpPr>
            <a:spLocks noGrp="1" noChangeArrowheads="1"/>
          </p:cNvSpPr>
          <p:nvPr>
            <p:ph type="title"/>
          </p:nvPr>
        </p:nvSpPr>
        <p:spPr bwMode="auto">
          <a:xfrm>
            <a:off x="468313" y="692150"/>
            <a:ext cx="8207375" cy="554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0" y="5761038"/>
            <a:ext cx="91440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400">
                <a:solidFill>
                  <a:schemeClr val="tx1"/>
                </a:solidFill>
                <a:latin typeface="Arial" charset="0"/>
              </a:defRPr>
            </a:lvl1pPr>
          </a:lstStyle>
          <a:p>
            <a:pPr eaLnBrk="1" hangingPunct="1"/>
            <a:endParaRPr lang="en-US" altLang="zh-CN" b="0">
              <a:solidFill>
                <a:srgbClr val="000000"/>
              </a:solidFill>
              <a:ea typeface="宋体" pitchFamily="2" charset="-122"/>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solidFill>
                  <a:schemeClr val="tx1"/>
                </a:solidFill>
                <a:latin typeface="Arial" charset="0"/>
              </a:defRPr>
            </a:lvl1pPr>
          </a:lstStyle>
          <a:p>
            <a:pPr algn="ctr" eaLnBrk="1" hangingPunct="1"/>
            <a:endParaRPr lang="en-US" altLang="zh-CN" b="0">
              <a:solidFill>
                <a:srgbClr val="000000"/>
              </a:solidFill>
              <a:ea typeface="宋体" pitchFamily="2" charset="-122"/>
            </a:endParaRPr>
          </a:p>
        </p:txBody>
      </p:sp>
      <p:sp>
        <p:nvSpPr>
          <p:cNvPr id="1648" name="Oval 624"/>
          <p:cNvSpPr>
            <a:spLocks noChangeArrowheads="1"/>
          </p:cNvSpPr>
          <p:nvPr userDrawn="1"/>
        </p:nvSpPr>
        <p:spPr bwMode="auto">
          <a:xfrm>
            <a:off x="4211638" y="6353175"/>
            <a:ext cx="579437" cy="388938"/>
          </a:xfrm>
          <a:prstGeom prst="ellipse">
            <a:avLst/>
          </a:prstGeom>
          <a:solidFill>
            <a:srgbClr val="FFEFD1"/>
          </a:solidFill>
          <a:ln>
            <a:noFill/>
          </a:ln>
          <a:effectLst>
            <a:prstShdw prst="shdw17" dist="17961" dir="2700000">
              <a:srgbClr val="FFEFD1">
                <a:gamma/>
                <a:shade val="60000"/>
                <a:invGamma/>
              </a:srgbClr>
            </a:prstShdw>
          </a:effectLst>
          <a:extLst>
            <a:ext uri="{91240B29-F687-4F45-9708-019B960494DF}">
              <a14:hiddenLine xmlns:a14="http://schemas.microsoft.com/office/drawing/2010/main" w="9525" algn="ctr">
                <a:solidFill>
                  <a:schemeClr val="tx1"/>
                </a:solidFill>
                <a:round/>
                <a:headEnd/>
                <a:tailEnd/>
              </a14:hiddenLine>
            </a:ext>
          </a:extLst>
        </p:spPr>
        <p:txBody>
          <a:bodyPr lIns="0" tIns="0" rIns="0" bIns="0" anchor="ctr">
            <a:spAutoFit/>
          </a:bodyPr>
          <a:lstStyle/>
          <a:p>
            <a:pPr algn="ctr" eaLnBrk="1" hangingPunct="1"/>
            <a:fld id="{02B513BC-D733-4FD3-B43B-B952F3B1ACF9}" type="slidenum">
              <a:rPr lang="en-US" altLang="zh-CN" sz="1800">
                <a:solidFill>
                  <a:srgbClr val="C75399"/>
                </a:solidFill>
                <a:latin typeface="华文行楷" pitchFamily="2" charset="-122"/>
                <a:ea typeface="华文行楷" pitchFamily="2" charset="-122"/>
              </a:rPr>
              <a:pPr algn="ctr" eaLnBrk="1" hangingPunct="1"/>
              <a:t>‹#›</a:t>
            </a:fld>
            <a:endParaRPr lang="en-US" altLang="zh-CN" sz="1800">
              <a:solidFill>
                <a:srgbClr val="C75399"/>
              </a:solidFill>
              <a:latin typeface="华文行楷" pitchFamily="2" charset="-122"/>
              <a:ea typeface="华文行楷" pitchFamily="2" charset="-122"/>
            </a:endParaRPr>
          </a:p>
        </p:txBody>
      </p:sp>
      <p:sp>
        <p:nvSpPr>
          <p:cNvPr id="1370" name="Rectangle 346"/>
          <p:cNvSpPr>
            <a:spLocks noChangeArrowheads="1"/>
          </p:cNvSpPr>
          <p:nvPr userDrawn="1"/>
        </p:nvSpPr>
        <p:spPr bwMode="auto">
          <a:xfrm>
            <a:off x="-12700" y="0"/>
            <a:ext cx="9144000" cy="6858000"/>
          </a:xfrm>
          <a:prstGeom prst="rect">
            <a:avLst/>
          </a:prstGeom>
          <a:noFill/>
          <a:ln w="28575" algn="ctr">
            <a:solidFill>
              <a:srgbClr val="8ADBFF"/>
            </a:solidFill>
            <a:miter lim="800000"/>
            <a:headEnd/>
            <a:tailEnd/>
          </a:ln>
          <a:effectLst>
            <a:prstShdw prst="shdw17" dist="17961" dir="2700000">
              <a:srgbClr val="8ADBFF">
                <a:gamma/>
                <a:shade val="60000"/>
                <a:invGamma/>
              </a:srgbClr>
            </a:prstShdw>
          </a:effectLst>
          <a:extLst>
            <a:ext uri="{909E8E84-426E-40DD-AFC4-6F175D3DCCD1}">
              <a14:hiddenFill xmlns:a14="http://schemas.microsoft.com/office/drawing/2010/main">
                <a:solidFill>
                  <a:schemeClr val="accent1"/>
                </a:solidFill>
              </a14:hiddenFill>
            </a:ext>
          </a:extLst>
        </p:spPr>
        <p:txBody>
          <a:bodyPr wrap="none" anchor="ctr">
            <a:spAutoFit/>
          </a:bodyPr>
          <a:lstStyle/>
          <a:p>
            <a:pPr algn="ctr" eaLnBrk="1" hangingPunct="1"/>
            <a:endParaRPr lang="zh-CN" altLang="en-US" sz="3600" b="0">
              <a:solidFill>
                <a:srgbClr val="000000"/>
              </a:solidFill>
              <a:latin typeface="Times New Roman" pitchFamily="18" charset="0"/>
              <a:ea typeface="宋体" pitchFamily="2" charset="-122"/>
            </a:endParaRPr>
          </a:p>
        </p:txBody>
      </p:sp>
      <p:sp>
        <p:nvSpPr>
          <p:cNvPr id="1867" name="Text Box 843"/>
          <p:cNvSpPr txBox="1">
            <a:spLocks noChangeArrowheads="1"/>
          </p:cNvSpPr>
          <p:nvPr userDrawn="1"/>
        </p:nvSpPr>
        <p:spPr bwMode="auto">
          <a:xfrm>
            <a:off x="1900238" y="206375"/>
            <a:ext cx="5111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zh-CN" altLang="en-US" sz="1800" b="0">
                <a:solidFill>
                  <a:srgbClr val="990000"/>
                </a:solidFill>
                <a:latin typeface="方正姚体简体" pitchFamily="65" charset="-122"/>
                <a:ea typeface="方正姚体简体" pitchFamily="65" charset="-122"/>
              </a:rPr>
              <a:t>第五章    虚 拟 存 储 器</a:t>
            </a:r>
            <a:endParaRPr lang="zh-CN" altLang="en-US" sz="3600" b="0">
              <a:solidFill>
                <a:srgbClr val="000000"/>
              </a:solidFill>
              <a:latin typeface="Times New Roman" pitchFamily="18" charset="0"/>
              <a:ea typeface="宋体" pitchFamily="2" charset="-122"/>
            </a:endParaRPr>
          </a:p>
        </p:txBody>
      </p:sp>
    </p:spTree>
    <p:extLst>
      <p:ext uri="{BB962C8B-B14F-4D97-AF65-F5344CB8AC3E}">
        <p14:creationId xmlns:p14="http://schemas.microsoft.com/office/powerpoint/2010/main" val="1301995556"/>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txStyles>
    <p:titleStyle>
      <a:lvl1pPr algn="l" rtl="0" fontAlgn="base">
        <a:lnSpc>
          <a:spcPct val="130000"/>
        </a:lnSpc>
        <a:spcBef>
          <a:spcPct val="0"/>
        </a:spcBef>
        <a:spcAft>
          <a:spcPct val="0"/>
        </a:spcAft>
        <a:defRPr sz="2400">
          <a:solidFill>
            <a:schemeClr val="tx2"/>
          </a:solidFill>
          <a:latin typeface="+mj-lt"/>
          <a:ea typeface="+mj-ea"/>
          <a:cs typeface="+mj-cs"/>
        </a:defRPr>
      </a:lvl1pPr>
      <a:lvl2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2pPr>
      <a:lvl3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3pPr>
      <a:lvl4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4pPr>
      <a:lvl5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9pPr>
    </p:titleStyle>
    <p:bodyStyle>
      <a:lvl1pPr marL="342900" indent="-342900" algn="ctr" rtl="0" fontAlgn="base">
        <a:spcBef>
          <a:spcPct val="0"/>
        </a:spcBef>
        <a:spcAft>
          <a:spcPct val="0"/>
        </a:spcAft>
        <a:defRPr sz="2200">
          <a:solidFill>
            <a:schemeClr val="tx1"/>
          </a:solidFill>
          <a:latin typeface="+mn-lt"/>
          <a:ea typeface="+mn-ea"/>
          <a:cs typeface="+mn-cs"/>
        </a:defRPr>
      </a:lvl1pPr>
      <a:lvl2pPr marL="742950" indent="-285750" algn="ctr" rtl="0" fontAlgn="base">
        <a:spcBef>
          <a:spcPct val="0"/>
        </a:spcBef>
        <a:spcAft>
          <a:spcPct val="0"/>
        </a:spcAft>
        <a:defRPr sz="2200">
          <a:solidFill>
            <a:schemeClr val="tx1"/>
          </a:solidFill>
          <a:latin typeface="+mn-lt"/>
          <a:ea typeface="+mn-ea"/>
        </a:defRPr>
      </a:lvl2pPr>
      <a:lvl3pPr marL="1143000" indent="-228600" algn="ctr" rtl="0" fontAlgn="base">
        <a:spcBef>
          <a:spcPct val="0"/>
        </a:spcBef>
        <a:spcAft>
          <a:spcPct val="0"/>
        </a:spcAft>
        <a:defRPr sz="2200">
          <a:solidFill>
            <a:schemeClr val="tx1"/>
          </a:solidFill>
          <a:latin typeface="+mn-lt"/>
          <a:ea typeface="+mn-ea"/>
        </a:defRPr>
      </a:lvl3pPr>
      <a:lvl4pPr marL="1600200" indent="-228600" algn="ctr" rtl="0" fontAlgn="base">
        <a:spcBef>
          <a:spcPct val="0"/>
        </a:spcBef>
        <a:spcAft>
          <a:spcPct val="0"/>
        </a:spcAft>
        <a:defRPr sz="2200">
          <a:solidFill>
            <a:schemeClr val="tx1"/>
          </a:solidFill>
          <a:latin typeface="+mn-lt"/>
          <a:ea typeface="+mn-ea"/>
        </a:defRPr>
      </a:lvl4pPr>
      <a:lvl5pPr marL="2057400" indent="-228600" algn="ctr" rtl="0" fontAlgn="base">
        <a:spcBef>
          <a:spcPct val="0"/>
        </a:spcBef>
        <a:spcAft>
          <a:spcPct val="0"/>
        </a:spcAft>
        <a:defRPr sz="2200">
          <a:solidFill>
            <a:schemeClr val="tx1"/>
          </a:solidFill>
          <a:latin typeface="+mn-lt"/>
          <a:ea typeface="+mn-ea"/>
        </a:defRPr>
      </a:lvl5pPr>
      <a:lvl6pPr marL="2514600" indent="-228600" algn="ctr" rtl="0" fontAlgn="base">
        <a:spcBef>
          <a:spcPct val="0"/>
        </a:spcBef>
        <a:spcAft>
          <a:spcPct val="0"/>
        </a:spcAft>
        <a:defRPr sz="2200">
          <a:solidFill>
            <a:schemeClr val="tx1"/>
          </a:solidFill>
          <a:latin typeface="+mn-lt"/>
          <a:ea typeface="+mn-ea"/>
        </a:defRPr>
      </a:lvl6pPr>
      <a:lvl7pPr marL="2971800" indent="-228600" algn="ctr" rtl="0" fontAlgn="base">
        <a:spcBef>
          <a:spcPct val="0"/>
        </a:spcBef>
        <a:spcAft>
          <a:spcPct val="0"/>
        </a:spcAft>
        <a:defRPr sz="2200">
          <a:solidFill>
            <a:schemeClr val="tx1"/>
          </a:solidFill>
          <a:latin typeface="+mn-lt"/>
          <a:ea typeface="+mn-ea"/>
        </a:defRPr>
      </a:lvl7pPr>
      <a:lvl8pPr marL="3429000" indent="-228600" algn="ctr" rtl="0" fontAlgn="base">
        <a:spcBef>
          <a:spcPct val="0"/>
        </a:spcBef>
        <a:spcAft>
          <a:spcPct val="0"/>
        </a:spcAft>
        <a:defRPr sz="2200">
          <a:solidFill>
            <a:schemeClr val="tx1"/>
          </a:solidFill>
          <a:latin typeface="+mn-lt"/>
          <a:ea typeface="+mn-ea"/>
        </a:defRPr>
      </a:lvl8pPr>
      <a:lvl9pPr marL="3886200" indent="-228600" algn="ctr" rtl="0" fontAlgn="base">
        <a:spcBef>
          <a:spcPct val="0"/>
        </a:spcBef>
        <a:spcAft>
          <a:spcPct val="0"/>
        </a:spcAft>
        <a:defRPr sz="2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jpeg"/><Relationship Id="rId4" Type="http://schemas.openxmlformats.org/officeDocument/2006/relationships/image" Target="../media/image5.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customXml" Target="../ink/ink2.xml"/><Relationship Id="rId3" Type="http://schemas.openxmlformats.org/officeDocument/2006/relationships/oleObject" Target="../embeddings/oleObject2.bin"/><Relationship Id="rId7" Type="http://schemas.openxmlformats.org/officeDocument/2006/relationships/image" Target="../media/image8.emf"/><Relationship Id="rId2" Type="http://schemas.openxmlformats.org/officeDocument/2006/relationships/slideLayout" Target="../slideLayouts/slideLayout8.xml"/><Relationship Id="rId1" Type="http://schemas.openxmlformats.org/officeDocument/2006/relationships/vmlDrawing" Target="../drawings/vmlDrawing2.vml"/><Relationship Id="rId6" Type="http://schemas.openxmlformats.org/officeDocument/2006/relationships/customXml" Target="../ink/ink1.xml"/><Relationship Id="rId11" Type="http://schemas.openxmlformats.org/officeDocument/2006/relationships/image" Target="../media/image10.emf"/><Relationship Id="rId5" Type="http://schemas.openxmlformats.org/officeDocument/2006/relationships/image" Target="../media/image6.jpeg"/><Relationship Id="rId10" Type="http://schemas.openxmlformats.org/officeDocument/2006/relationships/customXml" Target="../ink/ink3.xml"/><Relationship Id="rId4" Type="http://schemas.openxmlformats.org/officeDocument/2006/relationships/image" Target="../media/image7.wmf"/><Relationship Id="rId9" Type="http://schemas.openxmlformats.org/officeDocument/2006/relationships/image" Target="../media/image9.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12.wmf"/><Relationship Id="rId2" Type="http://schemas.openxmlformats.org/officeDocument/2006/relationships/slideLayout" Target="../slideLayouts/slideLayout8.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4.jpeg"/><Relationship Id="rId4" Type="http://schemas.openxmlformats.org/officeDocument/2006/relationships/image" Target="../media/image11.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4.jpeg"/><Relationship Id="rId4" Type="http://schemas.openxmlformats.org/officeDocument/2006/relationships/image" Target="../media/image13.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5.jpeg"/><Relationship Id="rId4" Type="http://schemas.openxmlformats.org/officeDocument/2006/relationships/image" Target="../media/image16.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5.jpeg"/><Relationship Id="rId4" Type="http://schemas.openxmlformats.org/officeDocument/2006/relationships/image" Target="../media/image17.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5.jpeg"/><Relationship Id="rId4" Type="http://schemas.openxmlformats.org/officeDocument/2006/relationships/image" Target="../media/image19.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5.jpeg"/><Relationship Id="rId4" Type="http://schemas.openxmlformats.org/officeDocument/2006/relationships/image" Target="../media/image20.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8.xml"/><Relationship Id="rId1" Type="http://schemas.openxmlformats.org/officeDocument/2006/relationships/vmlDrawing" Target="../drawings/vmlDrawing9.vml"/><Relationship Id="rId5" Type="http://schemas.openxmlformats.org/officeDocument/2006/relationships/image" Target="../media/image15.jpeg"/><Relationship Id="rId4" Type="http://schemas.openxmlformats.org/officeDocument/2006/relationships/image" Target="../media/image25.w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8.xml"/><Relationship Id="rId1" Type="http://schemas.openxmlformats.org/officeDocument/2006/relationships/vmlDrawing" Target="../drawings/vmlDrawing10.vml"/><Relationship Id="rId5" Type="http://schemas.openxmlformats.org/officeDocument/2006/relationships/image" Target="../media/image15.jpeg"/><Relationship Id="rId4" Type="http://schemas.openxmlformats.org/officeDocument/2006/relationships/image" Target="../media/image26.w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8.xml"/><Relationship Id="rId1" Type="http://schemas.openxmlformats.org/officeDocument/2006/relationships/vmlDrawing" Target="../drawings/vmlDrawing11.vml"/><Relationship Id="rId4" Type="http://schemas.openxmlformats.org/officeDocument/2006/relationships/image" Target="../media/image27.w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8.xml"/><Relationship Id="rId1" Type="http://schemas.openxmlformats.org/officeDocument/2006/relationships/vmlDrawing" Target="../drawings/vmlDrawing12.vml"/><Relationship Id="rId4" Type="http://schemas.openxmlformats.org/officeDocument/2006/relationships/image" Target="../media/image28.wmf"/></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8.xml"/><Relationship Id="rId1" Type="http://schemas.openxmlformats.org/officeDocument/2006/relationships/vmlDrawing" Target="../drawings/vmlDrawing13.vml"/><Relationship Id="rId4" Type="http://schemas.openxmlformats.org/officeDocument/2006/relationships/image" Target="../media/image28.wmf"/></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a:xfrm>
            <a:off x="301625" y="908720"/>
            <a:ext cx="7870775" cy="342900"/>
          </a:xfrm>
        </p:spPr>
        <p:txBody>
          <a:bodyPr/>
          <a:lstStyle/>
          <a:p>
            <a:r>
              <a:rPr lang="zh-CN" altLang="en-US" sz="3300" dirty="0" smtClean="0">
                <a:solidFill>
                  <a:schemeClr val="tx2"/>
                </a:solidFill>
                <a:latin typeface="方正琥珀简体" pitchFamily="65" charset="-122"/>
                <a:ea typeface="方正琥珀简体" pitchFamily="65" charset="-122"/>
              </a:rPr>
              <a:t>第</a:t>
            </a:r>
            <a:r>
              <a:rPr lang="zh-CN" altLang="en-US" sz="3300" dirty="0">
                <a:solidFill>
                  <a:schemeClr val="tx2"/>
                </a:solidFill>
                <a:latin typeface="方正琥珀简体" pitchFamily="65" charset="-122"/>
                <a:ea typeface="方正琥珀简体" pitchFamily="65" charset="-122"/>
              </a:rPr>
              <a:t>五章  </a:t>
            </a:r>
            <a:r>
              <a:rPr lang="zh-CN" altLang="en-US" sz="3300" dirty="0" smtClean="0">
                <a:solidFill>
                  <a:schemeClr val="tx2"/>
                </a:solidFill>
                <a:latin typeface="方正琥珀简体" pitchFamily="65" charset="-122"/>
                <a:ea typeface="方正琥珀简体" pitchFamily="65" charset="-122"/>
              </a:rPr>
              <a:t>虚 </a:t>
            </a:r>
            <a:r>
              <a:rPr lang="zh-CN" altLang="en-US" sz="3300" dirty="0">
                <a:solidFill>
                  <a:schemeClr val="tx2"/>
                </a:solidFill>
                <a:latin typeface="方正琥珀简体" pitchFamily="65" charset="-122"/>
                <a:ea typeface="方正琥珀简体" pitchFamily="65" charset="-122"/>
              </a:rPr>
              <a:t>拟 存 储 </a:t>
            </a:r>
            <a:r>
              <a:rPr lang="zh-CN" altLang="en-US" sz="3300" dirty="0" smtClean="0">
                <a:solidFill>
                  <a:schemeClr val="tx2"/>
                </a:solidFill>
                <a:latin typeface="方正琥珀简体" pitchFamily="65" charset="-122"/>
                <a:ea typeface="方正琥珀简体" pitchFamily="65" charset="-122"/>
              </a:rPr>
              <a:t>器</a:t>
            </a:r>
            <a:r>
              <a:rPr lang="en-US" altLang="zh-CN" sz="3300" b="0" dirty="0" smtClean="0">
                <a:solidFill>
                  <a:schemeClr val="tx2"/>
                </a:solidFill>
                <a:latin typeface="黑体" pitchFamily="2" charset="-122"/>
                <a:ea typeface="黑体" pitchFamily="2" charset="-122"/>
              </a:rPr>
              <a:t>    </a:t>
            </a:r>
            <a:r>
              <a:rPr lang="zh-CN" altLang="en-US" sz="3300" b="0" dirty="0" smtClean="0">
                <a:solidFill>
                  <a:schemeClr val="tx2"/>
                </a:solidFill>
                <a:latin typeface="黑体" pitchFamily="2" charset="-122"/>
                <a:ea typeface="黑体" pitchFamily="2" charset="-122"/>
              </a:rPr>
              <a:t> </a:t>
            </a:r>
            <a:endParaRPr lang="zh-CN" altLang="en-US" sz="3300" dirty="0" smtClean="0">
              <a:solidFill>
                <a:schemeClr val="tx2"/>
              </a:solidFill>
            </a:endParaRPr>
          </a:p>
        </p:txBody>
      </p:sp>
      <p:sp>
        <p:nvSpPr>
          <p:cNvPr id="2" name="日期占位符 1"/>
          <p:cNvSpPr>
            <a:spLocks noGrp="1"/>
          </p:cNvSpPr>
          <p:nvPr>
            <p:ph type="dt" sz="half" idx="10"/>
          </p:nvPr>
        </p:nvSpPr>
        <p:spPr/>
        <p:txBody>
          <a:bodyPr/>
          <a:lstStyle/>
          <a:p>
            <a:pPr>
              <a:defRPr/>
            </a:pPr>
            <a:fld id="{966EB8C9-BC96-4893-A3CB-D5914632B588}" type="datetime8">
              <a:rPr lang="zh-CN" altLang="en-US" smtClean="0"/>
              <a:t>2022年4月27日8时50分</a:t>
            </a:fld>
            <a:endParaRPr lang="en-US" altLang="zh-CN" dirty="0"/>
          </a:p>
        </p:txBody>
      </p:sp>
      <p:sp>
        <p:nvSpPr>
          <p:cNvPr id="7" name="页脚占位符 6"/>
          <p:cNvSpPr>
            <a:spLocks noGrp="1"/>
          </p:cNvSpPr>
          <p:nvPr>
            <p:ph type="ftr" sz="quarter" idx="11"/>
          </p:nvPr>
        </p:nvSpPr>
        <p:spPr/>
        <p:txBody>
          <a:bodyPr/>
          <a:lstStyle/>
          <a:p>
            <a:pPr>
              <a:defRPr/>
            </a:pPr>
            <a:r>
              <a:rPr lang="zh-CN" altLang="en-US" smtClean="0"/>
              <a:t>郝振明</a:t>
            </a:r>
            <a:endParaRPr lang="en-US" altLang="zh-CN" dirty="0"/>
          </a:p>
        </p:txBody>
      </p:sp>
      <p:sp>
        <p:nvSpPr>
          <p:cNvPr id="5" name="Text Box 14"/>
          <p:cNvSpPr txBox="1">
            <a:spLocks noChangeArrowheads="1"/>
          </p:cNvSpPr>
          <p:nvPr/>
        </p:nvSpPr>
        <p:spPr bwMode="auto">
          <a:xfrm>
            <a:off x="2375694" y="1844824"/>
            <a:ext cx="4392613" cy="4012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ctr" rtl="0" fontAlgn="base">
              <a:spcBef>
                <a:spcPct val="0"/>
              </a:spcBef>
              <a:spcAft>
                <a:spcPct val="0"/>
              </a:spcAft>
              <a:defRPr sz="3600" kern="1200">
                <a:solidFill>
                  <a:schemeClr val="tx2"/>
                </a:solidFill>
                <a:latin typeface="Times New Roman" pitchFamily="18" charset="0"/>
                <a:ea typeface="宋体" pitchFamily="2" charset="-122"/>
                <a:cs typeface="+mn-cs"/>
              </a:defRPr>
            </a:lvl1pPr>
            <a:lvl2pPr marL="457200" algn="ctr" rtl="0" fontAlgn="base">
              <a:spcBef>
                <a:spcPct val="0"/>
              </a:spcBef>
              <a:spcAft>
                <a:spcPct val="0"/>
              </a:spcAft>
              <a:defRPr sz="3600" kern="1200">
                <a:solidFill>
                  <a:schemeClr val="tx2"/>
                </a:solidFill>
                <a:latin typeface="Times New Roman" pitchFamily="18" charset="0"/>
                <a:ea typeface="宋体" pitchFamily="2" charset="-122"/>
                <a:cs typeface="+mn-cs"/>
              </a:defRPr>
            </a:lvl2pPr>
            <a:lvl3pPr marL="914400" algn="ctr" rtl="0" fontAlgn="base">
              <a:spcBef>
                <a:spcPct val="0"/>
              </a:spcBef>
              <a:spcAft>
                <a:spcPct val="0"/>
              </a:spcAft>
              <a:defRPr sz="3600" kern="1200">
                <a:solidFill>
                  <a:schemeClr val="tx2"/>
                </a:solidFill>
                <a:latin typeface="Times New Roman" pitchFamily="18" charset="0"/>
                <a:ea typeface="宋体" pitchFamily="2" charset="-122"/>
                <a:cs typeface="+mn-cs"/>
              </a:defRPr>
            </a:lvl3pPr>
            <a:lvl4pPr marL="1371600" algn="ctr" rtl="0" fontAlgn="base">
              <a:spcBef>
                <a:spcPct val="0"/>
              </a:spcBef>
              <a:spcAft>
                <a:spcPct val="0"/>
              </a:spcAft>
              <a:defRPr sz="3600" kern="1200">
                <a:solidFill>
                  <a:schemeClr val="tx2"/>
                </a:solidFill>
                <a:latin typeface="Times New Roman" pitchFamily="18" charset="0"/>
                <a:ea typeface="宋体" pitchFamily="2" charset="-122"/>
                <a:cs typeface="+mn-cs"/>
              </a:defRPr>
            </a:lvl4pPr>
            <a:lvl5pPr marL="1828800" algn="ctr" rtl="0" fontAlgn="base">
              <a:spcBef>
                <a:spcPct val="0"/>
              </a:spcBef>
              <a:spcAft>
                <a:spcPct val="0"/>
              </a:spcAft>
              <a:defRPr sz="3600" kern="1200">
                <a:solidFill>
                  <a:schemeClr val="tx2"/>
                </a:solidFill>
                <a:latin typeface="Times New Roman" pitchFamily="18" charset="0"/>
                <a:ea typeface="宋体" pitchFamily="2" charset="-122"/>
                <a:cs typeface="+mn-cs"/>
              </a:defRPr>
            </a:lvl5pPr>
            <a:lvl6pPr marL="2286000" algn="l" defTabSz="914400" rtl="0" eaLnBrk="1" latinLnBrk="0" hangingPunct="1">
              <a:defRPr sz="3600" kern="1200">
                <a:solidFill>
                  <a:schemeClr val="tx2"/>
                </a:solidFill>
                <a:latin typeface="Times New Roman" pitchFamily="18" charset="0"/>
                <a:ea typeface="宋体" pitchFamily="2" charset="-122"/>
                <a:cs typeface="+mn-cs"/>
              </a:defRPr>
            </a:lvl6pPr>
            <a:lvl7pPr marL="2743200" algn="l" defTabSz="914400" rtl="0" eaLnBrk="1" latinLnBrk="0" hangingPunct="1">
              <a:defRPr sz="3600" kern="1200">
                <a:solidFill>
                  <a:schemeClr val="tx2"/>
                </a:solidFill>
                <a:latin typeface="Times New Roman" pitchFamily="18" charset="0"/>
                <a:ea typeface="宋体" pitchFamily="2" charset="-122"/>
                <a:cs typeface="+mn-cs"/>
              </a:defRPr>
            </a:lvl7pPr>
            <a:lvl8pPr marL="3200400" algn="l" defTabSz="914400" rtl="0" eaLnBrk="1" latinLnBrk="0" hangingPunct="1">
              <a:defRPr sz="3600" kern="1200">
                <a:solidFill>
                  <a:schemeClr val="tx2"/>
                </a:solidFill>
                <a:latin typeface="Times New Roman" pitchFamily="18" charset="0"/>
                <a:ea typeface="宋体" pitchFamily="2" charset="-122"/>
                <a:cs typeface="+mn-cs"/>
              </a:defRPr>
            </a:lvl8pPr>
            <a:lvl9pPr marL="3657600" algn="l" defTabSz="914400" rtl="0" eaLnBrk="1" latinLnBrk="0" hangingPunct="1">
              <a:defRPr sz="3600" kern="1200">
                <a:solidFill>
                  <a:schemeClr val="tx2"/>
                </a:solidFill>
                <a:latin typeface="Times New Roman" pitchFamily="18" charset="0"/>
                <a:ea typeface="宋体" pitchFamily="2" charset="-122"/>
                <a:cs typeface="+mn-cs"/>
              </a:defRPr>
            </a:lvl9pPr>
          </a:lstStyle>
          <a:p>
            <a:pPr algn="l">
              <a:lnSpc>
                <a:spcPct val="136000"/>
              </a:lnSpc>
            </a:pPr>
            <a:r>
              <a:rPr lang="en-US" altLang="zh-CN" sz="2800" dirty="0">
                <a:solidFill>
                  <a:schemeClr val="tx1"/>
                </a:solidFill>
              </a:rPr>
              <a:t>5.1  </a:t>
            </a:r>
            <a:r>
              <a:rPr lang="zh-CN" altLang="en-US" sz="2800" dirty="0">
                <a:solidFill>
                  <a:schemeClr val="tx1"/>
                </a:solidFill>
              </a:rPr>
              <a:t>虚拟存储器概述</a:t>
            </a:r>
          </a:p>
          <a:p>
            <a:pPr algn="l">
              <a:lnSpc>
                <a:spcPct val="136000"/>
              </a:lnSpc>
            </a:pPr>
            <a:r>
              <a:rPr lang="en-US" altLang="zh-CN" sz="2800" dirty="0">
                <a:solidFill>
                  <a:schemeClr val="tx1"/>
                </a:solidFill>
              </a:rPr>
              <a:t>5.2  </a:t>
            </a:r>
            <a:r>
              <a:rPr lang="zh-CN" altLang="en-US" sz="2800" dirty="0">
                <a:solidFill>
                  <a:schemeClr val="tx1"/>
                </a:solidFill>
              </a:rPr>
              <a:t>请求分页存储管理方式</a:t>
            </a:r>
          </a:p>
          <a:p>
            <a:pPr algn="l">
              <a:lnSpc>
                <a:spcPct val="136000"/>
              </a:lnSpc>
            </a:pPr>
            <a:r>
              <a:rPr lang="en-US" altLang="zh-CN" sz="2800" dirty="0">
                <a:solidFill>
                  <a:schemeClr val="tx1"/>
                </a:solidFill>
              </a:rPr>
              <a:t>5.3  </a:t>
            </a:r>
            <a:r>
              <a:rPr lang="zh-CN" altLang="en-US" sz="2800" dirty="0">
                <a:solidFill>
                  <a:schemeClr val="tx1"/>
                </a:solidFill>
              </a:rPr>
              <a:t>页面置换算法</a:t>
            </a:r>
          </a:p>
          <a:p>
            <a:pPr algn="l">
              <a:lnSpc>
                <a:spcPct val="136000"/>
              </a:lnSpc>
            </a:pPr>
            <a:r>
              <a:rPr lang="en-US" altLang="zh-CN" sz="2800" dirty="0">
                <a:solidFill>
                  <a:schemeClr val="tx1"/>
                </a:solidFill>
              </a:rPr>
              <a:t>5.4  “</a:t>
            </a:r>
            <a:r>
              <a:rPr lang="zh-CN" altLang="en-US" sz="2800" dirty="0">
                <a:solidFill>
                  <a:schemeClr val="tx1"/>
                </a:solidFill>
              </a:rPr>
              <a:t>抖动”与工作</a:t>
            </a:r>
            <a:r>
              <a:rPr lang="zh-CN" altLang="en-US" sz="2800" dirty="0" smtClean="0">
                <a:solidFill>
                  <a:schemeClr val="tx1"/>
                </a:solidFill>
              </a:rPr>
              <a:t>集</a:t>
            </a:r>
            <a:endParaRPr lang="en-US" altLang="zh-CN" sz="2800" dirty="0" smtClean="0">
              <a:solidFill>
                <a:schemeClr val="tx1"/>
              </a:solidFill>
            </a:endParaRPr>
          </a:p>
          <a:p>
            <a:pPr algn="l">
              <a:lnSpc>
                <a:spcPct val="136000"/>
              </a:lnSpc>
            </a:pPr>
            <a:r>
              <a:rPr lang="en-US" altLang="zh-CN" sz="2800" dirty="0" smtClean="0">
                <a:solidFill>
                  <a:schemeClr val="tx1"/>
                </a:solidFill>
              </a:rPr>
              <a:t>5.5  </a:t>
            </a:r>
            <a:r>
              <a:rPr lang="zh-CN" altLang="en-US" sz="2800" dirty="0" smtClean="0">
                <a:solidFill>
                  <a:schemeClr val="tx1"/>
                </a:solidFill>
              </a:rPr>
              <a:t>请求分段存储管理方式</a:t>
            </a:r>
            <a:endParaRPr lang="en-US" altLang="zh-CN" sz="2800" dirty="0" smtClean="0">
              <a:solidFill>
                <a:schemeClr val="tx1"/>
              </a:solidFill>
            </a:endParaRPr>
          </a:p>
          <a:p>
            <a:pPr algn="l">
              <a:lnSpc>
                <a:spcPct val="136000"/>
              </a:lnSpc>
            </a:pPr>
            <a:r>
              <a:rPr lang="zh-CN" altLang="en-US" sz="2800" dirty="0">
                <a:solidFill>
                  <a:schemeClr val="tx1"/>
                </a:solidFill>
              </a:rPr>
              <a:t>习题</a:t>
            </a:r>
          </a:p>
          <a:p>
            <a:pPr algn="l">
              <a:lnSpc>
                <a:spcPct val="120000"/>
              </a:lnSpc>
            </a:pPr>
            <a:endParaRPr lang="zh-CN" altLang="en-US" sz="2400" dirty="0">
              <a:solidFill>
                <a:schemeClr val="tx1"/>
              </a:solidFill>
            </a:endParaRPr>
          </a:p>
        </p:txBody>
      </p:sp>
    </p:spTree>
    <p:extLst>
      <p:ext uri="{BB962C8B-B14F-4D97-AF65-F5344CB8AC3E}">
        <p14:creationId xmlns:p14="http://schemas.microsoft.com/office/powerpoint/2010/main" val="541936458"/>
      </p:ext>
    </p:extLst>
  </p:cSld>
  <p:clrMapOvr>
    <a:masterClrMapping/>
  </p:clrMapOvr>
  <p:transition>
    <p:pull dir="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a:xfrm>
            <a:off x="301625" y="332656"/>
            <a:ext cx="8540750" cy="342900"/>
          </a:xfrm>
        </p:spPr>
        <p:txBody>
          <a:bodyPr/>
          <a:lstStyle/>
          <a:p>
            <a:pPr algn="l"/>
            <a:r>
              <a:rPr lang="en-US" altLang="zh-CN" sz="2800" b="0" dirty="0" smtClean="0">
                <a:latin typeface="黑体" pitchFamily="2" charset="-122"/>
                <a:ea typeface="黑体" pitchFamily="2" charset="-122"/>
              </a:rPr>
              <a:t>   </a:t>
            </a:r>
            <a:r>
              <a:rPr lang="en-US" altLang="zh-CN" b="0" dirty="0" smtClean="0">
                <a:latin typeface="黑体" pitchFamily="2" charset="-122"/>
                <a:ea typeface="黑体" pitchFamily="2" charset="-122"/>
              </a:rPr>
              <a:t>2</a:t>
            </a:r>
            <a:r>
              <a:rPr lang="en-US" altLang="zh-CN" b="0" dirty="0">
                <a:latin typeface="黑体" pitchFamily="2" charset="-122"/>
                <a:ea typeface="黑体" pitchFamily="2" charset="-122"/>
              </a:rPr>
              <a:t>. </a:t>
            </a:r>
            <a:r>
              <a:rPr lang="zh-CN" altLang="en-US" b="0" dirty="0">
                <a:latin typeface="黑体" pitchFamily="2" charset="-122"/>
                <a:ea typeface="黑体" pitchFamily="2" charset="-122"/>
              </a:rPr>
              <a:t>请求分段系</a:t>
            </a:r>
            <a:r>
              <a:rPr lang="zh-CN" altLang="en-US" b="0" dirty="0" smtClean="0">
                <a:latin typeface="黑体" pitchFamily="2" charset="-122"/>
                <a:ea typeface="黑体" pitchFamily="2" charset="-122"/>
              </a:rPr>
              <a:t>统  （类同  请求分页系统，</a:t>
            </a:r>
            <a:r>
              <a:rPr lang="zh-CN" altLang="en-US" b="0" dirty="0">
                <a:solidFill>
                  <a:schemeClr val="tx2"/>
                </a:solidFill>
                <a:latin typeface="黑体" pitchFamily="2" charset="-122"/>
                <a:ea typeface="黑体" pitchFamily="2" charset="-122"/>
              </a:rPr>
              <a:t>略</a:t>
            </a:r>
            <a:r>
              <a:rPr lang="zh-CN" altLang="en-US" b="0" dirty="0" smtClean="0">
                <a:latin typeface="黑体" pitchFamily="2" charset="-122"/>
                <a:ea typeface="黑体" pitchFamily="2" charset="-122"/>
              </a:rPr>
              <a:t>）</a:t>
            </a:r>
            <a:endParaRPr lang="zh-CN" altLang="en-US" dirty="0" smtClean="0"/>
          </a:p>
        </p:txBody>
      </p:sp>
      <p:sp>
        <p:nvSpPr>
          <p:cNvPr id="2" name="日期占位符 1"/>
          <p:cNvSpPr>
            <a:spLocks noGrp="1"/>
          </p:cNvSpPr>
          <p:nvPr>
            <p:ph type="dt" sz="half" idx="10"/>
          </p:nvPr>
        </p:nvSpPr>
        <p:spPr/>
        <p:txBody>
          <a:bodyPr/>
          <a:lstStyle/>
          <a:p>
            <a:pPr>
              <a:defRPr/>
            </a:pPr>
            <a:fld id="{966EB8C9-BC96-4893-A3CB-D5914632B588}" type="datetime8">
              <a:rPr lang="zh-CN" altLang="en-US" smtClean="0"/>
              <a:t>2022年4月27日8时50分</a:t>
            </a:fld>
            <a:endParaRPr lang="en-US" altLang="zh-CN" dirty="0"/>
          </a:p>
        </p:txBody>
      </p:sp>
      <p:sp>
        <p:nvSpPr>
          <p:cNvPr id="7" name="页脚占位符 6"/>
          <p:cNvSpPr>
            <a:spLocks noGrp="1"/>
          </p:cNvSpPr>
          <p:nvPr>
            <p:ph type="ftr" sz="quarter" idx="11"/>
          </p:nvPr>
        </p:nvSpPr>
        <p:spPr/>
        <p:txBody>
          <a:bodyPr/>
          <a:lstStyle/>
          <a:p>
            <a:pPr>
              <a:defRPr/>
            </a:pPr>
            <a:r>
              <a:rPr lang="zh-CN" altLang="en-US" smtClean="0"/>
              <a:t>郝振明</a:t>
            </a:r>
            <a:endParaRPr lang="en-US" altLang="zh-CN" dirty="0"/>
          </a:p>
        </p:txBody>
      </p:sp>
      <p:sp>
        <p:nvSpPr>
          <p:cNvPr id="5" name="Rectangle 2"/>
          <p:cNvSpPr>
            <a:spLocks noGrp="1" noChangeArrowheads="1"/>
          </p:cNvSpPr>
          <p:nvPr/>
        </p:nvSpPr>
        <p:spPr bwMode="auto">
          <a:xfrm>
            <a:off x="468313" y="836712"/>
            <a:ext cx="8207375" cy="554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lnSpc>
                <a:spcPct val="130000"/>
              </a:lnSpc>
              <a:spcBef>
                <a:spcPct val="0"/>
              </a:spcBef>
              <a:spcAft>
                <a:spcPct val="0"/>
              </a:spcAft>
              <a:defRPr sz="2400">
                <a:solidFill>
                  <a:schemeClr val="tx2"/>
                </a:solidFill>
                <a:latin typeface="+mj-lt"/>
                <a:ea typeface="+mj-ea"/>
                <a:cs typeface="+mj-cs"/>
              </a:defRPr>
            </a:lvl1pPr>
            <a:lvl2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2pPr>
            <a:lvl3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3pPr>
            <a:lvl4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4pPr>
            <a:lvl5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9pPr>
          </a:lstStyle>
          <a:p>
            <a:pPr marL="0" marR="0" lvl="0" indent="0" algn="l" defTabSz="914400" rtl="0" eaLnBrk="1" fontAlgn="base" latinLnBrk="0" hangingPunct="1">
              <a:lnSpc>
                <a:spcPct val="140000"/>
              </a:lnSpc>
              <a:spcBef>
                <a:spcPct val="0"/>
              </a:spcBef>
              <a:spcAft>
                <a:spcPct val="0"/>
              </a:spcAft>
              <a:buClrTx/>
              <a:buSzTx/>
              <a:buFontTx/>
              <a:buNone/>
              <a:tabLst/>
              <a:defRPr/>
            </a:pPr>
            <a:r>
              <a:rPr kumimoji="0" lang="zh-CN" altLang="en-US" sz="2400" b="0" i="0" u="none" strike="noStrike" kern="0" cap="none" spc="0" normalizeH="0" baseline="0" noProof="0" dirty="0">
                <a:ln>
                  <a:noFill/>
                </a:ln>
                <a:solidFill>
                  <a:srgbClr val="000000"/>
                </a:solidFill>
                <a:effectLst/>
                <a:uLnTx/>
                <a:uFillTx/>
                <a:latin typeface="Times New Roman"/>
                <a:ea typeface="宋体"/>
                <a:cs typeface="+mj-cs"/>
              </a:rPr>
              <a:t>　</a:t>
            </a:r>
            <a:r>
              <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rPr>
              <a:t>1</a:t>
            </a:r>
            <a:r>
              <a:rPr kumimoji="0" lang="en-US" altLang="zh-CN" sz="2400" b="0" i="0" u="none" strike="noStrike" kern="0" cap="none" spc="0" normalizeH="0" baseline="0" noProof="0" dirty="0">
                <a:ln>
                  <a:noFill/>
                </a:ln>
                <a:solidFill>
                  <a:schemeClr val="tx1"/>
                </a:solidFill>
                <a:effectLst/>
                <a:uLnTx/>
                <a:uFillTx/>
                <a:latin typeface="Times New Roman"/>
                <a:ea typeface="宋体"/>
                <a:cs typeface="+mj-cs"/>
              </a:rPr>
              <a:t>) </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硬件支持</a:t>
            </a:r>
            <a:b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b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　　主要的硬件支持有：</a:t>
            </a:r>
            <a:b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b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　　</a:t>
            </a:r>
            <a:r>
              <a:rPr kumimoji="0" lang="en-US" altLang="zh-CN" sz="2400" b="0" i="0" u="none" strike="noStrike" kern="0" cap="none" spc="0" normalizeH="0" baseline="0" noProof="0" dirty="0">
                <a:ln>
                  <a:noFill/>
                </a:ln>
                <a:solidFill>
                  <a:schemeClr val="tx1"/>
                </a:solidFill>
                <a:effectLst/>
                <a:uLnTx/>
                <a:uFillTx/>
                <a:latin typeface="Times New Roman"/>
                <a:ea typeface="宋体"/>
                <a:cs typeface="+mj-cs"/>
              </a:rPr>
              <a:t>(1) </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请求分段的段表机制。</a:t>
            </a:r>
            <a:b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b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　　</a:t>
            </a:r>
            <a:r>
              <a:rPr kumimoji="0" lang="en-US" altLang="zh-CN" sz="2400" b="0" i="0" u="none" strike="noStrike" kern="0" cap="none" spc="0" normalizeH="0" baseline="0" noProof="0" dirty="0">
                <a:ln>
                  <a:noFill/>
                </a:ln>
                <a:solidFill>
                  <a:schemeClr val="tx1"/>
                </a:solidFill>
                <a:effectLst/>
                <a:uLnTx/>
                <a:uFillTx/>
                <a:latin typeface="Times New Roman"/>
                <a:ea typeface="宋体"/>
                <a:cs typeface="+mj-cs"/>
              </a:rPr>
              <a:t>(2) </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缺页中断机构。</a:t>
            </a:r>
            <a:b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b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　　</a:t>
            </a:r>
            <a:r>
              <a:rPr kumimoji="0" lang="en-US" altLang="zh-CN" sz="2400" b="0" i="0" u="none" strike="noStrike" kern="0" cap="none" spc="0" normalizeH="0" baseline="0" noProof="0" dirty="0">
                <a:ln>
                  <a:noFill/>
                </a:ln>
                <a:solidFill>
                  <a:schemeClr val="tx1"/>
                </a:solidFill>
                <a:effectLst/>
                <a:uLnTx/>
                <a:uFillTx/>
                <a:latin typeface="Times New Roman"/>
                <a:ea typeface="宋体"/>
                <a:cs typeface="+mj-cs"/>
              </a:rPr>
              <a:t>(3) </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地址变换机构。</a:t>
            </a:r>
            <a:b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b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　　</a:t>
            </a:r>
            <a:r>
              <a:rPr kumimoji="0" lang="en-US" altLang="zh-CN" sz="2400" b="0" i="0" u="none" strike="noStrike" kern="0" cap="none" spc="0" normalizeH="0" baseline="0" noProof="0" dirty="0">
                <a:ln>
                  <a:noFill/>
                </a:ln>
                <a:solidFill>
                  <a:schemeClr val="tx1"/>
                </a:solidFill>
                <a:effectLst/>
                <a:uLnTx/>
                <a:uFillTx/>
                <a:latin typeface="Times New Roman"/>
                <a:ea typeface="宋体"/>
                <a:cs typeface="+mj-cs"/>
              </a:rPr>
              <a:t>2) </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软件支</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持</a:t>
            </a:r>
            <a:endPar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endParaRPr>
          </a:p>
          <a:p>
            <a:pPr eaLnBrk="1" hangingPunct="1">
              <a:lnSpc>
                <a:spcPct val="140000"/>
              </a:lnSpc>
            </a:pPr>
            <a:r>
              <a:rPr lang="en-US" altLang="zh-CN" b="0" kern="0" dirty="0">
                <a:solidFill>
                  <a:schemeClr val="tx1"/>
                </a:solidFill>
                <a:latin typeface="Times New Roman"/>
                <a:ea typeface="宋体"/>
              </a:rPr>
              <a:t> </a:t>
            </a:r>
            <a:r>
              <a:rPr lang="en-US" altLang="zh-CN" b="0" kern="0" dirty="0" smtClean="0">
                <a:solidFill>
                  <a:schemeClr val="tx1"/>
                </a:solidFill>
                <a:latin typeface="Times New Roman"/>
                <a:ea typeface="宋体"/>
              </a:rPr>
              <a:t>  </a:t>
            </a:r>
            <a:r>
              <a:rPr kumimoji="1" lang="en-US" altLang="zh-CN" dirty="0">
                <a:solidFill>
                  <a:schemeClr val="tx1"/>
                </a:solidFill>
                <a:latin typeface="Times New Roman" pitchFamily="18" charset="0"/>
                <a:ea typeface="宋体" pitchFamily="2" charset="-122"/>
              </a:rPr>
              <a:t>3. </a:t>
            </a:r>
            <a:r>
              <a:rPr kumimoji="1" lang="zh-CN" altLang="en-US" dirty="0">
                <a:solidFill>
                  <a:schemeClr val="tx1"/>
                </a:solidFill>
                <a:latin typeface="Times New Roman" pitchFamily="18" charset="0"/>
                <a:ea typeface="宋体" pitchFamily="2" charset="-122"/>
              </a:rPr>
              <a:t>目前</a:t>
            </a:r>
            <a:r>
              <a:rPr kumimoji="1" lang="zh-CN" altLang="en-US" dirty="0" smtClean="0">
                <a:solidFill>
                  <a:schemeClr val="tx1"/>
                </a:solidFill>
                <a:latin typeface="Times New Roman" pitchFamily="18" charset="0"/>
                <a:ea typeface="宋体" pitchFamily="2" charset="-122"/>
              </a:rPr>
              <a:t>，许多虚拟存储器是：段</a:t>
            </a:r>
            <a:r>
              <a:rPr kumimoji="1" lang="zh-CN" altLang="en-US" dirty="0">
                <a:solidFill>
                  <a:schemeClr val="tx1"/>
                </a:solidFill>
                <a:latin typeface="Times New Roman" pitchFamily="18" charset="0"/>
                <a:ea typeface="宋体" pitchFamily="2" charset="-122"/>
              </a:rPr>
              <a:t>页式的结</a:t>
            </a:r>
            <a:r>
              <a:rPr kumimoji="1" lang="zh-CN" altLang="en-US" dirty="0" smtClean="0">
                <a:solidFill>
                  <a:schemeClr val="tx1"/>
                </a:solidFill>
                <a:latin typeface="Times New Roman" pitchFamily="18" charset="0"/>
                <a:ea typeface="宋体" pitchFamily="2" charset="-122"/>
              </a:rPr>
              <a:t>合</a:t>
            </a:r>
            <a:endParaRPr kumimoji="1" lang="en-US" altLang="zh-CN" dirty="0" smtClean="0">
              <a:solidFill>
                <a:schemeClr val="tx1"/>
              </a:solidFill>
              <a:latin typeface="Times New Roman" pitchFamily="18" charset="0"/>
              <a:ea typeface="宋体" pitchFamily="2" charset="-122"/>
            </a:endParaRPr>
          </a:p>
          <a:p>
            <a:pPr eaLnBrk="1" hangingPunct="1">
              <a:lnSpc>
                <a:spcPct val="140000"/>
              </a:lnSpc>
            </a:pPr>
            <a:r>
              <a:rPr lang="zh-CN" altLang="en-US" b="0" kern="0" dirty="0" smtClean="0">
                <a:solidFill>
                  <a:schemeClr val="tx1"/>
                </a:solidFill>
                <a:latin typeface="黑体" pitchFamily="2" charset="-122"/>
                <a:ea typeface="黑体" pitchFamily="2" charset="-122"/>
              </a:rPr>
              <a:t>    包括技术：请求分段</a:t>
            </a:r>
            <a:r>
              <a:rPr lang="en-US" altLang="zh-CN" kern="0" baseline="30000" dirty="0" smtClean="0">
                <a:solidFill>
                  <a:schemeClr val="tx1"/>
                </a:solidFill>
                <a:latin typeface="黑体" pitchFamily="2" charset="-122"/>
                <a:ea typeface="黑体" pitchFamily="2" charset="-122"/>
              </a:rPr>
              <a:t>1 </a:t>
            </a:r>
            <a:r>
              <a:rPr lang="en-US" altLang="zh-CN" b="0" kern="0" dirty="0" smtClean="0">
                <a:solidFill>
                  <a:schemeClr val="tx1"/>
                </a:solidFill>
                <a:latin typeface="黑体" pitchFamily="2" charset="-122"/>
                <a:ea typeface="黑体" pitchFamily="2" charset="-122"/>
              </a:rPr>
              <a:t>+</a:t>
            </a:r>
            <a:r>
              <a:rPr lang="zh-CN" altLang="en-US" b="0" kern="0" dirty="0" smtClean="0">
                <a:solidFill>
                  <a:schemeClr val="tx1"/>
                </a:solidFill>
                <a:latin typeface="黑体" pitchFamily="2" charset="-122"/>
                <a:ea typeface="黑体" pitchFamily="2" charset="-122"/>
              </a:rPr>
              <a:t>请</a:t>
            </a:r>
            <a:r>
              <a:rPr lang="zh-CN" altLang="en-US" b="0" kern="0" dirty="0">
                <a:solidFill>
                  <a:schemeClr val="tx1"/>
                </a:solidFill>
                <a:latin typeface="黑体" pitchFamily="2" charset="-122"/>
                <a:ea typeface="黑体" pitchFamily="2" charset="-122"/>
              </a:rPr>
              <a:t>求调页</a:t>
            </a:r>
            <a:r>
              <a:rPr lang="en-US" altLang="zh-CN" kern="0" baseline="30000" dirty="0">
                <a:solidFill>
                  <a:schemeClr val="tx1"/>
                </a:solidFill>
                <a:latin typeface="黑体" pitchFamily="2" charset="-122"/>
                <a:ea typeface="黑体" pitchFamily="2" charset="-122"/>
              </a:rPr>
              <a:t>2</a:t>
            </a:r>
            <a:r>
              <a:rPr lang="en-US" altLang="zh-CN" b="0" kern="0" dirty="0">
                <a:solidFill>
                  <a:schemeClr val="tx1"/>
                </a:solidFill>
                <a:latin typeface="黑体" pitchFamily="2" charset="-122"/>
                <a:ea typeface="黑体" pitchFamily="2" charset="-122"/>
              </a:rPr>
              <a:t>+</a:t>
            </a:r>
            <a:r>
              <a:rPr lang="zh-CN" altLang="en-US" b="0" kern="0" dirty="0">
                <a:solidFill>
                  <a:schemeClr val="tx1"/>
                </a:solidFill>
                <a:latin typeface="黑体" pitchFamily="2" charset="-122"/>
                <a:ea typeface="黑体" pitchFamily="2" charset="-122"/>
              </a:rPr>
              <a:t>页面置换</a:t>
            </a:r>
            <a:r>
              <a:rPr lang="en-US" altLang="zh-CN" kern="0" baseline="30000" dirty="0">
                <a:solidFill>
                  <a:schemeClr val="tx1"/>
                </a:solidFill>
                <a:latin typeface="黑体" pitchFamily="2" charset="-122"/>
                <a:ea typeface="黑体" pitchFamily="2" charset="-122"/>
              </a:rPr>
              <a:t>3</a:t>
            </a:r>
            <a:endParaRPr kumimoji="1" lang="zh-CN" altLang="en-US" dirty="0">
              <a:solidFill>
                <a:schemeClr val="tx1"/>
              </a:solidFill>
              <a:latin typeface="Times New Roman" pitchFamily="18" charset="0"/>
              <a:ea typeface="宋体" pitchFamily="2" charset="-122"/>
            </a:endParaRPr>
          </a:p>
          <a:p>
            <a:pPr lvl="0" eaLnBrk="1" hangingPunct="1">
              <a:lnSpc>
                <a:spcPct val="140000"/>
              </a:lnSpc>
            </a:pPr>
            <a:r>
              <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rPr>
              <a:t>        </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硬件可以集成到处理器上。</a:t>
            </a:r>
            <a:endParaRPr kumimoji="0" lang="zh-CN" altLang="en-US" sz="2400" b="0" i="0" u="none" strike="noStrike" kern="0" cap="none" spc="0" normalizeH="0" baseline="0" noProof="0" dirty="0">
              <a:ln>
                <a:noFill/>
              </a:ln>
              <a:solidFill>
                <a:schemeClr val="tx1"/>
              </a:solidFill>
              <a:effectLst/>
              <a:uLnTx/>
              <a:uFillTx/>
              <a:latin typeface="Times New Roman"/>
              <a:ea typeface="宋体"/>
              <a:cs typeface="+mj-cs"/>
            </a:endParaRPr>
          </a:p>
        </p:txBody>
      </p:sp>
    </p:spTree>
    <p:extLst>
      <p:ext uri="{BB962C8B-B14F-4D97-AF65-F5344CB8AC3E}">
        <p14:creationId xmlns:p14="http://schemas.microsoft.com/office/powerpoint/2010/main" val="2583199269"/>
      </p:ext>
    </p:extLst>
  </p:cSld>
  <p:clrMapOvr>
    <a:masterClrMapping/>
  </p:clrMapOvr>
  <p:transition>
    <p:pull dir="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a:xfrm>
            <a:off x="301625" y="228600"/>
            <a:ext cx="8540750" cy="342900"/>
          </a:xfrm>
        </p:spPr>
        <p:txBody>
          <a:bodyPr/>
          <a:lstStyle/>
          <a:p>
            <a:pPr algn="l"/>
            <a:r>
              <a:rPr lang="en-US" altLang="zh-CN" sz="2800" b="0" dirty="0" smtClean="0">
                <a:latin typeface="黑体" pitchFamily="2" charset="-122"/>
                <a:ea typeface="黑体" pitchFamily="2" charset="-122"/>
              </a:rPr>
              <a:t>   </a:t>
            </a:r>
            <a:r>
              <a:rPr lang="en-US" altLang="zh-CN" sz="2800" dirty="0">
                <a:latin typeface="黑体" pitchFamily="2" charset="-122"/>
                <a:ea typeface="黑体" pitchFamily="2" charset="-122"/>
              </a:rPr>
              <a:t>5.2  </a:t>
            </a:r>
            <a:r>
              <a:rPr lang="zh-CN" altLang="en-US" sz="2800" dirty="0">
                <a:latin typeface="黑体" pitchFamily="2" charset="-122"/>
                <a:ea typeface="黑体" pitchFamily="2" charset="-122"/>
              </a:rPr>
              <a:t>请求分页存储管理方式</a:t>
            </a:r>
            <a:endParaRPr lang="zh-CN" altLang="en-US" dirty="0" smtClean="0"/>
          </a:p>
        </p:txBody>
      </p:sp>
      <p:sp>
        <p:nvSpPr>
          <p:cNvPr id="2" name="日期占位符 1"/>
          <p:cNvSpPr>
            <a:spLocks noGrp="1"/>
          </p:cNvSpPr>
          <p:nvPr>
            <p:ph type="dt" sz="half" idx="10"/>
          </p:nvPr>
        </p:nvSpPr>
        <p:spPr/>
        <p:txBody>
          <a:bodyPr/>
          <a:lstStyle/>
          <a:p>
            <a:pPr>
              <a:defRPr/>
            </a:pPr>
            <a:fld id="{966EB8C9-BC96-4893-A3CB-D5914632B588}" type="datetime8">
              <a:rPr lang="zh-CN" altLang="en-US" smtClean="0"/>
              <a:t>2022年4月27日8时50分</a:t>
            </a:fld>
            <a:endParaRPr lang="en-US" altLang="zh-CN" dirty="0"/>
          </a:p>
        </p:txBody>
      </p:sp>
      <p:sp>
        <p:nvSpPr>
          <p:cNvPr id="7" name="页脚占位符 6"/>
          <p:cNvSpPr>
            <a:spLocks noGrp="1"/>
          </p:cNvSpPr>
          <p:nvPr>
            <p:ph type="ftr" sz="quarter" idx="11"/>
          </p:nvPr>
        </p:nvSpPr>
        <p:spPr/>
        <p:txBody>
          <a:bodyPr/>
          <a:lstStyle/>
          <a:p>
            <a:pPr>
              <a:defRPr/>
            </a:pPr>
            <a:r>
              <a:rPr lang="zh-CN" altLang="en-US" smtClean="0"/>
              <a:t>郝振明</a:t>
            </a:r>
            <a:endParaRPr lang="en-US" altLang="zh-CN" dirty="0"/>
          </a:p>
        </p:txBody>
      </p:sp>
      <p:sp>
        <p:nvSpPr>
          <p:cNvPr id="5" name="Rectangle 2"/>
          <p:cNvSpPr>
            <a:spLocks noGrp="1" noChangeArrowheads="1"/>
          </p:cNvSpPr>
          <p:nvPr/>
        </p:nvSpPr>
        <p:spPr bwMode="auto">
          <a:xfrm>
            <a:off x="468313" y="656431"/>
            <a:ext cx="8207375" cy="554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lnSpc>
                <a:spcPct val="130000"/>
              </a:lnSpc>
              <a:spcBef>
                <a:spcPct val="0"/>
              </a:spcBef>
              <a:spcAft>
                <a:spcPct val="0"/>
              </a:spcAft>
              <a:defRPr sz="2400">
                <a:solidFill>
                  <a:schemeClr val="tx2"/>
                </a:solidFill>
                <a:latin typeface="+mj-lt"/>
                <a:ea typeface="+mj-ea"/>
                <a:cs typeface="+mj-cs"/>
              </a:defRPr>
            </a:lvl1pPr>
            <a:lvl2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2pPr>
            <a:lvl3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3pPr>
            <a:lvl4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4pPr>
            <a:lvl5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9pPr>
          </a:lstStyle>
          <a:p>
            <a:pPr marL="0" marR="0" lvl="0" indent="0" algn="l" defTabSz="914400" rtl="0" eaLnBrk="1" fontAlgn="base" latinLnBrk="0" hangingPunct="1">
              <a:lnSpc>
                <a:spcPct val="140000"/>
              </a:lnSpc>
              <a:spcBef>
                <a:spcPct val="0"/>
              </a:spcBef>
              <a:spcAft>
                <a:spcPct val="0"/>
              </a:spcAft>
              <a:buClrTx/>
              <a:buSzTx/>
              <a:buFontTx/>
              <a:buNone/>
              <a:tabLst/>
              <a:defRPr/>
            </a:pPr>
            <a:r>
              <a:rPr kumimoji="0" lang="en-US" altLang="zh-CN" sz="2400" b="0" i="0" u="none" strike="noStrike" kern="0" cap="none" spc="0" normalizeH="0" baseline="0" noProof="0" dirty="0" smtClean="0">
                <a:ln>
                  <a:noFill/>
                </a:ln>
                <a:solidFill>
                  <a:schemeClr val="tx1"/>
                </a:solidFill>
                <a:effectLst/>
                <a:uLnTx/>
                <a:uFillTx/>
                <a:latin typeface="黑体" pitchFamily="2" charset="-122"/>
                <a:ea typeface="黑体" pitchFamily="2" charset="-122"/>
                <a:cs typeface="+mj-cs"/>
              </a:rPr>
              <a:t>5.2.1  </a:t>
            </a:r>
            <a:r>
              <a:rPr kumimoji="0" lang="zh-CN" altLang="en-US" sz="2400" b="0" i="0" u="none" strike="noStrike" kern="0" cap="none" spc="0" normalizeH="0" baseline="0" noProof="0" dirty="0">
                <a:ln>
                  <a:noFill/>
                </a:ln>
                <a:solidFill>
                  <a:schemeClr val="tx1"/>
                </a:solidFill>
                <a:effectLst/>
                <a:uLnTx/>
                <a:uFillTx/>
                <a:latin typeface="黑体" pitchFamily="2" charset="-122"/>
                <a:ea typeface="黑体" pitchFamily="2" charset="-122"/>
                <a:cs typeface="+mj-cs"/>
              </a:rPr>
              <a:t>请求分页中的硬件支持</a:t>
            </a:r>
            <a:br>
              <a:rPr kumimoji="0" lang="zh-CN" altLang="en-US" sz="2400" b="0" i="0" u="none" strike="noStrike" kern="0" cap="none" spc="0" normalizeH="0" baseline="0" noProof="0" dirty="0">
                <a:ln>
                  <a:noFill/>
                </a:ln>
                <a:solidFill>
                  <a:schemeClr val="tx1"/>
                </a:solidFill>
                <a:effectLst/>
                <a:uLnTx/>
                <a:uFillTx/>
                <a:latin typeface="黑体" pitchFamily="2" charset="-122"/>
                <a:ea typeface="黑体" pitchFamily="2" charset="-122"/>
                <a:cs typeface="+mj-cs"/>
              </a:rPr>
            </a:b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　　为了实现请求分页，系统必须提供一定的硬件支持。计算机系统除了要求一定容量的</a:t>
            </a:r>
            <a:r>
              <a:rPr kumimoji="0" lang="zh-CN" altLang="en-US" sz="2400" b="0" i="0" u="sng" strike="noStrike" kern="0" cap="none" spc="0" normalizeH="0" baseline="0" noProof="0" dirty="0">
                <a:ln>
                  <a:noFill/>
                </a:ln>
                <a:solidFill>
                  <a:schemeClr val="tx1"/>
                </a:solidFill>
                <a:effectLst/>
                <a:uLnTx/>
                <a:uFillTx/>
                <a:latin typeface="Times New Roman"/>
                <a:ea typeface="宋体"/>
                <a:cs typeface="+mj-cs"/>
              </a:rPr>
              <a:t>内存</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和</a:t>
            </a:r>
            <a:r>
              <a:rPr kumimoji="0" lang="zh-CN" altLang="en-US" sz="2400" b="0" i="0" u="sng" strike="noStrike" kern="0" cap="none" spc="0" normalizeH="0" baseline="0" noProof="0" dirty="0">
                <a:ln>
                  <a:noFill/>
                </a:ln>
                <a:solidFill>
                  <a:schemeClr val="tx1"/>
                </a:solidFill>
                <a:effectLst/>
                <a:uLnTx/>
                <a:uFillTx/>
                <a:latin typeface="Times New Roman"/>
                <a:ea typeface="宋体"/>
                <a:cs typeface="+mj-cs"/>
              </a:rPr>
              <a:t>外存</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外，还需要有</a:t>
            </a:r>
            <a:r>
              <a:rPr kumimoji="0" lang="zh-CN" altLang="en-US" sz="2400" b="0" i="0" u="sng" strike="noStrike" kern="0" cap="none" spc="0" normalizeH="0" baseline="0" noProof="0" dirty="0">
                <a:ln>
                  <a:noFill/>
                </a:ln>
                <a:solidFill>
                  <a:schemeClr val="tx1"/>
                </a:solidFill>
                <a:effectLst/>
                <a:uLnTx/>
                <a:uFillTx/>
                <a:latin typeface="Times New Roman"/>
                <a:ea typeface="宋体"/>
                <a:cs typeface="+mj-cs"/>
              </a:rPr>
              <a:t>请求页表机制</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a:t>
            </a:r>
            <a:r>
              <a:rPr kumimoji="0" lang="zh-CN" altLang="en-US" sz="2400" b="0" i="0" u="sng" strike="noStrike" kern="0" cap="none" spc="0" normalizeH="0" baseline="0" noProof="0" dirty="0">
                <a:ln>
                  <a:noFill/>
                </a:ln>
                <a:solidFill>
                  <a:schemeClr val="tx1"/>
                </a:solidFill>
                <a:effectLst/>
                <a:uLnTx/>
                <a:uFillTx/>
                <a:latin typeface="Times New Roman"/>
                <a:ea typeface="宋体"/>
                <a:cs typeface="+mj-cs"/>
              </a:rPr>
              <a:t>缺页中断机构</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以及</a:t>
            </a:r>
            <a:r>
              <a:rPr kumimoji="0" lang="zh-CN" altLang="en-US" sz="2400" b="0" i="0" u="sng" strike="noStrike" kern="0" cap="none" spc="0" normalizeH="0" baseline="0" noProof="0" dirty="0">
                <a:ln>
                  <a:noFill/>
                </a:ln>
                <a:solidFill>
                  <a:schemeClr val="tx1"/>
                </a:solidFill>
                <a:effectLst/>
                <a:uLnTx/>
                <a:uFillTx/>
                <a:latin typeface="Times New Roman"/>
                <a:ea typeface="宋体"/>
                <a:cs typeface="+mj-cs"/>
              </a:rPr>
              <a:t>地址变换机构</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a:t>
            </a:r>
            <a:endPar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endParaRPr>
          </a:p>
          <a:p>
            <a:pPr eaLnBrk="1" hangingPunct="1">
              <a:lnSpc>
                <a:spcPct val="140000"/>
              </a:lnSpc>
            </a:pPr>
            <a:r>
              <a:rPr lang="en-US" altLang="zh-CN" b="0" kern="0" dirty="0" smtClean="0">
                <a:solidFill>
                  <a:schemeClr val="tx1"/>
                </a:solidFill>
                <a:latin typeface="Times New Roman"/>
                <a:ea typeface="宋体"/>
              </a:rPr>
              <a:t>        1. </a:t>
            </a:r>
            <a:r>
              <a:rPr lang="zh-CN" altLang="en-US" b="0" kern="0" dirty="0" smtClean="0">
                <a:solidFill>
                  <a:schemeClr val="tx1"/>
                </a:solidFill>
                <a:latin typeface="Times New Roman"/>
                <a:ea typeface="宋体"/>
              </a:rPr>
              <a:t>请求页表机制</a:t>
            </a:r>
            <a:br>
              <a:rPr lang="zh-CN" altLang="en-US" b="0" kern="0" dirty="0" smtClean="0">
                <a:solidFill>
                  <a:schemeClr val="tx1"/>
                </a:solidFill>
                <a:latin typeface="Times New Roman"/>
                <a:ea typeface="宋体"/>
              </a:rPr>
            </a:br>
            <a:r>
              <a:rPr lang="zh-CN" altLang="en-US" b="0" kern="0" dirty="0" smtClean="0">
                <a:solidFill>
                  <a:schemeClr val="tx1"/>
                </a:solidFill>
                <a:latin typeface="Times New Roman"/>
                <a:ea typeface="宋体"/>
              </a:rPr>
              <a:t>　　主要</a:t>
            </a:r>
            <a:r>
              <a:rPr lang="zh-CN" altLang="en-US" kern="0" dirty="0" smtClean="0">
                <a:latin typeface="Times New Roman"/>
                <a:ea typeface="宋体"/>
              </a:rPr>
              <a:t>数据结构</a:t>
            </a:r>
            <a:r>
              <a:rPr lang="zh-CN" altLang="en-US" b="0" kern="0" dirty="0" smtClean="0">
                <a:solidFill>
                  <a:schemeClr val="tx1"/>
                </a:solidFill>
                <a:latin typeface="Times New Roman"/>
                <a:ea typeface="宋体"/>
              </a:rPr>
              <a:t>是：</a:t>
            </a:r>
            <a:r>
              <a:rPr lang="zh-CN" altLang="en-US" b="0" kern="0" dirty="0" smtClean="0">
                <a:latin typeface="Times New Roman"/>
                <a:ea typeface="宋体"/>
              </a:rPr>
              <a:t>请求</a:t>
            </a:r>
            <a:r>
              <a:rPr lang="zh-CN" altLang="en-US" b="0" u="sng" kern="0" dirty="0" smtClean="0">
                <a:latin typeface="Times New Roman"/>
                <a:ea typeface="宋体"/>
              </a:rPr>
              <a:t>页表</a:t>
            </a:r>
            <a:r>
              <a:rPr lang="zh-CN" altLang="en-US" b="0" kern="0" dirty="0" smtClean="0">
                <a:solidFill>
                  <a:schemeClr val="tx1"/>
                </a:solidFill>
                <a:latin typeface="Times New Roman"/>
                <a:ea typeface="宋体"/>
              </a:rPr>
              <a:t>，其基本作用仍然是将用户地址空间中的</a:t>
            </a:r>
            <a:r>
              <a:rPr lang="zh-CN" altLang="en-US" b="0" u="sng" kern="0" dirty="0" smtClean="0">
                <a:solidFill>
                  <a:schemeClr val="tx1"/>
                </a:solidFill>
                <a:latin typeface="Times New Roman"/>
                <a:ea typeface="宋体"/>
              </a:rPr>
              <a:t>逻辑地址</a:t>
            </a:r>
            <a:r>
              <a:rPr lang="zh-CN" altLang="en-US" b="0" u="sng" kern="0" dirty="0" smtClean="0">
                <a:latin typeface="Times New Roman"/>
                <a:ea typeface="宋体"/>
              </a:rPr>
              <a:t>映射</a:t>
            </a:r>
            <a:r>
              <a:rPr lang="zh-CN" altLang="en-US" b="0" u="sng" kern="0" dirty="0" smtClean="0">
                <a:solidFill>
                  <a:schemeClr val="tx1"/>
                </a:solidFill>
                <a:latin typeface="Times New Roman"/>
                <a:ea typeface="宋体"/>
              </a:rPr>
              <a:t>为内存空间中的物理地址</a:t>
            </a:r>
            <a:r>
              <a:rPr lang="zh-CN" altLang="en-US" b="0" kern="0" dirty="0" smtClean="0">
                <a:solidFill>
                  <a:schemeClr val="tx1"/>
                </a:solidFill>
                <a:latin typeface="Times New Roman"/>
                <a:ea typeface="宋体"/>
              </a:rPr>
              <a:t>。为了满足页面换进换出的需要，在请求页表中又增加了</a:t>
            </a:r>
            <a:r>
              <a:rPr lang="zh-CN" altLang="en-US" kern="0" dirty="0" smtClean="0">
                <a:latin typeface="Times New Roman"/>
                <a:ea typeface="宋体"/>
              </a:rPr>
              <a:t>四个字段</a:t>
            </a:r>
            <a:r>
              <a:rPr lang="zh-CN" altLang="en-US" b="0" kern="0" dirty="0" smtClean="0">
                <a:solidFill>
                  <a:schemeClr val="tx1"/>
                </a:solidFill>
                <a:latin typeface="Times New Roman"/>
                <a:ea typeface="宋体"/>
              </a:rPr>
              <a:t>。这样，在请求分页系统中的每个页表应含以下诸项：</a:t>
            </a:r>
            <a:endParaRPr lang="zh-CN" altLang="en-US" b="0" kern="0" dirty="0">
              <a:solidFill>
                <a:schemeClr val="tx1"/>
              </a:solidFill>
              <a:latin typeface="Times New Roman"/>
              <a:ea typeface="宋体"/>
            </a:endParaRPr>
          </a:p>
        </p:txBody>
      </p:sp>
      <p:graphicFrame>
        <p:nvGraphicFramePr>
          <p:cNvPr id="8" name="Group 25"/>
          <p:cNvGraphicFramePr>
            <a:graphicFrameLocks noGrp="1"/>
          </p:cNvGraphicFramePr>
          <p:nvPr>
            <p:extLst>
              <p:ext uri="{D42A27DB-BD31-4B8C-83A1-F6EECF244321}">
                <p14:modId xmlns:p14="http://schemas.microsoft.com/office/powerpoint/2010/main" val="414877384"/>
              </p:ext>
            </p:extLst>
          </p:nvPr>
        </p:nvGraphicFramePr>
        <p:xfrm>
          <a:off x="304800" y="5445224"/>
          <a:ext cx="8534400" cy="609600"/>
        </p:xfrm>
        <a:graphic>
          <a:graphicData uri="http://schemas.openxmlformats.org/drawingml/2006/table">
            <a:tbl>
              <a:tblPr/>
              <a:tblGrid>
                <a:gridCol w="1422400"/>
                <a:gridCol w="1422400"/>
                <a:gridCol w="1422400"/>
                <a:gridCol w="1447800"/>
                <a:gridCol w="1397000"/>
                <a:gridCol w="1422400"/>
              </a:tblGrid>
              <a:tr h="609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0" i="0" u="none" strike="noStrike" cap="none" normalizeH="0" baseline="0" dirty="0" smtClean="0">
                          <a:ln>
                            <a:noFill/>
                          </a:ln>
                          <a:solidFill>
                            <a:schemeClr val="tx1"/>
                          </a:solidFill>
                          <a:effectLst/>
                          <a:latin typeface="Arial" charset="0"/>
                          <a:ea typeface="宋体" pitchFamily="2" charset="-122"/>
                        </a:rPr>
                        <a:t>页号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0" i="0" u="none" strike="noStrike" cap="none" normalizeH="0" baseline="0" dirty="0" smtClean="0">
                          <a:ln>
                            <a:noFill/>
                          </a:ln>
                          <a:solidFill>
                            <a:schemeClr val="tx1"/>
                          </a:solidFill>
                          <a:effectLst/>
                          <a:latin typeface="Arial" charset="0"/>
                          <a:ea typeface="宋体" pitchFamily="2" charset="-122"/>
                        </a:rPr>
                        <a:t>物理块号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dirty="0" smtClean="0">
                          <a:ln>
                            <a:noFill/>
                          </a:ln>
                          <a:solidFill>
                            <a:schemeClr val="tx2"/>
                          </a:solidFill>
                          <a:effectLst/>
                          <a:latin typeface="Arial" charset="0"/>
                          <a:ea typeface="宋体" pitchFamily="2" charset="-122"/>
                        </a:rPr>
                        <a:t>状态位</a:t>
                      </a:r>
                      <a:r>
                        <a:rPr kumimoji="0" lang="en-US" altLang="zh-CN" sz="2000" b="1" i="0" u="none" strike="noStrike" cap="none" normalizeH="0" baseline="0" dirty="0" smtClean="0">
                          <a:ln>
                            <a:noFill/>
                          </a:ln>
                          <a:solidFill>
                            <a:schemeClr val="tx2"/>
                          </a:solidFill>
                          <a:effectLst/>
                          <a:latin typeface="Arial" charset="0"/>
                          <a:ea typeface="宋体" pitchFamily="2" charset="-122"/>
                        </a:rPr>
                        <a:t>P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dirty="0" smtClean="0">
                          <a:ln>
                            <a:noFill/>
                          </a:ln>
                          <a:solidFill>
                            <a:schemeClr val="tx2"/>
                          </a:solidFill>
                          <a:effectLst/>
                          <a:latin typeface="Arial" charset="0"/>
                          <a:ea typeface="宋体" pitchFamily="2" charset="-122"/>
                        </a:rPr>
                        <a:t>访问字段</a:t>
                      </a:r>
                      <a:r>
                        <a:rPr kumimoji="0" lang="en-US" altLang="zh-CN" sz="2000" b="1" i="0" u="none" strike="noStrike" cap="none" normalizeH="0" baseline="0" dirty="0" smtClean="0">
                          <a:ln>
                            <a:noFill/>
                          </a:ln>
                          <a:solidFill>
                            <a:schemeClr val="tx2"/>
                          </a:solidFill>
                          <a:effectLst/>
                          <a:latin typeface="Arial" charset="0"/>
                          <a:ea typeface="宋体" pitchFamily="2" charset="-122"/>
                        </a:rPr>
                        <a:t>A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dirty="0" smtClean="0">
                          <a:ln>
                            <a:noFill/>
                          </a:ln>
                          <a:solidFill>
                            <a:schemeClr val="tx2"/>
                          </a:solidFill>
                          <a:effectLst/>
                          <a:latin typeface="Arial" charset="0"/>
                          <a:ea typeface="宋体" pitchFamily="2" charset="-122"/>
                        </a:rPr>
                        <a:t>修改位</a:t>
                      </a:r>
                      <a:r>
                        <a:rPr kumimoji="0" lang="en-US" altLang="zh-CN" sz="2000" b="1" i="0" u="none" strike="noStrike" cap="none" normalizeH="0" baseline="0" dirty="0" smtClean="0">
                          <a:ln>
                            <a:noFill/>
                          </a:ln>
                          <a:solidFill>
                            <a:schemeClr val="tx2"/>
                          </a:solidFill>
                          <a:effectLst/>
                          <a:latin typeface="Arial" charset="0"/>
                          <a:ea typeface="宋体" pitchFamily="2" charset="-122"/>
                        </a:rPr>
                        <a:t>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dirty="0" smtClean="0">
                          <a:ln>
                            <a:noFill/>
                          </a:ln>
                          <a:solidFill>
                            <a:schemeClr val="tx2"/>
                          </a:solidFill>
                          <a:effectLst/>
                          <a:latin typeface="Arial" charset="0"/>
                          <a:ea typeface="宋体" pitchFamily="2" charset="-122"/>
                        </a:rPr>
                        <a:t>外存地址 </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707197625"/>
      </p:ext>
    </p:extLst>
  </p:cSld>
  <p:clrMapOvr>
    <a:masterClrMapping/>
  </p:clrMapOvr>
  <p:transition>
    <p:pull dir="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a:xfrm>
            <a:off x="301625" y="228600"/>
            <a:ext cx="8540750" cy="342900"/>
          </a:xfrm>
        </p:spPr>
        <p:txBody>
          <a:bodyPr/>
          <a:lstStyle/>
          <a:p>
            <a:pPr algn="l"/>
            <a:r>
              <a:rPr lang="en-US" altLang="zh-CN" sz="2800" b="0" dirty="0" smtClean="0">
                <a:latin typeface="黑体" pitchFamily="2" charset="-122"/>
                <a:ea typeface="黑体" pitchFamily="2" charset="-122"/>
              </a:rPr>
              <a:t>    </a:t>
            </a:r>
            <a:endParaRPr lang="zh-CN" altLang="en-US" dirty="0" smtClean="0"/>
          </a:p>
        </p:txBody>
      </p:sp>
      <p:sp>
        <p:nvSpPr>
          <p:cNvPr id="2" name="日期占位符 1"/>
          <p:cNvSpPr>
            <a:spLocks noGrp="1"/>
          </p:cNvSpPr>
          <p:nvPr>
            <p:ph type="dt" sz="half" idx="10"/>
          </p:nvPr>
        </p:nvSpPr>
        <p:spPr/>
        <p:txBody>
          <a:bodyPr/>
          <a:lstStyle/>
          <a:p>
            <a:pPr>
              <a:defRPr/>
            </a:pPr>
            <a:fld id="{966EB8C9-BC96-4893-A3CB-D5914632B588}" type="datetime8">
              <a:rPr lang="zh-CN" altLang="en-US" smtClean="0"/>
              <a:t>2022年4月27日8时50分</a:t>
            </a:fld>
            <a:endParaRPr lang="en-US" altLang="zh-CN" dirty="0"/>
          </a:p>
        </p:txBody>
      </p:sp>
      <p:sp>
        <p:nvSpPr>
          <p:cNvPr id="7" name="页脚占位符 6"/>
          <p:cNvSpPr>
            <a:spLocks noGrp="1"/>
          </p:cNvSpPr>
          <p:nvPr>
            <p:ph type="ftr" sz="quarter" idx="11"/>
          </p:nvPr>
        </p:nvSpPr>
        <p:spPr/>
        <p:txBody>
          <a:bodyPr/>
          <a:lstStyle/>
          <a:p>
            <a:pPr>
              <a:defRPr/>
            </a:pPr>
            <a:r>
              <a:rPr lang="zh-CN" altLang="en-US" smtClean="0"/>
              <a:t>郝振明</a:t>
            </a:r>
            <a:endParaRPr lang="en-US" altLang="zh-CN" dirty="0"/>
          </a:p>
        </p:txBody>
      </p:sp>
      <p:sp>
        <p:nvSpPr>
          <p:cNvPr id="5" name="Rectangle 2"/>
          <p:cNvSpPr>
            <a:spLocks noGrp="1" noChangeArrowheads="1"/>
          </p:cNvSpPr>
          <p:nvPr/>
        </p:nvSpPr>
        <p:spPr bwMode="auto">
          <a:xfrm>
            <a:off x="468312" y="332656"/>
            <a:ext cx="8207375" cy="619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lnSpc>
                <a:spcPct val="130000"/>
              </a:lnSpc>
              <a:spcBef>
                <a:spcPct val="0"/>
              </a:spcBef>
              <a:spcAft>
                <a:spcPct val="0"/>
              </a:spcAft>
              <a:defRPr sz="2400">
                <a:solidFill>
                  <a:schemeClr val="tx2"/>
                </a:solidFill>
                <a:latin typeface="+mj-lt"/>
                <a:ea typeface="+mj-ea"/>
                <a:cs typeface="+mj-cs"/>
              </a:defRPr>
            </a:lvl1pPr>
            <a:lvl2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2pPr>
            <a:lvl3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3pPr>
            <a:lvl4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4pPr>
            <a:lvl5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9pPr>
          </a:lstStyle>
          <a:p>
            <a:pPr marL="0" marR="0" lvl="0" indent="0" algn="l" defTabSz="914400" rtl="0" eaLnBrk="1" fontAlgn="base" latinLnBrk="0" hangingPunct="1">
              <a:spcBef>
                <a:spcPct val="0"/>
              </a:spcBef>
              <a:spcAft>
                <a:spcPct val="0"/>
              </a:spcAft>
              <a:buClrTx/>
              <a:buSzTx/>
              <a:buFontTx/>
              <a:buNone/>
              <a:tabLst/>
              <a:defRPr/>
            </a:pPr>
            <a:r>
              <a:rPr kumimoji="0" lang="zh-CN" altLang="en-US" sz="2400" b="0" i="0" u="none" strike="noStrike" kern="0" cap="none" spc="0" normalizeH="0" baseline="0" noProof="0" dirty="0">
                <a:ln>
                  <a:noFill/>
                </a:ln>
                <a:solidFill>
                  <a:srgbClr val="000000"/>
                </a:solidFill>
                <a:effectLst/>
                <a:uLnTx/>
                <a:uFillTx/>
                <a:latin typeface="Times New Roman"/>
                <a:ea typeface="宋体"/>
                <a:cs typeface="+mj-cs"/>
              </a:rPr>
              <a:t>　　</a:t>
            </a:r>
            <a:r>
              <a:rPr lang="zh-CN" altLang="en-US" kern="0" dirty="0">
                <a:latin typeface="Times New Roman"/>
                <a:ea typeface="宋体"/>
              </a:rPr>
              <a:t>状态位</a:t>
            </a:r>
            <a:r>
              <a:rPr kumimoji="0" lang="zh-CN" altLang="en-US" sz="2400" i="0" u="none" strike="noStrike" kern="0" cap="none" spc="0" normalizeH="0" baseline="0" noProof="0" dirty="0" smtClean="0">
                <a:ln>
                  <a:noFill/>
                </a:ln>
                <a:solidFill>
                  <a:schemeClr val="tx1"/>
                </a:solidFill>
                <a:effectLst/>
                <a:uLnTx/>
                <a:uFillTx/>
                <a:latin typeface="Times New Roman"/>
                <a:ea typeface="宋体"/>
                <a:cs typeface="+mj-cs"/>
              </a:rPr>
              <a:t>：</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标记</a:t>
            </a:r>
            <a:r>
              <a:rPr lang="zh-CN" altLang="en-US" b="0" kern="0" dirty="0" smtClean="0">
                <a:solidFill>
                  <a:schemeClr val="tx1"/>
                </a:solidFill>
                <a:latin typeface="Times New Roman"/>
                <a:ea typeface="宋体"/>
              </a:rPr>
              <a:t>该</a:t>
            </a:r>
            <a:r>
              <a:rPr lang="zh-CN" altLang="en-US" b="0" kern="0" dirty="0">
                <a:solidFill>
                  <a:schemeClr val="tx1"/>
                </a:solidFill>
                <a:latin typeface="Times New Roman"/>
                <a:ea typeface="宋体"/>
              </a:rPr>
              <a:t>页在内存</a:t>
            </a:r>
            <a:r>
              <a:rPr lang="en-US" altLang="zh-CN" b="0" kern="0" dirty="0">
                <a:solidFill>
                  <a:schemeClr val="tx1"/>
                </a:solidFill>
                <a:latin typeface="Times New Roman"/>
                <a:ea typeface="宋体"/>
              </a:rPr>
              <a:t>/</a:t>
            </a:r>
            <a:r>
              <a:rPr lang="zh-CN" altLang="en-US" b="0" kern="0" dirty="0">
                <a:solidFill>
                  <a:schemeClr val="tx1"/>
                </a:solidFill>
                <a:latin typeface="Times New Roman"/>
                <a:ea typeface="宋体"/>
              </a:rPr>
              <a:t>外在</a:t>
            </a:r>
            <a:r>
              <a:rPr lang="zh-CN" altLang="en-US" b="0" kern="0" dirty="0" smtClean="0">
                <a:solidFill>
                  <a:schemeClr val="tx1"/>
                </a:solidFill>
                <a:latin typeface="Times New Roman"/>
                <a:ea typeface="宋体"/>
              </a:rPr>
              <a:t>。在内存才可以</a:t>
            </a:r>
            <a:r>
              <a:rPr lang="zh-CN" altLang="en-US" b="0" u="sng" kern="0" dirty="0" smtClean="0">
                <a:solidFill>
                  <a:schemeClr val="tx1"/>
                </a:solidFill>
                <a:latin typeface="Times New Roman"/>
                <a:ea typeface="宋体"/>
              </a:rPr>
              <a:t>运行</a:t>
            </a:r>
            <a:r>
              <a:rPr lang="zh-CN" altLang="en-US" b="0" kern="0" dirty="0" smtClean="0">
                <a:solidFill>
                  <a:schemeClr val="tx1"/>
                </a:solidFill>
                <a:latin typeface="Times New Roman"/>
                <a:ea typeface="宋体"/>
              </a:rPr>
              <a:t>。</a:t>
            </a:r>
            <a:endParaRPr lang="en-US" altLang="zh-CN" b="0" kern="0" dirty="0" smtClean="0">
              <a:solidFill>
                <a:schemeClr val="tx1"/>
              </a:solidFill>
              <a:latin typeface="Times New Roman"/>
              <a:ea typeface="宋体"/>
            </a:endParaRPr>
          </a:p>
          <a:p>
            <a:pPr lvl="0" eaLnBrk="1" hangingPunct="1"/>
            <a:r>
              <a:rPr lang="en-US" altLang="zh-CN" b="0" kern="0" dirty="0">
                <a:solidFill>
                  <a:schemeClr val="tx1"/>
                </a:solidFill>
                <a:latin typeface="Times New Roman"/>
                <a:ea typeface="宋体"/>
              </a:rPr>
              <a:t> </a:t>
            </a:r>
            <a:r>
              <a:rPr lang="en-US" altLang="zh-CN" b="0" kern="0" dirty="0" smtClean="0">
                <a:solidFill>
                  <a:schemeClr val="tx1"/>
                </a:solidFill>
                <a:latin typeface="Times New Roman"/>
                <a:ea typeface="宋体"/>
              </a:rPr>
              <a:t>       </a:t>
            </a:r>
            <a:r>
              <a:rPr lang="zh-CN" altLang="en-US" kern="0" dirty="0">
                <a:latin typeface="Times New Roman"/>
                <a:ea typeface="宋体"/>
              </a:rPr>
              <a:t>访问位</a:t>
            </a:r>
            <a:r>
              <a:rPr lang="zh-CN" altLang="en-US" b="0" kern="0" dirty="0" smtClean="0">
                <a:solidFill>
                  <a:schemeClr val="tx1"/>
                </a:solidFill>
                <a:latin typeface="Times New Roman"/>
                <a:ea typeface="宋体"/>
              </a:rPr>
              <a:t>：记录该页在一段时间内被访问的</a:t>
            </a:r>
            <a:r>
              <a:rPr lang="zh-CN" altLang="en-US" b="0" u="sng" kern="0" dirty="0" smtClean="0">
                <a:solidFill>
                  <a:schemeClr val="tx1"/>
                </a:solidFill>
                <a:latin typeface="Times New Roman"/>
                <a:ea typeface="宋体"/>
              </a:rPr>
              <a:t>次数</a:t>
            </a:r>
            <a:r>
              <a:rPr lang="zh-CN" altLang="en-US" b="0" kern="0" dirty="0" smtClean="0">
                <a:solidFill>
                  <a:schemeClr val="tx1"/>
                </a:solidFill>
                <a:latin typeface="Times New Roman"/>
                <a:ea typeface="宋体"/>
              </a:rPr>
              <a:t>，或最近</a:t>
            </a:r>
            <a:r>
              <a:rPr lang="zh-CN" altLang="en-US" b="0" kern="0" dirty="0">
                <a:solidFill>
                  <a:schemeClr val="tx1"/>
                </a:solidFill>
                <a:latin typeface="Times New Roman"/>
              </a:rPr>
              <a:t>未被访</a:t>
            </a:r>
            <a:r>
              <a:rPr lang="zh-CN" altLang="en-US" b="0" kern="0" dirty="0" smtClean="0">
                <a:solidFill>
                  <a:schemeClr val="tx1"/>
                </a:solidFill>
                <a:latin typeface="Times New Roman"/>
              </a:rPr>
              <a:t>问的</a:t>
            </a:r>
            <a:r>
              <a:rPr lang="zh-CN" altLang="en-US" b="0" u="sng" kern="0" dirty="0" smtClean="0">
                <a:solidFill>
                  <a:schemeClr val="tx1"/>
                </a:solidFill>
                <a:latin typeface="Times New Roman"/>
              </a:rPr>
              <a:t>时间</a:t>
            </a:r>
            <a:r>
              <a:rPr lang="zh-CN" altLang="en-US" b="0" u="sng" kern="0" dirty="0" smtClean="0">
                <a:solidFill>
                  <a:schemeClr val="tx1"/>
                </a:solidFill>
                <a:latin typeface="Times New Roman"/>
                <a:ea typeface="宋体"/>
              </a:rPr>
              <a:t>有多久</a:t>
            </a:r>
            <a:r>
              <a:rPr lang="zh-CN" altLang="en-US" b="0" kern="0" dirty="0" smtClean="0">
                <a:solidFill>
                  <a:schemeClr val="tx1"/>
                </a:solidFill>
                <a:latin typeface="Times New Roman"/>
                <a:ea typeface="宋体"/>
              </a:rPr>
              <a:t>。用于置换算法。</a:t>
            </a:r>
            <a:endParaRPr lang="en-US" altLang="zh-CN" b="0" kern="0" dirty="0" smtClean="0">
              <a:solidFill>
                <a:schemeClr val="tx1"/>
              </a:solidFill>
              <a:latin typeface="Times New Roman"/>
              <a:ea typeface="宋体"/>
            </a:endParaRPr>
          </a:p>
          <a:p>
            <a:pPr lvl="0" eaLnBrk="1" hangingPunct="1"/>
            <a:r>
              <a:rPr lang="en-US" altLang="zh-CN" kern="0" dirty="0">
                <a:solidFill>
                  <a:schemeClr val="tx1"/>
                </a:solidFill>
                <a:latin typeface="Times New Roman"/>
                <a:ea typeface="宋体"/>
              </a:rPr>
              <a:t>        </a:t>
            </a:r>
            <a:r>
              <a:rPr lang="zh-CN" altLang="en-US" kern="0" dirty="0">
                <a:latin typeface="Times New Roman"/>
                <a:ea typeface="宋体"/>
              </a:rPr>
              <a:t>修改位</a:t>
            </a:r>
            <a:r>
              <a:rPr lang="zh-CN" altLang="en-US" kern="0" dirty="0" smtClean="0">
                <a:solidFill>
                  <a:schemeClr val="tx1"/>
                </a:solidFill>
                <a:latin typeface="Times New Roman"/>
                <a:ea typeface="宋体"/>
              </a:rPr>
              <a:t>：</a:t>
            </a:r>
            <a:r>
              <a:rPr lang="zh-CN" altLang="en-US" b="0" kern="0" dirty="0" smtClean="0">
                <a:solidFill>
                  <a:schemeClr val="tx1"/>
                </a:solidFill>
                <a:latin typeface="Times New Roman"/>
                <a:ea typeface="宋体"/>
              </a:rPr>
              <a:t>标记该页自调入后，是否被修改过。用于置换算法。若未被修改过，可以</a:t>
            </a:r>
            <a:r>
              <a:rPr lang="zh-CN" altLang="en-US" b="0" u="sng" kern="0" dirty="0" smtClean="0">
                <a:solidFill>
                  <a:schemeClr val="tx1"/>
                </a:solidFill>
                <a:latin typeface="Times New Roman"/>
                <a:ea typeface="宋体"/>
              </a:rPr>
              <a:t>不写盘</a:t>
            </a:r>
            <a:r>
              <a:rPr lang="zh-CN" altLang="en-US" b="0" kern="0" dirty="0" smtClean="0">
                <a:solidFill>
                  <a:schemeClr val="tx1"/>
                </a:solidFill>
                <a:latin typeface="Times New Roman"/>
                <a:ea typeface="宋体"/>
              </a:rPr>
              <a:t>就直接换出；否则要</a:t>
            </a:r>
            <a:r>
              <a:rPr lang="zh-CN" altLang="en-US" b="0" u="sng" kern="0" dirty="0" smtClean="0">
                <a:solidFill>
                  <a:schemeClr val="tx1"/>
                </a:solidFill>
                <a:latin typeface="Times New Roman"/>
                <a:ea typeface="宋体"/>
              </a:rPr>
              <a:t>写盘</a:t>
            </a:r>
            <a:r>
              <a:rPr lang="zh-CN" altLang="en-US" b="0" kern="0" dirty="0" smtClean="0">
                <a:solidFill>
                  <a:schemeClr val="tx1"/>
                </a:solidFill>
                <a:latin typeface="Times New Roman"/>
                <a:ea typeface="宋体"/>
              </a:rPr>
              <a:t>。</a:t>
            </a:r>
            <a:endParaRPr lang="en-US" altLang="zh-CN" b="0" kern="0" dirty="0" smtClean="0">
              <a:solidFill>
                <a:schemeClr val="tx1"/>
              </a:solidFill>
              <a:latin typeface="Times New Roman"/>
              <a:ea typeface="宋体"/>
            </a:endParaRPr>
          </a:p>
          <a:p>
            <a:pPr lvl="0" eaLnBrk="1" hangingPunct="1"/>
            <a:r>
              <a:rPr lang="en-US" altLang="zh-CN" b="0" kern="0" dirty="0">
                <a:solidFill>
                  <a:schemeClr val="tx1"/>
                </a:solidFill>
                <a:latin typeface="Times New Roman"/>
                <a:ea typeface="宋体"/>
              </a:rPr>
              <a:t> </a:t>
            </a:r>
            <a:r>
              <a:rPr lang="en-US" altLang="zh-CN" b="0" kern="0" dirty="0" smtClean="0">
                <a:solidFill>
                  <a:schemeClr val="tx1"/>
                </a:solidFill>
                <a:latin typeface="Times New Roman"/>
                <a:ea typeface="宋体"/>
              </a:rPr>
              <a:t>       </a:t>
            </a:r>
            <a:r>
              <a:rPr lang="zh-CN" altLang="en-US" kern="0" dirty="0">
                <a:latin typeface="Times New Roman"/>
                <a:ea typeface="宋体"/>
              </a:rPr>
              <a:t>外存地址</a:t>
            </a:r>
            <a:r>
              <a:rPr lang="zh-CN" altLang="en-US" b="0" kern="0" dirty="0" smtClean="0">
                <a:solidFill>
                  <a:schemeClr val="tx1"/>
                </a:solidFill>
                <a:latin typeface="Times New Roman"/>
                <a:ea typeface="宋体"/>
              </a:rPr>
              <a:t>：标记该页在外存的位置</a:t>
            </a:r>
            <a:r>
              <a:rPr lang="en-US" altLang="zh-CN" b="0" kern="0" dirty="0" smtClean="0">
                <a:solidFill>
                  <a:schemeClr val="tx1"/>
                </a:solidFill>
                <a:latin typeface="Times New Roman"/>
                <a:ea typeface="宋体"/>
              </a:rPr>
              <a:t>(</a:t>
            </a:r>
            <a:r>
              <a:rPr lang="zh-CN" altLang="en-US" b="0" kern="0" dirty="0" smtClean="0">
                <a:solidFill>
                  <a:schemeClr val="tx1"/>
                </a:solidFill>
                <a:latin typeface="Times New Roman"/>
                <a:ea typeface="宋体"/>
              </a:rPr>
              <a:t>常用盘块号表示</a:t>
            </a:r>
            <a:r>
              <a:rPr lang="en-US" altLang="zh-CN" b="0" kern="0" dirty="0" smtClean="0">
                <a:solidFill>
                  <a:schemeClr val="tx1"/>
                </a:solidFill>
                <a:latin typeface="Times New Roman"/>
                <a:ea typeface="宋体"/>
              </a:rPr>
              <a:t>)</a:t>
            </a:r>
            <a:r>
              <a:rPr lang="zh-CN" altLang="en-US" b="0" kern="0" dirty="0" smtClean="0">
                <a:solidFill>
                  <a:schemeClr val="tx1"/>
                </a:solidFill>
                <a:latin typeface="Times New Roman"/>
                <a:ea typeface="宋体"/>
              </a:rPr>
              <a:t>，用于</a:t>
            </a:r>
            <a:r>
              <a:rPr lang="zh-CN" altLang="en-US" b="0" u="sng" kern="0" dirty="0" smtClean="0">
                <a:solidFill>
                  <a:schemeClr val="tx1"/>
                </a:solidFill>
                <a:latin typeface="Times New Roman"/>
                <a:ea typeface="宋体"/>
              </a:rPr>
              <a:t>调入</a:t>
            </a:r>
            <a:r>
              <a:rPr lang="zh-CN" altLang="en-US" b="0" kern="0" dirty="0" smtClean="0">
                <a:solidFill>
                  <a:schemeClr val="tx1"/>
                </a:solidFill>
                <a:latin typeface="Times New Roman"/>
                <a:ea typeface="宋体"/>
              </a:rPr>
              <a:t>该页。</a:t>
            </a:r>
            <a:endParaRPr lang="en-US" altLang="zh-CN" b="0" kern="0" dirty="0">
              <a:solidFill>
                <a:schemeClr val="tx1"/>
              </a:solidFill>
              <a:latin typeface="Times New Roman"/>
              <a:ea typeface="宋体"/>
            </a:endParaRPr>
          </a:p>
          <a:p>
            <a:pPr marL="0" marR="0" lvl="0" indent="0" algn="l" defTabSz="914400" rtl="0" eaLnBrk="1" fontAlgn="base" latinLnBrk="0" hangingPunct="1">
              <a:spcBef>
                <a:spcPct val="0"/>
              </a:spcBef>
              <a:spcAft>
                <a:spcPct val="0"/>
              </a:spcAft>
              <a:buClrTx/>
              <a:buSzTx/>
              <a:buFontTx/>
              <a:buNone/>
              <a:tabLst/>
              <a:defRPr/>
            </a:pPr>
            <a:r>
              <a:rPr lang="en-US" altLang="zh-CN" b="0" kern="0" dirty="0">
                <a:solidFill>
                  <a:srgbClr val="000000"/>
                </a:solidFill>
                <a:latin typeface="Times New Roman"/>
                <a:ea typeface="宋体"/>
              </a:rPr>
              <a:t> </a:t>
            </a:r>
            <a:r>
              <a:rPr lang="en-US" altLang="zh-CN" b="0" kern="0" dirty="0" smtClean="0">
                <a:solidFill>
                  <a:srgbClr val="000000"/>
                </a:solidFill>
                <a:latin typeface="Times New Roman"/>
                <a:ea typeface="宋体"/>
              </a:rPr>
              <a:t>       </a:t>
            </a:r>
            <a:r>
              <a:rPr kumimoji="0" lang="en-US" altLang="zh-CN" sz="2400" b="0" i="0" u="none" strike="noStrike" kern="0" cap="none" spc="0" normalizeH="0" baseline="0" noProof="0" dirty="0" smtClean="0">
                <a:ln>
                  <a:noFill/>
                </a:ln>
                <a:solidFill>
                  <a:schemeClr val="tx1"/>
                </a:solidFill>
                <a:effectLst/>
                <a:uLnTx/>
                <a:uFillTx/>
                <a:latin typeface="黑体" pitchFamily="2" charset="-122"/>
                <a:ea typeface="黑体" pitchFamily="2" charset="-122"/>
                <a:cs typeface="+mj-cs"/>
              </a:rPr>
              <a:t>2</a:t>
            </a:r>
            <a:r>
              <a:rPr kumimoji="0" lang="en-US" altLang="zh-CN" sz="2400" b="0" i="0" u="none" strike="noStrike" kern="0" cap="none" spc="0" normalizeH="0" baseline="0" noProof="0" dirty="0">
                <a:ln>
                  <a:noFill/>
                </a:ln>
                <a:solidFill>
                  <a:schemeClr val="tx1"/>
                </a:solidFill>
                <a:effectLst/>
                <a:uLnTx/>
                <a:uFillTx/>
                <a:latin typeface="黑体" pitchFamily="2" charset="-122"/>
                <a:ea typeface="黑体" pitchFamily="2" charset="-122"/>
                <a:cs typeface="+mj-cs"/>
              </a:rPr>
              <a:t>. </a:t>
            </a:r>
            <a:r>
              <a:rPr kumimoji="0" lang="zh-CN" altLang="en-US" sz="2400" b="0" i="0" u="none" strike="noStrike" kern="0" cap="none" spc="0" normalizeH="0" baseline="0" noProof="0" dirty="0">
                <a:ln>
                  <a:noFill/>
                </a:ln>
                <a:solidFill>
                  <a:schemeClr val="tx1"/>
                </a:solidFill>
                <a:effectLst/>
                <a:uLnTx/>
                <a:uFillTx/>
                <a:latin typeface="黑体" pitchFamily="2" charset="-122"/>
                <a:ea typeface="黑体" pitchFamily="2" charset="-122"/>
                <a:cs typeface="+mj-cs"/>
              </a:rPr>
              <a:t>缺页中断机</a:t>
            </a:r>
            <a:r>
              <a:rPr kumimoji="0" lang="zh-CN" altLang="en-US" sz="2400" b="0" i="0" u="none" strike="noStrike" kern="0" cap="none" spc="0" normalizeH="0" baseline="0" noProof="0" dirty="0" smtClean="0">
                <a:ln>
                  <a:noFill/>
                </a:ln>
                <a:solidFill>
                  <a:schemeClr val="tx1"/>
                </a:solidFill>
                <a:effectLst/>
                <a:uLnTx/>
                <a:uFillTx/>
                <a:latin typeface="黑体" pitchFamily="2" charset="-122"/>
                <a:ea typeface="黑体" pitchFamily="2" charset="-122"/>
                <a:cs typeface="+mj-cs"/>
              </a:rPr>
              <a:t>构</a:t>
            </a:r>
            <a:endParaRPr kumimoji="0" lang="en-US" altLang="zh-CN" sz="2400" b="0" i="0" u="none" strike="noStrike" kern="0" cap="none" spc="0" normalizeH="0" baseline="0" noProof="0" dirty="0" smtClean="0">
              <a:ln>
                <a:noFill/>
              </a:ln>
              <a:solidFill>
                <a:schemeClr val="tx1"/>
              </a:solidFill>
              <a:effectLst/>
              <a:uLnTx/>
              <a:uFillTx/>
              <a:latin typeface="黑体" pitchFamily="2" charset="-122"/>
              <a:ea typeface="黑体" pitchFamily="2" charset="-122"/>
              <a:cs typeface="+mj-cs"/>
            </a:endParaRPr>
          </a:p>
          <a:p>
            <a:pPr marL="0" marR="0" lvl="0" indent="0" algn="l" defTabSz="914400" rtl="0" eaLnBrk="1" fontAlgn="base" latinLnBrk="0" hangingPunct="1">
              <a:lnSpc>
                <a:spcPct val="122000"/>
              </a:lnSpc>
              <a:spcBef>
                <a:spcPct val="0"/>
              </a:spcBef>
              <a:spcAft>
                <a:spcPct val="0"/>
              </a:spcAft>
              <a:buClrTx/>
              <a:buSzTx/>
              <a:buFontTx/>
              <a:buNone/>
              <a:tabLst/>
              <a:defRPr/>
            </a:pPr>
            <a:r>
              <a:rPr lang="en-US" altLang="zh-CN" b="0" kern="0" dirty="0">
                <a:solidFill>
                  <a:schemeClr val="tx1"/>
                </a:solidFill>
                <a:latin typeface="黑体" pitchFamily="2" charset="-122"/>
                <a:ea typeface="黑体" pitchFamily="2" charset="-122"/>
              </a:rPr>
              <a:t> </a:t>
            </a:r>
            <a:r>
              <a:rPr lang="en-US" altLang="zh-CN" b="0" kern="0" dirty="0" smtClean="0">
                <a:solidFill>
                  <a:schemeClr val="tx1"/>
                </a:solidFill>
                <a:latin typeface="黑体" pitchFamily="2" charset="-122"/>
                <a:ea typeface="黑体" pitchFamily="2" charset="-122"/>
              </a:rPr>
              <a:t>   </a:t>
            </a:r>
            <a:r>
              <a:rPr lang="zh-CN" altLang="en-US" b="0" kern="0" dirty="0" smtClean="0">
                <a:solidFill>
                  <a:schemeClr val="tx1"/>
                </a:solidFill>
                <a:latin typeface="黑体" pitchFamily="2" charset="-122"/>
                <a:ea typeface="黑体" pitchFamily="2" charset="-122"/>
              </a:rPr>
              <a:t>缺页中断：</a:t>
            </a:r>
            <a:r>
              <a:rPr lang="zh-CN" altLang="en-US" b="0" kern="0" dirty="0">
                <a:solidFill>
                  <a:schemeClr val="tx1"/>
                </a:solidFill>
                <a:latin typeface="Times New Roman"/>
                <a:ea typeface="宋体"/>
              </a:rPr>
              <a:t>因访问的页不在内存，而引起的中断</a:t>
            </a:r>
            <a:r>
              <a:rPr lang="zh-CN" altLang="en-US" b="0" kern="0" dirty="0" smtClean="0">
                <a:solidFill>
                  <a:schemeClr val="tx1"/>
                </a:solidFill>
                <a:latin typeface="Times New Roman"/>
                <a:ea typeface="宋体"/>
              </a:rPr>
              <a:t>。</a:t>
            </a:r>
            <a:endParaRPr lang="en-US" altLang="zh-CN" b="0" kern="0" dirty="0" smtClean="0">
              <a:solidFill>
                <a:schemeClr val="tx1"/>
              </a:solidFill>
              <a:latin typeface="Times New Roman"/>
              <a:ea typeface="宋体"/>
            </a:endParaRPr>
          </a:p>
          <a:p>
            <a:pPr marL="0" marR="0" lvl="0" indent="0" algn="l" defTabSz="914400" rtl="0" eaLnBrk="1" fontAlgn="base" latinLnBrk="0" hangingPunct="1">
              <a:lnSpc>
                <a:spcPct val="122000"/>
              </a:lnSpc>
              <a:spcBef>
                <a:spcPct val="0"/>
              </a:spcBef>
              <a:spcAft>
                <a:spcPct val="0"/>
              </a:spcAft>
              <a:buClrTx/>
              <a:buSzTx/>
              <a:buFontTx/>
              <a:buNone/>
              <a:tabLst/>
              <a:defRPr/>
            </a:pPr>
            <a:r>
              <a:rPr kumimoji="0" lang="en-US" altLang="zh-CN" sz="2400" b="0" i="0" u="none" strike="noStrike" kern="0" cap="none" spc="0" normalizeH="0" baseline="0" noProof="0" dirty="0">
                <a:ln>
                  <a:noFill/>
                </a:ln>
                <a:solidFill>
                  <a:schemeClr val="tx1"/>
                </a:solidFill>
                <a:effectLst/>
                <a:uLnTx/>
                <a:uFillTx/>
                <a:latin typeface="Times New Roman"/>
                <a:ea typeface="宋体"/>
                <a:cs typeface="+mj-cs"/>
              </a:rPr>
              <a:t> </a:t>
            </a:r>
            <a:r>
              <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rPr>
              <a:t>       </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与一般中断不同之处：</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
            </a:r>
            <a:b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b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　　</a:t>
            </a:r>
            <a:r>
              <a:rPr kumimoji="0" lang="en-US" altLang="zh-CN" sz="2400" b="0" i="0" u="none" strike="noStrike" kern="0" cap="none" spc="0" normalizeH="0" baseline="0" noProof="0" dirty="0">
                <a:ln>
                  <a:noFill/>
                </a:ln>
                <a:solidFill>
                  <a:schemeClr val="tx1"/>
                </a:solidFill>
                <a:effectLst/>
                <a:uLnTx/>
                <a:uFillTx/>
                <a:latin typeface="Times New Roman"/>
                <a:ea typeface="宋体"/>
                <a:cs typeface="+mj-cs"/>
              </a:rPr>
              <a:t>(1) </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在</a:t>
            </a:r>
            <a:r>
              <a:rPr kumimoji="0" lang="zh-CN" altLang="en-US" sz="2400" b="0" i="0" u="sng" strike="noStrike" kern="0" cap="none" spc="0" normalizeH="0" baseline="0" noProof="0" dirty="0">
                <a:ln>
                  <a:noFill/>
                </a:ln>
                <a:solidFill>
                  <a:schemeClr val="tx1"/>
                </a:solidFill>
                <a:effectLst/>
                <a:uLnTx/>
                <a:uFillTx/>
                <a:latin typeface="Times New Roman"/>
                <a:ea typeface="宋体"/>
                <a:cs typeface="+mj-cs"/>
              </a:rPr>
              <a:t>指令执行期间</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产生和处理中断信号。</a:t>
            </a:r>
            <a:b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b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　　</a:t>
            </a:r>
            <a:r>
              <a:rPr kumimoji="0" lang="en-US" altLang="zh-CN" sz="2400" b="0" i="0" u="none" strike="noStrike" kern="0" cap="none" spc="0" normalizeH="0" baseline="0" noProof="0" dirty="0">
                <a:ln>
                  <a:noFill/>
                </a:ln>
                <a:solidFill>
                  <a:schemeClr val="tx1"/>
                </a:solidFill>
                <a:effectLst/>
                <a:uLnTx/>
                <a:uFillTx/>
                <a:latin typeface="Times New Roman"/>
                <a:ea typeface="宋体"/>
                <a:cs typeface="+mj-cs"/>
              </a:rPr>
              <a:t>(2) </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一条指令在执行期间可能产生多次缺页中断</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a:t>
            </a:r>
            <a:endPar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endParaRPr>
          </a:p>
          <a:p>
            <a:pPr marL="0" marR="0" lvl="0" indent="0" algn="l" defTabSz="914400" rtl="0" eaLnBrk="1" fontAlgn="base" latinLnBrk="0" hangingPunct="1">
              <a:lnSpc>
                <a:spcPct val="122000"/>
              </a:lnSpc>
              <a:spcBef>
                <a:spcPct val="0"/>
              </a:spcBef>
              <a:spcAft>
                <a:spcPct val="0"/>
              </a:spcAft>
              <a:buClrTx/>
              <a:buSzTx/>
              <a:buFontTx/>
              <a:buNone/>
              <a:tabLst/>
              <a:defRPr/>
            </a:pPr>
            <a:r>
              <a:rPr lang="en-US" altLang="zh-CN" b="0" kern="0" dirty="0">
                <a:solidFill>
                  <a:schemeClr val="tx1"/>
                </a:solidFill>
                <a:latin typeface="Times New Roman"/>
                <a:ea typeface="宋体"/>
              </a:rPr>
              <a:t> </a:t>
            </a:r>
            <a:r>
              <a:rPr lang="en-US" altLang="zh-CN" b="0" kern="0" dirty="0" smtClean="0">
                <a:solidFill>
                  <a:schemeClr val="tx1"/>
                </a:solidFill>
                <a:latin typeface="Times New Roman"/>
                <a:ea typeface="宋体"/>
              </a:rPr>
              <a:t>              </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如下图 所示。</a:t>
            </a:r>
            <a:endParaRPr kumimoji="0" lang="zh-CN" altLang="en-US" sz="2400" b="0" i="0" u="none" strike="noStrike" kern="0" cap="none" spc="0" normalizeH="0" baseline="0" noProof="0" dirty="0">
              <a:ln>
                <a:noFill/>
              </a:ln>
              <a:solidFill>
                <a:schemeClr val="tx1"/>
              </a:solidFill>
              <a:effectLst/>
              <a:uLnTx/>
              <a:uFillTx/>
              <a:latin typeface="Times New Roman"/>
              <a:ea typeface="宋体"/>
              <a:cs typeface="+mj-cs"/>
            </a:endParaRPr>
          </a:p>
        </p:txBody>
      </p:sp>
    </p:spTree>
    <p:extLst>
      <p:ext uri="{BB962C8B-B14F-4D97-AF65-F5344CB8AC3E}">
        <p14:creationId xmlns:p14="http://schemas.microsoft.com/office/powerpoint/2010/main" val="224457944"/>
      </p:ext>
    </p:extLst>
  </p:cSld>
  <p:clrMapOvr>
    <a:masterClrMapping/>
  </p:clrMapOvr>
  <p:transition>
    <p:pull dir="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a:xfrm>
            <a:off x="301625" y="228600"/>
            <a:ext cx="8540750" cy="342900"/>
          </a:xfrm>
        </p:spPr>
        <p:txBody>
          <a:bodyPr/>
          <a:lstStyle/>
          <a:p>
            <a:pPr algn="l"/>
            <a:r>
              <a:rPr lang="en-US" altLang="zh-CN" sz="2800" b="0" dirty="0" smtClean="0">
                <a:latin typeface="黑体" pitchFamily="2" charset="-122"/>
                <a:ea typeface="黑体" pitchFamily="2" charset="-122"/>
              </a:rPr>
              <a:t>   </a:t>
            </a:r>
            <a:r>
              <a:rPr lang="zh-CN" altLang="en-US" b="0" dirty="0" smtClean="0">
                <a:latin typeface="黑体" pitchFamily="2" charset="-122"/>
                <a:ea typeface="黑体" pitchFamily="2" charset="-122"/>
              </a:rPr>
              <a:t>一条</a:t>
            </a:r>
            <a:r>
              <a:rPr lang="zh-CN" altLang="en-US" b="0" dirty="0">
                <a:latin typeface="黑体" pitchFamily="2" charset="-122"/>
                <a:ea typeface="黑体" pitchFamily="2" charset="-122"/>
              </a:rPr>
              <a:t>指</a:t>
            </a:r>
            <a:r>
              <a:rPr lang="zh-CN" altLang="en-US" b="0" dirty="0" smtClean="0">
                <a:latin typeface="黑体" pitchFamily="2" charset="-122"/>
                <a:ea typeface="黑体" pitchFamily="2" charset="-122"/>
              </a:rPr>
              <a:t>令</a:t>
            </a:r>
            <a:r>
              <a:rPr lang="zh-CN" altLang="en-US" b="0" dirty="0">
                <a:latin typeface="黑体" pitchFamily="2" charset="-122"/>
                <a:ea typeface="黑体" pitchFamily="2" charset="-122"/>
              </a:rPr>
              <a:t>引</a:t>
            </a:r>
            <a:r>
              <a:rPr lang="zh-CN" altLang="en-US" b="0" dirty="0" smtClean="0">
                <a:latin typeface="黑体" pitchFamily="2" charset="-122"/>
                <a:ea typeface="黑体" pitchFamily="2" charset="-122"/>
              </a:rPr>
              <a:t>起</a:t>
            </a:r>
            <a:r>
              <a:rPr lang="zh-CN" altLang="en-US" b="0" dirty="0">
                <a:latin typeface="黑体" pitchFamily="2" charset="-122"/>
                <a:ea typeface="黑体" pitchFamily="2" charset="-122"/>
              </a:rPr>
              <a:t>：</a:t>
            </a:r>
            <a:r>
              <a:rPr lang="en-US" altLang="zh-CN" b="0" dirty="0" smtClean="0">
                <a:latin typeface="黑体" pitchFamily="2" charset="-122"/>
                <a:ea typeface="黑体" pitchFamily="2" charset="-122"/>
              </a:rPr>
              <a:t>6</a:t>
            </a:r>
            <a:r>
              <a:rPr lang="zh-CN" altLang="en-US" b="0" dirty="0" smtClean="0">
                <a:latin typeface="黑体" pitchFamily="2" charset="-122"/>
                <a:ea typeface="黑体" pitchFamily="2" charset="-122"/>
              </a:rPr>
              <a:t>次缺页中断</a:t>
            </a:r>
            <a:r>
              <a:rPr lang="en-US" altLang="zh-CN" b="0" dirty="0" smtClean="0">
                <a:latin typeface="黑体" pitchFamily="2" charset="-122"/>
                <a:ea typeface="黑体" pitchFamily="2" charset="-122"/>
              </a:rPr>
              <a:t>  </a:t>
            </a:r>
            <a:r>
              <a:rPr lang="zh-CN" altLang="en-US" b="0" dirty="0" smtClean="0">
                <a:latin typeface="黑体" pitchFamily="2" charset="-122"/>
                <a:ea typeface="黑体" pitchFamily="2" charset="-122"/>
              </a:rPr>
              <a:t> </a:t>
            </a:r>
            <a:endParaRPr lang="zh-CN" altLang="en-US" dirty="0" smtClean="0"/>
          </a:p>
        </p:txBody>
      </p:sp>
      <p:sp>
        <p:nvSpPr>
          <p:cNvPr id="2" name="日期占位符 1"/>
          <p:cNvSpPr>
            <a:spLocks noGrp="1"/>
          </p:cNvSpPr>
          <p:nvPr>
            <p:ph type="dt" sz="half" idx="10"/>
          </p:nvPr>
        </p:nvSpPr>
        <p:spPr/>
        <p:txBody>
          <a:bodyPr/>
          <a:lstStyle/>
          <a:p>
            <a:pPr>
              <a:defRPr/>
            </a:pPr>
            <a:fld id="{966EB8C9-BC96-4893-A3CB-D5914632B588}" type="datetime8">
              <a:rPr lang="zh-CN" altLang="en-US" smtClean="0"/>
              <a:t>2022年4月27日8时50分</a:t>
            </a:fld>
            <a:endParaRPr lang="en-US" altLang="zh-CN" dirty="0"/>
          </a:p>
        </p:txBody>
      </p:sp>
      <p:sp>
        <p:nvSpPr>
          <p:cNvPr id="7" name="页脚占位符 6"/>
          <p:cNvSpPr>
            <a:spLocks noGrp="1"/>
          </p:cNvSpPr>
          <p:nvPr>
            <p:ph type="ftr" sz="quarter" idx="11"/>
          </p:nvPr>
        </p:nvSpPr>
        <p:spPr/>
        <p:txBody>
          <a:bodyPr/>
          <a:lstStyle/>
          <a:p>
            <a:pPr>
              <a:defRPr/>
            </a:pPr>
            <a:r>
              <a:rPr lang="zh-CN" altLang="en-US" smtClean="0"/>
              <a:t>郝振明</a:t>
            </a:r>
            <a:endParaRPr lang="en-US" altLang="zh-CN" dirty="0"/>
          </a:p>
        </p:txBody>
      </p:sp>
      <p:graphicFrame>
        <p:nvGraphicFramePr>
          <p:cNvPr id="3" name="对象 2"/>
          <p:cNvGraphicFramePr>
            <a:graphicFrameLocks noChangeAspect="1"/>
          </p:cNvGraphicFramePr>
          <p:nvPr>
            <p:extLst>
              <p:ext uri="{D42A27DB-BD31-4B8C-83A1-F6EECF244321}">
                <p14:modId xmlns:p14="http://schemas.microsoft.com/office/powerpoint/2010/main" val="2757743288"/>
              </p:ext>
            </p:extLst>
          </p:nvPr>
        </p:nvGraphicFramePr>
        <p:xfrm>
          <a:off x="2420144" y="836712"/>
          <a:ext cx="3672408" cy="4176464"/>
        </p:xfrm>
        <a:graphic>
          <a:graphicData uri="http://schemas.openxmlformats.org/presentationml/2006/ole">
            <mc:AlternateContent xmlns:mc="http://schemas.openxmlformats.org/markup-compatibility/2006">
              <mc:Choice xmlns:v="urn:schemas-microsoft-com:vml" Requires="v">
                <p:oleObj spid="_x0000_s38986" name="VISIO" r:id="rId3" imgW="1363980" imgH="1935480" progId="Visio.Drawing.11">
                  <p:embed/>
                </p:oleObj>
              </mc:Choice>
              <mc:Fallback>
                <p:oleObj name="VISIO" r:id="rId3" imgW="1363980" imgH="1935480" progId="Visio.Drawing.11">
                  <p:embed/>
                  <p:pic>
                    <p:nvPicPr>
                      <p:cNvPr id="0"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0144" y="836712"/>
                        <a:ext cx="3672408" cy="4176464"/>
                      </a:xfrm>
                      <a:prstGeom prst="rect">
                        <a:avLst/>
                      </a:prstGeom>
                      <a:blipFill>
                        <a:blip r:embed="rId5"/>
                        <a:tile tx="0" ty="0" sx="100000" sy="100000" flip="none" algn="tl"/>
                      </a:blipFill>
                      <a:ln>
                        <a:noFill/>
                      </a:ln>
                    </p:spPr>
                  </p:pic>
                </p:oleObj>
              </mc:Fallback>
            </mc:AlternateContent>
          </a:graphicData>
        </a:graphic>
      </p:graphicFrame>
      <p:sp>
        <p:nvSpPr>
          <p:cNvPr id="4" name="TextBox 3"/>
          <p:cNvSpPr txBox="1"/>
          <p:nvPr/>
        </p:nvSpPr>
        <p:spPr>
          <a:xfrm>
            <a:off x="1115616" y="5157192"/>
            <a:ext cx="5772968" cy="1092607"/>
          </a:xfrm>
          <a:prstGeom prst="rect">
            <a:avLst/>
          </a:prstGeom>
          <a:noFill/>
        </p:spPr>
        <p:txBody>
          <a:bodyPr wrap="square" rtlCol="0">
            <a:spAutoFit/>
          </a:bodyPr>
          <a:lstStyle/>
          <a:p>
            <a:pPr>
              <a:spcAft>
                <a:spcPts val="1800"/>
              </a:spcAft>
            </a:pPr>
            <a:r>
              <a:rPr lang="zh-CN" altLang="en-US" sz="2400" dirty="0" smtClean="0"/>
              <a:t>              </a:t>
            </a:r>
            <a:r>
              <a:rPr lang="zh-CN" altLang="en-US" sz="2200" b="0" dirty="0" smtClean="0">
                <a:solidFill>
                  <a:schemeClr val="tx1"/>
                </a:solidFill>
                <a:latin typeface="黑体" pitchFamily="2" charset="-122"/>
                <a:ea typeface="黑体" pitchFamily="2" charset="-122"/>
                <a:cs typeface="+mj-cs"/>
              </a:rPr>
              <a:t>图</a:t>
            </a:r>
            <a:r>
              <a:rPr lang="en-US" altLang="zh-CN" sz="2200" b="0" dirty="0">
                <a:solidFill>
                  <a:schemeClr val="tx1"/>
                </a:solidFill>
                <a:latin typeface="黑体" pitchFamily="2" charset="-122"/>
                <a:ea typeface="黑体" pitchFamily="2" charset="-122"/>
                <a:cs typeface="+mj-cs"/>
              </a:rPr>
              <a:t>5-1  </a:t>
            </a:r>
            <a:r>
              <a:rPr lang="zh-CN" altLang="en-US" sz="2200" b="0" dirty="0">
                <a:solidFill>
                  <a:schemeClr val="tx1"/>
                </a:solidFill>
                <a:latin typeface="黑体" pitchFamily="2" charset="-122"/>
                <a:ea typeface="黑体" pitchFamily="2" charset="-122"/>
                <a:cs typeface="+mj-cs"/>
              </a:rPr>
              <a:t>涉及</a:t>
            </a:r>
            <a:r>
              <a:rPr lang="en-US" altLang="zh-CN" sz="2200" b="0" dirty="0">
                <a:solidFill>
                  <a:schemeClr val="tx1"/>
                </a:solidFill>
                <a:latin typeface="黑体" pitchFamily="2" charset="-122"/>
                <a:ea typeface="黑体" pitchFamily="2" charset="-122"/>
                <a:cs typeface="+mj-cs"/>
              </a:rPr>
              <a:t>6</a:t>
            </a:r>
            <a:r>
              <a:rPr lang="zh-CN" altLang="en-US" sz="2200" b="0" dirty="0">
                <a:solidFill>
                  <a:schemeClr val="tx1"/>
                </a:solidFill>
                <a:latin typeface="黑体" pitchFamily="2" charset="-122"/>
                <a:ea typeface="黑体" pitchFamily="2" charset="-122"/>
                <a:cs typeface="+mj-cs"/>
              </a:rPr>
              <a:t>次缺页中断的指令</a:t>
            </a:r>
          </a:p>
          <a:p>
            <a:r>
              <a:rPr lang="zh-CN" altLang="en-US" sz="2600" b="0" dirty="0" smtClean="0">
                <a:solidFill>
                  <a:schemeClr val="tx1"/>
                </a:solidFill>
                <a:latin typeface="黑体" pitchFamily="2" charset="-122"/>
                <a:ea typeface="黑体" pitchFamily="2" charset="-122"/>
                <a:cs typeface="+mj-cs"/>
              </a:rPr>
              <a:t>指</a:t>
            </a:r>
            <a:r>
              <a:rPr lang="zh-CN" altLang="en-US" sz="2600" b="0" dirty="0">
                <a:solidFill>
                  <a:schemeClr val="tx1"/>
                </a:solidFill>
                <a:latin typeface="黑体" pitchFamily="2" charset="-122"/>
                <a:ea typeface="黑体" pitchFamily="2" charset="-122"/>
                <a:cs typeface="+mj-cs"/>
              </a:rPr>
              <a:t>令跨</a:t>
            </a:r>
            <a:r>
              <a:rPr lang="en-US" altLang="zh-CN" sz="2600" b="0" dirty="0">
                <a:solidFill>
                  <a:schemeClr val="tx1"/>
                </a:solidFill>
                <a:latin typeface="黑体" pitchFamily="2" charset="-122"/>
                <a:ea typeface="黑体" pitchFamily="2" charset="-122"/>
                <a:cs typeface="+mj-cs"/>
              </a:rPr>
              <a:t>2</a:t>
            </a:r>
            <a:r>
              <a:rPr lang="zh-CN" altLang="en-US" sz="2600" b="0" dirty="0">
                <a:solidFill>
                  <a:schemeClr val="tx1"/>
                </a:solidFill>
                <a:latin typeface="黑体" pitchFamily="2" charset="-122"/>
                <a:ea typeface="黑体" pitchFamily="2" charset="-122"/>
                <a:cs typeface="+mj-cs"/>
              </a:rPr>
              <a:t>页、</a:t>
            </a:r>
            <a:r>
              <a:rPr lang="en-US" altLang="zh-CN" sz="2600" b="0" dirty="0">
                <a:solidFill>
                  <a:schemeClr val="tx1"/>
                </a:solidFill>
                <a:latin typeface="黑体" pitchFamily="2" charset="-122"/>
                <a:ea typeface="黑体" pitchFamily="2" charset="-122"/>
                <a:cs typeface="+mj-cs"/>
              </a:rPr>
              <a:t>A</a:t>
            </a:r>
            <a:r>
              <a:rPr lang="zh-CN" altLang="en-US" sz="2600" b="0" dirty="0">
                <a:solidFill>
                  <a:schemeClr val="tx1"/>
                </a:solidFill>
                <a:latin typeface="黑体" pitchFamily="2" charset="-122"/>
                <a:ea typeface="黑体" pitchFamily="2" charset="-122"/>
                <a:cs typeface="+mj-cs"/>
              </a:rPr>
              <a:t>及</a:t>
            </a:r>
            <a:r>
              <a:rPr lang="en-US" altLang="zh-CN" sz="2600" b="0" dirty="0">
                <a:solidFill>
                  <a:schemeClr val="tx1"/>
                </a:solidFill>
                <a:latin typeface="黑体" pitchFamily="2" charset="-122"/>
                <a:ea typeface="黑体" pitchFamily="2" charset="-122"/>
                <a:cs typeface="+mj-cs"/>
              </a:rPr>
              <a:t>B</a:t>
            </a:r>
            <a:r>
              <a:rPr lang="zh-CN" altLang="en-US" sz="2600" b="0" dirty="0">
                <a:solidFill>
                  <a:schemeClr val="tx1"/>
                </a:solidFill>
                <a:latin typeface="黑体" pitchFamily="2" charset="-122"/>
                <a:ea typeface="黑体" pitchFamily="2" charset="-122"/>
                <a:cs typeface="+mj-cs"/>
              </a:rPr>
              <a:t>各跨</a:t>
            </a:r>
            <a:r>
              <a:rPr lang="en-US" altLang="zh-CN" sz="2600" b="0" dirty="0">
                <a:solidFill>
                  <a:schemeClr val="tx1"/>
                </a:solidFill>
                <a:latin typeface="黑体" pitchFamily="2" charset="-122"/>
                <a:ea typeface="黑体" pitchFamily="2" charset="-122"/>
                <a:cs typeface="+mj-cs"/>
              </a:rPr>
              <a:t>2</a:t>
            </a:r>
            <a:r>
              <a:rPr lang="zh-CN" altLang="en-US" sz="2600" b="0" dirty="0">
                <a:solidFill>
                  <a:schemeClr val="tx1"/>
                </a:solidFill>
                <a:latin typeface="黑体" pitchFamily="2" charset="-122"/>
                <a:ea typeface="黑体" pitchFamily="2" charset="-122"/>
                <a:cs typeface="+mj-cs"/>
              </a:rPr>
              <a:t>页</a:t>
            </a:r>
          </a:p>
        </p:txBody>
      </p:sp>
    </p:spTree>
    <p:extLst>
      <p:ext uri="{BB962C8B-B14F-4D97-AF65-F5344CB8AC3E}">
        <p14:creationId xmlns:p14="http://schemas.microsoft.com/office/powerpoint/2010/main" val="224457944"/>
      </p:ext>
    </p:extLst>
  </p:cSld>
  <p:clrMapOvr>
    <a:masterClrMapping/>
  </p:clrMapOvr>
  <p:transition>
    <p:pull dir="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a:xfrm>
            <a:off x="301625" y="228600"/>
            <a:ext cx="8540750" cy="342900"/>
          </a:xfrm>
        </p:spPr>
        <p:txBody>
          <a:bodyPr/>
          <a:lstStyle/>
          <a:p>
            <a:pPr algn="l"/>
            <a:r>
              <a:rPr lang="en-US" altLang="zh-CN" sz="2800" b="0" dirty="0" smtClean="0">
                <a:latin typeface="黑体" pitchFamily="2" charset="-122"/>
                <a:ea typeface="黑体" pitchFamily="2" charset="-122"/>
              </a:rPr>
              <a:t>   </a:t>
            </a:r>
            <a:r>
              <a:rPr lang="en-US" altLang="zh-CN" b="0" dirty="0" smtClean="0">
                <a:latin typeface="黑体" pitchFamily="2" charset="-122"/>
                <a:ea typeface="黑体" pitchFamily="2" charset="-122"/>
              </a:rPr>
              <a:t>3</a:t>
            </a:r>
            <a:r>
              <a:rPr lang="en-US" altLang="zh-CN" b="0" dirty="0">
                <a:latin typeface="黑体" pitchFamily="2" charset="-122"/>
                <a:ea typeface="黑体" pitchFamily="2" charset="-122"/>
              </a:rPr>
              <a:t>. </a:t>
            </a:r>
            <a:r>
              <a:rPr lang="zh-CN" altLang="en-US" b="0" dirty="0">
                <a:latin typeface="黑体" pitchFamily="2" charset="-122"/>
                <a:ea typeface="黑体" pitchFamily="2" charset="-122"/>
              </a:rPr>
              <a:t>地址变换机构</a:t>
            </a:r>
            <a:endParaRPr lang="zh-CN" altLang="en-US" dirty="0" smtClean="0"/>
          </a:p>
        </p:txBody>
      </p:sp>
      <p:sp>
        <p:nvSpPr>
          <p:cNvPr id="2" name="日期占位符 1"/>
          <p:cNvSpPr>
            <a:spLocks noGrp="1"/>
          </p:cNvSpPr>
          <p:nvPr>
            <p:ph type="dt" sz="half" idx="10"/>
          </p:nvPr>
        </p:nvSpPr>
        <p:spPr/>
        <p:txBody>
          <a:bodyPr/>
          <a:lstStyle/>
          <a:p>
            <a:pPr>
              <a:defRPr/>
            </a:pPr>
            <a:fld id="{966EB8C9-BC96-4893-A3CB-D5914632B588}" type="datetime8">
              <a:rPr lang="zh-CN" altLang="en-US" smtClean="0"/>
              <a:t>2022年4月27日8时50分</a:t>
            </a:fld>
            <a:endParaRPr lang="en-US" altLang="zh-CN" dirty="0"/>
          </a:p>
        </p:txBody>
      </p:sp>
      <p:sp>
        <p:nvSpPr>
          <p:cNvPr id="7" name="页脚占位符 6"/>
          <p:cNvSpPr>
            <a:spLocks noGrp="1"/>
          </p:cNvSpPr>
          <p:nvPr>
            <p:ph type="ftr" sz="quarter" idx="11"/>
          </p:nvPr>
        </p:nvSpPr>
        <p:spPr/>
        <p:txBody>
          <a:bodyPr/>
          <a:lstStyle/>
          <a:p>
            <a:pPr>
              <a:defRPr/>
            </a:pPr>
            <a:r>
              <a:rPr lang="zh-CN" altLang="en-US" smtClean="0"/>
              <a:t>郝振明</a:t>
            </a:r>
            <a:endParaRPr lang="en-US" altLang="zh-CN" dirty="0"/>
          </a:p>
        </p:txBody>
      </p:sp>
      <p:sp>
        <p:nvSpPr>
          <p:cNvPr id="5" name="Rectangle 2"/>
          <p:cNvSpPr>
            <a:spLocks noGrp="1" noChangeArrowheads="1"/>
          </p:cNvSpPr>
          <p:nvPr/>
        </p:nvSpPr>
        <p:spPr bwMode="auto">
          <a:xfrm>
            <a:off x="468313" y="656431"/>
            <a:ext cx="8207375" cy="554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lnSpc>
                <a:spcPct val="130000"/>
              </a:lnSpc>
              <a:spcBef>
                <a:spcPct val="0"/>
              </a:spcBef>
              <a:spcAft>
                <a:spcPct val="0"/>
              </a:spcAft>
              <a:defRPr sz="2400">
                <a:solidFill>
                  <a:schemeClr val="tx2"/>
                </a:solidFill>
                <a:latin typeface="+mj-lt"/>
                <a:ea typeface="+mj-ea"/>
                <a:cs typeface="+mj-cs"/>
              </a:defRPr>
            </a:lvl1pPr>
            <a:lvl2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2pPr>
            <a:lvl3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3pPr>
            <a:lvl4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4pPr>
            <a:lvl5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9pPr>
          </a:lstStyle>
          <a:p>
            <a:pPr marL="0" marR="0" lvl="0" indent="0" algn="l" defTabSz="914400" rtl="0" eaLnBrk="1" fontAlgn="base" latinLnBrk="0" hangingPunct="1">
              <a:lnSpc>
                <a:spcPct val="140000"/>
              </a:lnSpc>
              <a:spcBef>
                <a:spcPct val="0"/>
              </a:spcBef>
              <a:spcAft>
                <a:spcPct val="0"/>
              </a:spcAft>
              <a:buClrTx/>
              <a:buSzTx/>
              <a:buFontTx/>
              <a:buNone/>
              <a:tabLst/>
              <a:defRPr/>
            </a:pPr>
            <a:r>
              <a:rPr kumimoji="0" lang="zh-CN" altLang="en-US" sz="2400" b="0" i="0" u="none" strike="noStrike" kern="0" cap="none" spc="0" normalizeH="0" baseline="0" noProof="0" dirty="0">
                <a:ln>
                  <a:noFill/>
                </a:ln>
                <a:solidFill>
                  <a:srgbClr val="000000"/>
                </a:solidFill>
                <a:effectLst/>
                <a:uLnTx/>
                <a:uFillTx/>
                <a:latin typeface="Times New Roman"/>
                <a:ea typeface="宋体"/>
                <a:cs typeface="+mj-cs"/>
              </a:rPr>
              <a:t>　　</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请</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求分页系统中的地址变换机</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构：是</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在</a:t>
            </a:r>
            <a:r>
              <a:rPr kumimoji="0" lang="zh-CN" altLang="en-US" sz="2400" b="0" i="0" u="sng" strike="noStrike" kern="0" cap="none" spc="0" normalizeH="0" baseline="0" noProof="0" dirty="0">
                <a:ln>
                  <a:noFill/>
                </a:ln>
                <a:effectLst/>
                <a:uLnTx/>
                <a:uFillTx/>
                <a:latin typeface="Times New Roman"/>
                <a:ea typeface="宋体"/>
                <a:cs typeface="+mj-cs"/>
              </a:rPr>
              <a:t>分页系统</a:t>
            </a:r>
            <a:r>
              <a:rPr kumimoji="0" lang="zh-CN" altLang="en-US" sz="2400" b="0" i="0" u="sng" strike="noStrike" kern="0" cap="none" spc="0" normalizeH="0" baseline="0" noProof="0" dirty="0">
                <a:ln>
                  <a:noFill/>
                </a:ln>
                <a:solidFill>
                  <a:schemeClr val="tx1"/>
                </a:solidFill>
                <a:effectLst/>
                <a:uLnTx/>
                <a:uFillTx/>
                <a:latin typeface="Times New Roman"/>
                <a:ea typeface="宋体"/>
                <a:cs typeface="+mj-cs"/>
              </a:rPr>
              <a:t>地址变换机构的基础上</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，为实现虚拟存储器，再增加了某些功能所形成的，如</a:t>
            </a:r>
            <a:r>
              <a:rPr kumimoji="0" lang="zh-CN" altLang="en-US" sz="2400" b="0" i="0" u="sng" strike="noStrike" kern="0" cap="none" spc="0" normalizeH="0" baseline="0" noProof="0" dirty="0">
                <a:ln>
                  <a:noFill/>
                </a:ln>
                <a:solidFill>
                  <a:schemeClr val="tx1"/>
                </a:solidFill>
                <a:effectLst/>
                <a:uLnTx/>
                <a:uFillTx/>
                <a:latin typeface="Times New Roman"/>
                <a:ea typeface="宋体"/>
                <a:cs typeface="+mj-cs"/>
              </a:rPr>
              <a:t>产生和处理缺页中断</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，以及</a:t>
            </a:r>
            <a:r>
              <a:rPr kumimoji="0" lang="zh-CN" altLang="en-US" sz="2400" b="0" i="0" u="sng" strike="noStrike" kern="0" cap="none" spc="0" normalizeH="0" baseline="0" noProof="0" dirty="0">
                <a:ln>
                  <a:noFill/>
                </a:ln>
                <a:solidFill>
                  <a:schemeClr val="tx1"/>
                </a:solidFill>
                <a:effectLst/>
                <a:uLnTx/>
                <a:uFillTx/>
                <a:latin typeface="Times New Roman"/>
                <a:ea typeface="宋体"/>
                <a:cs typeface="+mj-cs"/>
              </a:rPr>
              <a:t>从内存中换出一页</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的功能等等。图</a:t>
            </a:r>
            <a:r>
              <a:rPr kumimoji="0" lang="en-US" altLang="zh-CN" sz="2400" b="0" i="0" u="none" strike="noStrike" kern="0" cap="none" spc="0" normalizeH="0" baseline="0" noProof="0" dirty="0">
                <a:ln>
                  <a:noFill/>
                </a:ln>
                <a:solidFill>
                  <a:schemeClr val="tx1"/>
                </a:solidFill>
                <a:effectLst/>
                <a:uLnTx/>
                <a:uFillTx/>
                <a:latin typeface="Times New Roman"/>
                <a:ea typeface="宋体"/>
                <a:cs typeface="+mj-cs"/>
              </a:rPr>
              <a:t>5-2</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示</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出给了</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请求分页系统中的地址变换过程。</a:t>
            </a:r>
          </a:p>
        </p:txBody>
      </p:sp>
    </p:spTree>
    <p:extLst>
      <p:ext uri="{BB962C8B-B14F-4D97-AF65-F5344CB8AC3E}">
        <p14:creationId xmlns:p14="http://schemas.microsoft.com/office/powerpoint/2010/main" val="224457944"/>
      </p:ext>
    </p:extLst>
  </p:cSld>
  <p:clrMapOvr>
    <a:masterClrMapping/>
  </p:clrMapOvr>
  <p:transition>
    <p:pull dir="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602" name="Object 6"/>
          <p:cNvGraphicFramePr>
            <a:graphicFrameLocks noChangeAspect="1"/>
          </p:cNvGraphicFramePr>
          <p:nvPr>
            <p:extLst>
              <p:ext uri="{D42A27DB-BD31-4B8C-83A1-F6EECF244321}">
                <p14:modId xmlns:p14="http://schemas.microsoft.com/office/powerpoint/2010/main" val="3010084080"/>
              </p:ext>
            </p:extLst>
          </p:nvPr>
        </p:nvGraphicFramePr>
        <p:xfrm>
          <a:off x="539552" y="116632"/>
          <a:ext cx="8050450" cy="6552728"/>
        </p:xfrm>
        <a:graphic>
          <a:graphicData uri="http://schemas.openxmlformats.org/presentationml/2006/ole">
            <mc:AlternateContent xmlns:mc="http://schemas.openxmlformats.org/markup-compatibility/2006">
              <mc:Choice xmlns:v="urn:schemas-microsoft-com:vml" Requires="v">
                <p:oleObj spid="_x0000_s25877" name="Visio" r:id="rId3" imgW="4748040" imgH="4386240" progId="Visio.Drawing.11">
                  <p:embed/>
                </p:oleObj>
              </mc:Choice>
              <mc:Fallback>
                <p:oleObj name="Visio" r:id="rId3" imgW="4748040" imgH="4386240" progId="Visio.Drawing.11">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552" y="116632"/>
                        <a:ext cx="8050450" cy="6552728"/>
                      </a:xfrm>
                      <a:prstGeom prst="rect">
                        <a:avLst/>
                      </a:prstGeom>
                      <a:blipFill>
                        <a:blip r:embed="rId5"/>
                        <a:tile tx="0" ty="0" sx="100000" sy="100000" flip="none" algn="tl"/>
                      </a:blipFill>
                      <a:ln>
                        <a:solidFill>
                          <a:srgbClr val="0066FF"/>
                        </a:solidFill>
                      </a:ln>
                      <a:effectLst/>
                      <a:extLst/>
                    </p:spPr>
                  </p:pic>
                </p:oleObj>
              </mc:Fallback>
            </mc:AlternateContent>
          </a:graphicData>
        </a:graphic>
      </p:graphicFrame>
      <p:sp>
        <p:nvSpPr>
          <p:cNvPr id="25604" name="Text Box 7"/>
          <p:cNvSpPr txBox="1">
            <a:spLocks noChangeArrowheads="1"/>
          </p:cNvSpPr>
          <p:nvPr/>
        </p:nvSpPr>
        <p:spPr bwMode="auto">
          <a:xfrm>
            <a:off x="8590002" y="1341438"/>
            <a:ext cx="553998" cy="5088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defRPr sz="2800" b="1">
                <a:solidFill>
                  <a:srgbClr val="FF6600"/>
                </a:solidFill>
                <a:latin typeface="华文新魏" pitchFamily="2" charset="-122"/>
                <a:ea typeface="华文新魏" pitchFamily="2" charset="-122"/>
              </a:defRPr>
            </a:lvl1pPr>
            <a:lvl2pPr marL="742950" indent="-285750">
              <a:defRPr sz="2800" b="1">
                <a:solidFill>
                  <a:srgbClr val="FF6600"/>
                </a:solidFill>
                <a:latin typeface="华文新魏" pitchFamily="2" charset="-122"/>
                <a:ea typeface="华文新魏" pitchFamily="2" charset="-122"/>
              </a:defRPr>
            </a:lvl2pPr>
            <a:lvl3pPr marL="1143000" indent="-228600">
              <a:defRPr sz="2800" b="1">
                <a:solidFill>
                  <a:srgbClr val="FF6600"/>
                </a:solidFill>
                <a:latin typeface="华文新魏" pitchFamily="2" charset="-122"/>
                <a:ea typeface="华文新魏" pitchFamily="2" charset="-122"/>
              </a:defRPr>
            </a:lvl3pPr>
            <a:lvl4pPr marL="1600200" indent="-228600">
              <a:defRPr sz="2800" b="1">
                <a:solidFill>
                  <a:srgbClr val="FF6600"/>
                </a:solidFill>
                <a:latin typeface="华文新魏" pitchFamily="2" charset="-122"/>
                <a:ea typeface="华文新魏" pitchFamily="2" charset="-122"/>
              </a:defRPr>
            </a:lvl4pPr>
            <a:lvl5pPr marL="2057400" indent="-228600">
              <a:defRPr sz="2800" b="1">
                <a:solidFill>
                  <a:srgbClr val="FF6600"/>
                </a:solidFill>
                <a:latin typeface="华文新魏" pitchFamily="2" charset="-122"/>
                <a:ea typeface="华文新魏" pitchFamily="2" charset="-122"/>
              </a:defRPr>
            </a:lvl5pPr>
            <a:lvl6pPr marL="2514600" indent="-228600" eaLnBrk="0" fontAlgn="base" hangingPunct="0">
              <a:spcBef>
                <a:spcPct val="0"/>
              </a:spcBef>
              <a:spcAft>
                <a:spcPct val="0"/>
              </a:spcAft>
              <a:defRPr sz="2800" b="1">
                <a:solidFill>
                  <a:srgbClr val="FF6600"/>
                </a:solidFill>
                <a:latin typeface="华文新魏" pitchFamily="2" charset="-122"/>
                <a:ea typeface="华文新魏" pitchFamily="2" charset="-122"/>
              </a:defRPr>
            </a:lvl6pPr>
            <a:lvl7pPr marL="2971800" indent="-228600" eaLnBrk="0" fontAlgn="base" hangingPunct="0">
              <a:spcBef>
                <a:spcPct val="0"/>
              </a:spcBef>
              <a:spcAft>
                <a:spcPct val="0"/>
              </a:spcAft>
              <a:defRPr sz="2800" b="1">
                <a:solidFill>
                  <a:srgbClr val="FF6600"/>
                </a:solidFill>
                <a:latin typeface="华文新魏" pitchFamily="2" charset="-122"/>
                <a:ea typeface="华文新魏" pitchFamily="2" charset="-122"/>
              </a:defRPr>
            </a:lvl7pPr>
            <a:lvl8pPr marL="3429000" indent="-228600" eaLnBrk="0" fontAlgn="base" hangingPunct="0">
              <a:spcBef>
                <a:spcPct val="0"/>
              </a:spcBef>
              <a:spcAft>
                <a:spcPct val="0"/>
              </a:spcAft>
              <a:defRPr sz="2800" b="1">
                <a:solidFill>
                  <a:srgbClr val="FF6600"/>
                </a:solidFill>
                <a:latin typeface="华文新魏" pitchFamily="2" charset="-122"/>
                <a:ea typeface="华文新魏" pitchFamily="2" charset="-122"/>
              </a:defRPr>
            </a:lvl8pPr>
            <a:lvl9pPr marL="3886200" indent="-228600" eaLnBrk="0" fontAlgn="base" hangingPunct="0">
              <a:spcBef>
                <a:spcPct val="0"/>
              </a:spcBef>
              <a:spcAft>
                <a:spcPct val="0"/>
              </a:spcAft>
              <a:defRPr sz="2800" b="1">
                <a:solidFill>
                  <a:srgbClr val="FF6600"/>
                </a:solidFill>
                <a:latin typeface="华文新魏" pitchFamily="2" charset="-122"/>
                <a:ea typeface="华文新魏" pitchFamily="2" charset="-122"/>
              </a:defRPr>
            </a:lvl9pPr>
          </a:lstStyle>
          <a:p>
            <a:pPr eaLnBrk="1" hangingPunct="1"/>
            <a:r>
              <a:rPr kumimoji="1" lang="zh-CN" altLang="en-US" sz="2400" b="0" dirty="0">
                <a:solidFill>
                  <a:schemeClr val="tx1"/>
                </a:solidFill>
                <a:latin typeface="Times New Roman" pitchFamily="18" charset="0"/>
                <a:ea typeface="宋体" pitchFamily="2" charset="-122"/>
              </a:rPr>
              <a:t>图 </a:t>
            </a:r>
            <a:r>
              <a:rPr kumimoji="1" lang="en-US" altLang="zh-CN" sz="2400" b="0" dirty="0" smtClean="0">
                <a:solidFill>
                  <a:schemeClr val="tx1"/>
                </a:solidFill>
                <a:latin typeface="Times New Roman" pitchFamily="18" charset="0"/>
                <a:ea typeface="宋体" pitchFamily="2" charset="-122"/>
              </a:rPr>
              <a:t>5-2 </a:t>
            </a:r>
            <a:r>
              <a:rPr kumimoji="1" lang="zh-CN" altLang="en-US" sz="2400" b="0" dirty="0">
                <a:solidFill>
                  <a:schemeClr val="tx1"/>
                </a:solidFill>
                <a:latin typeface="Times New Roman" pitchFamily="18" charset="0"/>
                <a:ea typeface="宋体" pitchFamily="2" charset="-122"/>
              </a:rPr>
              <a:t>请求分页中的地址变换过程 </a:t>
            </a:r>
          </a:p>
        </p:txBody>
      </p:sp>
      <p:sp>
        <p:nvSpPr>
          <p:cNvPr id="2" name="日期占位符 1"/>
          <p:cNvSpPr>
            <a:spLocks noGrp="1"/>
          </p:cNvSpPr>
          <p:nvPr>
            <p:ph type="dt" sz="half" idx="10"/>
          </p:nvPr>
        </p:nvSpPr>
        <p:spPr/>
        <p:txBody>
          <a:bodyPr/>
          <a:lstStyle/>
          <a:p>
            <a:pPr>
              <a:defRPr/>
            </a:pPr>
            <a:fld id="{63FE45C5-CED4-491F-A8AF-659D2B6AE385}" type="datetime8">
              <a:rPr lang="zh-CN" altLang="en-US" smtClean="0"/>
              <a:t>2022年4月27日8时50分</a:t>
            </a:fld>
            <a:endParaRPr lang="en-US" altLang="zh-CN"/>
          </a:p>
        </p:txBody>
      </p:sp>
      <p:sp>
        <p:nvSpPr>
          <p:cNvPr id="7" name="页脚占位符 6"/>
          <p:cNvSpPr>
            <a:spLocks noGrp="1"/>
          </p:cNvSpPr>
          <p:nvPr>
            <p:ph type="ftr" sz="quarter" idx="11"/>
          </p:nvPr>
        </p:nvSpPr>
        <p:spPr>
          <a:xfrm>
            <a:off x="6248400" y="6517853"/>
            <a:ext cx="2895600" cy="340147"/>
          </a:xfrm>
        </p:spPr>
        <p:txBody>
          <a:bodyPr/>
          <a:lstStyle/>
          <a:p>
            <a:pPr>
              <a:defRPr/>
            </a:pPr>
            <a:r>
              <a:rPr lang="zh-CN" altLang="en-US" dirty="0" smtClean="0"/>
              <a:t>郝振明</a:t>
            </a:r>
            <a:endParaRPr lang="en-US" altLang="zh-CN" dirty="0"/>
          </a:p>
        </p:txBody>
      </p:sp>
      <p:sp>
        <p:nvSpPr>
          <p:cNvPr id="3" name="矩形 2"/>
          <p:cNvSpPr/>
          <p:nvPr/>
        </p:nvSpPr>
        <p:spPr bwMode="auto">
          <a:xfrm>
            <a:off x="4139952" y="188640"/>
            <a:ext cx="3816424" cy="6408712"/>
          </a:xfrm>
          <a:prstGeom prst="rect">
            <a:avLst/>
          </a:prstGeom>
          <a:noFill/>
          <a:ln w="19050" cap="flat" cmpd="sng" algn="ctr">
            <a:solidFill>
              <a:srgbClr val="F56F39"/>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800" b="1" i="0" u="none" strike="noStrike" cap="none" normalizeH="0" baseline="0" smtClean="0">
              <a:ln>
                <a:noFill/>
              </a:ln>
              <a:solidFill>
                <a:srgbClr val="FF6600"/>
              </a:solidFill>
              <a:effectLst/>
              <a:latin typeface="华文新魏" pitchFamily="2" charset="-122"/>
              <a:ea typeface="华文新魏" pitchFamily="2" charset="-122"/>
            </a:endParaRPr>
          </a:p>
        </p:txBody>
      </p:sp>
      <mc:AlternateContent xmlns:mc="http://schemas.openxmlformats.org/markup-compatibility/2006">
        <mc:Choice xmlns:p14="http://schemas.microsoft.com/office/powerpoint/2010/main" Requires="p14">
          <p:contentPart p14:bwMode="auto" r:id="rId6">
            <p14:nvContentPartPr>
              <p14:cNvPr id="4" name="墨迹 3"/>
              <p14:cNvContentPartPr/>
              <p14:nvPr/>
            </p14:nvContentPartPr>
            <p14:xfrm>
              <a:off x="6244692" y="1193172"/>
              <a:ext cx="446400" cy="45360"/>
            </p14:xfrm>
          </p:contentPart>
        </mc:Choice>
        <mc:Fallback>
          <p:pic>
            <p:nvPicPr>
              <p:cNvPr id="4" name="墨迹 3"/>
              <p:cNvPicPr/>
              <p:nvPr/>
            </p:nvPicPr>
            <p:blipFill>
              <a:blip r:embed="rId7"/>
              <a:stretch>
                <a:fillRect/>
              </a:stretch>
            </p:blipFill>
            <p:spPr>
              <a:xfrm>
                <a:off x="6196812" y="1097052"/>
                <a:ext cx="542160" cy="2376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墨迹 7"/>
              <p14:cNvContentPartPr/>
              <p14:nvPr/>
            </p14:nvContentPartPr>
            <p14:xfrm>
              <a:off x="7570932" y="1273092"/>
              <a:ext cx="190800" cy="2119904"/>
            </p14:xfrm>
          </p:contentPart>
        </mc:Choice>
        <mc:Fallback>
          <p:pic>
            <p:nvPicPr>
              <p:cNvPr id="8" name="墨迹 7"/>
              <p:cNvPicPr/>
              <p:nvPr/>
            </p:nvPicPr>
            <p:blipFill>
              <a:blip r:embed="rId9"/>
              <a:stretch>
                <a:fillRect/>
              </a:stretch>
            </p:blipFill>
            <p:spPr>
              <a:xfrm>
                <a:off x="7546857" y="1248974"/>
                <a:ext cx="238949" cy="2160941"/>
              </a:xfrm>
              <a:prstGeom prst="rect">
                <a:avLst/>
              </a:prstGeom>
            </p:spPr>
          </p:pic>
        </mc:Fallback>
      </mc:AlternateContent>
      <p:cxnSp>
        <p:nvCxnSpPr>
          <p:cNvPr id="16" name="直接箭头连接符 15"/>
          <p:cNvCxnSpPr/>
          <p:nvPr/>
        </p:nvCxnSpPr>
        <p:spPr bwMode="auto">
          <a:xfrm>
            <a:off x="6372200" y="3068960"/>
            <a:ext cx="864096" cy="0"/>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18" name="直接箭头连接符 17"/>
          <p:cNvCxnSpPr/>
          <p:nvPr/>
        </p:nvCxnSpPr>
        <p:spPr bwMode="auto">
          <a:xfrm flipH="1">
            <a:off x="6154164" y="3645024"/>
            <a:ext cx="1512168" cy="0"/>
          </a:xfrm>
          <a:prstGeom prst="straightConnector1">
            <a:avLst/>
          </a:prstGeom>
          <a:solidFill>
            <a:schemeClr val="accent1"/>
          </a:solidFill>
          <a:ln w="19050" cap="flat" cmpd="sng" algn="ctr">
            <a:solidFill>
              <a:srgbClr val="0066FF"/>
            </a:solidFill>
            <a:prstDash val="solid"/>
            <a:miter lim="800000"/>
            <a:headEnd type="none" w="med" len="med"/>
            <a:tailEnd type="arrow"/>
          </a:ln>
          <a:effectLst/>
        </p:spPr>
      </p:cxnSp>
      <mc:AlternateContent xmlns:mc="http://schemas.openxmlformats.org/markup-compatibility/2006">
        <mc:Choice xmlns:p14="http://schemas.microsoft.com/office/powerpoint/2010/main" Requires="p14">
          <p:contentPart p14:bwMode="auto" r:id="rId10">
            <p14:nvContentPartPr>
              <p14:cNvPr id="25" name="墨迹 24"/>
              <p14:cNvContentPartPr/>
              <p14:nvPr/>
            </p14:nvContentPartPr>
            <p14:xfrm>
              <a:off x="6255852" y="1159692"/>
              <a:ext cx="981720" cy="156600"/>
            </p14:xfrm>
          </p:contentPart>
        </mc:Choice>
        <mc:Fallback>
          <p:pic>
            <p:nvPicPr>
              <p:cNvPr id="25" name="墨迹 24"/>
              <p:cNvPicPr/>
              <p:nvPr/>
            </p:nvPicPr>
            <p:blipFill>
              <a:blip r:embed="rId11"/>
              <a:stretch>
                <a:fillRect/>
              </a:stretch>
            </p:blipFill>
            <p:spPr>
              <a:xfrm>
                <a:off x="6231732" y="1135572"/>
                <a:ext cx="1029960" cy="204840"/>
              </a:xfrm>
              <a:prstGeom prst="rect">
                <a:avLst/>
              </a:prstGeom>
            </p:spPr>
          </p:pic>
        </mc:Fallback>
      </mc:AlternateContent>
    </p:spTree>
  </p:cSld>
  <p:clrMapOvr>
    <a:masterClrMapping/>
  </p:clrMapOvr>
  <p:transition>
    <p:pull dir="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a:xfrm>
            <a:off x="301625" y="228600"/>
            <a:ext cx="8540750" cy="342900"/>
          </a:xfrm>
        </p:spPr>
        <p:txBody>
          <a:bodyPr/>
          <a:lstStyle/>
          <a:p>
            <a:pPr algn="l"/>
            <a:r>
              <a:rPr lang="en-US" altLang="zh-CN" sz="2800" b="0" dirty="0" smtClean="0">
                <a:latin typeface="黑体" pitchFamily="2" charset="-122"/>
                <a:ea typeface="黑体" pitchFamily="2" charset="-122"/>
              </a:rPr>
              <a:t>   5.2.2  </a:t>
            </a:r>
            <a:r>
              <a:rPr lang="zh-CN" altLang="en-US" sz="2800" b="0" dirty="0">
                <a:latin typeface="黑体" pitchFamily="2" charset="-122"/>
                <a:ea typeface="黑体" pitchFamily="2" charset="-122"/>
              </a:rPr>
              <a:t>请求分页中的内存分</a:t>
            </a:r>
            <a:r>
              <a:rPr lang="zh-CN" altLang="en-US" sz="2800" b="0" dirty="0" smtClean="0">
                <a:latin typeface="黑体" pitchFamily="2" charset="-122"/>
                <a:ea typeface="黑体" pitchFamily="2" charset="-122"/>
              </a:rPr>
              <a:t>配  （</a:t>
            </a:r>
            <a:r>
              <a:rPr lang="en-US" altLang="zh-CN" sz="2800" b="0" dirty="0" smtClean="0">
                <a:latin typeface="黑体" pitchFamily="2" charset="-122"/>
                <a:ea typeface="黑体" pitchFamily="2" charset="-122"/>
              </a:rPr>
              <a:t>+</a:t>
            </a:r>
            <a:r>
              <a:rPr lang="zh-CN" altLang="en-US" sz="2800" b="0" dirty="0" smtClean="0">
                <a:latin typeface="黑体" pitchFamily="2" charset="-122"/>
                <a:ea typeface="黑体" pitchFamily="2" charset="-122"/>
              </a:rPr>
              <a:t>快）</a:t>
            </a:r>
            <a:endParaRPr lang="zh-CN" altLang="en-US" dirty="0" smtClean="0"/>
          </a:p>
        </p:txBody>
      </p:sp>
      <p:sp>
        <p:nvSpPr>
          <p:cNvPr id="2" name="日期占位符 1"/>
          <p:cNvSpPr>
            <a:spLocks noGrp="1"/>
          </p:cNvSpPr>
          <p:nvPr>
            <p:ph type="dt" sz="half" idx="10"/>
          </p:nvPr>
        </p:nvSpPr>
        <p:spPr/>
        <p:txBody>
          <a:bodyPr/>
          <a:lstStyle/>
          <a:p>
            <a:pPr>
              <a:defRPr/>
            </a:pPr>
            <a:fld id="{966EB8C9-BC96-4893-A3CB-D5914632B588}" type="datetime8">
              <a:rPr lang="zh-CN" altLang="en-US" smtClean="0"/>
              <a:t>2022年4月27日8时50分</a:t>
            </a:fld>
            <a:endParaRPr lang="en-US" altLang="zh-CN" dirty="0"/>
          </a:p>
        </p:txBody>
      </p:sp>
      <p:sp>
        <p:nvSpPr>
          <p:cNvPr id="7" name="页脚占位符 6"/>
          <p:cNvSpPr>
            <a:spLocks noGrp="1"/>
          </p:cNvSpPr>
          <p:nvPr>
            <p:ph type="ftr" sz="quarter" idx="11"/>
          </p:nvPr>
        </p:nvSpPr>
        <p:spPr/>
        <p:txBody>
          <a:bodyPr/>
          <a:lstStyle/>
          <a:p>
            <a:pPr>
              <a:defRPr/>
            </a:pPr>
            <a:r>
              <a:rPr lang="zh-CN" altLang="en-US" smtClean="0"/>
              <a:t>郝振明</a:t>
            </a:r>
            <a:endParaRPr lang="en-US" altLang="zh-CN" dirty="0"/>
          </a:p>
        </p:txBody>
      </p:sp>
      <p:sp>
        <p:nvSpPr>
          <p:cNvPr id="5" name="Rectangle 2"/>
          <p:cNvSpPr>
            <a:spLocks noGrp="1" noChangeArrowheads="1"/>
          </p:cNvSpPr>
          <p:nvPr/>
        </p:nvSpPr>
        <p:spPr bwMode="auto">
          <a:xfrm>
            <a:off x="468313" y="656430"/>
            <a:ext cx="8207375" cy="60129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lnSpc>
                <a:spcPct val="130000"/>
              </a:lnSpc>
              <a:spcBef>
                <a:spcPct val="0"/>
              </a:spcBef>
              <a:spcAft>
                <a:spcPct val="0"/>
              </a:spcAft>
              <a:defRPr sz="2400">
                <a:solidFill>
                  <a:schemeClr val="tx2"/>
                </a:solidFill>
                <a:latin typeface="+mj-lt"/>
                <a:ea typeface="+mj-ea"/>
                <a:cs typeface="+mj-cs"/>
              </a:defRPr>
            </a:lvl1pPr>
            <a:lvl2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2pPr>
            <a:lvl3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3pPr>
            <a:lvl4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4pPr>
            <a:lvl5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9pPr>
          </a:lstStyle>
          <a:p>
            <a:pPr marL="0" marR="0" lvl="0" indent="0" algn="l" defTabSz="914400" rtl="0" eaLnBrk="1" fontAlgn="base" latinLnBrk="0" hangingPunct="1">
              <a:lnSpc>
                <a:spcPct val="114000"/>
              </a:lnSpc>
              <a:spcBef>
                <a:spcPct val="0"/>
              </a:spcBef>
              <a:spcAft>
                <a:spcPct val="0"/>
              </a:spcAft>
              <a:buClrTx/>
              <a:buSzTx/>
              <a:buFontTx/>
              <a:buNone/>
              <a:tabLst/>
              <a:defRPr/>
            </a:pPr>
            <a:r>
              <a:rPr kumimoji="0" lang="zh-CN" altLang="en-US" sz="2400" b="0" i="0" u="none" strike="noStrike" kern="0" cap="none" spc="0" normalizeH="0" baseline="0" noProof="0" dirty="0">
                <a:ln>
                  <a:noFill/>
                </a:ln>
                <a:solidFill>
                  <a:schemeClr val="tx1"/>
                </a:solidFill>
                <a:effectLst/>
                <a:uLnTx/>
                <a:uFillTx/>
                <a:latin typeface="黑体" pitchFamily="2" charset="-122"/>
                <a:ea typeface="黑体" pitchFamily="2" charset="-122"/>
                <a:cs typeface="+mj-cs"/>
              </a:rPr>
              <a:t>　　</a:t>
            </a:r>
            <a:r>
              <a:rPr kumimoji="0" lang="en-US" altLang="zh-CN" sz="2400" b="0" i="0" u="none" strike="noStrike" kern="0" cap="none" spc="0" normalizeH="0" baseline="0" noProof="0" dirty="0">
                <a:ln>
                  <a:noFill/>
                </a:ln>
                <a:solidFill>
                  <a:schemeClr val="tx1"/>
                </a:solidFill>
                <a:effectLst/>
                <a:uLnTx/>
                <a:uFillTx/>
                <a:latin typeface="黑体" pitchFamily="2" charset="-122"/>
                <a:ea typeface="黑体" pitchFamily="2" charset="-122"/>
                <a:cs typeface="+mj-cs"/>
              </a:rPr>
              <a:t>1. </a:t>
            </a:r>
            <a:r>
              <a:rPr kumimoji="0" lang="zh-CN" altLang="en-US" sz="2400" b="0" i="0" u="none" strike="noStrike" kern="0" cap="none" spc="0" normalizeH="0" baseline="0" noProof="0" dirty="0">
                <a:ln>
                  <a:noFill/>
                </a:ln>
                <a:solidFill>
                  <a:schemeClr val="tx1"/>
                </a:solidFill>
                <a:effectLst/>
                <a:uLnTx/>
                <a:uFillTx/>
                <a:latin typeface="黑体" pitchFamily="2" charset="-122"/>
                <a:ea typeface="黑体" pitchFamily="2" charset="-122"/>
                <a:cs typeface="+mj-cs"/>
              </a:rPr>
              <a:t>最小物理块数的确定</a:t>
            </a:r>
            <a:br>
              <a:rPr kumimoji="0" lang="zh-CN" altLang="en-US" sz="2400" b="0" i="0" u="none" strike="noStrike" kern="0" cap="none" spc="0" normalizeH="0" baseline="0" noProof="0" dirty="0">
                <a:ln>
                  <a:noFill/>
                </a:ln>
                <a:solidFill>
                  <a:schemeClr val="tx1"/>
                </a:solidFill>
                <a:effectLst/>
                <a:uLnTx/>
                <a:uFillTx/>
                <a:latin typeface="黑体" pitchFamily="2" charset="-122"/>
                <a:ea typeface="黑体" pitchFamily="2" charset="-122"/>
                <a:cs typeface="+mj-cs"/>
              </a:rPr>
            </a:br>
            <a:r>
              <a:rPr kumimoji="0" lang="zh-CN" altLang="en-US" sz="2400" b="0" i="0" u="none" strike="noStrike" kern="0" cap="none" spc="0" normalizeH="0" baseline="0" noProof="0" dirty="0">
                <a:ln>
                  <a:noFill/>
                </a:ln>
                <a:solidFill>
                  <a:schemeClr val="tx1"/>
                </a:solidFill>
                <a:effectLst/>
                <a:uLnTx/>
                <a:uFillTx/>
                <a:latin typeface="黑体" pitchFamily="2" charset="-122"/>
                <a:ea typeface="黑体" pitchFamily="2" charset="-122"/>
                <a:cs typeface="+mj-cs"/>
              </a:rPr>
              <a:t>　　</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一个显而易见的事实是，随着为每个进程所分配的</a:t>
            </a:r>
            <a:r>
              <a:rPr kumimoji="0" lang="zh-CN" altLang="en-US" sz="2400" b="0" i="0" u="sng" strike="noStrike" kern="0" cap="none" spc="0" normalizeH="0" baseline="0" noProof="0" dirty="0">
                <a:ln>
                  <a:noFill/>
                </a:ln>
                <a:solidFill>
                  <a:schemeClr val="tx1"/>
                </a:solidFill>
                <a:effectLst/>
                <a:uLnTx/>
                <a:uFillTx/>
                <a:latin typeface="Times New Roman"/>
                <a:ea typeface="宋体"/>
                <a:cs typeface="+mj-cs"/>
              </a:rPr>
              <a:t>物理块的减少</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，将使进程在执行中的</a:t>
            </a:r>
            <a:r>
              <a:rPr kumimoji="0" lang="zh-CN" altLang="en-US" sz="2400" b="0" i="0" u="none" strike="noStrike" kern="0" cap="none" spc="0" normalizeH="0" baseline="0" noProof="0" dirty="0">
                <a:ln>
                  <a:noFill/>
                </a:ln>
                <a:effectLst/>
                <a:uLnTx/>
                <a:uFillTx/>
                <a:latin typeface="Times New Roman"/>
                <a:ea typeface="宋体"/>
                <a:cs typeface="+mj-cs"/>
              </a:rPr>
              <a:t>缺页率上升</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，从而会降低进程的执行速度</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a:t>
            </a:r>
            <a:endPar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endParaRPr>
          </a:p>
          <a:p>
            <a:pPr marL="0" marR="0" lvl="0" indent="0" algn="l" defTabSz="914400" rtl="0" eaLnBrk="1" fontAlgn="base" latinLnBrk="0" hangingPunct="1">
              <a:lnSpc>
                <a:spcPct val="114000"/>
              </a:lnSpc>
              <a:spcBef>
                <a:spcPct val="0"/>
              </a:spcBef>
              <a:spcAft>
                <a:spcPct val="0"/>
              </a:spcAft>
              <a:buClrTx/>
              <a:buSzTx/>
              <a:buFontTx/>
              <a:buNone/>
              <a:tabLst/>
              <a:defRPr/>
            </a:pPr>
            <a:r>
              <a:rPr lang="en-US" altLang="zh-CN" b="0" kern="0" dirty="0">
                <a:solidFill>
                  <a:schemeClr val="tx1"/>
                </a:solidFill>
                <a:latin typeface="Times New Roman"/>
                <a:ea typeface="宋体"/>
              </a:rPr>
              <a:t> </a:t>
            </a:r>
            <a:r>
              <a:rPr lang="en-US" altLang="zh-CN" b="0" kern="0" dirty="0" smtClean="0">
                <a:solidFill>
                  <a:schemeClr val="tx1"/>
                </a:solidFill>
                <a:latin typeface="Times New Roman"/>
                <a:ea typeface="宋体"/>
              </a:rPr>
              <a:t>       </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为</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使进程能有效地工作，应为它</a:t>
            </a:r>
            <a:r>
              <a:rPr kumimoji="0" lang="zh-CN" altLang="en-US" sz="2400" b="0" i="0" u="sng" strike="noStrike" kern="0" cap="none" spc="0" normalizeH="0" baseline="0" noProof="0" dirty="0">
                <a:ln>
                  <a:noFill/>
                </a:ln>
                <a:solidFill>
                  <a:schemeClr val="tx1"/>
                </a:solidFill>
                <a:effectLst/>
                <a:uLnTx/>
                <a:uFillTx/>
                <a:latin typeface="Times New Roman"/>
                <a:ea typeface="宋体"/>
                <a:cs typeface="+mj-cs"/>
              </a:rPr>
              <a:t>分配一定数目的物理块</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，但这并不是最小物理块数的概念</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a:t>
            </a:r>
            <a:endPar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endParaRPr>
          </a:p>
          <a:p>
            <a:pPr lvl="0" eaLnBrk="1" hangingPunct="1">
              <a:lnSpc>
                <a:spcPct val="114000"/>
              </a:lnSpc>
            </a:pPr>
            <a:r>
              <a:rPr lang="zh-CN" altLang="en-US" b="0" kern="0" dirty="0" smtClean="0">
                <a:solidFill>
                  <a:schemeClr val="tx1"/>
                </a:solidFill>
                <a:latin typeface="黑体" pitchFamily="2" charset="-122"/>
                <a:ea typeface="黑体" pitchFamily="2" charset="-122"/>
              </a:rPr>
              <a:t>    </a:t>
            </a:r>
            <a:r>
              <a:rPr lang="zh-CN" altLang="en-US" b="0" kern="0" dirty="0" smtClean="0">
                <a:latin typeface="黑体" pitchFamily="2" charset="-122"/>
                <a:ea typeface="黑体" pitchFamily="2" charset="-122"/>
              </a:rPr>
              <a:t>最</a:t>
            </a:r>
            <a:r>
              <a:rPr lang="zh-CN" altLang="en-US" b="0" kern="0" dirty="0">
                <a:latin typeface="黑体" pitchFamily="2" charset="-122"/>
                <a:ea typeface="黑体" pitchFamily="2" charset="-122"/>
              </a:rPr>
              <a:t>小物理块</a:t>
            </a:r>
            <a:r>
              <a:rPr lang="zh-CN" altLang="en-US" b="0" kern="0" dirty="0" smtClean="0">
                <a:latin typeface="黑体" pitchFamily="2" charset="-122"/>
                <a:ea typeface="黑体" pitchFamily="2" charset="-122"/>
              </a:rPr>
              <a:t>数</a:t>
            </a:r>
            <a:r>
              <a:rPr lang="zh-CN" altLang="en-US" b="0" kern="0" dirty="0" smtClean="0">
                <a:solidFill>
                  <a:schemeClr val="tx1"/>
                </a:solidFill>
                <a:latin typeface="黑体" pitchFamily="2" charset="-122"/>
                <a:ea typeface="黑体" pitchFamily="2" charset="-122"/>
              </a:rPr>
              <a:t>：</a:t>
            </a:r>
            <a:r>
              <a:rPr kumimoji="1" lang="zh-CN" altLang="en-US" b="0" dirty="0" smtClean="0">
                <a:solidFill>
                  <a:schemeClr val="tx1"/>
                </a:solidFill>
                <a:latin typeface="Times New Roman" pitchFamily="18" charset="0"/>
                <a:ea typeface="宋体" pitchFamily="2" charset="-122"/>
              </a:rPr>
              <a:t>是</a:t>
            </a:r>
            <a:r>
              <a:rPr kumimoji="1" lang="zh-CN" altLang="en-US" b="0" dirty="0">
                <a:solidFill>
                  <a:schemeClr val="tx1"/>
                </a:solidFill>
                <a:latin typeface="Times New Roman" pitchFamily="18" charset="0"/>
                <a:ea typeface="宋体" pitchFamily="2" charset="-122"/>
              </a:rPr>
              <a:t>指能保证进程</a:t>
            </a:r>
            <a:r>
              <a:rPr kumimoji="1" lang="zh-CN" altLang="en-US" b="0" u="sng" dirty="0">
                <a:solidFill>
                  <a:schemeClr val="tx1"/>
                </a:solidFill>
                <a:latin typeface="Times New Roman" pitchFamily="18" charset="0"/>
                <a:ea typeface="宋体" pitchFamily="2" charset="-122"/>
              </a:rPr>
              <a:t>正常运行所需的最小物理块数</a:t>
            </a:r>
            <a:r>
              <a:rPr kumimoji="1" lang="zh-CN" altLang="en-US" b="0" dirty="0" smtClean="0">
                <a:solidFill>
                  <a:schemeClr val="tx1"/>
                </a:solidFill>
                <a:latin typeface="Times New Roman" pitchFamily="18" charset="0"/>
                <a:ea typeface="宋体" pitchFamily="2" charset="-122"/>
              </a:rPr>
              <a:t>。</a:t>
            </a:r>
            <a:r>
              <a:rPr kumimoji="1" lang="zh-CN" altLang="en-US" b="0" dirty="0">
                <a:solidFill>
                  <a:schemeClr val="tx1"/>
                </a:solidFill>
                <a:latin typeface="Times New Roman" pitchFamily="18" charset="0"/>
                <a:ea typeface="宋体" pitchFamily="2" charset="-122"/>
              </a:rPr>
              <a:t>当系统为进程分配的物理块数</a:t>
            </a:r>
            <a:r>
              <a:rPr kumimoji="1" lang="zh-CN" altLang="en-US" b="0" u="sng" dirty="0">
                <a:solidFill>
                  <a:schemeClr val="tx1"/>
                </a:solidFill>
                <a:latin typeface="Times New Roman" pitchFamily="18" charset="0"/>
                <a:ea typeface="宋体" pitchFamily="2" charset="-122"/>
              </a:rPr>
              <a:t>少于此值时，进程将无法运行</a:t>
            </a:r>
            <a:r>
              <a:rPr kumimoji="1" lang="zh-CN" altLang="en-US" b="0" dirty="0" smtClean="0">
                <a:solidFill>
                  <a:schemeClr val="tx1"/>
                </a:solidFill>
                <a:latin typeface="Times New Roman" pitchFamily="18" charset="0"/>
                <a:ea typeface="宋体" pitchFamily="2" charset="-122"/>
              </a:rPr>
              <a:t>。</a:t>
            </a:r>
            <a:endParaRPr kumimoji="1" lang="en-US" altLang="zh-CN" b="0" dirty="0" smtClean="0">
              <a:solidFill>
                <a:schemeClr val="tx1"/>
              </a:solidFill>
              <a:latin typeface="Times New Roman" pitchFamily="18" charset="0"/>
              <a:ea typeface="宋体" pitchFamily="2" charset="-122"/>
            </a:endParaRPr>
          </a:p>
          <a:p>
            <a:pPr lvl="0" eaLnBrk="1" hangingPunct="1">
              <a:lnSpc>
                <a:spcPct val="114000"/>
              </a:lnSpc>
            </a:pPr>
            <a:r>
              <a:rPr kumimoji="1" lang="zh-CN" altLang="en-US" b="0" dirty="0" smtClean="0">
                <a:solidFill>
                  <a:schemeClr val="tx1"/>
                </a:solidFill>
                <a:latin typeface="Times New Roman" pitchFamily="18" charset="0"/>
                <a:ea typeface="宋体" pitchFamily="2" charset="-122"/>
              </a:rPr>
              <a:t>        与</a:t>
            </a:r>
            <a:r>
              <a:rPr kumimoji="1" lang="zh-CN" altLang="en-US" b="0" dirty="0">
                <a:solidFill>
                  <a:schemeClr val="tx1"/>
                </a:solidFill>
                <a:latin typeface="Times New Roman" pitchFamily="18" charset="0"/>
                <a:ea typeface="宋体" pitchFamily="2" charset="-122"/>
              </a:rPr>
              <a:t>计算机的硬件结构有关，取决于指令的格式、 功能和寻址方式</a:t>
            </a:r>
            <a:r>
              <a:rPr kumimoji="1" lang="zh-CN" altLang="en-US" b="0" dirty="0" smtClean="0">
                <a:solidFill>
                  <a:schemeClr val="tx1"/>
                </a:solidFill>
                <a:latin typeface="Times New Roman" pitchFamily="18" charset="0"/>
                <a:ea typeface="宋体" pitchFamily="2" charset="-122"/>
              </a:rPr>
              <a:t>。</a:t>
            </a:r>
            <a:r>
              <a:rPr kumimoji="1" lang="zh-CN" altLang="en-US" b="0" dirty="0">
                <a:solidFill>
                  <a:schemeClr val="tx1"/>
                </a:solidFill>
                <a:latin typeface="Times New Roman" pitchFamily="18" charset="0"/>
                <a:ea typeface="宋体" pitchFamily="2" charset="-122"/>
              </a:rPr>
              <a:t>若是</a:t>
            </a:r>
            <a:r>
              <a:rPr kumimoji="1" lang="zh-CN" altLang="en-US" b="0" u="sng" dirty="0">
                <a:solidFill>
                  <a:schemeClr val="tx1"/>
                </a:solidFill>
                <a:latin typeface="Times New Roman" pitchFamily="18" charset="0"/>
                <a:ea typeface="宋体" pitchFamily="2" charset="-122"/>
              </a:rPr>
              <a:t>单地址指令且采用直接寻址方式，则所需的最少物理块数为</a:t>
            </a:r>
            <a:r>
              <a:rPr kumimoji="1" lang="en-US" altLang="zh-CN" b="0" u="sng" dirty="0">
                <a:solidFill>
                  <a:schemeClr val="tx1"/>
                </a:solidFill>
                <a:latin typeface="Times New Roman" pitchFamily="18" charset="0"/>
                <a:ea typeface="宋体" pitchFamily="2" charset="-122"/>
              </a:rPr>
              <a:t>2</a:t>
            </a:r>
            <a:r>
              <a:rPr kumimoji="1" lang="zh-CN" altLang="en-US" b="0" dirty="0">
                <a:solidFill>
                  <a:schemeClr val="tx1"/>
                </a:solidFill>
                <a:latin typeface="Times New Roman" pitchFamily="18" charset="0"/>
                <a:ea typeface="宋体" pitchFamily="2" charset="-122"/>
              </a:rPr>
              <a:t>。其中，一块是用于存放指令的页面，另一块则是用于存放数据的页面</a:t>
            </a:r>
            <a:r>
              <a:rPr kumimoji="1" lang="zh-CN" altLang="en-US" b="0" dirty="0" smtClean="0">
                <a:solidFill>
                  <a:schemeClr val="tx1"/>
                </a:solidFill>
                <a:latin typeface="Times New Roman" pitchFamily="18" charset="0"/>
                <a:ea typeface="宋体" pitchFamily="2" charset="-122"/>
              </a:rPr>
              <a:t>。</a:t>
            </a:r>
            <a:r>
              <a:rPr kumimoji="1" lang="zh-CN" altLang="en-US" b="0" dirty="0">
                <a:solidFill>
                  <a:schemeClr val="tx1"/>
                </a:solidFill>
                <a:latin typeface="Times New Roman" pitchFamily="18" charset="0"/>
                <a:ea typeface="宋体" pitchFamily="2" charset="-122"/>
              </a:rPr>
              <a:t>间接寻址时，则至少要求有三个物理块。</a:t>
            </a:r>
            <a:endParaRPr kumimoji="0" lang="zh-CN" altLang="en-US" sz="2400" b="0" i="0" u="none" strike="noStrike" kern="0" cap="none" spc="0" normalizeH="0" baseline="0" noProof="0" dirty="0">
              <a:ln>
                <a:noFill/>
              </a:ln>
              <a:solidFill>
                <a:schemeClr val="tx1"/>
              </a:solidFill>
              <a:effectLst/>
              <a:uLnTx/>
              <a:uFillTx/>
              <a:latin typeface="Times New Roman"/>
              <a:ea typeface="宋体"/>
              <a:cs typeface="+mj-cs"/>
            </a:endParaRPr>
          </a:p>
        </p:txBody>
      </p:sp>
    </p:spTree>
    <p:extLst>
      <p:ext uri="{BB962C8B-B14F-4D97-AF65-F5344CB8AC3E}">
        <p14:creationId xmlns:p14="http://schemas.microsoft.com/office/powerpoint/2010/main" val="2707197625"/>
      </p:ext>
    </p:extLst>
  </p:cSld>
  <p:clrMapOvr>
    <a:masterClrMapping/>
  </p:clrMapOvr>
  <p:transition>
    <p:pull dir="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Text Box 5"/>
          <p:cNvSpPr txBox="1">
            <a:spLocks noChangeArrowheads="1"/>
          </p:cNvSpPr>
          <p:nvPr/>
        </p:nvSpPr>
        <p:spPr bwMode="auto">
          <a:xfrm>
            <a:off x="363240" y="692696"/>
            <a:ext cx="8305800" cy="5860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rgbClr val="FF6600"/>
                </a:solidFill>
                <a:latin typeface="华文新魏" pitchFamily="2" charset="-122"/>
                <a:ea typeface="华文新魏" pitchFamily="2" charset="-122"/>
              </a:defRPr>
            </a:lvl1pPr>
            <a:lvl2pPr marL="742950" indent="-285750">
              <a:defRPr sz="2800" b="1">
                <a:solidFill>
                  <a:srgbClr val="FF6600"/>
                </a:solidFill>
                <a:latin typeface="华文新魏" pitchFamily="2" charset="-122"/>
                <a:ea typeface="华文新魏" pitchFamily="2" charset="-122"/>
              </a:defRPr>
            </a:lvl2pPr>
            <a:lvl3pPr marL="1143000" indent="-228600">
              <a:defRPr sz="2800" b="1">
                <a:solidFill>
                  <a:srgbClr val="FF6600"/>
                </a:solidFill>
                <a:latin typeface="华文新魏" pitchFamily="2" charset="-122"/>
                <a:ea typeface="华文新魏" pitchFamily="2" charset="-122"/>
              </a:defRPr>
            </a:lvl3pPr>
            <a:lvl4pPr marL="1600200" indent="-228600">
              <a:defRPr sz="2800" b="1">
                <a:solidFill>
                  <a:srgbClr val="FF6600"/>
                </a:solidFill>
                <a:latin typeface="华文新魏" pitchFamily="2" charset="-122"/>
                <a:ea typeface="华文新魏" pitchFamily="2" charset="-122"/>
              </a:defRPr>
            </a:lvl4pPr>
            <a:lvl5pPr marL="2057400" indent="-228600">
              <a:defRPr sz="2800" b="1">
                <a:solidFill>
                  <a:srgbClr val="FF6600"/>
                </a:solidFill>
                <a:latin typeface="华文新魏" pitchFamily="2" charset="-122"/>
                <a:ea typeface="华文新魏" pitchFamily="2" charset="-122"/>
              </a:defRPr>
            </a:lvl5pPr>
            <a:lvl6pPr marL="2514600" indent="-228600" eaLnBrk="0" fontAlgn="base" hangingPunct="0">
              <a:spcBef>
                <a:spcPct val="0"/>
              </a:spcBef>
              <a:spcAft>
                <a:spcPct val="0"/>
              </a:spcAft>
              <a:defRPr sz="2800" b="1">
                <a:solidFill>
                  <a:srgbClr val="FF6600"/>
                </a:solidFill>
                <a:latin typeface="华文新魏" pitchFamily="2" charset="-122"/>
                <a:ea typeface="华文新魏" pitchFamily="2" charset="-122"/>
              </a:defRPr>
            </a:lvl6pPr>
            <a:lvl7pPr marL="2971800" indent="-228600" eaLnBrk="0" fontAlgn="base" hangingPunct="0">
              <a:spcBef>
                <a:spcPct val="0"/>
              </a:spcBef>
              <a:spcAft>
                <a:spcPct val="0"/>
              </a:spcAft>
              <a:defRPr sz="2800" b="1">
                <a:solidFill>
                  <a:srgbClr val="FF6600"/>
                </a:solidFill>
                <a:latin typeface="华文新魏" pitchFamily="2" charset="-122"/>
                <a:ea typeface="华文新魏" pitchFamily="2" charset="-122"/>
              </a:defRPr>
            </a:lvl7pPr>
            <a:lvl8pPr marL="3429000" indent="-228600" eaLnBrk="0" fontAlgn="base" hangingPunct="0">
              <a:spcBef>
                <a:spcPct val="0"/>
              </a:spcBef>
              <a:spcAft>
                <a:spcPct val="0"/>
              </a:spcAft>
              <a:defRPr sz="2800" b="1">
                <a:solidFill>
                  <a:srgbClr val="FF6600"/>
                </a:solidFill>
                <a:latin typeface="华文新魏" pitchFamily="2" charset="-122"/>
                <a:ea typeface="华文新魏" pitchFamily="2" charset="-122"/>
              </a:defRPr>
            </a:lvl8pPr>
            <a:lvl9pPr marL="3886200" indent="-228600" eaLnBrk="0" fontAlgn="base" hangingPunct="0">
              <a:spcBef>
                <a:spcPct val="0"/>
              </a:spcBef>
              <a:spcAft>
                <a:spcPct val="0"/>
              </a:spcAft>
              <a:defRPr sz="2800" b="1">
                <a:solidFill>
                  <a:srgbClr val="FF6600"/>
                </a:solidFill>
                <a:latin typeface="华文新魏" pitchFamily="2" charset="-122"/>
                <a:ea typeface="华文新魏" pitchFamily="2" charset="-122"/>
              </a:defRPr>
            </a:lvl9pPr>
          </a:lstStyle>
          <a:p>
            <a:pPr algn="just" eaLnBrk="1" hangingPunct="1">
              <a:lnSpc>
                <a:spcPct val="118000"/>
              </a:lnSpc>
              <a:spcBef>
                <a:spcPts val="600"/>
              </a:spcBef>
            </a:pPr>
            <a:r>
              <a:rPr kumimoji="1" lang="en-US" altLang="zh-CN" sz="2400" b="0" dirty="0">
                <a:solidFill>
                  <a:schemeClr val="tx1"/>
                </a:solidFill>
                <a:latin typeface="Times New Roman" pitchFamily="18" charset="0"/>
                <a:ea typeface="宋体" pitchFamily="2" charset="-122"/>
              </a:rPr>
              <a:t>       </a:t>
            </a:r>
            <a:r>
              <a:rPr kumimoji="1" lang="zh-CN" altLang="en-US" sz="2400" b="0" dirty="0">
                <a:solidFill>
                  <a:schemeClr val="tx1"/>
                </a:solidFill>
                <a:latin typeface="Times New Roman" pitchFamily="18" charset="0"/>
                <a:ea typeface="宋体" pitchFamily="2" charset="-122"/>
              </a:rPr>
              <a:t>在请求分页系统中，可采</a:t>
            </a:r>
            <a:r>
              <a:rPr kumimoji="1" lang="zh-CN" altLang="en-US" sz="2400" b="0" dirty="0" smtClean="0">
                <a:solidFill>
                  <a:schemeClr val="tx1"/>
                </a:solidFill>
                <a:latin typeface="Times New Roman" pitchFamily="18" charset="0"/>
                <a:ea typeface="宋体" pitchFamily="2" charset="-122"/>
              </a:rPr>
              <a:t>取</a:t>
            </a:r>
            <a:r>
              <a:rPr kumimoji="1" lang="zh-CN" altLang="en-US" sz="2400" dirty="0" smtClean="0">
                <a:solidFill>
                  <a:schemeClr val="tx2"/>
                </a:solidFill>
                <a:latin typeface="Times New Roman" pitchFamily="18" charset="0"/>
                <a:ea typeface="宋体" pitchFamily="2" charset="-122"/>
              </a:rPr>
              <a:t>两</a:t>
            </a:r>
            <a:r>
              <a:rPr kumimoji="1" lang="zh-CN" altLang="en-US" sz="2400" dirty="0">
                <a:solidFill>
                  <a:schemeClr val="tx2"/>
                </a:solidFill>
                <a:latin typeface="Times New Roman" pitchFamily="18" charset="0"/>
                <a:ea typeface="宋体" pitchFamily="2" charset="-122"/>
              </a:rPr>
              <a:t>种内存分配策</a:t>
            </a:r>
            <a:r>
              <a:rPr kumimoji="1" lang="zh-CN" altLang="en-US" sz="2400" dirty="0" smtClean="0">
                <a:solidFill>
                  <a:schemeClr val="tx2"/>
                </a:solidFill>
                <a:latin typeface="Times New Roman" pitchFamily="18" charset="0"/>
                <a:ea typeface="宋体" pitchFamily="2" charset="-122"/>
              </a:rPr>
              <a:t>略</a:t>
            </a:r>
            <a:r>
              <a:rPr kumimoji="1" lang="zh-CN" altLang="en-US" sz="2400" b="0" dirty="0" smtClean="0">
                <a:solidFill>
                  <a:schemeClr val="tx1"/>
                </a:solidFill>
                <a:latin typeface="Times New Roman" pitchFamily="18" charset="0"/>
                <a:ea typeface="宋体" pitchFamily="2" charset="-122"/>
              </a:rPr>
              <a:t>：</a:t>
            </a:r>
            <a:r>
              <a:rPr kumimoji="1" lang="zh-CN" altLang="en-US" sz="2400" b="0" dirty="0" smtClean="0">
                <a:solidFill>
                  <a:schemeClr val="tx2"/>
                </a:solidFill>
                <a:latin typeface="Times New Roman" pitchFamily="18" charset="0"/>
                <a:ea typeface="宋体" pitchFamily="2" charset="-122"/>
              </a:rPr>
              <a:t>固</a:t>
            </a:r>
            <a:r>
              <a:rPr kumimoji="1" lang="zh-CN" altLang="en-US" sz="2400" b="0" dirty="0">
                <a:solidFill>
                  <a:schemeClr val="tx2"/>
                </a:solidFill>
                <a:latin typeface="Times New Roman" pitchFamily="18" charset="0"/>
                <a:ea typeface="宋体" pitchFamily="2" charset="-122"/>
              </a:rPr>
              <a:t>定</a:t>
            </a:r>
            <a:r>
              <a:rPr kumimoji="1" lang="zh-CN" altLang="en-US" sz="2400" b="0" dirty="0">
                <a:solidFill>
                  <a:schemeClr val="tx1"/>
                </a:solidFill>
                <a:latin typeface="Times New Roman" pitchFamily="18" charset="0"/>
                <a:ea typeface="宋体" pitchFamily="2" charset="-122"/>
              </a:rPr>
              <a:t>和</a:t>
            </a:r>
            <a:r>
              <a:rPr kumimoji="1" lang="zh-CN" altLang="en-US" sz="2400" b="0" dirty="0">
                <a:solidFill>
                  <a:schemeClr val="tx2"/>
                </a:solidFill>
                <a:latin typeface="Times New Roman" pitchFamily="18" charset="0"/>
                <a:ea typeface="宋体" pitchFamily="2" charset="-122"/>
              </a:rPr>
              <a:t>可变</a:t>
            </a:r>
            <a:r>
              <a:rPr kumimoji="1" lang="zh-CN" altLang="en-US" sz="2400" b="0" dirty="0">
                <a:solidFill>
                  <a:schemeClr val="tx1"/>
                </a:solidFill>
                <a:latin typeface="Times New Roman" pitchFamily="18" charset="0"/>
                <a:ea typeface="宋体" pitchFamily="2" charset="-122"/>
              </a:rPr>
              <a:t>分配策略</a:t>
            </a:r>
            <a:r>
              <a:rPr kumimoji="1" lang="zh-CN" altLang="en-US" sz="2400" b="0" dirty="0" smtClean="0">
                <a:solidFill>
                  <a:schemeClr val="tx1"/>
                </a:solidFill>
                <a:latin typeface="Times New Roman" pitchFamily="18" charset="0"/>
                <a:ea typeface="宋体" pitchFamily="2" charset="-122"/>
              </a:rPr>
              <a:t>。</a:t>
            </a:r>
            <a:endParaRPr kumimoji="1" lang="en-US" altLang="zh-CN" sz="2400" b="0" dirty="0" smtClean="0">
              <a:solidFill>
                <a:schemeClr val="tx1"/>
              </a:solidFill>
              <a:latin typeface="Times New Roman" pitchFamily="18" charset="0"/>
              <a:ea typeface="宋体" pitchFamily="2" charset="-122"/>
            </a:endParaRPr>
          </a:p>
          <a:p>
            <a:pPr algn="just" eaLnBrk="1" hangingPunct="1">
              <a:lnSpc>
                <a:spcPct val="118000"/>
              </a:lnSpc>
              <a:spcBef>
                <a:spcPts val="600"/>
              </a:spcBef>
            </a:pPr>
            <a:r>
              <a:rPr kumimoji="1" lang="en-US" altLang="zh-CN" sz="2400" b="0" dirty="0">
                <a:solidFill>
                  <a:schemeClr val="tx1"/>
                </a:solidFill>
                <a:latin typeface="Times New Roman" pitchFamily="18" charset="0"/>
                <a:ea typeface="宋体" pitchFamily="2" charset="-122"/>
              </a:rPr>
              <a:t> </a:t>
            </a:r>
            <a:r>
              <a:rPr kumimoji="1" lang="en-US" altLang="zh-CN" sz="2400" b="0" dirty="0" smtClean="0">
                <a:solidFill>
                  <a:schemeClr val="tx1"/>
                </a:solidFill>
                <a:latin typeface="Times New Roman" pitchFamily="18" charset="0"/>
                <a:ea typeface="宋体" pitchFamily="2" charset="-122"/>
              </a:rPr>
              <a:t>    </a:t>
            </a:r>
            <a:r>
              <a:rPr kumimoji="1" lang="zh-CN" altLang="en-US" sz="2400" b="0" dirty="0" smtClean="0">
                <a:solidFill>
                  <a:schemeClr val="tx1"/>
                </a:solidFill>
                <a:latin typeface="Times New Roman" pitchFamily="18" charset="0"/>
                <a:ea typeface="宋体" pitchFamily="2" charset="-122"/>
              </a:rPr>
              <a:t>在</a:t>
            </a:r>
            <a:r>
              <a:rPr kumimoji="1" lang="zh-CN" altLang="en-US" sz="2400" b="0" dirty="0">
                <a:solidFill>
                  <a:schemeClr val="tx1"/>
                </a:solidFill>
                <a:latin typeface="Times New Roman" pitchFamily="18" charset="0"/>
                <a:ea typeface="宋体" pitchFamily="2" charset="-122"/>
              </a:rPr>
              <a:t>进行置换时， 也可采取</a:t>
            </a:r>
            <a:r>
              <a:rPr kumimoji="1" lang="zh-CN" altLang="en-US" sz="2400" dirty="0">
                <a:solidFill>
                  <a:schemeClr val="tx2"/>
                </a:solidFill>
                <a:latin typeface="Times New Roman" pitchFamily="18" charset="0"/>
                <a:ea typeface="宋体" pitchFamily="2" charset="-122"/>
              </a:rPr>
              <a:t>两种置换策</a:t>
            </a:r>
            <a:r>
              <a:rPr kumimoji="1" lang="zh-CN" altLang="en-US" sz="2400" dirty="0" smtClean="0">
                <a:solidFill>
                  <a:schemeClr val="tx2"/>
                </a:solidFill>
                <a:latin typeface="Times New Roman" pitchFamily="18" charset="0"/>
                <a:ea typeface="宋体" pitchFamily="2" charset="-122"/>
              </a:rPr>
              <a:t>略</a:t>
            </a:r>
            <a:r>
              <a:rPr kumimoji="1" lang="zh-CN" altLang="en-US" sz="2400" b="0" dirty="0" smtClean="0">
                <a:solidFill>
                  <a:schemeClr val="tx1"/>
                </a:solidFill>
                <a:latin typeface="Times New Roman" pitchFamily="18" charset="0"/>
                <a:ea typeface="宋体" pitchFamily="2" charset="-122"/>
              </a:rPr>
              <a:t>：即</a:t>
            </a:r>
            <a:r>
              <a:rPr kumimoji="1" lang="zh-CN" altLang="en-US" sz="2400" b="0" dirty="0">
                <a:solidFill>
                  <a:schemeClr val="tx2"/>
                </a:solidFill>
                <a:latin typeface="Times New Roman" pitchFamily="18" charset="0"/>
                <a:ea typeface="宋体" pitchFamily="2" charset="-122"/>
              </a:rPr>
              <a:t>全局置换</a:t>
            </a:r>
            <a:r>
              <a:rPr kumimoji="1" lang="zh-CN" altLang="en-US" sz="2400" b="0" dirty="0">
                <a:solidFill>
                  <a:schemeClr val="tx1"/>
                </a:solidFill>
                <a:latin typeface="Times New Roman" pitchFamily="18" charset="0"/>
                <a:ea typeface="宋体" pitchFamily="2" charset="-122"/>
              </a:rPr>
              <a:t>和</a:t>
            </a:r>
            <a:r>
              <a:rPr kumimoji="1" lang="zh-CN" altLang="en-US" sz="2400" b="0" dirty="0">
                <a:solidFill>
                  <a:schemeClr val="tx2"/>
                </a:solidFill>
                <a:latin typeface="Times New Roman" pitchFamily="18" charset="0"/>
                <a:ea typeface="宋体" pitchFamily="2" charset="-122"/>
              </a:rPr>
              <a:t>局部置换</a:t>
            </a:r>
            <a:r>
              <a:rPr kumimoji="1" lang="zh-CN" altLang="en-US" sz="2400" b="0" dirty="0">
                <a:solidFill>
                  <a:schemeClr val="tx1"/>
                </a:solidFill>
                <a:latin typeface="Times New Roman" pitchFamily="18" charset="0"/>
                <a:ea typeface="宋体" pitchFamily="2" charset="-122"/>
              </a:rPr>
              <a:t>。于是可组合出以下三种适用的策略。</a:t>
            </a:r>
          </a:p>
          <a:p>
            <a:pPr eaLnBrk="1" hangingPunct="1">
              <a:lnSpc>
                <a:spcPct val="118000"/>
              </a:lnSpc>
              <a:spcBef>
                <a:spcPts val="600"/>
              </a:spcBef>
            </a:pPr>
            <a:r>
              <a:rPr kumimoji="1" lang="zh-CN" altLang="en-US" sz="2400" b="0" dirty="0">
                <a:solidFill>
                  <a:schemeClr val="tx1"/>
                </a:solidFill>
                <a:latin typeface="Times New Roman" pitchFamily="18" charset="0"/>
                <a:ea typeface="宋体" pitchFamily="2" charset="-122"/>
              </a:rPr>
              <a:t>        </a:t>
            </a:r>
            <a:r>
              <a:rPr kumimoji="1" lang="en-US" altLang="zh-CN" sz="2400" b="0" dirty="0" smtClean="0">
                <a:solidFill>
                  <a:schemeClr val="tx1"/>
                </a:solidFill>
                <a:latin typeface="Times New Roman" pitchFamily="18" charset="0"/>
                <a:ea typeface="宋体" pitchFamily="2" charset="-122"/>
              </a:rPr>
              <a:t>1</a:t>
            </a:r>
            <a:r>
              <a:rPr kumimoji="1" lang="en-US" altLang="zh-CN" sz="2400" b="0" dirty="0">
                <a:solidFill>
                  <a:schemeClr val="tx1"/>
                </a:solidFill>
                <a:latin typeface="Times New Roman" pitchFamily="18" charset="0"/>
                <a:ea typeface="宋体" pitchFamily="2" charset="-122"/>
              </a:rPr>
              <a:t>) </a:t>
            </a:r>
            <a:r>
              <a:rPr kumimoji="1" lang="zh-CN" altLang="en-US" sz="2400" b="0" dirty="0">
                <a:solidFill>
                  <a:schemeClr val="tx1"/>
                </a:solidFill>
                <a:latin typeface="Times New Roman" pitchFamily="18" charset="0"/>
                <a:ea typeface="宋体" pitchFamily="2" charset="-122"/>
              </a:rPr>
              <a:t>固定分配局部置</a:t>
            </a:r>
            <a:r>
              <a:rPr kumimoji="1" lang="zh-CN" altLang="en-US" sz="2400" b="0" dirty="0" smtClean="0">
                <a:solidFill>
                  <a:schemeClr val="tx1"/>
                </a:solidFill>
                <a:latin typeface="Times New Roman" pitchFamily="18" charset="0"/>
                <a:ea typeface="宋体" pitchFamily="2" charset="-122"/>
              </a:rPr>
              <a:t>换</a:t>
            </a:r>
            <a:endParaRPr kumimoji="1" lang="en-US" altLang="zh-CN" sz="2400" b="0" dirty="0" smtClean="0">
              <a:solidFill>
                <a:schemeClr val="tx1"/>
              </a:solidFill>
              <a:latin typeface="Times New Roman" pitchFamily="18" charset="0"/>
              <a:ea typeface="宋体" pitchFamily="2" charset="-122"/>
            </a:endParaRPr>
          </a:p>
          <a:p>
            <a:pPr eaLnBrk="1" hangingPunct="1">
              <a:lnSpc>
                <a:spcPct val="118000"/>
              </a:lnSpc>
              <a:spcBef>
                <a:spcPts val="600"/>
              </a:spcBef>
            </a:pPr>
            <a:r>
              <a:rPr kumimoji="1" lang="en-US" altLang="zh-CN" sz="2400" b="0" dirty="0">
                <a:solidFill>
                  <a:schemeClr val="tx1"/>
                </a:solidFill>
                <a:latin typeface="Times New Roman" pitchFamily="18" charset="0"/>
                <a:ea typeface="宋体" pitchFamily="2" charset="-122"/>
              </a:rPr>
              <a:t> </a:t>
            </a:r>
            <a:r>
              <a:rPr kumimoji="1" lang="en-US" altLang="zh-CN" sz="2400" b="0" dirty="0" smtClean="0">
                <a:solidFill>
                  <a:schemeClr val="tx1"/>
                </a:solidFill>
                <a:latin typeface="Times New Roman" pitchFamily="18" charset="0"/>
                <a:ea typeface="宋体" pitchFamily="2" charset="-122"/>
              </a:rPr>
              <a:t>       </a:t>
            </a:r>
            <a:r>
              <a:rPr kumimoji="1" lang="zh-CN" altLang="en-US" sz="2400" b="0" dirty="0" smtClean="0">
                <a:solidFill>
                  <a:schemeClr val="tx1"/>
                </a:solidFill>
                <a:latin typeface="Times New Roman" pitchFamily="18" charset="0"/>
                <a:ea typeface="宋体" pitchFamily="2" charset="-122"/>
              </a:rPr>
              <a:t>固定</a:t>
            </a:r>
            <a:r>
              <a:rPr kumimoji="1" lang="zh-CN" altLang="en-US" sz="2400" b="0" dirty="0">
                <a:solidFill>
                  <a:schemeClr val="tx1"/>
                </a:solidFill>
                <a:latin typeface="Times New Roman" pitchFamily="18" charset="0"/>
                <a:ea typeface="宋体" pitchFamily="2" charset="-122"/>
              </a:rPr>
              <a:t>分配</a:t>
            </a:r>
            <a:r>
              <a:rPr kumimoji="1" lang="zh-CN" altLang="en-US" sz="2400" b="0" dirty="0" smtClean="0">
                <a:solidFill>
                  <a:schemeClr val="tx1"/>
                </a:solidFill>
                <a:latin typeface="Times New Roman" pitchFamily="18" charset="0"/>
                <a:ea typeface="宋体" pitchFamily="2" charset="-122"/>
              </a:rPr>
              <a:t>：为每个进程分配</a:t>
            </a:r>
            <a:r>
              <a:rPr kumimoji="1" lang="zh-CN" altLang="en-US" sz="2400" b="0" u="sng" dirty="0" smtClean="0">
                <a:solidFill>
                  <a:schemeClr val="tx2"/>
                </a:solidFill>
                <a:latin typeface="Times New Roman" pitchFamily="18" charset="0"/>
                <a:ea typeface="宋体" pitchFamily="2" charset="-122"/>
              </a:rPr>
              <a:t>固定数目</a:t>
            </a:r>
            <a:r>
              <a:rPr kumimoji="1" lang="zh-CN" altLang="en-US" sz="2400" b="0" u="sng" dirty="0" smtClean="0">
                <a:solidFill>
                  <a:schemeClr val="tx1"/>
                </a:solidFill>
                <a:latin typeface="Times New Roman" pitchFamily="18" charset="0"/>
                <a:ea typeface="宋体" pitchFamily="2" charset="-122"/>
              </a:rPr>
              <a:t>的物理块</a:t>
            </a:r>
            <a:r>
              <a:rPr kumimoji="1" lang="zh-CN" altLang="en-US" sz="2400" b="0" dirty="0" smtClean="0">
                <a:solidFill>
                  <a:schemeClr val="tx1"/>
                </a:solidFill>
                <a:latin typeface="Times New Roman" pitchFamily="18" charset="0"/>
                <a:ea typeface="宋体" pitchFamily="2" charset="-122"/>
              </a:rPr>
              <a:t>。</a:t>
            </a:r>
            <a:r>
              <a:rPr kumimoji="1" lang="zh-CN" altLang="en-US" sz="2400" b="0" dirty="0">
                <a:solidFill>
                  <a:schemeClr val="tx1"/>
                </a:solidFill>
                <a:latin typeface="Times New Roman" pitchFamily="18" charset="0"/>
                <a:ea typeface="宋体" pitchFamily="2" charset="-122"/>
              </a:rPr>
              <a:t>局部置</a:t>
            </a:r>
            <a:r>
              <a:rPr kumimoji="1" lang="zh-CN" altLang="en-US" sz="2400" b="0" dirty="0" smtClean="0">
                <a:solidFill>
                  <a:schemeClr val="tx1"/>
                </a:solidFill>
                <a:latin typeface="Times New Roman" pitchFamily="18" charset="0"/>
                <a:ea typeface="宋体" pitchFamily="2" charset="-122"/>
              </a:rPr>
              <a:t>换：只置换</a:t>
            </a:r>
            <a:r>
              <a:rPr kumimoji="1" lang="zh-CN" altLang="en-US" sz="2400" b="0" dirty="0" smtClean="0">
                <a:solidFill>
                  <a:schemeClr val="tx2"/>
                </a:solidFill>
                <a:latin typeface="Times New Roman" pitchFamily="18" charset="0"/>
                <a:ea typeface="宋体" pitchFamily="2" charset="-122"/>
              </a:rPr>
              <a:t>本进程</a:t>
            </a:r>
            <a:r>
              <a:rPr kumimoji="1" lang="zh-CN" altLang="en-US" sz="2400" b="0" dirty="0" smtClean="0">
                <a:solidFill>
                  <a:schemeClr val="tx1"/>
                </a:solidFill>
                <a:latin typeface="Times New Roman" pitchFamily="18" charset="0"/>
                <a:ea typeface="宋体" pitchFamily="2" charset="-122"/>
              </a:rPr>
              <a:t>的物理块。问题：固定多大？大、小问题</a:t>
            </a:r>
            <a:endParaRPr kumimoji="1" lang="en-US" altLang="zh-CN" sz="2400" b="0" dirty="0">
              <a:solidFill>
                <a:schemeClr val="tx1"/>
              </a:solidFill>
              <a:latin typeface="Times New Roman" pitchFamily="18" charset="0"/>
              <a:ea typeface="宋体" pitchFamily="2" charset="-122"/>
            </a:endParaRPr>
          </a:p>
          <a:p>
            <a:pPr eaLnBrk="1" hangingPunct="1">
              <a:lnSpc>
                <a:spcPct val="118000"/>
              </a:lnSpc>
              <a:spcBef>
                <a:spcPts val="600"/>
              </a:spcBef>
            </a:pPr>
            <a:r>
              <a:rPr kumimoji="1" lang="en-US" altLang="zh-CN" sz="2400" b="0" dirty="0">
                <a:solidFill>
                  <a:schemeClr val="tx1"/>
                </a:solidFill>
                <a:latin typeface="Times New Roman" pitchFamily="18" charset="0"/>
                <a:ea typeface="宋体" pitchFamily="2" charset="-122"/>
              </a:rPr>
              <a:t>        </a:t>
            </a:r>
            <a:r>
              <a:rPr kumimoji="1" lang="en-US" altLang="zh-CN" sz="2400" b="0" dirty="0" smtClean="0">
                <a:solidFill>
                  <a:schemeClr val="tx1"/>
                </a:solidFill>
                <a:latin typeface="Times New Roman" pitchFamily="18" charset="0"/>
                <a:ea typeface="宋体" pitchFamily="2" charset="-122"/>
              </a:rPr>
              <a:t>2</a:t>
            </a:r>
            <a:r>
              <a:rPr kumimoji="1" lang="en-US" altLang="zh-CN" sz="2400" b="0" dirty="0">
                <a:solidFill>
                  <a:schemeClr val="tx1"/>
                </a:solidFill>
                <a:latin typeface="Times New Roman" pitchFamily="18" charset="0"/>
                <a:ea typeface="宋体" pitchFamily="2" charset="-122"/>
              </a:rPr>
              <a:t>) </a:t>
            </a:r>
            <a:r>
              <a:rPr kumimoji="1" lang="zh-CN" altLang="en-US" sz="2400" b="0" dirty="0">
                <a:solidFill>
                  <a:schemeClr val="tx1"/>
                </a:solidFill>
                <a:latin typeface="Times New Roman" pitchFamily="18" charset="0"/>
                <a:ea typeface="宋体" pitchFamily="2" charset="-122"/>
              </a:rPr>
              <a:t>可变分配全局置</a:t>
            </a:r>
            <a:r>
              <a:rPr kumimoji="1" lang="zh-CN" altLang="en-US" sz="2400" b="0" dirty="0" smtClean="0">
                <a:solidFill>
                  <a:schemeClr val="tx1"/>
                </a:solidFill>
                <a:latin typeface="Times New Roman" pitchFamily="18" charset="0"/>
                <a:ea typeface="宋体" pitchFamily="2" charset="-122"/>
              </a:rPr>
              <a:t>换</a:t>
            </a:r>
            <a:r>
              <a:rPr kumimoji="1" lang="en-US" altLang="zh-CN" sz="2400" b="0" dirty="0" smtClean="0">
                <a:solidFill>
                  <a:schemeClr val="tx1"/>
                </a:solidFill>
                <a:latin typeface="Times New Roman" pitchFamily="18" charset="0"/>
                <a:ea typeface="宋体" pitchFamily="2" charset="-122"/>
              </a:rPr>
              <a:t> </a:t>
            </a:r>
          </a:p>
          <a:p>
            <a:pPr eaLnBrk="1" hangingPunct="1">
              <a:lnSpc>
                <a:spcPct val="118000"/>
              </a:lnSpc>
              <a:spcBef>
                <a:spcPts val="600"/>
              </a:spcBef>
            </a:pPr>
            <a:r>
              <a:rPr kumimoji="1" lang="zh-CN" altLang="en-US" sz="2400" b="0" dirty="0" smtClean="0">
                <a:solidFill>
                  <a:schemeClr val="tx1"/>
                </a:solidFill>
                <a:latin typeface="Times New Roman" pitchFamily="18" charset="0"/>
                <a:ea typeface="宋体" pitchFamily="2" charset="-122"/>
              </a:rPr>
              <a:t>       可</a:t>
            </a:r>
            <a:r>
              <a:rPr kumimoji="1" lang="zh-CN" altLang="en-US" sz="2400" b="0" dirty="0">
                <a:solidFill>
                  <a:schemeClr val="tx1"/>
                </a:solidFill>
                <a:latin typeface="Times New Roman" pitchFamily="18" charset="0"/>
                <a:ea typeface="宋体" pitchFamily="2" charset="-122"/>
              </a:rPr>
              <a:t>变分</a:t>
            </a:r>
            <a:r>
              <a:rPr kumimoji="1" lang="zh-CN" altLang="en-US" sz="2400" b="0" dirty="0" smtClean="0">
                <a:solidFill>
                  <a:schemeClr val="tx1"/>
                </a:solidFill>
                <a:latin typeface="Times New Roman" pitchFamily="18" charset="0"/>
                <a:ea typeface="宋体" pitchFamily="2" charset="-122"/>
              </a:rPr>
              <a:t>配：开始时分配若干个物理块，以后根据需要动态改变。</a:t>
            </a:r>
            <a:r>
              <a:rPr kumimoji="1" lang="zh-CN" altLang="en-US" sz="2400" b="0" dirty="0">
                <a:solidFill>
                  <a:schemeClr val="tx1"/>
                </a:solidFill>
                <a:latin typeface="Times New Roman" pitchFamily="18" charset="0"/>
                <a:ea typeface="宋体" pitchFamily="2" charset="-122"/>
              </a:rPr>
              <a:t>全局置</a:t>
            </a:r>
            <a:r>
              <a:rPr kumimoji="1" lang="zh-CN" altLang="en-US" sz="2400" b="0" dirty="0" smtClean="0">
                <a:solidFill>
                  <a:schemeClr val="tx1"/>
                </a:solidFill>
                <a:latin typeface="Times New Roman" pitchFamily="18" charset="0"/>
                <a:ea typeface="宋体" pitchFamily="2" charset="-122"/>
              </a:rPr>
              <a:t>换：置换对象是所有进程的物理块。</a:t>
            </a:r>
            <a:endParaRPr kumimoji="1" lang="en-US" altLang="zh-CN" sz="2400" b="0" dirty="0">
              <a:solidFill>
                <a:schemeClr val="tx1"/>
              </a:solidFill>
              <a:latin typeface="Times New Roman" pitchFamily="18" charset="0"/>
              <a:ea typeface="宋体" pitchFamily="2" charset="-122"/>
            </a:endParaRPr>
          </a:p>
          <a:p>
            <a:pPr eaLnBrk="1" hangingPunct="1">
              <a:lnSpc>
                <a:spcPct val="118000"/>
              </a:lnSpc>
              <a:spcBef>
                <a:spcPts val="600"/>
              </a:spcBef>
            </a:pPr>
            <a:r>
              <a:rPr kumimoji="1" lang="en-US" altLang="zh-CN" sz="2400" b="0" dirty="0">
                <a:solidFill>
                  <a:schemeClr val="tx1"/>
                </a:solidFill>
                <a:latin typeface="Times New Roman" pitchFamily="18" charset="0"/>
                <a:ea typeface="宋体" pitchFamily="2" charset="-122"/>
              </a:rPr>
              <a:t>       </a:t>
            </a:r>
            <a:r>
              <a:rPr kumimoji="1" lang="en-US" altLang="zh-CN" sz="2400" b="0" dirty="0" smtClean="0">
                <a:solidFill>
                  <a:schemeClr val="tx1"/>
                </a:solidFill>
                <a:latin typeface="Times New Roman" pitchFamily="18" charset="0"/>
                <a:ea typeface="宋体" pitchFamily="2" charset="-122"/>
              </a:rPr>
              <a:t> 3</a:t>
            </a:r>
            <a:r>
              <a:rPr kumimoji="1" lang="en-US" altLang="zh-CN" sz="2400" b="0" dirty="0">
                <a:solidFill>
                  <a:schemeClr val="tx1"/>
                </a:solidFill>
                <a:latin typeface="Times New Roman" pitchFamily="18" charset="0"/>
                <a:ea typeface="宋体" pitchFamily="2" charset="-122"/>
              </a:rPr>
              <a:t>) </a:t>
            </a:r>
            <a:r>
              <a:rPr kumimoji="1" lang="zh-CN" altLang="en-US" sz="2400" b="0" dirty="0">
                <a:solidFill>
                  <a:schemeClr val="tx1"/>
                </a:solidFill>
                <a:latin typeface="Times New Roman" pitchFamily="18" charset="0"/>
                <a:ea typeface="宋体" pitchFamily="2" charset="-122"/>
              </a:rPr>
              <a:t>可变分配局部置</a:t>
            </a:r>
            <a:r>
              <a:rPr kumimoji="1" lang="zh-CN" altLang="en-US" sz="2400" b="0" dirty="0" smtClean="0">
                <a:solidFill>
                  <a:schemeClr val="tx1"/>
                </a:solidFill>
                <a:latin typeface="Times New Roman" pitchFamily="18" charset="0"/>
                <a:ea typeface="宋体" pitchFamily="2" charset="-122"/>
              </a:rPr>
              <a:t>换</a:t>
            </a:r>
            <a:r>
              <a:rPr kumimoji="1" lang="en-US" altLang="zh-CN" sz="2400" b="0" dirty="0" smtClean="0">
                <a:solidFill>
                  <a:schemeClr val="tx1"/>
                </a:solidFill>
                <a:latin typeface="Times New Roman" pitchFamily="18" charset="0"/>
                <a:ea typeface="宋体" pitchFamily="2" charset="-122"/>
              </a:rPr>
              <a:t> </a:t>
            </a:r>
          </a:p>
          <a:p>
            <a:pPr eaLnBrk="1" hangingPunct="1">
              <a:lnSpc>
                <a:spcPct val="118000"/>
              </a:lnSpc>
              <a:spcBef>
                <a:spcPts val="600"/>
              </a:spcBef>
            </a:pPr>
            <a:r>
              <a:rPr kumimoji="1" lang="en-US" altLang="zh-CN" sz="2400" b="0" dirty="0">
                <a:solidFill>
                  <a:schemeClr val="tx1"/>
                </a:solidFill>
                <a:latin typeface="Times New Roman" pitchFamily="18" charset="0"/>
                <a:ea typeface="宋体" pitchFamily="2" charset="-122"/>
              </a:rPr>
              <a:t> </a:t>
            </a:r>
            <a:r>
              <a:rPr kumimoji="1" lang="en-US" altLang="zh-CN" sz="2400" b="0" dirty="0" smtClean="0">
                <a:solidFill>
                  <a:schemeClr val="tx1"/>
                </a:solidFill>
                <a:latin typeface="Times New Roman" pitchFamily="18" charset="0"/>
                <a:ea typeface="宋体" pitchFamily="2" charset="-122"/>
              </a:rPr>
              <a:t>         </a:t>
            </a:r>
            <a:r>
              <a:rPr kumimoji="1" lang="zh-CN" altLang="en-US" sz="2400" b="0" dirty="0" smtClean="0">
                <a:solidFill>
                  <a:schemeClr val="tx1"/>
                </a:solidFill>
                <a:latin typeface="Times New Roman" pitchFamily="18" charset="0"/>
                <a:ea typeface="宋体" pitchFamily="2" charset="-122"/>
              </a:rPr>
              <a:t>自己理解。</a:t>
            </a:r>
            <a:endParaRPr kumimoji="1" lang="en-US" altLang="zh-CN" sz="2400" b="0" dirty="0">
              <a:solidFill>
                <a:schemeClr val="tx1"/>
              </a:solidFill>
              <a:latin typeface="Times New Roman" pitchFamily="18" charset="0"/>
              <a:ea typeface="宋体" pitchFamily="2" charset="-122"/>
            </a:endParaRPr>
          </a:p>
        </p:txBody>
      </p:sp>
      <p:sp>
        <p:nvSpPr>
          <p:cNvPr id="3" name="标题 2"/>
          <p:cNvSpPr>
            <a:spLocks noGrp="1"/>
          </p:cNvSpPr>
          <p:nvPr>
            <p:ph type="title"/>
          </p:nvPr>
        </p:nvSpPr>
        <p:spPr/>
        <p:txBody>
          <a:bodyPr/>
          <a:lstStyle/>
          <a:p>
            <a:pPr algn="l"/>
            <a:r>
              <a:rPr lang="en-US" altLang="zh-CN" dirty="0" smtClean="0">
                <a:latin typeface="黑体" pitchFamily="2" charset="-122"/>
                <a:ea typeface="黑体" pitchFamily="2" charset="-122"/>
              </a:rPr>
              <a:t>   2</a:t>
            </a:r>
            <a:r>
              <a:rPr lang="en-US" altLang="zh-CN" dirty="0">
                <a:latin typeface="黑体" pitchFamily="2" charset="-122"/>
                <a:ea typeface="黑体" pitchFamily="2" charset="-122"/>
              </a:rPr>
              <a:t>. </a:t>
            </a:r>
            <a:r>
              <a:rPr lang="zh-CN" altLang="en-US" dirty="0">
                <a:latin typeface="黑体" pitchFamily="2" charset="-122"/>
                <a:ea typeface="黑体" pitchFamily="2" charset="-122"/>
              </a:rPr>
              <a:t>内存分配策</a:t>
            </a:r>
            <a:r>
              <a:rPr lang="zh-CN" altLang="en-US" dirty="0" smtClean="0">
                <a:latin typeface="黑体" pitchFamily="2" charset="-122"/>
                <a:ea typeface="黑体" pitchFamily="2" charset="-122"/>
              </a:rPr>
              <a:t>略 （</a:t>
            </a:r>
            <a:r>
              <a:rPr lang="en-US" altLang="zh-CN" dirty="0" smtClean="0">
                <a:latin typeface="黑体" pitchFamily="2" charset="-122"/>
                <a:ea typeface="黑体" pitchFamily="2" charset="-122"/>
              </a:rPr>
              <a:t>+</a:t>
            </a:r>
            <a:r>
              <a:rPr lang="zh-CN" altLang="en-US" dirty="0" smtClean="0">
                <a:latin typeface="黑体" pitchFamily="2" charset="-122"/>
                <a:ea typeface="黑体" pitchFamily="2" charset="-122"/>
              </a:rPr>
              <a:t>快）</a:t>
            </a:r>
            <a:endParaRPr lang="zh-CN" altLang="en-US" dirty="0"/>
          </a:p>
        </p:txBody>
      </p:sp>
      <p:sp>
        <p:nvSpPr>
          <p:cNvPr id="2" name="日期占位符 1"/>
          <p:cNvSpPr>
            <a:spLocks noGrp="1"/>
          </p:cNvSpPr>
          <p:nvPr>
            <p:ph type="dt" sz="half" idx="10"/>
          </p:nvPr>
        </p:nvSpPr>
        <p:spPr/>
        <p:txBody>
          <a:bodyPr/>
          <a:lstStyle/>
          <a:p>
            <a:pPr>
              <a:defRPr/>
            </a:pPr>
            <a:fld id="{5B8B886F-F836-44F8-8029-2FB9427469F2}" type="datetime8">
              <a:rPr lang="zh-CN" altLang="en-US" smtClean="0"/>
              <a:t>2022年4月27日8时50分</a:t>
            </a:fld>
            <a:endParaRPr lang="en-US" altLang="zh-CN"/>
          </a:p>
        </p:txBody>
      </p:sp>
      <p:sp>
        <p:nvSpPr>
          <p:cNvPr id="7" name="页脚占位符 6"/>
          <p:cNvSpPr>
            <a:spLocks noGrp="1"/>
          </p:cNvSpPr>
          <p:nvPr>
            <p:ph type="ftr" sz="quarter" idx="11"/>
          </p:nvPr>
        </p:nvSpPr>
        <p:spPr/>
        <p:txBody>
          <a:bodyPr/>
          <a:lstStyle/>
          <a:p>
            <a:pPr>
              <a:defRPr/>
            </a:pPr>
            <a:r>
              <a:rPr lang="zh-CN" altLang="en-US" smtClean="0"/>
              <a:t>郝振明</a:t>
            </a:r>
            <a:endParaRPr lang="en-US" altLang="zh-CN"/>
          </a:p>
        </p:txBody>
      </p:sp>
    </p:spTree>
  </p:cSld>
  <p:clrMapOvr>
    <a:masterClrMapping/>
  </p:clrMapOvr>
  <p:transition>
    <p:pull dir="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Text Box 5"/>
          <p:cNvSpPr txBox="1">
            <a:spLocks noChangeArrowheads="1"/>
          </p:cNvSpPr>
          <p:nvPr/>
        </p:nvSpPr>
        <p:spPr bwMode="auto">
          <a:xfrm>
            <a:off x="533400" y="1052736"/>
            <a:ext cx="8229600"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rgbClr val="FF6600"/>
                </a:solidFill>
                <a:latin typeface="华文新魏" pitchFamily="2" charset="-122"/>
                <a:ea typeface="华文新魏" pitchFamily="2" charset="-122"/>
              </a:defRPr>
            </a:lvl1pPr>
            <a:lvl2pPr marL="742950" indent="-285750">
              <a:defRPr sz="2800" b="1">
                <a:solidFill>
                  <a:srgbClr val="FF6600"/>
                </a:solidFill>
                <a:latin typeface="华文新魏" pitchFamily="2" charset="-122"/>
                <a:ea typeface="华文新魏" pitchFamily="2" charset="-122"/>
              </a:defRPr>
            </a:lvl2pPr>
            <a:lvl3pPr marL="1143000" indent="-228600">
              <a:defRPr sz="2800" b="1">
                <a:solidFill>
                  <a:srgbClr val="FF6600"/>
                </a:solidFill>
                <a:latin typeface="华文新魏" pitchFamily="2" charset="-122"/>
                <a:ea typeface="华文新魏" pitchFamily="2" charset="-122"/>
              </a:defRPr>
            </a:lvl3pPr>
            <a:lvl4pPr marL="1600200" indent="-228600">
              <a:defRPr sz="2800" b="1">
                <a:solidFill>
                  <a:srgbClr val="FF6600"/>
                </a:solidFill>
                <a:latin typeface="华文新魏" pitchFamily="2" charset="-122"/>
                <a:ea typeface="华文新魏" pitchFamily="2" charset="-122"/>
              </a:defRPr>
            </a:lvl4pPr>
            <a:lvl5pPr marL="2057400" indent="-228600">
              <a:defRPr sz="2800" b="1">
                <a:solidFill>
                  <a:srgbClr val="FF6600"/>
                </a:solidFill>
                <a:latin typeface="华文新魏" pitchFamily="2" charset="-122"/>
                <a:ea typeface="华文新魏" pitchFamily="2" charset="-122"/>
              </a:defRPr>
            </a:lvl5pPr>
            <a:lvl6pPr marL="2514600" indent="-228600" eaLnBrk="0" fontAlgn="base" hangingPunct="0">
              <a:spcBef>
                <a:spcPct val="0"/>
              </a:spcBef>
              <a:spcAft>
                <a:spcPct val="0"/>
              </a:spcAft>
              <a:defRPr sz="2800" b="1">
                <a:solidFill>
                  <a:srgbClr val="FF6600"/>
                </a:solidFill>
                <a:latin typeface="华文新魏" pitchFamily="2" charset="-122"/>
                <a:ea typeface="华文新魏" pitchFamily="2" charset="-122"/>
              </a:defRPr>
            </a:lvl6pPr>
            <a:lvl7pPr marL="2971800" indent="-228600" eaLnBrk="0" fontAlgn="base" hangingPunct="0">
              <a:spcBef>
                <a:spcPct val="0"/>
              </a:spcBef>
              <a:spcAft>
                <a:spcPct val="0"/>
              </a:spcAft>
              <a:defRPr sz="2800" b="1">
                <a:solidFill>
                  <a:srgbClr val="FF6600"/>
                </a:solidFill>
                <a:latin typeface="华文新魏" pitchFamily="2" charset="-122"/>
                <a:ea typeface="华文新魏" pitchFamily="2" charset="-122"/>
              </a:defRPr>
            </a:lvl7pPr>
            <a:lvl8pPr marL="3429000" indent="-228600" eaLnBrk="0" fontAlgn="base" hangingPunct="0">
              <a:spcBef>
                <a:spcPct val="0"/>
              </a:spcBef>
              <a:spcAft>
                <a:spcPct val="0"/>
              </a:spcAft>
              <a:defRPr sz="2800" b="1">
                <a:solidFill>
                  <a:srgbClr val="FF6600"/>
                </a:solidFill>
                <a:latin typeface="华文新魏" pitchFamily="2" charset="-122"/>
                <a:ea typeface="华文新魏" pitchFamily="2" charset="-122"/>
              </a:defRPr>
            </a:lvl8pPr>
            <a:lvl9pPr marL="3886200" indent="-228600" eaLnBrk="0" fontAlgn="base" hangingPunct="0">
              <a:spcBef>
                <a:spcPct val="0"/>
              </a:spcBef>
              <a:spcAft>
                <a:spcPct val="0"/>
              </a:spcAft>
              <a:defRPr sz="2800" b="1">
                <a:solidFill>
                  <a:srgbClr val="FF6600"/>
                </a:solidFill>
                <a:latin typeface="华文新魏" pitchFamily="2" charset="-122"/>
                <a:ea typeface="华文新魏" pitchFamily="2" charset="-122"/>
              </a:defRPr>
            </a:lvl9pPr>
          </a:lstStyle>
          <a:p>
            <a:pPr algn="just" eaLnBrk="1" hangingPunct="1">
              <a:lnSpc>
                <a:spcPct val="150000"/>
              </a:lnSpc>
              <a:spcBef>
                <a:spcPct val="50000"/>
              </a:spcBef>
            </a:pPr>
            <a:r>
              <a:rPr kumimoji="1" lang="en-US" altLang="zh-CN" sz="2400" b="0" dirty="0">
                <a:solidFill>
                  <a:schemeClr val="tx1"/>
                </a:solidFill>
                <a:latin typeface="Times New Roman" pitchFamily="18" charset="0"/>
                <a:ea typeface="宋体" pitchFamily="2" charset="-122"/>
              </a:rPr>
              <a:t>        1) </a:t>
            </a:r>
            <a:r>
              <a:rPr kumimoji="1" lang="zh-CN" altLang="en-US" sz="2400" dirty="0">
                <a:solidFill>
                  <a:schemeClr val="tx2"/>
                </a:solidFill>
                <a:latin typeface="Times New Roman" pitchFamily="18" charset="0"/>
                <a:ea typeface="宋体" pitchFamily="2" charset="-122"/>
              </a:rPr>
              <a:t>平均分配</a:t>
            </a:r>
            <a:r>
              <a:rPr kumimoji="1" lang="zh-CN" altLang="en-US" sz="2400" b="0" dirty="0">
                <a:solidFill>
                  <a:schemeClr val="tx1"/>
                </a:solidFill>
                <a:latin typeface="Times New Roman" pitchFamily="18" charset="0"/>
                <a:ea typeface="宋体" pitchFamily="2" charset="-122"/>
              </a:rPr>
              <a:t>算法</a:t>
            </a:r>
          </a:p>
          <a:p>
            <a:pPr algn="just" eaLnBrk="1" hangingPunct="1">
              <a:lnSpc>
                <a:spcPct val="150000"/>
              </a:lnSpc>
              <a:spcBef>
                <a:spcPct val="50000"/>
              </a:spcBef>
            </a:pPr>
            <a:r>
              <a:rPr kumimoji="1" lang="zh-CN" altLang="en-US" sz="2400" b="0" dirty="0">
                <a:solidFill>
                  <a:schemeClr val="tx1"/>
                </a:solidFill>
                <a:latin typeface="Times New Roman" pitchFamily="18" charset="0"/>
                <a:ea typeface="宋体" pitchFamily="2" charset="-122"/>
              </a:rPr>
              <a:t>        这是将系统中所有可供分配的物理块，</a:t>
            </a:r>
            <a:r>
              <a:rPr kumimoji="1" lang="zh-CN" altLang="en-US" sz="2400" b="0" dirty="0">
                <a:solidFill>
                  <a:schemeClr val="tx2"/>
                </a:solidFill>
                <a:latin typeface="Times New Roman" pitchFamily="18" charset="0"/>
                <a:ea typeface="宋体" pitchFamily="2" charset="-122"/>
              </a:rPr>
              <a:t>平均分配给各个进程</a:t>
            </a:r>
            <a:r>
              <a:rPr kumimoji="1" lang="zh-CN" altLang="en-US" sz="2400" b="0" dirty="0">
                <a:solidFill>
                  <a:schemeClr val="tx1"/>
                </a:solidFill>
                <a:latin typeface="Times New Roman" pitchFamily="18" charset="0"/>
                <a:ea typeface="宋体" pitchFamily="2" charset="-122"/>
              </a:rPr>
              <a:t>。 例如，当系统中有</a:t>
            </a:r>
            <a:r>
              <a:rPr kumimoji="1" lang="en-US" altLang="zh-CN" sz="2400" b="0" dirty="0">
                <a:solidFill>
                  <a:schemeClr val="tx1"/>
                </a:solidFill>
                <a:latin typeface="Times New Roman" pitchFamily="18" charset="0"/>
                <a:ea typeface="宋体" pitchFamily="2" charset="-122"/>
              </a:rPr>
              <a:t>100</a:t>
            </a:r>
            <a:r>
              <a:rPr kumimoji="1" lang="zh-CN" altLang="en-US" sz="2400" b="0" dirty="0">
                <a:solidFill>
                  <a:schemeClr val="tx1"/>
                </a:solidFill>
                <a:latin typeface="Times New Roman" pitchFamily="18" charset="0"/>
                <a:ea typeface="宋体" pitchFamily="2" charset="-122"/>
              </a:rPr>
              <a:t>个物理块，有</a:t>
            </a:r>
            <a:r>
              <a:rPr kumimoji="1" lang="en-US" altLang="zh-CN" sz="2400" b="0" dirty="0">
                <a:solidFill>
                  <a:schemeClr val="tx1"/>
                </a:solidFill>
                <a:latin typeface="Times New Roman" pitchFamily="18" charset="0"/>
                <a:ea typeface="宋体" pitchFamily="2" charset="-122"/>
              </a:rPr>
              <a:t>5</a:t>
            </a:r>
            <a:r>
              <a:rPr kumimoji="1" lang="zh-CN" altLang="en-US" sz="2400" b="0" dirty="0">
                <a:solidFill>
                  <a:schemeClr val="tx1"/>
                </a:solidFill>
                <a:latin typeface="Times New Roman" pitchFamily="18" charset="0"/>
                <a:ea typeface="宋体" pitchFamily="2" charset="-122"/>
              </a:rPr>
              <a:t>个进程在运行时，每个进程可分得</a:t>
            </a:r>
            <a:r>
              <a:rPr kumimoji="1" lang="en-US" altLang="zh-CN" sz="2400" b="0" dirty="0">
                <a:solidFill>
                  <a:schemeClr val="tx1"/>
                </a:solidFill>
                <a:latin typeface="Times New Roman" pitchFamily="18" charset="0"/>
                <a:ea typeface="宋体" pitchFamily="2" charset="-122"/>
              </a:rPr>
              <a:t>20</a:t>
            </a:r>
            <a:r>
              <a:rPr kumimoji="1" lang="zh-CN" altLang="en-US" sz="2400" b="0" dirty="0">
                <a:solidFill>
                  <a:schemeClr val="tx1"/>
                </a:solidFill>
                <a:latin typeface="Times New Roman" pitchFamily="18" charset="0"/>
                <a:ea typeface="宋体" pitchFamily="2" charset="-122"/>
              </a:rPr>
              <a:t>个物理块。这种方式貌似公平，但实际上是不公平的，因为它未考虑到各进程本身的大小。如有一个进程其大小为</a:t>
            </a:r>
            <a:r>
              <a:rPr kumimoji="1" lang="en-US" altLang="zh-CN" sz="2400" b="0" dirty="0">
                <a:solidFill>
                  <a:schemeClr val="tx1"/>
                </a:solidFill>
                <a:latin typeface="Times New Roman" pitchFamily="18" charset="0"/>
                <a:ea typeface="宋体" pitchFamily="2" charset="-122"/>
              </a:rPr>
              <a:t>200</a:t>
            </a:r>
            <a:r>
              <a:rPr kumimoji="1" lang="zh-CN" altLang="en-US" sz="2400" b="0" dirty="0">
                <a:solidFill>
                  <a:schemeClr val="tx1"/>
                </a:solidFill>
                <a:latin typeface="Times New Roman" pitchFamily="18" charset="0"/>
                <a:ea typeface="宋体" pitchFamily="2" charset="-122"/>
              </a:rPr>
              <a:t>页，只分配给它</a:t>
            </a:r>
            <a:r>
              <a:rPr kumimoji="1" lang="en-US" altLang="zh-CN" sz="2400" b="0" dirty="0">
                <a:solidFill>
                  <a:schemeClr val="tx1"/>
                </a:solidFill>
                <a:latin typeface="Times New Roman" pitchFamily="18" charset="0"/>
                <a:ea typeface="宋体" pitchFamily="2" charset="-122"/>
              </a:rPr>
              <a:t>20</a:t>
            </a:r>
            <a:r>
              <a:rPr kumimoji="1" lang="zh-CN" altLang="en-US" sz="2400" b="0" dirty="0">
                <a:solidFill>
                  <a:schemeClr val="tx1"/>
                </a:solidFill>
                <a:latin typeface="Times New Roman" pitchFamily="18" charset="0"/>
                <a:ea typeface="宋体" pitchFamily="2" charset="-122"/>
              </a:rPr>
              <a:t>个块，这样，它必然会有很高的缺页率；而另一个进程只有</a:t>
            </a:r>
            <a:r>
              <a:rPr kumimoji="1" lang="en-US" altLang="zh-CN" sz="2400" b="0" dirty="0">
                <a:solidFill>
                  <a:schemeClr val="tx1"/>
                </a:solidFill>
                <a:latin typeface="Times New Roman" pitchFamily="18" charset="0"/>
                <a:ea typeface="宋体" pitchFamily="2" charset="-122"/>
              </a:rPr>
              <a:t>10</a:t>
            </a:r>
            <a:r>
              <a:rPr kumimoji="1" lang="zh-CN" altLang="en-US" sz="2400" b="0" dirty="0">
                <a:solidFill>
                  <a:schemeClr val="tx1"/>
                </a:solidFill>
                <a:latin typeface="Times New Roman" pitchFamily="18" charset="0"/>
                <a:ea typeface="宋体" pitchFamily="2" charset="-122"/>
              </a:rPr>
              <a:t>页，却有</a:t>
            </a:r>
            <a:r>
              <a:rPr kumimoji="1" lang="en-US" altLang="zh-CN" sz="2400" b="0" dirty="0">
                <a:solidFill>
                  <a:schemeClr val="tx1"/>
                </a:solidFill>
                <a:latin typeface="Times New Roman" pitchFamily="18" charset="0"/>
                <a:ea typeface="宋体" pitchFamily="2" charset="-122"/>
              </a:rPr>
              <a:t>10</a:t>
            </a:r>
            <a:r>
              <a:rPr kumimoji="1" lang="zh-CN" altLang="en-US" sz="2400" b="0" dirty="0">
                <a:solidFill>
                  <a:schemeClr val="tx1"/>
                </a:solidFill>
                <a:latin typeface="Times New Roman" pitchFamily="18" charset="0"/>
                <a:ea typeface="宋体" pitchFamily="2" charset="-122"/>
              </a:rPr>
              <a:t>个物理块闲置未用。 </a:t>
            </a:r>
          </a:p>
        </p:txBody>
      </p:sp>
      <p:sp>
        <p:nvSpPr>
          <p:cNvPr id="3" name="标题 2"/>
          <p:cNvSpPr>
            <a:spLocks noGrp="1"/>
          </p:cNvSpPr>
          <p:nvPr>
            <p:ph type="title"/>
          </p:nvPr>
        </p:nvSpPr>
        <p:spPr/>
        <p:txBody>
          <a:bodyPr/>
          <a:lstStyle/>
          <a:p>
            <a:pPr algn="l"/>
            <a:r>
              <a:rPr lang="zh-CN" altLang="en-US" dirty="0"/>
              <a:t>　　</a:t>
            </a:r>
            <a:r>
              <a:rPr lang="en-US" altLang="zh-CN" dirty="0">
                <a:latin typeface="黑体" pitchFamily="2" charset="-122"/>
                <a:ea typeface="黑体" pitchFamily="2" charset="-122"/>
              </a:rPr>
              <a:t>3. </a:t>
            </a:r>
            <a:r>
              <a:rPr lang="zh-CN" altLang="en-US" dirty="0">
                <a:latin typeface="黑体" pitchFamily="2" charset="-122"/>
                <a:ea typeface="黑体" pitchFamily="2" charset="-122"/>
              </a:rPr>
              <a:t>物理块分配算</a:t>
            </a:r>
            <a:r>
              <a:rPr lang="zh-CN" altLang="en-US" dirty="0" smtClean="0">
                <a:latin typeface="黑体" pitchFamily="2" charset="-122"/>
                <a:ea typeface="黑体" pitchFamily="2" charset="-122"/>
              </a:rPr>
              <a:t>法  （课后）</a:t>
            </a:r>
            <a:endParaRPr lang="zh-CN" altLang="en-US" dirty="0"/>
          </a:p>
        </p:txBody>
      </p:sp>
      <p:sp>
        <p:nvSpPr>
          <p:cNvPr id="2" name="日期占位符 1"/>
          <p:cNvSpPr>
            <a:spLocks noGrp="1"/>
          </p:cNvSpPr>
          <p:nvPr>
            <p:ph type="dt" sz="half" idx="10"/>
          </p:nvPr>
        </p:nvSpPr>
        <p:spPr/>
        <p:txBody>
          <a:bodyPr/>
          <a:lstStyle/>
          <a:p>
            <a:pPr>
              <a:defRPr/>
            </a:pPr>
            <a:fld id="{A5902838-090F-4E6C-8FA3-C6844B357A9D}" type="datetime8">
              <a:rPr lang="zh-CN" altLang="en-US" smtClean="0"/>
              <a:t>2022年4月27日8时50分</a:t>
            </a:fld>
            <a:endParaRPr lang="en-US" altLang="zh-CN"/>
          </a:p>
        </p:txBody>
      </p:sp>
      <p:sp>
        <p:nvSpPr>
          <p:cNvPr id="7" name="页脚占位符 6"/>
          <p:cNvSpPr>
            <a:spLocks noGrp="1"/>
          </p:cNvSpPr>
          <p:nvPr>
            <p:ph type="ftr" sz="quarter" idx="11"/>
          </p:nvPr>
        </p:nvSpPr>
        <p:spPr/>
        <p:txBody>
          <a:bodyPr/>
          <a:lstStyle/>
          <a:p>
            <a:pPr>
              <a:defRPr/>
            </a:pPr>
            <a:r>
              <a:rPr lang="zh-CN" altLang="en-US" smtClean="0"/>
              <a:t>郝振明</a:t>
            </a:r>
            <a:endParaRPr lang="en-US" altLang="zh-CN"/>
          </a:p>
        </p:txBody>
      </p:sp>
    </p:spTree>
  </p:cSld>
  <p:clrMapOvr>
    <a:masterClrMapping/>
  </p:clrMapOvr>
  <p:transition>
    <p:pull dir="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Text Box 4"/>
          <p:cNvSpPr txBox="1">
            <a:spLocks noChangeArrowheads="1"/>
          </p:cNvSpPr>
          <p:nvPr/>
        </p:nvSpPr>
        <p:spPr bwMode="auto">
          <a:xfrm>
            <a:off x="609600" y="685800"/>
            <a:ext cx="8001000" cy="5503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rgbClr val="FF6600"/>
                </a:solidFill>
                <a:latin typeface="华文新魏" pitchFamily="2" charset="-122"/>
                <a:ea typeface="华文新魏" pitchFamily="2" charset="-122"/>
              </a:defRPr>
            </a:lvl1pPr>
            <a:lvl2pPr marL="742950" indent="-285750">
              <a:defRPr sz="2800" b="1">
                <a:solidFill>
                  <a:srgbClr val="FF6600"/>
                </a:solidFill>
                <a:latin typeface="华文新魏" pitchFamily="2" charset="-122"/>
                <a:ea typeface="华文新魏" pitchFamily="2" charset="-122"/>
              </a:defRPr>
            </a:lvl2pPr>
            <a:lvl3pPr marL="1143000" indent="-228600">
              <a:defRPr sz="2800" b="1">
                <a:solidFill>
                  <a:srgbClr val="FF6600"/>
                </a:solidFill>
                <a:latin typeface="华文新魏" pitchFamily="2" charset="-122"/>
                <a:ea typeface="华文新魏" pitchFamily="2" charset="-122"/>
              </a:defRPr>
            </a:lvl3pPr>
            <a:lvl4pPr marL="1600200" indent="-228600">
              <a:defRPr sz="2800" b="1">
                <a:solidFill>
                  <a:srgbClr val="FF6600"/>
                </a:solidFill>
                <a:latin typeface="华文新魏" pitchFamily="2" charset="-122"/>
                <a:ea typeface="华文新魏" pitchFamily="2" charset="-122"/>
              </a:defRPr>
            </a:lvl4pPr>
            <a:lvl5pPr marL="2057400" indent="-228600">
              <a:defRPr sz="2800" b="1">
                <a:solidFill>
                  <a:srgbClr val="FF6600"/>
                </a:solidFill>
                <a:latin typeface="华文新魏" pitchFamily="2" charset="-122"/>
                <a:ea typeface="华文新魏" pitchFamily="2" charset="-122"/>
              </a:defRPr>
            </a:lvl5pPr>
            <a:lvl6pPr marL="2514600" indent="-228600" eaLnBrk="0" fontAlgn="base" hangingPunct="0">
              <a:spcBef>
                <a:spcPct val="0"/>
              </a:spcBef>
              <a:spcAft>
                <a:spcPct val="0"/>
              </a:spcAft>
              <a:defRPr sz="2800" b="1">
                <a:solidFill>
                  <a:srgbClr val="FF6600"/>
                </a:solidFill>
                <a:latin typeface="华文新魏" pitchFamily="2" charset="-122"/>
                <a:ea typeface="华文新魏" pitchFamily="2" charset="-122"/>
              </a:defRPr>
            </a:lvl6pPr>
            <a:lvl7pPr marL="2971800" indent="-228600" eaLnBrk="0" fontAlgn="base" hangingPunct="0">
              <a:spcBef>
                <a:spcPct val="0"/>
              </a:spcBef>
              <a:spcAft>
                <a:spcPct val="0"/>
              </a:spcAft>
              <a:defRPr sz="2800" b="1">
                <a:solidFill>
                  <a:srgbClr val="FF6600"/>
                </a:solidFill>
                <a:latin typeface="华文新魏" pitchFamily="2" charset="-122"/>
                <a:ea typeface="华文新魏" pitchFamily="2" charset="-122"/>
              </a:defRPr>
            </a:lvl7pPr>
            <a:lvl8pPr marL="3429000" indent="-228600" eaLnBrk="0" fontAlgn="base" hangingPunct="0">
              <a:spcBef>
                <a:spcPct val="0"/>
              </a:spcBef>
              <a:spcAft>
                <a:spcPct val="0"/>
              </a:spcAft>
              <a:defRPr sz="2800" b="1">
                <a:solidFill>
                  <a:srgbClr val="FF6600"/>
                </a:solidFill>
                <a:latin typeface="华文新魏" pitchFamily="2" charset="-122"/>
                <a:ea typeface="华文新魏" pitchFamily="2" charset="-122"/>
              </a:defRPr>
            </a:lvl8pPr>
            <a:lvl9pPr marL="3886200" indent="-228600" eaLnBrk="0" fontAlgn="base" hangingPunct="0">
              <a:spcBef>
                <a:spcPct val="0"/>
              </a:spcBef>
              <a:spcAft>
                <a:spcPct val="0"/>
              </a:spcAft>
              <a:defRPr sz="2800" b="1">
                <a:solidFill>
                  <a:srgbClr val="FF6600"/>
                </a:solidFill>
                <a:latin typeface="华文新魏" pitchFamily="2" charset="-122"/>
                <a:ea typeface="华文新魏" pitchFamily="2" charset="-122"/>
              </a:defRPr>
            </a:lvl9pPr>
          </a:lstStyle>
          <a:p>
            <a:pPr algn="just" eaLnBrk="1" hangingPunct="1">
              <a:lnSpc>
                <a:spcPct val="135000"/>
              </a:lnSpc>
              <a:spcBef>
                <a:spcPct val="50000"/>
              </a:spcBef>
            </a:pPr>
            <a:r>
              <a:rPr kumimoji="1" lang="en-US" altLang="zh-CN" sz="2400" b="0" dirty="0">
                <a:solidFill>
                  <a:schemeClr val="tx1"/>
                </a:solidFill>
                <a:latin typeface="Times New Roman" pitchFamily="18" charset="0"/>
                <a:ea typeface="宋体" pitchFamily="2" charset="-122"/>
              </a:rPr>
              <a:t>       2) </a:t>
            </a:r>
            <a:r>
              <a:rPr kumimoji="1" lang="zh-CN" altLang="en-US" sz="2400" dirty="0">
                <a:solidFill>
                  <a:schemeClr val="tx2"/>
                </a:solidFill>
                <a:latin typeface="Times New Roman" pitchFamily="18" charset="0"/>
                <a:ea typeface="宋体" pitchFamily="2" charset="-122"/>
              </a:rPr>
              <a:t>按比例分配</a:t>
            </a:r>
            <a:r>
              <a:rPr kumimoji="1" lang="zh-CN" altLang="en-US" sz="2400" b="0" dirty="0">
                <a:solidFill>
                  <a:schemeClr val="tx1"/>
                </a:solidFill>
                <a:latin typeface="Times New Roman" pitchFamily="18" charset="0"/>
                <a:ea typeface="宋体" pitchFamily="2" charset="-122"/>
              </a:rPr>
              <a:t>算法</a:t>
            </a:r>
          </a:p>
          <a:p>
            <a:pPr algn="just" eaLnBrk="1" hangingPunct="1">
              <a:lnSpc>
                <a:spcPct val="135000"/>
              </a:lnSpc>
              <a:spcBef>
                <a:spcPct val="50000"/>
              </a:spcBef>
            </a:pPr>
            <a:r>
              <a:rPr kumimoji="1" lang="zh-CN" altLang="en-US" sz="2400" b="0" dirty="0">
                <a:solidFill>
                  <a:schemeClr val="tx1"/>
                </a:solidFill>
                <a:latin typeface="Times New Roman" pitchFamily="18" charset="0"/>
                <a:ea typeface="宋体" pitchFamily="2" charset="-122"/>
              </a:rPr>
              <a:t>       这是</a:t>
            </a:r>
            <a:r>
              <a:rPr kumimoji="1" lang="zh-CN" altLang="en-US" sz="2400" b="0" dirty="0">
                <a:solidFill>
                  <a:schemeClr val="tx2"/>
                </a:solidFill>
                <a:latin typeface="Times New Roman" pitchFamily="18" charset="0"/>
                <a:ea typeface="宋体" pitchFamily="2" charset="-122"/>
              </a:rPr>
              <a:t>根据</a:t>
            </a:r>
            <a:r>
              <a:rPr kumimoji="1" lang="zh-CN" altLang="en-US" sz="2400" b="0" u="sng" dirty="0">
                <a:solidFill>
                  <a:schemeClr val="tx2"/>
                </a:solidFill>
                <a:latin typeface="Times New Roman" pitchFamily="18" charset="0"/>
                <a:ea typeface="宋体" pitchFamily="2" charset="-122"/>
              </a:rPr>
              <a:t>进程的大小</a:t>
            </a:r>
            <a:r>
              <a:rPr kumimoji="1" lang="zh-CN" altLang="en-US" sz="2400" b="0" dirty="0">
                <a:solidFill>
                  <a:schemeClr val="tx2"/>
                </a:solidFill>
                <a:latin typeface="Times New Roman" pitchFamily="18" charset="0"/>
                <a:ea typeface="宋体" pitchFamily="2" charset="-122"/>
              </a:rPr>
              <a:t>按比例分配</a:t>
            </a:r>
            <a:r>
              <a:rPr kumimoji="1" lang="zh-CN" altLang="en-US" sz="2400" b="0" dirty="0">
                <a:solidFill>
                  <a:schemeClr val="tx1"/>
                </a:solidFill>
                <a:latin typeface="Times New Roman" pitchFamily="18" charset="0"/>
                <a:ea typeface="宋体" pitchFamily="2" charset="-122"/>
              </a:rPr>
              <a:t>物理块的算法。如果系统中共有</a:t>
            </a:r>
            <a:r>
              <a:rPr kumimoji="1" lang="en-US" altLang="zh-CN" sz="2400" b="0" i="1" dirty="0">
                <a:solidFill>
                  <a:schemeClr val="tx1"/>
                </a:solidFill>
                <a:latin typeface="Times New Roman" pitchFamily="18" charset="0"/>
                <a:ea typeface="宋体" pitchFamily="2" charset="-122"/>
              </a:rPr>
              <a:t>n</a:t>
            </a:r>
            <a:r>
              <a:rPr kumimoji="1" lang="zh-CN" altLang="en-US" sz="2400" b="0" dirty="0">
                <a:solidFill>
                  <a:schemeClr val="tx1"/>
                </a:solidFill>
                <a:latin typeface="Times New Roman" pitchFamily="18" charset="0"/>
                <a:ea typeface="宋体" pitchFamily="2" charset="-122"/>
              </a:rPr>
              <a:t>个进程，每个进程的页面数为</a:t>
            </a:r>
            <a:r>
              <a:rPr kumimoji="1" lang="en-US" altLang="zh-CN" sz="2400" b="0" i="1" dirty="0">
                <a:solidFill>
                  <a:schemeClr val="tx1"/>
                </a:solidFill>
                <a:latin typeface="Times New Roman" pitchFamily="18" charset="0"/>
                <a:ea typeface="宋体" pitchFamily="2" charset="-122"/>
              </a:rPr>
              <a:t>S</a:t>
            </a:r>
            <a:r>
              <a:rPr kumimoji="1" lang="en-US" altLang="zh-CN" sz="2400" b="0" baseline="-25000" dirty="0">
                <a:solidFill>
                  <a:schemeClr val="tx1"/>
                </a:solidFill>
                <a:latin typeface="Times New Roman" pitchFamily="18" charset="0"/>
                <a:ea typeface="宋体" pitchFamily="2" charset="-122"/>
              </a:rPr>
              <a:t>i</a:t>
            </a:r>
            <a:r>
              <a:rPr kumimoji="1" lang="zh-CN" altLang="en-US" sz="2400" b="0" dirty="0">
                <a:solidFill>
                  <a:schemeClr val="tx1"/>
                </a:solidFill>
                <a:latin typeface="Times New Roman" pitchFamily="18" charset="0"/>
                <a:ea typeface="宋体" pitchFamily="2" charset="-122"/>
              </a:rPr>
              <a:t>，则系统中各进程页面数的总和为：</a:t>
            </a:r>
          </a:p>
          <a:p>
            <a:pPr algn="just" eaLnBrk="1" hangingPunct="1">
              <a:lnSpc>
                <a:spcPct val="135000"/>
              </a:lnSpc>
              <a:spcBef>
                <a:spcPct val="50000"/>
              </a:spcBef>
            </a:pPr>
            <a:endParaRPr kumimoji="1" lang="zh-CN" altLang="en-US" sz="2400" b="0" dirty="0">
              <a:solidFill>
                <a:schemeClr val="tx1"/>
              </a:solidFill>
              <a:latin typeface="Times New Roman" pitchFamily="18" charset="0"/>
              <a:ea typeface="宋体" pitchFamily="2" charset="-122"/>
            </a:endParaRPr>
          </a:p>
          <a:p>
            <a:pPr algn="just" eaLnBrk="1" hangingPunct="1">
              <a:lnSpc>
                <a:spcPct val="135000"/>
              </a:lnSpc>
              <a:spcBef>
                <a:spcPct val="50000"/>
              </a:spcBef>
            </a:pPr>
            <a:r>
              <a:rPr kumimoji="1" lang="zh-CN" altLang="en-US" sz="2400" b="0" dirty="0">
                <a:solidFill>
                  <a:schemeClr val="tx1"/>
                </a:solidFill>
                <a:latin typeface="Times New Roman" pitchFamily="18" charset="0"/>
                <a:ea typeface="宋体" pitchFamily="2" charset="-122"/>
              </a:rPr>
              <a:t>又假定系统中可用的物理块总数为</a:t>
            </a:r>
            <a:r>
              <a:rPr kumimoji="1" lang="en-US" altLang="zh-CN" sz="2400" b="0" i="1" dirty="0">
                <a:solidFill>
                  <a:schemeClr val="tx1"/>
                </a:solidFill>
                <a:latin typeface="Times New Roman" pitchFamily="18" charset="0"/>
                <a:ea typeface="宋体" pitchFamily="2" charset="-122"/>
              </a:rPr>
              <a:t>m</a:t>
            </a:r>
            <a:r>
              <a:rPr kumimoji="1" lang="zh-CN" altLang="en-US" sz="2400" b="0" dirty="0">
                <a:solidFill>
                  <a:schemeClr val="tx1"/>
                </a:solidFill>
                <a:latin typeface="Times New Roman" pitchFamily="18" charset="0"/>
                <a:ea typeface="宋体" pitchFamily="2" charset="-122"/>
              </a:rPr>
              <a:t>，则每个进程所能分到的物理块数为</a:t>
            </a:r>
            <a:r>
              <a:rPr kumimoji="1" lang="en-US" altLang="zh-CN" sz="2400" b="0" i="1" dirty="0">
                <a:solidFill>
                  <a:schemeClr val="tx1"/>
                </a:solidFill>
                <a:latin typeface="Times New Roman" pitchFamily="18" charset="0"/>
                <a:ea typeface="宋体" pitchFamily="2" charset="-122"/>
              </a:rPr>
              <a:t>b</a:t>
            </a:r>
            <a:r>
              <a:rPr kumimoji="1" lang="en-US" altLang="zh-CN" sz="2400" b="0" i="1" baseline="-25000" dirty="0">
                <a:solidFill>
                  <a:schemeClr val="tx1"/>
                </a:solidFill>
                <a:latin typeface="Times New Roman" pitchFamily="18" charset="0"/>
                <a:ea typeface="宋体" pitchFamily="2" charset="-122"/>
              </a:rPr>
              <a:t>i</a:t>
            </a:r>
            <a:r>
              <a:rPr kumimoji="1" lang="zh-CN" altLang="en-US" sz="2400" b="0" dirty="0">
                <a:solidFill>
                  <a:schemeClr val="tx1"/>
                </a:solidFill>
                <a:latin typeface="Times New Roman" pitchFamily="18" charset="0"/>
                <a:ea typeface="宋体" pitchFamily="2" charset="-122"/>
              </a:rPr>
              <a:t>，将有：</a:t>
            </a:r>
          </a:p>
          <a:p>
            <a:pPr algn="just" eaLnBrk="1" hangingPunct="1">
              <a:lnSpc>
                <a:spcPct val="135000"/>
              </a:lnSpc>
              <a:spcBef>
                <a:spcPct val="50000"/>
              </a:spcBef>
            </a:pPr>
            <a:endParaRPr kumimoji="1" lang="zh-CN" altLang="en-US" sz="2400" b="0" dirty="0">
              <a:solidFill>
                <a:schemeClr val="tx1"/>
              </a:solidFill>
              <a:latin typeface="Times New Roman" pitchFamily="18" charset="0"/>
              <a:ea typeface="宋体" pitchFamily="2" charset="-122"/>
            </a:endParaRPr>
          </a:p>
          <a:p>
            <a:pPr algn="just" eaLnBrk="1" hangingPunct="1">
              <a:lnSpc>
                <a:spcPct val="135000"/>
              </a:lnSpc>
              <a:spcBef>
                <a:spcPct val="50000"/>
              </a:spcBef>
            </a:pPr>
            <a:r>
              <a:rPr kumimoji="1" lang="en-US" altLang="zh-CN" sz="2400" b="0" i="1" dirty="0">
                <a:solidFill>
                  <a:schemeClr val="tx1"/>
                </a:solidFill>
                <a:latin typeface="Times New Roman" pitchFamily="18" charset="0"/>
                <a:ea typeface="宋体" pitchFamily="2" charset="-122"/>
              </a:rPr>
              <a:t>b</a:t>
            </a:r>
            <a:r>
              <a:rPr kumimoji="1" lang="zh-CN" altLang="en-US" sz="2400" b="0" dirty="0">
                <a:solidFill>
                  <a:schemeClr val="tx1"/>
                </a:solidFill>
                <a:latin typeface="Times New Roman" pitchFamily="18" charset="0"/>
                <a:ea typeface="宋体" pitchFamily="2" charset="-122"/>
              </a:rPr>
              <a:t>应该取整，它必须大于最小物理块数。 </a:t>
            </a:r>
          </a:p>
        </p:txBody>
      </p:sp>
      <p:graphicFrame>
        <p:nvGraphicFramePr>
          <p:cNvPr id="26626" name="Object 1024"/>
          <p:cNvGraphicFramePr>
            <a:graphicFrameLocks noChangeAspect="1"/>
          </p:cNvGraphicFramePr>
          <p:nvPr>
            <p:extLst>
              <p:ext uri="{D42A27DB-BD31-4B8C-83A1-F6EECF244321}">
                <p14:modId xmlns:p14="http://schemas.microsoft.com/office/powerpoint/2010/main" val="3926434699"/>
              </p:ext>
            </p:extLst>
          </p:nvPr>
        </p:nvGraphicFramePr>
        <p:xfrm>
          <a:off x="3733800" y="2667000"/>
          <a:ext cx="1447800" cy="1047750"/>
        </p:xfrm>
        <a:graphic>
          <a:graphicData uri="http://schemas.openxmlformats.org/presentationml/2006/ole">
            <mc:AlternateContent xmlns:mc="http://schemas.openxmlformats.org/markup-compatibility/2006">
              <mc:Choice xmlns:v="urn:schemas-microsoft-com:vml" Requires="v">
                <p:oleObj spid="_x0000_s27171" name="Equation" r:id="rId3" imgW="596880" imgH="431640" progId="Equation.3">
                  <p:embed/>
                </p:oleObj>
              </mc:Choice>
              <mc:Fallback>
                <p:oleObj name="Equation" r:id="rId3" imgW="596880" imgH="431640" progId="Equation.3">
                  <p:embed/>
                  <p:pic>
                    <p:nvPicPr>
                      <p:cNvPr id="0"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2667000"/>
                        <a:ext cx="1447800" cy="1047750"/>
                      </a:xfrm>
                      <a:prstGeom prst="rect">
                        <a:avLst/>
                      </a:prstGeom>
                      <a:blipFill>
                        <a:blip r:embed="rId5"/>
                        <a:tile tx="0" ty="0" sx="100000" sy="100000" flip="none" algn="tl"/>
                      </a:blipFill>
                      <a:ln>
                        <a:noFill/>
                      </a:ln>
                      <a:effectLst/>
                      <a:extLst/>
                    </p:spPr>
                  </p:pic>
                </p:oleObj>
              </mc:Fallback>
            </mc:AlternateContent>
          </a:graphicData>
        </a:graphic>
      </p:graphicFrame>
      <p:graphicFrame>
        <p:nvGraphicFramePr>
          <p:cNvPr id="26627" name="Object 1025"/>
          <p:cNvGraphicFramePr>
            <a:graphicFrameLocks noChangeAspect="1"/>
          </p:cNvGraphicFramePr>
          <p:nvPr>
            <p:extLst>
              <p:ext uri="{D42A27DB-BD31-4B8C-83A1-F6EECF244321}">
                <p14:modId xmlns:p14="http://schemas.microsoft.com/office/powerpoint/2010/main" val="1130686792"/>
              </p:ext>
            </p:extLst>
          </p:nvPr>
        </p:nvGraphicFramePr>
        <p:xfrm>
          <a:off x="3733800" y="4724400"/>
          <a:ext cx="1676400" cy="944563"/>
        </p:xfrm>
        <a:graphic>
          <a:graphicData uri="http://schemas.openxmlformats.org/presentationml/2006/ole">
            <mc:AlternateContent xmlns:mc="http://schemas.openxmlformats.org/markup-compatibility/2006">
              <mc:Choice xmlns:v="urn:schemas-microsoft-com:vml" Requires="v">
                <p:oleObj spid="_x0000_s27172" name="Equation" r:id="rId6" imgW="698400" imgH="393480" progId="Equation.3">
                  <p:embed/>
                </p:oleObj>
              </mc:Choice>
              <mc:Fallback>
                <p:oleObj name="Equation" r:id="rId6" imgW="698400" imgH="393480" progId="Equation.3">
                  <p:embed/>
                  <p:pic>
                    <p:nvPicPr>
                      <p:cNvPr id="0" name="Object 102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33800" y="4724400"/>
                        <a:ext cx="1676400" cy="944563"/>
                      </a:xfrm>
                      <a:prstGeom prst="rect">
                        <a:avLst/>
                      </a:prstGeom>
                      <a:blipFill>
                        <a:blip r:embed="rId5"/>
                        <a:tile tx="0" ty="0" sx="100000" sy="100000" flip="none" algn="tl"/>
                      </a:blipFill>
                      <a:ln>
                        <a:noFill/>
                      </a:ln>
                      <a:effectLst/>
                      <a:extLst/>
                    </p:spPr>
                  </p:pic>
                </p:oleObj>
              </mc:Fallback>
            </mc:AlternateContent>
          </a:graphicData>
        </a:graphic>
      </p:graphicFrame>
      <p:sp>
        <p:nvSpPr>
          <p:cNvPr id="2" name="日期占位符 1"/>
          <p:cNvSpPr>
            <a:spLocks noGrp="1"/>
          </p:cNvSpPr>
          <p:nvPr>
            <p:ph type="dt" sz="half" idx="10"/>
          </p:nvPr>
        </p:nvSpPr>
        <p:spPr/>
        <p:txBody>
          <a:bodyPr/>
          <a:lstStyle/>
          <a:p>
            <a:pPr>
              <a:defRPr/>
            </a:pPr>
            <a:fld id="{2219B5F0-4652-4D33-8557-C8F89BBE1995}" type="datetime8">
              <a:rPr lang="zh-CN" altLang="en-US" smtClean="0"/>
              <a:t>2022年4月27日8时50分</a:t>
            </a:fld>
            <a:endParaRPr lang="en-US" altLang="zh-CN"/>
          </a:p>
        </p:txBody>
      </p:sp>
      <p:sp>
        <p:nvSpPr>
          <p:cNvPr id="7" name="页脚占位符 6"/>
          <p:cNvSpPr>
            <a:spLocks noGrp="1"/>
          </p:cNvSpPr>
          <p:nvPr>
            <p:ph type="ftr" sz="quarter" idx="11"/>
          </p:nvPr>
        </p:nvSpPr>
        <p:spPr/>
        <p:txBody>
          <a:bodyPr/>
          <a:lstStyle/>
          <a:p>
            <a:pPr>
              <a:defRPr/>
            </a:pPr>
            <a:r>
              <a:rPr lang="zh-CN" altLang="en-US" smtClean="0"/>
              <a:t>郝振明</a:t>
            </a:r>
            <a:endParaRPr lang="en-US" altLang="zh-CN"/>
          </a:p>
        </p:txBody>
      </p:sp>
    </p:spTree>
  </p:cSld>
  <p:clrMapOvr>
    <a:masterClrMapping/>
  </p:clrMapOvr>
  <p:transition>
    <p:pull dir="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a:xfrm>
            <a:off x="288181" y="476672"/>
            <a:ext cx="8540750" cy="342900"/>
          </a:xfrm>
        </p:spPr>
        <p:txBody>
          <a:bodyPr/>
          <a:lstStyle/>
          <a:p>
            <a:pPr algn="l"/>
            <a:r>
              <a:rPr lang="en-US" altLang="zh-CN" sz="2800" b="0" dirty="0" smtClean="0">
                <a:latin typeface="黑体" pitchFamily="2" charset="-122"/>
                <a:ea typeface="黑体" pitchFamily="2" charset="-122"/>
              </a:rPr>
              <a:t>   </a:t>
            </a:r>
            <a:r>
              <a:rPr lang="en-US" altLang="zh-CN" sz="2800" dirty="0">
                <a:latin typeface="黑体" pitchFamily="2" charset="-122"/>
                <a:ea typeface="黑体" pitchFamily="2" charset="-122"/>
              </a:rPr>
              <a:t>5.1  </a:t>
            </a:r>
            <a:r>
              <a:rPr lang="zh-CN" altLang="en-US" sz="2800" dirty="0">
                <a:latin typeface="黑体" pitchFamily="2" charset="-122"/>
                <a:ea typeface="黑体" pitchFamily="2" charset="-122"/>
              </a:rPr>
              <a:t>虚拟存储器概述</a:t>
            </a:r>
            <a:endParaRPr lang="zh-CN" altLang="en-US" dirty="0" smtClean="0"/>
          </a:p>
        </p:txBody>
      </p:sp>
      <p:sp>
        <p:nvSpPr>
          <p:cNvPr id="2" name="日期占位符 1"/>
          <p:cNvSpPr>
            <a:spLocks noGrp="1"/>
          </p:cNvSpPr>
          <p:nvPr>
            <p:ph type="dt" sz="half" idx="10"/>
          </p:nvPr>
        </p:nvSpPr>
        <p:spPr/>
        <p:txBody>
          <a:bodyPr/>
          <a:lstStyle/>
          <a:p>
            <a:pPr>
              <a:defRPr/>
            </a:pPr>
            <a:fld id="{966EB8C9-BC96-4893-A3CB-D5914632B588}" type="datetime8">
              <a:rPr lang="zh-CN" altLang="en-US" smtClean="0"/>
              <a:t>2022年4月27日8时50分</a:t>
            </a:fld>
            <a:endParaRPr lang="en-US" altLang="zh-CN" dirty="0"/>
          </a:p>
        </p:txBody>
      </p:sp>
      <p:sp>
        <p:nvSpPr>
          <p:cNvPr id="7" name="页脚占位符 6"/>
          <p:cNvSpPr>
            <a:spLocks noGrp="1"/>
          </p:cNvSpPr>
          <p:nvPr>
            <p:ph type="ftr" sz="quarter" idx="11"/>
          </p:nvPr>
        </p:nvSpPr>
        <p:spPr/>
        <p:txBody>
          <a:bodyPr/>
          <a:lstStyle/>
          <a:p>
            <a:pPr>
              <a:defRPr/>
            </a:pPr>
            <a:r>
              <a:rPr lang="zh-CN" altLang="en-US" smtClean="0"/>
              <a:t>郝振明</a:t>
            </a:r>
            <a:endParaRPr lang="en-US" altLang="zh-CN" dirty="0"/>
          </a:p>
        </p:txBody>
      </p:sp>
      <p:sp>
        <p:nvSpPr>
          <p:cNvPr id="5" name="Rectangle 2"/>
          <p:cNvSpPr>
            <a:spLocks noGrp="1" noChangeArrowheads="1"/>
          </p:cNvSpPr>
          <p:nvPr/>
        </p:nvSpPr>
        <p:spPr bwMode="auto">
          <a:xfrm>
            <a:off x="454869" y="1052736"/>
            <a:ext cx="8207375" cy="554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lnSpc>
                <a:spcPct val="130000"/>
              </a:lnSpc>
              <a:spcBef>
                <a:spcPct val="0"/>
              </a:spcBef>
              <a:spcAft>
                <a:spcPct val="0"/>
              </a:spcAft>
              <a:defRPr sz="2400">
                <a:solidFill>
                  <a:schemeClr val="tx2"/>
                </a:solidFill>
                <a:latin typeface="+mj-lt"/>
                <a:ea typeface="+mj-ea"/>
                <a:cs typeface="+mj-cs"/>
              </a:defRPr>
            </a:lvl1pPr>
            <a:lvl2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2pPr>
            <a:lvl3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3pPr>
            <a:lvl4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4pPr>
            <a:lvl5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9pPr>
          </a:lstStyle>
          <a:p>
            <a:pPr marL="0" marR="0" lvl="0" indent="0" algn="l" defTabSz="914400" rtl="0" eaLnBrk="1" fontAlgn="base" latinLnBrk="0" hangingPunct="1">
              <a:lnSpc>
                <a:spcPct val="120000"/>
              </a:lnSpc>
              <a:spcBef>
                <a:spcPts val="1500"/>
              </a:spcBef>
              <a:spcAft>
                <a:spcPct val="0"/>
              </a:spcAft>
              <a:buClrTx/>
              <a:buSzTx/>
              <a:buFontTx/>
              <a:buNone/>
              <a:tabLst/>
              <a:defRPr/>
            </a:pPr>
            <a:r>
              <a:rPr kumimoji="0" lang="en-US" altLang="zh-CN" sz="3200" b="0" i="0" u="none" strike="noStrike" kern="0" cap="none" spc="0" normalizeH="0" baseline="0" noProof="0" dirty="0">
                <a:ln>
                  <a:noFill/>
                </a:ln>
                <a:solidFill>
                  <a:srgbClr val="000000"/>
                </a:solidFill>
                <a:effectLst/>
                <a:uLnTx/>
                <a:uFillTx/>
                <a:latin typeface="黑体" pitchFamily="2" charset="-122"/>
                <a:ea typeface="黑体" pitchFamily="2" charset="-122"/>
                <a:cs typeface="+mj-cs"/>
              </a:rPr>
              <a:t> </a:t>
            </a:r>
            <a:r>
              <a:rPr lang="zh-CN" altLang="en-US" sz="3200" b="0" kern="0" dirty="0">
                <a:solidFill>
                  <a:srgbClr val="000000"/>
                </a:solidFill>
                <a:latin typeface="黑体" pitchFamily="2" charset="-122"/>
                <a:ea typeface="黑体" pitchFamily="2" charset="-122"/>
              </a:rPr>
              <a:t> </a:t>
            </a:r>
            <a:r>
              <a:rPr lang="zh-CN" altLang="en-US" sz="3200" b="0" kern="0" dirty="0" smtClean="0">
                <a:solidFill>
                  <a:srgbClr val="000000"/>
                </a:solidFill>
                <a:latin typeface="黑体" pitchFamily="2" charset="-122"/>
                <a:ea typeface="黑体" pitchFamily="2" charset="-122"/>
              </a:rPr>
              <a:t> </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第</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四章所介绍的各种存储器管理方式有一个共同的特点，即它们都要求将一个作业</a:t>
            </a:r>
            <a:r>
              <a:rPr kumimoji="0" lang="zh-CN" altLang="en-US" sz="2400" b="0" i="0" u="none" strike="noStrike" kern="0" cap="none" spc="0" normalizeH="0" baseline="0" noProof="0" dirty="0">
                <a:ln>
                  <a:noFill/>
                </a:ln>
                <a:effectLst/>
                <a:uLnTx/>
                <a:uFillTx/>
                <a:latin typeface="Times New Roman"/>
                <a:ea typeface="宋体"/>
                <a:cs typeface="+mj-cs"/>
              </a:rPr>
              <a:t>全部装入内存</a:t>
            </a:r>
            <a:r>
              <a:rPr kumimoji="0" lang="zh-CN" altLang="en-US" sz="2400" b="0" i="0" u="none" strike="noStrike" kern="0" cap="none" spc="0" normalizeH="0" baseline="0" noProof="0" dirty="0" smtClean="0">
                <a:ln>
                  <a:noFill/>
                </a:ln>
                <a:effectLst/>
                <a:uLnTx/>
                <a:uFillTx/>
                <a:latin typeface="Times New Roman"/>
                <a:ea typeface="宋体"/>
                <a:cs typeface="+mj-cs"/>
              </a:rPr>
              <a:t>后</a:t>
            </a:r>
            <a:r>
              <a:rPr kumimoji="0" lang="zh-CN" altLang="en-US" sz="2400" i="0" u="none" strike="noStrike" kern="0" cap="none" spc="0" normalizeH="0" baseline="30000" noProof="0" dirty="0" smtClean="0">
                <a:ln>
                  <a:noFill/>
                </a:ln>
                <a:effectLst/>
                <a:uLnTx/>
                <a:uFillTx/>
                <a:latin typeface="Times New Roman"/>
                <a:ea typeface="宋体"/>
                <a:cs typeface="+mj-cs"/>
              </a:rPr>
              <a:t>问题</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方</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能运行。于是，出现了下面这样两种情</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况</a:t>
            </a:r>
            <a:r>
              <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rPr>
              <a:t>/</a:t>
            </a:r>
            <a:r>
              <a:rPr kumimoji="0" lang="zh-CN" altLang="en-US" sz="2400" i="0" u="none" strike="noStrike" kern="0" cap="none" spc="0" normalizeH="0" baseline="0" noProof="0" dirty="0" smtClean="0">
                <a:ln>
                  <a:noFill/>
                </a:ln>
                <a:effectLst/>
                <a:uLnTx/>
                <a:uFillTx/>
                <a:latin typeface="Times New Roman"/>
                <a:ea typeface="宋体"/>
                <a:cs typeface="+mj-cs"/>
              </a:rPr>
              <a:t>问题</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
            </a:r>
            <a:b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b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　　</a:t>
            </a:r>
            <a:r>
              <a:rPr kumimoji="0" lang="en-US" altLang="zh-CN" sz="2400" b="0" i="0" u="none" strike="noStrike" kern="0" cap="none" spc="0" normalizeH="0" baseline="0" noProof="0" dirty="0">
                <a:ln>
                  <a:noFill/>
                </a:ln>
                <a:solidFill>
                  <a:schemeClr val="tx1"/>
                </a:solidFill>
                <a:effectLst/>
                <a:uLnTx/>
                <a:uFillTx/>
                <a:latin typeface="Times New Roman"/>
                <a:ea typeface="宋体"/>
                <a:cs typeface="+mj-cs"/>
              </a:rPr>
              <a:t>(1) </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有的</a:t>
            </a:r>
            <a:r>
              <a:rPr kumimoji="0" lang="zh-CN" altLang="en-US" sz="2400" b="0" i="0" u="none" strike="noStrike" kern="0" cap="none" spc="0" normalizeH="0" baseline="0" noProof="0" dirty="0">
                <a:ln>
                  <a:noFill/>
                </a:ln>
                <a:effectLst/>
                <a:uLnTx/>
                <a:uFillTx/>
                <a:latin typeface="Times New Roman"/>
                <a:ea typeface="宋体"/>
                <a:cs typeface="+mj-cs"/>
              </a:rPr>
              <a:t>作业很大</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，其所要求的内存空间超过了内存总容量，作业不能全部被装入内存，致使该</a:t>
            </a:r>
            <a:r>
              <a:rPr kumimoji="0" lang="zh-CN" altLang="en-US" sz="2400" i="0" u="sng" strike="noStrike" kern="0" cap="none" spc="0" normalizeH="0" baseline="0" noProof="0" dirty="0">
                <a:ln>
                  <a:noFill/>
                </a:ln>
                <a:solidFill>
                  <a:schemeClr val="tx1"/>
                </a:solidFill>
                <a:effectLst/>
                <a:uLnTx/>
                <a:uFillTx/>
                <a:latin typeface="Times New Roman"/>
                <a:ea typeface="宋体"/>
                <a:cs typeface="+mj-cs"/>
              </a:rPr>
              <a:t>作业</a:t>
            </a:r>
            <a:r>
              <a:rPr kumimoji="0" lang="zh-CN" altLang="en-US" sz="2400" i="0" u="sng" strike="noStrike" kern="0" cap="none" spc="0" normalizeH="0" baseline="0" noProof="0" dirty="0">
                <a:ln>
                  <a:noFill/>
                </a:ln>
                <a:effectLst/>
                <a:uLnTx/>
                <a:uFillTx/>
                <a:latin typeface="Times New Roman"/>
                <a:ea typeface="宋体"/>
                <a:cs typeface="+mj-cs"/>
              </a:rPr>
              <a:t>无法</a:t>
            </a:r>
            <a:r>
              <a:rPr kumimoji="0" lang="zh-CN" altLang="en-US" sz="2400" i="0" u="sng" strike="noStrike" kern="0" cap="none" spc="0" normalizeH="0" baseline="0" noProof="0" dirty="0">
                <a:ln>
                  <a:noFill/>
                </a:ln>
                <a:solidFill>
                  <a:schemeClr val="tx1"/>
                </a:solidFill>
                <a:effectLst/>
                <a:uLnTx/>
                <a:uFillTx/>
                <a:latin typeface="Times New Roman"/>
                <a:ea typeface="宋体"/>
                <a:cs typeface="+mj-cs"/>
              </a:rPr>
              <a:t>运行</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a:t>
            </a:r>
            <a:b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b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　　</a:t>
            </a:r>
            <a:r>
              <a:rPr kumimoji="0" lang="en-US" altLang="zh-CN" sz="2400" b="0" i="0" u="none" strike="noStrike" kern="0" cap="none" spc="0" normalizeH="0" baseline="0" noProof="0" dirty="0">
                <a:ln>
                  <a:noFill/>
                </a:ln>
                <a:solidFill>
                  <a:schemeClr val="tx1"/>
                </a:solidFill>
                <a:effectLst/>
                <a:uLnTx/>
                <a:uFillTx/>
                <a:latin typeface="Times New Roman"/>
                <a:ea typeface="宋体"/>
                <a:cs typeface="+mj-cs"/>
              </a:rPr>
              <a:t>(2) </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有</a:t>
            </a:r>
            <a:r>
              <a:rPr kumimoji="0" lang="zh-CN" altLang="en-US" sz="2400" b="0" i="0" u="none" strike="noStrike" kern="0" cap="none" spc="0" normalizeH="0" baseline="0" noProof="0" dirty="0">
                <a:ln>
                  <a:noFill/>
                </a:ln>
                <a:effectLst/>
                <a:uLnTx/>
                <a:uFillTx/>
                <a:latin typeface="Times New Roman"/>
                <a:ea typeface="宋体"/>
                <a:cs typeface="+mj-cs"/>
              </a:rPr>
              <a:t>大量作业</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要求运行，但由于内存容量不足以容纳所有这些作业，</a:t>
            </a:r>
            <a:r>
              <a:rPr lang="zh-CN" altLang="en-US" u="sng" kern="0" dirty="0">
                <a:solidFill>
                  <a:schemeClr val="tx1"/>
                </a:solidFill>
                <a:latin typeface="Times New Roman"/>
                <a:ea typeface="宋体"/>
              </a:rPr>
              <a:t>只能将</a:t>
            </a:r>
            <a:r>
              <a:rPr lang="zh-CN" altLang="en-US" u="sng" kern="0" dirty="0">
                <a:latin typeface="Times New Roman"/>
                <a:ea typeface="宋体"/>
              </a:rPr>
              <a:t>少</a:t>
            </a:r>
            <a:r>
              <a:rPr lang="zh-CN" altLang="en-US" u="sng" kern="0" dirty="0" smtClean="0">
                <a:latin typeface="Times New Roman"/>
                <a:ea typeface="宋体"/>
              </a:rPr>
              <a:t>数</a:t>
            </a:r>
            <a:r>
              <a:rPr lang="zh-CN" altLang="en-US" u="sng" kern="0" baseline="30000" dirty="0" smtClean="0">
                <a:latin typeface="Times New Roman"/>
                <a:ea typeface="宋体"/>
              </a:rPr>
              <a:t>多道程序效率高</a:t>
            </a:r>
            <a:r>
              <a:rPr lang="zh-CN" altLang="en-US" u="sng" kern="0" dirty="0" smtClean="0">
                <a:solidFill>
                  <a:schemeClr val="tx1"/>
                </a:solidFill>
                <a:latin typeface="Times New Roman"/>
                <a:ea typeface="宋体"/>
              </a:rPr>
              <a:t>作</a:t>
            </a:r>
            <a:r>
              <a:rPr lang="zh-CN" altLang="en-US" u="sng" kern="0" dirty="0">
                <a:solidFill>
                  <a:schemeClr val="tx1"/>
                </a:solidFill>
                <a:latin typeface="Times New Roman"/>
                <a:ea typeface="宋体"/>
              </a:rPr>
              <a:t>业装入内存</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让它们先运行，而将其它大量的作业留在外存上等待</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a:t>
            </a:r>
            <a:endPar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endParaRPr>
          </a:p>
          <a:p>
            <a:pPr marL="0" marR="0" lvl="0" indent="0" algn="l" defTabSz="914400" rtl="0" eaLnBrk="1" fontAlgn="base" latinLnBrk="0" hangingPunct="1">
              <a:lnSpc>
                <a:spcPct val="120000"/>
              </a:lnSpc>
              <a:spcBef>
                <a:spcPts val="500"/>
              </a:spcBef>
              <a:spcAft>
                <a:spcPct val="0"/>
              </a:spcAft>
              <a:buClrTx/>
              <a:buSzTx/>
              <a:buFontTx/>
              <a:buNone/>
              <a:tabLst/>
              <a:defRPr/>
            </a:pPr>
            <a:r>
              <a:rPr lang="en-US" altLang="zh-CN" kern="0" dirty="0">
                <a:solidFill>
                  <a:schemeClr val="tx1"/>
                </a:solidFill>
                <a:latin typeface="Times New Roman"/>
                <a:ea typeface="宋体"/>
              </a:rPr>
              <a:t> </a:t>
            </a:r>
            <a:r>
              <a:rPr lang="en-US" altLang="zh-CN" kern="0" dirty="0" smtClean="0">
                <a:solidFill>
                  <a:schemeClr val="tx1"/>
                </a:solidFill>
                <a:latin typeface="Times New Roman"/>
                <a:ea typeface="宋体"/>
              </a:rPr>
              <a:t>       </a:t>
            </a:r>
            <a:r>
              <a:rPr lang="zh-CN" altLang="en-US" kern="0" dirty="0" smtClean="0">
                <a:solidFill>
                  <a:schemeClr val="tx1"/>
                </a:solidFill>
                <a:latin typeface="Times New Roman"/>
                <a:ea typeface="宋体"/>
              </a:rPr>
              <a:t>解决：</a:t>
            </a:r>
            <a:endParaRPr lang="en-US" altLang="zh-CN" kern="0" dirty="0" smtClean="0">
              <a:solidFill>
                <a:schemeClr val="tx1"/>
              </a:solidFill>
              <a:latin typeface="Times New Roman"/>
              <a:ea typeface="宋体"/>
            </a:endParaRPr>
          </a:p>
          <a:p>
            <a:pPr marL="0" marR="0" lvl="0" indent="0" algn="l" defTabSz="914400" rtl="0" eaLnBrk="1" fontAlgn="base" latinLnBrk="0" hangingPunct="1">
              <a:lnSpc>
                <a:spcPct val="120000"/>
              </a:lnSpc>
              <a:spcBef>
                <a:spcPts val="100"/>
              </a:spcBef>
              <a:spcAft>
                <a:spcPct val="0"/>
              </a:spcAft>
              <a:buClrTx/>
              <a:buSzTx/>
              <a:buFontTx/>
              <a:buNone/>
              <a:tabLst/>
              <a:defRPr/>
            </a:pPr>
            <a:r>
              <a:rPr lang="zh-CN" altLang="en-US" b="0" kern="0" dirty="0" smtClean="0">
                <a:solidFill>
                  <a:schemeClr val="tx1"/>
                </a:solidFill>
                <a:latin typeface="Times New Roman"/>
                <a:ea typeface="宋体"/>
              </a:rPr>
              <a:t>       （</a:t>
            </a:r>
            <a:r>
              <a:rPr lang="en-US" altLang="zh-CN" b="0" kern="0" dirty="0" smtClean="0">
                <a:solidFill>
                  <a:schemeClr val="tx1"/>
                </a:solidFill>
                <a:latin typeface="Times New Roman"/>
                <a:ea typeface="宋体"/>
              </a:rPr>
              <a:t>1</a:t>
            </a:r>
            <a:r>
              <a:rPr lang="zh-CN" altLang="en-US" b="0" kern="0" dirty="0" smtClean="0">
                <a:solidFill>
                  <a:schemeClr val="tx1"/>
                </a:solidFill>
                <a:latin typeface="Times New Roman"/>
                <a:ea typeface="宋体"/>
              </a:rPr>
              <a:t>）增加内存</a:t>
            </a:r>
            <a:r>
              <a:rPr lang="en-US" altLang="zh-CN" b="0" kern="0" dirty="0" smtClean="0">
                <a:solidFill>
                  <a:schemeClr val="tx1"/>
                </a:solidFill>
                <a:latin typeface="Times New Roman"/>
                <a:ea typeface="宋体"/>
              </a:rPr>
              <a:t>-&gt;</a:t>
            </a:r>
            <a:r>
              <a:rPr lang="zh-CN" altLang="en-US" b="0" kern="0" dirty="0" smtClean="0">
                <a:solidFill>
                  <a:schemeClr val="tx1"/>
                </a:solidFill>
                <a:latin typeface="Times New Roman"/>
                <a:ea typeface="宋体"/>
              </a:rPr>
              <a:t>成本上长</a:t>
            </a:r>
            <a:endParaRPr lang="en-US" altLang="zh-CN" b="0" kern="0" dirty="0" smtClean="0">
              <a:solidFill>
                <a:schemeClr val="tx1"/>
              </a:solidFill>
              <a:latin typeface="Times New Roman"/>
              <a:ea typeface="宋体"/>
            </a:endParaRPr>
          </a:p>
          <a:p>
            <a:pPr marL="0" marR="0" lvl="0" indent="0" algn="l" defTabSz="914400" rtl="0" eaLnBrk="1" fontAlgn="base" latinLnBrk="0" hangingPunct="1">
              <a:lnSpc>
                <a:spcPct val="120000"/>
              </a:lnSpc>
              <a:spcBef>
                <a:spcPts val="100"/>
              </a:spcBef>
              <a:spcAft>
                <a:spcPct val="0"/>
              </a:spcAft>
              <a:buClrTx/>
              <a:buSzTx/>
              <a:buFontTx/>
              <a:buNone/>
              <a:tabLst/>
              <a:defRPr/>
            </a:pPr>
            <a:r>
              <a:rPr kumimoji="0" lang="en-US" altLang="zh-CN" sz="2400" b="0" i="0" u="none" strike="noStrike" kern="0" cap="none" spc="0" normalizeH="0" baseline="0" noProof="0" dirty="0">
                <a:ln>
                  <a:noFill/>
                </a:ln>
                <a:solidFill>
                  <a:schemeClr val="tx1"/>
                </a:solidFill>
                <a:effectLst/>
                <a:uLnTx/>
                <a:uFillTx/>
                <a:latin typeface="Times New Roman"/>
                <a:ea typeface="宋体"/>
                <a:cs typeface="+mj-cs"/>
              </a:rPr>
              <a:t> </a:t>
            </a:r>
            <a:r>
              <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rPr>
              <a:t>       </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a:t>
            </a:r>
            <a:r>
              <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rPr>
              <a:t>2</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）逻辑上扩充内存</a:t>
            </a:r>
            <a:r>
              <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rPr>
              <a:t>-&gt;</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把</a:t>
            </a:r>
            <a:r>
              <a:rPr kumimoji="0" lang="zh-CN" altLang="en-US" sz="2400" b="0" i="0" u="sng" strike="noStrike" kern="0" cap="none" spc="0" normalizeH="0" baseline="0" noProof="0" dirty="0" smtClean="0">
                <a:ln>
                  <a:noFill/>
                </a:ln>
                <a:solidFill>
                  <a:schemeClr val="tx1"/>
                </a:solidFill>
                <a:effectLst/>
                <a:uLnTx/>
                <a:uFillTx/>
                <a:latin typeface="Times New Roman"/>
                <a:ea typeface="宋体"/>
                <a:cs typeface="+mj-cs"/>
              </a:rPr>
              <a:t>外存</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当作</a:t>
            </a:r>
            <a:r>
              <a:rPr kumimoji="0" lang="zh-CN" altLang="en-US" sz="2400" b="0" i="0" u="sng" strike="noStrike" kern="0" cap="none" spc="0" normalizeH="0" baseline="0" noProof="0" dirty="0" smtClean="0">
                <a:ln>
                  <a:noFill/>
                </a:ln>
                <a:solidFill>
                  <a:schemeClr val="tx1"/>
                </a:solidFill>
                <a:effectLst/>
                <a:uLnTx/>
                <a:uFillTx/>
                <a:latin typeface="Times New Roman"/>
                <a:ea typeface="宋体"/>
                <a:cs typeface="+mj-cs"/>
              </a:rPr>
              <a:t>内存</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用</a:t>
            </a:r>
            <a:r>
              <a:rPr kumimoji="0" lang="zh-CN" altLang="en-US" sz="2400" b="0" i="0" u="none" strike="noStrike" kern="0" cap="none" spc="0" normalizeH="0" baseline="30000" noProof="0" dirty="0" smtClean="0">
                <a:ln>
                  <a:noFill/>
                </a:ln>
                <a:solidFill>
                  <a:schemeClr val="tx1"/>
                </a:solidFill>
                <a:effectLst/>
                <a:uLnTx/>
                <a:uFillTx/>
                <a:latin typeface="Times New Roman"/>
                <a:ea typeface="宋体"/>
                <a:cs typeface="+mj-cs"/>
              </a:rPr>
              <a:t>本章讨论</a:t>
            </a:r>
            <a:endParaRPr kumimoji="0" lang="zh-CN" altLang="en-US" sz="2400" b="0" i="0" u="none" strike="noStrike" kern="0" cap="none" spc="0" normalizeH="0" baseline="30000" noProof="0" dirty="0">
              <a:ln>
                <a:noFill/>
              </a:ln>
              <a:solidFill>
                <a:schemeClr val="tx1"/>
              </a:solidFill>
              <a:effectLst/>
              <a:uLnTx/>
              <a:uFillTx/>
              <a:latin typeface="Times New Roman"/>
              <a:ea typeface="宋体"/>
              <a:cs typeface="+mj-cs"/>
            </a:endParaRPr>
          </a:p>
        </p:txBody>
      </p:sp>
    </p:spTree>
    <p:extLst>
      <p:ext uri="{BB962C8B-B14F-4D97-AF65-F5344CB8AC3E}">
        <p14:creationId xmlns:p14="http://schemas.microsoft.com/office/powerpoint/2010/main" val="1644953472"/>
      </p:ext>
    </p:extLst>
  </p:cSld>
  <p:clrMapOvr>
    <a:masterClrMapping/>
  </p:clrMapOvr>
  <p:transition>
    <p:pull dir="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ext Box 4"/>
          <p:cNvSpPr txBox="1">
            <a:spLocks noChangeArrowheads="1"/>
          </p:cNvSpPr>
          <p:nvPr/>
        </p:nvSpPr>
        <p:spPr bwMode="auto">
          <a:xfrm>
            <a:off x="685800" y="838200"/>
            <a:ext cx="7924800" cy="465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rgbClr val="FF6600"/>
                </a:solidFill>
                <a:latin typeface="华文新魏" pitchFamily="2" charset="-122"/>
                <a:ea typeface="华文新魏" pitchFamily="2" charset="-122"/>
              </a:defRPr>
            </a:lvl1pPr>
            <a:lvl2pPr marL="742950" indent="-285750">
              <a:defRPr sz="2800" b="1">
                <a:solidFill>
                  <a:srgbClr val="FF6600"/>
                </a:solidFill>
                <a:latin typeface="华文新魏" pitchFamily="2" charset="-122"/>
                <a:ea typeface="华文新魏" pitchFamily="2" charset="-122"/>
              </a:defRPr>
            </a:lvl2pPr>
            <a:lvl3pPr marL="1143000" indent="-228600">
              <a:defRPr sz="2800" b="1">
                <a:solidFill>
                  <a:srgbClr val="FF6600"/>
                </a:solidFill>
                <a:latin typeface="华文新魏" pitchFamily="2" charset="-122"/>
                <a:ea typeface="华文新魏" pitchFamily="2" charset="-122"/>
              </a:defRPr>
            </a:lvl3pPr>
            <a:lvl4pPr marL="1600200" indent="-228600">
              <a:defRPr sz="2800" b="1">
                <a:solidFill>
                  <a:srgbClr val="FF6600"/>
                </a:solidFill>
                <a:latin typeface="华文新魏" pitchFamily="2" charset="-122"/>
                <a:ea typeface="华文新魏" pitchFamily="2" charset="-122"/>
              </a:defRPr>
            </a:lvl4pPr>
            <a:lvl5pPr marL="2057400" indent="-228600">
              <a:defRPr sz="2800" b="1">
                <a:solidFill>
                  <a:srgbClr val="FF6600"/>
                </a:solidFill>
                <a:latin typeface="华文新魏" pitchFamily="2" charset="-122"/>
                <a:ea typeface="华文新魏" pitchFamily="2" charset="-122"/>
              </a:defRPr>
            </a:lvl5pPr>
            <a:lvl6pPr marL="2514600" indent="-228600" eaLnBrk="0" fontAlgn="base" hangingPunct="0">
              <a:spcBef>
                <a:spcPct val="0"/>
              </a:spcBef>
              <a:spcAft>
                <a:spcPct val="0"/>
              </a:spcAft>
              <a:defRPr sz="2800" b="1">
                <a:solidFill>
                  <a:srgbClr val="FF6600"/>
                </a:solidFill>
                <a:latin typeface="华文新魏" pitchFamily="2" charset="-122"/>
                <a:ea typeface="华文新魏" pitchFamily="2" charset="-122"/>
              </a:defRPr>
            </a:lvl6pPr>
            <a:lvl7pPr marL="2971800" indent="-228600" eaLnBrk="0" fontAlgn="base" hangingPunct="0">
              <a:spcBef>
                <a:spcPct val="0"/>
              </a:spcBef>
              <a:spcAft>
                <a:spcPct val="0"/>
              </a:spcAft>
              <a:defRPr sz="2800" b="1">
                <a:solidFill>
                  <a:srgbClr val="FF6600"/>
                </a:solidFill>
                <a:latin typeface="华文新魏" pitchFamily="2" charset="-122"/>
                <a:ea typeface="华文新魏" pitchFamily="2" charset="-122"/>
              </a:defRPr>
            </a:lvl7pPr>
            <a:lvl8pPr marL="3429000" indent="-228600" eaLnBrk="0" fontAlgn="base" hangingPunct="0">
              <a:spcBef>
                <a:spcPct val="0"/>
              </a:spcBef>
              <a:spcAft>
                <a:spcPct val="0"/>
              </a:spcAft>
              <a:defRPr sz="2800" b="1">
                <a:solidFill>
                  <a:srgbClr val="FF6600"/>
                </a:solidFill>
                <a:latin typeface="华文新魏" pitchFamily="2" charset="-122"/>
                <a:ea typeface="华文新魏" pitchFamily="2" charset="-122"/>
              </a:defRPr>
            </a:lvl8pPr>
            <a:lvl9pPr marL="3886200" indent="-228600" eaLnBrk="0" fontAlgn="base" hangingPunct="0">
              <a:spcBef>
                <a:spcPct val="0"/>
              </a:spcBef>
              <a:spcAft>
                <a:spcPct val="0"/>
              </a:spcAft>
              <a:defRPr sz="2800" b="1">
                <a:solidFill>
                  <a:srgbClr val="FF6600"/>
                </a:solidFill>
                <a:latin typeface="华文新魏" pitchFamily="2" charset="-122"/>
                <a:ea typeface="华文新魏" pitchFamily="2" charset="-122"/>
              </a:defRPr>
            </a:lvl9pPr>
          </a:lstStyle>
          <a:p>
            <a:pPr algn="just" eaLnBrk="1" hangingPunct="1">
              <a:lnSpc>
                <a:spcPct val="150000"/>
              </a:lnSpc>
              <a:spcBef>
                <a:spcPct val="50000"/>
              </a:spcBef>
            </a:pPr>
            <a:r>
              <a:rPr kumimoji="1" lang="en-US" altLang="zh-CN" sz="2400" b="0" dirty="0">
                <a:solidFill>
                  <a:schemeClr val="tx1"/>
                </a:solidFill>
                <a:latin typeface="Times New Roman" pitchFamily="18" charset="0"/>
                <a:ea typeface="宋体" pitchFamily="2" charset="-122"/>
              </a:rPr>
              <a:t>       3) </a:t>
            </a:r>
            <a:r>
              <a:rPr kumimoji="1" lang="zh-CN" altLang="en-US" sz="2400" b="0" dirty="0">
                <a:solidFill>
                  <a:schemeClr val="tx1"/>
                </a:solidFill>
                <a:latin typeface="Times New Roman" pitchFamily="18" charset="0"/>
                <a:ea typeface="宋体" pitchFamily="2" charset="-122"/>
              </a:rPr>
              <a:t>考虑</a:t>
            </a:r>
            <a:r>
              <a:rPr kumimoji="1" lang="zh-CN" altLang="en-US" sz="2400" dirty="0">
                <a:solidFill>
                  <a:schemeClr val="tx2"/>
                </a:solidFill>
                <a:latin typeface="Times New Roman" pitchFamily="18" charset="0"/>
                <a:ea typeface="宋体" pitchFamily="2" charset="-122"/>
              </a:rPr>
              <a:t>优先权的分配</a:t>
            </a:r>
            <a:r>
              <a:rPr kumimoji="1" lang="zh-CN" altLang="en-US" sz="2400" b="0" dirty="0">
                <a:solidFill>
                  <a:schemeClr val="tx1"/>
                </a:solidFill>
                <a:latin typeface="Times New Roman" pitchFamily="18" charset="0"/>
                <a:ea typeface="宋体" pitchFamily="2" charset="-122"/>
              </a:rPr>
              <a:t>算法</a:t>
            </a:r>
          </a:p>
          <a:p>
            <a:pPr algn="just" eaLnBrk="1" hangingPunct="1">
              <a:lnSpc>
                <a:spcPct val="150000"/>
              </a:lnSpc>
              <a:spcBef>
                <a:spcPct val="50000"/>
              </a:spcBef>
            </a:pPr>
            <a:r>
              <a:rPr kumimoji="1" lang="zh-CN" altLang="en-US" sz="2400" b="0" dirty="0">
                <a:solidFill>
                  <a:schemeClr val="tx1"/>
                </a:solidFill>
                <a:latin typeface="Times New Roman" pitchFamily="18" charset="0"/>
                <a:ea typeface="宋体" pitchFamily="2" charset="-122"/>
              </a:rPr>
              <a:t>       在实际应用中，为了照顾到重要的、紧迫的作业能尽快地完成， 应为它分配较多的内存空间。通常采取的方法是把内存中可供分配的所有物理块分成两部分：</a:t>
            </a:r>
            <a:r>
              <a:rPr kumimoji="1" lang="zh-CN" altLang="en-US" sz="2400" b="0" u="sng" dirty="0">
                <a:solidFill>
                  <a:schemeClr val="tx1"/>
                </a:solidFill>
                <a:latin typeface="Times New Roman" pitchFamily="18" charset="0"/>
                <a:ea typeface="宋体" pitchFamily="2" charset="-122"/>
              </a:rPr>
              <a:t>一部分按比例地分配给</a:t>
            </a:r>
            <a:r>
              <a:rPr kumimoji="1" lang="zh-CN" altLang="en-US" sz="2400" b="0" dirty="0">
                <a:solidFill>
                  <a:schemeClr val="tx1"/>
                </a:solidFill>
                <a:latin typeface="Times New Roman" pitchFamily="18" charset="0"/>
                <a:ea typeface="宋体" pitchFamily="2" charset="-122"/>
              </a:rPr>
              <a:t>各进程；</a:t>
            </a:r>
            <a:r>
              <a:rPr kumimoji="1" lang="zh-CN" altLang="en-US" sz="2400" b="0" u="sng" dirty="0">
                <a:solidFill>
                  <a:schemeClr val="tx1"/>
                </a:solidFill>
                <a:latin typeface="Times New Roman" pitchFamily="18" charset="0"/>
                <a:ea typeface="宋体" pitchFamily="2" charset="-122"/>
              </a:rPr>
              <a:t>另一部分则根据各进程的优先权</a:t>
            </a:r>
            <a:r>
              <a:rPr kumimoji="1" lang="zh-CN" altLang="en-US" sz="2400" b="0" dirty="0">
                <a:solidFill>
                  <a:schemeClr val="tx1"/>
                </a:solidFill>
                <a:latin typeface="Times New Roman" pitchFamily="18" charset="0"/>
                <a:ea typeface="宋体" pitchFamily="2" charset="-122"/>
              </a:rPr>
              <a:t>，适当地增加其相应份额后，分配给各进程。在有的系统中，如重要的实时控制系统，则可能是完全按优先权来为各进程分配其物理块的。 </a:t>
            </a:r>
          </a:p>
        </p:txBody>
      </p:sp>
      <p:sp>
        <p:nvSpPr>
          <p:cNvPr id="2" name="日期占位符 1"/>
          <p:cNvSpPr>
            <a:spLocks noGrp="1"/>
          </p:cNvSpPr>
          <p:nvPr>
            <p:ph type="dt" sz="half" idx="10"/>
          </p:nvPr>
        </p:nvSpPr>
        <p:spPr/>
        <p:txBody>
          <a:bodyPr/>
          <a:lstStyle/>
          <a:p>
            <a:pPr>
              <a:defRPr/>
            </a:pPr>
            <a:fld id="{2A4F8CD2-025B-485D-8DD2-80A2168BAA88}" type="datetime8">
              <a:rPr lang="zh-CN" altLang="en-US" smtClean="0"/>
              <a:t>2022年4月27日8时50分</a:t>
            </a:fld>
            <a:endParaRPr lang="en-US" altLang="zh-CN"/>
          </a:p>
        </p:txBody>
      </p:sp>
      <p:sp>
        <p:nvSpPr>
          <p:cNvPr id="7" name="页脚占位符 6"/>
          <p:cNvSpPr>
            <a:spLocks noGrp="1"/>
          </p:cNvSpPr>
          <p:nvPr>
            <p:ph type="ftr" sz="quarter" idx="11"/>
          </p:nvPr>
        </p:nvSpPr>
        <p:spPr/>
        <p:txBody>
          <a:bodyPr/>
          <a:lstStyle/>
          <a:p>
            <a:pPr>
              <a:defRPr/>
            </a:pPr>
            <a:r>
              <a:rPr lang="zh-CN" altLang="en-US" smtClean="0"/>
              <a:t>郝振明</a:t>
            </a:r>
            <a:endParaRPr lang="en-US" altLang="zh-CN"/>
          </a:p>
        </p:txBody>
      </p:sp>
    </p:spTree>
  </p:cSld>
  <p:clrMapOvr>
    <a:masterClrMapping/>
  </p:clrMapOvr>
  <p:transition>
    <p:pull dir="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a:xfrm>
            <a:off x="301625" y="228600"/>
            <a:ext cx="8540750" cy="342900"/>
          </a:xfrm>
        </p:spPr>
        <p:txBody>
          <a:bodyPr/>
          <a:lstStyle/>
          <a:p>
            <a:pPr algn="l"/>
            <a:r>
              <a:rPr lang="en-US" altLang="zh-CN" sz="2800" b="0" dirty="0" smtClean="0">
                <a:latin typeface="黑体" pitchFamily="2" charset="-122"/>
                <a:ea typeface="黑体" pitchFamily="2" charset="-122"/>
              </a:rPr>
              <a:t>    5.2.3  </a:t>
            </a:r>
            <a:r>
              <a:rPr lang="zh-CN" altLang="en-US" sz="2800" b="0" dirty="0">
                <a:latin typeface="黑体" pitchFamily="2" charset="-122"/>
                <a:ea typeface="黑体" pitchFamily="2" charset="-122"/>
              </a:rPr>
              <a:t>页面调入策略</a:t>
            </a:r>
            <a:endParaRPr lang="zh-CN" altLang="en-US" dirty="0" smtClean="0"/>
          </a:p>
        </p:txBody>
      </p:sp>
      <p:sp>
        <p:nvSpPr>
          <p:cNvPr id="2" name="日期占位符 1"/>
          <p:cNvSpPr>
            <a:spLocks noGrp="1"/>
          </p:cNvSpPr>
          <p:nvPr>
            <p:ph type="dt" sz="half" idx="10"/>
          </p:nvPr>
        </p:nvSpPr>
        <p:spPr/>
        <p:txBody>
          <a:bodyPr/>
          <a:lstStyle/>
          <a:p>
            <a:pPr>
              <a:defRPr/>
            </a:pPr>
            <a:fld id="{966EB8C9-BC96-4893-A3CB-D5914632B588}" type="datetime8">
              <a:rPr lang="zh-CN" altLang="en-US" smtClean="0"/>
              <a:t>2022年4月27日8时50分</a:t>
            </a:fld>
            <a:endParaRPr lang="en-US" altLang="zh-CN" dirty="0"/>
          </a:p>
        </p:txBody>
      </p:sp>
      <p:sp>
        <p:nvSpPr>
          <p:cNvPr id="7" name="页脚占位符 6"/>
          <p:cNvSpPr>
            <a:spLocks noGrp="1"/>
          </p:cNvSpPr>
          <p:nvPr>
            <p:ph type="ftr" sz="quarter" idx="11"/>
          </p:nvPr>
        </p:nvSpPr>
        <p:spPr/>
        <p:txBody>
          <a:bodyPr/>
          <a:lstStyle/>
          <a:p>
            <a:pPr>
              <a:defRPr/>
            </a:pPr>
            <a:r>
              <a:rPr lang="zh-CN" altLang="en-US" smtClean="0"/>
              <a:t>郝振明</a:t>
            </a:r>
            <a:endParaRPr lang="en-US" altLang="zh-CN" dirty="0"/>
          </a:p>
        </p:txBody>
      </p:sp>
      <p:sp>
        <p:nvSpPr>
          <p:cNvPr id="6" name="Rectangle 2"/>
          <p:cNvSpPr>
            <a:spLocks noGrp="1" noChangeArrowheads="1"/>
          </p:cNvSpPr>
          <p:nvPr/>
        </p:nvSpPr>
        <p:spPr bwMode="auto">
          <a:xfrm>
            <a:off x="468313" y="656431"/>
            <a:ext cx="8207375" cy="554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lnSpc>
                <a:spcPct val="130000"/>
              </a:lnSpc>
              <a:spcBef>
                <a:spcPct val="0"/>
              </a:spcBef>
              <a:spcAft>
                <a:spcPct val="0"/>
              </a:spcAft>
              <a:defRPr sz="2400">
                <a:solidFill>
                  <a:schemeClr val="tx2"/>
                </a:solidFill>
                <a:latin typeface="+mj-lt"/>
                <a:ea typeface="+mj-ea"/>
                <a:cs typeface="+mj-cs"/>
              </a:defRPr>
            </a:lvl1pPr>
            <a:lvl2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2pPr>
            <a:lvl3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3pPr>
            <a:lvl4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4pPr>
            <a:lvl5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9pPr>
          </a:lstStyle>
          <a:p>
            <a:pPr marL="0" marR="0" lvl="0" indent="0" algn="l" defTabSz="914400" rtl="0" eaLnBrk="1" fontAlgn="base" latinLnBrk="0" hangingPunct="1">
              <a:lnSpc>
                <a:spcPct val="120000"/>
              </a:lnSpc>
              <a:spcBef>
                <a:spcPct val="0"/>
              </a:spcBef>
              <a:spcAft>
                <a:spcPct val="0"/>
              </a:spcAft>
              <a:buClrTx/>
              <a:buSzTx/>
              <a:buFontTx/>
              <a:buNone/>
              <a:tabLst/>
              <a:defRPr/>
            </a:pP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    </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　为使进程能够正常运行，必须事先将要执行的那部分程序和数据所在的页面调入内存。现在的问题是：</a:t>
            </a:r>
            <a:b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b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　　</a:t>
            </a:r>
            <a:r>
              <a:rPr kumimoji="0" lang="en-US" altLang="zh-CN" sz="2400" b="0" i="0" u="none" strike="noStrike" kern="0" cap="none" spc="0" normalizeH="0" baseline="0" noProof="0" dirty="0">
                <a:ln>
                  <a:noFill/>
                </a:ln>
                <a:solidFill>
                  <a:schemeClr val="tx1"/>
                </a:solidFill>
                <a:effectLst/>
                <a:uLnTx/>
                <a:uFillTx/>
                <a:latin typeface="Times New Roman"/>
                <a:ea typeface="宋体"/>
                <a:cs typeface="+mj-cs"/>
              </a:rPr>
              <a:t>(1) </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系统应在</a:t>
            </a:r>
            <a:r>
              <a:rPr kumimoji="0" lang="zh-CN" altLang="en-US" sz="2400" b="0" i="0" u="none" strike="noStrike" kern="0" cap="none" spc="0" normalizeH="0" baseline="0" noProof="0" dirty="0">
                <a:ln>
                  <a:noFill/>
                </a:ln>
                <a:effectLst/>
                <a:uLnTx/>
                <a:uFillTx/>
                <a:latin typeface="Times New Roman"/>
                <a:ea typeface="宋体"/>
                <a:cs typeface="+mj-cs"/>
              </a:rPr>
              <a:t>何时</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调入所需页面；</a:t>
            </a:r>
            <a:b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b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　　</a:t>
            </a:r>
            <a:r>
              <a:rPr kumimoji="0" lang="en-US" altLang="zh-CN" sz="2400" b="0" i="0" u="none" strike="noStrike" kern="0" cap="none" spc="0" normalizeH="0" baseline="0" noProof="0" dirty="0">
                <a:ln>
                  <a:noFill/>
                </a:ln>
                <a:solidFill>
                  <a:schemeClr val="tx1"/>
                </a:solidFill>
                <a:effectLst/>
                <a:uLnTx/>
                <a:uFillTx/>
                <a:latin typeface="Times New Roman"/>
                <a:ea typeface="宋体"/>
                <a:cs typeface="+mj-cs"/>
              </a:rPr>
              <a:t>(2) </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系统应从</a:t>
            </a:r>
            <a:r>
              <a:rPr kumimoji="0" lang="zh-CN" altLang="en-US" sz="2400" b="0" i="0" u="none" strike="noStrike" kern="0" cap="none" spc="0" normalizeH="0" baseline="0" noProof="0" dirty="0">
                <a:ln>
                  <a:noFill/>
                </a:ln>
                <a:effectLst/>
                <a:uLnTx/>
                <a:uFillTx/>
                <a:latin typeface="Times New Roman"/>
                <a:ea typeface="宋体"/>
                <a:cs typeface="+mj-cs"/>
              </a:rPr>
              <a:t>何处</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调入这些页面；</a:t>
            </a:r>
            <a:b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b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　　</a:t>
            </a:r>
            <a:r>
              <a:rPr kumimoji="0" lang="en-US" altLang="zh-CN" sz="2400" b="0" i="0" u="none" strike="noStrike" kern="0" cap="none" spc="0" normalizeH="0" baseline="0" noProof="0" dirty="0">
                <a:ln>
                  <a:noFill/>
                </a:ln>
                <a:solidFill>
                  <a:schemeClr val="tx1"/>
                </a:solidFill>
                <a:effectLst/>
                <a:uLnTx/>
                <a:uFillTx/>
                <a:latin typeface="Times New Roman"/>
                <a:ea typeface="宋体"/>
                <a:cs typeface="+mj-cs"/>
              </a:rPr>
              <a:t>(3) </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是</a:t>
            </a:r>
            <a:r>
              <a:rPr kumimoji="0" lang="zh-CN" altLang="en-US" sz="2400" b="0" i="0" u="none" strike="noStrike" kern="0" cap="none" spc="0" normalizeH="0" baseline="0" noProof="0" dirty="0">
                <a:ln>
                  <a:noFill/>
                </a:ln>
                <a:effectLst/>
                <a:uLnTx/>
                <a:uFillTx/>
                <a:latin typeface="Times New Roman"/>
                <a:ea typeface="宋体"/>
                <a:cs typeface="+mj-cs"/>
              </a:rPr>
              <a:t>如何</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进行调入的</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a:t>
            </a:r>
            <a:endPar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endParaRPr>
          </a:p>
          <a:p>
            <a:pPr lvl="0" eaLnBrk="1" hangingPunct="1">
              <a:lnSpc>
                <a:spcPct val="120000"/>
              </a:lnSpc>
              <a:spcBef>
                <a:spcPts val="1200"/>
              </a:spcBef>
            </a:pPr>
            <a:r>
              <a:rPr lang="en-US" altLang="zh-CN" b="0" kern="0" dirty="0" smtClean="0">
                <a:solidFill>
                  <a:schemeClr val="tx1"/>
                </a:solidFill>
                <a:latin typeface="Times New Roman"/>
                <a:ea typeface="宋体"/>
              </a:rPr>
              <a:t>        1</a:t>
            </a:r>
            <a:r>
              <a:rPr lang="en-US" altLang="zh-CN" b="0" kern="0" dirty="0">
                <a:solidFill>
                  <a:schemeClr val="tx1"/>
                </a:solidFill>
                <a:latin typeface="Times New Roman"/>
                <a:ea typeface="宋体"/>
              </a:rPr>
              <a:t>. </a:t>
            </a:r>
            <a:r>
              <a:rPr lang="zh-CN" altLang="en-US" b="0" kern="0" dirty="0">
                <a:solidFill>
                  <a:schemeClr val="tx1"/>
                </a:solidFill>
                <a:latin typeface="Times New Roman"/>
                <a:ea typeface="宋体"/>
              </a:rPr>
              <a:t>何时调入页面</a:t>
            </a:r>
            <a:br>
              <a:rPr lang="zh-CN" altLang="en-US" b="0" kern="0" dirty="0">
                <a:solidFill>
                  <a:schemeClr val="tx1"/>
                </a:solidFill>
                <a:latin typeface="Times New Roman"/>
                <a:ea typeface="宋体"/>
              </a:rPr>
            </a:br>
            <a:r>
              <a:rPr lang="zh-CN" altLang="en-US" b="0" kern="0" dirty="0">
                <a:solidFill>
                  <a:schemeClr val="tx1"/>
                </a:solidFill>
                <a:latin typeface="Times New Roman"/>
                <a:ea typeface="宋体"/>
              </a:rPr>
              <a:t>　　</a:t>
            </a:r>
            <a:r>
              <a:rPr lang="en-US" altLang="zh-CN" b="0" kern="0" dirty="0">
                <a:solidFill>
                  <a:schemeClr val="tx1"/>
                </a:solidFill>
                <a:latin typeface="Times New Roman"/>
                <a:ea typeface="宋体"/>
              </a:rPr>
              <a:t>(1) </a:t>
            </a:r>
            <a:r>
              <a:rPr lang="zh-CN" altLang="en-US" b="0" kern="0" dirty="0">
                <a:solidFill>
                  <a:schemeClr val="tx1"/>
                </a:solidFill>
                <a:latin typeface="Times New Roman"/>
                <a:ea typeface="宋体"/>
              </a:rPr>
              <a:t>预调页策略</a:t>
            </a:r>
            <a:r>
              <a:rPr lang="zh-CN" altLang="en-US" b="0" kern="0" dirty="0" smtClean="0">
                <a:solidFill>
                  <a:schemeClr val="tx1"/>
                </a:solidFill>
                <a:latin typeface="Times New Roman"/>
                <a:ea typeface="宋体"/>
              </a:rPr>
              <a:t>。</a:t>
            </a:r>
            <a:endParaRPr lang="en-US" altLang="zh-CN" b="0" kern="0" dirty="0" smtClean="0">
              <a:solidFill>
                <a:schemeClr val="tx1"/>
              </a:solidFill>
              <a:latin typeface="Times New Roman"/>
              <a:ea typeface="宋体"/>
            </a:endParaRPr>
          </a:p>
          <a:p>
            <a:pPr lvl="0" eaLnBrk="1" hangingPunct="1">
              <a:lnSpc>
                <a:spcPct val="120000"/>
              </a:lnSpc>
            </a:pPr>
            <a:r>
              <a:rPr lang="en-US" altLang="zh-CN" b="0" kern="0" dirty="0">
                <a:latin typeface="Times New Roman"/>
                <a:ea typeface="宋体"/>
              </a:rPr>
              <a:t> </a:t>
            </a:r>
            <a:r>
              <a:rPr lang="en-US" altLang="zh-CN" b="0" kern="0" dirty="0" smtClean="0">
                <a:latin typeface="Times New Roman"/>
                <a:ea typeface="宋体"/>
              </a:rPr>
              <a:t>       </a:t>
            </a:r>
            <a:r>
              <a:rPr lang="zh-CN" altLang="en-US" b="0" kern="0" dirty="0" smtClean="0">
                <a:latin typeface="Times New Roman"/>
                <a:ea typeface="宋体"/>
              </a:rPr>
              <a:t>预先调入</a:t>
            </a:r>
            <a:r>
              <a:rPr lang="zh-CN" altLang="en-US" b="0" kern="0" dirty="0" smtClean="0">
                <a:solidFill>
                  <a:schemeClr val="tx1"/>
                </a:solidFill>
                <a:latin typeface="Times New Roman"/>
                <a:ea typeface="宋体"/>
              </a:rPr>
              <a:t>可能在</a:t>
            </a:r>
            <a:r>
              <a:rPr lang="zh-CN" altLang="en-US" b="0" u="sng" kern="0" dirty="0" smtClean="0">
                <a:solidFill>
                  <a:schemeClr val="tx1"/>
                </a:solidFill>
                <a:latin typeface="Times New Roman"/>
                <a:ea typeface="宋体"/>
              </a:rPr>
              <a:t>不久后要用到</a:t>
            </a:r>
            <a:r>
              <a:rPr lang="zh-CN" altLang="en-US" b="0" kern="0" dirty="0" smtClean="0">
                <a:solidFill>
                  <a:schemeClr val="tx1"/>
                </a:solidFill>
                <a:latin typeface="Times New Roman"/>
                <a:ea typeface="宋体"/>
              </a:rPr>
              <a:t>的页。后面：调入工作集中的所有页。</a:t>
            </a:r>
            <a:r>
              <a:rPr lang="zh-CN" altLang="en-US" b="0" kern="0" dirty="0">
                <a:solidFill>
                  <a:schemeClr val="tx1"/>
                </a:solidFill>
                <a:latin typeface="Times New Roman"/>
                <a:ea typeface="宋体"/>
              </a:rPr>
              <a:t/>
            </a:r>
            <a:br>
              <a:rPr lang="zh-CN" altLang="en-US" b="0" kern="0" dirty="0">
                <a:solidFill>
                  <a:schemeClr val="tx1"/>
                </a:solidFill>
                <a:latin typeface="Times New Roman"/>
                <a:ea typeface="宋体"/>
              </a:rPr>
            </a:br>
            <a:r>
              <a:rPr lang="zh-CN" altLang="en-US" b="0" kern="0" dirty="0">
                <a:solidFill>
                  <a:schemeClr val="tx1"/>
                </a:solidFill>
                <a:latin typeface="Times New Roman"/>
                <a:ea typeface="宋体"/>
              </a:rPr>
              <a:t>　　</a:t>
            </a:r>
            <a:r>
              <a:rPr lang="en-US" altLang="zh-CN" b="0" kern="0" dirty="0">
                <a:solidFill>
                  <a:schemeClr val="tx1"/>
                </a:solidFill>
                <a:latin typeface="Times New Roman"/>
                <a:ea typeface="宋体"/>
              </a:rPr>
              <a:t>(2) </a:t>
            </a:r>
            <a:r>
              <a:rPr lang="zh-CN" altLang="en-US" b="0" kern="0" dirty="0">
                <a:solidFill>
                  <a:schemeClr val="tx1"/>
                </a:solidFill>
                <a:latin typeface="Times New Roman"/>
                <a:ea typeface="宋体"/>
              </a:rPr>
              <a:t>请求调页策略</a:t>
            </a:r>
            <a:r>
              <a:rPr lang="zh-CN" altLang="en-US" b="0" kern="0" dirty="0" smtClean="0">
                <a:solidFill>
                  <a:schemeClr val="tx1"/>
                </a:solidFill>
                <a:latin typeface="Times New Roman"/>
                <a:ea typeface="宋体"/>
              </a:rPr>
              <a:t>。</a:t>
            </a:r>
            <a:endParaRPr lang="en-US" altLang="zh-CN" b="0" kern="0" dirty="0" smtClean="0">
              <a:solidFill>
                <a:schemeClr val="tx1"/>
              </a:solidFill>
              <a:latin typeface="Times New Roman"/>
              <a:ea typeface="宋体"/>
            </a:endParaRPr>
          </a:p>
          <a:p>
            <a:pPr lvl="0" eaLnBrk="1" hangingPunct="1">
              <a:lnSpc>
                <a:spcPct val="120000"/>
              </a:lnSpc>
            </a:pPr>
            <a:r>
              <a:rPr lang="en-US" altLang="zh-CN" b="0" kern="0" dirty="0">
                <a:solidFill>
                  <a:schemeClr val="tx1"/>
                </a:solidFill>
                <a:latin typeface="Times New Roman"/>
                <a:ea typeface="宋体"/>
              </a:rPr>
              <a:t> </a:t>
            </a:r>
            <a:r>
              <a:rPr lang="en-US" altLang="zh-CN" b="0" kern="0" dirty="0" smtClean="0">
                <a:solidFill>
                  <a:schemeClr val="tx1"/>
                </a:solidFill>
                <a:latin typeface="Times New Roman"/>
                <a:ea typeface="宋体"/>
              </a:rPr>
              <a:t>       </a:t>
            </a:r>
            <a:r>
              <a:rPr lang="zh-CN" altLang="en-US" b="0" kern="0" dirty="0" smtClean="0">
                <a:solidFill>
                  <a:schemeClr val="tx1"/>
                </a:solidFill>
                <a:latin typeface="Times New Roman"/>
                <a:ea typeface="宋体"/>
              </a:rPr>
              <a:t>页不在内存时，进程再发出中断请求。</a:t>
            </a:r>
            <a:r>
              <a:rPr lang="en-US" altLang="zh-CN" b="0" kern="0" dirty="0" smtClean="0">
                <a:solidFill>
                  <a:schemeClr val="tx1"/>
                </a:solidFill>
                <a:latin typeface="Times New Roman"/>
                <a:ea typeface="宋体"/>
              </a:rPr>
              <a:t>   </a:t>
            </a:r>
            <a:endParaRPr lang="zh-CN" altLang="en-US" b="0" kern="0" dirty="0">
              <a:solidFill>
                <a:schemeClr val="tx1"/>
              </a:solidFill>
              <a:latin typeface="Times New Roman"/>
              <a:ea typeface="宋体"/>
            </a:endParaRPr>
          </a:p>
        </p:txBody>
      </p:sp>
    </p:spTree>
    <p:extLst>
      <p:ext uri="{BB962C8B-B14F-4D97-AF65-F5344CB8AC3E}">
        <p14:creationId xmlns:p14="http://schemas.microsoft.com/office/powerpoint/2010/main" val="2583199269"/>
      </p:ext>
    </p:extLst>
  </p:cSld>
  <p:clrMapOvr>
    <a:masterClrMapping/>
  </p:clrMapOvr>
  <p:transition>
    <p:pull dir="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a:xfrm>
            <a:off x="301625" y="228600"/>
            <a:ext cx="8540750" cy="342900"/>
          </a:xfrm>
        </p:spPr>
        <p:txBody>
          <a:bodyPr/>
          <a:lstStyle/>
          <a:p>
            <a:pPr algn="l"/>
            <a:r>
              <a:rPr lang="en-US" altLang="zh-CN" sz="2800" b="0" dirty="0" smtClean="0">
                <a:latin typeface="黑体" pitchFamily="2" charset="-122"/>
                <a:ea typeface="黑体" pitchFamily="2" charset="-122"/>
              </a:rPr>
              <a:t>   </a:t>
            </a:r>
            <a:r>
              <a:rPr lang="zh-CN" altLang="en-US" sz="2800" b="0" dirty="0">
                <a:solidFill>
                  <a:srgbClr val="000000"/>
                </a:solidFill>
                <a:latin typeface="Times New Roman"/>
              </a:rPr>
              <a:t>　</a:t>
            </a:r>
            <a:r>
              <a:rPr lang="en-US" altLang="zh-CN" sz="2800" b="0" dirty="0">
                <a:latin typeface="黑体" pitchFamily="2" charset="-122"/>
                <a:ea typeface="黑体" pitchFamily="2" charset="-122"/>
              </a:rPr>
              <a:t>2. </a:t>
            </a:r>
            <a:r>
              <a:rPr lang="zh-CN" altLang="en-US" sz="2800" b="0" dirty="0">
                <a:latin typeface="黑体" pitchFamily="2" charset="-122"/>
                <a:ea typeface="黑体" pitchFamily="2" charset="-122"/>
              </a:rPr>
              <a:t>从何处调入页</a:t>
            </a:r>
            <a:r>
              <a:rPr lang="zh-CN" altLang="en-US" sz="2800" b="0" dirty="0" smtClean="0">
                <a:latin typeface="黑体" pitchFamily="2" charset="-122"/>
                <a:ea typeface="黑体" pitchFamily="2" charset="-122"/>
              </a:rPr>
              <a:t>面</a:t>
            </a:r>
            <a:r>
              <a:rPr lang="zh-CN" altLang="en-US" sz="2800" b="0" dirty="0">
                <a:latin typeface="Times New Roman"/>
              </a:rPr>
              <a:t>　　</a:t>
            </a:r>
            <a:r>
              <a:rPr lang="en-US" altLang="zh-CN" sz="2800" b="0" dirty="0" smtClean="0">
                <a:latin typeface="黑体" pitchFamily="2" charset="-122"/>
                <a:ea typeface="黑体" pitchFamily="2" charset="-122"/>
              </a:rPr>
              <a:t> </a:t>
            </a:r>
            <a:r>
              <a:rPr lang="zh-CN" altLang="en-US" sz="2800" b="0" dirty="0" smtClean="0">
                <a:latin typeface="黑体" pitchFamily="2" charset="-122"/>
                <a:ea typeface="黑体" pitchFamily="2" charset="-122"/>
              </a:rPr>
              <a:t> </a:t>
            </a:r>
            <a:endParaRPr lang="zh-CN" altLang="en-US" dirty="0" smtClean="0"/>
          </a:p>
        </p:txBody>
      </p:sp>
      <p:sp>
        <p:nvSpPr>
          <p:cNvPr id="2" name="日期占位符 1"/>
          <p:cNvSpPr>
            <a:spLocks noGrp="1"/>
          </p:cNvSpPr>
          <p:nvPr>
            <p:ph type="dt" sz="half" idx="10"/>
          </p:nvPr>
        </p:nvSpPr>
        <p:spPr/>
        <p:txBody>
          <a:bodyPr/>
          <a:lstStyle/>
          <a:p>
            <a:pPr>
              <a:defRPr/>
            </a:pPr>
            <a:fld id="{966EB8C9-BC96-4893-A3CB-D5914632B588}" type="datetime8">
              <a:rPr lang="zh-CN" altLang="en-US" smtClean="0"/>
              <a:t>2022年4月27日8时50分</a:t>
            </a:fld>
            <a:endParaRPr lang="en-US" altLang="zh-CN" dirty="0"/>
          </a:p>
        </p:txBody>
      </p:sp>
      <p:sp>
        <p:nvSpPr>
          <p:cNvPr id="7" name="页脚占位符 6"/>
          <p:cNvSpPr>
            <a:spLocks noGrp="1"/>
          </p:cNvSpPr>
          <p:nvPr>
            <p:ph type="ftr" sz="quarter" idx="11"/>
          </p:nvPr>
        </p:nvSpPr>
        <p:spPr/>
        <p:txBody>
          <a:bodyPr/>
          <a:lstStyle/>
          <a:p>
            <a:pPr>
              <a:defRPr/>
            </a:pPr>
            <a:r>
              <a:rPr lang="zh-CN" altLang="en-US" smtClean="0"/>
              <a:t>郝振明</a:t>
            </a:r>
            <a:endParaRPr lang="en-US" altLang="zh-CN" dirty="0"/>
          </a:p>
        </p:txBody>
      </p:sp>
      <p:sp>
        <p:nvSpPr>
          <p:cNvPr id="5" name="Rectangle 2"/>
          <p:cNvSpPr>
            <a:spLocks noGrp="1" noChangeArrowheads="1"/>
          </p:cNvSpPr>
          <p:nvPr/>
        </p:nvSpPr>
        <p:spPr bwMode="auto">
          <a:xfrm>
            <a:off x="468313" y="656430"/>
            <a:ext cx="8207375" cy="57969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lnSpc>
                <a:spcPct val="130000"/>
              </a:lnSpc>
              <a:spcBef>
                <a:spcPct val="0"/>
              </a:spcBef>
              <a:spcAft>
                <a:spcPct val="0"/>
              </a:spcAft>
              <a:defRPr sz="2400">
                <a:solidFill>
                  <a:schemeClr val="tx2"/>
                </a:solidFill>
                <a:latin typeface="+mj-lt"/>
                <a:ea typeface="+mj-ea"/>
                <a:cs typeface="+mj-cs"/>
              </a:defRPr>
            </a:lvl1pPr>
            <a:lvl2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2pPr>
            <a:lvl3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3pPr>
            <a:lvl4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4pPr>
            <a:lvl5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9pPr>
          </a:lstStyle>
          <a:p>
            <a:pPr marL="0" marR="0" lvl="0" indent="0" algn="l" defTabSz="914400" rtl="0" eaLnBrk="1" fontAlgn="base" latinLnBrk="0" hangingPunct="1">
              <a:lnSpc>
                <a:spcPct val="114000"/>
              </a:lnSpc>
              <a:spcBef>
                <a:spcPct val="0"/>
              </a:spcBef>
              <a:spcAft>
                <a:spcPct val="0"/>
              </a:spcAft>
              <a:buClrTx/>
              <a:buSzTx/>
              <a:buFontTx/>
              <a:buNone/>
              <a:tabLst/>
              <a:defRPr/>
            </a:pPr>
            <a:r>
              <a:rPr kumimoji="0" lang="zh-CN" altLang="en-US" sz="2400" b="0" i="0" u="none" strike="noStrike" kern="0" cap="none" spc="0" normalizeH="0" baseline="0" noProof="0" dirty="0">
                <a:ln>
                  <a:noFill/>
                </a:ln>
                <a:solidFill>
                  <a:srgbClr val="000000"/>
                </a:solidFill>
                <a:effectLst/>
                <a:uLnTx/>
                <a:uFillTx/>
                <a:latin typeface="Times New Roman"/>
                <a:ea typeface="宋体"/>
                <a:cs typeface="+mj-cs"/>
              </a:rPr>
              <a:t>　　</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外存分为</a:t>
            </a:r>
            <a:r>
              <a:rPr kumimoji="0" lang="zh-CN" altLang="en-US" sz="2400" b="0" i="0" u="sng" strike="noStrike" kern="0" cap="none" spc="0" normalizeH="0" baseline="0" noProof="0" dirty="0" smtClean="0">
                <a:ln>
                  <a:noFill/>
                </a:ln>
                <a:solidFill>
                  <a:schemeClr val="tx1"/>
                </a:solidFill>
                <a:effectLst/>
                <a:uLnTx/>
                <a:uFillTx/>
                <a:latin typeface="Times New Roman"/>
                <a:ea typeface="宋体"/>
                <a:cs typeface="+mj-cs"/>
              </a:rPr>
              <a:t>文件区</a:t>
            </a:r>
            <a:r>
              <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rPr>
              <a:t>+</a:t>
            </a:r>
            <a:r>
              <a:rPr kumimoji="0" lang="zh-CN" altLang="en-US" sz="2400" b="0" i="0" u="sng" strike="noStrike" kern="0" cap="none" spc="0" normalizeH="0" baseline="0" noProof="0" dirty="0" smtClean="0">
                <a:ln>
                  <a:noFill/>
                </a:ln>
                <a:solidFill>
                  <a:schemeClr val="tx1"/>
                </a:solidFill>
                <a:effectLst/>
                <a:uLnTx/>
                <a:uFillTx/>
                <a:latin typeface="Times New Roman"/>
                <a:ea typeface="宋体"/>
                <a:cs typeface="+mj-cs"/>
              </a:rPr>
              <a:t>对换区</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a:t>
            </a:r>
            <a:endPar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endParaRPr>
          </a:p>
          <a:p>
            <a:pPr lvl="0" eaLnBrk="1" hangingPunct="1">
              <a:lnSpc>
                <a:spcPct val="114000"/>
              </a:lnSpc>
            </a:pPr>
            <a:r>
              <a:rPr lang="en-US" altLang="zh-CN" b="0" kern="0" dirty="0">
                <a:solidFill>
                  <a:schemeClr val="tx1"/>
                </a:solidFill>
                <a:latin typeface="Times New Roman"/>
                <a:ea typeface="宋体"/>
              </a:rPr>
              <a:t> </a:t>
            </a:r>
            <a:r>
              <a:rPr lang="en-US" altLang="zh-CN" b="0" kern="0" dirty="0" smtClean="0">
                <a:solidFill>
                  <a:schemeClr val="tx1"/>
                </a:solidFill>
                <a:latin typeface="Times New Roman"/>
                <a:ea typeface="宋体"/>
              </a:rPr>
              <a:t>       </a:t>
            </a:r>
            <a:r>
              <a:rPr lang="zh-CN" altLang="en-US" b="0" kern="0" dirty="0" smtClean="0">
                <a:solidFill>
                  <a:schemeClr val="tx1"/>
                </a:solidFill>
                <a:latin typeface="Times New Roman"/>
                <a:ea typeface="宋体"/>
              </a:rPr>
              <a:t>文件区：离散分配</a:t>
            </a:r>
            <a:r>
              <a:rPr lang="en-US" altLang="zh-CN" b="0" kern="0" dirty="0" smtClean="0">
                <a:solidFill>
                  <a:schemeClr val="tx1"/>
                </a:solidFill>
                <a:latin typeface="Times New Roman"/>
                <a:ea typeface="宋体"/>
              </a:rPr>
              <a:t>+</a:t>
            </a:r>
            <a:r>
              <a:rPr lang="zh-CN" altLang="en-US" b="0" kern="0" dirty="0" smtClean="0">
                <a:solidFill>
                  <a:schemeClr val="tx1"/>
                </a:solidFill>
                <a:latin typeface="Times New Roman"/>
                <a:ea typeface="宋体"/>
              </a:rPr>
              <a:t>访问速度慢；</a:t>
            </a:r>
            <a:endParaRPr lang="en-US" altLang="zh-CN" b="0" kern="0" dirty="0" smtClean="0">
              <a:solidFill>
                <a:schemeClr val="tx1"/>
              </a:solidFill>
              <a:latin typeface="Times New Roman"/>
              <a:ea typeface="宋体"/>
            </a:endParaRPr>
          </a:p>
          <a:p>
            <a:pPr lvl="0" eaLnBrk="1" hangingPunct="1">
              <a:lnSpc>
                <a:spcPct val="114000"/>
              </a:lnSpc>
            </a:pPr>
            <a:r>
              <a:rPr lang="en-US" altLang="zh-CN" b="0" kern="0" dirty="0">
                <a:solidFill>
                  <a:schemeClr val="tx1"/>
                </a:solidFill>
                <a:latin typeface="Times New Roman"/>
                <a:ea typeface="宋体"/>
              </a:rPr>
              <a:t> </a:t>
            </a:r>
            <a:r>
              <a:rPr lang="en-US" altLang="zh-CN" b="0" kern="0" dirty="0" smtClean="0">
                <a:solidFill>
                  <a:schemeClr val="tx1"/>
                </a:solidFill>
                <a:latin typeface="Times New Roman"/>
                <a:ea typeface="宋体"/>
              </a:rPr>
              <a:t>       </a:t>
            </a:r>
            <a:r>
              <a:rPr lang="zh-CN" altLang="en-US" b="0" kern="0" dirty="0" smtClean="0">
                <a:solidFill>
                  <a:schemeClr val="tx1"/>
                </a:solidFill>
                <a:latin typeface="Times New Roman"/>
                <a:ea typeface="宋体"/>
              </a:rPr>
              <a:t>对换</a:t>
            </a:r>
            <a:r>
              <a:rPr lang="zh-CN" altLang="en-US" b="0" kern="0" dirty="0" smtClean="0">
                <a:solidFill>
                  <a:schemeClr val="tx1"/>
                </a:solidFill>
                <a:latin typeface="Times New Roman"/>
              </a:rPr>
              <a:t>区：连续分</a:t>
            </a:r>
            <a:r>
              <a:rPr lang="zh-CN" altLang="en-US" b="0" kern="0" dirty="0">
                <a:solidFill>
                  <a:schemeClr val="tx1"/>
                </a:solidFill>
                <a:latin typeface="Times New Roman"/>
              </a:rPr>
              <a:t>配</a:t>
            </a:r>
            <a:r>
              <a:rPr lang="en-US" altLang="zh-CN" b="0" kern="0" dirty="0">
                <a:solidFill>
                  <a:schemeClr val="tx1"/>
                </a:solidFill>
                <a:latin typeface="Times New Roman"/>
              </a:rPr>
              <a:t>+</a:t>
            </a:r>
            <a:r>
              <a:rPr lang="zh-CN" altLang="en-US" b="0" kern="0" dirty="0">
                <a:solidFill>
                  <a:schemeClr val="tx1"/>
                </a:solidFill>
                <a:latin typeface="Times New Roman"/>
              </a:rPr>
              <a:t>访问速</a:t>
            </a:r>
            <a:r>
              <a:rPr lang="zh-CN" altLang="en-US" b="0" kern="0" dirty="0" smtClean="0">
                <a:solidFill>
                  <a:schemeClr val="tx1"/>
                </a:solidFill>
                <a:latin typeface="Times New Roman"/>
              </a:rPr>
              <a:t>度快；</a:t>
            </a:r>
            <a:endPar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endParaRPr>
          </a:p>
          <a:p>
            <a:pPr marL="0" marR="0" lvl="0" indent="0" algn="l" defTabSz="914400" rtl="0" eaLnBrk="1" fontAlgn="base" latinLnBrk="0" hangingPunct="1">
              <a:lnSpc>
                <a:spcPct val="120000"/>
              </a:lnSpc>
              <a:spcBef>
                <a:spcPct val="0"/>
              </a:spcBef>
              <a:spcAft>
                <a:spcPct val="0"/>
              </a:spcAft>
              <a:buClrTx/>
              <a:buSzTx/>
              <a:buFontTx/>
              <a:buNone/>
              <a:tabLst/>
              <a:defRPr/>
            </a:pPr>
            <a:r>
              <a:rPr lang="en-US" altLang="zh-CN" b="0" kern="0" dirty="0">
                <a:solidFill>
                  <a:srgbClr val="000000"/>
                </a:solidFill>
                <a:latin typeface="Times New Roman"/>
                <a:ea typeface="宋体"/>
              </a:rPr>
              <a:t> </a:t>
            </a:r>
            <a:r>
              <a:rPr lang="en-US" altLang="zh-CN" b="0" kern="0" dirty="0" smtClean="0">
                <a:solidFill>
                  <a:srgbClr val="000000"/>
                </a:solidFill>
                <a:latin typeface="Times New Roman"/>
                <a:ea typeface="宋体"/>
              </a:rPr>
              <a:t>       </a:t>
            </a:r>
            <a:r>
              <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rPr>
              <a:t>(</a:t>
            </a:r>
            <a:r>
              <a:rPr kumimoji="0" lang="en-US" altLang="zh-CN" sz="2400" b="0" i="0" u="none" strike="noStrike" kern="0" cap="none" spc="0" normalizeH="0" baseline="0" noProof="0" dirty="0">
                <a:ln>
                  <a:noFill/>
                </a:ln>
                <a:solidFill>
                  <a:schemeClr val="tx1"/>
                </a:solidFill>
                <a:effectLst/>
                <a:uLnTx/>
                <a:uFillTx/>
                <a:latin typeface="Times New Roman"/>
                <a:ea typeface="宋体"/>
                <a:cs typeface="+mj-cs"/>
              </a:rPr>
              <a:t>1) </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系统拥有</a:t>
            </a:r>
            <a:r>
              <a:rPr kumimoji="0" lang="zh-CN" altLang="en-US" sz="2400" i="0" u="none" strike="noStrike" kern="0" cap="none" spc="0" normalizeH="0" baseline="0" noProof="0" dirty="0">
                <a:ln>
                  <a:noFill/>
                </a:ln>
                <a:effectLst/>
                <a:uLnTx/>
                <a:uFillTx/>
                <a:latin typeface="Times New Roman"/>
                <a:ea typeface="宋体"/>
                <a:cs typeface="+mj-cs"/>
              </a:rPr>
              <a:t>足够的对换区</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空间，这时可以</a:t>
            </a:r>
            <a:r>
              <a:rPr kumimoji="0" lang="zh-CN" altLang="en-US" sz="2400" i="0" u="sng" strike="noStrike" kern="0" cap="none" spc="0" normalizeH="0" baseline="0" noProof="0" dirty="0">
                <a:ln>
                  <a:noFill/>
                </a:ln>
                <a:solidFill>
                  <a:schemeClr val="tx1"/>
                </a:solidFill>
                <a:effectLst/>
                <a:uLnTx/>
                <a:uFillTx/>
                <a:latin typeface="Times New Roman"/>
                <a:ea typeface="宋体"/>
                <a:cs typeface="+mj-cs"/>
              </a:rPr>
              <a:t>全部</a:t>
            </a:r>
            <a:r>
              <a:rPr kumimoji="0" lang="zh-CN" altLang="en-US" sz="2400" b="0" i="0" u="sng" strike="noStrike" kern="0" cap="none" spc="0" normalizeH="0" baseline="0" noProof="0" dirty="0">
                <a:ln>
                  <a:noFill/>
                </a:ln>
                <a:solidFill>
                  <a:schemeClr val="tx1"/>
                </a:solidFill>
                <a:effectLst/>
                <a:uLnTx/>
                <a:uFillTx/>
                <a:latin typeface="Times New Roman"/>
                <a:ea typeface="宋体"/>
                <a:cs typeface="+mj-cs"/>
              </a:rPr>
              <a:t>从对换区调入</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所需页面，以提高调页速度。</a:t>
            </a:r>
            <a:b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b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　　</a:t>
            </a:r>
            <a:r>
              <a:rPr kumimoji="0" lang="en-US" altLang="zh-CN" sz="2400" b="0" i="0" u="none" strike="noStrike" kern="0" cap="none" spc="0" normalizeH="0" baseline="0" noProof="0" dirty="0">
                <a:ln>
                  <a:noFill/>
                </a:ln>
                <a:solidFill>
                  <a:schemeClr val="tx1"/>
                </a:solidFill>
                <a:effectLst/>
                <a:uLnTx/>
                <a:uFillTx/>
                <a:latin typeface="Times New Roman"/>
                <a:ea typeface="宋体"/>
                <a:cs typeface="+mj-cs"/>
              </a:rPr>
              <a:t>(2) </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系统</a:t>
            </a:r>
            <a:r>
              <a:rPr kumimoji="0" lang="zh-CN" altLang="en-US" sz="2400" i="0" u="none" strike="noStrike" kern="0" cap="none" spc="0" normalizeH="0" baseline="0" noProof="0" dirty="0">
                <a:ln>
                  <a:noFill/>
                </a:ln>
                <a:effectLst/>
                <a:uLnTx/>
                <a:uFillTx/>
                <a:latin typeface="Times New Roman"/>
                <a:ea typeface="宋体"/>
                <a:cs typeface="+mj-cs"/>
              </a:rPr>
              <a:t>缺少足够的对换区</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空间，这时</a:t>
            </a:r>
            <a:r>
              <a:rPr kumimoji="0" lang="zh-CN" altLang="en-US" sz="2400" b="0" i="0" strike="noStrike" kern="0" cap="none" spc="0" normalizeH="0" baseline="0" noProof="0" dirty="0">
                <a:ln>
                  <a:noFill/>
                </a:ln>
                <a:solidFill>
                  <a:schemeClr val="tx1"/>
                </a:solidFill>
                <a:effectLst/>
                <a:uLnTx/>
                <a:uFillTx/>
                <a:latin typeface="Times New Roman"/>
                <a:ea typeface="宋体"/>
                <a:cs typeface="+mj-cs"/>
              </a:rPr>
              <a:t>凡是</a:t>
            </a:r>
            <a:r>
              <a:rPr kumimoji="0" lang="zh-CN" altLang="en-US" sz="2400" b="0" i="0" u="sng" strike="noStrike" kern="0" cap="none" spc="0" normalizeH="0" baseline="0" noProof="0" dirty="0">
                <a:ln>
                  <a:noFill/>
                </a:ln>
                <a:effectLst/>
                <a:uLnTx/>
                <a:uFillTx/>
                <a:latin typeface="Times New Roman"/>
                <a:ea typeface="宋体"/>
                <a:cs typeface="+mj-cs"/>
              </a:rPr>
              <a:t>不会被修改</a:t>
            </a:r>
            <a:r>
              <a:rPr kumimoji="0" lang="zh-CN" altLang="en-US" sz="2400" b="0" i="0" u="sng" strike="noStrike" kern="0" cap="none" spc="0" normalizeH="0" baseline="0" noProof="0" dirty="0">
                <a:ln>
                  <a:noFill/>
                </a:ln>
                <a:solidFill>
                  <a:schemeClr val="tx1"/>
                </a:solidFill>
                <a:effectLst/>
                <a:uLnTx/>
                <a:uFillTx/>
                <a:latin typeface="Times New Roman"/>
                <a:ea typeface="宋体"/>
                <a:cs typeface="+mj-cs"/>
              </a:rPr>
              <a:t>的文件</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，都直接从文件区调入；而当换出这些页面时，由于它们未被修改，则</a:t>
            </a:r>
            <a:r>
              <a:rPr kumimoji="0" lang="zh-CN" altLang="en-US" sz="2400" b="0" i="0" u="sng" strike="noStrike" kern="0" cap="none" spc="0" normalizeH="0" baseline="0" noProof="0" dirty="0">
                <a:ln>
                  <a:noFill/>
                </a:ln>
                <a:solidFill>
                  <a:schemeClr val="tx1"/>
                </a:solidFill>
                <a:effectLst/>
                <a:uLnTx/>
                <a:uFillTx/>
                <a:latin typeface="Times New Roman"/>
                <a:ea typeface="宋体"/>
                <a:cs typeface="+mj-cs"/>
              </a:rPr>
              <a:t>不必再将它们重写到磁盘</a:t>
            </a:r>
            <a:r>
              <a:rPr kumimoji="0" lang="en-US" altLang="zh-CN" sz="2400" b="0" i="0" u="none" strike="noStrike" kern="0" cap="none" spc="0" normalizeH="0" baseline="0" noProof="0" dirty="0">
                <a:ln>
                  <a:noFill/>
                </a:ln>
                <a:solidFill>
                  <a:schemeClr val="tx1"/>
                </a:solidFill>
                <a:effectLst/>
                <a:uLnTx/>
                <a:uFillTx/>
                <a:latin typeface="Times New Roman"/>
                <a:ea typeface="宋体"/>
                <a:cs typeface="+mj-cs"/>
              </a:rPr>
              <a:t>(</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换出</a:t>
            </a:r>
            <a:r>
              <a:rPr kumimoji="0" lang="en-US" altLang="zh-CN" sz="2400" b="0" i="0" u="none" strike="noStrike" kern="0" cap="none" spc="0" normalizeH="0" baseline="0" noProof="0" dirty="0">
                <a:ln>
                  <a:noFill/>
                </a:ln>
                <a:solidFill>
                  <a:schemeClr val="tx1"/>
                </a:solidFill>
                <a:effectLst/>
                <a:uLnTx/>
                <a:uFillTx/>
                <a:latin typeface="Times New Roman"/>
                <a:ea typeface="宋体"/>
                <a:cs typeface="+mj-cs"/>
              </a:rPr>
              <a:t>)</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，以后再调入时，仍从文件区直接调入。但对于那些可能被修改的部分，在将它们换出时便须调到对换区，以后需要时再从对换区调入。</a:t>
            </a:r>
            <a:b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b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　　</a:t>
            </a:r>
            <a:r>
              <a:rPr kumimoji="0" lang="en-US" altLang="zh-CN" sz="2400" b="0" i="0" u="none" strike="noStrike" kern="0" cap="none" spc="0" normalizeH="0" baseline="0" noProof="0" dirty="0">
                <a:ln>
                  <a:noFill/>
                </a:ln>
                <a:solidFill>
                  <a:schemeClr val="tx1"/>
                </a:solidFill>
                <a:effectLst/>
                <a:uLnTx/>
                <a:uFillTx/>
                <a:latin typeface="Times New Roman"/>
                <a:ea typeface="宋体"/>
                <a:cs typeface="+mj-cs"/>
              </a:rPr>
              <a:t>(3)  UNIX</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方式</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a:t>
            </a:r>
            <a:r>
              <a:rPr kumimoji="0" lang="zh-CN" altLang="en-US" sz="2400" b="0" i="0" u="sng" strike="noStrike" kern="0" cap="none" spc="0" normalizeH="0" baseline="0" noProof="0" dirty="0" smtClean="0">
                <a:ln>
                  <a:noFill/>
                </a:ln>
                <a:effectLst/>
                <a:uLnTx/>
                <a:uFillTx/>
                <a:latin typeface="Times New Roman"/>
                <a:ea typeface="宋体"/>
                <a:cs typeface="+mj-cs"/>
              </a:rPr>
              <a:t>未运行</a:t>
            </a:r>
            <a:r>
              <a:rPr kumimoji="0" lang="zh-CN" altLang="en-US" sz="2400" b="0" i="0" u="sng" strike="noStrike" kern="0" cap="none" spc="0" normalizeH="0" baseline="0" noProof="0" dirty="0" smtClean="0">
                <a:ln>
                  <a:noFill/>
                </a:ln>
                <a:solidFill>
                  <a:schemeClr val="tx1"/>
                </a:solidFill>
                <a:effectLst/>
                <a:uLnTx/>
                <a:uFillTx/>
                <a:latin typeface="Times New Roman"/>
                <a:ea typeface="宋体"/>
                <a:cs typeface="+mj-cs"/>
              </a:rPr>
              <a:t>过的文件，从</a:t>
            </a:r>
            <a:r>
              <a:rPr kumimoji="0" lang="zh-CN" altLang="en-US" sz="2400" i="0" u="sng" strike="noStrike" kern="0" cap="none" spc="0" normalizeH="0" baseline="0" noProof="0" dirty="0" smtClean="0">
                <a:ln>
                  <a:noFill/>
                </a:ln>
                <a:effectLst/>
                <a:uLnTx/>
                <a:uFillTx/>
                <a:latin typeface="Times New Roman"/>
                <a:ea typeface="宋体"/>
                <a:cs typeface="+mj-cs"/>
              </a:rPr>
              <a:t>文件区</a:t>
            </a:r>
            <a:r>
              <a:rPr kumimoji="0" lang="zh-CN" altLang="en-US" sz="2400" b="0" i="0" u="sng" strike="noStrike" kern="0" cap="none" spc="0" normalizeH="0" baseline="0" noProof="0" dirty="0" smtClean="0">
                <a:ln>
                  <a:noFill/>
                </a:ln>
                <a:solidFill>
                  <a:schemeClr val="tx1"/>
                </a:solidFill>
                <a:effectLst/>
                <a:uLnTx/>
                <a:uFillTx/>
                <a:latin typeface="Times New Roman"/>
                <a:ea typeface="宋体"/>
                <a:cs typeface="+mj-cs"/>
              </a:rPr>
              <a:t>调入</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a:t>
            </a:r>
            <a:r>
              <a:rPr kumimoji="0" lang="zh-CN" altLang="en-US" sz="2400" b="0" i="0" u="sng" strike="noStrike" kern="0" cap="none" spc="0" normalizeH="0" baseline="0" noProof="0" dirty="0" smtClean="0">
                <a:ln>
                  <a:noFill/>
                </a:ln>
                <a:effectLst/>
                <a:uLnTx/>
                <a:uFillTx/>
                <a:latin typeface="Times New Roman"/>
                <a:ea typeface="宋体"/>
                <a:cs typeface="+mj-cs"/>
              </a:rPr>
              <a:t>运行过</a:t>
            </a:r>
            <a:r>
              <a:rPr kumimoji="0" lang="zh-CN" altLang="en-US" sz="2400" b="0" i="0" u="sng" strike="noStrike" kern="0" cap="none" spc="0" normalizeH="0" baseline="0" noProof="0" dirty="0" smtClean="0">
                <a:ln>
                  <a:noFill/>
                </a:ln>
                <a:solidFill>
                  <a:schemeClr val="tx1"/>
                </a:solidFill>
                <a:effectLst/>
                <a:uLnTx/>
                <a:uFillTx/>
                <a:latin typeface="Times New Roman"/>
                <a:ea typeface="宋体"/>
                <a:cs typeface="+mj-cs"/>
              </a:rPr>
              <a:t>的文件，因被换出到了对换区，故从</a:t>
            </a:r>
            <a:r>
              <a:rPr lang="zh-CN" altLang="en-US" u="sng" kern="0" dirty="0">
                <a:latin typeface="Times New Roman"/>
                <a:ea typeface="宋体"/>
              </a:rPr>
              <a:t>对换区</a:t>
            </a:r>
            <a:r>
              <a:rPr kumimoji="0" lang="zh-CN" altLang="en-US" sz="2400" b="0" i="0" u="sng" strike="noStrike" kern="0" cap="none" spc="0" normalizeH="0" baseline="0" noProof="0" dirty="0" smtClean="0">
                <a:ln>
                  <a:noFill/>
                </a:ln>
                <a:solidFill>
                  <a:schemeClr val="tx1"/>
                </a:solidFill>
                <a:effectLst/>
                <a:uLnTx/>
                <a:uFillTx/>
                <a:latin typeface="Times New Roman"/>
                <a:ea typeface="宋体"/>
                <a:cs typeface="+mj-cs"/>
              </a:rPr>
              <a:t>调入</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 </a:t>
            </a:r>
            <a:endParaRPr kumimoji="0" lang="zh-CN" altLang="en-US" sz="2400" b="0" i="0" u="none" strike="noStrike" kern="0" cap="none" spc="0" normalizeH="0" baseline="0" noProof="0" dirty="0">
              <a:ln>
                <a:noFill/>
              </a:ln>
              <a:solidFill>
                <a:schemeClr val="tx1"/>
              </a:solidFill>
              <a:effectLst/>
              <a:uLnTx/>
              <a:uFillTx/>
              <a:latin typeface="Times New Roman"/>
              <a:ea typeface="宋体"/>
              <a:cs typeface="+mj-cs"/>
            </a:endParaRPr>
          </a:p>
        </p:txBody>
      </p:sp>
    </p:spTree>
    <p:extLst>
      <p:ext uri="{BB962C8B-B14F-4D97-AF65-F5344CB8AC3E}">
        <p14:creationId xmlns:p14="http://schemas.microsoft.com/office/powerpoint/2010/main" val="4053855122"/>
      </p:ext>
    </p:extLst>
  </p:cSld>
  <p:clrMapOvr>
    <a:masterClrMapping/>
  </p:clrMapOvr>
  <p:transition>
    <p:pull dir="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ext Box 4"/>
          <p:cNvSpPr txBox="1">
            <a:spLocks noChangeArrowheads="1"/>
          </p:cNvSpPr>
          <p:nvPr/>
        </p:nvSpPr>
        <p:spPr bwMode="auto">
          <a:xfrm>
            <a:off x="457200" y="609600"/>
            <a:ext cx="8305800" cy="6038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rgbClr val="FF6600"/>
                </a:solidFill>
                <a:latin typeface="华文新魏" pitchFamily="2" charset="-122"/>
                <a:ea typeface="华文新魏" pitchFamily="2" charset="-122"/>
              </a:defRPr>
            </a:lvl1pPr>
            <a:lvl2pPr marL="742950" indent="-285750">
              <a:defRPr sz="2800" b="1">
                <a:solidFill>
                  <a:srgbClr val="FF6600"/>
                </a:solidFill>
                <a:latin typeface="华文新魏" pitchFamily="2" charset="-122"/>
                <a:ea typeface="华文新魏" pitchFamily="2" charset="-122"/>
              </a:defRPr>
            </a:lvl2pPr>
            <a:lvl3pPr marL="1143000" indent="-228600">
              <a:defRPr sz="2800" b="1">
                <a:solidFill>
                  <a:srgbClr val="FF6600"/>
                </a:solidFill>
                <a:latin typeface="华文新魏" pitchFamily="2" charset="-122"/>
                <a:ea typeface="华文新魏" pitchFamily="2" charset="-122"/>
              </a:defRPr>
            </a:lvl3pPr>
            <a:lvl4pPr marL="1600200" indent="-228600">
              <a:defRPr sz="2800" b="1">
                <a:solidFill>
                  <a:srgbClr val="FF6600"/>
                </a:solidFill>
                <a:latin typeface="华文新魏" pitchFamily="2" charset="-122"/>
                <a:ea typeface="华文新魏" pitchFamily="2" charset="-122"/>
              </a:defRPr>
            </a:lvl4pPr>
            <a:lvl5pPr marL="2057400" indent="-228600">
              <a:defRPr sz="2800" b="1">
                <a:solidFill>
                  <a:srgbClr val="FF6600"/>
                </a:solidFill>
                <a:latin typeface="华文新魏" pitchFamily="2" charset="-122"/>
                <a:ea typeface="华文新魏" pitchFamily="2" charset="-122"/>
              </a:defRPr>
            </a:lvl5pPr>
            <a:lvl6pPr marL="2514600" indent="-228600" eaLnBrk="0" fontAlgn="base" hangingPunct="0">
              <a:spcBef>
                <a:spcPct val="0"/>
              </a:spcBef>
              <a:spcAft>
                <a:spcPct val="0"/>
              </a:spcAft>
              <a:defRPr sz="2800" b="1">
                <a:solidFill>
                  <a:srgbClr val="FF6600"/>
                </a:solidFill>
                <a:latin typeface="华文新魏" pitchFamily="2" charset="-122"/>
                <a:ea typeface="华文新魏" pitchFamily="2" charset="-122"/>
              </a:defRPr>
            </a:lvl6pPr>
            <a:lvl7pPr marL="2971800" indent="-228600" eaLnBrk="0" fontAlgn="base" hangingPunct="0">
              <a:spcBef>
                <a:spcPct val="0"/>
              </a:spcBef>
              <a:spcAft>
                <a:spcPct val="0"/>
              </a:spcAft>
              <a:defRPr sz="2800" b="1">
                <a:solidFill>
                  <a:srgbClr val="FF6600"/>
                </a:solidFill>
                <a:latin typeface="华文新魏" pitchFamily="2" charset="-122"/>
                <a:ea typeface="华文新魏" pitchFamily="2" charset="-122"/>
              </a:defRPr>
            </a:lvl7pPr>
            <a:lvl8pPr marL="3429000" indent="-228600" eaLnBrk="0" fontAlgn="base" hangingPunct="0">
              <a:spcBef>
                <a:spcPct val="0"/>
              </a:spcBef>
              <a:spcAft>
                <a:spcPct val="0"/>
              </a:spcAft>
              <a:defRPr sz="2800" b="1">
                <a:solidFill>
                  <a:srgbClr val="FF6600"/>
                </a:solidFill>
                <a:latin typeface="华文新魏" pitchFamily="2" charset="-122"/>
                <a:ea typeface="华文新魏" pitchFamily="2" charset="-122"/>
              </a:defRPr>
            </a:lvl8pPr>
            <a:lvl9pPr marL="3886200" indent="-228600" eaLnBrk="0" fontAlgn="base" hangingPunct="0">
              <a:spcBef>
                <a:spcPct val="0"/>
              </a:spcBef>
              <a:spcAft>
                <a:spcPct val="0"/>
              </a:spcAft>
              <a:defRPr sz="2800" b="1">
                <a:solidFill>
                  <a:srgbClr val="FF6600"/>
                </a:solidFill>
                <a:latin typeface="华文新魏" pitchFamily="2" charset="-122"/>
                <a:ea typeface="华文新魏" pitchFamily="2" charset="-122"/>
              </a:defRPr>
            </a:lvl9pPr>
          </a:lstStyle>
          <a:p>
            <a:pPr algn="just" eaLnBrk="1" hangingPunct="1">
              <a:lnSpc>
                <a:spcPct val="130000"/>
              </a:lnSpc>
              <a:spcBef>
                <a:spcPct val="50000"/>
              </a:spcBef>
            </a:pPr>
            <a:r>
              <a:rPr kumimoji="1" lang="en-US" altLang="zh-CN" sz="2400" dirty="0" smtClean="0">
                <a:solidFill>
                  <a:schemeClr val="tx1"/>
                </a:solidFill>
                <a:latin typeface="Times New Roman" pitchFamily="18" charset="0"/>
                <a:ea typeface="宋体" pitchFamily="2" charset="-122"/>
              </a:rPr>
              <a:t>     (</a:t>
            </a:r>
            <a:r>
              <a:rPr kumimoji="1" lang="zh-CN" altLang="en-US" sz="2400" dirty="0">
                <a:solidFill>
                  <a:schemeClr val="tx1"/>
                </a:solidFill>
                <a:latin typeface="Times New Roman" pitchFamily="18" charset="0"/>
                <a:ea typeface="宋体" pitchFamily="2" charset="-122"/>
              </a:rPr>
              <a:t>见 </a:t>
            </a:r>
            <a:r>
              <a:rPr kumimoji="1" lang="zh-CN" altLang="en-US" sz="2400" dirty="0">
                <a:solidFill>
                  <a:schemeClr val="tx1"/>
                </a:solidFill>
                <a:latin typeface="Courier New" pitchFamily="49" charset="0"/>
                <a:ea typeface="宋体" pitchFamily="2" charset="-122"/>
              </a:rPr>
              <a:t>“</a:t>
            </a:r>
            <a:r>
              <a:rPr kumimoji="1" lang="zh-CN" altLang="en-US" sz="2400" dirty="0">
                <a:solidFill>
                  <a:schemeClr val="tx2"/>
                </a:solidFill>
                <a:latin typeface="Times New Roman" pitchFamily="18" charset="0"/>
                <a:ea typeface="宋体" pitchFamily="2" charset="-122"/>
              </a:rPr>
              <a:t>地址变换机构</a:t>
            </a:r>
            <a:r>
              <a:rPr kumimoji="1" lang="zh-CN" altLang="en-US" sz="2400" dirty="0">
                <a:solidFill>
                  <a:schemeClr val="tx1"/>
                </a:solidFill>
                <a:latin typeface="Times New Roman" pitchFamily="18" charset="0"/>
                <a:ea typeface="宋体" pitchFamily="2" charset="-122"/>
              </a:rPr>
              <a:t>” </a:t>
            </a:r>
            <a:r>
              <a:rPr kumimoji="1" lang="en-US" altLang="zh-CN" sz="2400" dirty="0">
                <a:solidFill>
                  <a:schemeClr val="tx1"/>
                </a:solidFill>
                <a:latin typeface="Times New Roman" pitchFamily="18" charset="0"/>
                <a:ea typeface="宋体" pitchFamily="2" charset="-122"/>
              </a:rPr>
              <a:t>)</a:t>
            </a:r>
          </a:p>
          <a:p>
            <a:pPr algn="just" eaLnBrk="1" hangingPunct="1">
              <a:lnSpc>
                <a:spcPct val="130000"/>
              </a:lnSpc>
              <a:spcBef>
                <a:spcPts val="600"/>
              </a:spcBef>
            </a:pPr>
            <a:r>
              <a:rPr kumimoji="1" lang="en-US" altLang="zh-CN" sz="2400" b="0" dirty="0">
                <a:solidFill>
                  <a:schemeClr val="tx1"/>
                </a:solidFill>
                <a:latin typeface="Times New Roman" pitchFamily="18" charset="0"/>
                <a:ea typeface="宋体" pitchFamily="2" charset="-122"/>
              </a:rPr>
              <a:t>        </a:t>
            </a:r>
            <a:r>
              <a:rPr kumimoji="1" lang="zh-CN" altLang="en-US" sz="2400" b="0" dirty="0">
                <a:solidFill>
                  <a:schemeClr val="tx1"/>
                </a:solidFill>
                <a:latin typeface="Times New Roman" pitchFamily="18" charset="0"/>
                <a:ea typeface="宋体" pitchFamily="2" charset="-122"/>
              </a:rPr>
              <a:t>每当程序所要访问的页面未在内存时，便向</a:t>
            </a:r>
            <a:r>
              <a:rPr kumimoji="1" lang="en-US" altLang="zh-CN" sz="2400" b="0" dirty="0">
                <a:solidFill>
                  <a:schemeClr val="tx1"/>
                </a:solidFill>
                <a:latin typeface="Times New Roman" pitchFamily="18" charset="0"/>
                <a:ea typeface="宋体" pitchFamily="2" charset="-122"/>
              </a:rPr>
              <a:t>CPU</a:t>
            </a:r>
            <a:r>
              <a:rPr kumimoji="1" lang="zh-CN" altLang="en-US" sz="2400" b="0" dirty="0">
                <a:solidFill>
                  <a:schemeClr val="tx1"/>
                </a:solidFill>
                <a:latin typeface="Times New Roman" pitchFamily="18" charset="0"/>
                <a:ea typeface="宋体" pitchFamily="2" charset="-122"/>
              </a:rPr>
              <a:t>发出一缺页中断，中断处理程序首先保留</a:t>
            </a:r>
            <a:r>
              <a:rPr kumimoji="1" lang="en-US" altLang="zh-CN" sz="2400" b="0" dirty="0">
                <a:solidFill>
                  <a:schemeClr val="tx1"/>
                </a:solidFill>
                <a:latin typeface="Times New Roman" pitchFamily="18" charset="0"/>
                <a:ea typeface="宋体" pitchFamily="2" charset="-122"/>
              </a:rPr>
              <a:t>CPU</a:t>
            </a:r>
            <a:r>
              <a:rPr kumimoji="1" lang="zh-CN" altLang="en-US" sz="2400" b="0" dirty="0">
                <a:solidFill>
                  <a:schemeClr val="tx1"/>
                </a:solidFill>
                <a:latin typeface="Times New Roman" pitchFamily="18" charset="0"/>
                <a:ea typeface="宋体" pitchFamily="2" charset="-122"/>
              </a:rPr>
              <a:t>环境，分析中断原因后， 转入缺页中断处理程序。该程序通过查找页表，得到该页在外存的物理块后， 如果此时内存能容纳新页，则启动磁盘</a:t>
            </a:r>
            <a:r>
              <a:rPr kumimoji="1" lang="en-US" altLang="zh-CN" sz="2400" b="0" dirty="0">
                <a:solidFill>
                  <a:schemeClr val="tx1"/>
                </a:solidFill>
                <a:latin typeface="Times New Roman" pitchFamily="18" charset="0"/>
                <a:ea typeface="宋体" pitchFamily="2" charset="-122"/>
              </a:rPr>
              <a:t>I/O</a:t>
            </a:r>
            <a:r>
              <a:rPr kumimoji="1" lang="zh-CN" altLang="en-US" sz="2400" b="0" dirty="0">
                <a:solidFill>
                  <a:schemeClr val="tx1"/>
                </a:solidFill>
                <a:latin typeface="Times New Roman" pitchFamily="18" charset="0"/>
                <a:ea typeface="宋体" pitchFamily="2" charset="-122"/>
              </a:rPr>
              <a:t>将所缺之页调入内存，然后修改页表。如果内存已满，则须先按照某种置换算法从内存中选出一页准备换出；如果该页未被修改过，可不必将该页写回磁盘；但如果此页已被修改， 则必须将它写回磁盘，然后再把所缺的页调入内存， 并修改页表中的相应表项，置其存在位为</a:t>
            </a:r>
            <a:r>
              <a:rPr kumimoji="1" lang="zh-CN" altLang="en-US" sz="2400" b="0" dirty="0">
                <a:solidFill>
                  <a:schemeClr val="tx1"/>
                </a:solidFill>
                <a:latin typeface="Courier New" pitchFamily="49" charset="0"/>
                <a:ea typeface="宋体" pitchFamily="2" charset="-122"/>
              </a:rPr>
              <a:t>“</a:t>
            </a:r>
            <a:r>
              <a:rPr kumimoji="1" lang="en-US" altLang="zh-CN" sz="2400" b="0" dirty="0">
                <a:solidFill>
                  <a:schemeClr val="tx1"/>
                </a:solidFill>
                <a:latin typeface="Times New Roman" pitchFamily="18" charset="0"/>
                <a:ea typeface="宋体" pitchFamily="2" charset="-122"/>
              </a:rPr>
              <a:t>1</a:t>
            </a:r>
            <a:r>
              <a:rPr kumimoji="1" lang="en-US" altLang="zh-CN" sz="2400" b="0" dirty="0">
                <a:solidFill>
                  <a:schemeClr val="tx1"/>
                </a:solidFill>
                <a:latin typeface="Courier New" pitchFamily="49" charset="0"/>
                <a:ea typeface="宋体" pitchFamily="2" charset="-122"/>
              </a:rPr>
              <a:t>”</a:t>
            </a:r>
            <a:r>
              <a:rPr kumimoji="1" lang="zh-CN" altLang="en-US" sz="2400" b="0" dirty="0">
                <a:solidFill>
                  <a:schemeClr val="tx1"/>
                </a:solidFill>
                <a:latin typeface="Times New Roman" pitchFamily="18" charset="0"/>
                <a:ea typeface="宋体" pitchFamily="2" charset="-122"/>
              </a:rPr>
              <a:t>，并将此页表项写入快表中。在缺页调入内存后，利用修改后的页表， 去形成所要访问数据的物理地址，再去访问内存数据。 </a:t>
            </a:r>
          </a:p>
        </p:txBody>
      </p:sp>
      <p:sp>
        <p:nvSpPr>
          <p:cNvPr id="113667" name="AutoShape 5">
            <a:hlinkClick r:id="" action="ppaction://hlinkshowjump?jump=firstslide" highlightClick="1"/>
          </p:cNvPr>
          <p:cNvSpPr>
            <a:spLocks noChangeArrowheads="1"/>
          </p:cNvSpPr>
          <p:nvPr/>
        </p:nvSpPr>
        <p:spPr bwMode="auto">
          <a:xfrm>
            <a:off x="8458200" y="6470650"/>
            <a:ext cx="685800" cy="381000"/>
          </a:xfrm>
          <a:prstGeom prst="actionButtonBackPrevious">
            <a:avLst/>
          </a:prstGeom>
          <a:solidFill>
            <a:schemeClr val="accent1"/>
          </a:solidFill>
          <a:ln w="9525">
            <a:solidFill>
              <a:schemeClr val="tx1"/>
            </a:solidFill>
            <a:miter lim="800000"/>
            <a:headEnd/>
            <a:tailEnd/>
          </a:ln>
        </p:spPr>
        <p:txBody>
          <a:bodyPr wrap="none" anchor="ctr"/>
          <a:lstStyle>
            <a:lvl1pPr>
              <a:defRPr sz="2800" b="1">
                <a:solidFill>
                  <a:srgbClr val="FF6600"/>
                </a:solidFill>
                <a:latin typeface="华文新魏" pitchFamily="2" charset="-122"/>
                <a:ea typeface="华文新魏" pitchFamily="2" charset="-122"/>
              </a:defRPr>
            </a:lvl1pPr>
            <a:lvl2pPr marL="742950" indent="-285750">
              <a:defRPr sz="2800" b="1">
                <a:solidFill>
                  <a:srgbClr val="FF6600"/>
                </a:solidFill>
                <a:latin typeface="华文新魏" pitchFamily="2" charset="-122"/>
                <a:ea typeface="华文新魏" pitchFamily="2" charset="-122"/>
              </a:defRPr>
            </a:lvl2pPr>
            <a:lvl3pPr marL="1143000" indent="-228600">
              <a:defRPr sz="2800" b="1">
                <a:solidFill>
                  <a:srgbClr val="FF6600"/>
                </a:solidFill>
                <a:latin typeface="华文新魏" pitchFamily="2" charset="-122"/>
                <a:ea typeface="华文新魏" pitchFamily="2" charset="-122"/>
              </a:defRPr>
            </a:lvl3pPr>
            <a:lvl4pPr marL="1600200" indent="-228600">
              <a:defRPr sz="2800" b="1">
                <a:solidFill>
                  <a:srgbClr val="FF6600"/>
                </a:solidFill>
                <a:latin typeface="华文新魏" pitchFamily="2" charset="-122"/>
                <a:ea typeface="华文新魏" pitchFamily="2" charset="-122"/>
              </a:defRPr>
            </a:lvl4pPr>
            <a:lvl5pPr marL="2057400" indent="-228600">
              <a:defRPr sz="2800" b="1">
                <a:solidFill>
                  <a:srgbClr val="FF6600"/>
                </a:solidFill>
                <a:latin typeface="华文新魏" pitchFamily="2" charset="-122"/>
                <a:ea typeface="华文新魏" pitchFamily="2" charset="-122"/>
              </a:defRPr>
            </a:lvl5pPr>
            <a:lvl6pPr marL="2514600" indent="-228600" eaLnBrk="0" fontAlgn="base" hangingPunct="0">
              <a:spcBef>
                <a:spcPct val="0"/>
              </a:spcBef>
              <a:spcAft>
                <a:spcPct val="0"/>
              </a:spcAft>
              <a:defRPr sz="2800" b="1">
                <a:solidFill>
                  <a:srgbClr val="FF6600"/>
                </a:solidFill>
                <a:latin typeface="华文新魏" pitchFamily="2" charset="-122"/>
                <a:ea typeface="华文新魏" pitchFamily="2" charset="-122"/>
              </a:defRPr>
            </a:lvl6pPr>
            <a:lvl7pPr marL="2971800" indent="-228600" eaLnBrk="0" fontAlgn="base" hangingPunct="0">
              <a:spcBef>
                <a:spcPct val="0"/>
              </a:spcBef>
              <a:spcAft>
                <a:spcPct val="0"/>
              </a:spcAft>
              <a:defRPr sz="2800" b="1">
                <a:solidFill>
                  <a:srgbClr val="FF6600"/>
                </a:solidFill>
                <a:latin typeface="华文新魏" pitchFamily="2" charset="-122"/>
                <a:ea typeface="华文新魏" pitchFamily="2" charset="-122"/>
              </a:defRPr>
            </a:lvl7pPr>
            <a:lvl8pPr marL="3429000" indent="-228600" eaLnBrk="0" fontAlgn="base" hangingPunct="0">
              <a:spcBef>
                <a:spcPct val="0"/>
              </a:spcBef>
              <a:spcAft>
                <a:spcPct val="0"/>
              </a:spcAft>
              <a:defRPr sz="2800" b="1">
                <a:solidFill>
                  <a:srgbClr val="FF6600"/>
                </a:solidFill>
                <a:latin typeface="华文新魏" pitchFamily="2" charset="-122"/>
                <a:ea typeface="华文新魏" pitchFamily="2" charset="-122"/>
              </a:defRPr>
            </a:lvl8pPr>
            <a:lvl9pPr marL="3886200" indent="-228600" eaLnBrk="0" fontAlgn="base" hangingPunct="0">
              <a:spcBef>
                <a:spcPct val="0"/>
              </a:spcBef>
              <a:spcAft>
                <a:spcPct val="0"/>
              </a:spcAft>
              <a:defRPr sz="2800" b="1">
                <a:solidFill>
                  <a:srgbClr val="FF6600"/>
                </a:solidFill>
                <a:latin typeface="华文新魏" pitchFamily="2" charset="-122"/>
                <a:ea typeface="华文新魏" pitchFamily="2" charset="-122"/>
              </a:defRPr>
            </a:lvl9pPr>
          </a:lstStyle>
          <a:p>
            <a:endParaRPr lang="zh-CN" altLang="en-US"/>
          </a:p>
        </p:txBody>
      </p:sp>
      <p:sp>
        <p:nvSpPr>
          <p:cNvPr id="3" name="标题 2"/>
          <p:cNvSpPr>
            <a:spLocks noGrp="1"/>
          </p:cNvSpPr>
          <p:nvPr>
            <p:ph type="title"/>
          </p:nvPr>
        </p:nvSpPr>
        <p:spPr/>
        <p:txBody>
          <a:bodyPr/>
          <a:lstStyle/>
          <a:p>
            <a:pPr algn="l"/>
            <a:r>
              <a:rPr kumimoji="1" lang="en-US" altLang="zh-CN" sz="2400" b="0" kern="1200" dirty="0">
                <a:solidFill>
                  <a:srgbClr val="FFFFFF"/>
                </a:solidFill>
                <a:latin typeface="Times New Roman" pitchFamily="18" charset="0"/>
                <a:ea typeface="宋体" pitchFamily="2" charset="-122"/>
                <a:cs typeface="+mn-cs"/>
              </a:rPr>
              <a:t> </a:t>
            </a:r>
            <a:r>
              <a:rPr kumimoji="1" lang="en-US" altLang="zh-CN" sz="2400" b="0" kern="1200" dirty="0" smtClean="0">
                <a:solidFill>
                  <a:srgbClr val="FFFFFF"/>
                </a:solidFill>
                <a:latin typeface="Times New Roman" pitchFamily="18" charset="0"/>
                <a:ea typeface="宋体" pitchFamily="2" charset="-122"/>
                <a:cs typeface="+mn-cs"/>
              </a:rPr>
              <a:t>    </a:t>
            </a:r>
            <a:r>
              <a:rPr kumimoji="1" lang="en-US" altLang="zh-CN" sz="2400" kern="1200" dirty="0" smtClean="0">
                <a:solidFill>
                  <a:srgbClr val="FFFFFF"/>
                </a:solidFill>
                <a:latin typeface="Times New Roman" pitchFamily="18" charset="0"/>
                <a:ea typeface="宋体" pitchFamily="2" charset="-122"/>
                <a:cs typeface="+mn-cs"/>
              </a:rPr>
              <a:t>3</a:t>
            </a:r>
            <a:r>
              <a:rPr kumimoji="1" lang="en-US" altLang="zh-CN" sz="2400" kern="1200" dirty="0">
                <a:solidFill>
                  <a:srgbClr val="FFFFFF"/>
                </a:solidFill>
                <a:latin typeface="Times New Roman" pitchFamily="18" charset="0"/>
                <a:ea typeface="宋体" pitchFamily="2" charset="-122"/>
                <a:cs typeface="+mn-cs"/>
              </a:rPr>
              <a:t>. </a:t>
            </a:r>
            <a:r>
              <a:rPr kumimoji="1" lang="zh-CN" altLang="en-US" sz="2400" kern="1200" dirty="0">
                <a:solidFill>
                  <a:srgbClr val="FFFFFF"/>
                </a:solidFill>
                <a:latin typeface="Times New Roman" pitchFamily="18" charset="0"/>
                <a:ea typeface="宋体" pitchFamily="2" charset="-122"/>
                <a:cs typeface="+mn-cs"/>
              </a:rPr>
              <a:t>页面调入过</a:t>
            </a:r>
            <a:r>
              <a:rPr kumimoji="1" lang="zh-CN" altLang="en-US" sz="2400" kern="1200" dirty="0" smtClean="0">
                <a:solidFill>
                  <a:srgbClr val="FFFFFF"/>
                </a:solidFill>
                <a:latin typeface="Times New Roman" pitchFamily="18" charset="0"/>
                <a:ea typeface="宋体" pitchFamily="2" charset="-122"/>
                <a:cs typeface="+mn-cs"/>
              </a:rPr>
              <a:t>程  （略）</a:t>
            </a:r>
            <a:endParaRPr lang="zh-CN" altLang="en-US" dirty="0"/>
          </a:p>
        </p:txBody>
      </p:sp>
      <p:sp>
        <p:nvSpPr>
          <p:cNvPr id="2" name="日期占位符 1"/>
          <p:cNvSpPr>
            <a:spLocks noGrp="1"/>
          </p:cNvSpPr>
          <p:nvPr>
            <p:ph type="dt" sz="half" idx="10"/>
          </p:nvPr>
        </p:nvSpPr>
        <p:spPr/>
        <p:txBody>
          <a:bodyPr/>
          <a:lstStyle/>
          <a:p>
            <a:pPr>
              <a:defRPr/>
            </a:pPr>
            <a:fld id="{A6DB802D-E2F8-496B-8645-DEF6AF4E22CE}" type="datetime8">
              <a:rPr lang="zh-CN" altLang="en-US" smtClean="0"/>
              <a:t>2022年4月27日8时50分</a:t>
            </a:fld>
            <a:endParaRPr lang="en-US" altLang="zh-CN"/>
          </a:p>
        </p:txBody>
      </p:sp>
      <p:sp>
        <p:nvSpPr>
          <p:cNvPr id="7" name="页脚占位符 6"/>
          <p:cNvSpPr>
            <a:spLocks noGrp="1"/>
          </p:cNvSpPr>
          <p:nvPr>
            <p:ph type="ftr" sz="quarter" idx="11"/>
          </p:nvPr>
        </p:nvSpPr>
        <p:spPr/>
        <p:txBody>
          <a:bodyPr/>
          <a:lstStyle/>
          <a:p>
            <a:pPr>
              <a:defRPr/>
            </a:pPr>
            <a:r>
              <a:rPr lang="zh-CN" altLang="en-US" smtClean="0"/>
              <a:t>郝振明</a:t>
            </a:r>
            <a:endParaRPr lang="en-US" altLang="zh-CN"/>
          </a:p>
        </p:txBody>
      </p:sp>
    </p:spTree>
  </p:cSld>
  <p:clrMapOvr>
    <a:masterClrMapping/>
  </p:clrMapOvr>
  <p:transition>
    <p:pull dir="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a:xfrm>
            <a:off x="301625" y="228600"/>
            <a:ext cx="8540750" cy="342900"/>
          </a:xfrm>
        </p:spPr>
        <p:txBody>
          <a:bodyPr/>
          <a:lstStyle/>
          <a:p>
            <a:pPr algn="l"/>
            <a:r>
              <a:rPr lang="en-US" altLang="zh-CN" sz="2800" b="0" dirty="0" smtClean="0">
                <a:latin typeface="黑体" pitchFamily="2" charset="-122"/>
                <a:ea typeface="黑体" pitchFamily="2" charset="-122"/>
              </a:rPr>
              <a:t>   4</a:t>
            </a:r>
            <a:r>
              <a:rPr lang="en-US" altLang="zh-CN" sz="2800" b="0" dirty="0">
                <a:latin typeface="黑体" pitchFamily="2" charset="-122"/>
                <a:ea typeface="黑体" pitchFamily="2" charset="-122"/>
              </a:rPr>
              <a:t>. </a:t>
            </a:r>
            <a:r>
              <a:rPr lang="zh-CN" altLang="en-US" sz="2800" b="0" dirty="0">
                <a:latin typeface="黑体" pitchFamily="2" charset="-122"/>
                <a:ea typeface="黑体" pitchFamily="2" charset="-122"/>
              </a:rPr>
              <a:t>缺页率</a:t>
            </a:r>
            <a:endParaRPr lang="zh-CN" altLang="en-US" dirty="0" smtClean="0"/>
          </a:p>
        </p:txBody>
      </p:sp>
      <p:sp>
        <p:nvSpPr>
          <p:cNvPr id="2" name="日期占位符 1"/>
          <p:cNvSpPr>
            <a:spLocks noGrp="1"/>
          </p:cNvSpPr>
          <p:nvPr>
            <p:ph type="dt" sz="half" idx="10"/>
          </p:nvPr>
        </p:nvSpPr>
        <p:spPr/>
        <p:txBody>
          <a:bodyPr/>
          <a:lstStyle/>
          <a:p>
            <a:pPr>
              <a:defRPr/>
            </a:pPr>
            <a:fld id="{966EB8C9-BC96-4893-A3CB-D5914632B588}" type="datetime8">
              <a:rPr lang="zh-CN" altLang="en-US" smtClean="0"/>
              <a:t>2022年4月27日8时50分</a:t>
            </a:fld>
            <a:endParaRPr lang="en-US" altLang="zh-CN" dirty="0"/>
          </a:p>
        </p:txBody>
      </p:sp>
      <p:sp>
        <p:nvSpPr>
          <p:cNvPr id="7" name="页脚占位符 6"/>
          <p:cNvSpPr>
            <a:spLocks noGrp="1"/>
          </p:cNvSpPr>
          <p:nvPr>
            <p:ph type="ftr" sz="quarter" idx="11"/>
          </p:nvPr>
        </p:nvSpPr>
        <p:spPr/>
        <p:txBody>
          <a:bodyPr/>
          <a:lstStyle/>
          <a:p>
            <a:pPr>
              <a:defRPr/>
            </a:pPr>
            <a:r>
              <a:rPr lang="zh-CN" altLang="en-US" smtClean="0"/>
              <a:t>郝振明</a:t>
            </a:r>
            <a:endParaRPr lang="en-US" altLang="zh-CN" dirty="0"/>
          </a:p>
        </p:txBody>
      </p:sp>
      <p:sp>
        <p:nvSpPr>
          <p:cNvPr id="6" name="Rectangle 2"/>
          <p:cNvSpPr>
            <a:spLocks noGrp="1" noChangeArrowheads="1"/>
          </p:cNvSpPr>
          <p:nvPr/>
        </p:nvSpPr>
        <p:spPr bwMode="auto">
          <a:xfrm>
            <a:off x="468313" y="656431"/>
            <a:ext cx="8207375" cy="554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lnSpc>
                <a:spcPct val="130000"/>
              </a:lnSpc>
              <a:spcBef>
                <a:spcPct val="0"/>
              </a:spcBef>
              <a:spcAft>
                <a:spcPct val="0"/>
              </a:spcAft>
              <a:defRPr sz="2400">
                <a:solidFill>
                  <a:schemeClr val="tx2"/>
                </a:solidFill>
                <a:latin typeface="+mj-lt"/>
                <a:ea typeface="+mj-ea"/>
                <a:cs typeface="+mj-cs"/>
              </a:defRPr>
            </a:lvl1pPr>
            <a:lvl2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2pPr>
            <a:lvl3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3pPr>
            <a:lvl4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4pPr>
            <a:lvl5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9pPr>
          </a:lstStyle>
          <a:p>
            <a:pPr marL="0" marR="0" lvl="0" indent="0" algn="l" defTabSz="914400" rtl="0" eaLnBrk="1" fontAlgn="base" latinLnBrk="0" hangingPunct="1">
              <a:lnSpc>
                <a:spcPct val="130000"/>
              </a:lnSpc>
              <a:spcBef>
                <a:spcPct val="0"/>
              </a:spcBef>
              <a:spcAft>
                <a:spcPct val="0"/>
              </a:spcAft>
              <a:buClrTx/>
              <a:buSzTx/>
              <a:buFontTx/>
              <a:buNone/>
              <a:tabLst/>
              <a:defRPr/>
            </a:pP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　</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   假</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设一个进程的逻辑空间为</a:t>
            </a:r>
            <a:r>
              <a:rPr kumimoji="0" lang="en-US" altLang="zh-CN" sz="2400" b="0" i="0" u="none" strike="noStrike" kern="0" cap="none" spc="0" normalizeH="0" baseline="0" noProof="0" dirty="0">
                <a:ln>
                  <a:noFill/>
                </a:ln>
                <a:solidFill>
                  <a:schemeClr val="tx1"/>
                </a:solidFill>
                <a:effectLst/>
                <a:uLnTx/>
                <a:uFillTx/>
                <a:latin typeface="Times New Roman"/>
                <a:ea typeface="宋体"/>
                <a:cs typeface="+mj-cs"/>
              </a:rPr>
              <a:t>n</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页，系统为其分配的内存物理块数为</a:t>
            </a:r>
            <a:r>
              <a:rPr kumimoji="0" lang="en-US" altLang="zh-CN" sz="2400" b="0" i="0" u="none" strike="noStrike" kern="0" cap="none" spc="0" normalizeH="0" baseline="0" noProof="0" dirty="0">
                <a:ln>
                  <a:noFill/>
                </a:ln>
                <a:solidFill>
                  <a:schemeClr val="tx1"/>
                </a:solidFill>
                <a:effectLst/>
                <a:uLnTx/>
                <a:uFillTx/>
                <a:latin typeface="Times New Roman"/>
                <a:ea typeface="宋体"/>
                <a:cs typeface="+mj-cs"/>
              </a:rPr>
              <a:t>m(</a:t>
            </a:r>
            <a:r>
              <a:rPr kumimoji="0" lang="en-US" altLang="zh-CN" sz="2400" b="0" i="0" u="none" strike="noStrike" kern="0" cap="none" spc="0" normalizeH="0" baseline="0" noProof="0" dirty="0" err="1">
                <a:ln>
                  <a:noFill/>
                </a:ln>
                <a:solidFill>
                  <a:schemeClr val="tx1"/>
                </a:solidFill>
                <a:effectLst/>
                <a:uLnTx/>
                <a:uFillTx/>
                <a:latin typeface="Times New Roman"/>
                <a:ea typeface="宋体"/>
                <a:cs typeface="+mj-cs"/>
              </a:rPr>
              <a:t>m≤n</a:t>
            </a:r>
            <a:r>
              <a:rPr kumimoji="0" lang="en-US" altLang="zh-CN" sz="2400" b="0" i="0" u="none" strike="noStrike" kern="0" cap="none" spc="0" normalizeH="0" baseline="0" noProof="0" dirty="0">
                <a:ln>
                  <a:noFill/>
                </a:ln>
                <a:solidFill>
                  <a:schemeClr val="tx1"/>
                </a:solidFill>
                <a:effectLst/>
                <a:uLnTx/>
                <a:uFillTx/>
                <a:latin typeface="Times New Roman"/>
                <a:ea typeface="宋体"/>
                <a:cs typeface="+mj-cs"/>
              </a:rPr>
              <a:t>)</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。如果在进程的运行过程中</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a:t>
            </a:r>
            <a:endPar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endParaRPr>
          </a:p>
          <a:p>
            <a:pPr marL="0" marR="0" lvl="0" indent="0" algn="l" defTabSz="914400" rtl="0" eaLnBrk="1" fontAlgn="base" latinLnBrk="0" hangingPunct="1">
              <a:lnSpc>
                <a:spcPct val="130000"/>
              </a:lnSpc>
              <a:spcBef>
                <a:spcPct val="0"/>
              </a:spcBef>
              <a:spcAft>
                <a:spcPct val="0"/>
              </a:spcAft>
              <a:buClrTx/>
              <a:buSzTx/>
              <a:buFontTx/>
              <a:buNone/>
              <a:tabLst/>
              <a:defRPr/>
            </a:pPr>
            <a:r>
              <a:rPr lang="en-US" altLang="zh-CN" b="0" kern="0" dirty="0">
                <a:solidFill>
                  <a:schemeClr val="tx1"/>
                </a:solidFill>
                <a:latin typeface="Times New Roman"/>
                <a:ea typeface="宋体"/>
              </a:rPr>
              <a:t> </a:t>
            </a:r>
            <a:r>
              <a:rPr lang="en-US" altLang="zh-CN" b="0" kern="0" dirty="0" smtClean="0">
                <a:solidFill>
                  <a:schemeClr val="tx1"/>
                </a:solidFill>
                <a:latin typeface="Times New Roman"/>
                <a:ea typeface="宋体"/>
              </a:rPr>
              <a:t>     </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访</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问页面</a:t>
            </a:r>
            <a:r>
              <a:rPr kumimoji="0" lang="zh-CN" altLang="en-US" sz="2400" b="0" i="0" u="none" strike="noStrike" kern="0" cap="none" spc="0" normalizeH="0" baseline="0" noProof="0" dirty="0">
                <a:ln>
                  <a:noFill/>
                </a:ln>
                <a:effectLst/>
                <a:uLnTx/>
                <a:uFillTx/>
                <a:latin typeface="Times New Roman"/>
                <a:ea typeface="宋体"/>
                <a:cs typeface="+mj-cs"/>
              </a:rPr>
              <a:t>成功</a:t>
            </a:r>
            <a:r>
              <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rPr>
              <a:t>(</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在</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内存中</a:t>
            </a:r>
            <a:r>
              <a:rPr kumimoji="0" lang="en-US" altLang="zh-CN" sz="2400" b="0" i="0" u="none" strike="noStrike" kern="0" cap="none" spc="0" normalizeH="0" baseline="0" noProof="0" dirty="0">
                <a:ln>
                  <a:noFill/>
                </a:ln>
                <a:solidFill>
                  <a:schemeClr val="tx1"/>
                </a:solidFill>
                <a:effectLst/>
                <a:uLnTx/>
                <a:uFillTx/>
                <a:latin typeface="Times New Roman"/>
                <a:ea typeface="宋体"/>
                <a:cs typeface="+mj-cs"/>
              </a:rPr>
              <a:t>)</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的次数为</a:t>
            </a:r>
            <a:r>
              <a:rPr kumimoji="0" lang="en-US" altLang="zh-CN" sz="2400" i="0" u="sng" strike="noStrike" kern="0" cap="none" spc="0" normalizeH="0" baseline="0" noProof="0" dirty="0">
                <a:ln>
                  <a:noFill/>
                </a:ln>
                <a:solidFill>
                  <a:schemeClr val="tx1"/>
                </a:solidFill>
                <a:effectLst/>
                <a:uLnTx/>
                <a:uFillTx/>
                <a:latin typeface="Times New Roman"/>
                <a:ea typeface="宋体"/>
                <a:cs typeface="+mj-cs"/>
              </a:rPr>
              <a:t>S</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a:t>
            </a:r>
            <a:endPar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endParaRPr>
          </a:p>
          <a:p>
            <a:pPr marL="0" marR="0" lvl="0" indent="0" algn="l" defTabSz="914400" rtl="0" eaLnBrk="1" fontAlgn="base" latinLnBrk="0" hangingPunct="1">
              <a:lnSpc>
                <a:spcPct val="130000"/>
              </a:lnSpc>
              <a:spcBef>
                <a:spcPct val="0"/>
              </a:spcBef>
              <a:spcAft>
                <a:spcPct val="0"/>
              </a:spcAft>
              <a:buClrTx/>
              <a:buSzTx/>
              <a:buFontTx/>
              <a:buNone/>
              <a:tabLst/>
              <a:defRPr/>
            </a:pPr>
            <a:r>
              <a:rPr lang="en-US" altLang="zh-CN" b="0" kern="0" dirty="0">
                <a:solidFill>
                  <a:schemeClr val="tx1"/>
                </a:solidFill>
                <a:latin typeface="Times New Roman"/>
                <a:ea typeface="宋体"/>
              </a:rPr>
              <a:t> </a:t>
            </a:r>
            <a:r>
              <a:rPr lang="en-US" altLang="zh-CN" b="0" kern="0" dirty="0" smtClean="0">
                <a:solidFill>
                  <a:schemeClr val="tx1"/>
                </a:solidFill>
                <a:latin typeface="Times New Roman"/>
                <a:ea typeface="宋体"/>
              </a:rPr>
              <a:t>     </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访</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问页面</a:t>
            </a:r>
            <a:r>
              <a:rPr kumimoji="0" lang="zh-CN" altLang="en-US" sz="2400" b="0" i="0" u="none" strike="noStrike" kern="0" cap="none" spc="0" normalizeH="0" baseline="0" noProof="0" dirty="0">
                <a:ln>
                  <a:noFill/>
                </a:ln>
                <a:effectLst/>
                <a:uLnTx/>
                <a:uFillTx/>
                <a:latin typeface="Times New Roman"/>
                <a:ea typeface="宋体"/>
                <a:cs typeface="+mj-cs"/>
              </a:rPr>
              <a:t>失败</a:t>
            </a:r>
            <a:r>
              <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rPr>
              <a:t>(</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不</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在内存中，需要从外存调入</a:t>
            </a:r>
            <a:r>
              <a:rPr kumimoji="0" lang="en-US" altLang="zh-CN" sz="2400" b="0" i="0" u="none" strike="noStrike" kern="0" cap="none" spc="0" normalizeH="0" baseline="0" noProof="0" dirty="0">
                <a:ln>
                  <a:noFill/>
                </a:ln>
                <a:solidFill>
                  <a:schemeClr val="tx1"/>
                </a:solidFill>
                <a:effectLst/>
                <a:uLnTx/>
                <a:uFillTx/>
                <a:latin typeface="Times New Roman"/>
                <a:ea typeface="宋体"/>
                <a:cs typeface="+mj-cs"/>
              </a:rPr>
              <a:t>)</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的次数为</a:t>
            </a:r>
            <a:r>
              <a:rPr kumimoji="0" lang="en-US" altLang="zh-CN" sz="2400" i="0" u="sng" strike="noStrike" kern="0" cap="none" spc="0" normalizeH="0" baseline="0" noProof="0" dirty="0">
                <a:ln>
                  <a:noFill/>
                </a:ln>
                <a:solidFill>
                  <a:schemeClr val="tx1"/>
                </a:solidFill>
                <a:effectLst/>
                <a:uLnTx/>
                <a:uFillTx/>
                <a:latin typeface="Times New Roman"/>
                <a:ea typeface="宋体"/>
                <a:cs typeface="+mj-cs"/>
              </a:rPr>
              <a:t>F</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a:t>
            </a:r>
            <a:endPar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endParaRPr>
          </a:p>
          <a:p>
            <a:pPr marL="0" marR="0" lvl="0" indent="0" algn="l" defTabSz="914400" rtl="0" eaLnBrk="1" fontAlgn="base" latinLnBrk="0" hangingPunct="1">
              <a:lnSpc>
                <a:spcPct val="130000"/>
              </a:lnSpc>
              <a:spcBef>
                <a:spcPct val="0"/>
              </a:spcBef>
              <a:spcAft>
                <a:spcPct val="0"/>
              </a:spcAft>
              <a:buClrTx/>
              <a:buSzTx/>
              <a:buFontTx/>
              <a:buNone/>
              <a:tabLst/>
              <a:defRPr/>
            </a:pPr>
            <a:r>
              <a:rPr lang="en-US" altLang="zh-CN" b="0" kern="0" dirty="0">
                <a:solidFill>
                  <a:schemeClr val="tx1"/>
                </a:solidFill>
                <a:latin typeface="Times New Roman"/>
                <a:ea typeface="宋体"/>
              </a:rPr>
              <a:t> </a:t>
            </a:r>
            <a:r>
              <a:rPr lang="en-US" altLang="zh-CN" b="0" kern="0" dirty="0" smtClean="0">
                <a:solidFill>
                  <a:schemeClr val="tx1"/>
                </a:solidFill>
                <a:latin typeface="Times New Roman"/>
                <a:ea typeface="宋体"/>
              </a:rPr>
              <a:t>   </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 则该进</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程</a:t>
            </a:r>
            <a:r>
              <a:rPr kumimoji="0" lang="zh-CN" altLang="en-US" sz="2400" b="0" i="0" u="none" strike="noStrike" kern="0" cap="none" spc="0" normalizeH="0" baseline="0" noProof="0" dirty="0">
                <a:ln>
                  <a:noFill/>
                </a:ln>
                <a:effectLst/>
                <a:uLnTx/>
                <a:uFillTx/>
                <a:latin typeface="Times New Roman"/>
                <a:ea typeface="宋体"/>
                <a:cs typeface="+mj-cs"/>
              </a:rPr>
              <a:t>总的</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页面访问次数为</a:t>
            </a:r>
            <a:r>
              <a:rPr kumimoji="0" lang="en-US" altLang="zh-CN" sz="2400" i="0" u="sng" strike="noStrike" kern="0" cap="none" spc="0" normalizeH="0" baseline="0" noProof="0" dirty="0">
                <a:ln>
                  <a:noFill/>
                </a:ln>
                <a:solidFill>
                  <a:schemeClr val="tx1"/>
                </a:solidFill>
                <a:effectLst/>
                <a:uLnTx/>
                <a:uFillTx/>
                <a:latin typeface="Times New Roman"/>
                <a:ea typeface="宋体"/>
                <a:cs typeface="+mj-cs"/>
              </a:rPr>
              <a:t>A</a:t>
            </a:r>
            <a:r>
              <a:rPr kumimoji="0" lang="en-US" altLang="zh-CN" sz="2400" b="0" i="0" u="none" strike="noStrike" kern="0" cap="none" spc="0" normalizeH="0" baseline="0" noProof="0" dirty="0">
                <a:ln>
                  <a:noFill/>
                </a:ln>
                <a:solidFill>
                  <a:schemeClr val="tx1"/>
                </a:solidFill>
                <a:effectLst/>
                <a:uLnTx/>
                <a:uFillTx/>
                <a:latin typeface="Times New Roman"/>
                <a:ea typeface="宋体"/>
                <a:cs typeface="+mj-cs"/>
              </a:rPr>
              <a:t> = S + F</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，那么该进程在其运行过程中的缺页率即为</a:t>
            </a:r>
          </a:p>
        </p:txBody>
      </p:sp>
      <p:graphicFrame>
        <p:nvGraphicFramePr>
          <p:cNvPr id="3" name="对象 2"/>
          <p:cNvGraphicFramePr>
            <a:graphicFrameLocks noChangeAspect="1"/>
          </p:cNvGraphicFramePr>
          <p:nvPr>
            <p:extLst>
              <p:ext uri="{D42A27DB-BD31-4B8C-83A1-F6EECF244321}">
                <p14:modId xmlns:p14="http://schemas.microsoft.com/office/powerpoint/2010/main" val="2962373669"/>
              </p:ext>
            </p:extLst>
          </p:nvPr>
        </p:nvGraphicFramePr>
        <p:xfrm>
          <a:off x="3586162" y="3429496"/>
          <a:ext cx="1417886" cy="1345233"/>
        </p:xfrm>
        <a:graphic>
          <a:graphicData uri="http://schemas.openxmlformats.org/presentationml/2006/ole">
            <mc:AlternateContent xmlns:mc="http://schemas.openxmlformats.org/markup-compatibility/2006">
              <mc:Choice xmlns:v="urn:schemas-microsoft-com:vml" Requires="v">
                <p:oleObj spid="_x0000_s40006" name="公式" r:id="rId3" imgW="368140" imgH="355446" progId="Equation.3">
                  <p:embed/>
                </p:oleObj>
              </mc:Choice>
              <mc:Fallback>
                <p:oleObj name="公式" r:id="rId3" imgW="368140" imgH="355446"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6162" y="3429496"/>
                        <a:ext cx="1417886" cy="1345233"/>
                      </a:xfrm>
                      <a:prstGeom prst="rect">
                        <a:avLst/>
                      </a:prstGeom>
                      <a:blipFill>
                        <a:blip r:embed="rId5"/>
                        <a:tile tx="0" ty="0" sx="100000" sy="100000" flip="none" algn="tl"/>
                      </a:blipFill>
                      <a:ln>
                        <a:noFill/>
                      </a:ln>
                    </p:spPr>
                  </p:pic>
                </p:oleObj>
              </mc:Fallback>
            </mc:AlternateContent>
          </a:graphicData>
        </a:graphic>
      </p:graphicFrame>
      <p:cxnSp>
        <p:nvCxnSpPr>
          <p:cNvPr id="8" name="直接箭头连接符 7"/>
          <p:cNvCxnSpPr/>
          <p:nvPr/>
        </p:nvCxnSpPr>
        <p:spPr bwMode="auto">
          <a:xfrm>
            <a:off x="2555776" y="2564904"/>
            <a:ext cx="1944216" cy="1152128"/>
          </a:xfrm>
          <a:prstGeom prst="straightConnector1">
            <a:avLst/>
          </a:prstGeom>
          <a:solidFill>
            <a:schemeClr val="accent1"/>
          </a:solidFill>
          <a:ln w="28575" cap="flat" cmpd="sng" algn="ctr">
            <a:solidFill>
              <a:srgbClr val="FF6600"/>
            </a:solidFill>
            <a:prstDash val="solid"/>
            <a:miter lim="800000"/>
            <a:headEnd type="none" w="med" len="med"/>
            <a:tailEnd type="arrow"/>
          </a:ln>
          <a:effectLst/>
        </p:spPr>
      </p:cxnSp>
      <p:cxnSp>
        <p:nvCxnSpPr>
          <p:cNvPr id="10" name="直接箭头连接符 9"/>
          <p:cNvCxnSpPr/>
          <p:nvPr/>
        </p:nvCxnSpPr>
        <p:spPr bwMode="auto">
          <a:xfrm>
            <a:off x="2708176" y="3068960"/>
            <a:ext cx="1791816" cy="1368152"/>
          </a:xfrm>
          <a:prstGeom prst="straightConnector1">
            <a:avLst/>
          </a:prstGeom>
          <a:solidFill>
            <a:schemeClr val="accent1"/>
          </a:solidFill>
          <a:ln w="28575" cap="flat" cmpd="sng" algn="ctr">
            <a:solidFill>
              <a:srgbClr val="FF6600"/>
            </a:solidFill>
            <a:prstDash val="solid"/>
            <a:miter lim="800000"/>
            <a:headEnd type="none" w="med" len="med"/>
            <a:tailEnd type="arrow"/>
          </a:ln>
          <a:effectLst/>
        </p:spPr>
      </p:cxnSp>
    </p:spTree>
    <p:extLst>
      <p:ext uri="{BB962C8B-B14F-4D97-AF65-F5344CB8AC3E}">
        <p14:creationId xmlns:p14="http://schemas.microsoft.com/office/powerpoint/2010/main" val="4053855122"/>
      </p:ext>
    </p:extLst>
  </p:cSld>
  <p:clrMapOvr>
    <a:masterClrMapping/>
  </p:clrMapOvr>
  <p:transition>
    <p:pull dir="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a:xfrm>
            <a:off x="301625" y="228600"/>
            <a:ext cx="8540750" cy="342900"/>
          </a:xfrm>
        </p:spPr>
        <p:txBody>
          <a:bodyPr/>
          <a:lstStyle/>
          <a:p>
            <a:pPr algn="l"/>
            <a:r>
              <a:rPr lang="en-US" altLang="zh-CN" sz="2800" b="0" dirty="0" smtClean="0">
                <a:latin typeface="黑体" pitchFamily="2" charset="-122"/>
                <a:ea typeface="黑体" pitchFamily="2" charset="-122"/>
              </a:rPr>
              <a:t>        </a:t>
            </a:r>
            <a:r>
              <a:rPr lang="zh-CN" altLang="en-US" sz="2800" b="0" dirty="0" smtClean="0">
                <a:latin typeface="黑体" pitchFamily="2" charset="-122"/>
                <a:ea typeface="黑体" pitchFamily="2" charset="-122"/>
              </a:rPr>
              <a:t> </a:t>
            </a:r>
            <a:endParaRPr lang="zh-CN" altLang="en-US" dirty="0" smtClean="0"/>
          </a:p>
        </p:txBody>
      </p:sp>
      <p:sp>
        <p:nvSpPr>
          <p:cNvPr id="2" name="日期占位符 1"/>
          <p:cNvSpPr>
            <a:spLocks noGrp="1"/>
          </p:cNvSpPr>
          <p:nvPr>
            <p:ph type="dt" sz="half" idx="10"/>
          </p:nvPr>
        </p:nvSpPr>
        <p:spPr/>
        <p:txBody>
          <a:bodyPr/>
          <a:lstStyle/>
          <a:p>
            <a:pPr>
              <a:defRPr/>
            </a:pPr>
            <a:fld id="{966EB8C9-BC96-4893-A3CB-D5914632B588}" type="datetime8">
              <a:rPr lang="zh-CN" altLang="en-US" smtClean="0"/>
              <a:t>2022年4月27日8时50分</a:t>
            </a:fld>
            <a:endParaRPr lang="en-US" altLang="zh-CN" dirty="0"/>
          </a:p>
        </p:txBody>
      </p:sp>
      <p:sp>
        <p:nvSpPr>
          <p:cNvPr id="7" name="页脚占位符 6"/>
          <p:cNvSpPr>
            <a:spLocks noGrp="1"/>
          </p:cNvSpPr>
          <p:nvPr>
            <p:ph type="ftr" sz="quarter" idx="11"/>
          </p:nvPr>
        </p:nvSpPr>
        <p:spPr/>
        <p:txBody>
          <a:bodyPr/>
          <a:lstStyle/>
          <a:p>
            <a:pPr>
              <a:defRPr/>
            </a:pPr>
            <a:r>
              <a:rPr lang="zh-CN" altLang="en-US" smtClean="0"/>
              <a:t>郝振明</a:t>
            </a:r>
            <a:endParaRPr lang="en-US" altLang="zh-CN" dirty="0"/>
          </a:p>
        </p:txBody>
      </p:sp>
      <p:sp>
        <p:nvSpPr>
          <p:cNvPr id="5" name="Rectangle 2"/>
          <p:cNvSpPr>
            <a:spLocks noGrp="1" noChangeArrowheads="1"/>
          </p:cNvSpPr>
          <p:nvPr/>
        </p:nvSpPr>
        <p:spPr bwMode="auto">
          <a:xfrm>
            <a:off x="468313" y="656431"/>
            <a:ext cx="8207375" cy="554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lnSpc>
                <a:spcPct val="130000"/>
              </a:lnSpc>
              <a:spcBef>
                <a:spcPct val="0"/>
              </a:spcBef>
              <a:spcAft>
                <a:spcPct val="0"/>
              </a:spcAft>
              <a:defRPr sz="2400">
                <a:solidFill>
                  <a:schemeClr val="tx2"/>
                </a:solidFill>
                <a:latin typeface="+mj-lt"/>
                <a:ea typeface="+mj-ea"/>
                <a:cs typeface="+mj-cs"/>
              </a:defRPr>
            </a:lvl1pPr>
            <a:lvl2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2pPr>
            <a:lvl3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3pPr>
            <a:lvl4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4pPr>
            <a:lvl5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9pPr>
          </a:lstStyle>
          <a:p>
            <a:pPr marL="0" marR="0" lvl="0" indent="0" algn="l" defTabSz="914400" rtl="0" eaLnBrk="1" fontAlgn="base" latinLnBrk="0" hangingPunct="1">
              <a:lnSpc>
                <a:spcPct val="140000"/>
              </a:lnSpc>
              <a:spcBef>
                <a:spcPct val="0"/>
              </a:spcBef>
              <a:spcAft>
                <a:spcPct val="0"/>
              </a:spcAft>
              <a:buClrTx/>
              <a:buSzTx/>
              <a:buFontTx/>
              <a:buNone/>
              <a:tabLst/>
              <a:defRPr/>
            </a:pPr>
            <a:r>
              <a:rPr kumimoji="0" lang="zh-CN" altLang="en-US" sz="2400" b="0" i="0" u="none" strike="noStrike" kern="0" cap="none" spc="0" normalizeH="0" baseline="0" noProof="0" dirty="0">
                <a:ln>
                  <a:noFill/>
                </a:ln>
                <a:solidFill>
                  <a:srgbClr val="000000"/>
                </a:solidFill>
                <a:effectLst/>
                <a:uLnTx/>
                <a:uFillTx/>
                <a:latin typeface="Times New Roman"/>
                <a:ea typeface="宋体"/>
                <a:cs typeface="+mj-cs"/>
              </a:rPr>
              <a:t>　　</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事实上，在缺页中断处理时，当由于空间不足，需要置换部分页面到外存时，选择被置换页面还需要考虑到置换的代价，如页面是否被修改过。没有修改过的页面可以直接放弃，而修改过的页面则必须进行保存，所以处理这两种情况时的时间也是不同的</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a:t>
            </a:r>
            <a:endPar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endParaRPr>
          </a:p>
          <a:p>
            <a:pPr marL="0" marR="0" lvl="0" indent="0" algn="l" defTabSz="914400" rtl="0" eaLnBrk="1" fontAlgn="base" latinLnBrk="0" hangingPunct="1">
              <a:lnSpc>
                <a:spcPct val="140000"/>
              </a:lnSpc>
              <a:spcBef>
                <a:spcPct val="0"/>
              </a:spcBef>
              <a:spcAft>
                <a:spcPct val="0"/>
              </a:spcAft>
              <a:buClrTx/>
              <a:buSzTx/>
              <a:buFontTx/>
              <a:buNone/>
              <a:tabLst/>
              <a:defRPr/>
            </a:pPr>
            <a:r>
              <a:rPr lang="en-US" altLang="zh-CN" b="0" kern="0" dirty="0">
                <a:solidFill>
                  <a:schemeClr val="tx1"/>
                </a:solidFill>
                <a:latin typeface="Times New Roman"/>
                <a:ea typeface="宋体"/>
              </a:rPr>
              <a:t> </a:t>
            </a:r>
            <a:r>
              <a:rPr lang="en-US" altLang="zh-CN" b="0" kern="0" dirty="0" smtClean="0">
                <a:solidFill>
                  <a:schemeClr val="tx1"/>
                </a:solidFill>
                <a:latin typeface="Times New Roman"/>
                <a:ea typeface="宋体"/>
              </a:rPr>
              <a:t>     </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假</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设被置换的页面</a:t>
            </a:r>
            <a:r>
              <a:rPr kumimoji="0" lang="zh-CN" altLang="en-US" sz="2400" b="0" i="0" u="sng" strike="noStrike" kern="0" cap="none" spc="0" normalizeH="0" baseline="0" noProof="0" dirty="0">
                <a:ln>
                  <a:noFill/>
                </a:ln>
                <a:effectLst/>
                <a:uLnTx/>
                <a:uFillTx/>
                <a:latin typeface="Times New Roman"/>
                <a:ea typeface="宋体"/>
                <a:cs typeface="+mj-cs"/>
              </a:rPr>
              <a:t>被修改</a:t>
            </a:r>
            <a:r>
              <a:rPr kumimoji="0" lang="zh-CN" altLang="en-US" sz="2400" b="0" i="0" u="sng" strike="noStrike" kern="0" cap="none" spc="0" normalizeH="0" baseline="0" noProof="0" dirty="0">
                <a:ln>
                  <a:noFill/>
                </a:ln>
                <a:solidFill>
                  <a:schemeClr val="tx1"/>
                </a:solidFill>
                <a:effectLst/>
                <a:uLnTx/>
                <a:uFillTx/>
                <a:latin typeface="Times New Roman"/>
                <a:ea typeface="宋体"/>
                <a:cs typeface="+mj-cs"/>
              </a:rPr>
              <a:t>的概率是</a:t>
            </a:r>
            <a:r>
              <a:rPr kumimoji="0" lang="en-US" altLang="zh-CN" sz="2400" b="0" i="0" u="sng" strike="noStrike" kern="0" cap="none" spc="0" normalizeH="0" baseline="0" noProof="0" dirty="0">
                <a:ln>
                  <a:noFill/>
                </a:ln>
                <a:solidFill>
                  <a:schemeClr val="tx1"/>
                </a:solidFill>
                <a:effectLst/>
                <a:uLnTx/>
                <a:uFillTx/>
                <a:latin typeface="Times New Roman"/>
                <a:ea typeface="宋体"/>
                <a:cs typeface="+mj-cs"/>
              </a:rPr>
              <a:t>β</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，其缺页中断处理时间为</a:t>
            </a:r>
            <a:r>
              <a:rPr kumimoji="0" lang="en-US" altLang="zh-CN" sz="2400" b="0" i="0" u="none" strike="noStrike" kern="0" cap="none" spc="0" normalizeH="0" baseline="0" noProof="0" dirty="0">
                <a:ln>
                  <a:noFill/>
                </a:ln>
                <a:solidFill>
                  <a:schemeClr val="tx1"/>
                </a:solidFill>
                <a:effectLst/>
                <a:uLnTx/>
                <a:uFillTx/>
                <a:latin typeface="Times New Roman"/>
                <a:ea typeface="宋体"/>
                <a:cs typeface="+mj-cs"/>
              </a:rPr>
              <a:t>t</a:t>
            </a:r>
            <a:r>
              <a:rPr kumimoji="0" lang="en-US" altLang="zh-CN" sz="2400" b="0" i="0" u="none" strike="noStrike" kern="0" cap="none" spc="0" normalizeH="0" baseline="-25000" noProof="0" dirty="0">
                <a:ln>
                  <a:noFill/>
                </a:ln>
                <a:solidFill>
                  <a:schemeClr val="tx1"/>
                </a:solidFill>
                <a:effectLst/>
                <a:uLnTx/>
                <a:uFillTx/>
                <a:latin typeface="Times New Roman"/>
                <a:ea typeface="宋体"/>
                <a:cs typeface="+mj-cs"/>
              </a:rPr>
              <a:t>a</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，被置换页面</a:t>
            </a:r>
            <a:r>
              <a:rPr lang="zh-CN" altLang="en-US" b="0" u="sng" kern="0" dirty="0">
                <a:latin typeface="Times New Roman"/>
                <a:ea typeface="宋体"/>
              </a:rPr>
              <a:t>没有被修改</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的缺页中断时间为</a:t>
            </a:r>
            <a:r>
              <a:rPr kumimoji="0" lang="en-US" altLang="zh-CN" sz="2400" b="0" i="0" u="none" strike="noStrike" kern="0" cap="none" spc="0" normalizeH="0" baseline="0" noProof="0" dirty="0" err="1">
                <a:ln>
                  <a:noFill/>
                </a:ln>
                <a:solidFill>
                  <a:schemeClr val="tx1"/>
                </a:solidFill>
                <a:effectLst/>
                <a:uLnTx/>
                <a:uFillTx/>
                <a:latin typeface="Times New Roman"/>
                <a:ea typeface="宋体"/>
                <a:cs typeface="+mj-cs"/>
              </a:rPr>
              <a:t>t</a:t>
            </a:r>
            <a:r>
              <a:rPr kumimoji="0" lang="en-US" altLang="zh-CN" sz="2400" b="0" i="0" u="none" strike="noStrike" kern="0" cap="none" spc="0" normalizeH="0" baseline="-25000" noProof="0" dirty="0" err="1">
                <a:ln>
                  <a:noFill/>
                </a:ln>
                <a:solidFill>
                  <a:schemeClr val="tx1"/>
                </a:solidFill>
                <a:effectLst/>
                <a:uLnTx/>
                <a:uFillTx/>
                <a:latin typeface="Times New Roman"/>
                <a:ea typeface="宋体"/>
                <a:cs typeface="+mj-cs"/>
              </a:rPr>
              <a:t>b</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，那么，</a:t>
            </a:r>
            <a:r>
              <a:rPr kumimoji="0" lang="zh-CN" altLang="en-US" sz="2400" i="0" u="sng" strike="noStrike" kern="0" cap="none" spc="0" normalizeH="0" baseline="0" noProof="0" dirty="0">
                <a:ln>
                  <a:noFill/>
                </a:ln>
                <a:effectLst/>
                <a:uLnTx/>
                <a:uFillTx/>
                <a:latin typeface="Times New Roman"/>
                <a:ea typeface="宋体"/>
                <a:cs typeface="+mj-cs"/>
              </a:rPr>
              <a:t>缺页中断处理时间</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的计算公式为</a:t>
            </a:r>
            <a:b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b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　　　　　　　</a:t>
            </a:r>
            <a:r>
              <a:rPr kumimoji="0" lang="en-US" altLang="zh-CN" sz="2800" b="0" i="0" u="none" strike="noStrike" kern="0" cap="none" spc="0" normalizeH="0" baseline="0" noProof="0" dirty="0">
                <a:ln>
                  <a:noFill/>
                </a:ln>
                <a:solidFill>
                  <a:schemeClr val="tx1"/>
                </a:solidFill>
                <a:effectLst/>
                <a:uLnTx/>
                <a:uFillTx/>
                <a:latin typeface="Times New Roman"/>
                <a:ea typeface="宋体"/>
                <a:cs typeface="+mj-cs"/>
              </a:rPr>
              <a:t>t=β×t</a:t>
            </a:r>
            <a:r>
              <a:rPr kumimoji="0" lang="en-US" altLang="zh-CN" sz="2800" b="0" i="0" u="none" strike="noStrike" kern="0" cap="none" spc="0" normalizeH="0" baseline="-25000" noProof="0" dirty="0">
                <a:ln>
                  <a:noFill/>
                </a:ln>
                <a:solidFill>
                  <a:schemeClr val="tx1"/>
                </a:solidFill>
                <a:effectLst/>
                <a:uLnTx/>
                <a:uFillTx/>
                <a:latin typeface="Times New Roman"/>
                <a:ea typeface="宋体"/>
                <a:cs typeface="+mj-cs"/>
              </a:rPr>
              <a:t>a</a:t>
            </a:r>
            <a:r>
              <a:rPr kumimoji="0" lang="en-US" altLang="zh-CN" sz="2800" b="0" i="0" u="none" strike="noStrike" kern="0" cap="none" spc="0" normalizeH="0" baseline="0" noProof="0" dirty="0">
                <a:ln>
                  <a:noFill/>
                </a:ln>
                <a:solidFill>
                  <a:schemeClr val="tx1"/>
                </a:solidFill>
                <a:effectLst/>
                <a:uLnTx/>
                <a:uFillTx/>
                <a:latin typeface="Times New Roman"/>
                <a:ea typeface="宋体"/>
                <a:cs typeface="+mj-cs"/>
              </a:rPr>
              <a:t>+(1—β)×</a:t>
            </a:r>
            <a:r>
              <a:rPr kumimoji="0" lang="en-US" altLang="zh-CN" sz="2800" b="0" i="0" u="none" strike="noStrike" kern="0" cap="none" spc="0" normalizeH="0" baseline="0" noProof="0" dirty="0" err="1">
                <a:ln>
                  <a:noFill/>
                </a:ln>
                <a:solidFill>
                  <a:schemeClr val="tx1"/>
                </a:solidFill>
                <a:effectLst/>
                <a:uLnTx/>
                <a:uFillTx/>
                <a:latin typeface="Times New Roman"/>
                <a:ea typeface="宋体"/>
                <a:cs typeface="+mj-cs"/>
              </a:rPr>
              <a:t>t</a:t>
            </a:r>
            <a:r>
              <a:rPr kumimoji="0" lang="en-US" altLang="zh-CN" sz="2800" b="0" i="0" u="none" strike="noStrike" kern="0" cap="none" spc="0" normalizeH="0" baseline="-25000" noProof="0" dirty="0" err="1">
                <a:ln>
                  <a:noFill/>
                </a:ln>
                <a:solidFill>
                  <a:schemeClr val="tx1"/>
                </a:solidFill>
                <a:effectLst/>
                <a:uLnTx/>
                <a:uFillTx/>
                <a:latin typeface="Times New Roman"/>
                <a:ea typeface="宋体"/>
                <a:cs typeface="+mj-cs"/>
              </a:rPr>
              <a:t>b</a:t>
            </a:r>
            <a:endParaRPr kumimoji="0" lang="en-US" altLang="zh-CN" sz="2800" b="0" i="0" u="none" strike="noStrike" kern="0" cap="none" spc="0" normalizeH="0" baseline="-25000" noProof="0" dirty="0">
              <a:ln>
                <a:noFill/>
              </a:ln>
              <a:solidFill>
                <a:schemeClr val="tx1"/>
              </a:solidFill>
              <a:effectLst/>
              <a:uLnTx/>
              <a:uFillTx/>
              <a:latin typeface="Times New Roman"/>
              <a:ea typeface="宋体"/>
              <a:cs typeface="+mj-cs"/>
            </a:endParaRPr>
          </a:p>
        </p:txBody>
      </p:sp>
    </p:spTree>
    <p:extLst>
      <p:ext uri="{BB962C8B-B14F-4D97-AF65-F5344CB8AC3E}">
        <p14:creationId xmlns:p14="http://schemas.microsoft.com/office/powerpoint/2010/main" val="1844516866"/>
      </p:ext>
    </p:extLst>
  </p:cSld>
  <p:clrMapOvr>
    <a:masterClrMapping/>
  </p:clrMapOvr>
  <p:transition>
    <p:pull dir="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a:xfrm>
            <a:off x="301624" y="476672"/>
            <a:ext cx="8540750" cy="342900"/>
          </a:xfrm>
        </p:spPr>
        <p:txBody>
          <a:bodyPr/>
          <a:lstStyle/>
          <a:p>
            <a:pPr algn="l"/>
            <a:r>
              <a:rPr lang="en-US" altLang="zh-CN" sz="2800" b="0" dirty="0" smtClean="0">
                <a:latin typeface="黑体" pitchFamily="2" charset="-122"/>
                <a:ea typeface="黑体" pitchFamily="2" charset="-122"/>
              </a:rPr>
              <a:t>            5.3  </a:t>
            </a:r>
            <a:r>
              <a:rPr lang="zh-CN" altLang="en-US" sz="2800" b="0" dirty="0">
                <a:latin typeface="黑体" pitchFamily="2" charset="-122"/>
                <a:ea typeface="黑体" pitchFamily="2" charset="-122"/>
              </a:rPr>
              <a:t>页面置换算法</a:t>
            </a:r>
            <a:endParaRPr lang="zh-CN" altLang="en-US" dirty="0" smtClean="0"/>
          </a:p>
        </p:txBody>
      </p:sp>
      <p:sp>
        <p:nvSpPr>
          <p:cNvPr id="2" name="日期占位符 1"/>
          <p:cNvSpPr>
            <a:spLocks noGrp="1"/>
          </p:cNvSpPr>
          <p:nvPr>
            <p:ph type="dt" sz="half" idx="10"/>
          </p:nvPr>
        </p:nvSpPr>
        <p:spPr/>
        <p:txBody>
          <a:bodyPr/>
          <a:lstStyle/>
          <a:p>
            <a:pPr>
              <a:defRPr/>
            </a:pPr>
            <a:fld id="{966EB8C9-BC96-4893-A3CB-D5914632B588}" type="datetime8">
              <a:rPr lang="zh-CN" altLang="en-US" smtClean="0"/>
              <a:t>2022年4月27日8时50分</a:t>
            </a:fld>
            <a:endParaRPr lang="en-US" altLang="zh-CN" dirty="0"/>
          </a:p>
        </p:txBody>
      </p:sp>
      <p:sp>
        <p:nvSpPr>
          <p:cNvPr id="7" name="页脚占位符 6"/>
          <p:cNvSpPr>
            <a:spLocks noGrp="1"/>
          </p:cNvSpPr>
          <p:nvPr>
            <p:ph type="ftr" sz="quarter" idx="11"/>
          </p:nvPr>
        </p:nvSpPr>
        <p:spPr/>
        <p:txBody>
          <a:bodyPr/>
          <a:lstStyle/>
          <a:p>
            <a:pPr>
              <a:defRPr/>
            </a:pPr>
            <a:r>
              <a:rPr lang="zh-CN" altLang="en-US" smtClean="0"/>
              <a:t>郝振明</a:t>
            </a:r>
            <a:endParaRPr lang="en-US" altLang="zh-CN" dirty="0"/>
          </a:p>
        </p:txBody>
      </p:sp>
      <p:sp>
        <p:nvSpPr>
          <p:cNvPr id="5" name="Rectangle 2"/>
          <p:cNvSpPr>
            <a:spLocks noGrp="1" noChangeArrowheads="1"/>
          </p:cNvSpPr>
          <p:nvPr/>
        </p:nvSpPr>
        <p:spPr bwMode="auto">
          <a:xfrm>
            <a:off x="468312" y="1052736"/>
            <a:ext cx="8207375" cy="47887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lnSpc>
                <a:spcPct val="130000"/>
              </a:lnSpc>
              <a:spcBef>
                <a:spcPct val="0"/>
              </a:spcBef>
              <a:spcAft>
                <a:spcPct val="0"/>
              </a:spcAft>
              <a:defRPr sz="2400">
                <a:solidFill>
                  <a:schemeClr val="tx2"/>
                </a:solidFill>
                <a:latin typeface="+mj-lt"/>
                <a:ea typeface="+mj-ea"/>
                <a:cs typeface="+mj-cs"/>
              </a:defRPr>
            </a:lvl1pPr>
            <a:lvl2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2pPr>
            <a:lvl3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3pPr>
            <a:lvl4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4pPr>
            <a:lvl5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9pPr>
          </a:lstStyle>
          <a:p>
            <a:pPr marL="0" marR="0" lvl="0" indent="0" algn="l" defTabSz="914400" rtl="0" eaLnBrk="1" fontAlgn="base" latinLnBrk="0" hangingPunct="1">
              <a:lnSpc>
                <a:spcPct val="140000"/>
              </a:lnSpc>
              <a:spcBef>
                <a:spcPct val="0"/>
              </a:spcBef>
              <a:spcAft>
                <a:spcPct val="0"/>
              </a:spcAft>
              <a:buClrTx/>
              <a:buSzTx/>
              <a:buFontTx/>
              <a:buNone/>
              <a:tabLst/>
              <a:defRPr/>
            </a:pP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　　在进程运行过程中，若其所</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要</a:t>
            </a:r>
            <a:endPar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endParaRPr>
          </a:p>
          <a:p>
            <a:pPr marL="342900" marR="0" lvl="0" indent="-342900" algn="l" defTabSz="914400" rtl="0" eaLnBrk="1" fontAlgn="base" latinLnBrk="0" hangingPunct="1">
              <a:lnSpc>
                <a:spcPct val="140000"/>
              </a:lnSpc>
              <a:spcBef>
                <a:spcPct val="0"/>
              </a:spcBef>
              <a:spcAft>
                <a:spcPct val="0"/>
              </a:spcAft>
              <a:buClrTx/>
              <a:buSzTx/>
              <a:buFont typeface="Wingdings" panose="05000000000000000000" pitchFamily="2" charset="2"/>
              <a:buChar char="Ø"/>
              <a:tabLst/>
              <a:defRPr/>
            </a:pP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访</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问的页面不在内</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存</a:t>
            </a:r>
            <a:r>
              <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rPr>
              <a:t>(</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查页表的状态位</a:t>
            </a:r>
            <a:r>
              <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rPr>
              <a:t>=</a:t>
            </a:r>
            <a:r>
              <a:rPr kumimoji="0" lang="en-US" altLang="zh-CN" sz="2400" b="0" i="0" strike="noStrike" kern="0" cap="none" spc="0" normalizeH="0" baseline="0" noProof="0" dirty="0" smtClean="0">
                <a:ln>
                  <a:noFill/>
                </a:ln>
                <a:effectLst/>
                <a:uLnTx/>
                <a:uFillTx/>
                <a:latin typeface="Times New Roman"/>
                <a:ea typeface="宋体"/>
                <a:cs typeface="+mj-cs"/>
              </a:rPr>
              <a:t>0</a:t>
            </a:r>
            <a:r>
              <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rPr>
              <a:t>)</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a:t>
            </a:r>
            <a:endPar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endParaRPr>
          </a:p>
          <a:p>
            <a:pPr marL="342900" marR="0" lvl="0" indent="-342900" algn="l" defTabSz="914400" rtl="0" eaLnBrk="1" fontAlgn="base" latinLnBrk="0" hangingPunct="1">
              <a:lnSpc>
                <a:spcPct val="140000"/>
              </a:lnSpc>
              <a:spcBef>
                <a:spcPct val="0"/>
              </a:spcBef>
              <a:spcAft>
                <a:spcPct val="0"/>
              </a:spcAft>
              <a:buClrTx/>
              <a:buSzTx/>
              <a:buFont typeface="Wingdings" panose="05000000000000000000" pitchFamily="2" charset="2"/>
              <a:buChar char="Ø"/>
              <a:tabLst/>
              <a:defRPr/>
            </a:pP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需</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把它们调入内</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存</a:t>
            </a:r>
            <a:r>
              <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rPr>
              <a:t>(5.2.3</a:t>
            </a:r>
            <a:r>
              <a:rPr kumimoji="0" lang="en-US" altLang="zh-CN" sz="2400" b="0" i="0" u="none" strike="noStrike" kern="0" cap="none" spc="0" normalizeH="0" noProof="0" dirty="0" smtClean="0">
                <a:ln>
                  <a:noFill/>
                </a:ln>
                <a:solidFill>
                  <a:schemeClr val="tx1"/>
                </a:solidFill>
                <a:effectLst/>
                <a:uLnTx/>
                <a:uFillTx/>
                <a:latin typeface="Times New Roman"/>
                <a:ea typeface="宋体"/>
                <a:cs typeface="+mj-cs"/>
              </a:rPr>
              <a:t>  when</a:t>
            </a:r>
            <a:r>
              <a:rPr kumimoji="0" lang="en-US" altLang="zh-CN" sz="2400" i="0" u="none" strike="noStrike" kern="0" cap="none" spc="0" normalizeH="0" baseline="30000" noProof="0" dirty="0" smtClean="0">
                <a:ln>
                  <a:noFill/>
                </a:ln>
                <a:solidFill>
                  <a:schemeClr val="tx1"/>
                </a:solidFill>
                <a:effectLst/>
                <a:uLnTx/>
                <a:uFillTx/>
                <a:latin typeface="Times New Roman"/>
                <a:ea typeface="宋体"/>
                <a:cs typeface="+mj-cs"/>
              </a:rPr>
              <a:t>2</a:t>
            </a:r>
            <a:r>
              <a:rPr kumimoji="0" lang="zh-CN" altLang="en-US" sz="2400" i="0" u="none" strike="noStrike" kern="0" cap="none" spc="0" normalizeH="0" baseline="30000" noProof="0" dirty="0" smtClean="0">
                <a:ln>
                  <a:noFill/>
                </a:ln>
                <a:solidFill>
                  <a:schemeClr val="tx1"/>
                </a:solidFill>
                <a:effectLst/>
                <a:uLnTx/>
                <a:uFillTx/>
                <a:latin typeface="Times New Roman"/>
                <a:ea typeface="宋体"/>
                <a:cs typeface="+mj-cs"/>
              </a:rPr>
              <a:t>方式</a:t>
            </a:r>
            <a:r>
              <a:rPr kumimoji="0" lang="zh-CN" altLang="en-US" sz="2400" b="0" i="0" u="none" strike="noStrike" kern="0" cap="none" spc="0" normalizeH="0" noProof="0" dirty="0" smtClean="0">
                <a:ln>
                  <a:noFill/>
                </a:ln>
                <a:solidFill>
                  <a:schemeClr val="tx1"/>
                </a:solidFill>
                <a:effectLst/>
                <a:uLnTx/>
                <a:uFillTx/>
                <a:latin typeface="Times New Roman"/>
                <a:ea typeface="宋体"/>
                <a:cs typeface="+mj-cs"/>
              </a:rPr>
              <a:t>、</a:t>
            </a:r>
            <a:r>
              <a:rPr kumimoji="0" lang="en-US" altLang="zh-CN" sz="2400" b="0" i="0" u="none" strike="noStrike" kern="0" cap="none" spc="0" normalizeH="0" noProof="0" dirty="0" smtClean="0">
                <a:ln>
                  <a:noFill/>
                </a:ln>
                <a:solidFill>
                  <a:schemeClr val="tx1"/>
                </a:solidFill>
                <a:effectLst/>
                <a:uLnTx/>
                <a:uFillTx/>
                <a:latin typeface="Times New Roman"/>
                <a:ea typeface="宋体"/>
                <a:cs typeface="+mj-cs"/>
              </a:rPr>
              <a:t>where</a:t>
            </a:r>
            <a:r>
              <a:rPr kumimoji="0" lang="en-US" altLang="zh-CN" sz="2400" i="0" u="none" strike="noStrike" kern="0" cap="none" spc="0" normalizeH="0" baseline="30000" noProof="0" dirty="0" smtClean="0">
                <a:ln>
                  <a:noFill/>
                </a:ln>
                <a:solidFill>
                  <a:schemeClr val="tx1"/>
                </a:solidFill>
                <a:effectLst/>
                <a:uLnTx/>
                <a:uFillTx/>
                <a:latin typeface="Times New Roman"/>
                <a:ea typeface="宋体"/>
                <a:cs typeface="+mj-cs"/>
              </a:rPr>
              <a:t>2</a:t>
            </a:r>
            <a:r>
              <a:rPr kumimoji="0" lang="zh-CN" altLang="en-US" sz="2400" i="0" u="none" strike="noStrike" kern="0" cap="none" spc="0" normalizeH="0" baseline="30000" noProof="0" dirty="0" smtClean="0">
                <a:ln>
                  <a:noFill/>
                </a:ln>
                <a:solidFill>
                  <a:schemeClr val="tx1"/>
                </a:solidFill>
                <a:effectLst/>
                <a:uLnTx/>
                <a:uFillTx/>
                <a:latin typeface="Times New Roman"/>
                <a:ea typeface="宋体"/>
                <a:cs typeface="+mj-cs"/>
              </a:rPr>
              <a:t>处</a:t>
            </a:r>
            <a:r>
              <a:rPr kumimoji="0" lang="zh-CN" altLang="en-US" sz="2400" b="0" i="0" u="none" strike="noStrike" kern="0" cap="none" spc="0" normalizeH="0" noProof="0" dirty="0" smtClean="0">
                <a:ln>
                  <a:noFill/>
                </a:ln>
                <a:solidFill>
                  <a:schemeClr val="tx1"/>
                </a:solidFill>
                <a:effectLst/>
                <a:uLnTx/>
                <a:uFillTx/>
                <a:latin typeface="Times New Roman"/>
                <a:ea typeface="宋体"/>
                <a:cs typeface="+mj-cs"/>
              </a:rPr>
              <a:t>、</a:t>
            </a:r>
            <a:r>
              <a:rPr kumimoji="0" lang="en-US" altLang="zh-CN" sz="2400" b="0" i="0" u="none" strike="noStrike" kern="0" cap="none" spc="0" normalizeH="0" noProof="0" dirty="0" smtClean="0">
                <a:ln>
                  <a:noFill/>
                </a:ln>
                <a:solidFill>
                  <a:schemeClr val="tx1"/>
                </a:solidFill>
                <a:effectLst/>
                <a:uLnTx/>
                <a:uFillTx/>
                <a:latin typeface="Times New Roman"/>
                <a:ea typeface="宋体"/>
                <a:cs typeface="+mj-cs"/>
              </a:rPr>
              <a:t>how</a:t>
            </a:r>
            <a:r>
              <a:rPr kumimoji="0" lang="en-US" altLang="zh-CN" sz="2400" i="0" u="none" strike="noStrike" kern="0" cap="none" spc="0" normalizeH="0" baseline="30000" noProof="0" dirty="0" smtClean="0">
                <a:ln>
                  <a:noFill/>
                </a:ln>
                <a:solidFill>
                  <a:schemeClr val="tx1"/>
                </a:solidFill>
                <a:effectLst/>
                <a:uLnTx/>
                <a:uFillTx/>
                <a:latin typeface="Times New Roman"/>
                <a:ea typeface="宋体"/>
                <a:cs typeface="+mj-cs"/>
              </a:rPr>
              <a:t>fig5-2</a:t>
            </a:r>
            <a:r>
              <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rPr>
              <a:t>)</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a:t>
            </a:r>
            <a:endParaRPr lang="en-US" altLang="zh-CN" b="0" kern="0" noProof="0" dirty="0" smtClean="0">
              <a:solidFill>
                <a:schemeClr val="tx1"/>
              </a:solidFill>
              <a:latin typeface="Times New Roman"/>
              <a:ea typeface="宋体"/>
            </a:endParaRPr>
          </a:p>
          <a:p>
            <a:pPr marL="342900" marR="0" lvl="0" indent="-342900" algn="l" defTabSz="914400" rtl="0" eaLnBrk="1" fontAlgn="base" latinLnBrk="0" hangingPunct="1">
              <a:lnSpc>
                <a:spcPct val="140000"/>
              </a:lnSpc>
              <a:spcBef>
                <a:spcPct val="0"/>
              </a:spcBef>
              <a:spcAft>
                <a:spcPct val="0"/>
              </a:spcAft>
              <a:buClrTx/>
              <a:buSzTx/>
              <a:buFont typeface="Wingdings" panose="05000000000000000000" pitchFamily="2" charset="2"/>
              <a:buChar char="Ø"/>
              <a:tabLst/>
              <a:defRPr/>
            </a:pPr>
            <a:r>
              <a:rPr kumimoji="0" lang="zh-CN" altLang="en-US" sz="2400" b="0" i="0" u="none" strike="noStrike" kern="0" cap="none" spc="0" normalizeH="0" baseline="0" dirty="0">
                <a:ln>
                  <a:noFill/>
                </a:ln>
                <a:solidFill>
                  <a:schemeClr val="tx1"/>
                </a:solidFill>
                <a:effectLst/>
                <a:uLnTx/>
                <a:uFillTx/>
                <a:latin typeface="Times New Roman"/>
                <a:ea typeface="宋体"/>
                <a:cs typeface="+mj-cs"/>
              </a:rPr>
              <a:t>问</a:t>
            </a:r>
            <a:r>
              <a:rPr kumimoji="0" lang="zh-CN" altLang="en-US" sz="2400" b="0" i="0" u="none" strike="noStrike" kern="0" cap="none" spc="0" normalizeH="0" baseline="0" dirty="0" smtClean="0">
                <a:ln>
                  <a:noFill/>
                </a:ln>
                <a:solidFill>
                  <a:schemeClr val="tx1"/>
                </a:solidFill>
                <a:effectLst/>
                <a:uLnTx/>
                <a:uFillTx/>
                <a:latin typeface="Times New Roman"/>
                <a:ea typeface="宋体"/>
                <a:cs typeface="+mj-cs"/>
              </a:rPr>
              <a:t>题：</a:t>
            </a:r>
            <a:r>
              <a:rPr kumimoji="0" lang="zh-CN" altLang="en-US" sz="2400" b="0" i="0" u="none" strike="noStrike" kern="0" cap="none" spc="0" normalizeH="0" baseline="0" noProof="0" dirty="0" smtClean="0">
                <a:ln>
                  <a:noFill/>
                </a:ln>
                <a:effectLst/>
                <a:uLnTx/>
                <a:uFillTx/>
                <a:latin typeface="Times New Roman"/>
                <a:ea typeface="宋体"/>
                <a:cs typeface="+mj-cs"/>
              </a:rPr>
              <a:t>内</a:t>
            </a:r>
            <a:r>
              <a:rPr kumimoji="0" lang="zh-CN" altLang="en-US" sz="2400" b="0" i="0" u="none" strike="noStrike" kern="0" cap="none" spc="0" normalizeH="0" baseline="0" noProof="0" dirty="0">
                <a:ln>
                  <a:noFill/>
                </a:ln>
                <a:effectLst/>
                <a:uLnTx/>
                <a:uFillTx/>
                <a:latin typeface="Times New Roman"/>
                <a:ea typeface="宋体"/>
                <a:cs typeface="+mj-cs"/>
              </a:rPr>
              <a:t>存已</a:t>
            </a:r>
            <a:r>
              <a:rPr kumimoji="0" lang="zh-CN" altLang="en-US" sz="2400" b="0" i="0" u="sng" strike="noStrike" kern="0" cap="none" spc="0" normalizeH="0" baseline="0" noProof="0" dirty="0">
                <a:ln>
                  <a:noFill/>
                </a:ln>
                <a:effectLst/>
                <a:uLnTx/>
                <a:uFillTx/>
                <a:latin typeface="Times New Roman"/>
                <a:ea typeface="宋体"/>
                <a:cs typeface="+mj-cs"/>
              </a:rPr>
              <a:t>无空闲</a:t>
            </a:r>
            <a:r>
              <a:rPr kumimoji="0" lang="zh-CN" altLang="en-US" sz="2400" b="0" i="0" u="none" strike="noStrike" kern="0" cap="none" spc="0" normalizeH="0" baseline="0" noProof="0" dirty="0">
                <a:ln>
                  <a:noFill/>
                </a:ln>
                <a:effectLst/>
                <a:uLnTx/>
                <a:uFillTx/>
                <a:latin typeface="Times New Roman"/>
                <a:ea typeface="宋体"/>
                <a:cs typeface="+mj-cs"/>
              </a:rPr>
              <a:t>空</a:t>
            </a:r>
            <a:r>
              <a:rPr kumimoji="0" lang="zh-CN" altLang="en-US" sz="2400" b="0" i="0" u="none" strike="noStrike" kern="0" cap="none" spc="0" normalizeH="0" baseline="0" noProof="0" dirty="0" smtClean="0">
                <a:ln>
                  <a:noFill/>
                </a:ln>
                <a:effectLst/>
                <a:uLnTx/>
                <a:uFillTx/>
                <a:latin typeface="Times New Roman"/>
                <a:ea typeface="宋体"/>
                <a:cs typeface="+mj-cs"/>
              </a:rPr>
              <a:t>间</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a:t>
            </a:r>
            <a:endPar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endParaRPr>
          </a:p>
          <a:p>
            <a:pPr marL="342900" lvl="0" indent="-342900" eaLnBrk="1" hangingPunct="1">
              <a:lnSpc>
                <a:spcPct val="140000"/>
              </a:lnSpc>
              <a:buFont typeface="Wingdings" panose="05000000000000000000" pitchFamily="2" charset="2"/>
              <a:buChar char="Ø"/>
              <a:defRPr/>
            </a:pP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解决：系</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统必须从内存中</a:t>
            </a:r>
            <a:r>
              <a:rPr kumimoji="0" lang="zh-CN" altLang="en-US" sz="2400" i="0" u="none" strike="noStrike" kern="0" cap="none" spc="0" normalizeH="0" baseline="0" noProof="0" dirty="0">
                <a:ln>
                  <a:noFill/>
                </a:ln>
                <a:effectLst/>
                <a:uLnTx/>
                <a:uFillTx/>
                <a:latin typeface="Times New Roman"/>
                <a:ea typeface="宋体"/>
                <a:cs typeface="+mj-cs"/>
              </a:rPr>
              <a:t>调</a:t>
            </a:r>
            <a:r>
              <a:rPr kumimoji="0" lang="zh-CN" altLang="en-US" sz="2400" i="0" u="none" strike="noStrike" kern="0" cap="none" spc="0" normalizeH="0" baseline="0" noProof="0" dirty="0" smtClean="0">
                <a:ln>
                  <a:noFill/>
                </a:ln>
                <a:effectLst/>
                <a:uLnTx/>
                <a:uFillTx/>
                <a:latin typeface="Times New Roman"/>
                <a:ea typeface="宋体"/>
                <a:cs typeface="+mj-cs"/>
              </a:rPr>
              <a:t>出</a:t>
            </a:r>
            <a:r>
              <a:rPr kumimoji="0" lang="zh-CN" altLang="en-US" sz="2400" i="0" u="none" strike="noStrike" kern="0" cap="none" spc="0" normalizeH="0" baseline="30000" noProof="0" dirty="0" smtClean="0">
                <a:ln>
                  <a:noFill/>
                </a:ln>
                <a:solidFill>
                  <a:schemeClr val="tx1"/>
                </a:solidFill>
                <a:effectLst/>
                <a:uLnTx/>
                <a:uFillTx/>
                <a:latin typeface="Times New Roman"/>
                <a:ea typeface="宋体"/>
                <a:cs typeface="+mj-cs"/>
              </a:rPr>
              <a:t>页已修改</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一页的程</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序或数据送到磁</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盘对</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换区</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中，或</a:t>
            </a:r>
            <a:r>
              <a:rPr lang="zh-CN" altLang="en-US" kern="0" dirty="0">
                <a:latin typeface="Times New Roman"/>
                <a:ea typeface="宋体"/>
              </a:rPr>
              <a:t>直接淘汰</a:t>
            </a:r>
            <a:r>
              <a:rPr lang="zh-CN" altLang="en-US" kern="0" baseline="30000" dirty="0">
                <a:solidFill>
                  <a:schemeClr val="tx1"/>
                </a:solidFill>
                <a:latin typeface="Times New Roman"/>
              </a:rPr>
              <a:t>页未修改</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a:t>
            </a:r>
            <a:endPar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endParaRPr>
          </a:p>
          <a:p>
            <a:pPr marL="342900" lvl="0" indent="-342900" eaLnBrk="1" hangingPunct="1">
              <a:lnSpc>
                <a:spcPct val="140000"/>
              </a:lnSpc>
              <a:buFont typeface="Wingdings" panose="05000000000000000000" pitchFamily="2" charset="2"/>
              <a:buChar char="Ø"/>
              <a:defRPr/>
            </a:pPr>
            <a:r>
              <a:rPr lang="zh-CN" altLang="en-US" b="0" kern="0" dirty="0" smtClean="0">
                <a:solidFill>
                  <a:schemeClr val="tx1"/>
                </a:solidFill>
                <a:latin typeface="Times New Roman"/>
                <a:ea typeface="宋体"/>
              </a:rPr>
              <a:t>新问题：</a:t>
            </a:r>
            <a:r>
              <a:rPr lang="zh-CN" altLang="en-US" b="0" kern="0" dirty="0">
                <a:solidFill>
                  <a:schemeClr val="tx1"/>
                </a:solidFill>
                <a:latin typeface="Times New Roman"/>
              </a:rPr>
              <a:t>调出哪</a:t>
            </a:r>
            <a:r>
              <a:rPr lang="zh-CN" altLang="en-US" b="0" kern="0" dirty="0">
                <a:solidFill>
                  <a:schemeClr val="tx1"/>
                </a:solidFill>
                <a:latin typeface="Times New Roman"/>
                <a:ea typeface="宋体"/>
              </a:rPr>
              <a:t>一</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页面呢？</a:t>
            </a:r>
            <a:endPar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endParaRPr>
          </a:p>
          <a:p>
            <a:pPr marL="342900" lvl="0" indent="-342900" eaLnBrk="1" hangingPunct="1">
              <a:lnSpc>
                <a:spcPct val="140000"/>
              </a:lnSpc>
              <a:buFont typeface="Wingdings" panose="05000000000000000000" pitchFamily="2" charset="2"/>
              <a:buChar char="Ø"/>
              <a:defRPr/>
            </a:pPr>
            <a:r>
              <a:rPr lang="zh-CN" altLang="en-US" b="0" kern="0" dirty="0">
                <a:solidFill>
                  <a:schemeClr val="tx1"/>
                </a:solidFill>
                <a:latin typeface="Times New Roman"/>
              </a:rPr>
              <a:t>解决：根</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据一定</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的</a:t>
            </a:r>
            <a:r>
              <a:rPr lang="zh-CN" altLang="en-US" b="0" dirty="0">
                <a:latin typeface="黑体" pitchFamily="2" charset="-122"/>
                <a:ea typeface="黑体" pitchFamily="2" charset="-122"/>
              </a:rPr>
              <a:t>页面置换算法</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来确定</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。置</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换算法的好坏将直接影响到系统的性能。</a:t>
            </a:r>
          </a:p>
        </p:txBody>
      </p:sp>
    </p:spTree>
    <p:extLst>
      <p:ext uri="{BB962C8B-B14F-4D97-AF65-F5344CB8AC3E}">
        <p14:creationId xmlns:p14="http://schemas.microsoft.com/office/powerpoint/2010/main" val="1844516866"/>
      </p:ext>
    </p:extLst>
  </p:cSld>
  <p:clrMapOvr>
    <a:masterClrMapping/>
  </p:clrMapOvr>
  <p:transition>
    <p:pull dir="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a:xfrm>
            <a:off x="207714" y="228600"/>
            <a:ext cx="8684766" cy="342900"/>
          </a:xfrm>
        </p:spPr>
        <p:txBody>
          <a:bodyPr/>
          <a:lstStyle/>
          <a:p>
            <a:pPr algn="l"/>
            <a:r>
              <a:rPr lang="en-US" altLang="zh-CN" sz="2800" b="0" dirty="0" smtClean="0">
                <a:latin typeface="黑体" pitchFamily="2" charset="-122"/>
                <a:ea typeface="黑体" pitchFamily="2" charset="-122"/>
              </a:rPr>
              <a:t>   5.3.1 </a:t>
            </a:r>
            <a:r>
              <a:rPr lang="zh-CN" altLang="en-US" sz="2800" b="0" dirty="0" smtClean="0">
                <a:solidFill>
                  <a:schemeClr val="tx2"/>
                </a:solidFill>
                <a:latin typeface="黑体" pitchFamily="2" charset="-122"/>
                <a:ea typeface="黑体" pitchFamily="2" charset="-122"/>
              </a:rPr>
              <a:t>最佳</a:t>
            </a:r>
            <a:r>
              <a:rPr lang="en-US" altLang="zh-CN" sz="2800" b="0" dirty="0" smtClean="0">
                <a:solidFill>
                  <a:schemeClr val="tx2"/>
                </a:solidFill>
                <a:latin typeface="黑体" pitchFamily="2" charset="-122"/>
                <a:ea typeface="黑体" pitchFamily="2" charset="-122"/>
              </a:rPr>
              <a:t>/</a:t>
            </a:r>
            <a:r>
              <a:rPr lang="zh-CN" altLang="en-US" sz="2800" b="0" dirty="0" smtClean="0">
                <a:solidFill>
                  <a:schemeClr val="tx2"/>
                </a:solidFill>
                <a:latin typeface="黑体" pitchFamily="2" charset="-122"/>
                <a:ea typeface="黑体" pitchFamily="2" charset="-122"/>
              </a:rPr>
              <a:t>优</a:t>
            </a:r>
            <a:r>
              <a:rPr lang="en-US" altLang="zh-CN" sz="2800" b="0" dirty="0" smtClean="0">
                <a:solidFill>
                  <a:schemeClr val="tx2"/>
                </a:solidFill>
                <a:latin typeface="黑体" pitchFamily="2" charset="-122"/>
                <a:ea typeface="黑体" pitchFamily="2" charset="-122"/>
              </a:rPr>
              <a:t>/</a:t>
            </a:r>
            <a:r>
              <a:rPr lang="zh-CN" altLang="en-US" sz="2800" b="0" dirty="0" smtClean="0">
                <a:solidFill>
                  <a:schemeClr val="tx2"/>
                </a:solidFill>
                <a:latin typeface="黑体" pitchFamily="2" charset="-122"/>
                <a:ea typeface="黑体" pitchFamily="2" charset="-122"/>
              </a:rPr>
              <a:t>理想</a:t>
            </a:r>
            <a:r>
              <a:rPr lang="zh-CN" altLang="en-US" sz="2800" b="0" dirty="0" smtClean="0">
                <a:latin typeface="黑体" pitchFamily="2" charset="-122"/>
                <a:ea typeface="黑体" pitchFamily="2" charset="-122"/>
              </a:rPr>
              <a:t>置</a:t>
            </a:r>
            <a:r>
              <a:rPr lang="zh-CN" altLang="en-US" sz="2800" b="0" dirty="0">
                <a:latin typeface="黑体" pitchFamily="2" charset="-122"/>
                <a:ea typeface="黑体" pitchFamily="2" charset="-122"/>
              </a:rPr>
              <a:t>换算法和先进先出置换算法</a:t>
            </a:r>
            <a:endParaRPr lang="zh-CN" altLang="en-US" dirty="0" smtClean="0"/>
          </a:p>
        </p:txBody>
      </p:sp>
      <p:sp>
        <p:nvSpPr>
          <p:cNvPr id="2" name="日期占位符 1"/>
          <p:cNvSpPr>
            <a:spLocks noGrp="1"/>
          </p:cNvSpPr>
          <p:nvPr>
            <p:ph type="dt" sz="half" idx="10"/>
          </p:nvPr>
        </p:nvSpPr>
        <p:spPr/>
        <p:txBody>
          <a:bodyPr/>
          <a:lstStyle/>
          <a:p>
            <a:pPr>
              <a:defRPr/>
            </a:pPr>
            <a:fld id="{966EB8C9-BC96-4893-A3CB-D5914632B588}" type="datetime8">
              <a:rPr lang="zh-CN" altLang="en-US" smtClean="0"/>
              <a:t>2022年4月27日8时50分</a:t>
            </a:fld>
            <a:endParaRPr lang="en-US" altLang="zh-CN" dirty="0"/>
          </a:p>
        </p:txBody>
      </p:sp>
      <p:sp>
        <p:nvSpPr>
          <p:cNvPr id="7" name="页脚占位符 6"/>
          <p:cNvSpPr>
            <a:spLocks noGrp="1"/>
          </p:cNvSpPr>
          <p:nvPr>
            <p:ph type="ftr" sz="quarter" idx="11"/>
          </p:nvPr>
        </p:nvSpPr>
        <p:spPr/>
        <p:txBody>
          <a:bodyPr/>
          <a:lstStyle/>
          <a:p>
            <a:pPr>
              <a:defRPr/>
            </a:pPr>
            <a:r>
              <a:rPr lang="zh-CN" altLang="en-US" smtClean="0"/>
              <a:t>郝振明</a:t>
            </a:r>
            <a:endParaRPr lang="en-US" altLang="zh-CN" dirty="0"/>
          </a:p>
        </p:txBody>
      </p:sp>
      <p:sp>
        <p:nvSpPr>
          <p:cNvPr id="5" name="Rectangle 2"/>
          <p:cNvSpPr>
            <a:spLocks noGrp="1" noChangeArrowheads="1"/>
          </p:cNvSpPr>
          <p:nvPr/>
        </p:nvSpPr>
        <p:spPr bwMode="auto">
          <a:xfrm>
            <a:off x="468313" y="599777"/>
            <a:ext cx="8207375" cy="554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lnSpc>
                <a:spcPct val="130000"/>
              </a:lnSpc>
              <a:spcBef>
                <a:spcPct val="0"/>
              </a:spcBef>
              <a:spcAft>
                <a:spcPct val="0"/>
              </a:spcAft>
              <a:defRPr sz="2400">
                <a:solidFill>
                  <a:schemeClr val="tx2"/>
                </a:solidFill>
                <a:latin typeface="+mj-lt"/>
                <a:ea typeface="+mj-ea"/>
                <a:cs typeface="+mj-cs"/>
              </a:defRPr>
            </a:lvl1pPr>
            <a:lvl2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2pPr>
            <a:lvl3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3pPr>
            <a:lvl4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4pPr>
            <a:lvl5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9pPr>
          </a:lstStyle>
          <a:p>
            <a:pPr marL="0" marR="0" lvl="0" indent="0" algn="l" defTabSz="914400" rtl="0" eaLnBrk="1" fontAlgn="base" latinLnBrk="0" hangingPunct="1">
              <a:lnSpc>
                <a:spcPct val="130000"/>
              </a:lnSpc>
              <a:spcBef>
                <a:spcPct val="0"/>
              </a:spcBef>
              <a:spcAft>
                <a:spcPct val="0"/>
              </a:spcAft>
              <a:buClrTx/>
              <a:buSzTx/>
              <a:buFontTx/>
              <a:buNone/>
              <a:tabLst/>
              <a:defRPr/>
            </a:pPr>
            <a:r>
              <a:rPr kumimoji="0" lang="zh-CN" altLang="en-US" sz="2400" b="0" i="0" u="none" strike="noStrike" kern="0" cap="none" spc="0" normalizeH="0" baseline="0" noProof="0" dirty="0" smtClean="0">
                <a:ln>
                  <a:noFill/>
                </a:ln>
                <a:solidFill>
                  <a:schemeClr val="tx1"/>
                </a:solidFill>
                <a:effectLst/>
                <a:uLnTx/>
                <a:uFillTx/>
                <a:latin typeface="黑体" pitchFamily="2" charset="-122"/>
                <a:ea typeface="黑体" pitchFamily="2" charset="-122"/>
                <a:cs typeface="+mj-cs"/>
              </a:rPr>
              <a:t>　　</a:t>
            </a:r>
            <a:r>
              <a:rPr kumimoji="0" lang="en-US" altLang="zh-CN" sz="2400" b="0" i="0" u="none" strike="noStrike" kern="0" cap="none" spc="0" normalizeH="0" baseline="0" noProof="0" dirty="0" smtClean="0">
                <a:ln>
                  <a:noFill/>
                </a:ln>
                <a:solidFill>
                  <a:schemeClr val="tx1"/>
                </a:solidFill>
                <a:effectLst/>
                <a:uLnTx/>
                <a:uFillTx/>
                <a:latin typeface="黑体" pitchFamily="2" charset="-122"/>
                <a:ea typeface="黑体" pitchFamily="2" charset="-122"/>
                <a:cs typeface="+mj-cs"/>
              </a:rPr>
              <a:t>1. </a:t>
            </a:r>
            <a:r>
              <a:rPr kumimoji="0" lang="zh-CN" altLang="en-US" sz="2400" b="0" i="0" u="none" strike="noStrike" kern="0" cap="none" spc="0" normalizeH="0" baseline="0" noProof="0" dirty="0" smtClean="0">
                <a:ln>
                  <a:noFill/>
                </a:ln>
                <a:solidFill>
                  <a:schemeClr val="tx1"/>
                </a:solidFill>
                <a:effectLst/>
                <a:uLnTx/>
                <a:uFillTx/>
                <a:latin typeface="黑体" pitchFamily="2" charset="-122"/>
                <a:ea typeface="黑体" pitchFamily="2" charset="-122"/>
                <a:cs typeface="+mj-cs"/>
              </a:rPr>
              <a:t>最佳</a:t>
            </a:r>
            <a:r>
              <a:rPr kumimoji="0" lang="en-US" altLang="zh-CN" sz="2400" b="0" i="0" u="none" strike="noStrike" kern="0" cap="none" spc="0" normalizeH="0" baseline="0" noProof="0" dirty="0" smtClean="0">
                <a:ln>
                  <a:noFill/>
                </a:ln>
                <a:solidFill>
                  <a:schemeClr val="tx1"/>
                </a:solidFill>
                <a:effectLst/>
                <a:uLnTx/>
                <a:uFillTx/>
                <a:latin typeface="黑体" pitchFamily="2" charset="-122"/>
                <a:ea typeface="黑体" pitchFamily="2" charset="-122"/>
                <a:cs typeface="+mj-cs"/>
              </a:rPr>
              <a:t>(Optimal)</a:t>
            </a:r>
            <a:r>
              <a:rPr kumimoji="0" lang="zh-CN" altLang="en-US" sz="2400" b="0" i="0" u="none" strike="noStrike" kern="0" cap="none" spc="0" normalizeH="0" baseline="0" noProof="0" dirty="0" smtClean="0">
                <a:ln>
                  <a:noFill/>
                </a:ln>
                <a:solidFill>
                  <a:schemeClr val="tx1"/>
                </a:solidFill>
                <a:effectLst/>
                <a:uLnTx/>
                <a:uFillTx/>
                <a:latin typeface="黑体" pitchFamily="2" charset="-122"/>
                <a:ea typeface="黑体" pitchFamily="2" charset="-122"/>
                <a:cs typeface="+mj-cs"/>
              </a:rPr>
              <a:t>置换算法</a:t>
            </a:r>
            <a:br>
              <a:rPr kumimoji="0" lang="zh-CN" altLang="en-US" sz="2400" b="0" i="0" u="none" strike="noStrike" kern="0" cap="none" spc="0" normalizeH="0" baseline="0" noProof="0" dirty="0" smtClean="0">
                <a:ln>
                  <a:noFill/>
                </a:ln>
                <a:solidFill>
                  <a:schemeClr val="tx1"/>
                </a:solidFill>
                <a:effectLst/>
                <a:uLnTx/>
                <a:uFillTx/>
                <a:latin typeface="黑体" pitchFamily="2" charset="-122"/>
                <a:ea typeface="黑体" pitchFamily="2" charset="-122"/>
                <a:cs typeface="+mj-cs"/>
              </a:rPr>
            </a:b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　　最佳置换算法是由</a:t>
            </a:r>
            <a:r>
              <a:rPr kumimoji="0" lang="en-US" altLang="zh-CN" sz="2400" b="0" i="0" u="none" strike="noStrike" kern="0" cap="none" spc="0" normalizeH="0" baseline="0" noProof="0" dirty="0" err="1" smtClean="0">
                <a:ln>
                  <a:noFill/>
                </a:ln>
                <a:solidFill>
                  <a:schemeClr val="tx1"/>
                </a:solidFill>
                <a:effectLst/>
                <a:uLnTx/>
                <a:uFillTx/>
                <a:latin typeface="Times New Roman"/>
                <a:ea typeface="宋体"/>
                <a:cs typeface="+mj-cs"/>
              </a:rPr>
              <a:t>Belady</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于</a:t>
            </a:r>
            <a:r>
              <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rPr>
              <a:t>1966</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年提出的一种理论上的算法。其所选择的被淘汰页面将是</a:t>
            </a:r>
            <a:r>
              <a:rPr kumimoji="0" lang="zh-CN" altLang="en-US" sz="2400" b="0" i="0" u="none" strike="noStrike" kern="0" cap="none" spc="0" normalizeH="0" baseline="0" noProof="0" dirty="0" smtClean="0">
                <a:ln>
                  <a:noFill/>
                </a:ln>
                <a:effectLst/>
                <a:uLnTx/>
                <a:uFillTx/>
                <a:latin typeface="Times New Roman"/>
                <a:ea typeface="宋体"/>
                <a:cs typeface="+mj-cs"/>
              </a:rPr>
              <a:t>以后</a:t>
            </a:r>
            <a:r>
              <a:rPr kumimoji="0" lang="zh-CN" altLang="en-US" sz="2400" b="0" i="0" u="sng" strike="noStrike" kern="0" cap="none" spc="0" normalizeH="0" baseline="0" noProof="0" dirty="0" smtClean="0">
                <a:ln>
                  <a:noFill/>
                </a:ln>
                <a:effectLst/>
                <a:uLnTx/>
                <a:uFillTx/>
                <a:latin typeface="Times New Roman"/>
                <a:ea typeface="宋体"/>
                <a:cs typeface="+mj-cs"/>
              </a:rPr>
              <a:t>永不</a:t>
            </a:r>
            <a:r>
              <a:rPr kumimoji="0" lang="zh-CN" altLang="en-US" sz="2400" b="0" i="0" u="none" strike="noStrike" kern="0" cap="none" spc="0" normalizeH="0" baseline="0" noProof="0" dirty="0" smtClean="0">
                <a:ln>
                  <a:noFill/>
                </a:ln>
                <a:effectLst/>
                <a:uLnTx/>
                <a:uFillTx/>
                <a:latin typeface="Times New Roman"/>
                <a:ea typeface="宋体"/>
                <a:cs typeface="+mj-cs"/>
              </a:rPr>
              <a:t>使用的</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，或许是在</a:t>
            </a:r>
            <a:r>
              <a:rPr kumimoji="0" lang="zh-CN" altLang="en-US" sz="2400" b="0" i="0" u="sng" strike="noStrike" kern="0" cap="none" spc="0" normalizeH="0" baseline="0" noProof="0" dirty="0" smtClean="0">
                <a:ln>
                  <a:noFill/>
                </a:ln>
                <a:effectLst/>
                <a:uLnTx/>
                <a:uFillTx/>
                <a:latin typeface="Times New Roman"/>
                <a:ea typeface="宋体"/>
                <a:cs typeface="+mj-cs"/>
              </a:rPr>
              <a:t>最长</a:t>
            </a:r>
            <a:r>
              <a:rPr kumimoji="0" lang="en-US" altLang="zh-CN" sz="2400" b="0" i="0" u="sng" strike="noStrike" kern="0" cap="none" spc="0" normalizeH="0" baseline="0" noProof="0" dirty="0" smtClean="0">
                <a:ln>
                  <a:noFill/>
                </a:ln>
                <a:effectLst/>
                <a:uLnTx/>
                <a:uFillTx/>
                <a:latin typeface="Times New Roman"/>
                <a:ea typeface="宋体"/>
                <a:cs typeface="+mj-cs"/>
              </a:rPr>
              <a:t>(</a:t>
            </a:r>
            <a:r>
              <a:rPr kumimoji="0" lang="zh-CN" altLang="en-US" sz="2400" b="0" i="0" u="sng" strike="noStrike" kern="0" cap="none" spc="0" normalizeH="0" baseline="0" noProof="0" dirty="0" smtClean="0">
                <a:ln>
                  <a:noFill/>
                </a:ln>
                <a:effectLst/>
                <a:uLnTx/>
                <a:uFillTx/>
                <a:latin typeface="Times New Roman"/>
                <a:ea typeface="宋体"/>
                <a:cs typeface="+mj-cs"/>
              </a:rPr>
              <a:t>未来</a:t>
            </a:r>
            <a:r>
              <a:rPr kumimoji="0" lang="en-US" altLang="zh-CN" sz="2400" b="0" i="0" u="sng" strike="noStrike" kern="0" cap="none" spc="0" normalizeH="0" baseline="0" noProof="0" dirty="0" smtClean="0">
                <a:ln>
                  <a:noFill/>
                </a:ln>
                <a:effectLst/>
                <a:uLnTx/>
                <a:uFillTx/>
                <a:latin typeface="Times New Roman"/>
                <a:ea typeface="宋体"/>
                <a:cs typeface="+mj-cs"/>
              </a:rPr>
              <a:t>)</a:t>
            </a:r>
            <a:r>
              <a:rPr kumimoji="0" lang="zh-CN" altLang="en-US" sz="2400" b="0" i="0" u="sng" strike="noStrike" kern="0" cap="none" spc="0" normalizeH="0" baseline="0" noProof="0" dirty="0" smtClean="0">
                <a:ln>
                  <a:noFill/>
                </a:ln>
                <a:effectLst/>
                <a:uLnTx/>
                <a:uFillTx/>
                <a:latin typeface="Times New Roman"/>
                <a:ea typeface="宋体"/>
                <a:cs typeface="+mj-cs"/>
              </a:rPr>
              <a:t>时间内</a:t>
            </a:r>
            <a:r>
              <a:rPr kumimoji="0" lang="zh-CN" altLang="en-US" sz="2400" b="0" i="0" u="none" strike="noStrike" kern="0" cap="none" spc="0" normalizeH="0" baseline="0" noProof="0" dirty="0" smtClean="0">
                <a:ln>
                  <a:noFill/>
                </a:ln>
                <a:effectLst/>
                <a:uLnTx/>
                <a:uFillTx/>
                <a:latin typeface="Times New Roman"/>
                <a:ea typeface="宋体"/>
                <a:cs typeface="+mj-cs"/>
              </a:rPr>
              <a:t>不再被访问的页面</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。采用最佳置换算法通常可保证获得最低的缺页率。但由于人们目前还</a:t>
            </a:r>
            <a:r>
              <a:rPr kumimoji="0" lang="zh-CN" altLang="en-US" sz="2400" b="0" i="0" u="sng" strike="noStrike" kern="0" cap="none" spc="0" normalizeH="0" baseline="0" noProof="0" dirty="0" smtClean="0">
                <a:ln>
                  <a:noFill/>
                </a:ln>
                <a:solidFill>
                  <a:schemeClr val="tx1"/>
                </a:solidFill>
                <a:effectLst/>
                <a:uLnTx/>
                <a:uFillTx/>
                <a:latin typeface="Times New Roman"/>
                <a:ea typeface="宋体"/>
                <a:cs typeface="+mj-cs"/>
              </a:rPr>
              <a:t>无法预知</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，一个进程在内存的若干个页面中，哪一个页面是未来最长时间内不再被访问的，因而该算法是</a:t>
            </a:r>
            <a:r>
              <a:rPr kumimoji="0" lang="zh-CN" altLang="en-US" sz="2400" i="0" u="sng" strike="noStrike" kern="0" cap="none" spc="0" normalizeH="0" baseline="0" noProof="0" dirty="0" smtClean="0">
                <a:ln>
                  <a:noFill/>
                </a:ln>
                <a:effectLst/>
                <a:uLnTx/>
                <a:uFillTx/>
                <a:latin typeface="Times New Roman"/>
                <a:ea typeface="宋体"/>
                <a:cs typeface="+mj-cs"/>
              </a:rPr>
              <a:t>无法实现</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的，但可以利用该算法去评价其它算法。 系统分配</a:t>
            </a:r>
            <a:r>
              <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rPr>
              <a:t>3</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个物理块给进程：</a:t>
            </a:r>
            <a:endParaRPr kumimoji="0" lang="zh-CN" altLang="en-US" sz="2400" b="0" i="0" u="none" strike="noStrike" kern="0" cap="none" spc="0" normalizeH="0" baseline="0" noProof="0" dirty="0">
              <a:ln>
                <a:noFill/>
              </a:ln>
              <a:solidFill>
                <a:schemeClr val="tx1"/>
              </a:solidFill>
              <a:effectLst/>
              <a:uLnTx/>
              <a:uFillTx/>
              <a:latin typeface="Times New Roman"/>
              <a:ea typeface="宋体"/>
              <a:cs typeface="+mj-cs"/>
            </a:endParaRPr>
          </a:p>
        </p:txBody>
      </p:sp>
      <p:pic>
        <p:nvPicPr>
          <p:cNvPr id="6" name="Picture 4" descr="5-3"/>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99592" y="4509120"/>
            <a:ext cx="7632700" cy="1489075"/>
          </a:xfrm>
          <a:prstGeom prst="rect">
            <a:avLst/>
          </a:prstGeom>
          <a:blipFill>
            <a:blip r:embed="rId3"/>
            <a:tile tx="0" ty="0" sx="100000" sy="100000" flip="none" algn="tl"/>
          </a:blipFill>
          <a:extLst/>
        </p:spPr>
      </p:pic>
      <p:sp>
        <p:nvSpPr>
          <p:cNvPr id="8" name="Rectangle 3"/>
          <p:cNvSpPr>
            <a:spLocks noGrp="1" noChangeArrowheads="1"/>
          </p:cNvSpPr>
          <p:nvPr/>
        </p:nvSpPr>
        <p:spPr bwMode="auto">
          <a:xfrm>
            <a:off x="468312" y="6026770"/>
            <a:ext cx="8063979"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ctr" rtl="0" fontAlgn="base">
              <a:spcBef>
                <a:spcPct val="0"/>
              </a:spcBef>
              <a:spcAft>
                <a:spcPct val="0"/>
              </a:spcAft>
              <a:defRPr sz="2200">
                <a:solidFill>
                  <a:schemeClr val="tx1"/>
                </a:solidFill>
                <a:latin typeface="+mn-lt"/>
                <a:ea typeface="+mn-ea"/>
                <a:cs typeface="+mn-cs"/>
              </a:defRPr>
            </a:lvl1pPr>
            <a:lvl2pPr marL="742950" indent="-285750" algn="ctr" rtl="0" fontAlgn="base">
              <a:spcBef>
                <a:spcPct val="0"/>
              </a:spcBef>
              <a:spcAft>
                <a:spcPct val="0"/>
              </a:spcAft>
              <a:defRPr sz="2200">
                <a:solidFill>
                  <a:schemeClr val="tx1"/>
                </a:solidFill>
                <a:latin typeface="+mn-lt"/>
                <a:ea typeface="+mn-ea"/>
              </a:defRPr>
            </a:lvl2pPr>
            <a:lvl3pPr marL="1143000" indent="-228600" algn="ctr" rtl="0" fontAlgn="base">
              <a:spcBef>
                <a:spcPct val="0"/>
              </a:spcBef>
              <a:spcAft>
                <a:spcPct val="0"/>
              </a:spcAft>
              <a:defRPr sz="2200">
                <a:solidFill>
                  <a:schemeClr val="tx1"/>
                </a:solidFill>
                <a:latin typeface="+mn-lt"/>
                <a:ea typeface="+mn-ea"/>
              </a:defRPr>
            </a:lvl3pPr>
            <a:lvl4pPr marL="1600200" indent="-228600" algn="ctr" rtl="0" fontAlgn="base">
              <a:spcBef>
                <a:spcPct val="0"/>
              </a:spcBef>
              <a:spcAft>
                <a:spcPct val="0"/>
              </a:spcAft>
              <a:defRPr sz="2200">
                <a:solidFill>
                  <a:schemeClr val="tx1"/>
                </a:solidFill>
                <a:latin typeface="+mn-lt"/>
                <a:ea typeface="+mn-ea"/>
              </a:defRPr>
            </a:lvl4pPr>
            <a:lvl5pPr marL="2057400" indent="-228600" algn="ctr" rtl="0" fontAlgn="base">
              <a:spcBef>
                <a:spcPct val="0"/>
              </a:spcBef>
              <a:spcAft>
                <a:spcPct val="0"/>
              </a:spcAft>
              <a:defRPr sz="2200">
                <a:solidFill>
                  <a:schemeClr val="tx1"/>
                </a:solidFill>
                <a:latin typeface="+mn-lt"/>
                <a:ea typeface="+mn-ea"/>
              </a:defRPr>
            </a:lvl5pPr>
            <a:lvl6pPr marL="2514600" indent="-228600" algn="ctr" rtl="0" fontAlgn="base">
              <a:spcBef>
                <a:spcPct val="0"/>
              </a:spcBef>
              <a:spcAft>
                <a:spcPct val="0"/>
              </a:spcAft>
              <a:defRPr sz="2200">
                <a:solidFill>
                  <a:schemeClr val="tx1"/>
                </a:solidFill>
                <a:latin typeface="+mn-lt"/>
                <a:ea typeface="+mn-ea"/>
              </a:defRPr>
            </a:lvl6pPr>
            <a:lvl7pPr marL="2971800" indent="-228600" algn="ctr" rtl="0" fontAlgn="base">
              <a:spcBef>
                <a:spcPct val="0"/>
              </a:spcBef>
              <a:spcAft>
                <a:spcPct val="0"/>
              </a:spcAft>
              <a:defRPr sz="2200">
                <a:solidFill>
                  <a:schemeClr val="tx1"/>
                </a:solidFill>
                <a:latin typeface="+mn-lt"/>
                <a:ea typeface="+mn-ea"/>
              </a:defRPr>
            </a:lvl7pPr>
            <a:lvl8pPr marL="3429000" indent="-228600" algn="ctr" rtl="0" fontAlgn="base">
              <a:spcBef>
                <a:spcPct val="0"/>
              </a:spcBef>
              <a:spcAft>
                <a:spcPct val="0"/>
              </a:spcAft>
              <a:defRPr sz="2200">
                <a:solidFill>
                  <a:schemeClr val="tx1"/>
                </a:solidFill>
                <a:latin typeface="+mn-lt"/>
                <a:ea typeface="+mn-ea"/>
              </a:defRPr>
            </a:lvl8pPr>
            <a:lvl9pPr marL="3886200" indent="-228600" algn="ctr" rtl="0" fontAlgn="base">
              <a:spcBef>
                <a:spcPct val="0"/>
              </a:spcBef>
              <a:spcAft>
                <a:spcPct val="0"/>
              </a:spcAft>
              <a:defRPr sz="2200">
                <a:solidFill>
                  <a:schemeClr val="tx1"/>
                </a:solidFill>
                <a:latin typeface="+mn-lt"/>
                <a:ea typeface="+mn-ea"/>
              </a:defRPr>
            </a:lvl9pPr>
          </a:lstStyle>
          <a:p>
            <a:r>
              <a:rPr lang="zh-CN" altLang="en-US"/>
              <a:t>图</a:t>
            </a:r>
            <a:r>
              <a:rPr lang="en-US" altLang="zh-CN"/>
              <a:t>5-3</a:t>
            </a:r>
            <a:r>
              <a:rPr lang="zh-CN" altLang="en-US"/>
              <a:t>　利用最佳页面置换算法时的置换图</a:t>
            </a:r>
          </a:p>
        </p:txBody>
      </p:sp>
      <p:cxnSp>
        <p:nvCxnSpPr>
          <p:cNvPr id="4" name="直接箭头连接符 3"/>
          <p:cNvCxnSpPr/>
          <p:nvPr/>
        </p:nvCxnSpPr>
        <p:spPr bwMode="auto">
          <a:xfrm flipV="1">
            <a:off x="1979712" y="4653136"/>
            <a:ext cx="5616624" cy="288032"/>
          </a:xfrm>
          <a:prstGeom prst="straightConnector1">
            <a:avLst/>
          </a:prstGeom>
          <a:solidFill>
            <a:schemeClr val="accent1"/>
          </a:solidFill>
          <a:ln w="9525" cap="flat" cmpd="sng" algn="ctr">
            <a:solidFill>
              <a:srgbClr val="FF0000"/>
            </a:solidFill>
            <a:prstDash val="solid"/>
            <a:miter lim="800000"/>
            <a:headEnd type="none" w="med" len="med"/>
            <a:tailEnd type="arrow"/>
          </a:ln>
          <a:effectLst/>
        </p:spPr>
      </p:cxnSp>
      <p:cxnSp>
        <p:nvCxnSpPr>
          <p:cNvPr id="10" name="直接箭头连接符 9"/>
          <p:cNvCxnSpPr/>
          <p:nvPr/>
        </p:nvCxnSpPr>
        <p:spPr bwMode="auto">
          <a:xfrm flipV="1">
            <a:off x="1979712" y="4653136"/>
            <a:ext cx="504056" cy="720080"/>
          </a:xfrm>
          <a:prstGeom prst="straightConnector1">
            <a:avLst/>
          </a:prstGeom>
          <a:solidFill>
            <a:schemeClr val="accent1"/>
          </a:solidFill>
          <a:ln w="9525" cap="flat" cmpd="sng" algn="ctr">
            <a:solidFill>
              <a:srgbClr val="FF0000"/>
            </a:solidFill>
            <a:prstDash val="solid"/>
            <a:miter lim="800000"/>
            <a:headEnd type="none" w="med" len="med"/>
            <a:tailEnd type="arrow"/>
          </a:ln>
          <a:effectLst/>
        </p:spPr>
      </p:cxnSp>
      <p:cxnSp>
        <p:nvCxnSpPr>
          <p:cNvPr id="13" name="直接箭头连接符 12"/>
          <p:cNvCxnSpPr/>
          <p:nvPr/>
        </p:nvCxnSpPr>
        <p:spPr bwMode="auto">
          <a:xfrm flipV="1">
            <a:off x="2132112" y="4653136"/>
            <a:ext cx="3880048" cy="1080120"/>
          </a:xfrm>
          <a:prstGeom prst="straightConnector1">
            <a:avLst/>
          </a:prstGeom>
          <a:solidFill>
            <a:schemeClr val="accent1"/>
          </a:solidFill>
          <a:ln w="9525" cap="flat" cmpd="sng" algn="ctr">
            <a:solidFill>
              <a:srgbClr val="FF0000"/>
            </a:solidFill>
            <a:prstDash val="solid"/>
            <a:miter lim="800000"/>
            <a:headEnd type="none" w="med" len="med"/>
            <a:tailEnd type="arrow"/>
          </a:ln>
          <a:effectLst/>
        </p:spPr>
      </p:cxnSp>
      <p:cxnSp>
        <p:nvCxnSpPr>
          <p:cNvPr id="16" name="直接箭头连接符 15"/>
          <p:cNvCxnSpPr/>
          <p:nvPr/>
        </p:nvCxnSpPr>
        <p:spPr bwMode="auto">
          <a:xfrm flipV="1">
            <a:off x="2483768" y="4653136"/>
            <a:ext cx="864096" cy="720080"/>
          </a:xfrm>
          <a:prstGeom prst="straightConnector1">
            <a:avLst/>
          </a:prstGeom>
          <a:solidFill>
            <a:schemeClr val="accent1"/>
          </a:solidFill>
          <a:ln w="9525" cap="flat" cmpd="sng" algn="ctr">
            <a:solidFill>
              <a:srgbClr val="0066FF"/>
            </a:solidFill>
            <a:prstDash val="solid"/>
            <a:miter lim="800000"/>
            <a:headEnd type="none" w="med" len="med"/>
            <a:tailEnd type="arrow"/>
          </a:ln>
          <a:effectLst/>
        </p:spPr>
      </p:cxnSp>
      <p:cxnSp>
        <p:nvCxnSpPr>
          <p:cNvPr id="20" name="直接箭头连接符 19"/>
          <p:cNvCxnSpPr/>
          <p:nvPr/>
        </p:nvCxnSpPr>
        <p:spPr bwMode="auto">
          <a:xfrm flipV="1">
            <a:off x="2483768" y="4653136"/>
            <a:ext cx="1588368" cy="288032"/>
          </a:xfrm>
          <a:prstGeom prst="straightConnector1">
            <a:avLst/>
          </a:prstGeom>
          <a:solidFill>
            <a:schemeClr val="accent1"/>
          </a:solidFill>
          <a:ln w="9525" cap="flat" cmpd="sng" algn="ctr">
            <a:solidFill>
              <a:srgbClr val="0066FF"/>
            </a:solidFill>
            <a:prstDash val="solid"/>
            <a:miter lim="800000"/>
            <a:headEnd type="none" w="med" len="med"/>
            <a:tailEnd type="arrow"/>
          </a:ln>
          <a:effectLst/>
        </p:spPr>
      </p:cxnSp>
      <p:cxnSp>
        <p:nvCxnSpPr>
          <p:cNvPr id="23" name="直接箭头连接符 22"/>
          <p:cNvCxnSpPr/>
          <p:nvPr/>
        </p:nvCxnSpPr>
        <p:spPr bwMode="auto">
          <a:xfrm flipV="1">
            <a:off x="2483768" y="4653136"/>
            <a:ext cx="3672408" cy="1080120"/>
          </a:xfrm>
          <a:prstGeom prst="straightConnector1">
            <a:avLst/>
          </a:prstGeom>
          <a:solidFill>
            <a:schemeClr val="accent1"/>
          </a:solidFill>
          <a:ln w="9525" cap="flat" cmpd="sng" algn="ctr">
            <a:solidFill>
              <a:srgbClr val="0066FF"/>
            </a:solidFill>
            <a:prstDash val="solid"/>
            <a:miter lim="800000"/>
            <a:headEnd type="none" w="med" len="med"/>
            <a:tailEnd type="arrow"/>
          </a:ln>
          <a:effectLst/>
        </p:spPr>
      </p:cxnSp>
    </p:spTree>
    <p:extLst>
      <p:ext uri="{BB962C8B-B14F-4D97-AF65-F5344CB8AC3E}">
        <p14:creationId xmlns:p14="http://schemas.microsoft.com/office/powerpoint/2010/main" val="1844516866"/>
      </p:ext>
    </p:extLst>
  </p:cSld>
  <p:clrMapOvr>
    <a:masterClrMapping/>
  </p:clrMapOvr>
  <p:transition>
    <p:pull dir="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a:xfrm>
            <a:off x="301625" y="228600"/>
            <a:ext cx="8540750" cy="342900"/>
          </a:xfrm>
        </p:spPr>
        <p:txBody>
          <a:bodyPr/>
          <a:lstStyle/>
          <a:p>
            <a:pPr algn="l"/>
            <a:r>
              <a:rPr lang="en-US" altLang="zh-CN" sz="2800" b="0" dirty="0" smtClean="0">
                <a:latin typeface="黑体" pitchFamily="2" charset="-122"/>
                <a:ea typeface="黑体" pitchFamily="2" charset="-122"/>
              </a:rPr>
              <a:t>   </a:t>
            </a:r>
            <a:r>
              <a:rPr lang="zh-CN" altLang="en-US" sz="2800" b="0" dirty="0">
                <a:latin typeface="Times New Roman"/>
              </a:rPr>
              <a:t>　</a:t>
            </a:r>
            <a:r>
              <a:rPr lang="en-US" altLang="zh-CN" sz="2800" b="0" dirty="0">
                <a:latin typeface="黑体" pitchFamily="2" charset="-122"/>
                <a:ea typeface="黑体" pitchFamily="2" charset="-122"/>
              </a:rPr>
              <a:t>2. </a:t>
            </a:r>
            <a:r>
              <a:rPr lang="zh-CN" altLang="en-US" sz="2800" b="0" dirty="0">
                <a:latin typeface="黑体" pitchFamily="2" charset="-122"/>
                <a:ea typeface="黑体" pitchFamily="2" charset="-122"/>
              </a:rPr>
              <a:t>先进先出</a:t>
            </a:r>
            <a:r>
              <a:rPr lang="en-US" altLang="zh-CN" sz="2800" b="0" dirty="0">
                <a:latin typeface="黑体" pitchFamily="2" charset="-122"/>
                <a:ea typeface="黑体" pitchFamily="2" charset="-122"/>
              </a:rPr>
              <a:t>(FIFO)</a:t>
            </a:r>
            <a:r>
              <a:rPr lang="zh-CN" altLang="en-US" sz="2800" b="0" dirty="0">
                <a:latin typeface="黑体" pitchFamily="2" charset="-122"/>
                <a:ea typeface="黑体" pitchFamily="2" charset="-122"/>
              </a:rPr>
              <a:t>页面置换算</a:t>
            </a:r>
            <a:r>
              <a:rPr lang="zh-CN" altLang="en-US" sz="2800" b="0" dirty="0" smtClean="0">
                <a:latin typeface="黑体" pitchFamily="2" charset="-122"/>
                <a:ea typeface="黑体" pitchFamily="2" charset="-122"/>
              </a:rPr>
              <a:t>法（略）</a:t>
            </a:r>
            <a:endParaRPr lang="zh-CN" altLang="en-US" dirty="0" smtClean="0"/>
          </a:p>
        </p:txBody>
      </p:sp>
      <p:sp>
        <p:nvSpPr>
          <p:cNvPr id="2" name="日期占位符 1"/>
          <p:cNvSpPr>
            <a:spLocks noGrp="1"/>
          </p:cNvSpPr>
          <p:nvPr>
            <p:ph type="dt" sz="half" idx="10"/>
          </p:nvPr>
        </p:nvSpPr>
        <p:spPr/>
        <p:txBody>
          <a:bodyPr/>
          <a:lstStyle/>
          <a:p>
            <a:pPr>
              <a:defRPr/>
            </a:pPr>
            <a:fld id="{966EB8C9-BC96-4893-A3CB-D5914632B588}" type="datetime8">
              <a:rPr lang="zh-CN" altLang="en-US" smtClean="0"/>
              <a:t>2022年4月27日8时50分</a:t>
            </a:fld>
            <a:endParaRPr lang="en-US" altLang="zh-CN" dirty="0"/>
          </a:p>
        </p:txBody>
      </p:sp>
      <p:sp>
        <p:nvSpPr>
          <p:cNvPr id="7" name="页脚占位符 6"/>
          <p:cNvSpPr>
            <a:spLocks noGrp="1"/>
          </p:cNvSpPr>
          <p:nvPr>
            <p:ph type="ftr" sz="quarter" idx="11"/>
          </p:nvPr>
        </p:nvSpPr>
        <p:spPr>
          <a:xfrm>
            <a:off x="6084168" y="6559699"/>
            <a:ext cx="2895600" cy="268139"/>
          </a:xfrm>
        </p:spPr>
        <p:txBody>
          <a:bodyPr/>
          <a:lstStyle/>
          <a:p>
            <a:pPr>
              <a:defRPr/>
            </a:pPr>
            <a:r>
              <a:rPr lang="zh-CN" altLang="en-US" smtClean="0"/>
              <a:t>郝振明</a:t>
            </a:r>
            <a:endParaRPr lang="en-US" altLang="zh-CN" dirty="0"/>
          </a:p>
        </p:txBody>
      </p:sp>
      <p:sp>
        <p:nvSpPr>
          <p:cNvPr id="6" name="Rectangle 2"/>
          <p:cNvSpPr>
            <a:spLocks noGrp="1" noChangeArrowheads="1"/>
          </p:cNvSpPr>
          <p:nvPr/>
        </p:nvSpPr>
        <p:spPr bwMode="auto">
          <a:xfrm>
            <a:off x="468313" y="656431"/>
            <a:ext cx="8207375" cy="554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lnSpc>
                <a:spcPct val="130000"/>
              </a:lnSpc>
              <a:spcBef>
                <a:spcPct val="0"/>
              </a:spcBef>
              <a:spcAft>
                <a:spcPct val="0"/>
              </a:spcAft>
              <a:defRPr sz="2400">
                <a:solidFill>
                  <a:schemeClr val="tx2"/>
                </a:solidFill>
                <a:latin typeface="+mj-lt"/>
                <a:ea typeface="+mj-ea"/>
                <a:cs typeface="+mj-cs"/>
              </a:defRPr>
            </a:lvl1pPr>
            <a:lvl2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2pPr>
            <a:lvl3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3pPr>
            <a:lvl4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4pPr>
            <a:lvl5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9pPr>
          </a:lstStyle>
          <a:p>
            <a:pPr lvl="0" eaLnBrk="1" hangingPunct="1">
              <a:lnSpc>
                <a:spcPct val="120000"/>
              </a:lnSpc>
              <a:defRPr/>
            </a:pP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　　</a:t>
            </a:r>
            <a:r>
              <a:rPr kumimoji="0" lang="en-US" altLang="zh-CN" sz="2400" b="0" i="0" u="none" strike="noStrike" kern="0" cap="none" spc="0" normalizeH="0" baseline="0" noProof="0" dirty="0">
                <a:ln>
                  <a:noFill/>
                </a:ln>
                <a:solidFill>
                  <a:schemeClr val="tx1"/>
                </a:solidFill>
                <a:effectLst/>
                <a:uLnTx/>
                <a:uFillTx/>
                <a:latin typeface="Times New Roman"/>
                <a:ea typeface="宋体"/>
                <a:cs typeface="+mj-cs"/>
              </a:rPr>
              <a:t>FIFO</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算法是</a:t>
            </a:r>
            <a:r>
              <a:rPr kumimoji="0" lang="zh-CN" altLang="en-US" sz="2400" b="0" i="0" u="none" strike="noStrike" kern="0" cap="none" spc="0" normalizeH="0" baseline="0" noProof="0" dirty="0">
                <a:ln>
                  <a:noFill/>
                </a:ln>
                <a:effectLst/>
                <a:uLnTx/>
                <a:uFillTx/>
                <a:latin typeface="Times New Roman"/>
                <a:ea typeface="宋体"/>
                <a:cs typeface="+mj-cs"/>
              </a:rPr>
              <a:t>最早出现</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的置换算法。该算法总是</a:t>
            </a:r>
            <a:r>
              <a:rPr kumimoji="0" lang="zh-CN" altLang="en-US" sz="2400" b="0" i="0" u="none" strike="noStrike" kern="0" cap="none" spc="0" normalizeH="0" baseline="0" noProof="0" dirty="0">
                <a:ln>
                  <a:noFill/>
                </a:ln>
                <a:effectLst/>
                <a:uLnTx/>
                <a:uFillTx/>
                <a:latin typeface="Times New Roman"/>
                <a:ea typeface="宋体"/>
                <a:cs typeface="+mj-cs"/>
              </a:rPr>
              <a:t>淘汰最先进入内</a:t>
            </a:r>
            <a:r>
              <a:rPr kumimoji="0" lang="zh-CN" altLang="en-US" sz="2400" b="0" i="0" u="none" strike="noStrike" kern="0" cap="none" spc="0" normalizeH="0" baseline="0" noProof="0" dirty="0" smtClean="0">
                <a:ln>
                  <a:noFill/>
                </a:ln>
                <a:effectLst/>
                <a:uLnTx/>
                <a:uFillTx/>
                <a:latin typeface="Times New Roman"/>
                <a:ea typeface="宋体"/>
                <a:cs typeface="+mj-cs"/>
              </a:rPr>
              <a:t>存</a:t>
            </a:r>
            <a:r>
              <a:rPr lang="en-US" altLang="zh-CN" b="0" kern="0" dirty="0">
                <a:latin typeface="Times New Roman"/>
                <a:ea typeface="宋体"/>
              </a:rPr>
              <a:t>(</a:t>
            </a:r>
            <a:r>
              <a:rPr lang="zh-CN" altLang="en-US" b="0" kern="0" dirty="0" smtClean="0">
                <a:solidFill>
                  <a:schemeClr val="tx1"/>
                </a:solidFill>
                <a:latin typeface="Times New Roman"/>
              </a:rPr>
              <a:t>驻</a:t>
            </a:r>
            <a:r>
              <a:rPr lang="zh-CN" altLang="en-US" b="0" kern="0" dirty="0">
                <a:solidFill>
                  <a:schemeClr val="tx1"/>
                </a:solidFill>
                <a:latin typeface="Times New Roman"/>
              </a:rPr>
              <a:t>留时间最</a:t>
            </a:r>
            <a:r>
              <a:rPr lang="zh-CN" altLang="en-US" b="0" kern="0" dirty="0" smtClean="0">
                <a:solidFill>
                  <a:schemeClr val="tx1"/>
                </a:solidFill>
                <a:latin typeface="Times New Roman"/>
              </a:rPr>
              <a:t>久</a:t>
            </a:r>
            <a:r>
              <a:rPr lang="en-US" altLang="zh-CN" b="0" kern="0" dirty="0" smtClean="0">
                <a:solidFill>
                  <a:schemeClr val="tx1"/>
                </a:solidFill>
                <a:latin typeface="Times New Roman"/>
              </a:rPr>
              <a:t>)</a:t>
            </a:r>
            <a:r>
              <a:rPr kumimoji="0" lang="zh-CN" altLang="en-US" sz="2400" b="0" i="0" u="none" strike="noStrike" kern="0" cap="none" spc="0" normalizeH="0" baseline="0" noProof="0" dirty="0" smtClean="0">
                <a:ln>
                  <a:noFill/>
                </a:ln>
                <a:effectLst/>
                <a:uLnTx/>
                <a:uFillTx/>
                <a:latin typeface="Times New Roman"/>
                <a:ea typeface="宋体"/>
                <a:cs typeface="+mj-cs"/>
              </a:rPr>
              <a:t>的</a:t>
            </a:r>
            <a:r>
              <a:rPr kumimoji="0" lang="zh-CN" altLang="en-US" sz="2400" b="0" i="0" u="none" strike="noStrike" kern="0" cap="none" spc="0" normalizeH="0" baseline="0" noProof="0" dirty="0">
                <a:ln>
                  <a:noFill/>
                </a:ln>
                <a:effectLst/>
                <a:uLnTx/>
                <a:uFillTx/>
                <a:latin typeface="Times New Roman"/>
                <a:ea typeface="宋体"/>
                <a:cs typeface="+mj-cs"/>
              </a:rPr>
              <a:t>页</a:t>
            </a:r>
            <a:r>
              <a:rPr kumimoji="0" lang="zh-CN" altLang="en-US" sz="2400" b="0" i="0" u="none" strike="noStrike" kern="0" cap="none" spc="0" normalizeH="0" baseline="0" noProof="0" dirty="0" smtClean="0">
                <a:ln>
                  <a:noFill/>
                </a:ln>
                <a:effectLst/>
                <a:uLnTx/>
                <a:uFillTx/>
                <a:latin typeface="Times New Roman"/>
                <a:ea typeface="宋体"/>
                <a:cs typeface="+mj-cs"/>
              </a:rPr>
              <a:t>面</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该算法实现简单，只需</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把进程</a:t>
            </a:r>
            <a:r>
              <a:rPr lang="zh-CN" altLang="en-US" b="0" kern="0" noProof="0" dirty="0" smtClean="0">
                <a:solidFill>
                  <a:schemeClr val="tx1"/>
                </a:solidFill>
                <a:latin typeface="Times New Roman"/>
                <a:ea typeface="宋体"/>
              </a:rPr>
              <a:t>中</a:t>
            </a:r>
            <a:r>
              <a:rPr lang="en-US" altLang="zh-CN" b="0" kern="0" noProof="0" dirty="0" smtClean="0">
                <a:solidFill>
                  <a:schemeClr val="tx1"/>
                </a:solidFill>
                <a:latin typeface="Times New Roman"/>
                <a:ea typeface="宋体"/>
              </a:rPr>
              <a:t>,</a:t>
            </a:r>
            <a:r>
              <a:rPr lang="zh-CN" altLang="en-US" b="0" u="sng" kern="0" noProof="0" dirty="0" smtClean="0">
                <a:solidFill>
                  <a:schemeClr val="tx1"/>
                </a:solidFill>
                <a:latin typeface="Times New Roman"/>
                <a:ea typeface="宋体"/>
              </a:rPr>
              <a:t>按</a:t>
            </a:r>
            <a:r>
              <a:rPr lang="zh-CN" altLang="en-US" b="0" u="sng" kern="0" noProof="0" dirty="0">
                <a:solidFill>
                  <a:schemeClr val="tx1"/>
                </a:solidFill>
                <a:latin typeface="Times New Roman"/>
                <a:ea typeface="宋体"/>
              </a:rPr>
              <a:t>页面</a:t>
            </a:r>
            <a:r>
              <a:rPr lang="zh-CN" altLang="en-US" b="0" u="sng" kern="0" dirty="0" smtClean="0">
                <a:solidFill>
                  <a:schemeClr val="tx1"/>
                </a:solidFill>
                <a:latin typeface="Times New Roman"/>
                <a:ea typeface="宋体"/>
              </a:rPr>
              <a:t>调</a:t>
            </a:r>
            <a:r>
              <a:rPr lang="zh-CN" altLang="en-US" b="0" u="sng" kern="0" dirty="0">
                <a:solidFill>
                  <a:schemeClr val="tx1"/>
                </a:solidFill>
                <a:latin typeface="Times New Roman"/>
                <a:ea typeface="宋体"/>
              </a:rPr>
              <a:t>入内存</a:t>
            </a:r>
            <a:r>
              <a:rPr lang="zh-CN" altLang="en-US" b="0" u="sng" kern="0" dirty="0" smtClean="0">
                <a:solidFill>
                  <a:schemeClr val="tx1"/>
                </a:solidFill>
                <a:latin typeface="Times New Roman"/>
                <a:ea typeface="宋体"/>
              </a:rPr>
              <a:t>的</a:t>
            </a:r>
            <a:r>
              <a:rPr lang="zh-CN" altLang="en-US" b="0" u="sng" kern="0" dirty="0" smtClean="0">
                <a:latin typeface="Times New Roman"/>
                <a:ea typeface="宋体"/>
              </a:rPr>
              <a:t>先</a:t>
            </a:r>
            <a:r>
              <a:rPr lang="zh-CN" altLang="en-US" b="0" u="sng" kern="0" dirty="0">
                <a:latin typeface="Times New Roman"/>
                <a:ea typeface="宋体"/>
              </a:rPr>
              <a:t>后次</a:t>
            </a:r>
            <a:r>
              <a:rPr lang="zh-CN" altLang="en-US" b="0" u="sng" kern="0" dirty="0" smtClean="0">
                <a:latin typeface="Times New Roman"/>
                <a:ea typeface="宋体"/>
              </a:rPr>
              <a:t>序</a:t>
            </a:r>
            <a:r>
              <a:rPr lang="zh-CN" altLang="en-US" b="0" u="sng" kern="0" dirty="0" smtClean="0">
                <a:solidFill>
                  <a:schemeClr val="tx1"/>
                </a:solidFill>
                <a:latin typeface="Times New Roman"/>
                <a:ea typeface="宋体"/>
              </a:rPr>
              <a:t>排成</a:t>
            </a:r>
            <a:r>
              <a:rPr kumimoji="0" lang="zh-CN" altLang="en-US" sz="2400" i="0" u="sng" strike="noStrike" kern="0" cap="none" spc="0" normalizeH="0" baseline="0" noProof="0" dirty="0">
                <a:ln>
                  <a:noFill/>
                </a:ln>
                <a:effectLst/>
                <a:uLnTx/>
                <a:uFillTx/>
                <a:latin typeface="Times New Roman"/>
                <a:ea typeface="宋体"/>
                <a:cs typeface="+mj-cs"/>
              </a:rPr>
              <a:t>一个队列</a:t>
            </a:r>
            <a:r>
              <a:rPr kumimoji="0" lang="zh-CN" altLang="en-US" sz="2400" i="0" u="none" strike="noStrike" kern="0" cap="none" spc="0" normalizeH="0" baseline="0" noProof="0" dirty="0" smtClean="0">
                <a:ln>
                  <a:noFill/>
                </a:ln>
                <a:effectLst/>
                <a:uLnTx/>
                <a:uFillTx/>
                <a:latin typeface="Times New Roman"/>
                <a:ea typeface="宋体"/>
                <a:cs typeface="+mj-cs"/>
              </a:rPr>
              <a:t>，</a:t>
            </a:r>
            <a:r>
              <a:rPr lang="zh-CN" altLang="en-US" b="0" kern="0" dirty="0" smtClean="0">
                <a:solidFill>
                  <a:schemeClr val="tx1"/>
                </a:solidFill>
                <a:latin typeface="Times New Roman"/>
                <a:ea typeface="宋体"/>
              </a:rPr>
              <a:t>总是</a:t>
            </a:r>
            <a:r>
              <a:rPr lang="zh-CN" altLang="en-US" b="0" u="sng" kern="0" dirty="0">
                <a:latin typeface="Times New Roman"/>
                <a:ea typeface="宋体"/>
              </a:rPr>
              <a:t>淘汰队首页面</a:t>
            </a:r>
            <a:r>
              <a:rPr lang="zh-CN" altLang="en-US" b="0" kern="0" dirty="0" smtClean="0">
                <a:solidFill>
                  <a:schemeClr val="tx1"/>
                </a:solidFill>
                <a:latin typeface="Times New Roman"/>
                <a:ea typeface="宋体"/>
              </a:rPr>
              <a:t>即可</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。问题：</a:t>
            </a:r>
            <a:r>
              <a:rPr kumimoji="0" lang="zh-CN" altLang="en-US" sz="2400" b="0" i="0" u="sng" strike="noStrike" kern="0" cap="none" spc="0" normalizeH="0" baseline="0" noProof="0" dirty="0" smtClean="0">
                <a:ln>
                  <a:noFill/>
                </a:ln>
                <a:solidFill>
                  <a:schemeClr val="tx1"/>
                </a:solidFill>
                <a:effectLst/>
                <a:uLnTx/>
                <a:uFillTx/>
                <a:latin typeface="Times New Roman"/>
                <a:ea typeface="宋体"/>
                <a:cs typeface="+mj-cs"/>
              </a:rPr>
              <a:t>该</a:t>
            </a:r>
            <a:r>
              <a:rPr kumimoji="0" lang="zh-CN" altLang="en-US" sz="2400" b="0" i="0" u="sng" strike="noStrike" kern="0" cap="none" spc="0" normalizeH="0" baseline="0" noProof="0" dirty="0">
                <a:ln>
                  <a:noFill/>
                </a:ln>
                <a:solidFill>
                  <a:schemeClr val="tx1"/>
                </a:solidFill>
                <a:effectLst/>
                <a:uLnTx/>
                <a:uFillTx/>
                <a:latin typeface="Times New Roman"/>
                <a:ea typeface="宋体"/>
                <a:cs typeface="+mj-cs"/>
              </a:rPr>
              <a:t>算法与进程实际运行的规律不相适应</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，因</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为进</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程</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中有</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些页面经常被访问，比如，含有全局变量、常用函数、例程等的页</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面，淘汰它们不合理。</a:t>
            </a:r>
            <a:r>
              <a:rPr kumimoji="0" lang="zh-CN" altLang="en-US" sz="2400" i="0" u="none" strike="noStrike" kern="0" cap="none" spc="0" normalizeH="0" baseline="0" noProof="0" dirty="0" smtClean="0">
                <a:ln>
                  <a:noFill/>
                </a:ln>
                <a:effectLst/>
                <a:uLnTx/>
                <a:uFillTx/>
                <a:latin typeface="Times New Roman"/>
                <a:ea typeface="宋体"/>
                <a:cs typeface="+mj-cs"/>
              </a:rPr>
              <a:t>算法不实用</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a:t>
            </a:r>
            <a:endParaRPr kumimoji="0" lang="zh-CN" altLang="en-US" sz="2400" b="0" i="0" u="none" strike="noStrike" kern="0" cap="none" spc="0" normalizeH="0" baseline="0" noProof="0" dirty="0">
              <a:ln>
                <a:noFill/>
              </a:ln>
              <a:solidFill>
                <a:schemeClr val="tx1"/>
              </a:solidFill>
              <a:effectLst/>
              <a:uLnTx/>
              <a:uFillTx/>
              <a:latin typeface="Times New Roman"/>
              <a:ea typeface="宋体"/>
              <a:cs typeface="+mj-cs"/>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4292627356"/>
              </p:ext>
            </p:extLst>
          </p:nvPr>
        </p:nvGraphicFramePr>
        <p:xfrm>
          <a:off x="620192" y="3573016"/>
          <a:ext cx="8064128" cy="2376860"/>
        </p:xfrm>
        <a:graphic>
          <a:graphicData uri="http://schemas.openxmlformats.org/presentationml/2006/ole">
            <mc:AlternateContent xmlns:mc="http://schemas.openxmlformats.org/markup-compatibility/2006">
              <mc:Choice xmlns:v="urn:schemas-microsoft-com:vml" Requires="v">
                <p:oleObj spid="_x0000_s41025" name="VISIO" r:id="rId3" imgW="4526280" imgH="1219200" progId="Visio.Drawing.11">
                  <p:embed/>
                </p:oleObj>
              </mc:Choice>
              <mc:Fallback>
                <p:oleObj name="VISIO" r:id="rId3" imgW="4526280" imgH="1219200" progId="Visio.Drawing.11">
                  <p:embed/>
                  <p:pic>
                    <p:nvPicPr>
                      <p:cNvPr id="0"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192" y="3573016"/>
                        <a:ext cx="8064128" cy="2376860"/>
                      </a:xfrm>
                      <a:prstGeom prst="rect">
                        <a:avLst/>
                      </a:prstGeom>
                      <a:blipFill>
                        <a:blip r:embed="rId5"/>
                        <a:tile tx="0" ty="0" sx="100000" sy="100000" flip="none" algn="tl"/>
                      </a:blipFill>
                      <a:ln>
                        <a:noFill/>
                      </a:ln>
                      <a:effectLst/>
                    </p:spPr>
                  </p:pic>
                </p:oleObj>
              </mc:Fallback>
            </mc:AlternateContent>
          </a:graphicData>
        </a:graphic>
      </p:graphicFrame>
      <p:sp>
        <p:nvSpPr>
          <p:cNvPr id="8" name="Rectangle 3"/>
          <p:cNvSpPr>
            <a:spLocks noGrp="1" noChangeArrowheads="1"/>
          </p:cNvSpPr>
          <p:nvPr/>
        </p:nvSpPr>
        <p:spPr bwMode="auto">
          <a:xfrm>
            <a:off x="1187624" y="5963444"/>
            <a:ext cx="6912768"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ctr" rtl="0" fontAlgn="base">
              <a:spcBef>
                <a:spcPct val="0"/>
              </a:spcBef>
              <a:spcAft>
                <a:spcPct val="0"/>
              </a:spcAft>
              <a:defRPr sz="2200">
                <a:solidFill>
                  <a:schemeClr val="tx1"/>
                </a:solidFill>
                <a:latin typeface="+mn-lt"/>
                <a:ea typeface="+mn-ea"/>
                <a:cs typeface="+mn-cs"/>
              </a:defRPr>
            </a:lvl1pPr>
            <a:lvl2pPr marL="742950" indent="-285750" algn="ctr" rtl="0" fontAlgn="base">
              <a:spcBef>
                <a:spcPct val="0"/>
              </a:spcBef>
              <a:spcAft>
                <a:spcPct val="0"/>
              </a:spcAft>
              <a:defRPr sz="2200">
                <a:solidFill>
                  <a:schemeClr val="tx1"/>
                </a:solidFill>
                <a:latin typeface="+mn-lt"/>
                <a:ea typeface="+mn-ea"/>
              </a:defRPr>
            </a:lvl2pPr>
            <a:lvl3pPr marL="1143000" indent="-228600" algn="ctr" rtl="0" fontAlgn="base">
              <a:spcBef>
                <a:spcPct val="0"/>
              </a:spcBef>
              <a:spcAft>
                <a:spcPct val="0"/>
              </a:spcAft>
              <a:defRPr sz="2200">
                <a:solidFill>
                  <a:schemeClr val="tx1"/>
                </a:solidFill>
                <a:latin typeface="+mn-lt"/>
                <a:ea typeface="+mn-ea"/>
              </a:defRPr>
            </a:lvl3pPr>
            <a:lvl4pPr marL="1600200" indent="-228600" algn="ctr" rtl="0" fontAlgn="base">
              <a:spcBef>
                <a:spcPct val="0"/>
              </a:spcBef>
              <a:spcAft>
                <a:spcPct val="0"/>
              </a:spcAft>
              <a:defRPr sz="2200">
                <a:solidFill>
                  <a:schemeClr val="tx1"/>
                </a:solidFill>
                <a:latin typeface="+mn-lt"/>
                <a:ea typeface="+mn-ea"/>
              </a:defRPr>
            </a:lvl4pPr>
            <a:lvl5pPr marL="2057400" indent="-228600" algn="ctr" rtl="0" fontAlgn="base">
              <a:spcBef>
                <a:spcPct val="0"/>
              </a:spcBef>
              <a:spcAft>
                <a:spcPct val="0"/>
              </a:spcAft>
              <a:defRPr sz="2200">
                <a:solidFill>
                  <a:schemeClr val="tx1"/>
                </a:solidFill>
                <a:latin typeface="+mn-lt"/>
                <a:ea typeface="+mn-ea"/>
              </a:defRPr>
            </a:lvl5pPr>
            <a:lvl6pPr marL="2514600" indent="-228600" algn="ctr" rtl="0" fontAlgn="base">
              <a:spcBef>
                <a:spcPct val="0"/>
              </a:spcBef>
              <a:spcAft>
                <a:spcPct val="0"/>
              </a:spcAft>
              <a:defRPr sz="2200">
                <a:solidFill>
                  <a:schemeClr val="tx1"/>
                </a:solidFill>
                <a:latin typeface="+mn-lt"/>
                <a:ea typeface="+mn-ea"/>
              </a:defRPr>
            </a:lvl6pPr>
            <a:lvl7pPr marL="2971800" indent="-228600" algn="ctr" rtl="0" fontAlgn="base">
              <a:spcBef>
                <a:spcPct val="0"/>
              </a:spcBef>
              <a:spcAft>
                <a:spcPct val="0"/>
              </a:spcAft>
              <a:defRPr sz="2200">
                <a:solidFill>
                  <a:schemeClr val="tx1"/>
                </a:solidFill>
                <a:latin typeface="+mn-lt"/>
                <a:ea typeface="+mn-ea"/>
              </a:defRPr>
            </a:lvl7pPr>
            <a:lvl8pPr marL="3429000" indent="-228600" algn="ctr" rtl="0" fontAlgn="base">
              <a:spcBef>
                <a:spcPct val="0"/>
              </a:spcBef>
              <a:spcAft>
                <a:spcPct val="0"/>
              </a:spcAft>
              <a:defRPr sz="2200">
                <a:solidFill>
                  <a:schemeClr val="tx1"/>
                </a:solidFill>
                <a:latin typeface="+mn-lt"/>
                <a:ea typeface="+mn-ea"/>
              </a:defRPr>
            </a:lvl8pPr>
            <a:lvl9pPr marL="3886200" indent="-228600" algn="ctr" rtl="0" fontAlgn="base">
              <a:spcBef>
                <a:spcPct val="0"/>
              </a:spcBef>
              <a:spcAft>
                <a:spcPct val="0"/>
              </a:spcAft>
              <a:defRPr sz="2200">
                <a:solidFill>
                  <a:schemeClr val="tx1"/>
                </a:solidFill>
                <a:latin typeface="+mn-lt"/>
                <a:ea typeface="+mn-ea"/>
              </a:defRPr>
            </a:lvl9pPr>
          </a:lstStyle>
          <a:p>
            <a:r>
              <a:rPr lang="zh-CN" altLang="en-US" dirty="0"/>
              <a:t>图</a:t>
            </a:r>
            <a:r>
              <a:rPr lang="en-US" altLang="zh-CN" dirty="0"/>
              <a:t>5-4  </a:t>
            </a:r>
            <a:r>
              <a:rPr lang="zh-CN" altLang="en-US" dirty="0"/>
              <a:t>利用</a:t>
            </a:r>
            <a:r>
              <a:rPr lang="en-US" altLang="zh-CN" dirty="0"/>
              <a:t>FIFO</a:t>
            </a:r>
            <a:r>
              <a:rPr lang="zh-CN" altLang="en-US" dirty="0"/>
              <a:t>置换算法时的置换图</a:t>
            </a:r>
          </a:p>
        </p:txBody>
      </p:sp>
    </p:spTree>
    <p:extLst>
      <p:ext uri="{BB962C8B-B14F-4D97-AF65-F5344CB8AC3E}">
        <p14:creationId xmlns:p14="http://schemas.microsoft.com/office/powerpoint/2010/main" val="1844516866"/>
      </p:ext>
    </p:extLst>
  </p:cSld>
  <p:clrMapOvr>
    <a:masterClrMapping/>
  </p:clrMapOvr>
  <p:transition>
    <p:pull dir="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a:xfrm>
            <a:off x="301625" y="228600"/>
            <a:ext cx="8540750" cy="342900"/>
          </a:xfrm>
        </p:spPr>
        <p:txBody>
          <a:bodyPr/>
          <a:lstStyle/>
          <a:p>
            <a:pPr algn="l"/>
            <a:r>
              <a:rPr lang="en-US" altLang="zh-CN" sz="2800" b="0" dirty="0" smtClean="0">
                <a:latin typeface="黑体" pitchFamily="2" charset="-122"/>
                <a:ea typeface="黑体" pitchFamily="2" charset="-122"/>
              </a:rPr>
              <a:t> </a:t>
            </a:r>
            <a:r>
              <a:rPr lang="en-US" altLang="zh-CN" sz="2800" b="0" dirty="0">
                <a:latin typeface="黑体" pitchFamily="2" charset="-122"/>
                <a:ea typeface="黑体" pitchFamily="2" charset="-122"/>
              </a:rPr>
              <a:t>5.3.2  </a:t>
            </a:r>
            <a:r>
              <a:rPr lang="zh-CN" altLang="en-US" sz="2800" b="0" dirty="0">
                <a:solidFill>
                  <a:schemeClr val="tx2"/>
                </a:solidFill>
                <a:latin typeface="黑体" pitchFamily="2" charset="-122"/>
                <a:ea typeface="黑体" pitchFamily="2" charset="-122"/>
              </a:rPr>
              <a:t>最</a:t>
            </a:r>
            <a:r>
              <a:rPr lang="zh-CN" altLang="en-US" sz="2800" b="0" dirty="0" smtClean="0">
                <a:solidFill>
                  <a:schemeClr val="tx2"/>
                </a:solidFill>
                <a:latin typeface="黑体" pitchFamily="2" charset="-122"/>
                <a:ea typeface="黑体" pitchFamily="2" charset="-122"/>
              </a:rPr>
              <a:t>近</a:t>
            </a:r>
            <a:r>
              <a:rPr lang="en-US" altLang="zh-CN" sz="2800" b="0" dirty="0" smtClean="0">
                <a:latin typeface="黑体" pitchFamily="2" charset="-122"/>
                <a:ea typeface="黑体" pitchFamily="2" charset="-122"/>
              </a:rPr>
              <a:t>(</a:t>
            </a:r>
            <a:r>
              <a:rPr lang="zh-CN" altLang="en-US" sz="2800" b="0" u="sng" dirty="0" smtClean="0">
                <a:latin typeface="黑体" pitchFamily="2" charset="-122"/>
                <a:ea typeface="黑体" pitchFamily="2" charset="-122"/>
              </a:rPr>
              <a:t>最</a:t>
            </a:r>
            <a:r>
              <a:rPr lang="zh-CN" altLang="en-US" sz="2800" b="0" u="sng" dirty="0">
                <a:latin typeface="黑体" pitchFamily="2" charset="-122"/>
                <a:ea typeface="黑体" pitchFamily="2" charset="-122"/>
              </a:rPr>
              <a:t>久未使用</a:t>
            </a:r>
            <a:r>
              <a:rPr lang="zh-CN" altLang="en-US" sz="2800" b="0" dirty="0" smtClean="0">
                <a:latin typeface="黑体" pitchFamily="2" charset="-122"/>
                <a:ea typeface="黑体" pitchFamily="2" charset="-122"/>
              </a:rPr>
              <a:t>和</a:t>
            </a:r>
            <a:r>
              <a:rPr lang="en-US" altLang="zh-CN" sz="2800" b="0" dirty="0" smtClean="0">
                <a:latin typeface="黑体" pitchFamily="2" charset="-122"/>
                <a:ea typeface="黑体" pitchFamily="2" charset="-122"/>
              </a:rPr>
              <a:t>)</a:t>
            </a:r>
            <a:r>
              <a:rPr lang="zh-CN" altLang="en-US" sz="2800" b="0" dirty="0" smtClean="0">
                <a:solidFill>
                  <a:schemeClr val="tx2"/>
                </a:solidFill>
                <a:latin typeface="黑体" pitchFamily="2" charset="-122"/>
                <a:ea typeface="黑体" pitchFamily="2" charset="-122"/>
              </a:rPr>
              <a:t>最</a:t>
            </a:r>
            <a:r>
              <a:rPr lang="zh-CN" altLang="en-US" sz="2800" b="0" dirty="0">
                <a:solidFill>
                  <a:schemeClr val="tx2"/>
                </a:solidFill>
                <a:latin typeface="黑体" pitchFamily="2" charset="-122"/>
                <a:ea typeface="黑体" pitchFamily="2" charset="-122"/>
              </a:rPr>
              <a:t>少使用</a:t>
            </a:r>
            <a:r>
              <a:rPr lang="zh-CN" altLang="en-US" sz="2800" b="0" dirty="0">
                <a:latin typeface="黑体" pitchFamily="2" charset="-122"/>
                <a:ea typeface="黑体" pitchFamily="2" charset="-122"/>
              </a:rPr>
              <a:t>置换算</a:t>
            </a:r>
            <a:r>
              <a:rPr lang="zh-CN" altLang="en-US" sz="2800" b="0" dirty="0" smtClean="0">
                <a:latin typeface="黑体" pitchFamily="2" charset="-122"/>
                <a:ea typeface="黑体" pitchFamily="2" charset="-122"/>
              </a:rPr>
              <a:t>法</a:t>
            </a:r>
            <a:endParaRPr lang="zh-CN" altLang="en-US" dirty="0" smtClean="0"/>
          </a:p>
        </p:txBody>
      </p:sp>
      <p:sp>
        <p:nvSpPr>
          <p:cNvPr id="2" name="日期占位符 1"/>
          <p:cNvSpPr>
            <a:spLocks noGrp="1"/>
          </p:cNvSpPr>
          <p:nvPr>
            <p:ph type="dt" sz="half" idx="10"/>
          </p:nvPr>
        </p:nvSpPr>
        <p:spPr/>
        <p:txBody>
          <a:bodyPr/>
          <a:lstStyle/>
          <a:p>
            <a:pPr>
              <a:defRPr/>
            </a:pPr>
            <a:fld id="{966EB8C9-BC96-4893-A3CB-D5914632B588}" type="datetime8">
              <a:rPr lang="zh-CN" altLang="en-US" smtClean="0"/>
              <a:t>2022年4月27日8时50分</a:t>
            </a:fld>
            <a:endParaRPr lang="en-US" altLang="zh-CN" dirty="0"/>
          </a:p>
        </p:txBody>
      </p:sp>
      <p:sp>
        <p:nvSpPr>
          <p:cNvPr id="7" name="页脚占位符 6"/>
          <p:cNvSpPr>
            <a:spLocks noGrp="1"/>
          </p:cNvSpPr>
          <p:nvPr>
            <p:ph type="ftr" sz="quarter" idx="11"/>
          </p:nvPr>
        </p:nvSpPr>
        <p:spPr/>
        <p:txBody>
          <a:bodyPr/>
          <a:lstStyle/>
          <a:p>
            <a:pPr>
              <a:defRPr/>
            </a:pPr>
            <a:r>
              <a:rPr lang="zh-CN" altLang="en-US" smtClean="0"/>
              <a:t>郝振明</a:t>
            </a:r>
            <a:endParaRPr lang="en-US" altLang="zh-CN" dirty="0"/>
          </a:p>
        </p:txBody>
      </p:sp>
      <p:sp>
        <p:nvSpPr>
          <p:cNvPr id="6" name="Rectangle 2"/>
          <p:cNvSpPr>
            <a:spLocks noGrp="1" noChangeArrowheads="1"/>
          </p:cNvSpPr>
          <p:nvPr/>
        </p:nvSpPr>
        <p:spPr bwMode="auto">
          <a:xfrm>
            <a:off x="468313" y="656431"/>
            <a:ext cx="8207375" cy="554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lnSpc>
                <a:spcPct val="130000"/>
              </a:lnSpc>
              <a:spcBef>
                <a:spcPct val="0"/>
              </a:spcBef>
              <a:spcAft>
                <a:spcPct val="0"/>
              </a:spcAft>
              <a:defRPr sz="2400">
                <a:solidFill>
                  <a:schemeClr val="tx2"/>
                </a:solidFill>
                <a:latin typeface="+mj-lt"/>
                <a:ea typeface="+mj-ea"/>
                <a:cs typeface="+mj-cs"/>
              </a:defRPr>
            </a:lvl1pPr>
            <a:lvl2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2pPr>
            <a:lvl3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3pPr>
            <a:lvl4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4pPr>
            <a:lvl5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9pPr>
          </a:lstStyle>
          <a:p>
            <a:pPr marL="0" marR="0" lvl="0" indent="0" algn="l" defTabSz="914400" rtl="0" eaLnBrk="1" fontAlgn="base" latinLnBrk="0" hangingPunct="1">
              <a:lnSpc>
                <a:spcPct val="120000"/>
              </a:lnSpc>
              <a:spcBef>
                <a:spcPct val="0"/>
              </a:spcBef>
              <a:spcAft>
                <a:spcPct val="0"/>
              </a:spcAft>
              <a:buClrTx/>
              <a:buSzTx/>
              <a:buFontTx/>
              <a:buNone/>
              <a:tabLst/>
              <a:defRPr/>
            </a:pPr>
            <a:r>
              <a:rPr kumimoji="0" lang="zh-CN" altLang="en-US" sz="2400" b="0" i="0" u="none" strike="noStrike" kern="0" cap="none" spc="0" normalizeH="0" baseline="0" noProof="0" dirty="0">
                <a:ln>
                  <a:noFill/>
                </a:ln>
                <a:solidFill>
                  <a:schemeClr val="tx1"/>
                </a:solidFill>
                <a:effectLst/>
                <a:uLnTx/>
                <a:uFillTx/>
                <a:latin typeface="黑体" pitchFamily="2" charset="-122"/>
                <a:ea typeface="黑体" pitchFamily="2" charset="-122"/>
                <a:cs typeface="+mj-cs"/>
              </a:rPr>
              <a:t>　　</a:t>
            </a:r>
            <a:r>
              <a:rPr kumimoji="0" lang="en-US" altLang="zh-CN" sz="2400" b="0" i="0" u="none" strike="noStrike" kern="0" cap="none" spc="0" normalizeH="0" baseline="0" noProof="0" dirty="0">
                <a:ln>
                  <a:noFill/>
                </a:ln>
                <a:solidFill>
                  <a:schemeClr val="tx1"/>
                </a:solidFill>
                <a:effectLst/>
                <a:uLnTx/>
                <a:uFillTx/>
                <a:latin typeface="黑体" pitchFamily="2" charset="-122"/>
                <a:ea typeface="黑体" pitchFamily="2" charset="-122"/>
                <a:cs typeface="+mj-cs"/>
              </a:rPr>
              <a:t>1.  LRU(Least Recently Used)</a:t>
            </a:r>
            <a:r>
              <a:rPr kumimoji="0" lang="zh-CN" altLang="en-US" sz="2400" b="0" i="0" u="none" strike="noStrike" kern="0" cap="none" spc="0" normalizeH="0" baseline="0" noProof="0" dirty="0">
                <a:ln>
                  <a:noFill/>
                </a:ln>
                <a:solidFill>
                  <a:schemeClr val="tx1"/>
                </a:solidFill>
                <a:effectLst/>
                <a:uLnTx/>
                <a:uFillTx/>
                <a:latin typeface="黑体" pitchFamily="2" charset="-122"/>
                <a:ea typeface="黑体" pitchFamily="2" charset="-122"/>
                <a:cs typeface="+mj-cs"/>
              </a:rPr>
              <a:t>置换算法的描述</a:t>
            </a:r>
            <a:br>
              <a:rPr kumimoji="0" lang="zh-CN" altLang="en-US" sz="2400" b="0" i="0" u="none" strike="noStrike" kern="0" cap="none" spc="0" normalizeH="0" baseline="0" noProof="0" dirty="0">
                <a:ln>
                  <a:noFill/>
                </a:ln>
                <a:solidFill>
                  <a:schemeClr val="tx1"/>
                </a:solidFill>
                <a:effectLst/>
                <a:uLnTx/>
                <a:uFillTx/>
                <a:latin typeface="黑体" pitchFamily="2" charset="-122"/>
                <a:ea typeface="黑体" pitchFamily="2" charset="-122"/>
                <a:cs typeface="+mj-cs"/>
              </a:rPr>
            </a:b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　　</a:t>
            </a:r>
            <a:r>
              <a:rPr kumimoji="0" lang="en-US" altLang="zh-CN" sz="2400" b="0" i="0" u="none" strike="noStrike" kern="0" cap="none" spc="0" normalizeH="0" baseline="0" noProof="0" dirty="0">
                <a:ln>
                  <a:noFill/>
                </a:ln>
                <a:solidFill>
                  <a:schemeClr val="tx1"/>
                </a:solidFill>
                <a:effectLst/>
                <a:uLnTx/>
                <a:uFillTx/>
                <a:latin typeface="Times New Roman"/>
                <a:ea typeface="宋体"/>
                <a:cs typeface="+mj-cs"/>
              </a:rPr>
              <a:t>FIFO</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置换算法的性能之所以较差，是因为它所依据的条件是各个页面调入内存</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的先后次序，而这种次序并</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不能反映页面的使用情况。最近最久未使用</a:t>
            </a:r>
            <a:r>
              <a:rPr kumimoji="0" lang="en-US" altLang="zh-CN" sz="2400" b="0" i="0" u="none" strike="noStrike" kern="0" cap="none" spc="0" normalizeH="0" baseline="0" noProof="0" dirty="0">
                <a:ln>
                  <a:noFill/>
                </a:ln>
                <a:solidFill>
                  <a:schemeClr val="tx1"/>
                </a:solidFill>
                <a:effectLst/>
                <a:uLnTx/>
                <a:uFillTx/>
                <a:latin typeface="Times New Roman"/>
                <a:ea typeface="宋体"/>
                <a:cs typeface="+mj-cs"/>
              </a:rPr>
              <a:t>(LRU)</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的页面置换算法是根据</a:t>
            </a:r>
            <a:r>
              <a:rPr kumimoji="0" lang="zh-CN" altLang="en-US" sz="2400" b="0" i="0" u="sng" strike="noStrike" kern="0" cap="none" spc="0" normalizeH="0" baseline="0" noProof="0" dirty="0">
                <a:ln>
                  <a:noFill/>
                </a:ln>
                <a:solidFill>
                  <a:schemeClr val="tx1"/>
                </a:solidFill>
                <a:effectLst/>
                <a:uLnTx/>
                <a:uFillTx/>
                <a:latin typeface="Times New Roman"/>
                <a:ea typeface="宋体"/>
                <a:cs typeface="+mj-cs"/>
              </a:rPr>
              <a:t>页面调入内存后的</a:t>
            </a:r>
            <a:r>
              <a:rPr kumimoji="0" lang="zh-CN" altLang="en-US" sz="2400" b="0" i="0" u="sng" strike="noStrike" kern="0" cap="none" spc="0" normalizeH="0" baseline="0" noProof="0" dirty="0">
                <a:ln>
                  <a:noFill/>
                </a:ln>
                <a:effectLst/>
                <a:uLnTx/>
                <a:uFillTx/>
                <a:latin typeface="Times New Roman"/>
                <a:ea typeface="宋体"/>
                <a:cs typeface="+mj-cs"/>
              </a:rPr>
              <a:t>使用情况</a:t>
            </a:r>
            <a:r>
              <a:rPr kumimoji="0" lang="zh-CN" altLang="en-US" sz="2400" b="0" i="0" u="sng" strike="noStrike" kern="0" cap="none" spc="0" normalizeH="0" baseline="0" noProof="0" dirty="0">
                <a:ln>
                  <a:noFill/>
                </a:ln>
                <a:solidFill>
                  <a:schemeClr val="tx1"/>
                </a:solidFill>
                <a:effectLst/>
                <a:uLnTx/>
                <a:uFillTx/>
                <a:latin typeface="Times New Roman"/>
                <a:ea typeface="宋体"/>
                <a:cs typeface="+mj-cs"/>
              </a:rPr>
              <a:t>做出决策的</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a:t>
            </a:r>
            <a:endPar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endParaRPr>
          </a:p>
          <a:p>
            <a:pPr lvl="0" eaLnBrk="1" hangingPunct="1">
              <a:lnSpc>
                <a:spcPct val="120000"/>
              </a:lnSpc>
            </a:pPr>
            <a:r>
              <a:rPr lang="en-US" altLang="zh-CN" b="0" kern="0" dirty="0">
                <a:solidFill>
                  <a:schemeClr val="tx1"/>
                </a:solidFill>
                <a:latin typeface="Times New Roman"/>
                <a:ea typeface="宋体"/>
              </a:rPr>
              <a:t> </a:t>
            </a:r>
            <a:r>
              <a:rPr lang="en-US" altLang="zh-CN" b="0" kern="0" dirty="0" smtClean="0">
                <a:solidFill>
                  <a:schemeClr val="tx1"/>
                </a:solidFill>
                <a:latin typeface="Times New Roman"/>
                <a:ea typeface="宋体"/>
              </a:rPr>
              <a:t>      </a:t>
            </a:r>
            <a:r>
              <a:rPr lang="zh-CN" altLang="en-US" b="0" kern="0" dirty="0" smtClean="0">
                <a:solidFill>
                  <a:schemeClr val="tx1"/>
                </a:solidFill>
                <a:latin typeface="Times New Roman"/>
                <a:ea typeface="宋体"/>
              </a:rPr>
              <a:t>思想：</a:t>
            </a:r>
            <a:r>
              <a:rPr lang="zh-CN" altLang="en-US" b="0" kern="0" dirty="0" smtClean="0">
                <a:latin typeface="Times New Roman"/>
                <a:ea typeface="宋体"/>
              </a:rPr>
              <a:t>最近的过去 </a:t>
            </a:r>
            <a:r>
              <a:rPr lang="zh-CN" altLang="en-US" sz="2800" kern="0" dirty="0" smtClean="0">
                <a:solidFill>
                  <a:srgbClr val="FF9933"/>
                </a:solidFill>
                <a:latin typeface="Times New Roman"/>
                <a:ea typeface="宋体"/>
              </a:rPr>
              <a:t>≈</a:t>
            </a:r>
            <a:r>
              <a:rPr lang="zh-CN" altLang="en-US" sz="2800" kern="0" dirty="0" smtClean="0">
                <a:latin typeface="Times New Roman"/>
                <a:ea typeface="宋体"/>
              </a:rPr>
              <a:t> </a:t>
            </a:r>
            <a:r>
              <a:rPr lang="zh-CN" altLang="en-US" b="0" kern="0" dirty="0" smtClean="0">
                <a:latin typeface="Times New Roman"/>
              </a:rPr>
              <a:t>最</a:t>
            </a:r>
            <a:r>
              <a:rPr lang="zh-CN" altLang="en-US" b="0" kern="0" dirty="0">
                <a:latin typeface="Times New Roman"/>
              </a:rPr>
              <a:t>近</a:t>
            </a:r>
            <a:r>
              <a:rPr lang="zh-CN" altLang="en-US" b="0" kern="0" dirty="0" smtClean="0">
                <a:latin typeface="Times New Roman"/>
              </a:rPr>
              <a:t>的将来</a:t>
            </a:r>
            <a:endParaRPr kumimoji="0" lang="zh-CN" altLang="en-US" sz="2400" b="0" i="0" u="none" strike="noStrike" kern="0" cap="none" spc="0" normalizeH="0" baseline="0" noProof="0" dirty="0">
              <a:ln>
                <a:noFill/>
              </a:ln>
              <a:effectLst/>
              <a:uLnTx/>
              <a:uFillTx/>
              <a:latin typeface="Times New Roman"/>
              <a:ea typeface="宋体"/>
            </a:endParaRPr>
          </a:p>
        </p:txBody>
      </p:sp>
      <p:sp>
        <p:nvSpPr>
          <p:cNvPr id="9" name="Rectangle 3"/>
          <p:cNvSpPr>
            <a:spLocks noGrp="1" noChangeArrowheads="1"/>
          </p:cNvSpPr>
          <p:nvPr/>
        </p:nvSpPr>
        <p:spPr bwMode="auto">
          <a:xfrm>
            <a:off x="0" y="5945188"/>
            <a:ext cx="91440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ctr" rtl="0" fontAlgn="base">
              <a:spcBef>
                <a:spcPct val="0"/>
              </a:spcBef>
              <a:spcAft>
                <a:spcPct val="0"/>
              </a:spcAft>
              <a:defRPr sz="2200">
                <a:solidFill>
                  <a:schemeClr val="tx1"/>
                </a:solidFill>
                <a:latin typeface="+mn-lt"/>
                <a:ea typeface="+mn-ea"/>
                <a:cs typeface="+mn-cs"/>
              </a:defRPr>
            </a:lvl1pPr>
            <a:lvl2pPr marL="742950" indent="-285750" algn="ctr" rtl="0" fontAlgn="base">
              <a:spcBef>
                <a:spcPct val="0"/>
              </a:spcBef>
              <a:spcAft>
                <a:spcPct val="0"/>
              </a:spcAft>
              <a:defRPr sz="2200">
                <a:solidFill>
                  <a:schemeClr val="tx1"/>
                </a:solidFill>
                <a:latin typeface="+mn-lt"/>
                <a:ea typeface="+mn-ea"/>
              </a:defRPr>
            </a:lvl2pPr>
            <a:lvl3pPr marL="1143000" indent="-228600" algn="ctr" rtl="0" fontAlgn="base">
              <a:spcBef>
                <a:spcPct val="0"/>
              </a:spcBef>
              <a:spcAft>
                <a:spcPct val="0"/>
              </a:spcAft>
              <a:defRPr sz="2200">
                <a:solidFill>
                  <a:schemeClr val="tx1"/>
                </a:solidFill>
                <a:latin typeface="+mn-lt"/>
                <a:ea typeface="+mn-ea"/>
              </a:defRPr>
            </a:lvl3pPr>
            <a:lvl4pPr marL="1600200" indent="-228600" algn="ctr" rtl="0" fontAlgn="base">
              <a:spcBef>
                <a:spcPct val="0"/>
              </a:spcBef>
              <a:spcAft>
                <a:spcPct val="0"/>
              </a:spcAft>
              <a:defRPr sz="2200">
                <a:solidFill>
                  <a:schemeClr val="tx1"/>
                </a:solidFill>
                <a:latin typeface="+mn-lt"/>
                <a:ea typeface="+mn-ea"/>
              </a:defRPr>
            </a:lvl4pPr>
            <a:lvl5pPr marL="2057400" indent="-228600" algn="ctr" rtl="0" fontAlgn="base">
              <a:spcBef>
                <a:spcPct val="0"/>
              </a:spcBef>
              <a:spcAft>
                <a:spcPct val="0"/>
              </a:spcAft>
              <a:defRPr sz="2200">
                <a:solidFill>
                  <a:schemeClr val="tx1"/>
                </a:solidFill>
                <a:latin typeface="+mn-lt"/>
                <a:ea typeface="+mn-ea"/>
              </a:defRPr>
            </a:lvl5pPr>
            <a:lvl6pPr marL="2514600" indent="-228600" algn="ctr" rtl="0" fontAlgn="base">
              <a:spcBef>
                <a:spcPct val="0"/>
              </a:spcBef>
              <a:spcAft>
                <a:spcPct val="0"/>
              </a:spcAft>
              <a:defRPr sz="2200">
                <a:solidFill>
                  <a:schemeClr val="tx1"/>
                </a:solidFill>
                <a:latin typeface="+mn-lt"/>
                <a:ea typeface="+mn-ea"/>
              </a:defRPr>
            </a:lvl6pPr>
            <a:lvl7pPr marL="2971800" indent="-228600" algn="ctr" rtl="0" fontAlgn="base">
              <a:spcBef>
                <a:spcPct val="0"/>
              </a:spcBef>
              <a:spcAft>
                <a:spcPct val="0"/>
              </a:spcAft>
              <a:defRPr sz="2200">
                <a:solidFill>
                  <a:schemeClr val="tx1"/>
                </a:solidFill>
                <a:latin typeface="+mn-lt"/>
                <a:ea typeface="+mn-ea"/>
              </a:defRPr>
            </a:lvl7pPr>
            <a:lvl8pPr marL="3429000" indent="-228600" algn="ctr" rtl="0" fontAlgn="base">
              <a:spcBef>
                <a:spcPct val="0"/>
              </a:spcBef>
              <a:spcAft>
                <a:spcPct val="0"/>
              </a:spcAft>
              <a:defRPr sz="2200">
                <a:solidFill>
                  <a:schemeClr val="tx1"/>
                </a:solidFill>
                <a:latin typeface="+mn-lt"/>
                <a:ea typeface="+mn-ea"/>
              </a:defRPr>
            </a:lvl8pPr>
            <a:lvl9pPr marL="3886200" indent="-228600" algn="ctr" rtl="0" fontAlgn="base">
              <a:spcBef>
                <a:spcPct val="0"/>
              </a:spcBef>
              <a:spcAft>
                <a:spcPct val="0"/>
              </a:spcAft>
              <a:defRPr sz="2200">
                <a:solidFill>
                  <a:schemeClr val="tx1"/>
                </a:solidFill>
                <a:latin typeface="+mn-lt"/>
                <a:ea typeface="+mn-ea"/>
              </a:defRPr>
            </a:lvl9pPr>
          </a:lstStyle>
          <a:p>
            <a:r>
              <a:rPr lang="zh-CN" altLang="en-US" dirty="0"/>
              <a:t>图</a:t>
            </a:r>
            <a:r>
              <a:rPr lang="en-US" altLang="zh-CN" dirty="0"/>
              <a:t>5-5</a:t>
            </a:r>
            <a:r>
              <a:rPr lang="zh-CN" altLang="en-US" dirty="0"/>
              <a:t>　</a:t>
            </a:r>
            <a:r>
              <a:rPr lang="en-US" altLang="zh-CN" dirty="0"/>
              <a:t>LRU</a:t>
            </a:r>
            <a:r>
              <a:rPr lang="zh-CN" altLang="en-US" dirty="0"/>
              <a:t>页面置换算法</a:t>
            </a:r>
          </a:p>
        </p:txBody>
      </p:sp>
      <p:graphicFrame>
        <p:nvGraphicFramePr>
          <p:cNvPr id="3" name="对象 2"/>
          <p:cNvGraphicFramePr>
            <a:graphicFrameLocks noChangeAspect="1"/>
          </p:cNvGraphicFramePr>
          <p:nvPr>
            <p:extLst>
              <p:ext uri="{D42A27DB-BD31-4B8C-83A1-F6EECF244321}">
                <p14:modId xmlns:p14="http://schemas.microsoft.com/office/powerpoint/2010/main" val="1426470615"/>
              </p:ext>
            </p:extLst>
          </p:nvPr>
        </p:nvGraphicFramePr>
        <p:xfrm>
          <a:off x="287524" y="3344961"/>
          <a:ext cx="8568952" cy="2532311"/>
        </p:xfrm>
        <a:graphic>
          <a:graphicData uri="http://schemas.openxmlformats.org/presentationml/2006/ole">
            <mc:AlternateContent xmlns:mc="http://schemas.openxmlformats.org/markup-compatibility/2006">
              <mc:Choice xmlns:v="urn:schemas-microsoft-com:vml" Requires="v">
                <p:oleObj spid="_x0000_s42046" name="VISIO" r:id="rId3" imgW="4312920" imgH="1219200" progId="Visio.Drawing.11">
                  <p:embed/>
                </p:oleObj>
              </mc:Choice>
              <mc:Fallback>
                <p:oleObj name="VISIO" r:id="rId3" imgW="4312920" imgH="1219200" progId="Visio.Drawing.11">
                  <p:embed/>
                  <p:pic>
                    <p:nvPicPr>
                      <p:cNvPr id="0"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524" y="3344961"/>
                        <a:ext cx="8568952" cy="2532311"/>
                      </a:xfrm>
                      <a:prstGeom prst="rect">
                        <a:avLst/>
                      </a:prstGeom>
                      <a:blipFill>
                        <a:blip r:embed="rId5"/>
                        <a:tile tx="0" ty="0" sx="100000" sy="100000" flip="none" algn="tl"/>
                      </a:blipFill>
                      <a:ln>
                        <a:noFill/>
                      </a:ln>
                      <a:effectLst/>
                    </p:spPr>
                  </p:pic>
                </p:oleObj>
              </mc:Fallback>
            </mc:AlternateContent>
          </a:graphicData>
        </a:graphic>
      </p:graphicFrame>
      <p:cxnSp>
        <p:nvCxnSpPr>
          <p:cNvPr id="10" name="直接连接符 9"/>
          <p:cNvCxnSpPr/>
          <p:nvPr/>
        </p:nvCxnSpPr>
        <p:spPr bwMode="auto">
          <a:xfrm>
            <a:off x="899592" y="3933056"/>
            <a:ext cx="936104" cy="0"/>
          </a:xfrm>
          <a:prstGeom prst="line">
            <a:avLst/>
          </a:prstGeom>
          <a:solidFill>
            <a:schemeClr val="accent1"/>
          </a:solidFill>
          <a:ln w="19050" cap="flat" cmpd="sng" algn="ctr">
            <a:solidFill>
              <a:srgbClr val="FF6600"/>
            </a:solidFill>
            <a:prstDash val="solid"/>
            <a:miter lim="800000"/>
            <a:headEnd type="none" w="med" len="med"/>
            <a:tailEnd type="none" w="med" len="med"/>
          </a:ln>
          <a:effectLst/>
        </p:spPr>
      </p:cxnSp>
      <p:cxnSp>
        <p:nvCxnSpPr>
          <p:cNvPr id="13" name="直接连接符 12"/>
          <p:cNvCxnSpPr/>
          <p:nvPr/>
        </p:nvCxnSpPr>
        <p:spPr bwMode="auto">
          <a:xfrm>
            <a:off x="1691680" y="3979912"/>
            <a:ext cx="936104" cy="0"/>
          </a:xfrm>
          <a:prstGeom prst="line">
            <a:avLst/>
          </a:prstGeom>
          <a:solidFill>
            <a:schemeClr val="accent1"/>
          </a:solidFill>
          <a:ln w="19050" cap="flat" cmpd="sng" algn="ctr">
            <a:solidFill>
              <a:schemeClr val="accent2">
                <a:lumMod val="75000"/>
              </a:schemeClr>
            </a:solidFill>
            <a:prstDash val="solid"/>
            <a:miter lim="800000"/>
            <a:headEnd type="none" w="med" len="med"/>
            <a:tailEnd type="none" w="med" len="med"/>
          </a:ln>
          <a:effectLst/>
        </p:spPr>
      </p:cxnSp>
      <p:cxnSp>
        <p:nvCxnSpPr>
          <p:cNvPr id="14" name="直接连接符 13"/>
          <p:cNvCxnSpPr/>
          <p:nvPr/>
        </p:nvCxnSpPr>
        <p:spPr bwMode="auto">
          <a:xfrm>
            <a:off x="2627784" y="4077072"/>
            <a:ext cx="936104" cy="0"/>
          </a:xfrm>
          <a:prstGeom prst="line">
            <a:avLst/>
          </a:prstGeom>
          <a:solidFill>
            <a:schemeClr val="accent1"/>
          </a:solidFill>
          <a:ln w="19050" cap="flat" cmpd="sng" algn="ctr">
            <a:solidFill>
              <a:srgbClr val="F56F39"/>
            </a:solidFill>
            <a:prstDash val="solid"/>
            <a:miter lim="800000"/>
            <a:headEnd type="none" w="med" len="med"/>
            <a:tailEnd type="none" w="med" len="med"/>
          </a:ln>
          <a:effectLst/>
        </p:spPr>
      </p:cxnSp>
    </p:spTree>
    <p:extLst>
      <p:ext uri="{BB962C8B-B14F-4D97-AF65-F5344CB8AC3E}">
        <p14:creationId xmlns:p14="http://schemas.microsoft.com/office/powerpoint/2010/main" val="1844516866"/>
      </p:ext>
    </p:extLst>
  </p:cSld>
  <p:clrMapOvr>
    <a:masterClrMapping/>
  </p:clrMapOvr>
  <p:transition>
    <p:pull dir="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a:xfrm>
            <a:off x="287809" y="332656"/>
            <a:ext cx="8540750" cy="342900"/>
          </a:xfrm>
        </p:spPr>
        <p:txBody>
          <a:bodyPr/>
          <a:lstStyle/>
          <a:p>
            <a:pPr algn="l"/>
            <a:r>
              <a:rPr lang="en-US" altLang="zh-CN" sz="2800" b="0" dirty="0" smtClean="0">
                <a:latin typeface="黑体" pitchFamily="2" charset="-122"/>
                <a:ea typeface="黑体" pitchFamily="2" charset="-122"/>
              </a:rPr>
              <a:t>   </a:t>
            </a:r>
            <a:r>
              <a:rPr lang="en-US" altLang="zh-CN" sz="2800" dirty="0">
                <a:latin typeface="黑体" pitchFamily="2" charset="-122"/>
                <a:ea typeface="黑体" pitchFamily="2" charset="-122"/>
              </a:rPr>
              <a:t>5.1.1  </a:t>
            </a:r>
            <a:r>
              <a:rPr lang="zh-CN" altLang="en-US" sz="2800" dirty="0">
                <a:latin typeface="黑体" pitchFamily="2" charset="-122"/>
                <a:ea typeface="黑体" pitchFamily="2" charset="-122"/>
              </a:rPr>
              <a:t>常规存储管理方式的特征和局部性原</a:t>
            </a:r>
            <a:r>
              <a:rPr lang="zh-CN" altLang="en-US" sz="2800" dirty="0" smtClean="0">
                <a:latin typeface="黑体" pitchFamily="2" charset="-122"/>
                <a:ea typeface="黑体" pitchFamily="2" charset="-122"/>
              </a:rPr>
              <a:t>理</a:t>
            </a:r>
            <a:r>
              <a:rPr lang="en-US" altLang="zh-CN" sz="2800" b="0" dirty="0" smtClean="0">
                <a:latin typeface="黑体" pitchFamily="2" charset="-122"/>
                <a:ea typeface="黑体" pitchFamily="2" charset="-122"/>
              </a:rPr>
              <a:t>  </a:t>
            </a:r>
            <a:r>
              <a:rPr lang="zh-CN" altLang="en-US" sz="2800" b="0" dirty="0" smtClean="0">
                <a:latin typeface="黑体" pitchFamily="2" charset="-122"/>
                <a:ea typeface="黑体" pitchFamily="2" charset="-122"/>
              </a:rPr>
              <a:t> </a:t>
            </a:r>
            <a:endParaRPr lang="zh-CN" altLang="en-US" dirty="0" smtClean="0"/>
          </a:p>
        </p:txBody>
      </p:sp>
      <p:sp>
        <p:nvSpPr>
          <p:cNvPr id="2" name="日期占位符 1"/>
          <p:cNvSpPr>
            <a:spLocks noGrp="1"/>
          </p:cNvSpPr>
          <p:nvPr>
            <p:ph type="dt" sz="half" idx="10"/>
          </p:nvPr>
        </p:nvSpPr>
        <p:spPr/>
        <p:txBody>
          <a:bodyPr/>
          <a:lstStyle/>
          <a:p>
            <a:pPr>
              <a:defRPr/>
            </a:pPr>
            <a:fld id="{966EB8C9-BC96-4893-A3CB-D5914632B588}" type="datetime8">
              <a:rPr lang="zh-CN" altLang="en-US" smtClean="0"/>
              <a:t>2022年4月27日8时50分</a:t>
            </a:fld>
            <a:endParaRPr lang="en-US" altLang="zh-CN" dirty="0"/>
          </a:p>
        </p:txBody>
      </p:sp>
      <p:sp>
        <p:nvSpPr>
          <p:cNvPr id="7" name="页脚占位符 6"/>
          <p:cNvSpPr>
            <a:spLocks noGrp="1"/>
          </p:cNvSpPr>
          <p:nvPr>
            <p:ph type="ftr" sz="quarter" idx="11"/>
          </p:nvPr>
        </p:nvSpPr>
        <p:spPr/>
        <p:txBody>
          <a:bodyPr/>
          <a:lstStyle/>
          <a:p>
            <a:pPr>
              <a:defRPr/>
            </a:pPr>
            <a:r>
              <a:rPr lang="zh-CN" altLang="en-US" smtClean="0"/>
              <a:t>郝振明</a:t>
            </a:r>
            <a:endParaRPr lang="en-US" altLang="zh-CN" dirty="0"/>
          </a:p>
        </p:txBody>
      </p:sp>
      <p:sp>
        <p:nvSpPr>
          <p:cNvPr id="6" name="Rectangle 2"/>
          <p:cNvSpPr>
            <a:spLocks noGrp="1" noChangeArrowheads="1"/>
          </p:cNvSpPr>
          <p:nvPr/>
        </p:nvSpPr>
        <p:spPr bwMode="auto">
          <a:xfrm>
            <a:off x="454497" y="836712"/>
            <a:ext cx="8207375" cy="554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lnSpc>
                <a:spcPct val="130000"/>
              </a:lnSpc>
              <a:spcBef>
                <a:spcPct val="0"/>
              </a:spcBef>
              <a:spcAft>
                <a:spcPct val="0"/>
              </a:spcAft>
              <a:defRPr sz="2400">
                <a:solidFill>
                  <a:schemeClr val="tx2"/>
                </a:solidFill>
                <a:latin typeface="+mj-lt"/>
                <a:ea typeface="+mj-ea"/>
                <a:cs typeface="+mj-cs"/>
              </a:defRPr>
            </a:lvl1pPr>
            <a:lvl2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2pPr>
            <a:lvl3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3pPr>
            <a:lvl4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4pPr>
            <a:lvl5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9pPr>
          </a:lstStyle>
          <a:p>
            <a:pPr marL="0" marR="0" lvl="0" indent="0" algn="l" defTabSz="914400" rtl="0" eaLnBrk="1" fontAlgn="base" latinLnBrk="0" hangingPunct="1">
              <a:spcBef>
                <a:spcPts val="600"/>
              </a:spcBef>
              <a:spcAft>
                <a:spcPts val="500"/>
              </a:spcAft>
              <a:buClrTx/>
              <a:buSzTx/>
              <a:buFontTx/>
              <a:buNone/>
              <a:tabLst/>
              <a:defRPr/>
            </a:pPr>
            <a:r>
              <a:rPr kumimoji="0" lang="zh-CN" altLang="en-US" sz="2400" b="0" i="0" u="none" strike="noStrike" kern="0" cap="none" spc="0" normalizeH="0" baseline="0" noProof="0" dirty="0">
                <a:ln>
                  <a:noFill/>
                </a:ln>
                <a:solidFill>
                  <a:schemeClr val="tx1"/>
                </a:solidFill>
                <a:effectLst/>
                <a:uLnTx/>
                <a:uFillTx/>
                <a:latin typeface="黑体" pitchFamily="2" charset="-122"/>
                <a:ea typeface="黑体" pitchFamily="2" charset="-122"/>
                <a:cs typeface="+mj-cs"/>
              </a:rPr>
              <a:t>　　</a:t>
            </a:r>
            <a:r>
              <a:rPr kumimoji="0" lang="en-US" altLang="zh-CN" sz="2400" b="0" i="0" u="none" strike="noStrike" kern="0" cap="none" spc="0" normalizeH="0" baseline="0" noProof="0" dirty="0">
                <a:ln>
                  <a:noFill/>
                </a:ln>
                <a:solidFill>
                  <a:schemeClr val="tx1"/>
                </a:solidFill>
                <a:effectLst/>
                <a:uLnTx/>
                <a:uFillTx/>
                <a:latin typeface="黑体" pitchFamily="2" charset="-122"/>
                <a:ea typeface="黑体" pitchFamily="2" charset="-122"/>
                <a:cs typeface="+mj-cs"/>
              </a:rPr>
              <a:t>1. </a:t>
            </a:r>
            <a:r>
              <a:rPr kumimoji="0" lang="zh-CN" altLang="en-US" sz="2400" b="0" i="0" u="none" strike="noStrike" kern="0" cap="none" spc="0" normalizeH="0" baseline="0" noProof="0" dirty="0">
                <a:ln>
                  <a:noFill/>
                </a:ln>
                <a:solidFill>
                  <a:schemeClr val="tx1"/>
                </a:solidFill>
                <a:effectLst/>
                <a:uLnTx/>
                <a:uFillTx/>
                <a:latin typeface="黑体" pitchFamily="2" charset="-122"/>
                <a:ea typeface="黑体" pitchFamily="2" charset="-122"/>
                <a:cs typeface="+mj-cs"/>
              </a:rPr>
              <a:t>常规存储器管理方式的特征</a:t>
            </a:r>
            <a:br>
              <a:rPr kumimoji="0" lang="zh-CN" altLang="en-US" sz="2400" b="0" i="0" u="none" strike="noStrike" kern="0" cap="none" spc="0" normalizeH="0" baseline="0" noProof="0" dirty="0">
                <a:ln>
                  <a:noFill/>
                </a:ln>
                <a:solidFill>
                  <a:schemeClr val="tx1"/>
                </a:solidFill>
                <a:effectLst/>
                <a:uLnTx/>
                <a:uFillTx/>
                <a:latin typeface="黑体" pitchFamily="2" charset="-122"/>
                <a:ea typeface="黑体" pitchFamily="2" charset="-122"/>
                <a:cs typeface="+mj-cs"/>
              </a:rPr>
            </a:b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　　我们把前一章中所介绍的各种存储器管理方式统称为</a:t>
            </a:r>
            <a:r>
              <a:rPr kumimoji="0" lang="zh-CN" altLang="en-US" sz="2400" b="0" i="0" u="none" strike="noStrike" kern="0" cap="none" spc="0" normalizeH="0" baseline="0" noProof="0" dirty="0">
                <a:ln>
                  <a:noFill/>
                </a:ln>
                <a:effectLst/>
                <a:uLnTx/>
                <a:uFillTx/>
                <a:latin typeface="Times New Roman"/>
                <a:ea typeface="宋体"/>
                <a:cs typeface="+mj-cs"/>
              </a:rPr>
              <a:t>传统存储器管理方式</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，它们全都具有如下</a:t>
            </a:r>
            <a:r>
              <a:rPr kumimoji="0" lang="zh-CN" altLang="en-US" sz="2400" b="0" i="0" u="sng" strike="noStrike" kern="0" cap="none" spc="0" normalizeH="0" baseline="0" noProof="0" dirty="0">
                <a:ln>
                  <a:noFill/>
                </a:ln>
                <a:solidFill>
                  <a:schemeClr val="tx1"/>
                </a:solidFill>
                <a:effectLst/>
                <a:uLnTx/>
                <a:uFillTx/>
                <a:latin typeface="Times New Roman"/>
                <a:ea typeface="宋体"/>
                <a:cs typeface="+mj-cs"/>
              </a:rPr>
              <a:t>两个共同的特征</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a:t>
            </a:r>
            <a:b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b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　　</a:t>
            </a:r>
            <a:r>
              <a:rPr kumimoji="0" lang="en-US" altLang="zh-CN" sz="2400" b="0" i="0" u="none" strike="noStrike" kern="0" cap="none" spc="0" normalizeH="0" baseline="0" noProof="0" dirty="0">
                <a:ln>
                  <a:noFill/>
                </a:ln>
                <a:solidFill>
                  <a:schemeClr val="tx1"/>
                </a:solidFill>
                <a:effectLst/>
                <a:uLnTx/>
                <a:uFillTx/>
                <a:latin typeface="Times New Roman"/>
                <a:ea typeface="宋体"/>
                <a:cs typeface="+mj-cs"/>
              </a:rPr>
              <a:t>(1) </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一次</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性</a:t>
            </a:r>
            <a:r>
              <a:rPr kumimoji="0" lang="zh-CN" altLang="en-US" sz="2400" b="0" i="0" u="none" strike="noStrike" kern="0" cap="none" spc="0" normalizeH="0" baseline="30000" noProof="0" dirty="0" smtClean="0">
                <a:ln>
                  <a:noFill/>
                </a:ln>
                <a:solidFill>
                  <a:schemeClr val="tx1"/>
                </a:solidFill>
                <a:effectLst/>
                <a:uLnTx/>
                <a:uFillTx/>
                <a:latin typeface="Times New Roman"/>
                <a:ea typeface="宋体"/>
                <a:cs typeface="+mj-cs"/>
              </a:rPr>
              <a:t>装入</a:t>
            </a:r>
            <a:r>
              <a:rPr lang="zh-CN" altLang="en-US" kern="0" baseline="30000" dirty="0" smtClean="0">
                <a:latin typeface="Times New Roman"/>
              </a:rPr>
              <a:t>空间</a:t>
            </a:r>
            <a:r>
              <a:rPr kumimoji="0" lang="zh-CN" altLang="en-US" sz="2400" b="0" i="0" u="none" strike="noStrike" kern="0" cap="none" spc="0" normalizeH="0" baseline="30000" noProof="0" dirty="0" smtClean="0">
                <a:ln>
                  <a:noFill/>
                </a:ln>
                <a:solidFill>
                  <a:schemeClr val="tx1"/>
                </a:solidFill>
                <a:effectLst/>
                <a:uLnTx/>
                <a:uFillTx/>
                <a:latin typeface="Times New Roman"/>
                <a:ea typeface="宋体"/>
                <a:cs typeface="+mj-cs"/>
              </a:rPr>
              <a:t>上</a:t>
            </a:r>
            <a:endParaRPr kumimoji="0" lang="en-US" altLang="zh-CN" sz="2400" b="0" i="0" u="none" strike="noStrike" kern="0" cap="none" spc="0" normalizeH="0" baseline="30000" noProof="0" dirty="0" smtClean="0">
              <a:ln>
                <a:noFill/>
              </a:ln>
              <a:solidFill>
                <a:schemeClr val="tx1"/>
              </a:solidFill>
              <a:effectLst/>
              <a:uLnTx/>
              <a:uFillTx/>
              <a:latin typeface="Times New Roman"/>
              <a:ea typeface="宋体"/>
              <a:cs typeface="+mj-cs"/>
            </a:endParaRPr>
          </a:p>
          <a:p>
            <a:pPr lvl="0" eaLnBrk="1" hangingPunct="1">
              <a:spcBef>
                <a:spcPts val="600"/>
              </a:spcBef>
              <a:spcAft>
                <a:spcPts val="0"/>
              </a:spcAft>
            </a:pPr>
            <a:r>
              <a:rPr lang="en-US" altLang="zh-CN" b="0" kern="0" dirty="0">
                <a:solidFill>
                  <a:schemeClr val="tx1"/>
                </a:solidFill>
                <a:latin typeface="Times New Roman"/>
                <a:ea typeface="宋体"/>
              </a:rPr>
              <a:t> </a:t>
            </a:r>
            <a:r>
              <a:rPr lang="en-US" altLang="zh-CN" b="0" kern="0" dirty="0" smtClean="0">
                <a:solidFill>
                  <a:schemeClr val="tx1"/>
                </a:solidFill>
                <a:latin typeface="Times New Roman"/>
                <a:ea typeface="宋体"/>
              </a:rPr>
              <a:t>       </a:t>
            </a:r>
            <a:r>
              <a:rPr lang="zh-CN" altLang="en-US" b="0" kern="0" dirty="0" smtClean="0">
                <a:solidFill>
                  <a:schemeClr val="tx1"/>
                </a:solidFill>
                <a:latin typeface="Times New Roman"/>
                <a:ea typeface="宋体"/>
              </a:rPr>
              <a:t>作业被</a:t>
            </a:r>
            <a:r>
              <a:rPr lang="zh-CN" altLang="en-US" b="0" u="sng" kern="0" dirty="0" smtClean="0">
                <a:solidFill>
                  <a:schemeClr val="tx1"/>
                </a:solidFill>
                <a:latin typeface="Times New Roman"/>
                <a:ea typeface="宋体"/>
              </a:rPr>
              <a:t>一次性</a:t>
            </a:r>
            <a:r>
              <a:rPr lang="zh-CN" altLang="en-US" b="0" kern="0" dirty="0" smtClean="0">
                <a:solidFill>
                  <a:schemeClr val="tx1"/>
                </a:solidFill>
                <a:latin typeface="Times New Roman"/>
                <a:ea typeface="宋体"/>
              </a:rPr>
              <a:t>地</a:t>
            </a:r>
            <a:r>
              <a:rPr lang="zh-CN" altLang="en-US" b="0" u="sng" kern="0" dirty="0" smtClean="0">
                <a:latin typeface="Times New Roman"/>
                <a:ea typeface="宋体"/>
              </a:rPr>
              <a:t>全部装入</a:t>
            </a:r>
            <a:r>
              <a:rPr lang="zh-CN" altLang="en-US" kern="0" baseline="30000" dirty="0" smtClean="0">
                <a:latin typeface="Times New Roman"/>
                <a:ea typeface="宋体"/>
              </a:rPr>
              <a:t>空间上</a:t>
            </a:r>
            <a:r>
              <a:rPr lang="zh-CN" altLang="en-US" b="0" kern="0" dirty="0" smtClean="0">
                <a:solidFill>
                  <a:schemeClr val="tx1"/>
                </a:solidFill>
                <a:latin typeface="Times New Roman"/>
                <a:ea typeface="宋体"/>
              </a:rPr>
              <a:t>内存，因此才会出现前述两个问题。事实上，作业运行时，一段时间内只用到部分的程序与数据，没必要全部装入</a:t>
            </a:r>
            <a:r>
              <a:rPr lang="zh-CN" altLang="en-US" kern="0" baseline="30000" dirty="0" smtClean="0">
                <a:solidFill>
                  <a:schemeClr val="tx1"/>
                </a:solidFill>
                <a:latin typeface="Times New Roman"/>
                <a:ea typeface="宋体"/>
              </a:rPr>
              <a:t>浪费内存</a:t>
            </a:r>
            <a:r>
              <a:rPr lang="zh-CN" altLang="en-US" b="0" kern="0" dirty="0" smtClean="0">
                <a:solidFill>
                  <a:schemeClr val="tx1"/>
                </a:solidFill>
                <a:latin typeface="Times New Roman"/>
                <a:ea typeface="宋体"/>
              </a:rPr>
              <a:t>。</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
            </a:r>
            <a:b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b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　　</a:t>
            </a:r>
            <a:r>
              <a:rPr kumimoji="0" lang="en-US" altLang="zh-CN" sz="2400" b="0" i="0" u="none" strike="noStrike" kern="0" cap="none" spc="0" normalizeH="0" baseline="0" noProof="0" dirty="0">
                <a:ln>
                  <a:noFill/>
                </a:ln>
                <a:solidFill>
                  <a:schemeClr val="tx1"/>
                </a:solidFill>
                <a:effectLst/>
                <a:uLnTx/>
                <a:uFillTx/>
                <a:latin typeface="Times New Roman"/>
                <a:ea typeface="宋体"/>
                <a:cs typeface="+mj-cs"/>
              </a:rPr>
              <a:t>(2) </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驻留</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性</a:t>
            </a:r>
            <a:r>
              <a:rPr lang="zh-CN" altLang="en-US" b="0" kern="0" baseline="30000" dirty="0">
                <a:solidFill>
                  <a:schemeClr val="tx1"/>
                </a:solidFill>
                <a:latin typeface="Times New Roman"/>
              </a:rPr>
              <a:t>装</a:t>
            </a:r>
            <a:r>
              <a:rPr lang="zh-CN" altLang="en-US" b="0" kern="0" baseline="30000" dirty="0" smtClean="0">
                <a:solidFill>
                  <a:schemeClr val="tx1"/>
                </a:solidFill>
                <a:latin typeface="Times New Roman"/>
              </a:rPr>
              <a:t>入</a:t>
            </a:r>
            <a:r>
              <a:rPr lang="zh-CN" altLang="en-US" kern="0" baseline="30000" dirty="0" smtClean="0">
                <a:latin typeface="Times New Roman"/>
              </a:rPr>
              <a:t>时间</a:t>
            </a:r>
            <a:r>
              <a:rPr lang="zh-CN" altLang="en-US" b="0" kern="0" baseline="30000" dirty="0" smtClean="0">
                <a:solidFill>
                  <a:schemeClr val="tx1"/>
                </a:solidFill>
                <a:latin typeface="Times New Roman"/>
              </a:rPr>
              <a:t>上</a:t>
            </a:r>
            <a:endParaRPr lang="en-US" altLang="zh-CN" b="0" kern="0" baseline="30000" dirty="0" smtClean="0">
              <a:solidFill>
                <a:schemeClr val="tx1"/>
              </a:solidFill>
              <a:latin typeface="Times New Roman"/>
            </a:endParaRPr>
          </a:p>
          <a:p>
            <a:pPr lvl="0" eaLnBrk="1" hangingPunct="1">
              <a:spcBef>
                <a:spcPts val="600"/>
              </a:spcBef>
              <a:spcAft>
                <a:spcPts val="500"/>
              </a:spcAft>
            </a:pPr>
            <a:r>
              <a:rPr lang="en-US" altLang="zh-CN" b="0" kern="0" dirty="0">
                <a:solidFill>
                  <a:schemeClr val="tx1"/>
                </a:solidFill>
                <a:latin typeface="Times New Roman"/>
                <a:ea typeface="宋体"/>
              </a:rPr>
              <a:t>     </a:t>
            </a:r>
            <a:r>
              <a:rPr lang="en-US" altLang="zh-CN" b="0" kern="0" dirty="0" smtClean="0">
                <a:solidFill>
                  <a:schemeClr val="tx1"/>
                </a:solidFill>
                <a:latin typeface="Times New Roman"/>
                <a:ea typeface="宋体"/>
              </a:rPr>
              <a:t>  </a:t>
            </a:r>
            <a:r>
              <a:rPr lang="zh-CN" altLang="en-US" b="0" kern="0" dirty="0" smtClean="0">
                <a:solidFill>
                  <a:schemeClr val="tx1"/>
                </a:solidFill>
                <a:latin typeface="Times New Roman"/>
                <a:ea typeface="宋体"/>
              </a:rPr>
              <a:t>作业装入内存后，会</a:t>
            </a:r>
            <a:r>
              <a:rPr lang="zh-CN" altLang="en-US" b="0" u="sng" kern="0" dirty="0" smtClean="0">
                <a:latin typeface="Times New Roman"/>
                <a:ea typeface="宋体"/>
              </a:rPr>
              <a:t>一直驻留</a:t>
            </a:r>
            <a:r>
              <a:rPr lang="zh-CN" altLang="en-US" kern="0" baseline="30000" dirty="0" smtClean="0">
                <a:latin typeface="Times New Roman"/>
                <a:ea typeface="宋体"/>
              </a:rPr>
              <a:t>时间上</a:t>
            </a:r>
            <a:r>
              <a:rPr lang="zh-CN" altLang="en-US" b="0" kern="0" dirty="0" smtClean="0">
                <a:solidFill>
                  <a:schemeClr val="tx1"/>
                </a:solidFill>
                <a:latin typeface="Times New Roman"/>
                <a:ea typeface="宋体"/>
              </a:rPr>
              <a:t>在内存，直到结束，就算一段时间</a:t>
            </a:r>
            <a:r>
              <a:rPr lang="zh-CN" altLang="en-US" b="0" u="sng" kern="0" dirty="0" smtClean="0">
                <a:solidFill>
                  <a:schemeClr val="tx1"/>
                </a:solidFill>
                <a:latin typeface="Times New Roman"/>
                <a:ea typeface="宋体"/>
              </a:rPr>
              <a:t>不运行</a:t>
            </a:r>
            <a:r>
              <a:rPr lang="en-US" altLang="zh-CN" u="sng" kern="0" baseline="30000" dirty="0" smtClean="0">
                <a:solidFill>
                  <a:schemeClr val="tx1"/>
                </a:solidFill>
                <a:latin typeface="Times New Roman"/>
                <a:ea typeface="宋体"/>
              </a:rPr>
              <a:t>IO</a:t>
            </a:r>
            <a:r>
              <a:rPr lang="zh-CN" altLang="en-US" b="0" u="sng" kern="0" dirty="0" smtClean="0">
                <a:solidFill>
                  <a:schemeClr val="tx1"/>
                </a:solidFill>
                <a:latin typeface="Times New Roman"/>
                <a:ea typeface="宋体"/>
              </a:rPr>
              <a:t>，也不让出</a:t>
            </a:r>
            <a:r>
              <a:rPr lang="zh-CN" altLang="en-US" b="0" kern="0" dirty="0" smtClean="0">
                <a:solidFill>
                  <a:schemeClr val="tx1"/>
                </a:solidFill>
                <a:latin typeface="Times New Roman"/>
                <a:ea typeface="宋体"/>
              </a:rPr>
              <a:t>内存</a:t>
            </a:r>
            <a:r>
              <a:rPr lang="zh-CN" altLang="en-US" kern="0" baseline="30000" dirty="0">
                <a:solidFill>
                  <a:schemeClr val="tx1"/>
                </a:solidFill>
                <a:latin typeface="Times New Roman"/>
              </a:rPr>
              <a:t>浪费内存</a:t>
            </a:r>
            <a:r>
              <a:rPr lang="zh-CN" altLang="en-US" b="0" kern="0" dirty="0" smtClean="0">
                <a:solidFill>
                  <a:schemeClr val="tx1"/>
                </a:solidFill>
                <a:latin typeface="Times New Roman"/>
                <a:ea typeface="宋体"/>
              </a:rPr>
              <a:t>。</a:t>
            </a:r>
            <a:endParaRPr lang="zh-CN" altLang="en-US" b="0" kern="0" dirty="0">
              <a:solidFill>
                <a:schemeClr val="tx1"/>
              </a:solidFill>
              <a:latin typeface="Times New Roman"/>
              <a:ea typeface="宋体"/>
            </a:endParaRPr>
          </a:p>
        </p:txBody>
      </p:sp>
    </p:spTree>
    <p:extLst>
      <p:ext uri="{BB962C8B-B14F-4D97-AF65-F5344CB8AC3E}">
        <p14:creationId xmlns:p14="http://schemas.microsoft.com/office/powerpoint/2010/main" val="1644953472"/>
      </p:ext>
    </p:extLst>
  </p:cSld>
  <p:clrMapOvr>
    <a:masterClrMapping/>
  </p:clrMapOvr>
  <p:transition>
    <p:pull dir="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l"/>
            <a:r>
              <a:rPr kumimoji="1" lang="en-US" altLang="zh-CN" sz="2800" dirty="0" smtClean="0">
                <a:latin typeface="Times New Roman" pitchFamily="18" charset="0"/>
                <a:ea typeface="宋体" pitchFamily="2" charset="-122"/>
              </a:rPr>
              <a:t>   2</a:t>
            </a:r>
            <a:r>
              <a:rPr kumimoji="1" lang="en-US" altLang="zh-CN" sz="2800" dirty="0">
                <a:latin typeface="Times New Roman" pitchFamily="18" charset="0"/>
                <a:ea typeface="宋体" pitchFamily="2" charset="-122"/>
              </a:rPr>
              <a:t>. LRU</a:t>
            </a:r>
            <a:r>
              <a:rPr kumimoji="1" lang="zh-CN" altLang="en-US" sz="2800" dirty="0">
                <a:latin typeface="Times New Roman" pitchFamily="18" charset="0"/>
                <a:ea typeface="宋体" pitchFamily="2" charset="-122"/>
              </a:rPr>
              <a:t>置换算法的硬件支</a:t>
            </a:r>
            <a:r>
              <a:rPr kumimoji="1" lang="zh-CN" altLang="en-US" sz="2800" dirty="0" smtClean="0">
                <a:latin typeface="Times New Roman" pitchFamily="18" charset="0"/>
                <a:ea typeface="宋体" pitchFamily="2" charset="-122"/>
              </a:rPr>
              <a:t>持（</a:t>
            </a:r>
            <a:r>
              <a:rPr kumimoji="1" lang="en-US" altLang="zh-CN" sz="2800" dirty="0" smtClean="0">
                <a:latin typeface="Times New Roman" pitchFamily="18" charset="0"/>
                <a:ea typeface="宋体" pitchFamily="2" charset="-122"/>
              </a:rPr>
              <a:t>+</a:t>
            </a:r>
            <a:r>
              <a:rPr kumimoji="1" lang="zh-CN" altLang="en-US" sz="2800" dirty="0" smtClean="0">
                <a:latin typeface="Times New Roman" pitchFamily="18" charset="0"/>
                <a:ea typeface="宋体" pitchFamily="2" charset="-122"/>
              </a:rPr>
              <a:t>快） </a:t>
            </a:r>
            <a:endParaRPr lang="zh-CN" altLang="en-US" dirty="0"/>
          </a:p>
        </p:txBody>
      </p:sp>
      <p:sp>
        <p:nvSpPr>
          <p:cNvPr id="2" name="日期占位符 1"/>
          <p:cNvSpPr>
            <a:spLocks noGrp="1"/>
          </p:cNvSpPr>
          <p:nvPr>
            <p:ph type="dt" sz="half" idx="10"/>
          </p:nvPr>
        </p:nvSpPr>
        <p:spPr/>
        <p:txBody>
          <a:bodyPr/>
          <a:lstStyle/>
          <a:p>
            <a:pPr>
              <a:defRPr/>
            </a:pPr>
            <a:fld id="{61042EFF-A3E2-4E77-9865-FFF673275FD4}" type="datetime8">
              <a:rPr lang="zh-CN" altLang="en-US" smtClean="0"/>
              <a:t>2022年4月27日8时50分</a:t>
            </a:fld>
            <a:endParaRPr lang="en-US" altLang="zh-CN"/>
          </a:p>
        </p:txBody>
      </p:sp>
      <p:sp>
        <p:nvSpPr>
          <p:cNvPr id="7" name="页脚占位符 6"/>
          <p:cNvSpPr>
            <a:spLocks noGrp="1"/>
          </p:cNvSpPr>
          <p:nvPr>
            <p:ph type="ftr" sz="quarter" idx="11"/>
          </p:nvPr>
        </p:nvSpPr>
        <p:spPr/>
        <p:txBody>
          <a:bodyPr/>
          <a:lstStyle/>
          <a:p>
            <a:pPr>
              <a:defRPr/>
            </a:pPr>
            <a:r>
              <a:rPr lang="zh-CN" altLang="en-US" smtClean="0"/>
              <a:t>郝振明</a:t>
            </a:r>
            <a:endParaRPr lang="en-US" altLang="zh-CN"/>
          </a:p>
        </p:txBody>
      </p:sp>
      <p:sp>
        <p:nvSpPr>
          <p:cNvPr id="8" name="Rectangle 2"/>
          <p:cNvSpPr>
            <a:spLocks noGrp="1" noChangeArrowheads="1"/>
          </p:cNvSpPr>
          <p:nvPr/>
        </p:nvSpPr>
        <p:spPr bwMode="auto">
          <a:xfrm>
            <a:off x="541089" y="656431"/>
            <a:ext cx="8207375" cy="554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lnSpc>
                <a:spcPct val="130000"/>
              </a:lnSpc>
              <a:spcBef>
                <a:spcPct val="0"/>
              </a:spcBef>
              <a:spcAft>
                <a:spcPct val="0"/>
              </a:spcAft>
              <a:defRPr sz="2400">
                <a:solidFill>
                  <a:schemeClr val="tx2"/>
                </a:solidFill>
                <a:latin typeface="+mj-lt"/>
                <a:ea typeface="+mj-ea"/>
                <a:cs typeface="+mj-cs"/>
              </a:defRPr>
            </a:lvl1pPr>
            <a:lvl2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2pPr>
            <a:lvl3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3pPr>
            <a:lvl4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4pPr>
            <a:lvl5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9pPr>
          </a:lstStyle>
          <a:p>
            <a:pPr lvl="0" eaLnBrk="1" hangingPunct="1">
              <a:lnSpc>
                <a:spcPct val="120000"/>
              </a:lnSpc>
              <a:spcBef>
                <a:spcPts val="600"/>
              </a:spcBef>
              <a:defRPr/>
            </a:pP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　　</a:t>
            </a:r>
            <a:r>
              <a:rPr kumimoji="0" lang="en-US" altLang="zh-CN" sz="2400" b="0" i="0" u="none" strike="noStrike" kern="0" cap="none" spc="0" normalizeH="0" baseline="0" noProof="0" dirty="0">
                <a:ln>
                  <a:noFill/>
                </a:ln>
                <a:solidFill>
                  <a:schemeClr val="tx1"/>
                </a:solidFill>
                <a:effectLst/>
                <a:uLnTx/>
                <a:uFillTx/>
                <a:latin typeface="Times New Roman"/>
                <a:ea typeface="宋体"/>
                <a:cs typeface="+mj-cs"/>
              </a:rPr>
              <a:t>1) </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寄存</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器   （</a:t>
            </a:r>
            <a:r>
              <a:rPr kumimoji="0" lang="zh-CN" altLang="en-US" sz="2400" b="0" i="0" u="none" strike="noStrike" kern="0" cap="none" spc="0" normalizeH="0" baseline="0" noProof="0" dirty="0" smtClean="0">
                <a:ln>
                  <a:noFill/>
                </a:ln>
                <a:effectLst/>
                <a:uLnTx/>
                <a:uFillTx/>
                <a:latin typeface="Times New Roman"/>
                <a:ea typeface="宋体"/>
                <a:cs typeface="+mj-cs"/>
              </a:rPr>
              <a:t>保留刚进入</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的页，</a:t>
            </a:r>
            <a:r>
              <a:rPr kumimoji="0" lang="zh-CN" altLang="en-US" sz="2400" b="0" i="0" u="none" strike="noStrike" kern="0" cap="none" spc="0" normalizeH="0" baseline="0" noProof="0" dirty="0" smtClean="0">
                <a:ln>
                  <a:noFill/>
                </a:ln>
                <a:effectLst/>
                <a:uLnTx/>
                <a:uFillTx/>
                <a:latin typeface="Times New Roman"/>
                <a:ea typeface="宋体"/>
                <a:cs typeface="+mj-cs"/>
              </a:rPr>
              <a:t>淘汰</a:t>
            </a:r>
            <a:r>
              <a:rPr kumimoji="0" lang="zh-CN" altLang="en-US" sz="2400" i="0" u="sng" strike="noStrike" kern="0" cap="none" spc="0" normalizeH="0" baseline="0" noProof="0" dirty="0" smtClean="0">
                <a:ln>
                  <a:noFill/>
                </a:ln>
                <a:effectLst/>
                <a:uLnTx/>
                <a:uFillTx/>
                <a:latin typeface="Times New Roman"/>
                <a:ea typeface="宋体"/>
                <a:cs typeface="+mj-cs"/>
              </a:rPr>
              <a:t>最久之前</a:t>
            </a:r>
            <a:r>
              <a:rPr kumimoji="0" lang="zh-CN" altLang="en-US" sz="2400" b="0" i="0" u="none" strike="noStrike" kern="0" cap="none" spc="0" normalizeH="0" baseline="0" noProof="0" dirty="0" smtClean="0">
                <a:ln>
                  <a:noFill/>
                </a:ln>
                <a:effectLst/>
                <a:uLnTx/>
                <a:uFillTx/>
                <a:latin typeface="Times New Roman"/>
                <a:ea typeface="宋体"/>
                <a:cs typeface="+mj-cs"/>
              </a:rPr>
              <a:t>进入</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的页）</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
            </a:r>
            <a:b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b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　　为了记录某进程在内存中各页的使用情况，须</a:t>
            </a:r>
            <a:r>
              <a:rPr lang="zh-CN" altLang="en-US" b="0" kern="0" dirty="0">
                <a:solidFill>
                  <a:schemeClr val="tx1"/>
                </a:solidFill>
                <a:latin typeface="Times New Roman"/>
              </a:rPr>
              <a:t>为在内存中的</a:t>
            </a:r>
            <a:r>
              <a:rPr lang="zh-CN" altLang="en-US" b="0" kern="0" dirty="0">
                <a:latin typeface="Times New Roman"/>
              </a:rPr>
              <a:t>每个页</a:t>
            </a:r>
            <a:r>
              <a:rPr kumimoji="0" lang="zh-CN" altLang="en-US" sz="2400" b="0" i="0" u="none" strike="noStrike" kern="0" cap="none" spc="0" normalizeH="0" baseline="0" noProof="0" dirty="0">
                <a:ln>
                  <a:noFill/>
                </a:ln>
                <a:effectLst/>
                <a:uLnTx/>
                <a:uFillTx/>
                <a:latin typeface="Times New Roman"/>
                <a:ea typeface="宋体"/>
                <a:cs typeface="+mj-cs"/>
              </a:rPr>
              <a:t>面配置一个移位寄存器</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，可表示为</a:t>
            </a:r>
            <a:b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b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　　　　　　</a:t>
            </a:r>
            <a:r>
              <a:rPr kumimoji="0" lang="en-US" altLang="zh-CN" sz="2400" b="0" i="0" u="none" strike="noStrike" kern="0" cap="none" spc="0" normalizeH="0" baseline="0" noProof="0" dirty="0">
                <a:ln>
                  <a:noFill/>
                </a:ln>
                <a:solidFill>
                  <a:schemeClr val="tx1"/>
                </a:solidFill>
                <a:effectLst/>
                <a:uLnTx/>
                <a:uFillTx/>
                <a:latin typeface="Times New Roman"/>
                <a:ea typeface="宋体"/>
                <a:cs typeface="+mj-cs"/>
              </a:rPr>
              <a:t>R = R</a:t>
            </a:r>
            <a:r>
              <a:rPr kumimoji="0" lang="en-US" altLang="zh-CN" sz="2400" b="0" i="0" u="none" strike="noStrike" kern="0" cap="none" spc="0" normalizeH="0" baseline="-25000" noProof="0" dirty="0">
                <a:ln>
                  <a:noFill/>
                </a:ln>
                <a:solidFill>
                  <a:schemeClr val="tx1"/>
                </a:solidFill>
                <a:effectLst/>
                <a:uLnTx/>
                <a:uFillTx/>
                <a:latin typeface="Times New Roman"/>
                <a:ea typeface="宋体"/>
                <a:cs typeface="+mj-cs"/>
              </a:rPr>
              <a:t>n-1</a:t>
            </a:r>
            <a:r>
              <a:rPr kumimoji="0" lang="en-US" altLang="zh-CN" sz="2400" b="0" i="0" u="none" strike="noStrike" kern="0" cap="none" spc="0" normalizeH="0" baseline="0" noProof="0" dirty="0">
                <a:ln>
                  <a:noFill/>
                </a:ln>
                <a:solidFill>
                  <a:schemeClr val="tx1"/>
                </a:solidFill>
                <a:effectLst/>
                <a:uLnTx/>
                <a:uFillTx/>
                <a:latin typeface="Times New Roman"/>
                <a:ea typeface="宋体"/>
                <a:cs typeface="+mj-cs"/>
              </a:rPr>
              <a:t>R</a:t>
            </a:r>
            <a:r>
              <a:rPr kumimoji="0" lang="en-US" altLang="zh-CN" sz="2400" b="0" i="0" u="none" strike="noStrike" kern="0" cap="none" spc="0" normalizeH="0" baseline="-25000" noProof="0" dirty="0">
                <a:ln>
                  <a:noFill/>
                </a:ln>
                <a:solidFill>
                  <a:schemeClr val="tx1"/>
                </a:solidFill>
                <a:effectLst/>
                <a:uLnTx/>
                <a:uFillTx/>
                <a:latin typeface="Times New Roman"/>
                <a:ea typeface="宋体"/>
                <a:cs typeface="+mj-cs"/>
              </a:rPr>
              <a:t>n-2</a:t>
            </a:r>
            <a:r>
              <a:rPr kumimoji="0" lang="en-US" altLang="zh-CN" sz="2400" b="0" i="0" u="none" strike="noStrike" kern="0" cap="none" spc="0" normalizeH="0" baseline="0" noProof="0" dirty="0">
                <a:ln>
                  <a:noFill/>
                </a:ln>
                <a:solidFill>
                  <a:schemeClr val="tx1"/>
                </a:solidFill>
                <a:effectLst/>
                <a:uLnTx/>
                <a:uFillTx/>
                <a:latin typeface="Times New Roman"/>
                <a:ea typeface="宋体"/>
                <a:cs typeface="+mj-cs"/>
              </a:rPr>
              <a:t>R</a:t>
            </a:r>
            <a:r>
              <a:rPr kumimoji="0" lang="en-US" altLang="zh-CN" sz="2400" b="0" i="0" u="none" strike="noStrike" kern="0" cap="none" spc="0" normalizeH="0" baseline="-25000" noProof="0" dirty="0">
                <a:ln>
                  <a:noFill/>
                </a:ln>
                <a:solidFill>
                  <a:schemeClr val="tx1"/>
                </a:solidFill>
                <a:effectLst/>
                <a:uLnTx/>
                <a:uFillTx/>
                <a:latin typeface="Times New Roman"/>
                <a:ea typeface="宋体"/>
                <a:cs typeface="+mj-cs"/>
              </a:rPr>
              <a:t>n-3</a:t>
            </a:r>
            <a:r>
              <a:rPr kumimoji="0" lang="en-US" altLang="zh-CN" sz="2400" b="0" i="0" u="none" strike="noStrike" kern="0" cap="none" spc="0" normalizeH="0" baseline="0" noProof="0" dirty="0">
                <a:ln>
                  <a:noFill/>
                </a:ln>
                <a:solidFill>
                  <a:schemeClr val="tx1"/>
                </a:solidFill>
                <a:effectLst/>
                <a:uLnTx/>
                <a:uFillTx/>
                <a:latin typeface="Times New Roman"/>
                <a:ea typeface="宋体"/>
                <a:cs typeface="+mj-cs"/>
              </a:rPr>
              <a:t> … </a:t>
            </a:r>
            <a:r>
              <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rPr>
              <a:t>R</a:t>
            </a:r>
            <a:r>
              <a:rPr kumimoji="0" lang="en-US" altLang="zh-CN" sz="2400" b="0" i="0" u="none" strike="noStrike" kern="0" cap="none" spc="0" normalizeH="0" baseline="-25000" noProof="0" dirty="0" smtClean="0">
                <a:ln>
                  <a:noFill/>
                </a:ln>
                <a:solidFill>
                  <a:schemeClr val="tx1"/>
                </a:solidFill>
                <a:effectLst/>
                <a:uLnTx/>
                <a:uFillTx/>
                <a:latin typeface="Times New Roman"/>
                <a:ea typeface="宋体"/>
                <a:cs typeface="+mj-cs"/>
              </a:rPr>
              <a:t>2</a:t>
            </a:r>
            <a:r>
              <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rPr>
              <a:t>R</a:t>
            </a:r>
            <a:r>
              <a:rPr kumimoji="0" lang="en-US" altLang="zh-CN" sz="2400" b="0" i="0" u="none" strike="noStrike" kern="0" cap="none" spc="0" normalizeH="0" baseline="-25000" noProof="0" dirty="0" smtClean="0">
                <a:ln>
                  <a:noFill/>
                </a:ln>
                <a:solidFill>
                  <a:schemeClr val="tx1"/>
                </a:solidFill>
                <a:effectLst/>
                <a:uLnTx/>
                <a:uFillTx/>
                <a:latin typeface="Times New Roman"/>
                <a:ea typeface="宋体"/>
                <a:cs typeface="+mj-cs"/>
              </a:rPr>
              <a:t>1</a:t>
            </a:r>
            <a:r>
              <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rPr>
              <a:t>R</a:t>
            </a:r>
            <a:r>
              <a:rPr kumimoji="0" lang="en-US" altLang="zh-CN" sz="2400" b="0" i="0" u="none" strike="noStrike" kern="0" cap="none" spc="0" normalizeH="0" baseline="-25000" noProof="0" dirty="0" smtClean="0">
                <a:ln>
                  <a:noFill/>
                </a:ln>
                <a:solidFill>
                  <a:schemeClr val="tx1"/>
                </a:solidFill>
                <a:effectLst/>
                <a:uLnTx/>
                <a:uFillTx/>
                <a:latin typeface="Times New Roman"/>
                <a:ea typeface="宋体"/>
                <a:cs typeface="+mj-cs"/>
              </a:rPr>
              <a:t>0</a:t>
            </a:r>
          </a:p>
          <a:p>
            <a:pPr marL="342900" lvl="0" indent="-342900" eaLnBrk="1" hangingPunct="1">
              <a:lnSpc>
                <a:spcPct val="120000"/>
              </a:lnSpc>
              <a:spcBef>
                <a:spcPts val="600"/>
              </a:spcBef>
              <a:buFont typeface="Wingdings" panose="05000000000000000000" pitchFamily="2" charset="2"/>
              <a:buChar char="Ø"/>
            </a:pPr>
            <a:r>
              <a:rPr lang="zh-CN" altLang="en-US" b="0" kern="0" dirty="0" smtClean="0">
                <a:solidFill>
                  <a:schemeClr val="tx1"/>
                </a:solidFill>
                <a:latin typeface="Times New Roman"/>
                <a:ea typeface="宋体"/>
              </a:rPr>
              <a:t>当</a:t>
            </a:r>
            <a:r>
              <a:rPr lang="zh-CN" altLang="en-US" b="0" kern="0" dirty="0">
                <a:solidFill>
                  <a:schemeClr val="tx1"/>
                </a:solidFill>
                <a:latin typeface="Times New Roman"/>
                <a:ea typeface="宋体"/>
              </a:rPr>
              <a:t>进程</a:t>
            </a:r>
            <a:r>
              <a:rPr lang="zh-CN" altLang="en-US" b="0" kern="0" dirty="0">
                <a:latin typeface="Times New Roman"/>
                <a:ea typeface="宋体"/>
              </a:rPr>
              <a:t>访问</a:t>
            </a:r>
            <a:r>
              <a:rPr lang="zh-CN" altLang="en-US" b="0" kern="0" dirty="0">
                <a:solidFill>
                  <a:schemeClr val="tx1"/>
                </a:solidFill>
                <a:latin typeface="Times New Roman"/>
                <a:ea typeface="宋体"/>
              </a:rPr>
              <a:t>某物理块时，要将相应寄存器的</a:t>
            </a:r>
            <a:r>
              <a:rPr lang="en-US" altLang="zh-CN" b="0" kern="0" dirty="0">
                <a:solidFill>
                  <a:schemeClr val="tx1"/>
                </a:solidFill>
                <a:latin typeface="Times New Roman"/>
                <a:ea typeface="宋体"/>
              </a:rPr>
              <a:t>R</a:t>
            </a:r>
            <a:r>
              <a:rPr lang="en-US" altLang="zh-CN" b="0" kern="0" baseline="-25000" dirty="0">
                <a:solidFill>
                  <a:schemeClr val="tx1"/>
                </a:solidFill>
                <a:latin typeface="Times New Roman"/>
                <a:ea typeface="宋体"/>
              </a:rPr>
              <a:t>n-1</a:t>
            </a:r>
            <a:r>
              <a:rPr lang="zh-CN" altLang="en-US" b="0" kern="0" dirty="0">
                <a:solidFill>
                  <a:schemeClr val="tx1"/>
                </a:solidFill>
                <a:latin typeface="Times New Roman"/>
                <a:ea typeface="宋体"/>
              </a:rPr>
              <a:t>位</a:t>
            </a:r>
            <a:r>
              <a:rPr lang="zh-CN" altLang="en-US" kern="0" dirty="0">
                <a:latin typeface="Times New Roman"/>
                <a:ea typeface="宋体"/>
              </a:rPr>
              <a:t>置成</a:t>
            </a:r>
            <a:r>
              <a:rPr lang="en-US" altLang="zh-CN" kern="0" dirty="0">
                <a:latin typeface="Times New Roman"/>
                <a:ea typeface="宋体"/>
              </a:rPr>
              <a:t>1</a:t>
            </a:r>
            <a:r>
              <a:rPr lang="zh-CN" altLang="en-US" b="0" kern="0" dirty="0" smtClean="0">
                <a:solidFill>
                  <a:schemeClr val="tx1"/>
                </a:solidFill>
                <a:latin typeface="Times New Roman"/>
                <a:ea typeface="宋体"/>
              </a:rPr>
              <a:t>。</a:t>
            </a:r>
            <a:endParaRPr lang="en-US" altLang="zh-CN" b="0" kern="0" dirty="0" smtClean="0">
              <a:solidFill>
                <a:schemeClr val="tx1"/>
              </a:solidFill>
              <a:latin typeface="Times New Roman"/>
              <a:ea typeface="宋体"/>
            </a:endParaRPr>
          </a:p>
          <a:p>
            <a:pPr marL="342900" lvl="0" indent="-342900" eaLnBrk="1" hangingPunct="1">
              <a:lnSpc>
                <a:spcPct val="120000"/>
              </a:lnSpc>
              <a:spcBef>
                <a:spcPts val="600"/>
              </a:spcBef>
              <a:buFont typeface="Wingdings" panose="05000000000000000000" pitchFamily="2" charset="2"/>
              <a:buChar char="Ø"/>
            </a:pPr>
            <a:r>
              <a:rPr lang="zh-CN" altLang="en-US" b="0" kern="0" dirty="0" smtClean="0">
                <a:solidFill>
                  <a:schemeClr val="tx1"/>
                </a:solidFill>
                <a:latin typeface="Times New Roman"/>
                <a:ea typeface="宋体"/>
              </a:rPr>
              <a:t>定</a:t>
            </a:r>
            <a:r>
              <a:rPr lang="zh-CN" altLang="en-US" b="0" kern="0" dirty="0">
                <a:solidFill>
                  <a:schemeClr val="tx1"/>
                </a:solidFill>
                <a:latin typeface="Times New Roman"/>
                <a:ea typeface="宋体"/>
              </a:rPr>
              <a:t>时信号将</a:t>
            </a:r>
            <a:r>
              <a:rPr lang="zh-CN" altLang="en-US" b="0" kern="0" dirty="0">
                <a:latin typeface="Times New Roman"/>
                <a:ea typeface="宋体"/>
              </a:rPr>
              <a:t>每隔一定时间</a:t>
            </a:r>
            <a:r>
              <a:rPr lang="en-US" altLang="zh-CN" b="0" kern="0" dirty="0">
                <a:solidFill>
                  <a:schemeClr val="tx1"/>
                </a:solidFill>
                <a:latin typeface="Times New Roman"/>
                <a:ea typeface="宋体"/>
              </a:rPr>
              <a:t>(</a:t>
            </a:r>
            <a:r>
              <a:rPr lang="zh-CN" altLang="en-US" b="0" kern="0" dirty="0">
                <a:solidFill>
                  <a:schemeClr val="tx1"/>
                </a:solidFill>
                <a:latin typeface="Times New Roman"/>
                <a:ea typeface="宋体"/>
              </a:rPr>
              <a:t>例如</a:t>
            </a:r>
            <a:r>
              <a:rPr lang="en-US" altLang="zh-CN" b="0" kern="0" dirty="0">
                <a:solidFill>
                  <a:schemeClr val="tx1"/>
                </a:solidFill>
                <a:latin typeface="Times New Roman"/>
                <a:ea typeface="宋体"/>
              </a:rPr>
              <a:t>100 </a:t>
            </a:r>
            <a:r>
              <a:rPr lang="en-US" altLang="zh-CN" b="0" kern="0" dirty="0" err="1">
                <a:solidFill>
                  <a:schemeClr val="tx1"/>
                </a:solidFill>
                <a:latin typeface="Times New Roman"/>
                <a:ea typeface="宋体"/>
              </a:rPr>
              <a:t>ms</a:t>
            </a:r>
            <a:r>
              <a:rPr lang="en-US" altLang="zh-CN" b="0" kern="0" dirty="0">
                <a:solidFill>
                  <a:schemeClr val="tx1"/>
                </a:solidFill>
                <a:latin typeface="Times New Roman"/>
                <a:ea typeface="宋体"/>
              </a:rPr>
              <a:t>)</a:t>
            </a:r>
            <a:r>
              <a:rPr lang="zh-CN" altLang="en-US" b="0" kern="0" dirty="0">
                <a:solidFill>
                  <a:schemeClr val="tx1"/>
                </a:solidFill>
                <a:latin typeface="Times New Roman"/>
                <a:ea typeface="宋体"/>
              </a:rPr>
              <a:t>将寄存器</a:t>
            </a:r>
            <a:r>
              <a:rPr lang="zh-CN" altLang="en-US" kern="0" dirty="0">
                <a:latin typeface="Times New Roman"/>
                <a:ea typeface="宋体"/>
              </a:rPr>
              <a:t>右移一位</a:t>
            </a:r>
            <a:r>
              <a:rPr lang="zh-CN" altLang="en-US" b="0" kern="0" dirty="0" smtClean="0">
                <a:solidFill>
                  <a:schemeClr val="tx1"/>
                </a:solidFill>
                <a:latin typeface="Times New Roman"/>
                <a:ea typeface="宋体"/>
              </a:rPr>
              <a:t>。</a:t>
            </a:r>
            <a:endParaRPr lang="en-US" altLang="zh-CN" b="0" kern="0" dirty="0" smtClean="0">
              <a:solidFill>
                <a:schemeClr val="tx1"/>
              </a:solidFill>
              <a:latin typeface="Times New Roman"/>
              <a:ea typeface="宋体"/>
            </a:endParaRPr>
          </a:p>
          <a:p>
            <a:pPr marL="342900" lvl="0" indent="-342900" eaLnBrk="1" hangingPunct="1">
              <a:lnSpc>
                <a:spcPct val="120000"/>
              </a:lnSpc>
              <a:spcBef>
                <a:spcPts val="600"/>
              </a:spcBef>
              <a:buFont typeface="Wingdings" panose="05000000000000000000" pitchFamily="2" charset="2"/>
              <a:buChar char="Ø"/>
            </a:pPr>
            <a:r>
              <a:rPr lang="zh-CN" altLang="en-US" b="0" kern="0" dirty="0" smtClean="0">
                <a:solidFill>
                  <a:schemeClr val="tx1"/>
                </a:solidFill>
                <a:latin typeface="Times New Roman"/>
                <a:ea typeface="宋体"/>
              </a:rPr>
              <a:t>显然，</a:t>
            </a:r>
            <a:r>
              <a:rPr lang="zh-CN" altLang="en-US" b="0" kern="0" dirty="0" smtClean="0">
                <a:latin typeface="Times New Roman"/>
                <a:ea typeface="宋体"/>
              </a:rPr>
              <a:t>刚被访问的页</a:t>
            </a:r>
            <a:r>
              <a:rPr lang="zh-CN" altLang="en-US" b="0" kern="0" dirty="0" smtClean="0">
                <a:solidFill>
                  <a:schemeClr val="tx1"/>
                </a:solidFill>
                <a:latin typeface="Times New Roman"/>
                <a:ea typeface="宋体"/>
              </a:rPr>
              <a:t>，因其</a:t>
            </a:r>
            <a:r>
              <a:rPr lang="en-US" altLang="zh-CN" b="0" kern="0" dirty="0">
                <a:solidFill>
                  <a:schemeClr val="tx1"/>
                </a:solidFill>
                <a:latin typeface="Times New Roman"/>
              </a:rPr>
              <a:t>R</a:t>
            </a:r>
            <a:r>
              <a:rPr lang="en-US" altLang="zh-CN" b="0" kern="0" baseline="-25000" dirty="0">
                <a:solidFill>
                  <a:schemeClr val="tx1"/>
                </a:solidFill>
                <a:latin typeface="Times New Roman"/>
              </a:rPr>
              <a:t>n-1</a:t>
            </a:r>
            <a:r>
              <a:rPr lang="zh-CN" altLang="en-US" b="0" kern="0" dirty="0" smtClean="0">
                <a:solidFill>
                  <a:schemeClr val="tx1"/>
                </a:solidFill>
                <a:latin typeface="Times New Roman"/>
              </a:rPr>
              <a:t>位的值是</a:t>
            </a:r>
            <a:r>
              <a:rPr lang="en-US" altLang="zh-CN" kern="0" dirty="0" smtClean="0">
                <a:latin typeface="Times New Roman"/>
              </a:rPr>
              <a:t>1</a:t>
            </a:r>
            <a:r>
              <a:rPr lang="zh-CN" altLang="en-US" b="0" kern="0" dirty="0">
                <a:solidFill>
                  <a:schemeClr val="tx1"/>
                </a:solidFill>
                <a:latin typeface="Times New Roman"/>
                <a:ea typeface="宋体"/>
              </a:rPr>
              <a:t>，所以，</a:t>
            </a:r>
            <a:r>
              <a:rPr lang="zh-CN" altLang="en-US" b="0" kern="0" dirty="0">
                <a:latin typeface="Times New Roman"/>
                <a:ea typeface="宋体"/>
              </a:rPr>
              <a:t>寄存器中的值较大；</a:t>
            </a:r>
            <a:r>
              <a:rPr lang="zh-CN" altLang="en-US" b="0" kern="0" dirty="0">
                <a:solidFill>
                  <a:schemeClr val="tx1"/>
                </a:solidFill>
                <a:latin typeface="Times New Roman"/>
                <a:ea typeface="宋体"/>
              </a:rPr>
              <a:t>以前被访问的页</a:t>
            </a:r>
            <a:r>
              <a:rPr lang="zh-CN" altLang="en-US" b="0" kern="0" dirty="0" smtClean="0">
                <a:solidFill>
                  <a:schemeClr val="tx1"/>
                </a:solidFill>
                <a:latin typeface="Times New Roman"/>
                <a:ea typeface="宋体"/>
              </a:rPr>
              <a:t>，因为右移</a:t>
            </a:r>
            <a:r>
              <a:rPr lang="en-US" altLang="zh-CN" b="0" kern="0" dirty="0">
                <a:solidFill>
                  <a:schemeClr val="tx1"/>
                </a:solidFill>
                <a:latin typeface="Times New Roman"/>
              </a:rPr>
              <a:t>R</a:t>
            </a:r>
            <a:r>
              <a:rPr lang="en-US" altLang="zh-CN" b="0" kern="0" baseline="-25000" dirty="0">
                <a:solidFill>
                  <a:schemeClr val="tx1"/>
                </a:solidFill>
                <a:latin typeface="Times New Roman"/>
              </a:rPr>
              <a:t>n-1 </a:t>
            </a:r>
            <a:r>
              <a:rPr lang="zh-CN" altLang="en-US" b="0" kern="0" dirty="0">
                <a:solidFill>
                  <a:schemeClr val="tx1"/>
                </a:solidFill>
                <a:latin typeface="Times New Roman"/>
                <a:ea typeface="宋体"/>
              </a:rPr>
              <a:t>移到了</a:t>
            </a:r>
            <a:r>
              <a:rPr lang="en-US" altLang="zh-CN" b="0" kern="0" dirty="0" smtClean="0">
                <a:solidFill>
                  <a:schemeClr val="tx1"/>
                </a:solidFill>
                <a:latin typeface="Times New Roman"/>
              </a:rPr>
              <a:t>R</a:t>
            </a:r>
            <a:r>
              <a:rPr lang="en-US" altLang="zh-CN" b="0" kern="0" baseline="-25000" dirty="0" smtClean="0">
                <a:solidFill>
                  <a:schemeClr val="tx1"/>
                </a:solidFill>
                <a:latin typeface="Times New Roman"/>
              </a:rPr>
              <a:t>n-</a:t>
            </a:r>
            <a:r>
              <a:rPr lang="en-US" altLang="zh-CN" b="0" kern="0" baseline="-25000" dirty="0" err="1" smtClean="0">
                <a:solidFill>
                  <a:schemeClr val="tx1"/>
                </a:solidFill>
                <a:latin typeface="Times New Roman"/>
              </a:rPr>
              <a:t>i</a:t>
            </a:r>
            <a:r>
              <a:rPr lang="en-US" altLang="zh-CN" b="0" kern="0" baseline="-25000" dirty="0" smtClean="0">
                <a:solidFill>
                  <a:schemeClr val="tx1"/>
                </a:solidFill>
                <a:latin typeface="Times New Roman"/>
              </a:rPr>
              <a:t> </a:t>
            </a:r>
            <a:r>
              <a:rPr lang="zh-CN" altLang="en-US" b="0" kern="0" dirty="0" smtClean="0">
                <a:solidFill>
                  <a:schemeClr val="tx1"/>
                </a:solidFill>
                <a:latin typeface="Times New Roman"/>
                <a:ea typeface="宋体"/>
              </a:rPr>
              <a:t>，</a:t>
            </a:r>
            <a:r>
              <a:rPr lang="zh-CN" altLang="en-US" b="0" kern="0" dirty="0">
                <a:solidFill>
                  <a:schemeClr val="tx1"/>
                </a:solidFill>
                <a:latin typeface="Times New Roman"/>
                <a:ea typeface="宋体"/>
              </a:rPr>
              <a:t>所以，</a:t>
            </a:r>
            <a:r>
              <a:rPr lang="zh-CN" altLang="en-US" b="0" kern="0" dirty="0">
                <a:latin typeface="Times New Roman"/>
              </a:rPr>
              <a:t>寄存器中的值</a:t>
            </a:r>
            <a:r>
              <a:rPr lang="zh-CN" altLang="en-US" b="0" kern="0" dirty="0" smtClean="0">
                <a:latin typeface="Times New Roman"/>
              </a:rPr>
              <a:t>较小。</a:t>
            </a:r>
            <a:endParaRPr lang="en-US" altLang="zh-CN" b="0" kern="0" dirty="0">
              <a:solidFill>
                <a:schemeClr val="tx1"/>
              </a:solidFill>
              <a:latin typeface="Times New Roman"/>
              <a:ea typeface="宋体"/>
            </a:endParaRPr>
          </a:p>
          <a:p>
            <a:pPr marL="342900" lvl="0" indent="-342900" eaLnBrk="1" hangingPunct="1">
              <a:lnSpc>
                <a:spcPct val="120000"/>
              </a:lnSpc>
              <a:spcBef>
                <a:spcPts val="600"/>
              </a:spcBef>
              <a:buFont typeface="Wingdings" panose="05000000000000000000" pitchFamily="2" charset="2"/>
              <a:buChar char="Ø"/>
            </a:pPr>
            <a:r>
              <a:rPr lang="zh-CN" altLang="en-US" b="0" kern="0" dirty="0" smtClean="0">
                <a:solidFill>
                  <a:schemeClr val="tx1"/>
                </a:solidFill>
                <a:latin typeface="Times New Roman"/>
                <a:ea typeface="宋体"/>
              </a:rPr>
              <a:t>如</a:t>
            </a:r>
            <a:r>
              <a:rPr lang="zh-CN" altLang="en-US" b="0" kern="0" dirty="0">
                <a:solidFill>
                  <a:schemeClr val="tx1"/>
                </a:solidFill>
                <a:latin typeface="Times New Roman"/>
                <a:ea typeface="宋体"/>
              </a:rPr>
              <a:t>果我们把</a:t>
            </a:r>
            <a:r>
              <a:rPr lang="en-US" altLang="zh-CN" b="0" kern="0" dirty="0">
                <a:solidFill>
                  <a:schemeClr val="tx1"/>
                </a:solidFill>
                <a:latin typeface="Times New Roman"/>
                <a:ea typeface="宋体"/>
              </a:rPr>
              <a:t>n</a:t>
            </a:r>
            <a:r>
              <a:rPr lang="zh-CN" altLang="en-US" b="0" kern="0" dirty="0">
                <a:solidFill>
                  <a:schemeClr val="tx1"/>
                </a:solidFill>
                <a:latin typeface="Times New Roman"/>
                <a:ea typeface="宋体"/>
              </a:rPr>
              <a:t>位寄存器的数看作是一个整数，那么，具有最小数值的寄存器所对应的页面，就是最近最久未使用的页面。 </a:t>
            </a:r>
            <a:r>
              <a:rPr lang="en-US" altLang="zh-CN" b="0" kern="0" dirty="0" smtClean="0">
                <a:solidFill>
                  <a:schemeClr val="tx1"/>
                </a:solidFill>
                <a:latin typeface="Times New Roman"/>
                <a:ea typeface="宋体"/>
              </a:rPr>
              <a:t>    </a:t>
            </a:r>
            <a:r>
              <a:rPr lang="zh-CN" altLang="en-US" b="0" kern="0" dirty="0" smtClean="0">
                <a:solidFill>
                  <a:schemeClr val="tx1"/>
                </a:solidFill>
                <a:latin typeface="Times New Roman"/>
                <a:ea typeface="宋体"/>
              </a:rPr>
              <a:t>如图</a:t>
            </a:r>
            <a:r>
              <a:rPr lang="en-US" altLang="zh-CN" b="0" kern="0" dirty="0" smtClean="0">
                <a:solidFill>
                  <a:schemeClr val="tx1"/>
                </a:solidFill>
                <a:latin typeface="Times New Roman"/>
                <a:ea typeface="宋体"/>
              </a:rPr>
              <a:t>5-6</a:t>
            </a:r>
            <a:r>
              <a:rPr lang="zh-CN" altLang="en-US" b="0" kern="0" dirty="0" smtClean="0">
                <a:solidFill>
                  <a:schemeClr val="tx1"/>
                </a:solidFill>
                <a:latin typeface="Times New Roman"/>
                <a:ea typeface="宋体"/>
              </a:rPr>
              <a:t>所示。</a:t>
            </a:r>
            <a:endParaRPr lang="en-US" altLang="zh-CN" b="0" kern="0" dirty="0">
              <a:solidFill>
                <a:schemeClr val="tx1"/>
              </a:solidFill>
              <a:latin typeface="Times New Roman"/>
              <a:ea typeface="宋体"/>
            </a:endParaRPr>
          </a:p>
        </p:txBody>
      </p:sp>
    </p:spTree>
  </p:cSld>
  <p:clrMapOvr>
    <a:masterClrMapping/>
  </p:clrMapOvr>
  <p:transition>
    <p:pull dir="r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ext Box 4"/>
          <p:cNvSpPr txBox="1">
            <a:spLocks noChangeArrowheads="1"/>
          </p:cNvSpPr>
          <p:nvPr/>
        </p:nvSpPr>
        <p:spPr bwMode="auto">
          <a:xfrm>
            <a:off x="1786759" y="5676900"/>
            <a:ext cx="574388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rgbClr val="FF6600"/>
                </a:solidFill>
                <a:latin typeface="华文新魏" pitchFamily="2" charset="-122"/>
                <a:ea typeface="华文新魏" pitchFamily="2" charset="-122"/>
              </a:defRPr>
            </a:lvl1pPr>
            <a:lvl2pPr marL="742950" indent="-285750">
              <a:defRPr sz="2800" b="1">
                <a:solidFill>
                  <a:srgbClr val="FF6600"/>
                </a:solidFill>
                <a:latin typeface="华文新魏" pitchFamily="2" charset="-122"/>
                <a:ea typeface="华文新魏" pitchFamily="2" charset="-122"/>
              </a:defRPr>
            </a:lvl2pPr>
            <a:lvl3pPr marL="1143000" indent="-228600">
              <a:defRPr sz="2800" b="1">
                <a:solidFill>
                  <a:srgbClr val="FF6600"/>
                </a:solidFill>
                <a:latin typeface="华文新魏" pitchFamily="2" charset="-122"/>
                <a:ea typeface="华文新魏" pitchFamily="2" charset="-122"/>
              </a:defRPr>
            </a:lvl3pPr>
            <a:lvl4pPr marL="1600200" indent="-228600">
              <a:defRPr sz="2800" b="1">
                <a:solidFill>
                  <a:srgbClr val="FF6600"/>
                </a:solidFill>
                <a:latin typeface="华文新魏" pitchFamily="2" charset="-122"/>
                <a:ea typeface="华文新魏" pitchFamily="2" charset="-122"/>
              </a:defRPr>
            </a:lvl4pPr>
            <a:lvl5pPr marL="2057400" indent="-228600">
              <a:defRPr sz="2800" b="1">
                <a:solidFill>
                  <a:srgbClr val="FF6600"/>
                </a:solidFill>
                <a:latin typeface="华文新魏" pitchFamily="2" charset="-122"/>
                <a:ea typeface="华文新魏" pitchFamily="2" charset="-122"/>
              </a:defRPr>
            </a:lvl5pPr>
            <a:lvl6pPr marL="2514600" indent="-228600" eaLnBrk="0" fontAlgn="base" hangingPunct="0">
              <a:spcBef>
                <a:spcPct val="0"/>
              </a:spcBef>
              <a:spcAft>
                <a:spcPct val="0"/>
              </a:spcAft>
              <a:defRPr sz="2800" b="1">
                <a:solidFill>
                  <a:srgbClr val="FF6600"/>
                </a:solidFill>
                <a:latin typeface="华文新魏" pitchFamily="2" charset="-122"/>
                <a:ea typeface="华文新魏" pitchFamily="2" charset="-122"/>
              </a:defRPr>
            </a:lvl6pPr>
            <a:lvl7pPr marL="2971800" indent="-228600" eaLnBrk="0" fontAlgn="base" hangingPunct="0">
              <a:spcBef>
                <a:spcPct val="0"/>
              </a:spcBef>
              <a:spcAft>
                <a:spcPct val="0"/>
              </a:spcAft>
              <a:defRPr sz="2800" b="1">
                <a:solidFill>
                  <a:srgbClr val="FF6600"/>
                </a:solidFill>
                <a:latin typeface="华文新魏" pitchFamily="2" charset="-122"/>
                <a:ea typeface="华文新魏" pitchFamily="2" charset="-122"/>
              </a:defRPr>
            </a:lvl7pPr>
            <a:lvl8pPr marL="3429000" indent="-228600" eaLnBrk="0" fontAlgn="base" hangingPunct="0">
              <a:spcBef>
                <a:spcPct val="0"/>
              </a:spcBef>
              <a:spcAft>
                <a:spcPct val="0"/>
              </a:spcAft>
              <a:defRPr sz="2800" b="1">
                <a:solidFill>
                  <a:srgbClr val="FF6600"/>
                </a:solidFill>
                <a:latin typeface="华文新魏" pitchFamily="2" charset="-122"/>
                <a:ea typeface="华文新魏" pitchFamily="2" charset="-122"/>
              </a:defRPr>
            </a:lvl8pPr>
            <a:lvl9pPr marL="3886200" indent="-228600" eaLnBrk="0" fontAlgn="base" hangingPunct="0">
              <a:spcBef>
                <a:spcPct val="0"/>
              </a:spcBef>
              <a:spcAft>
                <a:spcPct val="0"/>
              </a:spcAft>
              <a:defRPr sz="2800" b="1">
                <a:solidFill>
                  <a:srgbClr val="FF6600"/>
                </a:solidFill>
                <a:latin typeface="华文新魏" pitchFamily="2" charset="-122"/>
                <a:ea typeface="华文新魏" pitchFamily="2" charset="-122"/>
              </a:defRPr>
            </a:lvl9pPr>
          </a:lstStyle>
          <a:p>
            <a:pPr marL="342900" indent="-342900" algn="ctr"/>
            <a:r>
              <a:rPr lang="zh-CN" altLang="en-US" sz="2200" dirty="0">
                <a:solidFill>
                  <a:schemeClr val="tx1"/>
                </a:solidFill>
                <a:latin typeface="+mn-lt"/>
                <a:ea typeface="+mn-ea"/>
              </a:rPr>
              <a:t>图</a:t>
            </a:r>
            <a:r>
              <a:rPr lang="en-US" altLang="zh-CN" sz="2200" dirty="0">
                <a:solidFill>
                  <a:schemeClr val="tx1"/>
                </a:solidFill>
                <a:latin typeface="+mn-lt"/>
                <a:ea typeface="+mn-ea"/>
              </a:rPr>
              <a:t>5-6  </a:t>
            </a:r>
            <a:r>
              <a:rPr lang="zh-CN" altLang="en-US" sz="2200" dirty="0">
                <a:solidFill>
                  <a:schemeClr val="tx1"/>
                </a:solidFill>
                <a:latin typeface="+mn-lt"/>
                <a:ea typeface="+mn-ea"/>
              </a:rPr>
              <a:t>某进程具有</a:t>
            </a:r>
            <a:r>
              <a:rPr lang="en-US" altLang="zh-CN" sz="2200" dirty="0">
                <a:solidFill>
                  <a:schemeClr val="tx1"/>
                </a:solidFill>
                <a:latin typeface="+mn-lt"/>
                <a:ea typeface="+mn-ea"/>
              </a:rPr>
              <a:t>8</a:t>
            </a:r>
            <a:r>
              <a:rPr lang="zh-CN" altLang="en-US" sz="2200" dirty="0">
                <a:solidFill>
                  <a:schemeClr val="tx1"/>
                </a:solidFill>
                <a:latin typeface="+mn-lt"/>
                <a:ea typeface="+mn-ea"/>
              </a:rPr>
              <a:t>个页面时的</a:t>
            </a:r>
            <a:r>
              <a:rPr lang="en-US" altLang="zh-CN" sz="2200" dirty="0">
                <a:solidFill>
                  <a:schemeClr val="tx1"/>
                </a:solidFill>
                <a:latin typeface="+mn-lt"/>
                <a:ea typeface="+mn-ea"/>
              </a:rPr>
              <a:t>LRU</a:t>
            </a:r>
            <a:r>
              <a:rPr lang="zh-CN" altLang="en-US" sz="2200" dirty="0">
                <a:solidFill>
                  <a:schemeClr val="tx1"/>
                </a:solidFill>
                <a:latin typeface="+mn-lt"/>
                <a:ea typeface="+mn-ea"/>
              </a:rPr>
              <a:t>访问情况</a:t>
            </a:r>
          </a:p>
        </p:txBody>
      </p:sp>
      <p:pic>
        <p:nvPicPr>
          <p:cNvPr id="116739" name="Picture 5" descr="未标题-1 拷贝"/>
          <p:cNvPicPr>
            <a:picLocks noChangeAspect="1" noChangeArrowheads="1"/>
          </p:cNvPicPr>
          <p:nvPr/>
        </p:nvPicPr>
        <p:blipFill>
          <a:blip r:embed="rId2">
            <a:clrChange>
              <a:clrFrom>
                <a:srgbClr val="FFFFFF"/>
              </a:clrFrom>
              <a:clrTo>
                <a:srgbClr val="FFFFFF">
                  <a:alpha val="0"/>
                </a:srgbClr>
              </a:clrTo>
            </a:clrChange>
            <a:lum contrast="42000"/>
            <a:extLst>
              <a:ext uri="{28A0092B-C50C-407E-A947-70E740481C1C}">
                <a14:useLocalDpi xmlns:a14="http://schemas.microsoft.com/office/drawing/2010/main" val="0"/>
              </a:ext>
            </a:extLst>
          </a:blip>
          <a:srcRect/>
          <a:stretch>
            <a:fillRect/>
          </a:stretch>
        </p:blipFill>
        <p:spPr bwMode="auto">
          <a:xfrm>
            <a:off x="251520" y="990600"/>
            <a:ext cx="8640960" cy="4645025"/>
          </a:xfrm>
          <a:prstGeom prst="rect">
            <a:avLst/>
          </a:prstGeom>
          <a:blipFill>
            <a:blip r:embed="rId3"/>
            <a:tile tx="0" ty="0" sx="100000" sy="100000" flip="none" algn="tl"/>
          </a:blipFill>
          <a:ln>
            <a:noFill/>
          </a:ln>
          <a:extLst/>
        </p:spPr>
      </p:pic>
      <p:sp>
        <p:nvSpPr>
          <p:cNvPr id="2" name="日期占位符 1"/>
          <p:cNvSpPr>
            <a:spLocks noGrp="1"/>
          </p:cNvSpPr>
          <p:nvPr>
            <p:ph type="dt" sz="half" idx="10"/>
          </p:nvPr>
        </p:nvSpPr>
        <p:spPr/>
        <p:txBody>
          <a:bodyPr/>
          <a:lstStyle/>
          <a:p>
            <a:pPr>
              <a:defRPr/>
            </a:pPr>
            <a:fld id="{8E931A16-DD09-4900-BB47-B41331318077}" type="datetime8">
              <a:rPr lang="zh-CN" altLang="en-US" smtClean="0"/>
              <a:t>2022年4月27日8时50分</a:t>
            </a:fld>
            <a:endParaRPr lang="en-US" altLang="zh-CN"/>
          </a:p>
        </p:txBody>
      </p:sp>
      <p:sp>
        <p:nvSpPr>
          <p:cNvPr id="7" name="页脚占位符 6"/>
          <p:cNvSpPr>
            <a:spLocks noGrp="1"/>
          </p:cNvSpPr>
          <p:nvPr>
            <p:ph type="ftr" sz="quarter" idx="11"/>
          </p:nvPr>
        </p:nvSpPr>
        <p:spPr/>
        <p:txBody>
          <a:bodyPr/>
          <a:lstStyle/>
          <a:p>
            <a:pPr>
              <a:defRPr/>
            </a:pPr>
            <a:r>
              <a:rPr lang="zh-CN" altLang="en-US" smtClean="0"/>
              <a:t>郝振明</a:t>
            </a:r>
            <a:endParaRPr lang="en-US" altLang="zh-CN"/>
          </a:p>
        </p:txBody>
      </p:sp>
      <p:cxnSp>
        <p:nvCxnSpPr>
          <p:cNvPr id="4" name="直接连接符 3"/>
          <p:cNvCxnSpPr/>
          <p:nvPr/>
        </p:nvCxnSpPr>
        <p:spPr bwMode="auto">
          <a:xfrm flipV="1">
            <a:off x="467544" y="3068960"/>
            <a:ext cx="8208912" cy="72008"/>
          </a:xfrm>
          <a:prstGeom prst="line">
            <a:avLst/>
          </a:prstGeom>
          <a:solidFill>
            <a:schemeClr val="accent1"/>
          </a:solidFill>
          <a:ln w="38100" cap="flat" cmpd="sng" algn="ctr">
            <a:solidFill>
              <a:srgbClr val="FF0000"/>
            </a:solidFill>
            <a:prstDash val="solid"/>
            <a:miter lim="800000"/>
            <a:headEnd type="none" w="med" len="med"/>
            <a:tailEnd type="none" w="med" len="med"/>
          </a:ln>
          <a:effectLst/>
        </p:spPr>
      </p:cxnSp>
      <p:cxnSp>
        <p:nvCxnSpPr>
          <p:cNvPr id="9" name="直接连接符 8"/>
          <p:cNvCxnSpPr/>
          <p:nvPr/>
        </p:nvCxnSpPr>
        <p:spPr bwMode="auto">
          <a:xfrm>
            <a:off x="467544" y="4941168"/>
            <a:ext cx="8208912" cy="0"/>
          </a:xfrm>
          <a:prstGeom prst="line">
            <a:avLst/>
          </a:prstGeom>
          <a:solidFill>
            <a:schemeClr val="accent1"/>
          </a:solidFill>
          <a:ln w="38100" cap="flat" cmpd="sng" algn="ctr">
            <a:solidFill>
              <a:srgbClr val="FF0000"/>
            </a:solidFill>
            <a:prstDash val="solid"/>
            <a:miter lim="800000"/>
            <a:headEnd type="none" w="med" len="med"/>
            <a:tailEnd type="none" w="med" len="med"/>
          </a:ln>
          <a:effectLst/>
        </p:spPr>
      </p:cxnSp>
      <p:sp>
        <p:nvSpPr>
          <p:cNvPr id="10" name="TextBox 9"/>
          <p:cNvSpPr txBox="1"/>
          <p:nvPr/>
        </p:nvSpPr>
        <p:spPr>
          <a:xfrm>
            <a:off x="1092920" y="2838127"/>
            <a:ext cx="886792" cy="461665"/>
          </a:xfrm>
          <a:prstGeom prst="rect">
            <a:avLst/>
          </a:prstGeom>
          <a:noFill/>
        </p:spPr>
        <p:txBody>
          <a:bodyPr wrap="square" rtlCol="0">
            <a:spAutoFit/>
          </a:bodyPr>
          <a:lstStyle/>
          <a:p>
            <a:r>
              <a:rPr lang="zh-CN" altLang="en-US" sz="2400" dirty="0" smtClean="0">
                <a:solidFill>
                  <a:schemeClr val="accent2">
                    <a:lumMod val="50000"/>
                  </a:schemeClr>
                </a:solidFill>
              </a:rPr>
              <a:t>最小</a:t>
            </a:r>
            <a:endParaRPr lang="zh-CN" altLang="en-US" sz="2400" dirty="0">
              <a:solidFill>
                <a:schemeClr val="accent2">
                  <a:lumMod val="50000"/>
                </a:schemeClr>
              </a:solidFill>
            </a:endParaRPr>
          </a:p>
        </p:txBody>
      </p:sp>
      <p:sp>
        <p:nvSpPr>
          <p:cNvPr id="13" name="TextBox 12"/>
          <p:cNvSpPr txBox="1"/>
          <p:nvPr/>
        </p:nvSpPr>
        <p:spPr>
          <a:xfrm>
            <a:off x="1116844" y="4528442"/>
            <a:ext cx="886792" cy="461665"/>
          </a:xfrm>
          <a:prstGeom prst="rect">
            <a:avLst/>
          </a:prstGeom>
          <a:noFill/>
        </p:spPr>
        <p:txBody>
          <a:bodyPr wrap="square" rtlCol="0">
            <a:spAutoFit/>
          </a:bodyPr>
          <a:lstStyle/>
          <a:p>
            <a:r>
              <a:rPr lang="zh-CN" altLang="en-US" sz="2400" smtClean="0">
                <a:solidFill>
                  <a:schemeClr val="accent2">
                    <a:lumMod val="50000"/>
                  </a:schemeClr>
                </a:solidFill>
              </a:rPr>
              <a:t>次小</a:t>
            </a:r>
            <a:endParaRPr lang="zh-CN" altLang="en-US" sz="2400" dirty="0">
              <a:solidFill>
                <a:schemeClr val="accent2">
                  <a:lumMod val="50000"/>
                </a:schemeClr>
              </a:solidFill>
            </a:endParaRPr>
          </a:p>
        </p:txBody>
      </p:sp>
      <p:sp>
        <p:nvSpPr>
          <p:cNvPr id="14" name="TextBox 13"/>
          <p:cNvSpPr txBox="1"/>
          <p:nvPr/>
        </p:nvSpPr>
        <p:spPr>
          <a:xfrm>
            <a:off x="1128056" y="3573016"/>
            <a:ext cx="886792" cy="461665"/>
          </a:xfrm>
          <a:prstGeom prst="rect">
            <a:avLst/>
          </a:prstGeom>
          <a:noFill/>
        </p:spPr>
        <p:txBody>
          <a:bodyPr wrap="square" rtlCol="0">
            <a:spAutoFit/>
          </a:bodyPr>
          <a:lstStyle/>
          <a:p>
            <a:r>
              <a:rPr lang="zh-CN" altLang="en-US" sz="2400" dirty="0" smtClean="0">
                <a:solidFill>
                  <a:schemeClr val="accent2">
                    <a:lumMod val="50000"/>
                  </a:schemeClr>
                </a:solidFill>
              </a:rPr>
              <a:t>最大</a:t>
            </a:r>
            <a:endParaRPr lang="zh-CN" altLang="en-US" sz="2400" dirty="0">
              <a:solidFill>
                <a:schemeClr val="accent2">
                  <a:lumMod val="50000"/>
                </a:schemeClr>
              </a:solidFill>
            </a:endParaRPr>
          </a:p>
        </p:txBody>
      </p:sp>
      <p:cxnSp>
        <p:nvCxnSpPr>
          <p:cNvPr id="15" name="直接连接符 14"/>
          <p:cNvCxnSpPr/>
          <p:nvPr/>
        </p:nvCxnSpPr>
        <p:spPr bwMode="auto">
          <a:xfrm flipV="1">
            <a:off x="449536" y="3962673"/>
            <a:ext cx="8208912" cy="72008"/>
          </a:xfrm>
          <a:prstGeom prst="line">
            <a:avLst/>
          </a:prstGeom>
          <a:solidFill>
            <a:schemeClr val="accent1"/>
          </a:solidFill>
          <a:ln w="38100" cap="flat" cmpd="sng" algn="ctr">
            <a:solidFill>
              <a:srgbClr val="FFFF00"/>
            </a:solidFill>
            <a:prstDash val="solid"/>
            <a:miter lim="800000"/>
            <a:headEnd type="none" w="med" len="med"/>
            <a:tailEnd type="none" w="med" len="med"/>
          </a:ln>
          <a:effectLst/>
        </p:spPr>
      </p:cxnSp>
      <p:cxnSp>
        <p:nvCxnSpPr>
          <p:cNvPr id="16" name="直接连接符 15"/>
          <p:cNvCxnSpPr/>
          <p:nvPr/>
        </p:nvCxnSpPr>
        <p:spPr bwMode="auto">
          <a:xfrm flipV="1">
            <a:off x="467544" y="2564904"/>
            <a:ext cx="8208912" cy="72008"/>
          </a:xfrm>
          <a:prstGeom prst="line">
            <a:avLst/>
          </a:prstGeom>
          <a:solidFill>
            <a:schemeClr val="accent1"/>
          </a:solidFill>
          <a:ln w="38100" cap="flat" cmpd="sng" algn="ctr">
            <a:solidFill>
              <a:srgbClr val="FFFF00"/>
            </a:solidFill>
            <a:prstDash val="solid"/>
            <a:miter lim="800000"/>
            <a:headEnd type="none" w="med" len="med"/>
            <a:tailEnd type="none" w="med" len="med"/>
          </a:ln>
          <a:effectLst/>
        </p:spPr>
      </p:cxnSp>
      <p:sp>
        <p:nvSpPr>
          <p:cNvPr id="17" name="TextBox 16"/>
          <p:cNvSpPr txBox="1"/>
          <p:nvPr/>
        </p:nvSpPr>
        <p:spPr>
          <a:xfrm>
            <a:off x="1074292" y="2204963"/>
            <a:ext cx="886792" cy="461665"/>
          </a:xfrm>
          <a:prstGeom prst="rect">
            <a:avLst/>
          </a:prstGeom>
          <a:noFill/>
        </p:spPr>
        <p:txBody>
          <a:bodyPr wrap="square" rtlCol="0">
            <a:spAutoFit/>
          </a:bodyPr>
          <a:lstStyle/>
          <a:p>
            <a:r>
              <a:rPr lang="zh-CN" altLang="en-US" sz="2400" dirty="0" smtClean="0">
                <a:solidFill>
                  <a:schemeClr val="accent2">
                    <a:lumMod val="50000"/>
                  </a:schemeClr>
                </a:solidFill>
              </a:rPr>
              <a:t>次大</a:t>
            </a:r>
            <a:endParaRPr lang="zh-CN" altLang="en-US" sz="2400" dirty="0">
              <a:solidFill>
                <a:schemeClr val="accent2">
                  <a:lumMod val="50000"/>
                </a:schemeClr>
              </a:solidFill>
            </a:endParaRPr>
          </a:p>
        </p:txBody>
      </p:sp>
    </p:spTree>
  </p:cSld>
  <p:clrMapOvr>
    <a:masterClrMapping/>
  </p:clrMapOvr>
  <p:transition>
    <p:pull dir="r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a:xfrm>
            <a:off x="301625" y="201563"/>
            <a:ext cx="8540750" cy="454868"/>
          </a:xfrm>
        </p:spPr>
        <p:txBody>
          <a:bodyPr/>
          <a:lstStyle/>
          <a:p>
            <a:pPr algn="l"/>
            <a:r>
              <a:rPr lang="en-US" altLang="zh-CN" sz="2800" b="0" dirty="0" smtClean="0">
                <a:latin typeface="黑体" pitchFamily="2" charset="-122"/>
                <a:ea typeface="黑体" pitchFamily="2" charset="-122"/>
              </a:rPr>
              <a:t>  </a:t>
            </a:r>
            <a:r>
              <a:rPr lang="en-US" altLang="zh-CN" sz="2800" b="0" dirty="0" smtClean="0">
                <a:latin typeface="Times New Roman"/>
              </a:rPr>
              <a:t>2</a:t>
            </a:r>
            <a:r>
              <a:rPr lang="en-US" altLang="zh-CN" sz="2800" b="0" dirty="0">
                <a:latin typeface="Times New Roman"/>
              </a:rPr>
              <a:t>) </a:t>
            </a:r>
            <a:r>
              <a:rPr lang="zh-CN" altLang="en-US" sz="2800" b="0" dirty="0" smtClean="0">
                <a:latin typeface="Times New Roman"/>
              </a:rPr>
              <a:t>栈（</a:t>
            </a:r>
            <a:r>
              <a:rPr kumimoji="1" lang="en-US" altLang="zh-CN" sz="2800" dirty="0">
                <a:latin typeface="Times New Roman" pitchFamily="18" charset="0"/>
                <a:ea typeface="宋体" pitchFamily="2" charset="-122"/>
              </a:rPr>
              <a:t> +</a:t>
            </a:r>
            <a:r>
              <a:rPr kumimoji="1" lang="zh-CN" altLang="en-US" sz="2800" dirty="0">
                <a:latin typeface="Times New Roman" pitchFamily="18" charset="0"/>
                <a:ea typeface="宋体" pitchFamily="2" charset="-122"/>
              </a:rPr>
              <a:t>快</a:t>
            </a:r>
            <a:r>
              <a:rPr lang="zh-CN" altLang="en-US" sz="2800" b="0" dirty="0" smtClean="0">
                <a:latin typeface="Times New Roman"/>
              </a:rPr>
              <a:t>） </a:t>
            </a:r>
            <a:r>
              <a:rPr lang="en-US" altLang="zh-CN" sz="2800" b="0" dirty="0" smtClean="0">
                <a:latin typeface="Times New Roman"/>
              </a:rPr>
              <a:t>----</a:t>
            </a:r>
            <a:r>
              <a:rPr lang="zh-CN" altLang="en-US" sz="2800" dirty="0" smtClean="0">
                <a:solidFill>
                  <a:srgbClr val="FFFF00"/>
                </a:solidFill>
                <a:latin typeface="Times New Roman"/>
              </a:rPr>
              <a:t>后进的在栈顶</a:t>
            </a:r>
            <a:r>
              <a:rPr lang="en-US" altLang="zh-CN" sz="2800" b="0" dirty="0" smtClean="0">
                <a:latin typeface="Times New Roman"/>
              </a:rPr>
              <a:t>/</a:t>
            </a:r>
            <a:r>
              <a:rPr lang="zh-CN" altLang="en-US" sz="2800" u="sng" dirty="0">
                <a:solidFill>
                  <a:srgbClr val="FFFF00"/>
                </a:solidFill>
                <a:latin typeface="Times New Roman"/>
              </a:rPr>
              <a:t>后进</a:t>
            </a:r>
            <a:r>
              <a:rPr lang="zh-CN" altLang="en-US" sz="2800" b="0" u="sng" dirty="0" smtClean="0">
                <a:solidFill>
                  <a:schemeClr val="tx2"/>
                </a:solidFill>
                <a:latin typeface="Times New Roman"/>
              </a:rPr>
              <a:t>：刚访问</a:t>
            </a:r>
            <a:r>
              <a:rPr lang="zh-CN" altLang="en-US" sz="2800" baseline="30000" dirty="0" smtClean="0">
                <a:solidFill>
                  <a:schemeClr val="tx2"/>
                </a:solidFill>
                <a:latin typeface="Times New Roman"/>
              </a:rPr>
              <a:t>不淘汰</a:t>
            </a:r>
            <a:endParaRPr lang="zh-CN" altLang="en-US" baseline="30000" dirty="0" smtClean="0">
              <a:solidFill>
                <a:schemeClr val="tx2"/>
              </a:solidFill>
            </a:endParaRPr>
          </a:p>
        </p:txBody>
      </p:sp>
      <p:sp>
        <p:nvSpPr>
          <p:cNvPr id="2" name="日期占位符 1"/>
          <p:cNvSpPr>
            <a:spLocks noGrp="1"/>
          </p:cNvSpPr>
          <p:nvPr>
            <p:ph type="dt" sz="half" idx="10"/>
          </p:nvPr>
        </p:nvSpPr>
        <p:spPr/>
        <p:txBody>
          <a:bodyPr/>
          <a:lstStyle/>
          <a:p>
            <a:pPr>
              <a:defRPr/>
            </a:pPr>
            <a:fld id="{966EB8C9-BC96-4893-A3CB-D5914632B588}" type="datetime8">
              <a:rPr lang="zh-CN" altLang="en-US" smtClean="0"/>
              <a:t>2022年4月27日8时50分</a:t>
            </a:fld>
            <a:endParaRPr lang="en-US" altLang="zh-CN" dirty="0"/>
          </a:p>
        </p:txBody>
      </p:sp>
      <p:sp>
        <p:nvSpPr>
          <p:cNvPr id="7" name="页脚占位符 6"/>
          <p:cNvSpPr>
            <a:spLocks noGrp="1"/>
          </p:cNvSpPr>
          <p:nvPr>
            <p:ph type="ftr" sz="quarter" idx="11"/>
          </p:nvPr>
        </p:nvSpPr>
        <p:spPr/>
        <p:txBody>
          <a:bodyPr/>
          <a:lstStyle/>
          <a:p>
            <a:pPr>
              <a:defRPr/>
            </a:pPr>
            <a:r>
              <a:rPr lang="zh-CN" altLang="en-US" smtClean="0"/>
              <a:t>郝振明</a:t>
            </a:r>
            <a:endParaRPr lang="en-US" altLang="zh-CN" dirty="0"/>
          </a:p>
        </p:txBody>
      </p:sp>
      <p:sp>
        <p:nvSpPr>
          <p:cNvPr id="5" name="Rectangle 2"/>
          <p:cNvSpPr>
            <a:spLocks noGrp="1" noChangeArrowheads="1"/>
          </p:cNvSpPr>
          <p:nvPr/>
        </p:nvSpPr>
        <p:spPr bwMode="auto">
          <a:xfrm>
            <a:off x="468313" y="656431"/>
            <a:ext cx="8207375" cy="554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lnSpc>
                <a:spcPct val="130000"/>
              </a:lnSpc>
              <a:spcBef>
                <a:spcPct val="0"/>
              </a:spcBef>
              <a:spcAft>
                <a:spcPct val="0"/>
              </a:spcAft>
              <a:defRPr sz="2400">
                <a:solidFill>
                  <a:schemeClr val="tx2"/>
                </a:solidFill>
                <a:latin typeface="+mj-lt"/>
                <a:ea typeface="+mj-ea"/>
                <a:cs typeface="+mj-cs"/>
              </a:defRPr>
            </a:lvl1pPr>
            <a:lvl2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2pPr>
            <a:lvl3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3pPr>
            <a:lvl4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4pPr>
            <a:lvl5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9pPr>
          </a:lstStyle>
          <a:p>
            <a:pPr marL="0" marR="0" lvl="0" indent="0" algn="l" defTabSz="914400" rtl="0" eaLnBrk="1" fontAlgn="base" latinLnBrk="0" hangingPunct="1">
              <a:lnSpc>
                <a:spcPct val="120000"/>
              </a:lnSpc>
              <a:spcBef>
                <a:spcPct val="0"/>
              </a:spcBef>
              <a:spcAft>
                <a:spcPct val="0"/>
              </a:spcAft>
              <a:buClrTx/>
              <a:buSzTx/>
              <a:buFontTx/>
              <a:buNone/>
              <a:tabLst/>
              <a:defRPr/>
            </a:pPr>
            <a:r>
              <a:rPr kumimoji="0" lang="zh-CN" altLang="en-US" sz="2400" b="0" i="0" u="none" strike="noStrike" kern="0" cap="none" spc="0" normalizeH="0" baseline="0" noProof="0" dirty="0">
                <a:ln>
                  <a:noFill/>
                </a:ln>
                <a:solidFill>
                  <a:srgbClr val="000000"/>
                </a:solidFill>
                <a:effectLst/>
                <a:uLnTx/>
                <a:uFillTx/>
                <a:latin typeface="Times New Roman"/>
                <a:ea typeface="宋体"/>
                <a:cs typeface="+mj-cs"/>
              </a:rPr>
              <a:t>　</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　可利用一个特殊的栈保存当前使用的各个页面的页面号。每当进程</a:t>
            </a:r>
            <a:r>
              <a:rPr kumimoji="0" lang="zh-CN" altLang="en-US" sz="2400" b="0" i="0" u="none" strike="noStrike" kern="0" cap="none" spc="0" normalizeH="0" baseline="0" noProof="0" dirty="0">
                <a:ln>
                  <a:noFill/>
                </a:ln>
                <a:effectLst/>
                <a:uLnTx/>
                <a:uFillTx/>
                <a:latin typeface="Times New Roman"/>
                <a:ea typeface="宋体"/>
                <a:cs typeface="+mj-cs"/>
              </a:rPr>
              <a:t>访问某页面</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时，便将该页面的页面号从栈中移出，</a:t>
            </a:r>
            <a:r>
              <a:rPr kumimoji="0" lang="zh-CN" altLang="en-US" sz="2400" b="0" i="0" u="none" strike="noStrike" kern="0" cap="none" spc="0" normalizeH="0" baseline="0" noProof="0" dirty="0">
                <a:ln>
                  <a:noFill/>
                </a:ln>
                <a:effectLst/>
                <a:uLnTx/>
                <a:uFillTx/>
                <a:latin typeface="Times New Roman"/>
                <a:ea typeface="宋体"/>
                <a:cs typeface="+mj-cs"/>
              </a:rPr>
              <a:t>将它压入</a:t>
            </a:r>
            <a:r>
              <a:rPr kumimoji="0" lang="zh-CN" altLang="en-US" sz="2400" b="0" i="0" u="sng" strike="noStrike" kern="0" cap="none" spc="0" normalizeH="0" baseline="0" noProof="0" dirty="0">
                <a:ln>
                  <a:noFill/>
                </a:ln>
                <a:effectLst/>
                <a:uLnTx/>
                <a:uFillTx/>
                <a:latin typeface="Times New Roman"/>
                <a:ea typeface="宋体"/>
                <a:cs typeface="+mj-cs"/>
              </a:rPr>
              <a:t>栈顶</a:t>
            </a:r>
            <a:r>
              <a:rPr kumimoji="0" lang="zh-CN" altLang="en-US" sz="2400" b="0" i="0" u="sng" strike="noStrike" kern="0" cap="none" spc="0" normalizeH="0" baseline="0" noProof="0" dirty="0">
                <a:ln>
                  <a:noFill/>
                </a:ln>
                <a:solidFill>
                  <a:schemeClr val="tx1"/>
                </a:solidFill>
                <a:effectLst/>
                <a:uLnTx/>
                <a:uFillTx/>
                <a:latin typeface="Times New Roman"/>
                <a:ea typeface="宋体"/>
                <a:cs typeface="+mj-cs"/>
              </a:rPr>
              <a:t>。因此，</a:t>
            </a:r>
            <a:r>
              <a:rPr kumimoji="0" lang="zh-CN" altLang="en-US" sz="2400" i="0" u="sng" strike="noStrike" kern="0" cap="none" spc="0" normalizeH="0" baseline="0" noProof="0" dirty="0">
                <a:ln>
                  <a:noFill/>
                </a:ln>
                <a:effectLst/>
                <a:uLnTx/>
                <a:uFillTx/>
                <a:latin typeface="Times New Roman"/>
                <a:ea typeface="宋体"/>
                <a:cs typeface="+mj-cs"/>
              </a:rPr>
              <a:t>栈顶</a:t>
            </a:r>
            <a:r>
              <a:rPr kumimoji="0" lang="zh-CN" altLang="en-US" sz="2400" b="0" i="0" u="sng" strike="noStrike" kern="0" cap="none" spc="0" normalizeH="0" baseline="0" noProof="0" dirty="0">
                <a:ln>
                  <a:noFill/>
                </a:ln>
                <a:solidFill>
                  <a:schemeClr val="tx1"/>
                </a:solidFill>
                <a:effectLst/>
                <a:uLnTx/>
                <a:uFillTx/>
                <a:latin typeface="Times New Roman"/>
                <a:ea typeface="宋体"/>
                <a:cs typeface="+mj-cs"/>
              </a:rPr>
              <a:t>始终是最新被访问页面的编号</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，而</a:t>
            </a:r>
            <a:r>
              <a:rPr lang="zh-CN" altLang="en-US" u="sng" kern="0" dirty="0">
                <a:latin typeface="Times New Roman"/>
                <a:ea typeface="宋体"/>
              </a:rPr>
              <a:t>栈底</a:t>
            </a:r>
            <a:r>
              <a:rPr kumimoji="0" lang="zh-CN" altLang="en-US" sz="2400" b="0" i="0" u="sng" strike="noStrike" kern="0" cap="none" spc="0" normalizeH="0" baseline="0" noProof="0" dirty="0">
                <a:ln>
                  <a:noFill/>
                </a:ln>
                <a:solidFill>
                  <a:schemeClr val="tx1"/>
                </a:solidFill>
                <a:effectLst/>
                <a:uLnTx/>
                <a:uFillTx/>
                <a:latin typeface="Times New Roman"/>
                <a:ea typeface="宋体"/>
              </a:rPr>
              <a:t>则是</a:t>
            </a:r>
            <a:r>
              <a:rPr kumimoji="0" lang="zh-CN" altLang="en-US" sz="2400" b="0" i="0" u="sng" strike="noStrike" kern="0" cap="none" spc="0" normalizeH="0" baseline="0" noProof="0" dirty="0">
                <a:ln>
                  <a:noFill/>
                </a:ln>
                <a:solidFill>
                  <a:srgbClr val="FFFF00"/>
                </a:solidFill>
                <a:effectLst/>
                <a:uLnTx/>
                <a:uFillTx/>
                <a:latin typeface="Times New Roman"/>
                <a:ea typeface="宋体"/>
              </a:rPr>
              <a:t>最近最久未使用页面的页面号</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。假定现有一进程，它分有五个物理块，所访问的页面的页面号序列为：</a:t>
            </a:r>
            <a:b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br>
            <a:r>
              <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rPr>
              <a:t>4</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    </a:t>
            </a:r>
            <a:r>
              <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rPr>
              <a:t>7</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   </a:t>
            </a:r>
            <a:r>
              <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rPr>
              <a:t>0</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    </a:t>
            </a:r>
            <a:r>
              <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rPr>
              <a:t>7</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   </a:t>
            </a:r>
            <a:r>
              <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rPr>
              <a:t>1</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   </a:t>
            </a:r>
            <a:r>
              <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rPr>
              <a:t>0</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     </a:t>
            </a:r>
            <a:r>
              <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rPr>
              <a:t>1</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   </a:t>
            </a:r>
            <a:r>
              <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rPr>
              <a:t>2</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    </a:t>
            </a:r>
            <a:r>
              <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rPr>
              <a:t>1</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    </a:t>
            </a:r>
            <a:r>
              <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rPr>
              <a:t>2</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   </a:t>
            </a:r>
            <a:r>
              <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rPr>
              <a:t>6</a:t>
            </a:r>
            <a:endParaRPr kumimoji="0" lang="en-US" altLang="zh-CN" sz="2400" b="0" i="0" u="none" strike="noStrike" kern="0" cap="none" spc="0" normalizeH="0" baseline="0" noProof="0" dirty="0">
              <a:ln>
                <a:noFill/>
              </a:ln>
              <a:solidFill>
                <a:schemeClr val="tx1"/>
              </a:solidFill>
              <a:effectLst/>
              <a:uLnTx/>
              <a:uFillTx/>
              <a:latin typeface="Times New Roman"/>
              <a:ea typeface="宋体"/>
              <a:cs typeface="+mj-cs"/>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3327437534"/>
              </p:ext>
            </p:extLst>
          </p:nvPr>
        </p:nvGraphicFramePr>
        <p:xfrm>
          <a:off x="683568" y="3416672"/>
          <a:ext cx="7848872" cy="2164234"/>
        </p:xfrm>
        <a:graphic>
          <a:graphicData uri="http://schemas.openxmlformats.org/presentationml/2006/ole">
            <mc:AlternateContent xmlns:mc="http://schemas.openxmlformats.org/markup-compatibility/2006">
              <mc:Choice xmlns:v="urn:schemas-microsoft-com:vml" Requires="v">
                <p:oleObj spid="_x0000_s43071" name="VISIO" r:id="rId3" imgW="3086100" imgH="929640" progId="Visio.Drawing.11">
                  <p:embed/>
                </p:oleObj>
              </mc:Choice>
              <mc:Fallback>
                <p:oleObj name="VISIO" r:id="rId3" imgW="3086100" imgH="929640" progId="Visio.Drawing.11">
                  <p:embed/>
                  <p:pic>
                    <p:nvPicPr>
                      <p:cNvPr id="0"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568" y="3416672"/>
                        <a:ext cx="7848872" cy="2164234"/>
                      </a:xfrm>
                      <a:prstGeom prst="rect">
                        <a:avLst/>
                      </a:prstGeom>
                      <a:blipFill>
                        <a:blip r:embed="rId5"/>
                        <a:tile tx="0" ty="0" sx="100000" sy="100000" flip="none" algn="tl"/>
                      </a:blipFill>
                      <a:ln>
                        <a:noFill/>
                      </a:ln>
                      <a:effectLst/>
                    </p:spPr>
                  </p:pic>
                </p:oleObj>
              </mc:Fallback>
            </mc:AlternateContent>
          </a:graphicData>
        </a:graphic>
      </p:graphicFrame>
      <p:sp>
        <p:nvSpPr>
          <p:cNvPr id="8" name="Rectangle 3"/>
          <p:cNvSpPr>
            <a:spLocks noGrp="1" noChangeArrowheads="1"/>
          </p:cNvSpPr>
          <p:nvPr/>
        </p:nvSpPr>
        <p:spPr bwMode="auto">
          <a:xfrm>
            <a:off x="-4936" y="5725319"/>
            <a:ext cx="91440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ctr" rtl="0" fontAlgn="base">
              <a:spcBef>
                <a:spcPct val="0"/>
              </a:spcBef>
              <a:spcAft>
                <a:spcPct val="0"/>
              </a:spcAft>
              <a:defRPr sz="2200">
                <a:solidFill>
                  <a:schemeClr val="tx1"/>
                </a:solidFill>
                <a:latin typeface="+mn-lt"/>
                <a:ea typeface="+mn-ea"/>
                <a:cs typeface="+mn-cs"/>
              </a:defRPr>
            </a:lvl1pPr>
            <a:lvl2pPr marL="742950" indent="-285750" algn="ctr" rtl="0" fontAlgn="base">
              <a:spcBef>
                <a:spcPct val="0"/>
              </a:spcBef>
              <a:spcAft>
                <a:spcPct val="0"/>
              </a:spcAft>
              <a:defRPr sz="2200">
                <a:solidFill>
                  <a:schemeClr val="tx1"/>
                </a:solidFill>
                <a:latin typeface="+mn-lt"/>
                <a:ea typeface="+mn-ea"/>
              </a:defRPr>
            </a:lvl2pPr>
            <a:lvl3pPr marL="1143000" indent="-228600" algn="ctr" rtl="0" fontAlgn="base">
              <a:spcBef>
                <a:spcPct val="0"/>
              </a:spcBef>
              <a:spcAft>
                <a:spcPct val="0"/>
              </a:spcAft>
              <a:defRPr sz="2200">
                <a:solidFill>
                  <a:schemeClr val="tx1"/>
                </a:solidFill>
                <a:latin typeface="+mn-lt"/>
                <a:ea typeface="+mn-ea"/>
              </a:defRPr>
            </a:lvl3pPr>
            <a:lvl4pPr marL="1600200" indent="-228600" algn="ctr" rtl="0" fontAlgn="base">
              <a:spcBef>
                <a:spcPct val="0"/>
              </a:spcBef>
              <a:spcAft>
                <a:spcPct val="0"/>
              </a:spcAft>
              <a:defRPr sz="2200">
                <a:solidFill>
                  <a:schemeClr val="tx1"/>
                </a:solidFill>
                <a:latin typeface="+mn-lt"/>
                <a:ea typeface="+mn-ea"/>
              </a:defRPr>
            </a:lvl4pPr>
            <a:lvl5pPr marL="2057400" indent="-228600" algn="ctr" rtl="0" fontAlgn="base">
              <a:spcBef>
                <a:spcPct val="0"/>
              </a:spcBef>
              <a:spcAft>
                <a:spcPct val="0"/>
              </a:spcAft>
              <a:defRPr sz="2200">
                <a:solidFill>
                  <a:schemeClr val="tx1"/>
                </a:solidFill>
                <a:latin typeface="+mn-lt"/>
                <a:ea typeface="+mn-ea"/>
              </a:defRPr>
            </a:lvl5pPr>
            <a:lvl6pPr marL="2514600" indent="-228600" algn="ctr" rtl="0" fontAlgn="base">
              <a:spcBef>
                <a:spcPct val="0"/>
              </a:spcBef>
              <a:spcAft>
                <a:spcPct val="0"/>
              </a:spcAft>
              <a:defRPr sz="2200">
                <a:solidFill>
                  <a:schemeClr val="tx1"/>
                </a:solidFill>
                <a:latin typeface="+mn-lt"/>
                <a:ea typeface="+mn-ea"/>
              </a:defRPr>
            </a:lvl6pPr>
            <a:lvl7pPr marL="2971800" indent="-228600" algn="ctr" rtl="0" fontAlgn="base">
              <a:spcBef>
                <a:spcPct val="0"/>
              </a:spcBef>
              <a:spcAft>
                <a:spcPct val="0"/>
              </a:spcAft>
              <a:defRPr sz="2200">
                <a:solidFill>
                  <a:schemeClr val="tx1"/>
                </a:solidFill>
                <a:latin typeface="+mn-lt"/>
                <a:ea typeface="+mn-ea"/>
              </a:defRPr>
            </a:lvl7pPr>
            <a:lvl8pPr marL="3429000" indent="-228600" algn="ctr" rtl="0" fontAlgn="base">
              <a:spcBef>
                <a:spcPct val="0"/>
              </a:spcBef>
              <a:spcAft>
                <a:spcPct val="0"/>
              </a:spcAft>
              <a:defRPr sz="2200">
                <a:solidFill>
                  <a:schemeClr val="tx1"/>
                </a:solidFill>
                <a:latin typeface="+mn-lt"/>
                <a:ea typeface="+mn-ea"/>
              </a:defRPr>
            </a:lvl8pPr>
            <a:lvl9pPr marL="3886200" indent="-228600" algn="ctr" rtl="0" fontAlgn="base">
              <a:spcBef>
                <a:spcPct val="0"/>
              </a:spcBef>
              <a:spcAft>
                <a:spcPct val="0"/>
              </a:spcAft>
              <a:defRPr sz="2200">
                <a:solidFill>
                  <a:schemeClr val="tx1"/>
                </a:solidFill>
                <a:latin typeface="+mn-lt"/>
                <a:ea typeface="+mn-ea"/>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defRPr/>
            </a:pPr>
            <a:r>
              <a:rPr kumimoji="0" lang="zh-CN" altLang="en-US" sz="2200" b="0" i="0" u="none" strike="noStrike" kern="0" cap="none" spc="0" normalizeH="0" baseline="0" noProof="0" dirty="0">
                <a:ln>
                  <a:noFill/>
                </a:ln>
                <a:effectLst/>
                <a:uLnTx/>
                <a:uFillTx/>
                <a:latin typeface="Times New Roman"/>
                <a:ea typeface="宋体"/>
                <a:cs typeface="+mn-cs"/>
              </a:rPr>
              <a:t>图</a:t>
            </a:r>
            <a:r>
              <a:rPr kumimoji="0" lang="en-US" altLang="zh-CN" sz="2200" b="0" i="0" u="none" strike="noStrike" kern="0" cap="none" spc="0" normalizeH="0" baseline="0" noProof="0" dirty="0">
                <a:ln>
                  <a:noFill/>
                </a:ln>
                <a:effectLst/>
                <a:uLnTx/>
                <a:uFillTx/>
                <a:latin typeface="Times New Roman"/>
                <a:ea typeface="宋体"/>
                <a:cs typeface="+mn-cs"/>
              </a:rPr>
              <a:t>5-7</a:t>
            </a:r>
            <a:r>
              <a:rPr kumimoji="0" lang="zh-CN" altLang="en-US" sz="2200" b="0" i="0" u="none" strike="noStrike" kern="0" cap="none" spc="0" normalizeH="0" baseline="0" noProof="0" dirty="0">
                <a:ln>
                  <a:noFill/>
                </a:ln>
                <a:effectLst/>
                <a:uLnTx/>
                <a:uFillTx/>
                <a:latin typeface="Times New Roman"/>
                <a:ea typeface="宋体"/>
                <a:cs typeface="+mn-cs"/>
              </a:rPr>
              <a:t>　用栈保存当前使用页面时栈的变化情况</a:t>
            </a:r>
          </a:p>
        </p:txBody>
      </p:sp>
      <p:cxnSp>
        <p:nvCxnSpPr>
          <p:cNvPr id="6" name="直接箭头连接符 5"/>
          <p:cNvCxnSpPr/>
          <p:nvPr/>
        </p:nvCxnSpPr>
        <p:spPr bwMode="auto">
          <a:xfrm flipV="1">
            <a:off x="2572814" y="4693332"/>
            <a:ext cx="432048" cy="341977"/>
          </a:xfrm>
          <a:prstGeom prst="straightConnector1">
            <a:avLst/>
          </a:prstGeom>
          <a:solidFill>
            <a:schemeClr val="accent1"/>
          </a:solidFill>
          <a:ln w="28575" cap="flat" cmpd="sng" algn="ctr">
            <a:solidFill>
              <a:srgbClr val="0066FF"/>
            </a:solidFill>
            <a:prstDash val="solid"/>
            <a:miter lim="800000"/>
            <a:headEnd type="none" w="med" len="med"/>
            <a:tailEnd type="arrow"/>
          </a:ln>
          <a:effectLst/>
        </p:spPr>
      </p:cxnSp>
      <p:cxnSp>
        <p:nvCxnSpPr>
          <p:cNvPr id="10" name="直接箭头连接符 9"/>
          <p:cNvCxnSpPr/>
          <p:nvPr/>
        </p:nvCxnSpPr>
        <p:spPr bwMode="auto">
          <a:xfrm flipV="1">
            <a:off x="3923928" y="4365104"/>
            <a:ext cx="643136" cy="656456"/>
          </a:xfrm>
          <a:prstGeom prst="straightConnector1">
            <a:avLst/>
          </a:prstGeom>
          <a:solidFill>
            <a:schemeClr val="accent1"/>
          </a:solidFill>
          <a:ln w="28575" cap="flat" cmpd="sng" algn="ctr">
            <a:solidFill>
              <a:srgbClr val="0066FF"/>
            </a:solidFill>
            <a:prstDash val="solid"/>
            <a:miter lim="800000"/>
            <a:headEnd type="none" w="med" len="med"/>
            <a:tailEnd type="arrow"/>
          </a:ln>
          <a:effectLst/>
        </p:spPr>
      </p:cxnSp>
      <p:cxnSp>
        <p:nvCxnSpPr>
          <p:cNvPr id="11" name="直接箭头连接符 10"/>
          <p:cNvCxnSpPr/>
          <p:nvPr/>
        </p:nvCxnSpPr>
        <p:spPr bwMode="auto">
          <a:xfrm flipH="1">
            <a:off x="2483768" y="3284984"/>
            <a:ext cx="305070" cy="1736576"/>
          </a:xfrm>
          <a:prstGeom prst="straightConnector1">
            <a:avLst/>
          </a:prstGeom>
          <a:solidFill>
            <a:schemeClr val="accent1"/>
          </a:solidFill>
          <a:ln w="28575" cap="flat" cmpd="sng" algn="ctr">
            <a:solidFill>
              <a:srgbClr val="FF0000"/>
            </a:solidFill>
            <a:prstDash val="solid"/>
            <a:miter lim="800000"/>
            <a:headEnd type="none" w="med" len="med"/>
            <a:tailEnd type="arrow"/>
          </a:ln>
          <a:effectLst/>
        </p:spPr>
      </p:cxnSp>
      <p:cxnSp>
        <p:nvCxnSpPr>
          <p:cNvPr id="15" name="直接箭头连接符 14"/>
          <p:cNvCxnSpPr/>
          <p:nvPr/>
        </p:nvCxnSpPr>
        <p:spPr bwMode="auto">
          <a:xfrm flipH="1">
            <a:off x="3923928" y="3284984"/>
            <a:ext cx="216024" cy="1584176"/>
          </a:xfrm>
          <a:prstGeom prst="straightConnector1">
            <a:avLst/>
          </a:prstGeom>
          <a:solidFill>
            <a:schemeClr val="accent1"/>
          </a:solidFill>
          <a:ln w="28575" cap="flat" cmpd="sng" algn="ctr">
            <a:solidFill>
              <a:srgbClr val="FF0000"/>
            </a:solidFill>
            <a:prstDash val="solid"/>
            <a:miter lim="800000"/>
            <a:headEnd type="none" w="med" len="med"/>
            <a:tailEnd type="arrow"/>
          </a:ln>
          <a:effectLst/>
        </p:spPr>
      </p:cxnSp>
      <p:cxnSp>
        <p:nvCxnSpPr>
          <p:cNvPr id="25" name="直接箭头连接符 24"/>
          <p:cNvCxnSpPr/>
          <p:nvPr/>
        </p:nvCxnSpPr>
        <p:spPr bwMode="auto">
          <a:xfrm flipH="1">
            <a:off x="4716016" y="3284984"/>
            <a:ext cx="288032" cy="1408348"/>
          </a:xfrm>
          <a:prstGeom prst="straightConnector1">
            <a:avLst/>
          </a:prstGeom>
          <a:solidFill>
            <a:schemeClr val="accent1"/>
          </a:solidFill>
          <a:ln w="28575" cap="flat" cmpd="sng" algn="ctr">
            <a:solidFill>
              <a:srgbClr val="FF0000"/>
            </a:solidFill>
            <a:prstDash val="solid"/>
            <a:miter lim="800000"/>
            <a:headEnd type="none" w="med" len="med"/>
            <a:tailEnd type="arrow"/>
          </a:ln>
          <a:effectLst/>
        </p:spPr>
      </p:cxnSp>
      <p:cxnSp>
        <p:nvCxnSpPr>
          <p:cNvPr id="28" name="直接箭头连接符 27"/>
          <p:cNvCxnSpPr/>
          <p:nvPr/>
        </p:nvCxnSpPr>
        <p:spPr bwMode="auto">
          <a:xfrm flipV="1">
            <a:off x="4716016" y="4365104"/>
            <a:ext cx="504056" cy="328228"/>
          </a:xfrm>
          <a:prstGeom prst="straightConnector1">
            <a:avLst/>
          </a:prstGeom>
          <a:solidFill>
            <a:schemeClr val="accent1"/>
          </a:solidFill>
          <a:ln w="28575" cap="flat" cmpd="sng" algn="ctr">
            <a:solidFill>
              <a:srgbClr val="0066FF"/>
            </a:solidFill>
            <a:prstDash val="solid"/>
            <a:miter lim="800000"/>
            <a:headEnd type="none" w="med" len="med"/>
            <a:tailEnd type="arrow"/>
          </a:ln>
          <a:effectLst/>
        </p:spPr>
      </p:cxnSp>
      <p:cxnSp>
        <p:nvCxnSpPr>
          <p:cNvPr id="31" name="直接箭头连接符 30"/>
          <p:cNvCxnSpPr/>
          <p:nvPr/>
        </p:nvCxnSpPr>
        <p:spPr bwMode="auto">
          <a:xfrm flipH="1">
            <a:off x="6156176" y="3284984"/>
            <a:ext cx="360040" cy="1080120"/>
          </a:xfrm>
          <a:prstGeom prst="straightConnector1">
            <a:avLst/>
          </a:prstGeom>
          <a:solidFill>
            <a:schemeClr val="accent1"/>
          </a:solidFill>
          <a:ln w="28575" cap="flat" cmpd="sng" algn="ctr">
            <a:solidFill>
              <a:srgbClr val="FF0000"/>
            </a:solidFill>
            <a:prstDash val="solid"/>
            <a:miter lim="800000"/>
            <a:headEnd type="none" w="med" len="med"/>
            <a:tailEnd type="arrow"/>
          </a:ln>
          <a:effectLst/>
        </p:spPr>
      </p:cxnSp>
      <p:cxnSp>
        <p:nvCxnSpPr>
          <p:cNvPr id="34" name="直接箭头连接符 33"/>
          <p:cNvCxnSpPr/>
          <p:nvPr/>
        </p:nvCxnSpPr>
        <p:spPr bwMode="auto">
          <a:xfrm flipV="1">
            <a:off x="6264188" y="4118575"/>
            <a:ext cx="504056" cy="328228"/>
          </a:xfrm>
          <a:prstGeom prst="straightConnector1">
            <a:avLst/>
          </a:prstGeom>
          <a:solidFill>
            <a:schemeClr val="accent1"/>
          </a:solidFill>
          <a:ln w="28575" cap="flat" cmpd="sng" algn="ctr">
            <a:solidFill>
              <a:srgbClr val="0066FF"/>
            </a:solidFill>
            <a:prstDash val="solid"/>
            <a:miter lim="800000"/>
            <a:headEnd type="none" w="med" len="med"/>
            <a:tailEnd type="arrow"/>
          </a:ln>
          <a:effectLst/>
        </p:spPr>
      </p:cxnSp>
      <p:cxnSp>
        <p:nvCxnSpPr>
          <p:cNvPr id="35" name="直接箭头连接符 34"/>
          <p:cNvCxnSpPr/>
          <p:nvPr/>
        </p:nvCxnSpPr>
        <p:spPr bwMode="auto">
          <a:xfrm flipH="1">
            <a:off x="6876256" y="3278257"/>
            <a:ext cx="360040" cy="1080120"/>
          </a:xfrm>
          <a:prstGeom prst="straightConnector1">
            <a:avLst/>
          </a:prstGeom>
          <a:solidFill>
            <a:schemeClr val="accent1"/>
          </a:solidFill>
          <a:ln w="28575" cap="flat" cmpd="sng" algn="ctr">
            <a:solidFill>
              <a:srgbClr val="FF0000"/>
            </a:solidFill>
            <a:prstDash val="solid"/>
            <a:miter lim="800000"/>
            <a:headEnd type="none" w="med" len="med"/>
            <a:tailEnd type="arrow"/>
          </a:ln>
          <a:effectLst/>
        </p:spPr>
      </p:cxnSp>
      <p:cxnSp>
        <p:nvCxnSpPr>
          <p:cNvPr id="36" name="直接箭头连接符 35"/>
          <p:cNvCxnSpPr/>
          <p:nvPr/>
        </p:nvCxnSpPr>
        <p:spPr bwMode="auto">
          <a:xfrm flipV="1">
            <a:off x="6984268" y="3997390"/>
            <a:ext cx="504056" cy="328228"/>
          </a:xfrm>
          <a:prstGeom prst="straightConnector1">
            <a:avLst/>
          </a:prstGeom>
          <a:solidFill>
            <a:schemeClr val="accent1"/>
          </a:solidFill>
          <a:ln w="28575" cap="flat" cmpd="sng" algn="ctr">
            <a:solidFill>
              <a:srgbClr val="0066FF"/>
            </a:solidFill>
            <a:prstDash val="solid"/>
            <a:miter lim="800000"/>
            <a:headEnd type="none" w="med" len="med"/>
            <a:tailEnd type="arrow"/>
          </a:ln>
          <a:effectLst/>
        </p:spPr>
      </p:cxnSp>
      <p:cxnSp>
        <p:nvCxnSpPr>
          <p:cNvPr id="37" name="直接箭头连接符 36"/>
          <p:cNvCxnSpPr/>
          <p:nvPr/>
        </p:nvCxnSpPr>
        <p:spPr bwMode="auto">
          <a:xfrm>
            <a:off x="7596336" y="5373216"/>
            <a:ext cx="288032" cy="432048"/>
          </a:xfrm>
          <a:prstGeom prst="straightConnector1">
            <a:avLst/>
          </a:prstGeom>
          <a:solidFill>
            <a:schemeClr val="accent1"/>
          </a:solidFill>
          <a:ln w="28575" cap="flat" cmpd="sng" algn="ctr">
            <a:solidFill>
              <a:srgbClr val="FF0000"/>
            </a:solidFill>
            <a:prstDash val="solid"/>
            <a:miter lim="800000"/>
            <a:headEnd type="none" w="med" len="med"/>
            <a:tailEnd type="arrow"/>
          </a:ln>
          <a:effectLst/>
        </p:spPr>
      </p:cxnSp>
      <p:sp>
        <p:nvSpPr>
          <p:cNvPr id="67588" name="右大括号 67587"/>
          <p:cNvSpPr/>
          <p:nvPr/>
        </p:nvSpPr>
        <p:spPr bwMode="auto">
          <a:xfrm>
            <a:off x="7740352" y="3825043"/>
            <a:ext cx="288032" cy="1210265"/>
          </a:xfrm>
          <a:prstGeom prst="rightBrace">
            <a:avLst/>
          </a:prstGeom>
          <a:noFill/>
          <a:ln w="28575"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800" b="1" i="0" u="none" strike="noStrike" cap="none" normalizeH="0" baseline="0" smtClean="0">
              <a:ln>
                <a:noFill/>
              </a:ln>
              <a:solidFill>
                <a:srgbClr val="FF6600"/>
              </a:solidFill>
              <a:effectLst/>
              <a:latin typeface="华文新魏" pitchFamily="2" charset="-122"/>
              <a:ea typeface="华文新魏" pitchFamily="2" charset="-122"/>
            </a:endParaRPr>
          </a:p>
        </p:txBody>
      </p:sp>
      <p:sp>
        <p:nvSpPr>
          <p:cNvPr id="41" name="右大括号 40"/>
          <p:cNvSpPr/>
          <p:nvPr/>
        </p:nvSpPr>
        <p:spPr bwMode="auto">
          <a:xfrm>
            <a:off x="8531672" y="4264027"/>
            <a:ext cx="288032" cy="1210265"/>
          </a:xfrm>
          <a:prstGeom prst="rightBrace">
            <a:avLst/>
          </a:prstGeom>
          <a:noFill/>
          <a:ln w="28575" cap="flat" cmpd="sng" algn="ctr">
            <a:solidFill>
              <a:schemeClr val="tx2"/>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800" b="1" i="0" u="none" strike="noStrike" cap="none" normalizeH="0" baseline="0" smtClean="0">
              <a:ln>
                <a:noFill/>
              </a:ln>
              <a:solidFill>
                <a:srgbClr val="FF6600"/>
              </a:solidFill>
              <a:effectLst/>
              <a:latin typeface="华文新魏" pitchFamily="2" charset="-122"/>
              <a:ea typeface="华文新魏" pitchFamily="2" charset="-122"/>
            </a:endParaRPr>
          </a:p>
        </p:txBody>
      </p:sp>
    </p:spTree>
    <p:extLst>
      <p:ext uri="{BB962C8B-B14F-4D97-AF65-F5344CB8AC3E}">
        <p14:creationId xmlns:p14="http://schemas.microsoft.com/office/powerpoint/2010/main" val="4050923781"/>
      </p:ext>
    </p:extLst>
  </p:cSld>
  <p:clrMapOvr>
    <a:masterClrMapping/>
  </p:clrMapOvr>
  <p:transition>
    <p:pull dir="rd"/>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a:xfrm>
            <a:off x="301625" y="228600"/>
            <a:ext cx="8540750" cy="342900"/>
          </a:xfrm>
        </p:spPr>
        <p:txBody>
          <a:bodyPr/>
          <a:lstStyle/>
          <a:p>
            <a:pPr algn="l"/>
            <a:r>
              <a:rPr lang="en-US" altLang="zh-CN" sz="2800" b="0" dirty="0" smtClean="0">
                <a:latin typeface="黑体" pitchFamily="2" charset="-122"/>
                <a:ea typeface="黑体" pitchFamily="2" charset="-122"/>
              </a:rPr>
              <a:t>   </a:t>
            </a:r>
            <a:r>
              <a:rPr lang="en-US" altLang="zh-CN" sz="2500" b="0" dirty="0">
                <a:latin typeface="黑体" pitchFamily="2" charset="-122"/>
                <a:ea typeface="黑体" pitchFamily="2" charset="-122"/>
              </a:rPr>
              <a:t>3. </a:t>
            </a:r>
            <a:r>
              <a:rPr lang="zh-CN" altLang="en-US" sz="2500" b="0" dirty="0">
                <a:latin typeface="黑体" pitchFamily="2" charset="-122"/>
                <a:ea typeface="黑体" pitchFamily="2" charset="-122"/>
              </a:rPr>
              <a:t>最少使用</a:t>
            </a:r>
            <a:r>
              <a:rPr lang="en-US" altLang="zh-CN" sz="2500" b="0" dirty="0">
                <a:latin typeface="黑体" pitchFamily="2" charset="-122"/>
                <a:ea typeface="黑体" pitchFamily="2" charset="-122"/>
              </a:rPr>
              <a:t>(Least Frequently Used</a:t>
            </a:r>
            <a:r>
              <a:rPr lang="zh-CN" altLang="en-US" sz="2500" b="0" dirty="0">
                <a:latin typeface="黑体" pitchFamily="2" charset="-122"/>
                <a:ea typeface="黑体" pitchFamily="2" charset="-122"/>
              </a:rPr>
              <a:t>，</a:t>
            </a:r>
            <a:r>
              <a:rPr lang="en-US" altLang="zh-CN" sz="2500" b="0" dirty="0">
                <a:latin typeface="黑体" pitchFamily="2" charset="-122"/>
                <a:ea typeface="黑体" pitchFamily="2" charset="-122"/>
              </a:rPr>
              <a:t>LFU)</a:t>
            </a:r>
            <a:r>
              <a:rPr lang="zh-CN" altLang="en-US" sz="2500" b="0" dirty="0">
                <a:latin typeface="黑体" pitchFamily="2" charset="-122"/>
                <a:ea typeface="黑体" pitchFamily="2" charset="-122"/>
              </a:rPr>
              <a:t>置换算</a:t>
            </a:r>
            <a:r>
              <a:rPr lang="zh-CN" altLang="en-US" sz="2500" b="0" dirty="0" smtClean="0">
                <a:latin typeface="黑体" pitchFamily="2" charset="-122"/>
                <a:ea typeface="黑体" pitchFamily="2" charset="-122"/>
              </a:rPr>
              <a:t>法</a:t>
            </a:r>
            <a:r>
              <a:rPr lang="en-US" altLang="zh-CN" sz="2500" b="0" dirty="0" smtClean="0">
                <a:latin typeface="黑体" pitchFamily="2" charset="-122"/>
                <a:ea typeface="黑体" pitchFamily="2" charset="-122"/>
              </a:rPr>
              <a:t> </a:t>
            </a:r>
            <a:r>
              <a:rPr lang="zh-CN" altLang="en-US" sz="2500" b="0" dirty="0" smtClean="0">
                <a:latin typeface="黑体" pitchFamily="2" charset="-122"/>
                <a:ea typeface="黑体" pitchFamily="2" charset="-122"/>
              </a:rPr>
              <a:t> </a:t>
            </a:r>
            <a:endParaRPr lang="zh-CN" altLang="en-US" sz="2500" dirty="0" smtClean="0"/>
          </a:p>
        </p:txBody>
      </p:sp>
      <p:sp>
        <p:nvSpPr>
          <p:cNvPr id="2" name="日期占位符 1"/>
          <p:cNvSpPr>
            <a:spLocks noGrp="1"/>
          </p:cNvSpPr>
          <p:nvPr>
            <p:ph type="dt" sz="half" idx="10"/>
          </p:nvPr>
        </p:nvSpPr>
        <p:spPr/>
        <p:txBody>
          <a:bodyPr/>
          <a:lstStyle/>
          <a:p>
            <a:pPr>
              <a:defRPr/>
            </a:pPr>
            <a:fld id="{966EB8C9-BC96-4893-A3CB-D5914632B588}" type="datetime8">
              <a:rPr lang="zh-CN" altLang="en-US" smtClean="0"/>
              <a:t>2022年4月27日8时50分</a:t>
            </a:fld>
            <a:endParaRPr lang="en-US" altLang="zh-CN" dirty="0"/>
          </a:p>
        </p:txBody>
      </p:sp>
      <p:sp>
        <p:nvSpPr>
          <p:cNvPr id="7" name="页脚占位符 6"/>
          <p:cNvSpPr>
            <a:spLocks noGrp="1"/>
          </p:cNvSpPr>
          <p:nvPr>
            <p:ph type="ftr" sz="quarter" idx="11"/>
          </p:nvPr>
        </p:nvSpPr>
        <p:spPr/>
        <p:txBody>
          <a:bodyPr/>
          <a:lstStyle/>
          <a:p>
            <a:pPr>
              <a:defRPr/>
            </a:pPr>
            <a:r>
              <a:rPr lang="zh-CN" altLang="en-US" smtClean="0"/>
              <a:t>郝振明</a:t>
            </a:r>
            <a:endParaRPr lang="en-US" altLang="zh-CN" dirty="0"/>
          </a:p>
        </p:txBody>
      </p:sp>
      <p:sp>
        <p:nvSpPr>
          <p:cNvPr id="5" name="Rectangle 2"/>
          <p:cNvSpPr>
            <a:spLocks noGrp="1" noChangeArrowheads="1"/>
          </p:cNvSpPr>
          <p:nvPr/>
        </p:nvSpPr>
        <p:spPr bwMode="auto">
          <a:xfrm>
            <a:off x="468313" y="656431"/>
            <a:ext cx="8207375" cy="554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lnSpc>
                <a:spcPct val="130000"/>
              </a:lnSpc>
              <a:spcBef>
                <a:spcPct val="0"/>
              </a:spcBef>
              <a:spcAft>
                <a:spcPct val="0"/>
              </a:spcAft>
              <a:defRPr sz="2400">
                <a:solidFill>
                  <a:schemeClr val="tx2"/>
                </a:solidFill>
                <a:latin typeface="+mj-lt"/>
                <a:ea typeface="+mj-ea"/>
                <a:cs typeface="+mj-cs"/>
              </a:defRPr>
            </a:lvl1pPr>
            <a:lvl2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2pPr>
            <a:lvl3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3pPr>
            <a:lvl4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4pPr>
            <a:lvl5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0" lang="zh-CN" altLang="en-US" sz="2400" b="0" i="0" u="none" strike="noStrike" kern="0" cap="none" spc="0" normalizeH="0" baseline="0" noProof="0" dirty="0">
                <a:ln>
                  <a:noFill/>
                </a:ln>
                <a:solidFill>
                  <a:srgbClr val="000000"/>
                </a:solidFill>
                <a:effectLst/>
                <a:uLnTx/>
                <a:uFillTx/>
                <a:latin typeface="Times New Roman"/>
                <a:ea typeface="宋体"/>
                <a:cs typeface="+mj-cs"/>
              </a:rPr>
              <a:t>　　</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在</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采用</a:t>
            </a:r>
            <a:r>
              <a:rPr kumimoji="0" lang="en-US" altLang="zh-CN" sz="2400" b="0" i="0" u="none" strike="noStrike" kern="0" cap="none" spc="0" normalizeH="0" baseline="0" noProof="0" dirty="0">
                <a:ln>
                  <a:noFill/>
                </a:ln>
                <a:solidFill>
                  <a:schemeClr val="tx1"/>
                </a:solidFill>
                <a:effectLst/>
                <a:uLnTx/>
                <a:uFillTx/>
                <a:latin typeface="Times New Roman"/>
                <a:ea typeface="宋体"/>
                <a:cs typeface="+mj-cs"/>
              </a:rPr>
              <a:t>LFU</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算法时，应为在内存中的每个页面设置一个移位寄存器，用来记录该页面被访问的频率。该置换算法选择在最近时期使用最少的页面作为淘汰页。 </a:t>
            </a:r>
          </a:p>
        </p:txBody>
      </p:sp>
    </p:spTree>
    <p:extLst>
      <p:ext uri="{BB962C8B-B14F-4D97-AF65-F5344CB8AC3E}">
        <p14:creationId xmlns:p14="http://schemas.microsoft.com/office/powerpoint/2010/main" val="4050923781"/>
      </p:ext>
    </p:extLst>
  </p:cSld>
  <p:clrMapOvr>
    <a:masterClrMapping/>
  </p:clrMapOvr>
  <p:transition>
    <p:pull dir="r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a:xfrm>
            <a:off x="301625" y="116632"/>
            <a:ext cx="8540750" cy="342900"/>
          </a:xfrm>
        </p:spPr>
        <p:txBody>
          <a:bodyPr/>
          <a:lstStyle/>
          <a:p>
            <a:pPr algn="l"/>
            <a:r>
              <a:rPr lang="en-US" altLang="zh-CN" sz="2800" b="0" dirty="0" smtClean="0">
                <a:latin typeface="黑体" pitchFamily="2" charset="-122"/>
                <a:ea typeface="黑体" pitchFamily="2" charset="-122"/>
              </a:rPr>
              <a:t>   5.3.3  </a:t>
            </a:r>
            <a:r>
              <a:rPr lang="en-US" altLang="zh-CN" sz="2800" b="0" dirty="0">
                <a:latin typeface="黑体" pitchFamily="2" charset="-122"/>
                <a:ea typeface="黑体" pitchFamily="2" charset="-122"/>
              </a:rPr>
              <a:t>Clock</a:t>
            </a:r>
            <a:r>
              <a:rPr lang="zh-CN" altLang="en-US" sz="2800" b="0" dirty="0">
                <a:latin typeface="黑体" pitchFamily="2" charset="-122"/>
                <a:ea typeface="黑体" pitchFamily="2" charset="-122"/>
              </a:rPr>
              <a:t>置换算</a:t>
            </a:r>
            <a:r>
              <a:rPr lang="zh-CN" altLang="en-US" sz="2800" b="0" dirty="0" smtClean="0">
                <a:latin typeface="黑体" pitchFamily="2" charset="-122"/>
                <a:ea typeface="黑体" pitchFamily="2" charset="-122"/>
              </a:rPr>
              <a:t>法</a:t>
            </a:r>
            <a:r>
              <a:rPr lang="en-US" altLang="zh-CN" sz="2800" b="0" dirty="0" smtClean="0">
                <a:latin typeface="黑体" pitchFamily="2" charset="-122"/>
                <a:ea typeface="黑体" pitchFamily="2" charset="-122"/>
              </a:rPr>
              <a:t>/NRU</a:t>
            </a:r>
            <a:r>
              <a:rPr lang="zh-CN" altLang="en-US" sz="2800" baseline="30000" dirty="0" smtClean="0">
                <a:latin typeface="黑体" pitchFamily="2" charset="-122"/>
                <a:ea typeface="黑体" pitchFamily="2" charset="-122"/>
              </a:rPr>
              <a:t>最近未使用</a:t>
            </a:r>
            <a:r>
              <a:rPr lang="zh-CN" altLang="en-US" sz="2800" b="0" dirty="0" smtClean="0">
                <a:latin typeface="黑体" pitchFamily="2" charset="-122"/>
                <a:ea typeface="黑体" pitchFamily="2" charset="-122"/>
              </a:rPr>
              <a:t>算法</a:t>
            </a:r>
            <a:endParaRPr lang="zh-CN" altLang="en-US" dirty="0" smtClean="0"/>
          </a:p>
        </p:txBody>
      </p:sp>
      <p:sp>
        <p:nvSpPr>
          <p:cNvPr id="2" name="日期占位符 1"/>
          <p:cNvSpPr>
            <a:spLocks noGrp="1"/>
          </p:cNvSpPr>
          <p:nvPr>
            <p:ph type="dt" sz="half" idx="10"/>
          </p:nvPr>
        </p:nvSpPr>
        <p:spPr/>
        <p:txBody>
          <a:bodyPr/>
          <a:lstStyle/>
          <a:p>
            <a:pPr>
              <a:defRPr/>
            </a:pPr>
            <a:fld id="{966EB8C9-BC96-4893-A3CB-D5914632B588}" type="datetime8">
              <a:rPr lang="zh-CN" altLang="en-US" smtClean="0"/>
              <a:t>2022年4月27日8时50分</a:t>
            </a:fld>
            <a:endParaRPr lang="en-US" altLang="zh-CN" dirty="0"/>
          </a:p>
        </p:txBody>
      </p:sp>
      <p:sp>
        <p:nvSpPr>
          <p:cNvPr id="7" name="页脚占位符 6"/>
          <p:cNvSpPr>
            <a:spLocks noGrp="1"/>
          </p:cNvSpPr>
          <p:nvPr>
            <p:ph type="ftr" sz="quarter" idx="11"/>
          </p:nvPr>
        </p:nvSpPr>
        <p:spPr/>
        <p:txBody>
          <a:bodyPr/>
          <a:lstStyle/>
          <a:p>
            <a:pPr>
              <a:defRPr/>
            </a:pPr>
            <a:r>
              <a:rPr lang="zh-CN" altLang="en-US" smtClean="0"/>
              <a:t>郝振明</a:t>
            </a:r>
            <a:endParaRPr lang="en-US" altLang="zh-CN" dirty="0"/>
          </a:p>
        </p:txBody>
      </p:sp>
      <p:sp>
        <p:nvSpPr>
          <p:cNvPr id="5" name="Rectangle 2"/>
          <p:cNvSpPr>
            <a:spLocks noGrp="1" noChangeArrowheads="1"/>
          </p:cNvSpPr>
          <p:nvPr/>
        </p:nvSpPr>
        <p:spPr bwMode="auto">
          <a:xfrm>
            <a:off x="486343" y="436108"/>
            <a:ext cx="8334129" cy="554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lnSpc>
                <a:spcPct val="130000"/>
              </a:lnSpc>
              <a:spcBef>
                <a:spcPct val="0"/>
              </a:spcBef>
              <a:spcAft>
                <a:spcPct val="0"/>
              </a:spcAft>
              <a:defRPr sz="2400">
                <a:solidFill>
                  <a:schemeClr val="tx2"/>
                </a:solidFill>
                <a:latin typeface="+mj-lt"/>
                <a:ea typeface="+mj-ea"/>
                <a:cs typeface="+mj-cs"/>
              </a:defRPr>
            </a:lvl1pPr>
            <a:lvl2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2pPr>
            <a:lvl3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3pPr>
            <a:lvl4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4pPr>
            <a:lvl5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9pPr>
          </a:lstStyle>
          <a:p>
            <a:pPr marL="0" marR="0" lvl="0" indent="0" algn="l" defTabSz="914400" rtl="0" eaLnBrk="1" fontAlgn="base" latinLnBrk="0" hangingPunct="1">
              <a:lnSpc>
                <a:spcPct val="120000"/>
              </a:lnSpc>
              <a:spcBef>
                <a:spcPct val="0"/>
              </a:spcBef>
              <a:spcAft>
                <a:spcPct val="0"/>
              </a:spcAft>
              <a:buClrTx/>
              <a:buSzTx/>
              <a:buFontTx/>
              <a:buNone/>
              <a:tabLst/>
              <a:defRPr/>
            </a:pPr>
            <a:r>
              <a:rPr kumimoji="0" lang="zh-CN" altLang="en-US" sz="2400" b="0" i="0" u="none" strike="noStrike" kern="0" cap="none" spc="0" normalizeH="0" baseline="0" noProof="0" dirty="0" smtClean="0">
                <a:ln>
                  <a:noFill/>
                </a:ln>
                <a:solidFill>
                  <a:schemeClr val="tx1"/>
                </a:solidFill>
                <a:effectLst/>
                <a:uLnTx/>
                <a:uFillTx/>
                <a:latin typeface="黑体" pitchFamily="2" charset="-122"/>
                <a:ea typeface="黑体" pitchFamily="2" charset="-122"/>
                <a:cs typeface="+mj-cs"/>
              </a:rPr>
              <a:t>   </a:t>
            </a:r>
            <a:r>
              <a:rPr kumimoji="0" lang="en-US" altLang="zh-CN" sz="2200" b="0" i="0" u="none" strike="noStrike" kern="0" cap="none" spc="0" normalizeH="0" baseline="0" noProof="0" dirty="0" smtClean="0">
                <a:ln>
                  <a:noFill/>
                </a:ln>
                <a:solidFill>
                  <a:schemeClr val="tx1"/>
                </a:solidFill>
                <a:effectLst/>
                <a:uLnTx/>
                <a:uFillTx/>
                <a:latin typeface="黑体" pitchFamily="2" charset="-122"/>
                <a:ea typeface="黑体" pitchFamily="2" charset="-122"/>
              </a:rPr>
              <a:t>LRU</a:t>
            </a:r>
            <a:r>
              <a:rPr lang="zh-CN" altLang="en-US" sz="2200" b="0" kern="0" dirty="0" smtClean="0">
                <a:solidFill>
                  <a:schemeClr val="tx1"/>
                </a:solidFill>
                <a:latin typeface="黑体" pitchFamily="2" charset="-122"/>
                <a:ea typeface="黑体" pitchFamily="2" charset="-122"/>
              </a:rPr>
              <a:t>：是一个较好的算法，但</a:t>
            </a:r>
            <a:r>
              <a:rPr lang="zh-CN" altLang="en-US" sz="2200" b="0" kern="0" dirty="0" smtClean="0">
                <a:latin typeface="黑体" pitchFamily="2" charset="-122"/>
                <a:ea typeface="黑体" pitchFamily="2" charset="-122"/>
              </a:rPr>
              <a:t>硬件成本高</a:t>
            </a:r>
            <a:r>
              <a:rPr lang="zh-CN" altLang="en-US" sz="2200" b="0" kern="0" dirty="0" smtClean="0">
                <a:solidFill>
                  <a:schemeClr val="tx1"/>
                </a:solidFill>
                <a:latin typeface="黑体" pitchFamily="2" charset="-122"/>
                <a:ea typeface="黑体" pitchFamily="2" charset="-122"/>
              </a:rPr>
              <a:t>。为此，实际应用中，多采用</a:t>
            </a:r>
            <a:r>
              <a:rPr lang="en-US" altLang="zh-CN" sz="2200" b="0" kern="0" dirty="0" smtClean="0">
                <a:solidFill>
                  <a:schemeClr val="tx1"/>
                </a:solidFill>
                <a:latin typeface="黑体" pitchFamily="2" charset="-122"/>
                <a:ea typeface="黑体" pitchFamily="2" charset="-122"/>
              </a:rPr>
              <a:t>LRU</a:t>
            </a:r>
            <a:r>
              <a:rPr lang="zh-CN" altLang="en-US" sz="2200" b="0" kern="0" dirty="0" smtClean="0">
                <a:solidFill>
                  <a:schemeClr val="tx1"/>
                </a:solidFill>
                <a:latin typeface="黑体" pitchFamily="2" charset="-122"/>
                <a:ea typeface="黑体" pitchFamily="2" charset="-122"/>
              </a:rPr>
              <a:t>的</a:t>
            </a:r>
            <a:r>
              <a:rPr lang="zh-CN" altLang="en-US" sz="2200" kern="0" dirty="0" smtClean="0">
                <a:latin typeface="黑体" pitchFamily="2" charset="-122"/>
                <a:ea typeface="黑体" pitchFamily="2" charset="-122"/>
              </a:rPr>
              <a:t>近拟算法</a:t>
            </a:r>
            <a:r>
              <a:rPr lang="zh-CN" altLang="en-US" sz="2200" b="0" kern="0" dirty="0" smtClean="0">
                <a:solidFill>
                  <a:schemeClr val="tx1"/>
                </a:solidFill>
                <a:latin typeface="黑体" pitchFamily="2" charset="-122"/>
                <a:ea typeface="黑体" pitchFamily="2" charset="-122"/>
              </a:rPr>
              <a:t>，其中包括</a:t>
            </a:r>
            <a:r>
              <a:rPr lang="en-US" altLang="zh-CN" sz="2200" b="0" kern="0" dirty="0" smtClean="0">
                <a:solidFill>
                  <a:schemeClr val="tx1"/>
                </a:solidFill>
                <a:latin typeface="黑体" pitchFamily="2" charset="-122"/>
                <a:ea typeface="黑体" pitchFamily="2" charset="-122"/>
              </a:rPr>
              <a:t>Clock</a:t>
            </a:r>
            <a:r>
              <a:rPr lang="zh-CN" altLang="en-US" sz="2200" b="0" kern="0" dirty="0" smtClean="0">
                <a:solidFill>
                  <a:schemeClr val="tx1"/>
                </a:solidFill>
                <a:latin typeface="黑体" pitchFamily="2" charset="-122"/>
                <a:ea typeface="黑体" pitchFamily="2" charset="-122"/>
              </a:rPr>
              <a:t>算法。</a:t>
            </a:r>
            <a:r>
              <a:rPr kumimoji="0" lang="zh-CN" altLang="en-US" sz="2200" b="0" i="0" u="none" strike="noStrike" kern="0" cap="none" spc="0" normalizeH="0" baseline="0" noProof="0" dirty="0">
                <a:ln>
                  <a:noFill/>
                </a:ln>
                <a:solidFill>
                  <a:schemeClr val="tx1"/>
                </a:solidFill>
                <a:effectLst/>
                <a:uLnTx/>
                <a:uFillTx/>
                <a:latin typeface="黑体" pitchFamily="2" charset="-122"/>
                <a:ea typeface="黑体" pitchFamily="2" charset="-122"/>
              </a:rPr>
              <a:t>　　</a:t>
            </a:r>
            <a:endParaRPr kumimoji="0" lang="en-US" altLang="zh-CN" sz="2200" b="0" i="0" u="none" strike="noStrike" kern="0" cap="none" spc="0" normalizeH="0" baseline="0" noProof="0" dirty="0" smtClean="0">
              <a:ln>
                <a:noFill/>
              </a:ln>
              <a:solidFill>
                <a:schemeClr val="tx1"/>
              </a:solidFill>
              <a:effectLst/>
              <a:uLnTx/>
              <a:uFillTx/>
              <a:latin typeface="黑体" pitchFamily="2" charset="-122"/>
              <a:ea typeface="黑体" pitchFamily="2" charset="-122"/>
            </a:endParaRPr>
          </a:p>
          <a:p>
            <a:pPr lvl="0" eaLnBrk="1" hangingPunct="1">
              <a:lnSpc>
                <a:spcPct val="120000"/>
              </a:lnSpc>
              <a:defRPr/>
            </a:pPr>
            <a:r>
              <a:rPr kumimoji="0" lang="en-US" altLang="zh-CN" sz="2400" b="0" i="0" u="none" strike="noStrike" kern="0" cap="none" spc="0" normalizeH="0" baseline="0" noProof="0" dirty="0" smtClean="0">
                <a:ln>
                  <a:noFill/>
                </a:ln>
                <a:solidFill>
                  <a:schemeClr val="tx1"/>
                </a:solidFill>
                <a:effectLst/>
                <a:uLnTx/>
                <a:uFillTx/>
                <a:latin typeface="黑体" pitchFamily="2" charset="-122"/>
                <a:ea typeface="黑体" pitchFamily="2" charset="-122"/>
                <a:cs typeface="+mj-cs"/>
              </a:rPr>
              <a:t>1</a:t>
            </a:r>
            <a:r>
              <a:rPr kumimoji="0" lang="en-US" altLang="zh-CN" sz="2400" b="0" i="0" u="none" strike="noStrike" kern="0" cap="none" spc="0" normalizeH="0" baseline="0" noProof="0" dirty="0">
                <a:ln>
                  <a:noFill/>
                </a:ln>
                <a:solidFill>
                  <a:schemeClr val="tx1"/>
                </a:solidFill>
                <a:effectLst/>
                <a:uLnTx/>
                <a:uFillTx/>
                <a:latin typeface="黑体" pitchFamily="2" charset="-122"/>
                <a:ea typeface="黑体" pitchFamily="2" charset="-122"/>
                <a:cs typeface="+mj-cs"/>
              </a:rPr>
              <a:t>. </a:t>
            </a:r>
            <a:r>
              <a:rPr kumimoji="0" lang="zh-CN" altLang="en-US" sz="2400" b="0" i="0" u="none" strike="noStrike" kern="0" cap="none" spc="0" normalizeH="0" baseline="0" noProof="0" dirty="0">
                <a:ln>
                  <a:noFill/>
                </a:ln>
                <a:solidFill>
                  <a:schemeClr val="tx1"/>
                </a:solidFill>
                <a:effectLst/>
                <a:uLnTx/>
                <a:uFillTx/>
                <a:latin typeface="黑体" pitchFamily="2" charset="-122"/>
                <a:ea typeface="黑体" pitchFamily="2" charset="-122"/>
                <a:cs typeface="+mj-cs"/>
              </a:rPr>
              <a:t>简单的</a:t>
            </a:r>
            <a:r>
              <a:rPr kumimoji="0" lang="en-US" altLang="zh-CN" sz="2400" b="0" i="0" u="none" strike="noStrike" kern="0" cap="none" spc="0" normalizeH="0" baseline="0" noProof="0" dirty="0">
                <a:ln>
                  <a:noFill/>
                </a:ln>
                <a:solidFill>
                  <a:schemeClr val="tx1"/>
                </a:solidFill>
                <a:effectLst/>
                <a:uLnTx/>
                <a:uFillTx/>
                <a:latin typeface="黑体" pitchFamily="2" charset="-122"/>
                <a:ea typeface="黑体" pitchFamily="2" charset="-122"/>
                <a:cs typeface="+mj-cs"/>
              </a:rPr>
              <a:t>Clock</a:t>
            </a:r>
            <a:r>
              <a:rPr kumimoji="0" lang="zh-CN" altLang="en-US" sz="2400" b="0" i="0" u="none" strike="noStrike" kern="0" cap="none" spc="0" normalizeH="0" baseline="0" noProof="0" dirty="0">
                <a:ln>
                  <a:noFill/>
                </a:ln>
                <a:solidFill>
                  <a:schemeClr val="tx1"/>
                </a:solidFill>
                <a:effectLst/>
                <a:uLnTx/>
                <a:uFillTx/>
                <a:latin typeface="黑体" pitchFamily="2" charset="-122"/>
                <a:ea typeface="黑体" pitchFamily="2" charset="-122"/>
                <a:cs typeface="+mj-cs"/>
              </a:rPr>
              <a:t>置换算</a:t>
            </a:r>
            <a:r>
              <a:rPr kumimoji="0" lang="zh-CN" altLang="en-US" sz="2400" b="0" i="0" u="none" strike="noStrike" kern="0" cap="none" spc="0" normalizeH="0" baseline="0" noProof="0" dirty="0" smtClean="0">
                <a:ln>
                  <a:noFill/>
                </a:ln>
                <a:solidFill>
                  <a:schemeClr val="tx1"/>
                </a:solidFill>
                <a:effectLst/>
                <a:uLnTx/>
                <a:uFillTx/>
                <a:latin typeface="黑体" pitchFamily="2" charset="-122"/>
                <a:ea typeface="黑体" pitchFamily="2" charset="-122"/>
                <a:cs typeface="+mj-cs"/>
              </a:rPr>
              <a:t>法（只要</a:t>
            </a:r>
            <a:r>
              <a:rPr kumimoji="0" lang="zh-CN" altLang="en-US" sz="2400" b="0" i="0" u="sng" strike="noStrike" kern="0" cap="none" spc="0" normalizeH="0" baseline="0" noProof="0" dirty="0" smtClean="0">
                <a:ln>
                  <a:noFill/>
                </a:ln>
                <a:solidFill>
                  <a:schemeClr val="tx1"/>
                </a:solidFill>
                <a:effectLst/>
                <a:uLnTx/>
                <a:uFillTx/>
                <a:latin typeface="黑体" pitchFamily="2" charset="-122"/>
                <a:ea typeface="黑体" pitchFamily="2" charset="-122"/>
                <a:cs typeface="+mj-cs"/>
              </a:rPr>
              <a:t>访问位是</a:t>
            </a:r>
            <a:r>
              <a:rPr kumimoji="0" lang="en-US" altLang="zh-CN" sz="2400" b="0" i="0" u="sng" strike="noStrike" kern="0" cap="none" spc="0" normalizeH="0" baseline="0" noProof="0" dirty="0" smtClean="0">
                <a:ln>
                  <a:noFill/>
                </a:ln>
                <a:solidFill>
                  <a:schemeClr val="tx1"/>
                </a:solidFill>
                <a:effectLst/>
                <a:uLnTx/>
                <a:uFillTx/>
                <a:latin typeface="黑体" pitchFamily="2" charset="-122"/>
                <a:ea typeface="黑体" pitchFamily="2" charset="-122"/>
                <a:cs typeface="+mj-cs"/>
              </a:rPr>
              <a:t>0</a:t>
            </a:r>
            <a:r>
              <a:rPr kumimoji="0" lang="zh-CN" altLang="en-US" sz="2400" b="0" i="0" u="sng" strike="noStrike" kern="0" cap="none" spc="0" normalizeH="0" baseline="0" noProof="0" dirty="0" smtClean="0">
                <a:ln>
                  <a:noFill/>
                </a:ln>
                <a:solidFill>
                  <a:schemeClr val="tx1"/>
                </a:solidFill>
                <a:effectLst/>
                <a:uLnTx/>
                <a:uFillTx/>
                <a:latin typeface="黑体" pitchFamily="2" charset="-122"/>
                <a:ea typeface="黑体" pitchFamily="2" charset="-122"/>
                <a:cs typeface="+mj-cs"/>
              </a:rPr>
              <a:t>，就可以淘汰</a:t>
            </a:r>
            <a:r>
              <a:rPr kumimoji="0" lang="zh-CN" altLang="en-US" sz="2400" b="0" i="0" u="none" strike="noStrike" kern="0" cap="none" spc="0" normalizeH="0" baseline="0" noProof="0" dirty="0" smtClean="0">
                <a:ln>
                  <a:noFill/>
                </a:ln>
                <a:solidFill>
                  <a:schemeClr val="tx1"/>
                </a:solidFill>
                <a:effectLst/>
                <a:uLnTx/>
                <a:uFillTx/>
                <a:latin typeface="黑体" pitchFamily="2" charset="-122"/>
                <a:ea typeface="黑体" pitchFamily="2" charset="-122"/>
                <a:cs typeface="+mj-cs"/>
              </a:rPr>
              <a:t>）</a:t>
            </a:r>
            <a:r>
              <a:rPr kumimoji="0" lang="zh-CN" altLang="en-US" sz="2400" b="0" i="0" u="none" strike="noStrike" kern="0" cap="none" spc="0" normalizeH="0" baseline="0" noProof="0" dirty="0">
                <a:ln>
                  <a:noFill/>
                </a:ln>
                <a:solidFill>
                  <a:schemeClr val="tx1"/>
                </a:solidFill>
                <a:effectLst/>
                <a:uLnTx/>
                <a:uFillTx/>
                <a:latin typeface="黑体" pitchFamily="2" charset="-122"/>
                <a:ea typeface="黑体" pitchFamily="2" charset="-122"/>
                <a:cs typeface="+mj-cs"/>
              </a:rPr>
              <a:t/>
            </a:r>
            <a:br>
              <a:rPr kumimoji="0" lang="zh-CN" altLang="en-US" sz="2400" b="0" i="0" u="none" strike="noStrike" kern="0" cap="none" spc="0" normalizeH="0" baseline="0" noProof="0" dirty="0">
                <a:ln>
                  <a:noFill/>
                </a:ln>
                <a:solidFill>
                  <a:schemeClr val="tx1"/>
                </a:solidFill>
                <a:effectLst/>
                <a:uLnTx/>
                <a:uFillTx/>
                <a:latin typeface="黑体" pitchFamily="2" charset="-122"/>
                <a:ea typeface="黑体" pitchFamily="2" charset="-122"/>
                <a:cs typeface="+mj-cs"/>
              </a:rPr>
            </a:b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　　</a:t>
            </a:r>
            <a:r>
              <a:rPr kumimoji="0" lang="zh-CN" altLang="en-US" b="0" i="0" u="none" strike="noStrike" kern="0" cap="none" spc="0" normalizeH="0" baseline="0" noProof="0" dirty="0">
                <a:ln>
                  <a:noFill/>
                </a:ln>
                <a:solidFill>
                  <a:schemeClr val="tx1"/>
                </a:solidFill>
                <a:effectLst/>
                <a:uLnTx/>
                <a:uFillTx/>
                <a:latin typeface="Times New Roman"/>
                <a:ea typeface="宋体"/>
                <a:cs typeface="+mj-cs"/>
              </a:rPr>
              <a:t>当利用简单</a:t>
            </a:r>
            <a:r>
              <a:rPr kumimoji="0" lang="en-US" altLang="zh-CN" b="0" i="0" u="none" strike="noStrike" kern="0" cap="none" spc="0" normalizeH="0" baseline="0" noProof="0" dirty="0">
                <a:ln>
                  <a:noFill/>
                </a:ln>
                <a:solidFill>
                  <a:schemeClr val="tx1"/>
                </a:solidFill>
                <a:effectLst/>
                <a:uLnTx/>
                <a:uFillTx/>
                <a:latin typeface="Times New Roman"/>
                <a:ea typeface="宋体"/>
                <a:cs typeface="+mj-cs"/>
              </a:rPr>
              <a:t>Clock</a:t>
            </a:r>
            <a:r>
              <a:rPr kumimoji="0" lang="zh-CN" altLang="en-US" b="0" i="0" u="none" strike="noStrike" kern="0" cap="none" spc="0" normalizeH="0" baseline="0" noProof="0" dirty="0">
                <a:ln>
                  <a:noFill/>
                </a:ln>
                <a:solidFill>
                  <a:schemeClr val="tx1"/>
                </a:solidFill>
                <a:effectLst/>
                <a:uLnTx/>
                <a:uFillTx/>
                <a:latin typeface="Times New Roman"/>
                <a:ea typeface="宋体"/>
                <a:cs typeface="+mj-cs"/>
              </a:rPr>
              <a:t>算法时，只需为</a:t>
            </a:r>
            <a:r>
              <a:rPr kumimoji="0" lang="zh-CN" altLang="en-US" b="0" i="0" u="sng" strike="noStrike" kern="0" cap="none" spc="0" normalizeH="0" baseline="0" noProof="0" dirty="0">
                <a:ln>
                  <a:noFill/>
                </a:ln>
                <a:solidFill>
                  <a:schemeClr val="tx1"/>
                </a:solidFill>
                <a:effectLst/>
                <a:uLnTx/>
                <a:uFillTx/>
                <a:latin typeface="Times New Roman"/>
                <a:ea typeface="宋体"/>
                <a:cs typeface="+mj-cs"/>
              </a:rPr>
              <a:t>每页设置</a:t>
            </a:r>
            <a:r>
              <a:rPr kumimoji="0" lang="zh-CN" altLang="en-US" i="0" u="sng" strike="noStrike" kern="0" cap="none" spc="0" normalizeH="0" baseline="0" noProof="0" dirty="0">
                <a:ln>
                  <a:noFill/>
                </a:ln>
                <a:effectLst/>
                <a:uLnTx/>
                <a:uFillTx/>
                <a:latin typeface="Times New Roman"/>
                <a:ea typeface="宋体"/>
                <a:cs typeface="+mj-cs"/>
              </a:rPr>
              <a:t>一位访问</a:t>
            </a:r>
            <a:r>
              <a:rPr kumimoji="0" lang="zh-CN" altLang="en-US" i="0" u="sng" strike="noStrike" kern="0" cap="none" spc="0" normalizeH="0" baseline="0" noProof="0" dirty="0" smtClean="0">
                <a:ln>
                  <a:noFill/>
                </a:ln>
                <a:effectLst/>
                <a:uLnTx/>
                <a:uFillTx/>
                <a:latin typeface="Times New Roman"/>
                <a:ea typeface="宋体"/>
                <a:cs typeface="+mj-cs"/>
              </a:rPr>
              <a:t>位</a:t>
            </a:r>
            <a:r>
              <a:rPr kumimoji="0" lang="en-US" altLang="zh-CN" i="0" strike="noStrike" kern="0" cap="none" spc="0" normalizeH="0" baseline="30000" noProof="0" dirty="0" smtClean="0">
                <a:ln>
                  <a:noFill/>
                </a:ln>
                <a:effectLst/>
                <a:uLnTx/>
                <a:uFillTx/>
                <a:latin typeface="Times New Roman"/>
                <a:ea typeface="宋体"/>
                <a:cs typeface="+mj-cs"/>
              </a:rPr>
              <a:t>1</a:t>
            </a:r>
            <a:r>
              <a:rPr kumimoji="0" lang="zh-CN" altLang="en-US" b="0" i="0" u="none" strike="noStrike" kern="0" cap="none" spc="0" normalizeH="0" baseline="0" noProof="0" dirty="0" smtClean="0">
                <a:ln>
                  <a:noFill/>
                </a:ln>
                <a:solidFill>
                  <a:schemeClr val="tx1"/>
                </a:solidFill>
                <a:effectLst/>
                <a:uLnTx/>
                <a:uFillTx/>
                <a:latin typeface="Times New Roman"/>
                <a:ea typeface="宋体"/>
                <a:cs typeface="+mj-cs"/>
              </a:rPr>
              <a:t>，</a:t>
            </a:r>
            <a:r>
              <a:rPr kumimoji="0" lang="zh-CN" altLang="en-US" b="0" i="0" u="none" strike="noStrike" kern="0" cap="none" spc="0" normalizeH="0" baseline="0" noProof="0" dirty="0">
                <a:ln>
                  <a:noFill/>
                </a:ln>
                <a:solidFill>
                  <a:schemeClr val="tx1"/>
                </a:solidFill>
                <a:effectLst/>
                <a:uLnTx/>
                <a:uFillTx/>
                <a:latin typeface="Times New Roman"/>
                <a:ea typeface="宋体"/>
                <a:cs typeface="+mj-cs"/>
              </a:rPr>
              <a:t>再将内存中的</a:t>
            </a:r>
            <a:r>
              <a:rPr kumimoji="0" lang="zh-CN" altLang="en-US" b="0" i="0" u="sng" strike="noStrike" kern="0" cap="none" spc="0" normalizeH="0" baseline="0" noProof="0" dirty="0">
                <a:ln>
                  <a:noFill/>
                </a:ln>
                <a:solidFill>
                  <a:schemeClr val="tx1"/>
                </a:solidFill>
                <a:effectLst/>
                <a:uLnTx/>
                <a:uFillTx/>
                <a:latin typeface="Times New Roman"/>
                <a:ea typeface="宋体"/>
                <a:cs typeface="+mj-cs"/>
              </a:rPr>
              <a:t>所有页面都通过链接指针</a:t>
            </a:r>
            <a:r>
              <a:rPr kumimoji="0" lang="zh-CN" altLang="en-US" b="0" i="0" u="none" strike="noStrike" kern="0" cap="none" spc="0" normalizeH="0" baseline="0" noProof="0" dirty="0">
                <a:ln>
                  <a:noFill/>
                </a:ln>
                <a:solidFill>
                  <a:schemeClr val="tx1"/>
                </a:solidFill>
                <a:effectLst/>
                <a:uLnTx/>
                <a:uFillTx/>
                <a:latin typeface="Times New Roman"/>
                <a:ea typeface="宋体"/>
                <a:cs typeface="+mj-cs"/>
              </a:rPr>
              <a:t>链接成一个</a:t>
            </a:r>
            <a:r>
              <a:rPr kumimoji="0" lang="zh-CN" altLang="en-US" b="0" i="0" u="none" strike="noStrike" kern="0" cap="none" spc="0" normalizeH="0" baseline="0" noProof="0" dirty="0" smtClean="0">
                <a:ln>
                  <a:noFill/>
                </a:ln>
                <a:effectLst/>
                <a:uLnTx/>
                <a:uFillTx/>
                <a:latin typeface="Times New Roman"/>
                <a:ea typeface="宋体"/>
                <a:cs typeface="+mj-cs"/>
              </a:rPr>
              <a:t>循环</a:t>
            </a:r>
            <a:r>
              <a:rPr kumimoji="0" lang="zh-CN" altLang="en-US" b="0" i="0" u="none" strike="noStrike" kern="0" cap="none" spc="0" normalizeH="0" baseline="0" noProof="0" dirty="0">
                <a:ln>
                  <a:noFill/>
                </a:ln>
                <a:effectLst/>
                <a:uLnTx/>
                <a:uFillTx/>
                <a:latin typeface="Times New Roman"/>
                <a:ea typeface="宋体"/>
                <a:cs typeface="+mj-cs"/>
              </a:rPr>
              <a:t>队</a:t>
            </a:r>
            <a:r>
              <a:rPr kumimoji="0" lang="zh-CN" altLang="en-US" b="0" i="0" u="none" strike="noStrike" kern="0" cap="none" spc="0" normalizeH="0" baseline="0" noProof="0" dirty="0" smtClean="0">
                <a:ln>
                  <a:noFill/>
                </a:ln>
                <a:effectLst/>
                <a:uLnTx/>
                <a:uFillTx/>
                <a:latin typeface="Times New Roman"/>
                <a:ea typeface="宋体"/>
                <a:cs typeface="+mj-cs"/>
              </a:rPr>
              <a:t>列</a:t>
            </a:r>
            <a:r>
              <a:rPr lang="en-US" altLang="zh-CN" kern="0" baseline="30000" dirty="0" smtClean="0">
                <a:latin typeface="Times New Roman"/>
              </a:rPr>
              <a:t>2 </a:t>
            </a:r>
            <a:r>
              <a:rPr kumimoji="0" lang="zh-CN" altLang="en-US" b="0" i="0" u="none" strike="noStrike" kern="0" cap="none" spc="0" normalizeH="0" baseline="0" noProof="0" dirty="0" smtClean="0">
                <a:ln>
                  <a:noFill/>
                </a:ln>
                <a:solidFill>
                  <a:schemeClr val="tx1"/>
                </a:solidFill>
                <a:effectLst/>
                <a:uLnTx/>
                <a:uFillTx/>
                <a:latin typeface="Times New Roman"/>
                <a:ea typeface="宋体"/>
                <a:cs typeface="+mj-cs"/>
              </a:rPr>
              <a:t>。 </a:t>
            </a:r>
            <a:endParaRPr kumimoji="0" lang="zh-CN" altLang="en-US" b="0" i="0" u="none" strike="noStrike" kern="0" cap="none" spc="0" normalizeH="0" baseline="0" noProof="0" dirty="0">
              <a:ln>
                <a:noFill/>
              </a:ln>
              <a:solidFill>
                <a:schemeClr val="tx1"/>
              </a:solidFill>
              <a:effectLst/>
              <a:uLnTx/>
              <a:uFillTx/>
              <a:latin typeface="Times New Roman"/>
              <a:ea typeface="宋体"/>
              <a:cs typeface="+mj-cs"/>
            </a:endParaRPr>
          </a:p>
        </p:txBody>
      </p:sp>
      <p:sp>
        <p:nvSpPr>
          <p:cNvPr id="8" name="Rectangle 3"/>
          <p:cNvSpPr>
            <a:spLocks noGrp="1" noChangeArrowheads="1"/>
          </p:cNvSpPr>
          <p:nvPr/>
        </p:nvSpPr>
        <p:spPr bwMode="auto">
          <a:xfrm>
            <a:off x="-76200" y="5912495"/>
            <a:ext cx="91440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ctr" rtl="0" fontAlgn="base">
              <a:spcBef>
                <a:spcPct val="0"/>
              </a:spcBef>
              <a:spcAft>
                <a:spcPct val="0"/>
              </a:spcAft>
              <a:defRPr sz="2200">
                <a:solidFill>
                  <a:schemeClr val="tx1"/>
                </a:solidFill>
                <a:latin typeface="+mn-lt"/>
                <a:ea typeface="+mn-ea"/>
                <a:cs typeface="+mn-cs"/>
              </a:defRPr>
            </a:lvl1pPr>
            <a:lvl2pPr marL="742950" indent="-285750" algn="ctr" rtl="0" fontAlgn="base">
              <a:spcBef>
                <a:spcPct val="0"/>
              </a:spcBef>
              <a:spcAft>
                <a:spcPct val="0"/>
              </a:spcAft>
              <a:defRPr sz="2200">
                <a:solidFill>
                  <a:schemeClr val="tx1"/>
                </a:solidFill>
                <a:latin typeface="+mn-lt"/>
                <a:ea typeface="+mn-ea"/>
              </a:defRPr>
            </a:lvl2pPr>
            <a:lvl3pPr marL="1143000" indent="-228600" algn="ctr" rtl="0" fontAlgn="base">
              <a:spcBef>
                <a:spcPct val="0"/>
              </a:spcBef>
              <a:spcAft>
                <a:spcPct val="0"/>
              </a:spcAft>
              <a:defRPr sz="2200">
                <a:solidFill>
                  <a:schemeClr val="tx1"/>
                </a:solidFill>
                <a:latin typeface="+mn-lt"/>
                <a:ea typeface="+mn-ea"/>
              </a:defRPr>
            </a:lvl3pPr>
            <a:lvl4pPr marL="1600200" indent="-228600" algn="ctr" rtl="0" fontAlgn="base">
              <a:spcBef>
                <a:spcPct val="0"/>
              </a:spcBef>
              <a:spcAft>
                <a:spcPct val="0"/>
              </a:spcAft>
              <a:defRPr sz="2200">
                <a:solidFill>
                  <a:schemeClr val="tx1"/>
                </a:solidFill>
                <a:latin typeface="+mn-lt"/>
                <a:ea typeface="+mn-ea"/>
              </a:defRPr>
            </a:lvl4pPr>
            <a:lvl5pPr marL="2057400" indent="-228600" algn="ctr" rtl="0" fontAlgn="base">
              <a:spcBef>
                <a:spcPct val="0"/>
              </a:spcBef>
              <a:spcAft>
                <a:spcPct val="0"/>
              </a:spcAft>
              <a:defRPr sz="2200">
                <a:solidFill>
                  <a:schemeClr val="tx1"/>
                </a:solidFill>
                <a:latin typeface="+mn-lt"/>
                <a:ea typeface="+mn-ea"/>
              </a:defRPr>
            </a:lvl5pPr>
            <a:lvl6pPr marL="2514600" indent="-228600" algn="ctr" rtl="0" fontAlgn="base">
              <a:spcBef>
                <a:spcPct val="0"/>
              </a:spcBef>
              <a:spcAft>
                <a:spcPct val="0"/>
              </a:spcAft>
              <a:defRPr sz="2200">
                <a:solidFill>
                  <a:schemeClr val="tx1"/>
                </a:solidFill>
                <a:latin typeface="+mn-lt"/>
                <a:ea typeface="+mn-ea"/>
              </a:defRPr>
            </a:lvl6pPr>
            <a:lvl7pPr marL="2971800" indent="-228600" algn="ctr" rtl="0" fontAlgn="base">
              <a:spcBef>
                <a:spcPct val="0"/>
              </a:spcBef>
              <a:spcAft>
                <a:spcPct val="0"/>
              </a:spcAft>
              <a:defRPr sz="2200">
                <a:solidFill>
                  <a:schemeClr val="tx1"/>
                </a:solidFill>
                <a:latin typeface="+mn-lt"/>
                <a:ea typeface="+mn-ea"/>
              </a:defRPr>
            </a:lvl7pPr>
            <a:lvl8pPr marL="3429000" indent="-228600" algn="ctr" rtl="0" fontAlgn="base">
              <a:spcBef>
                <a:spcPct val="0"/>
              </a:spcBef>
              <a:spcAft>
                <a:spcPct val="0"/>
              </a:spcAft>
              <a:defRPr sz="2200">
                <a:solidFill>
                  <a:schemeClr val="tx1"/>
                </a:solidFill>
                <a:latin typeface="+mn-lt"/>
                <a:ea typeface="+mn-ea"/>
              </a:defRPr>
            </a:lvl8pPr>
            <a:lvl9pPr marL="3886200" indent="-228600" algn="ctr" rtl="0" fontAlgn="base">
              <a:spcBef>
                <a:spcPct val="0"/>
              </a:spcBef>
              <a:spcAft>
                <a:spcPct val="0"/>
              </a:spcAft>
              <a:defRPr sz="2200">
                <a:solidFill>
                  <a:schemeClr val="tx1"/>
                </a:solidFill>
                <a:latin typeface="+mn-lt"/>
                <a:ea typeface="+mn-ea"/>
              </a:defRPr>
            </a:lvl9pPr>
          </a:lstStyle>
          <a:p>
            <a:endParaRPr lang="zh-CN" altLang="en-US" dirty="0"/>
          </a:p>
        </p:txBody>
      </p:sp>
      <p:graphicFrame>
        <p:nvGraphicFramePr>
          <p:cNvPr id="3" name="对象 2"/>
          <p:cNvGraphicFramePr>
            <a:graphicFrameLocks noChangeAspect="1"/>
          </p:cNvGraphicFramePr>
          <p:nvPr>
            <p:extLst>
              <p:ext uri="{D42A27DB-BD31-4B8C-83A1-F6EECF244321}">
                <p14:modId xmlns:p14="http://schemas.microsoft.com/office/powerpoint/2010/main" val="3433771364"/>
              </p:ext>
            </p:extLst>
          </p:nvPr>
        </p:nvGraphicFramePr>
        <p:xfrm>
          <a:off x="502412" y="2695579"/>
          <a:ext cx="8136137" cy="3524696"/>
        </p:xfrm>
        <a:graphic>
          <a:graphicData uri="http://schemas.openxmlformats.org/presentationml/2006/ole">
            <mc:AlternateContent xmlns:mc="http://schemas.openxmlformats.org/markup-compatibility/2006">
              <mc:Choice xmlns:v="urn:schemas-microsoft-com:vml" Requires="v">
                <p:oleObj spid="_x0000_s44091" name="VISIO" r:id="rId3" imgW="4099560" imgH="1828800" progId="Visio.Drawing.11">
                  <p:embed/>
                </p:oleObj>
              </mc:Choice>
              <mc:Fallback>
                <p:oleObj name="VISIO" r:id="rId3" imgW="4099560" imgH="1828800" progId="Visio.Drawing.11">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412" y="2695579"/>
                        <a:ext cx="8136137" cy="3524696"/>
                      </a:xfrm>
                      <a:prstGeom prst="rect">
                        <a:avLst/>
                      </a:prstGeom>
                      <a:blipFill>
                        <a:blip r:embed="rId5"/>
                        <a:tile tx="0" ty="0" sx="100000" sy="100000" flip="none" algn="tl"/>
                      </a:blipFill>
                      <a:ln>
                        <a:noFill/>
                      </a:ln>
                      <a:effectLst/>
                    </p:spPr>
                  </p:pic>
                </p:oleObj>
              </mc:Fallback>
            </mc:AlternateContent>
          </a:graphicData>
        </a:graphic>
      </p:graphicFrame>
      <p:sp>
        <p:nvSpPr>
          <p:cNvPr id="9" name="Rectangle 3"/>
          <p:cNvSpPr>
            <a:spLocks noGrp="1" noChangeArrowheads="1"/>
          </p:cNvSpPr>
          <p:nvPr/>
        </p:nvSpPr>
        <p:spPr bwMode="auto">
          <a:xfrm>
            <a:off x="468313" y="6148693"/>
            <a:ext cx="8064128"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ctr" rtl="0" fontAlgn="base">
              <a:spcBef>
                <a:spcPct val="0"/>
              </a:spcBef>
              <a:spcAft>
                <a:spcPct val="0"/>
              </a:spcAft>
              <a:defRPr sz="2200">
                <a:solidFill>
                  <a:schemeClr val="tx1"/>
                </a:solidFill>
                <a:latin typeface="+mn-lt"/>
                <a:ea typeface="+mn-ea"/>
                <a:cs typeface="+mn-cs"/>
              </a:defRPr>
            </a:lvl1pPr>
            <a:lvl2pPr marL="742950" indent="-285750" algn="ctr" rtl="0" fontAlgn="base">
              <a:spcBef>
                <a:spcPct val="0"/>
              </a:spcBef>
              <a:spcAft>
                <a:spcPct val="0"/>
              </a:spcAft>
              <a:defRPr sz="2200">
                <a:solidFill>
                  <a:schemeClr val="tx1"/>
                </a:solidFill>
                <a:latin typeface="+mn-lt"/>
                <a:ea typeface="+mn-ea"/>
              </a:defRPr>
            </a:lvl2pPr>
            <a:lvl3pPr marL="1143000" indent="-228600" algn="ctr" rtl="0" fontAlgn="base">
              <a:spcBef>
                <a:spcPct val="0"/>
              </a:spcBef>
              <a:spcAft>
                <a:spcPct val="0"/>
              </a:spcAft>
              <a:defRPr sz="2200">
                <a:solidFill>
                  <a:schemeClr val="tx1"/>
                </a:solidFill>
                <a:latin typeface="+mn-lt"/>
                <a:ea typeface="+mn-ea"/>
              </a:defRPr>
            </a:lvl3pPr>
            <a:lvl4pPr marL="1600200" indent="-228600" algn="ctr" rtl="0" fontAlgn="base">
              <a:spcBef>
                <a:spcPct val="0"/>
              </a:spcBef>
              <a:spcAft>
                <a:spcPct val="0"/>
              </a:spcAft>
              <a:defRPr sz="2200">
                <a:solidFill>
                  <a:schemeClr val="tx1"/>
                </a:solidFill>
                <a:latin typeface="+mn-lt"/>
                <a:ea typeface="+mn-ea"/>
              </a:defRPr>
            </a:lvl4pPr>
            <a:lvl5pPr marL="2057400" indent="-228600" algn="ctr" rtl="0" fontAlgn="base">
              <a:spcBef>
                <a:spcPct val="0"/>
              </a:spcBef>
              <a:spcAft>
                <a:spcPct val="0"/>
              </a:spcAft>
              <a:defRPr sz="2200">
                <a:solidFill>
                  <a:schemeClr val="tx1"/>
                </a:solidFill>
                <a:latin typeface="+mn-lt"/>
                <a:ea typeface="+mn-ea"/>
              </a:defRPr>
            </a:lvl5pPr>
            <a:lvl6pPr marL="2514600" indent="-228600" algn="ctr" rtl="0" fontAlgn="base">
              <a:spcBef>
                <a:spcPct val="0"/>
              </a:spcBef>
              <a:spcAft>
                <a:spcPct val="0"/>
              </a:spcAft>
              <a:defRPr sz="2200">
                <a:solidFill>
                  <a:schemeClr val="tx1"/>
                </a:solidFill>
                <a:latin typeface="+mn-lt"/>
                <a:ea typeface="+mn-ea"/>
              </a:defRPr>
            </a:lvl6pPr>
            <a:lvl7pPr marL="2971800" indent="-228600" algn="ctr" rtl="0" fontAlgn="base">
              <a:spcBef>
                <a:spcPct val="0"/>
              </a:spcBef>
              <a:spcAft>
                <a:spcPct val="0"/>
              </a:spcAft>
              <a:defRPr sz="2200">
                <a:solidFill>
                  <a:schemeClr val="tx1"/>
                </a:solidFill>
                <a:latin typeface="+mn-lt"/>
                <a:ea typeface="+mn-ea"/>
              </a:defRPr>
            </a:lvl7pPr>
            <a:lvl8pPr marL="3429000" indent="-228600" algn="ctr" rtl="0" fontAlgn="base">
              <a:spcBef>
                <a:spcPct val="0"/>
              </a:spcBef>
              <a:spcAft>
                <a:spcPct val="0"/>
              </a:spcAft>
              <a:defRPr sz="2200">
                <a:solidFill>
                  <a:schemeClr val="tx1"/>
                </a:solidFill>
                <a:latin typeface="+mn-lt"/>
                <a:ea typeface="+mn-ea"/>
              </a:defRPr>
            </a:lvl8pPr>
            <a:lvl9pPr marL="3886200" indent="-228600" algn="ctr" rtl="0" fontAlgn="base">
              <a:spcBef>
                <a:spcPct val="0"/>
              </a:spcBef>
              <a:spcAft>
                <a:spcPct val="0"/>
              </a:spcAft>
              <a:defRPr sz="2200">
                <a:solidFill>
                  <a:schemeClr val="tx1"/>
                </a:solidFill>
                <a:latin typeface="+mn-lt"/>
                <a:ea typeface="+mn-ea"/>
              </a:defRPr>
            </a:lvl9pPr>
          </a:lstStyle>
          <a:p>
            <a:r>
              <a:rPr lang="zh-CN" altLang="en-US" dirty="0"/>
              <a:t>图</a:t>
            </a:r>
            <a:r>
              <a:rPr lang="en-US" altLang="zh-CN" dirty="0"/>
              <a:t>5-8</a:t>
            </a:r>
            <a:r>
              <a:rPr lang="zh-CN" altLang="en-US" dirty="0"/>
              <a:t>　简单</a:t>
            </a:r>
            <a:r>
              <a:rPr lang="en-US" altLang="zh-CN" dirty="0"/>
              <a:t>Clock</a:t>
            </a:r>
            <a:r>
              <a:rPr lang="zh-CN" altLang="en-US" dirty="0"/>
              <a:t>置换算法的流程和示例</a:t>
            </a:r>
          </a:p>
        </p:txBody>
      </p:sp>
    </p:spTree>
    <p:extLst>
      <p:ext uri="{BB962C8B-B14F-4D97-AF65-F5344CB8AC3E}">
        <p14:creationId xmlns:p14="http://schemas.microsoft.com/office/powerpoint/2010/main" val="4050923781"/>
      </p:ext>
    </p:extLst>
  </p:cSld>
  <p:clrMapOvr>
    <a:masterClrMapping/>
  </p:clrMapOvr>
  <p:transition>
    <p:pull dir="rd"/>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Text Box 5"/>
          <p:cNvSpPr txBox="1">
            <a:spLocks noChangeArrowheads="1"/>
          </p:cNvSpPr>
          <p:nvPr/>
        </p:nvSpPr>
        <p:spPr bwMode="auto">
          <a:xfrm>
            <a:off x="467477" y="908720"/>
            <a:ext cx="8305800" cy="5354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rgbClr val="FF6600"/>
                </a:solidFill>
                <a:latin typeface="华文新魏" pitchFamily="2" charset="-122"/>
                <a:ea typeface="华文新魏" pitchFamily="2" charset="-122"/>
              </a:defRPr>
            </a:lvl1pPr>
            <a:lvl2pPr marL="742950" indent="-285750">
              <a:defRPr sz="2800" b="1">
                <a:solidFill>
                  <a:srgbClr val="FF6600"/>
                </a:solidFill>
                <a:latin typeface="华文新魏" pitchFamily="2" charset="-122"/>
                <a:ea typeface="华文新魏" pitchFamily="2" charset="-122"/>
              </a:defRPr>
            </a:lvl2pPr>
            <a:lvl3pPr marL="1143000" indent="-228600">
              <a:defRPr sz="2800" b="1">
                <a:solidFill>
                  <a:srgbClr val="FF6600"/>
                </a:solidFill>
                <a:latin typeface="华文新魏" pitchFamily="2" charset="-122"/>
                <a:ea typeface="华文新魏" pitchFamily="2" charset="-122"/>
              </a:defRPr>
            </a:lvl3pPr>
            <a:lvl4pPr marL="1600200" indent="-228600">
              <a:defRPr sz="2800" b="1">
                <a:solidFill>
                  <a:srgbClr val="FF6600"/>
                </a:solidFill>
                <a:latin typeface="华文新魏" pitchFamily="2" charset="-122"/>
                <a:ea typeface="华文新魏" pitchFamily="2" charset="-122"/>
              </a:defRPr>
            </a:lvl4pPr>
            <a:lvl5pPr marL="2057400" indent="-228600">
              <a:defRPr sz="2800" b="1">
                <a:solidFill>
                  <a:srgbClr val="FF6600"/>
                </a:solidFill>
                <a:latin typeface="华文新魏" pitchFamily="2" charset="-122"/>
                <a:ea typeface="华文新魏" pitchFamily="2" charset="-122"/>
              </a:defRPr>
            </a:lvl5pPr>
            <a:lvl6pPr marL="2514600" indent="-228600" eaLnBrk="0" fontAlgn="base" hangingPunct="0">
              <a:spcBef>
                <a:spcPct val="0"/>
              </a:spcBef>
              <a:spcAft>
                <a:spcPct val="0"/>
              </a:spcAft>
              <a:defRPr sz="2800" b="1">
                <a:solidFill>
                  <a:srgbClr val="FF6600"/>
                </a:solidFill>
                <a:latin typeface="华文新魏" pitchFamily="2" charset="-122"/>
                <a:ea typeface="华文新魏" pitchFamily="2" charset="-122"/>
              </a:defRPr>
            </a:lvl6pPr>
            <a:lvl7pPr marL="2971800" indent="-228600" eaLnBrk="0" fontAlgn="base" hangingPunct="0">
              <a:spcBef>
                <a:spcPct val="0"/>
              </a:spcBef>
              <a:spcAft>
                <a:spcPct val="0"/>
              </a:spcAft>
              <a:defRPr sz="2800" b="1">
                <a:solidFill>
                  <a:srgbClr val="FF6600"/>
                </a:solidFill>
                <a:latin typeface="华文新魏" pitchFamily="2" charset="-122"/>
                <a:ea typeface="华文新魏" pitchFamily="2" charset="-122"/>
              </a:defRPr>
            </a:lvl7pPr>
            <a:lvl8pPr marL="3429000" indent="-228600" eaLnBrk="0" fontAlgn="base" hangingPunct="0">
              <a:spcBef>
                <a:spcPct val="0"/>
              </a:spcBef>
              <a:spcAft>
                <a:spcPct val="0"/>
              </a:spcAft>
              <a:defRPr sz="2800" b="1">
                <a:solidFill>
                  <a:srgbClr val="FF6600"/>
                </a:solidFill>
                <a:latin typeface="华文新魏" pitchFamily="2" charset="-122"/>
                <a:ea typeface="华文新魏" pitchFamily="2" charset="-122"/>
              </a:defRPr>
            </a:lvl8pPr>
            <a:lvl9pPr marL="3886200" indent="-228600" eaLnBrk="0" fontAlgn="base" hangingPunct="0">
              <a:spcBef>
                <a:spcPct val="0"/>
              </a:spcBef>
              <a:spcAft>
                <a:spcPct val="0"/>
              </a:spcAft>
              <a:defRPr sz="2800" b="1">
                <a:solidFill>
                  <a:srgbClr val="FF6600"/>
                </a:solidFill>
                <a:latin typeface="华文新魏" pitchFamily="2" charset="-122"/>
                <a:ea typeface="华文新魏" pitchFamily="2" charset="-122"/>
              </a:defRPr>
            </a:lvl9pPr>
          </a:lstStyle>
          <a:p>
            <a:pPr algn="just" eaLnBrk="1" hangingPunct="1">
              <a:lnSpc>
                <a:spcPct val="130000"/>
              </a:lnSpc>
              <a:spcBef>
                <a:spcPts val="800"/>
              </a:spcBef>
            </a:pPr>
            <a:r>
              <a:rPr kumimoji="1" lang="en-US" altLang="zh-CN" sz="2400" b="0" dirty="0">
                <a:solidFill>
                  <a:schemeClr val="tx1"/>
                </a:solidFill>
                <a:latin typeface="Times New Roman" pitchFamily="18" charset="0"/>
                <a:ea typeface="宋体" pitchFamily="2" charset="-122"/>
              </a:rPr>
              <a:t>       </a:t>
            </a:r>
            <a:r>
              <a:rPr kumimoji="1" lang="zh-CN" altLang="en-US" sz="2400" b="0" dirty="0" smtClean="0">
                <a:solidFill>
                  <a:schemeClr val="tx1"/>
                </a:solidFill>
                <a:latin typeface="Times New Roman" pitchFamily="18" charset="0"/>
                <a:ea typeface="宋体" pitchFamily="2" charset="-122"/>
              </a:rPr>
              <a:t>改进：既考虑</a:t>
            </a:r>
            <a:r>
              <a:rPr kumimoji="1" lang="zh-CN" altLang="en-US" sz="2400" b="0" dirty="0" smtClean="0">
                <a:solidFill>
                  <a:schemeClr val="tx2"/>
                </a:solidFill>
                <a:latin typeface="Times New Roman" pitchFamily="18" charset="0"/>
                <a:ea typeface="宋体" pitchFamily="2" charset="-122"/>
              </a:rPr>
              <a:t>访问位</a:t>
            </a:r>
            <a:r>
              <a:rPr kumimoji="1" lang="zh-CN" altLang="en-US" sz="2400" b="0" dirty="0" smtClean="0">
                <a:solidFill>
                  <a:schemeClr val="tx1"/>
                </a:solidFill>
                <a:latin typeface="Times New Roman" pitchFamily="18" charset="0"/>
                <a:ea typeface="宋体" pitchFamily="2" charset="-122"/>
              </a:rPr>
              <a:t>，也考虑</a:t>
            </a:r>
            <a:r>
              <a:rPr kumimoji="1" lang="zh-CN" altLang="en-US" sz="2400" u="sng" dirty="0" smtClean="0">
                <a:solidFill>
                  <a:schemeClr val="tx2"/>
                </a:solidFill>
                <a:latin typeface="Times New Roman" pitchFamily="18" charset="0"/>
                <a:ea typeface="宋体" pitchFamily="2" charset="-122"/>
              </a:rPr>
              <a:t>修改位</a:t>
            </a:r>
            <a:r>
              <a:rPr kumimoji="1" lang="zh-CN" altLang="en-US" sz="2400" b="0" u="sng" dirty="0" smtClean="0">
                <a:solidFill>
                  <a:schemeClr val="tx1"/>
                </a:solidFill>
                <a:latin typeface="Times New Roman" pitchFamily="18" charset="0"/>
                <a:ea typeface="宋体" pitchFamily="2" charset="-122"/>
              </a:rPr>
              <a:t>，以降低置换代价</a:t>
            </a:r>
            <a:r>
              <a:rPr kumimoji="1" lang="zh-CN" altLang="en-US" sz="2400" b="0" dirty="0" smtClean="0">
                <a:solidFill>
                  <a:schemeClr val="tx1"/>
                </a:solidFill>
                <a:latin typeface="Times New Roman" pitchFamily="18" charset="0"/>
                <a:ea typeface="宋体" pitchFamily="2" charset="-122"/>
              </a:rPr>
              <a:t>。</a:t>
            </a:r>
            <a:endParaRPr kumimoji="1" lang="en-US" altLang="zh-CN" sz="2400" b="0" dirty="0" smtClean="0">
              <a:solidFill>
                <a:schemeClr val="tx1"/>
              </a:solidFill>
              <a:latin typeface="Times New Roman" pitchFamily="18" charset="0"/>
              <a:ea typeface="宋体" pitchFamily="2" charset="-122"/>
            </a:endParaRPr>
          </a:p>
          <a:p>
            <a:pPr algn="just" eaLnBrk="1" hangingPunct="1">
              <a:lnSpc>
                <a:spcPct val="130000"/>
              </a:lnSpc>
              <a:spcBef>
                <a:spcPts val="800"/>
              </a:spcBef>
            </a:pPr>
            <a:r>
              <a:rPr kumimoji="1" lang="en-US" altLang="zh-CN" sz="2400" b="0" dirty="0">
                <a:solidFill>
                  <a:schemeClr val="tx1"/>
                </a:solidFill>
                <a:latin typeface="Times New Roman" pitchFamily="18" charset="0"/>
                <a:ea typeface="宋体" pitchFamily="2" charset="-122"/>
              </a:rPr>
              <a:t> </a:t>
            </a:r>
            <a:r>
              <a:rPr kumimoji="1" lang="en-US" altLang="zh-CN" sz="2400" b="0" dirty="0" smtClean="0">
                <a:solidFill>
                  <a:schemeClr val="tx1"/>
                </a:solidFill>
                <a:latin typeface="Times New Roman" pitchFamily="18" charset="0"/>
                <a:ea typeface="宋体" pitchFamily="2" charset="-122"/>
              </a:rPr>
              <a:t>       </a:t>
            </a:r>
            <a:r>
              <a:rPr kumimoji="1" lang="zh-CN" altLang="en-US" sz="2400" b="0" dirty="0" smtClean="0">
                <a:solidFill>
                  <a:schemeClr val="tx1"/>
                </a:solidFill>
                <a:latin typeface="Times New Roman" pitchFamily="18" charset="0"/>
                <a:ea typeface="宋体" pitchFamily="2" charset="-122"/>
              </a:rPr>
              <a:t>由</a:t>
            </a:r>
            <a:r>
              <a:rPr kumimoji="1" lang="zh-CN" altLang="en-US" sz="2400" b="0" dirty="0">
                <a:solidFill>
                  <a:schemeClr val="tx1"/>
                </a:solidFill>
                <a:latin typeface="Times New Roman" pitchFamily="18" charset="0"/>
                <a:ea typeface="宋体" pitchFamily="2" charset="-122"/>
              </a:rPr>
              <a:t>访问位</a:t>
            </a:r>
            <a:r>
              <a:rPr kumimoji="1" lang="en-US" altLang="zh-CN" sz="2400" b="0" dirty="0">
                <a:solidFill>
                  <a:schemeClr val="tx1"/>
                </a:solidFill>
                <a:latin typeface="Times New Roman" pitchFamily="18" charset="0"/>
                <a:ea typeface="宋体" pitchFamily="2" charset="-122"/>
              </a:rPr>
              <a:t>A</a:t>
            </a:r>
            <a:r>
              <a:rPr kumimoji="1" lang="zh-CN" altLang="en-US" sz="2400" b="0" dirty="0">
                <a:solidFill>
                  <a:schemeClr val="tx1"/>
                </a:solidFill>
                <a:latin typeface="Times New Roman" pitchFamily="18" charset="0"/>
                <a:ea typeface="宋体" pitchFamily="2" charset="-122"/>
              </a:rPr>
              <a:t>和修改位</a:t>
            </a:r>
            <a:r>
              <a:rPr kumimoji="1" lang="en-US" altLang="zh-CN" sz="2400" b="0" dirty="0">
                <a:solidFill>
                  <a:schemeClr val="tx1"/>
                </a:solidFill>
                <a:latin typeface="Times New Roman" pitchFamily="18" charset="0"/>
                <a:ea typeface="宋体" pitchFamily="2" charset="-122"/>
              </a:rPr>
              <a:t>M</a:t>
            </a:r>
            <a:r>
              <a:rPr kumimoji="1" lang="zh-CN" altLang="en-US" sz="2400" b="0" dirty="0">
                <a:solidFill>
                  <a:schemeClr val="tx1"/>
                </a:solidFill>
                <a:latin typeface="Times New Roman" pitchFamily="18" charset="0"/>
                <a:ea typeface="宋体" pitchFamily="2" charset="-122"/>
              </a:rPr>
              <a:t>可以组合成下面四种类型的页面：</a:t>
            </a:r>
          </a:p>
          <a:p>
            <a:pPr algn="just" eaLnBrk="1" hangingPunct="1">
              <a:lnSpc>
                <a:spcPct val="130000"/>
              </a:lnSpc>
              <a:spcBef>
                <a:spcPts val="800"/>
              </a:spcBef>
            </a:pPr>
            <a:r>
              <a:rPr kumimoji="1" lang="zh-CN" altLang="en-US" sz="2400" b="0" dirty="0">
                <a:solidFill>
                  <a:schemeClr val="tx1"/>
                </a:solidFill>
                <a:latin typeface="Times New Roman" pitchFamily="18" charset="0"/>
                <a:ea typeface="宋体" pitchFamily="2" charset="-122"/>
              </a:rPr>
              <a:t>       </a:t>
            </a:r>
            <a:r>
              <a:rPr kumimoji="1" lang="en-US" altLang="zh-CN" sz="2400" b="0" dirty="0">
                <a:solidFill>
                  <a:schemeClr val="tx1"/>
                </a:solidFill>
                <a:latin typeface="Times New Roman" pitchFamily="18" charset="0"/>
                <a:ea typeface="宋体" pitchFamily="2" charset="-122"/>
              </a:rPr>
              <a:t>1</a:t>
            </a:r>
            <a:r>
              <a:rPr kumimoji="1" lang="zh-CN" altLang="en-US" sz="2400" b="0" dirty="0" smtClean="0">
                <a:solidFill>
                  <a:schemeClr val="tx1"/>
                </a:solidFill>
                <a:latin typeface="Times New Roman" pitchFamily="18" charset="0"/>
                <a:ea typeface="宋体" pitchFamily="2" charset="-122"/>
              </a:rPr>
              <a:t>类</a:t>
            </a:r>
            <a:r>
              <a:rPr kumimoji="1" lang="en-US" altLang="zh-CN" sz="2400" b="0" dirty="0" smtClean="0">
                <a:solidFill>
                  <a:schemeClr val="tx1"/>
                </a:solidFill>
                <a:latin typeface="Times New Roman" pitchFamily="18" charset="0"/>
                <a:ea typeface="宋体" pitchFamily="2" charset="-122"/>
              </a:rPr>
              <a:t>(</a:t>
            </a:r>
            <a:r>
              <a:rPr kumimoji="1" lang="en-US" altLang="zh-CN" sz="2400" b="0" dirty="0">
                <a:solidFill>
                  <a:schemeClr val="tx1"/>
                </a:solidFill>
                <a:latin typeface="Times New Roman" pitchFamily="18" charset="0"/>
                <a:ea typeface="宋体" pitchFamily="2" charset="-122"/>
              </a:rPr>
              <a:t>A=0, M=0): </a:t>
            </a:r>
            <a:r>
              <a:rPr kumimoji="1" lang="zh-CN" altLang="en-US" sz="2400" b="0" dirty="0">
                <a:solidFill>
                  <a:schemeClr val="tx1"/>
                </a:solidFill>
                <a:latin typeface="Times New Roman" pitchFamily="18" charset="0"/>
                <a:ea typeface="宋体" pitchFamily="2" charset="-122"/>
              </a:rPr>
              <a:t>表示该页最近既</a:t>
            </a:r>
            <a:r>
              <a:rPr kumimoji="1" lang="zh-CN" altLang="en-US" sz="2400" b="0" dirty="0">
                <a:solidFill>
                  <a:schemeClr val="tx2"/>
                </a:solidFill>
                <a:latin typeface="Times New Roman" pitchFamily="18" charset="0"/>
                <a:ea typeface="宋体" pitchFamily="2" charset="-122"/>
              </a:rPr>
              <a:t>未被访问</a:t>
            </a:r>
            <a:r>
              <a:rPr kumimoji="1" lang="zh-CN" altLang="en-US" sz="2400" b="0" dirty="0">
                <a:solidFill>
                  <a:schemeClr val="tx1"/>
                </a:solidFill>
                <a:latin typeface="Times New Roman" pitchFamily="18" charset="0"/>
                <a:ea typeface="宋体" pitchFamily="2" charset="-122"/>
              </a:rPr>
              <a:t>， 又</a:t>
            </a:r>
            <a:r>
              <a:rPr kumimoji="1" lang="zh-CN" altLang="en-US" sz="2400" b="0" dirty="0">
                <a:solidFill>
                  <a:schemeClr val="tx2"/>
                </a:solidFill>
                <a:latin typeface="Times New Roman" pitchFamily="18" charset="0"/>
                <a:ea typeface="宋体" pitchFamily="2" charset="-122"/>
              </a:rPr>
              <a:t>未被修改</a:t>
            </a:r>
            <a:r>
              <a:rPr kumimoji="1" lang="zh-CN" altLang="en-US" sz="2400" b="0" dirty="0">
                <a:solidFill>
                  <a:schemeClr val="tx1"/>
                </a:solidFill>
                <a:latin typeface="Times New Roman" pitchFamily="18" charset="0"/>
                <a:ea typeface="宋体" pitchFamily="2" charset="-122"/>
              </a:rPr>
              <a:t>， 是最佳淘汰页。</a:t>
            </a:r>
          </a:p>
          <a:p>
            <a:pPr algn="just" eaLnBrk="1" hangingPunct="1">
              <a:lnSpc>
                <a:spcPct val="130000"/>
              </a:lnSpc>
              <a:spcBef>
                <a:spcPts val="800"/>
              </a:spcBef>
            </a:pPr>
            <a:r>
              <a:rPr kumimoji="1" lang="zh-CN" altLang="en-US" sz="2400" b="0" dirty="0">
                <a:solidFill>
                  <a:schemeClr val="tx1"/>
                </a:solidFill>
                <a:latin typeface="Times New Roman" pitchFamily="18" charset="0"/>
                <a:ea typeface="宋体" pitchFamily="2" charset="-122"/>
              </a:rPr>
              <a:t>       </a:t>
            </a:r>
            <a:r>
              <a:rPr kumimoji="1" lang="en-US" altLang="zh-CN" sz="2400" b="0" dirty="0">
                <a:solidFill>
                  <a:schemeClr val="tx1"/>
                </a:solidFill>
                <a:latin typeface="Times New Roman" pitchFamily="18" charset="0"/>
                <a:ea typeface="宋体" pitchFamily="2" charset="-122"/>
              </a:rPr>
              <a:t>2</a:t>
            </a:r>
            <a:r>
              <a:rPr kumimoji="1" lang="zh-CN" altLang="en-US" sz="2400" b="0" dirty="0">
                <a:solidFill>
                  <a:schemeClr val="tx1"/>
                </a:solidFill>
                <a:latin typeface="Times New Roman" pitchFamily="18" charset="0"/>
                <a:ea typeface="宋体" pitchFamily="2" charset="-122"/>
              </a:rPr>
              <a:t>类</a:t>
            </a:r>
            <a:r>
              <a:rPr kumimoji="1" lang="en-US" altLang="zh-CN" sz="2400" b="0" dirty="0">
                <a:solidFill>
                  <a:schemeClr val="tx1"/>
                </a:solidFill>
                <a:latin typeface="Times New Roman" pitchFamily="18" charset="0"/>
                <a:ea typeface="宋体" pitchFamily="2" charset="-122"/>
              </a:rPr>
              <a:t>(A=0, M=1)</a:t>
            </a:r>
            <a:r>
              <a:rPr kumimoji="1" lang="zh-CN" altLang="en-US" sz="2400" b="0" dirty="0">
                <a:solidFill>
                  <a:schemeClr val="tx1"/>
                </a:solidFill>
                <a:latin typeface="Times New Roman" pitchFamily="18" charset="0"/>
                <a:ea typeface="宋体" pitchFamily="2" charset="-122"/>
              </a:rPr>
              <a:t>： 表示该页最近</a:t>
            </a:r>
            <a:r>
              <a:rPr kumimoji="1" lang="zh-CN" altLang="en-US" sz="2400" b="0" dirty="0">
                <a:solidFill>
                  <a:schemeClr val="tx2"/>
                </a:solidFill>
                <a:latin typeface="Times New Roman" pitchFamily="18" charset="0"/>
                <a:ea typeface="宋体" pitchFamily="2" charset="-122"/>
              </a:rPr>
              <a:t>未被访问</a:t>
            </a:r>
            <a:r>
              <a:rPr kumimoji="1" lang="zh-CN" altLang="en-US" sz="2400" b="0" dirty="0">
                <a:solidFill>
                  <a:schemeClr val="tx1"/>
                </a:solidFill>
                <a:latin typeface="Times New Roman" pitchFamily="18" charset="0"/>
                <a:ea typeface="宋体" pitchFamily="2" charset="-122"/>
              </a:rPr>
              <a:t>， 但</a:t>
            </a:r>
            <a:r>
              <a:rPr kumimoji="1" lang="zh-CN" altLang="en-US" sz="2400" b="0" dirty="0">
                <a:solidFill>
                  <a:schemeClr val="tx2"/>
                </a:solidFill>
                <a:latin typeface="Times New Roman" pitchFamily="18" charset="0"/>
                <a:ea typeface="宋体" pitchFamily="2" charset="-122"/>
              </a:rPr>
              <a:t>已被修改</a:t>
            </a:r>
            <a:r>
              <a:rPr kumimoji="1" lang="zh-CN" altLang="en-US" sz="2400" b="0" dirty="0">
                <a:solidFill>
                  <a:schemeClr val="tx1"/>
                </a:solidFill>
                <a:latin typeface="Times New Roman" pitchFamily="18" charset="0"/>
                <a:ea typeface="宋体" pitchFamily="2" charset="-122"/>
              </a:rPr>
              <a:t>， 并不是很好的淘汰页。</a:t>
            </a:r>
          </a:p>
          <a:p>
            <a:pPr algn="just" eaLnBrk="1" hangingPunct="1">
              <a:lnSpc>
                <a:spcPct val="130000"/>
              </a:lnSpc>
              <a:spcBef>
                <a:spcPts val="800"/>
              </a:spcBef>
            </a:pPr>
            <a:r>
              <a:rPr kumimoji="1" lang="zh-CN" altLang="en-US" sz="2400" b="0" dirty="0">
                <a:solidFill>
                  <a:schemeClr val="tx1"/>
                </a:solidFill>
                <a:latin typeface="Times New Roman" pitchFamily="18" charset="0"/>
                <a:ea typeface="宋体" pitchFamily="2" charset="-122"/>
              </a:rPr>
              <a:t>       </a:t>
            </a:r>
            <a:r>
              <a:rPr kumimoji="1" lang="en-US" altLang="zh-CN" sz="2400" b="0" dirty="0">
                <a:solidFill>
                  <a:schemeClr val="tx1"/>
                </a:solidFill>
                <a:latin typeface="Times New Roman" pitchFamily="18" charset="0"/>
                <a:ea typeface="宋体" pitchFamily="2" charset="-122"/>
              </a:rPr>
              <a:t>3</a:t>
            </a:r>
            <a:r>
              <a:rPr kumimoji="1" lang="zh-CN" altLang="en-US" sz="2400" b="0" dirty="0">
                <a:solidFill>
                  <a:schemeClr val="tx1"/>
                </a:solidFill>
                <a:latin typeface="Times New Roman" pitchFamily="18" charset="0"/>
                <a:ea typeface="宋体" pitchFamily="2" charset="-122"/>
              </a:rPr>
              <a:t>类</a:t>
            </a:r>
            <a:r>
              <a:rPr kumimoji="1" lang="en-US" altLang="zh-CN" sz="2400" b="0" dirty="0">
                <a:solidFill>
                  <a:schemeClr val="tx1"/>
                </a:solidFill>
                <a:latin typeface="Times New Roman" pitchFamily="18" charset="0"/>
                <a:ea typeface="宋体" pitchFamily="2" charset="-122"/>
              </a:rPr>
              <a:t>(A=1, M=0)</a:t>
            </a:r>
            <a:r>
              <a:rPr kumimoji="1" lang="zh-CN" altLang="en-US" sz="2400" b="0" dirty="0">
                <a:solidFill>
                  <a:schemeClr val="tx1"/>
                </a:solidFill>
                <a:latin typeface="Times New Roman" pitchFamily="18" charset="0"/>
                <a:ea typeface="宋体" pitchFamily="2" charset="-122"/>
              </a:rPr>
              <a:t>： 最近</a:t>
            </a:r>
            <a:r>
              <a:rPr kumimoji="1" lang="zh-CN" altLang="en-US" sz="2400" b="0" dirty="0">
                <a:solidFill>
                  <a:schemeClr val="tx2"/>
                </a:solidFill>
                <a:latin typeface="Times New Roman" pitchFamily="18" charset="0"/>
                <a:ea typeface="宋体" pitchFamily="2" charset="-122"/>
              </a:rPr>
              <a:t>已被访问</a:t>
            </a:r>
            <a:r>
              <a:rPr kumimoji="1" lang="zh-CN" altLang="en-US" sz="2400" b="0" dirty="0">
                <a:solidFill>
                  <a:schemeClr val="tx1"/>
                </a:solidFill>
                <a:latin typeface="Times New Roman" pitchFamily="18" charset="0"/>
                <a:ea typeface="宋体" pitchFamily="2" charset="-122"/>
              </a:rPr>
              <a:t>， 但</a:t>
            </a:r>
            <a:r>
              <a:rPr kumimoji="1" lang="zh-CN" altLang="en-US" sz="2400" b="0" dirty="0">
                <a:solidFill>
                  <a:schemeClr val="tx2"/>
                </a:solidFill>
                <a:latin typeface="Times New Roman" pitchFamily="18" charset="0"/>
                <a:ea typeface="宋体" pitchFamily="2" charset="-122"/>
              </a:rPr>
              <a:t>未被修改</a:t>
            </a:r>
            <a:r>
              <a:rPr kumimoji="1" lang="zh-CN" altLang="en-US" sz="2400" b="0" dirty="0">
                <a:solidFill>
                  <a:schemeClr val="tx1"/>
                </a:solidFill>
                <a:latin typeface="Times New Roman" pitchFamily="18" charset="0"/>
                <a:ea typeface="宋体" pitchFamily="2" charset="-122"/>
              </a:rPr>
              <a:t>， 该页有可能再被访问。</a:t>
            </a:r>
          </a:p>
          <a:p>
            <a:pPr eaLnBrk="1" hangingPunct="1">
              <a:lnSpc>
                <a:spcPct val="130000"/>
              </a:lnSpc>
              <a:spcBef>
                <a:spcPts val="800"/>
              </a:spcBef>
            </a:pPr>
            <a:r>
              <a:rPr kumimoji="1" lang="zh-CN" altLang="en-US" sz="2400" b="0" dirty="0">
                <a:solidFill>
                  <a:schemeClr val="tx1"/>
                </a:solidFill>
                <a:latin typeface="Times New Roman" pitchFamily="18" charset="0"/>
                <a:ea typeface="宋体" pitchFamily="2" charset="-122"/>
              </a:rPr>
              <a:t>       </a:t>
            </a:r>
            <a:r>
              <a:rPr kumimoji="1" lang="en-US" altLang="zh-CN" sz="2400" b="0" dirty="0">
                <a:solidFill>
                  <a:schemeClr val="tx1"/>
                </a:solidFill>
                <a:latin typeface="Times New Roman" pitchFamily="18" charset="0"/>
                <a:ea typeface="宋体" pitchFamily="2" charset="-122"/>
              </a:rPr>
              <a:t>4</a:t>
            </a:r>
            <a:r>
              <a:rPr kumimoji="1" lang="zh-CN" altLang="en-US" sz="2400" b="0" dirty="0">
                <a:solidFill>
                  <a:schemeClr val="tx1"/>
                </a:solidFill>
                <a:latin typeface="Times New Roman" pitchFamily="18" charset="0"/>
                <a:ea typeface="宋体" pitchFamily="2" charset="-122"/>
              </a:rPr>
              <a:t>类</a:t>
            </a:r>
            <a:r>
              <a:rPr kumimoji="1" lang="en-US" altLang="zh-CN" sz="2400" b="0" dirty="0">
                <a:solidFill>
                  <a:schemeClr val="tx1"/>
                </a:solidFill>
                <a:latin typeface="Times New Roman" pitchFamily="18" charset="0"/>
                <a:ea typeface="宋体" pitchFamily="2" charset="-122"/>
              </a:rPr>
              <a:t>(A=1, M=1): </a:t>
            </a:r>
            <a:r>
              <a:rPr kumimoji="1" lang="zh-CN" altLang="en-US" sz="2400" b="0" dirty="0">
                <a:solidFill>
                  <a:schemeClr val="tx1"/>
                </a:solidFill>
                <a:latin typeface="Times New Roman" pitchFamily="18" charset="0"/>
                <a:ea typeface="宋体" pitchFamily="2" charset="-122"/>
              </a:rPr>
              <a:t>最近</a:t>
            </a:r>
            <a:r>
              <a:rPr kumimoji="1" lang="zh-CN" altLang="en-US" sz="2400" b="0" dirty="0">
                <a:solidFill>
                  <a:schemeClr val="tx2"/>
                </a:solidFill>
                <a:latin typeface="Times New Roman" pitchFamily="18" charset="0"/>
                <a:ea typeface="宋体" pitchFamily="2" charset="-122"/>
              </a:rPr>
              <a:t>已被访问</a:t>
            </a:r>
            <a:r>
              <a:rPr kumimoji="1" lang="zh-CN" altLang="en-US" sz="2400" b="0" dirty="0">
                <a:solidFill>
                  <a:schemeClr val="tx1"/>
                </a:solidFill>
                <a:latin typeface="Times New Roman" pitchFamily="18" charset="0"/>
                <a:ea typeface="宋体" pitchFamily="2" charset="-122"/>
              </a:rPr>
              <a:t>且</a:t>
            </a:r>
            <a:r>
              <a:rPr kumimoji="1" lang="zh-CN" altLang="en-US" sz="2400" b="0" dirty="0">
                <a:solidFill>
                  <a:schemeClr val="tx2"/>
                </a:solidFill>
                <a:latin typeface="Times New Roman" pitchFamily="18" charset="0"/>
                <a:ea typeface="宋体" pitchFamily="2" charset="-122"/>
              </a:rPr>
              <a:t>被修改</a:t>
            </a:r>
            <a:r>
              <a:rPr kumimoji="1" lang="zh-CN" altLang="en-US" sz="2400" b="0" dirty="0">
                <a:solidFill>
                  <a:schemeClr val="tx1"/>
                </a:solidFill>
                <a:latin typeface="Times New Roman" pitchFamily="18" charset="0"/>
                <a:ea typeface="宋体" pitchFamily="2" charset="-122"/>
              </a:rPr>
              <a:t>， 该页可能再被访问。 </a:t>
            </a:r>
          </a:p>
        </p:txBody>
      </p:sp>
      <p:sp>
        <p:nvSpPr>
          <p:cNvPr id="3" name="标题 2"/>
          <p:cNvSpPr>
            <a:spLocks noGrp="1"/>
          </p:cNvSpPr>
          <p:nvPr>
            <p:ph type="title"/>
          </p:nvPr>
        </p:nvSpPr>
        <p:spPr/>
        <p:txBody>
          <a:bodyPr/>
          <a:lstStyle/>
          <a:p>
            <a:pPr algn="l"/>
            <a:r>
              <a:rPr kumimoji="1" lang="en-US" altLang="zh-CN" sz="2800" dirty="0" smtClean="0">
                <a:latin typeface="Times New Roman" pitchFamily="18" charset="0"/>
                <a:ea typeface="宋体" pitchFamily="2" charset="-122"/>
              </a:rPr>
              <a:t>   2</a:t>
            </a:r>
            <a:r>
              <a:rPr kumimoji="1" lang="en-US" altLang="zh-CN" sz="2800" dirty="0">
                <a:latin typeface="Times New Roman" pitchFamily="18" charset="0"/>
                <a:ea typeface="宋体" pitchFamily="2" charset="-122"/>
              </a:rPr>
              <a:t>. </a:t>
            </a:r>
            <a:r>
              <a:rPr kumimoji="1" lang="en-US" altLang="zh-CN" sz="2800" dirty="0" smtClean="0">
                <a:latin typeface="Times New Roman" pitchFamily="18" charset="0"/>
                <a:ea typeface="宋体" pitchFamily="2" charset="-122"/>
              </a:rPr>
              <a:t> </a:t>
            </a:r>
            <a:r>
              <a:rPr kumimoji="1" lang="zh-CN" altLang="en-US" sz="2800" dirty="0" smtClean="0">
                <a:latin typeface="Times New Roman" pitchFamily="18" charset="0"/>
                <a:ea typeface="宋体" pitchFamily="2" charset="-122"/>
              </a:rPr>
              <a:t>改</a:t>
            </a:r>
            <a:r>
              <a:rPr kumimoji="1" lang="zh-CN" altLang="en-US" sz="2800" dirty="0">
                <a:latin typeface="Times New Roman" pitchFamily="18" charset="0"/>
                <a:ea typeface="宋体" pitchFamily="2" charset="-122"/>
              </a:rPr>
              <a:t>进型</a:t>
            </a:r>
            <a:r>
              <a:rPr kumimoji="1" lang="en-US" altLang="zh-CN" sz="2800" dirty="0">
                <a:latin typeface="Times New Roman" pitchFamily="18" charset="0"/>
                <a:ea typeface="宋体" pitchFamily="2" charset="-122"/>
              </a:rPr>
              <a:t>Clock</a:t>
            </a:r>
            <a:r>
              <a:rPr kumimoji="1" lang="zh-CN" altLang="en-US" sz="2800" dirty="0">
                <a:latin typeface="Times New Roman" pitchFamily="18" charset="0"/>
                <a:ea typeface="宋体" pitchFamily="2" charset="-122"/>
              </a:rPr>
              <a:t>置换算法 </a:t>
            </a:r>
            <a:endParaRPr lang="zh-CN" altLang="en-US" dirty="0"/>
          </a:p>
        </p:txBody>
      </p:sp>
      <p:sp>
        <p:nvSpPr>
          <p:cNvPr id="2" name="日期占位符 1"/>
          <p:cNvSpPr>
            <a:spLocks noGrp="1"/>
          </p:cNvSpPr>
          <p:nvPr>
            <p:ph type="dt" sz="half" idx="10"/>
          </p:nvPr>
        </p:nvSpPr>
        <p:spPr/>
        <p:txBody>
          <a:bodyPr/>
          <a:lstStyle/>
          <a:p>
            <a:pPr>
              <a:defRPr/>
            </a:pPr>
            <a:fld id="{817E3DBE-BC8B-42D7-8558-3056BD2E280F}" type="datetime8">
              <a:rPr lang="zh-CN" altLang="en-US" smtClean="0"/>
              <a:t>2022年4月27日8时50分</a:t>
            </a:fld>
            <a:endParaRPr lang="en-US" altLang="zh-CN"/>
          </a:p>
        </p:txBody>
      </p:sp>
      <p:sp>
        <p:nvSpPr>
          <p:cNvPr id="7" name="页脚占位符 6"/>
          <p:cNvSpPr>
            <a:spLocks noGrp="1"/>
          </p:cNvSpPr>
          <p:nvPr>
            <p:ph type="ftr" sz="quarter" idx="11"/>
          </p:nvPr>
        </p:nvSpPr>
        <p:spPr/>
        <p:txBody>
          <a:bodyPr/>
          <a:lstStyle/>
          <a:p>
            <a:pPr>
              <a:defRPr/>
            </a:pPr>
            <a:r>
              <a:rPr lang="zh-CN" altLang="en-US" smtClean="0"/>
              <a:t>郝振明</a:t>
            </a:r>
            <a:endParaRPr lang="en-US" altLang="zh-CN"/>
          </a:p>
        </p:txBody>
      </p:sp>
    </p:spTree>
  </p:cSld>
  <p:clrMapOvr>
    <a:masterClrMapping/>
  </p:clrMapOvr>
  <p:transition>
    <p:pull dir="rd"/>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ext Box 4"/>
          <p:cNvSpPr txBox="1">
            <a:spLocks noChangeArrowheads="1"/>
          </p:cNvSpPr>
          <p:nvPr/>
        </p:nvSpPr>
        <p:spPr bwMode="auto">
          <a:xfrm>
            <a:off x="609600" y="332656"/>
            <a:ext cx="8229600" cy="5279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rgbClr val="FF6600"/>
                </a:solidFill>
                <a:latin typeface="华文新魏" pitchFamily="2" charset="-122"/>
                <a:ea typeface="华文新魏" pitchFamily="2" charset="-122"/>
              </a:defRPr>
            </a:lvl1pPr>
            <a:lvl2pPr marL="742950" indent="-285750">
              <a:defRPr sz="2800" b="1">
                <a:solidFill>
                  <a:srgbClr val="FF6600"/>
                </a:solidFill>
                <a:latin typeface="华文新魏" pitchFamily="2" charset="-122"/>
                <a:ea typeface="华文新魏" pitchFamily="2" charset="-122"/>
              </a:defRPr>
            </a:lvl2pPr>
            <a:lvl3pPr marL="1143000" indent="-228600">
              <a:defRPr sz="2800" b="1">
                <a:solidFill>
                  <a:srgbClr val="FF6600"/>
                </a:solidFill>
                <a:latin typeface="华文新魏" pitchFamily="2" charset="-122"/>
                <a:ea typeface="华文新魏" pitchFamily="2" charset="-122"/>
              </a:defRPr>
            </a:lvl3pPr>
            <a:lvl4pPr marL="1600200" indent="-228600">
              <a:defRPr sz="2800" b="1">
                <a:solidFill>
                  <a:srgbClr val="FF6600"/>
                </a:solidFill>
                <a:latin typeface="华文新魏" pitchFamily="2" charset="-122"/>
                <a:ea typeface="华文新魏" pitchFamily="2" charset="-122"/>
              </a:defRPr>
            </a:lvl4pPr>
            <a:lvl5pPr marL="2057400" indent="-228600">
              <a:defRPr sz="2800" b="1">
                <a:solidFill>
                  <a:srgbClr val="FF6600"/>
                </a:solidFill>
                <a:latin typeface="华文新魏" pitchFamily="2" charset="-122"/>
                <a:ea typeface="华文新魏" pitchFamily="2" charset="-122"/>
              </a:defRPr>
            </a:lvl5pPr>
            <a:lvl6pPr marL="2514600" indent="-228600" eaLnBrk="0" fontAlgn="base" hangingPunct="0">
              <a:spcBef>
                <a:spcPct val="0"/>
              </a:spcBef>
              <a:spcAft>
                <a:spcPct val="0"/>
              </a:spcAft>
              <a:defRPr sz="2800" b="1">
                <a:solidFill>
                  <a:srgbClr val="FF6600"/>
                </a:solidFill>
                <a:latin typeface="华文新魏" pitchFamily="2" charset="-122"/>
                <a:ea typeface="华文新魏" pitchFamily="2" charset="-122"/>
              </a:defRPr>
            </a:lvl6pPr>
            <a:lvl7pPr marL="2971800" indent="-228600" eaLnBrk="0" fontAlgn="base" hangingPunct="0">
              <a:spcBef>
                <a:spcPct val="0"/>
              </a:spcBef>
              <a:spcAft>
                <a:spcPct val="0"/>
              </a:spcAft>
              <a:defRPr sz="2800" b="1">
                <a:solidFill>
                  <a:srgbClr val="FF6600"/>
                </a:solidFill>
                <a:latin typeface="华文新魏" pitchFamily="2" charset="-122"/>
                <a:ea typeface="华文新魏" pitchFamily="2" charset="-122"/>
              </a:defRPr>
            </a:lvl7pPr>
            <a:lvl8pPr marL="3429000" indent="-228600" eaLnBrk="0" fontAlgn="base" hangingPunct="0">
              <a:spcBef>
                <a:spcPct val="0"/>
              </a:spcBef>
              <a:spcAft>
                <a:spcPct val="0"/>
              </a:spcAft>
              <a:defRPr sz="2800" b="1">
                <a:solidFill>
                  <a:srgbClr val="FF6600"/>
                </a:solidFill>
                <a:latin typeface="华文新魏" pitchFamily="2" charset="-122"/>
                <a:ea typeface="华文新魏" pitchFamily="2" charset="-122"/>
              </a:defRPr>
            </a:lvl8pPr>
            <a:lvl9pPr marL="3886200" indent="-228600" eaLnBrk="0" fontAlgn="base" hangingPunct="0">
              <a:spcBef>
                <a:spcPct val="0"/>
              </a:spcBef>
              <a:spcAft>
                <a:spcPct val="0"/>
              </a:spcAft>
              <a:defRPr sz="2800" b="1">
                <a:solidFill>
                  <a:srgbClr val="FF6600"/>
                </a:solidFill>
                <a:latin typeface="华文新魏" pitchFamily="2" charset="-122"/>
                <a:ea typeface="华文新魏" pitchFamily="2" charset="-122"/>
              </a:defRPr>
            </a:lvl9pPr>
          </a:lstStyle>
          <a:p>
            <a:pPr algn="just" eaLnBrk="1" hangingPunct="1">
              <a:lnSpc>
                <a:spcPct val="122000"/>
              </a:lnSpc>
              <a:spcBef>
                <a:spcPts val="600"/>
              </a:spcBef>
            </a:pPr>
            <a:r>
              <a:rPr kumimoji="1" lang="en-US" altLang="zh-CN" sz="2400" b="0" dirty="0">
                <a:solidFill>
                  <a:schemeClr val="tx1"/>
                </a:solidFill>
                <a:latin typeface="Times New Roman" pitchFamily="18" charset="0"/>
                <a:ea typeface="宋体" pitchFamily="2" charset="-122"/>
              </a:rPr>
              <a:t>       </a:t>
            </a:r>
            <a:r>
              <a:rPr kumimoji="1" lang="zh-CN" altLang="en-US" sz="2400" b="0" dirty="0">
                <a:solidFill>
                  <a:schemeClr val="tx1"/>
                </a:solidFill>
                <a:latin typeface="Times New Roman" pitchFamily="18" charset="0"/>
                <a:ea typeface="宋体" pitchFamily="2" charset="-122"/>
              </a:rPr>
              <a:t>其执行过程可分成以下三步：</a:t>
            </a:r>
          </a:p>
          <a:p>
            <a:pPr algn="just" eaLnBrk="1" hangingPunct="1">
              <a:lnSpc>
                <a:spcPct val="122000"/>
              </a:lnSpc>
              <a:spcBef>
                <a:spcPts val="600"/>
              </a:spcBef>
            </a:pPr>
            <a:r>
              <a:rPr kumimoji="1" lang="zh-CN" altLang="en-US" sz="2400" b="0" dirty="0">
                <a:solidFill>
                  <a:schemeClr val="tx1"/>
                </a:solidFill>
                <a:latin typeface="Times New Roman" pitchFamily="18" charset="0"/>
                <a:ea typeface="宋体" pitchFamily="2" charset="-122"/>
              </a:rPr>
              <a:t>       </a:t>
            </a:r>
            <a:r>
              <a:rPr kumimoji="1" lang="en-US" altLang="zh-CN" sz="2400" b="0" dirty="0">
                <a:solidFill>
                  <a:schemeClr val="tx1"/>
                </a:solidFill>
                <a:latin typeface="Times New Roman" pitchFamily="18" charset="0"/>
                <a:ea typeface="宋体" pitchFamily="2" charset="-122"/>
              </a:rPr>
              <a:t>(1) </a:t>
            </a:r>
            <a:r>
              <a:rPr kumimoji="1" lang="zh-CN" altLang="en-US" sz="2400" b="0" dirty="0">
                <a:solidFill>
                  <a:schemeClr val="tx1"/>
                </a:solidFill>
                <a:latin typeface="Times New Roman" pitchFamily="18" charset="0"/>
                <a:ea typeface="宋体" pitchFamily="2" charset="-122"/>
              </a:rPr>
              <a:t>从指针所指示的</a:t>
            </a:r>
            <a:r>
              <a:rPr kumimoji="1" lang="zh-CN" altLang="en-US" sz="2400" b="0" u="sng" dirty="0">
                <a:solidFill>
                  <a:schemeClr val="tx2"/>
                </a:solidFill>
                <a:latin typeface="Times New Roman" pitchFamily="18" charset="0"/>
                <a:ea typeface="宋体" pitchFamily="2" charset="-122"/>
              </a:rPr>
              <a:t>当前位置</a:t>
            </a:r>
            <a:r>
              <a:rPr kumimoji="1" lang="zh-CN" altLang="en-US" sz="2400" b="0" u="sng" dirty="0">
                <a:solidFill>
                  <a:schemeClr val="tx1"/>
                </a:solidFill>
                <a:latin typeface="Times New Roman" pitchFamily="18" charset="0"/>
                <a:ea typeface="宋体" pitchFamily="2" charset="-122"/>
              </a:rPr>
              <a:t>开始</a:t>
            </a:r>
            <a:r>
              <a:rPr kumimoji="1" lang="zh-CN" altLang="en-US" sz="2400" b="0" dirty="0">
                <a:solidFill>
                  <a:schemeClr val="tx1"/>
                </a:solidFill>
                <a:latin typeface="Times New Roman" pitchFamily="18" charset="0"/>
                <a:ea typeface="宋体" pitchFamily="2" charset="-122"/>
              </a:rPr>
              <a:t>， </a:t>
            </a:r>
            <a:r>
              <a:rPr kumimoji="1" lang="zh-CN" altLang="en-US" sz="2400" b="0" u="sng" dirty="0">
                <a:solidFill>
                  <a:schemeClr val="tx1"/>
                </a:solidFill>
                <a:latin typeface="Times New Roman" pitchFamily="18" charset="0"/>
                <a:ea typeface="宋体" pitchFamily="2" charset="-122"/>
              </a:rPr>
              <a:t>扫描</a:t>
            </a:r>
            <a:r>
              <a:rPr kumimoji="1" lang="zh-CN" altLang="en-US" sz="2400" b="0" u="sng" dirty="0">
                <a:solidFill>
                  <a:schemeClr val="tx2"/>
                </a:solidFill>
                <a:latin typeface="Times New Roman" pitchFamily="18" charset="0"/>
                <a:ea typeface="宋体" pitchFamily="2" charset="-122"/>
              </a:rPr>
              <a:t>循环队列</a:t>
            </a:r>
            <a:r>
              <a:rPr kumimoji="1" lang="zh-CN" altLang="en-US" sz="2400" b="0" dirty="0">
                <a:solidFill>
                  <a:schemeClr val="tx1"/>
                </a:solidFill>
                <a:latin typeface="Times New Roman" pitchFamily="18" charset="0"/>
                <a:ea typeface="宋体" pitchFamily="2" charset="-122"/>
              </a:rPr>
              <a:t>， 寻找</a:t>
            </a:r>
            <a:r>
              <a:rPr kumimoji="1" lang="en-US" altLang="zh-CN" sz="2400" dirty="0">
                <a:solidFill>
                  <a:schemeClr val="tx2"/>
                </a:solidFill>
                <a:latin typeface="Times New Roman" pitchFamily="18" charset="0"/>
                <a:ea typeface="宋体" pitchFamily="2" charset="-122"/>
              </a:rPr>
              <a:t>A=0</a:t>
            </a:r>
            <a:r>
              <a:rPr kumimoji="1" lang="zh-CN" altLang="en-US" sz="2400" dirty="0">
                <a:solidFill>
                  <a:schemeClr val="tx2"/>
                </a:solidFill>
                <a:latin typeface="Times New Roman" pitchFamily="18" charset="0"/>
                <a:ea typeface="宋体" pitchFamily="2" charset="-122"/>
              </a:rPr>
              <a:t>且</a:t>
            </a:r>
            <a:r>
              <a:rPr kumimoji="1" lang="en-US" altLang="zh-CN" sz="2400" dirty="0">
                <a:solidFill>
                  <a:schemeClr val="tx2"/>
                </a:solidFill>
                <a:latin typeface="Times New Roman" pitchFamily="18" charset="0"/>
                <a:ea typeface="宋体" pitchFamily="2" charset="-122"/>
              </a:rPr>
              <a:t>M=0</a:t>
            </a:r>
            <a:r>
              <a:rPr kumimoji="1" lang="zh-CN" altLang="en-US" sz="2400" b="0" dirty="0">
                <a:solidFill>
                  <a:schemeClr val="tx1"/>
                </a:solidFill>
                <a:latin typeface="Times New Roman" pitchFamily="18" charset="0"/>
                <a:ea typeface="宋体" pitchFamily="2" charset="-122"/>
              </a:rPr>
              <a:t>的第一类页面， 将所遇到的第一个页面作为所选中的淘汰页。 在第一次扫描期间不改变访问位</a:t>
            </a:r>
            <a:r>
              <a:rPr kumimoji="1" lang="en-US" altLang="zh-CN" sz="2400" b="0" dirty="0">
                <a:solidFill>
                  <a:schemeClr val="tx1"/>
                </a:solidFill>
                <a:latin typeface="Times New Roman" pitchFamily="18" charset="0"/>
                <a:ea typeface="宋体" pitchFamily="2" charset="-122"/>
              </a:rPr>
              <a:t>A</a:t>
            </a:r>
            <a:r>
              <a:rPr kumimoji="1" lang="zh-CN" altLang="en-US" sz="2400" b="0" dirty="0">
                <a:solidFill>
                  <a:schemeClr val="tx1"/>
                </a:solidFill>
                <a:latin typeface="Times New Roman" pitchFamily="18" charset="0"/>
                <a:ea typeface="宋体" pitchFamily="2" charset="-122"/>
              </a:rPr>
              <a:t>。</a:t>
            </a:r>
          </a:p>
          <a:p>
            <a:pPr algn="just" eaLnBrk="1" hangingPunct="1">
              <a:lnSpc>
                <a:spcPct val="122000"/>
              </a:lnSpc>
              <a:spcBef>
                <a:spcPts val="600"/>
              </a:spcBef>
            </a:pPr>
            <a:r>
              <a:rPr kumimoji="1" lang="zh-CN" altLang="en-US" sz="2400" b="0" dirty="0">
                <a:solidFill>
                  <a:schemeClr val="tx1"/>
                </a:solidFill>
                <a:latin typeface="Times New Roman" pitchFamily="18" charset="0"/>
                <a:ea typeface="宋体" pitchFamily="2" charset="-122"/>
              </a:rPr>
              <a:t>       </a:t>
            </a:r>
            <a:r>
              <a:rPr kumimoji="1" lang="en-US" altLang="zh-CN" sz="2400" b="0" dirty="0">
                <a:solidFill>
                  <a:schemeClr val="tx1"/>
                </a:solidFill>
                <a:latin typeface="Times New Roman" pitchFamily="18" charset="0"/>
                <a:ea typeface="宋体" pitchFamily="2" charset="-122"/>
              </a:rPr>
              <a:t>(2) </a:t>
            </a:r>
            <a:r>
              <a:rPr kumimoji="1" lang="zh-CN" altLang="en-US" sz="2400" b="0" dirty="0">
                <a:solidFill>
                  <a:schemeClr val="tx1"/>
                </a:solidFill>
                <a:latin typeface="Times New Roman" pitchFamily="18" charset="0"/>
                <a:ea typeface="宋体" pitchFamily="2" charset="-122"/>
              </a:rPr>
              <a:t>如果第一步失败</a:t>
            </a:r>
            <a:r>
              <a:rPr kumimoji="1" lang="zh-CN" altLang="en-US" sz="2400" b="0" dirty="0" smtClean="0">
                <a:solidFill>
                  <a:schemeClr val="tx1"/>
                </a:solidFill>
                <a:latin typeface="Times New Roman" pitchFamily="18" charset="0"/>
                <a:ea typeface="宋体" pitchFamily="2" charset="-122"/>
              </a:rPr>
              <a:t>，则</a:t>
            </a:r>
            <a:r>
              <a:rPr kumimoji="1" lang="zh-CN" altLang="en-US" sz="2400" b="0" dirty="0">
                <a:solidFill>
                  <a:schemeClr val="tx1"/>
                </a:solidFill>
                <a:latin typeface="Times New Roman" pitchFamily="18" charset="0"/>
                <a:ea typeface="宋体" pitchFamily="2" charset="-122"/>
              </a:rPr>
              <a:t>开始第二轮扫描，寻找</a:t>
            </a:r>
            <a:r>
              <a:rPr kumimoji="1" lang="en-US" altLang="zh-CN" sz="2400" b="0" dirty="0">
                <a:solidFill>
                  <a:schemeClr val="tx2"/>
                </a:solidFill>
                <a:latin typeface="Times New Roman" pitchFamily="18" charset="0"/>
                <a:ea typeface="宋体" pitchFamily="2" charset="-122"/>
              </a:rPr>
              <a:t>A=0</a:t>
            </a:r>
            <a:r>
              <a:rPr kumimoji="1" lang="zh-CN" altLang="en-US" sz="2400" b="0" dirty="0">
                <a:solidFill>
                  <a:schemeClr val="tx2"/>
                </a:solidFill>
                <a:latin typeface="Times New Roman" pitchFamily="18" charset="0"/>
                <a:ea typeface="宋体" pitchFamily="2" charset="-122"/>
              </a:rPr>
              <a:t>且</a:t>
            </a:r>
            <a:r>
              <a:rPr kumimoji="1" lang="en-US" altLang="zh-CN" sz="2400" b="0" dirty="0">
                <a:solidFill>
                  <a:schemeClr val="tx2"/>
                </a:solidFill>
                <a:latin typeface="Times New Roman" pitchFamily="18" charset="0"/>
                <a:ea typeface="宋体" pitchFamily="2" charset="-122"/>
              </a:rPr>
              <a:t>M=1</a:t>
            </a:r>
            <a:r>
              <a:rPr kumimoji="1" lang="zh-CN" altLang="en-US" sz="2400" b="0" dirty="0">
                <a:solidFill>
                  <a:schemeClr val="tx1"/>
                </a:solidFill>
                <a:latin typeface="Times New Roman" pitchFamily="18" charset="0"/>
                <a:ea typeface="宋体" pitchFamily="2" charset="-122"/>
              </a:rPr>
              <a:t>的第二类页面，将所遇到的第一个这类页面作为淘汰页</a:t>
            </a:r>
            <a:r>
              <a:rPr kumimoji="1" lang="zh-CN" altLang="en-US" sz="2400" b="0" dirty="0" smtClean="0">
                <a:solidFill>
                  <a:schemeClr val="tx1"/>
                </a:solidFill>
                <a:latin typeface="Times New Roman" pitchFamily="18" charset="0"/>
                <a:ea typeface="宋体" pitchFamily="2" charset="-122"/>
              </a:rPr>
              <a:t>。在第二轮扫描期间，将所有扫描过的页面的</a:t>
            </a:r>
            <a:r>
              <a:rPr kumimoji="1" lang="zh-CN" altLang="en-US" sz="2400" b="0" dirty="0" smtClean="0">
                <a:solidFill>
                  <a:schemeClr val="tx2"/>
                </a:solidFill>
                <a:latin typeface="Times New Roman" pitchFamily="18" charset="0"/>
                <a:ea typeface="宋体" pitchFamily="2" charset="-122"/>
              </a:rPr>
              <a:t>访问位都置</a:t>
            </a:r>
            <a:r>
              <a:rPr kumimoji="1" lang="en-US" altLang="zh-CN" sz="2400" b="0" dirty="0" smtClean="0">
                <a:solidFill>
                  <a:schemeClr val="tx2"/>
                </a:solidFill>
                <a:latin typeface="Times New Roman" pitchFamily="18" charset="0"/>
                <a:ea typeface="宋体" pitchFamily="2" charset="-122"/>
              </a:rPr>
              <a:t>0(</a:t>
            </a:r>
            <a:r>
              <a:rPr kumimoji="1" lang="zh-CN" altLang="en-US" sz="2400" b="0" dirty="0" smtClean="0">
                <a:solidFill>
                  <a:schemeClr val="tx2"/>
                </a:solidFill>
                <a:latin typeface="Times New Roman" pitchFamily="18" charset="0"/>
                <a:ea typeface="宋体" pitchFamily="2" charset="-122"/>
              </a:rPr>
              <a:t>即：置</a:t>
            </a:r>
            <a:r>
              <a:rPr kumimoji="1" lang="en-US" altLang="zh-CN" sz="2400" b="0" dirty="0" smtClean="0">
                <a:solidFill>
                  <a:schemeClr val="tx2"/>
                </a:solidFill>
                <a:latin typeface="Times New Roman" pitchFamily="18" charset="0"/>
                <a:ea typeface="宋体" pitchFamily="2" charset="-122"/>
              </a:rPr>
              <a:t>A=0---</a:t>
            </a:r>
            <a:r>
              <a:rPr kumimoji="1" lang="zh-CN" altLang="en-US" sz="2400" b="0" dirty="0" smtClean="0">
                <a:solidFill>
                  <a:schemeClr val="tx1"/>
                </a:solidFill>
                <a:latin typeface="Times New Roman" pitchFamily="18" charset="0"/>
                <a:ea typeface="宋体" pitchFamily="2" charset="-122"/>
              </a:rPr>
              <a:t>见</a:t>
            </a:r>
            <a:r>
              <a:rPr kumimoji="1" lang="zh-CN" altLang="en-US" sz="2400" b="0" u="sng" dirty="0" smtClean="0">
                <a:solidFill>
                  <a:schemeClr val="tx2"/>
                </a:solidFill>
                <a:latin typeface="Times New Roman" pitchFamily="18" charset="0"/>
                <a:ea typeface="宋体" pitchFamily="2" charset="-122"/>
              </a:rPr>
              <a:t>简单</a:t>
            </a:r>
            <a:r>
              <a:rPr kumimoji="1" lang="en-US" altLang="zh-CN" sz="2400" b="0" u="sng" dirty="0" smtClean="0">
                <a:solidFill>
                  <a:schemeClr val="tx2"/>
                </a:solidFill>
                <a:latin typeface="Times New Roman" pitchFamily="18" charset="0"/>
                <a:ea typeface="宋体" pitchFamily="2" charset="-122"/>
              </a:rPr>
              <a:t>Clock</a:t>
            </a:r>
            <a:r>
              <a:rPr kumimoji="1" lang="zh-CN" altLang="en-US" sz="2400" b="0" u="sng" dirty="0" smtClean="0">
                <a:solidFill>
                  <a:schemeClr val="tx2"/>
                </a:solidFill>
                <a:latin typeface="Times New Roman" pitchFamily="18" charset="0"/>
                <a:ea typeface="宋体" pitchFamily="2" charset="-122"/>
              </a:rPr>
              <a:t>置换算法</a:t>
            </a:r>
            <a:r>
              <a:rPr kumimoji="1" lang="zh-CN" altLang="en-US" sz="2400" b="0" u="sng" dirty="0" smtClean="0">
                <a:solidFill>
                  <a:schemeClr val="tx1"/>
                </a:solidFill>
                <a:latin typeface="Times New Roman" pitchFamily="18" charset="0"/>
                <a:ea typeface="宋体" pitchFamily="2" charset="-122"/>
              </a:rPr>
              <a:t>，</a:t>
            </a:r>
            <a:r>
              <a:rPr kumimoji="1" lang="zh-CN" altLang="en-US" sz="2400" u="sng" dirty="0" smtClean="0">
                <a:solidFill>
                  <a:srgbClr val="FFC000"/>
                </a:solidFill>
                <a:latin typeface="Times New Roman" pitchFamily="18" charset="0"/>
                <a:ea typeface="宋体" pitchFamily="2" charset="-122"/>
              </a:rPr>
              <a:t>扫描过的</a:t>
            </a:r>
            <a:r>
              <a:rPr kumimoji="1" lang="zh-CN" altLang="en-US" sz="2400" dirty="0">
                <a:solidFill>
                  <a:srgbClr val="FFC000"/>
                </a:solidFill>
                <a:latin typeface="Times New Roman" pitchFamily="18" charset="0"/>
                <a:ea typeface="宋体" pitchFamily="2" charset="-122"/>
              </a:rPr>
              <a:t>访问位</a:t>
            </a:r>
            <a:r>
              <a:rPr kumimoji="1" lang="zh-CN" altLang="en-US" sz="2400" b="0" u="sng" dirty="0" smtClean="0">
                <a:solidFill>
                  <a:schemeClr val="tx1"/>
                </a:solidFill>
                <a:latin typeface="Times New Roman" pitchFamily="18" charset="0"/>
                <a:ea typeface="宋体" pitchFamily="2" charset="-122"/>
              </a:rPr>
              <a:t>都置为</a:t>
            </a:r>
            <a:r>
              <a:rPr kumimoji="1" lang="en-US" altLang="zh-CN" sz="2400" b="0" u="sng" dirty="0" smtClean="0">
                <a:solidFill>
                  <a:schemeClr val="tx1"/>
                </a:solidFill>
                <a:latin typeface="Times New Roman" pitchFamily="18" charset="0"/>
                <a:ea typeface="宋体" pitchFamily="2" charset="-122"/>
              </a:rPr>
              <a:t>0</a:t>
            </a:r>
            <a:r>
              <a:rPr kumimoji="1" lang="en-US" altLang="zh-CN" sz="2400" b="0" dirty="0" smtClean="0">
                <a:solidFill>
                  <a:schemeClr val="tx1"/>
                </a:solidFill>
                <a:latin typeface="Times New Roman" pitchFamily="18" charset="0"/>
                <a:ea typeface="宋体" pitchFamily="2" charset="-122"/>
              </a:rPr>
              <a:t>)</a:t>
            </a:r>
            <a:r>
              <a:rPr kumimoji="1" lang="zh-CN" altLang="en-US" sz="2400" b="0" dirty="0" smtClean="0">
                <a:solidFill>
                  <a:schemeClr val="tx1"/>
                </a:solidFill>
                <a:latin typeface="Times New Roman" pitchFamily="18" charset="0"/>
                <a:ea typeface="宋体" pitchFamily="2" charset="-122"/>
              </a:rPr>
              <a:t>。</a:t>
            </a:r>
          </a:p>
          <a:p>
            <a:pPr algn="just" eaLnBrk="1" hangingPunct="1">
              <a:lnSpc>
                <a:spcPct val="122000"/>
              </a:lnSpc>
              <a:spcBef>
                <a:spcPts val="600"/>
              </a:spcBef>
            </a:pPr>
            <a:r>
              <a:rPr kumimoji="1" lang="zh-CN" altLang="en-US" sz="2400" b="0" dirty="0" smtClean="0">
                <a:solidFill>
                  <a:schemeClr val="tx1"/>
                </a:solidFill>
                <a:latin typeface="Times New Roman" pitchFamily="18" charset="0"/>
                <a:ea typeface="宋体" pitchFamily="2" charset="-122"/>
              </a:rPr>
              <a:t>       </a:t>
            </a:r>
            <a:r>
              <a:rPr kumimoji="1" lang="en-US" altLang="zh-CN" sz="2400" b="0" dirty="0" smtClean="0">
                <a:solidFill>
                  <a:schemeClr val="tx1"/>
                </a:solidFill>
                <a:latin typeface="Times New Roman" pitchFamily="18" charset="0"/>
                <a:ea typeface="宋体" pitchFamily="2" charset="-122"/>
              </a:rPr>
              <a:t>(3) </a:t>
            </a:r>
            <a:r>
              <a:rPr kumimoji="1" lang="zh-CN" altLang="en-US" sz="2400" b="0" dirty="0" smtClean="0">
                <a:solidFill>
                  <a:schemeClr val="tx1"/>
                </a:solidFill>
                <a:latin typeface="Times New Roman" pitchFamily="18" charset="0"/>
                <a:ea typeface="宋体" pitchFamily="2" charset="-122"/>
              </a:rPr>
              <a:t>如果第二步也失败，则将指针返回到开始的位置，并将</a:t>
            </a:r>
            <a:r>
              <a:rPr kumimoji="1" lang="zh-CN" altLang="en-US" sz="2400" u="sng" dirty="0">
                <a:solidFill>
                  <a:srgbClr val="FFC000"/>
                </a:solidFill>
                <a:latin typeface="Times New Roman" pitchFamily="18" charset="0"/>
                <a:ea typeface="宋体" pitchFamily="2" charset="-122"/>
              </a:rPr>
              <a:t>所有的</a:t>
            </a:r>
            <a:r>
              <a:rPr kumimoji="1" lang="zh-CN" altLang="en-US" sz="2400" dirty="0">
                <a:solidFill>
                  <a:srgbClr val="FFC000"/>
                </a:solidFill>
                <a:latin typeface="Times New Roman" pitchFamily="18" charset="0"/>
                <a:ea typeface="宋体" pitchFamily="2" charset="-122"/>
              </a:rPr>
              <a:t>访问位</a:t>
            </a:r>
            <a:r>
              <a:rPr kumimoji="1" lang="zh-CN" altLang="en-US" sz="2400" b="0" dirty="0" smtClean="0">
                <a:solidFill>
                  <a:schemeClr val="tx1"/>
                </a:solidFill>
                <a:latin typeface="Times New Roman" pitchFamily="18" charset="0"/>
                <a:ea typeface="宋体" pitchFamily="2" charset="-122"/>
              </a:rPr>
              <a:t>复</a:t>
            </a:r>
            <a:r>
              <a:rPr kumimoji="1" lang="en-US" altLang="zh-CN" sz="2400" b="0" dirty="0" smtClean="0">
                <a:solidFill>
                  <a:schemeClr val="tx1"/>
                </a:solidFill>
                <a:latin typeface="Times New Roman" pitchFamily="18" charset="0"/>
                <a:ea typeface="宋体" pitchFamily="2" charset="-122"/>
              </a:rPr>
              <a:t>0</a:t>
            </a:r>
            <a:r>
              <a:rPr kumimoji="1" lang="zh-CN" altLang="en-US" sz="2400" b="0" dirty="0" smtClean="0">
                <a:solidFill>
                  <a:schemeClr val="tx1"/>
                </a:solidFill>
                <a:latin typeface="Times New Roman" pitchFamily="18" charset="0"/>
                <a:ea typeface="宋体" pitchFamily="2" charset="-122"/>
              </a:rPr>
              <a:t>。 然后重复第一步，如果仍失败，必要时再重复第二步，此时就一定能找到被淘汰的页。 </a:t>
            </a:r>
            <a:endParaRPr kumimoji="1" lang="zh-CN" altLang="en-US" sz="2400" b="0" dirty="0">
              <a:solidFill>
                <a:schemeClr val="tx1"/>
              </a:solidFill>
              <a:latin typeface="Times New Roman" pitchFamily="18" charset="0"/>
              <a:ea typeface="宋体" pitchFamily="2" charset="-122"/>
            </a:endParaRPr>
          </a:p>
        </p:txBody>
      </p:sp>
      <p:sp>
        <p:nvSpPr>
          <p:cNvPr id="2" name="日期占位符 1"/>
          <p:cNvSpPr>
            <a:spLocks noGrp="1"/>
          </p:cNvSpPr>
          <p:nvPr>
            <p:ph type="dt" sz="half" idx="10"/>
          </p:nvPr>
        </p:nvSpPr>
        <p:spPr/>
        <p:txBody>
          <a:bodyPr/>
          <a:lstStyle/>
          <a:p>
            <a:pPr>
              <a:defRPr/>
            </a:pPr>
            <a:fld id="{41055D12-15B5-4FD9-8818-9A73A3A0A20E}" type="datetime8">
              <a:rPr lang="zh-CN" altLang="en-US" smtClean="0"/>
              <a:t>2022年4月27日8时50分</a:t>
            </a:fld>
            <a:endParaRPr lang="en-US" altLang="zh-CN"/>
          </a:p>
        </p:txBody>
      </p:sp>
      <p:sp>
        <p:nvSpPr>
          <p:cNvPr id="7" name="页脚占位符 6"/>
          <p:cNvSpPr>
            <a:spLocks noGrp="1"/>
          </p:cNvSpPr>
          <p:nvPr>
            <p:ph type="ftr" sz="quarter" idx="11"/>
          </p:nvPr>
        </p:nvSpPr>
        <p:spPr/>
        <p:txBody>
          <a:bodyPr/>
          <a:lstStyle/>
          <a:p>
            <a:pPr>
              <a:defRPr/>
            </a:pPr>
            <a:r>
              <a:rPr lang="zh-CN" altLang="en-US" smtClean="0"/>
              <a:t>郝振明</a:t>
            </a:r>
            <a:endParaRPr lang="en-US" altLang="zh-CN"/>
          </a:p>
        </p:txBody>
      </p:sp>
    </p:spTree>
  </p:cSld>
  <p:clrMapOvr>
    <a:masterClrMapping/>
  </p:clrMapOvr>
  <p:transition>
    <p:pull dir="rd"/>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a:xfrm>
            <a:off x="301625" y="228600"/>
            <a:ext cx="8540750" cy="342900"/>
          </a:xfrm>
        </p:spPr>
        <p:txBody>
          <a:bodyPr/>
          <a:lstStyle/>
          <a:p>
            <a:pPr algn="l"/>
            <a:r>
              <a:rPr lang="en-US" altLang="zh-CN" sz="2700" b="0" dirty="0" smtClean="0">
                <a:latin typeface="黑体" pitchFamily="2" charset="-122"/>
                <a:ea typeface="黑体" pitchFamily="2" charset="-122"/>
              </a:rPr>
              <a:t>   </a:t>
            </a:r>
            <a:r>
              <a:rPr lang="en-US" altLang="zh-CN" sz="2700" b="0" dirty="0">
                <a:latin typeface="黑体" pitchFamily="2" charset="-122"/>
                <a:ea typeface="黑体" pitchFamily="2" charset="-122"/>
              </a:rPr>
              <a:t>5.3.4  </a:t>
            </a:r>
            <a:r>
              <a:rPr lang="zh-CN" altLang="en-US" sz="2700" b="0" dirty="0">
                <a:latin typeface="黑体" pitchFamily="2" charset="-122"/>
                <a:ea typeface="黑体" pitchFamily="2" charset="-122"/>
              </a:rPr>
              <a:t>页面缓冲算</a:t>
            </a:r>
            <a:r>
              <a:rPr lang="zh-CN" altLang="en-US" sz="2700" b="0" dirty="0" smtClean="0">
                <a:latin typeface="黑体" pitchFamily="2" charset="-122"/>
                <a:ea typeface="黑体" pitchFamily="2" charset="-122"/>
              </a:rPr>
              <a:t>法</a:t>
            </a:r>
            <a:endParaRPr lang="zh-CN" altLang="en-US" sz="2700" dirty="0" smtClean="0"/>
          </a:p>
        </p:txBody>
      </p:sp>
      <p:sp>
        <p:nvSpPr>
          <p:cNvPr id="2" name="日期占位符 1"/>
          <p:cNvSpPr>
            <a:spLocks noGrp="1"/>
          </p:cNvSpPr>
          <p:nvPr>
            <p:ph type="dt" sz="half" idx="10"/>
          </p:nvPr>
        </p:nvSpPr>
        <p:spPr/>
        <p:txBody>
          <a:bodyPr/>
          <a:lstStyle/>
          <a:p>
            <a:pPr>
              <a:defRPr/>
            </a:pPr>
            <a:fld id="{966EB8C9-BC96-4893-A3CB-D5914632B588}" type="datetime8">
              <a:rPr lang="zh-CN" altLang="en-US" smtClean="0"/>
              <a:t>2022年4月27日8时50分</a:t>
            </a:fld>
            <a:endParaRPr lang="en-US" altLang="zh-CN" dirty="0"/>
          </a:p>
        </p:txBody>
      </p:sp>
      <p:sp>
        <p:nvSpPr>
          <p:cNvPr id="7" name="页脚占位符 6"/>
          <p:cNvSpPr>
            <a:spLocks noGrp="1"/>
          </p:cNvSpPr>
          <p:nvPr>
            <p:ph type="ftr" sz="quarter" idx="11"/>
          </p:nvPr>
        </p:nvSpPr>
        <p:spPr/>
        <p:txBody>
          <a:bodyPr/>
          <a:lstStyle/>
          <a:p>
            <a:pPr>
              <a:defRPr/>
            </a:pPr>
            <a:r>
              <a:rPr lang="zh-CN" altLang="en-US" smtClean="0"/>
              <a:t>郝振明</a:t>
            </a:r>
            <a:endParaRPr lang="en-US" altLang="zh-CN" dirty="0"/>
          </a:p>
        </p:txBody>
      </p:sp>
      <p:sp>
        <p:nvSpPr>
          <p:cNvPr id="5" name="Rectangle 2"/>
          <p:cNvSpPr>
            <a:spLocks noGrp="1" noChangeArrowheads="1"/>
          </p:cNvSpPr>
          <p:nvPr/>
        </p:nvSpPr>
        <p:spPr bwMode="auto">
          <a:xfrm>
            <a:off x="468313" y="656430"/>
            <a:ext cx="8207375" cy="57969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lnSpc>
                <a:spcPct val="130000"/>
              </a:lnSpc>
              <a:spcBef>
                <a:spcPct val="0"/>
              </a:spcBef>
              <a:spcAft>
                <a:spcPct val="0"/>
              </a:spcAft>
              <a:defRPr sz="2400">
                <a:solidFill>
                  <a:schemeClr val="tx2"/>
                </a:solidFill>
                <a:latin typeface="+mj-lt"/>
                <a:ea typeface="+mj-ea"/>
                <a:cs typeface="+mj-cs"/>
              </a:defRPr>
            </a:lvl1pPr>
            <a:lvl2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2pPr>
            <a:lvl3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3pPr>
            <a:lvl4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4pPr>
            <a:lvl5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9pPr>
          </a:lstStyle>
          <a:p>
            <a:pPr marL="0" marR="0" lvl="0" indent="0" algn="l" defTabSz="914400" rtl="0" eaLnBrk="1" fontAlgn="base" latinLnBrk="0" hangingPunct="1">
              <a:lnSpc>
                <a:spcPct val="125000"/>
              </a:lnSpc>
              <a:spcBef>
                <a:spcPts val="600"/>
              </a:spcBef>
              <a:spcAft>
                <a:spcPct val="0"/>
              </a:spcAft>
              <a:buClrTx/>
              <a:buSzTx/>
              <a:buFontTx/>
              <a:buNone/>
              <a:tabLst/>
              <a:defRPr/>
            </a:pPr>
            <a:r>
              <a:rPr kumimoji="0" lang="zh-CN" altLang="en-US" sz="2400" b="0" i="0" u="none" strike="noStrike" kern="0" cap="none" spc="0" normalizeH="0" baseline="0" noProof="0" dirty="0" smtClean="0">
                <a:ln>
                  <a:noFill/>
                </a:ln>
                <a:solidFill>
                  <a:schemeClr val="tx1"/>
                </a:solidFill>
                <a:effectLst/>
                <a:uLnTx/>
                <a:uFillTx/>
                <a:latin typeface="黑体" pitchFamily="2" charset="-122"/>
                <a:ea typeface="黑体" pitchFamily="2" charset="-122"/>
                <a:cs typeface="+mj-cs"/>
              </a:rPr>
              <a:t>  </a:t>
            </a:r>
            <a:r>
              <a:rPr kumimoji="0" lang="zh-CN" altLang="en-US" sz="2300" b="0" i="0" u="none" strike="noStrike" kern="0" cap="none" spc="0" normalizeH="0" baseline="0" noProof="0" dirty="0" smtClean="0">
                <a:ln>
                  <a:noFill/>
                </a:ln>
                <a:solidFill>
                  <a:schemeClr val="tx1"/>
                </a:solidFill>
                <a:effectLst/>
                <a:uLnTx/>
                <a:uFillTx/>
                <a:latin typeface="黑体" pitchFamily="2" charset="-122"/>
                <a:ea typeface="黑体" pitchFamily="2" charset="-122"/>
              </a:rPr>
              <a:t>问题：页面置换的开销对系统性能有重大影响</a:t>
            </a:r>
            <a:r>
              <a:rPr lang="zh-CN" altLang="en-US" sz="2300" b="0" kern="0" dirty="0" smtClean="0">
                <a:solidFill>
                  <a:schemeClr val="tx1"/>
                </a:solidFill>
                <a:latin typeface="黑体" pitchFamily="2" charset="-122"/>
                <a:ea typeface="黑体" pitchFamily="2" charset="-122"/>
              </a:rPr>
              <a:t>，为此，应该</a:t>
            </a:r>
            <a:r>
              <a:rPr kumimoji="0" lang="zh-CN" altLang="en-US" sz="2300" b="0" i="0" u="none" strike="noStrike" kern="0" cap="none" spc="0" normalizeH="0" baseline="0" noProof="0" dirty="0" smtClean="0">
                <a:ln>
                  <a:noFill/>
                </a:ln>
                <a:solidFill>
                  <a:schemeClr val="tx1"/>
                </a:solidFill>
                <a:effectLst/>
                <a:uLnTx/>
                <a:uFillTx/>
                <a:latin typeface="黑体" pitchFamily="2" charset="-122"/>
                <a:ea typeface="黑体" pitchFamily="2" charset="-122"/>
              </a:rPr>
              <a:t>减少页面置换的次数。</a:t>
            </a:r>
            <a:r>
              <a:rPr kumimoji="0" lang="zh-CN" altLang="en-US" sz="2300" b="0" i="0" u="none" strike="noStrike" kern="0" cap="none" spc="0" normalizeH="0" baseline="0" noProof="0" dirty="0">
                <a:ln>
                  <a:noFill/>
                </a:ln>
                <a:solidFill>
                  <a:schemeClr val="tx1"/>
                </a:solidFill>
                <a:effectLst/>
                <a:uLnTx/>
                <a:uFillTx/>
                <a:latin typeface="黑体" pitchFamily="2" charset="-122"/>
                <a:ea typeface="黑体" pitchFamily="2" charset="-122"/>
              </a:rPr>
              <a:t>　</a:t>
            </a:r>
            <a:endParaRPr kumimoji="0" lang="en-US" altLang="zh-CN" sz="2300" b="0" i="0" u="none" strike="noStrike" kern="0" cap="none" spc="0" normalizeH="0" baseline="0" noProof="0" dirty="0" smtClean="0">
              <a:ln>
                <a:noFill/>
              </a:ln>
              <a:solidFill>
                <a:schemeClr val="tx1"/>
              </a:solidFill>
              <a:effectLst/>
              <a:uLnTx/>
              <a:uFillTx/>
              <a:latin typeface="黑体" pitchFamily="2" charset="-122"/>
              <a:ea typeface="黑体" pitchFamily="2" charset="-122"/>
            </a:endParaRPr>
          </a:p>
          <a:p>
            <a:pPr marL="0" marR="0" lvl="0" indent="0" algn="l" defTabSz="914400" rtl="0" eaLnBrk="1" fontAlgn="base" latinLnBrk="0" hangingPunct="1">
              <a:lnSpc>
                <a:spcPct val="125000"/>
              </a:lnSpc>
              <a:spcBef>
                <a:spcPts val="300"/>
              </a:spcBef>
              <a:spcAft>
                <a:spcPct val="0"/>
              </a:spcAft>
              <a:buClrTx/>
              <a:buSzTx/>
              <a:buFontTx/>
              <a:buNone/>
              <a:tabLst/>
              <a:defRPr/>
            </a:pPr>
            <a:r>
              <a:rPr kumimoji="0" lang="zh-CN" altLang="en-US" sz="2300" b="0" i="0" u="none" strike="noStrike" kern="0" cap="none" spc="0" normalizeH="0" baseline="0" noProof="0" dirty="0">
                <a:ln>
                  <a:noFill/>
                </a:ln>
                <a:solidFill>
                  <a:schemeClr val="tx1"/>
                </a:solidFill>
                <a:effectLst/>
                <a:uLnTx/>
                <a:uFillTx/>
                <a:latin typeface="黑体" pitchFamily="2" charset="-122"/>
                <a:ea typeface="黑体" pitchFamily="2" charset="-122"/>
              </a:rPr>
              <a:t>　</a:t>
            </a:r>
            <a:r>
              <a:rPr kumimoji="0" lang="en-US" altLang="zh-CN" sz="2300" b="0" i="0" u="none" strike="noStrike" kern="0" cap="none" spc="0" normalizeH="0" baseline="0" noProof="0" dirty="0">
                <a:ln>
                  <a:noFill/>
                </a:ln>
                <a:solidFill>
                  <a:schemeClr val="tx1"/>
                </a:solidFill>
                <a:effectLst/>
                <a:uLnTx/>
                <a:uFillTx/>
                <a:latin typeface="黑体" pitchFamily="2" charset="-122"/>
                <a:ea typeface="黑体" pitchFamily="2" charset="-122"/>
              </a:rPr>
              <a:t>1. </a:t>
            </a:r>
            <a:r>
              <a:rPr kumimoji="0" lang="zh-CN" altLang="en-US" sz="2300" b="0" i="0" u="none" strike="noStrike" kern="0" cap="none" spc="0" normalizeH="0" baseline="0" noProof="0" dirty="0">
                <a:ln>
                  <a:noFill/>
                </a:ln>
                <a:solidFill>
                  <a:schemeClr val="tx1"/>
                </a:solidFill>
                <a:effectLst/>
                <a:uLnTx/>
                <a:uFillTx/>
                <a:latin typeface="黑体" pitchFamily="2" charset="-122"/>
                <a:ea typeface="黑体" pitchFamily="2" charset="-122"/>
              </a:rPr>
              <a:t>影响</a:t>
            </a:r>
            <a:r>
              <a:rPr kumimoji="0" lang="zh-CN" altLang="en-US" sz="2300" b="0" i="0" u="none" strike="noStrike" kern="0" cap="none" spc="0" normalizeH="0" baseline="0" noProof="0" dirty="0">
                <a:ln>
                  <a:noFill/>
                </a:ln>
                <a:effectLst/>
                <a:uLnTx/>
                <a:uFillTx/>
                <a:latin typeface="黑体" pitchFamily="2" charset="-122"/>
                <a:ea typeface="黑体" pitchFamily="2" charset="-122"/>
              </a:rPr>
              <a:t>页面换进换出效率</a:t>
            </a:r>
            <a:r>
              <a:rPr kumimoji="0" lang="zh-CN" altLang="en-US" sz="2300" b="0" i="0" u="none" strike="noStrike" kern="0" cap="none" spc="0" normalizeH="0" baseline="0" noProof="0" dirty="0">
                <a:ln>
                  <a:noFill/>
                </a:ln>
                <a:solidFill>
                  <a:schemeClr val="tx1"/>
                </a:solidFill>
                <a:effectLst/>
                <a:uLnTx/>
                <a:uFillTx/>
                <a:latin typeface="黑体" pitchFamily="2" charset="-122"/>
                <a:ea typeface="黑体" pitchFamily="2" charset="-122"/>
              </a:rPr>
              <a:t>的若干因素</a:t>
            </a:r>
            <a:br>
              <a:rPr kumimoji="0" lang="zh-CN" altLang="en-US" sz="2300" b="0" i="0" u="none" strike="noStrike" kern="0" cap="none" spc="0" normalizeH="0" baseline="0" noProof="0" dirty="0">
                <a:ln>
                  <a:noFill/>
                </a:ln>
                <a:solidFill>
                  <a:schemeClr val="tx1"/>
                </a:solidFill>
                <a:effectLst/>
                <a:uLnTx/>
                <a:uFillTx/>
                <a:latin typeface="黑体" pitchFamily="2" charset="-122"/>
                <a:ea typeface="黑体" pitchFamily="2" charset="-122"/>
              </a:rPr>
            </a:br>
            <a:r>
              <a:rPr kumimoji="0" lang="zh-CN" altLang="en-US" sz="2300" b="0" i="0" u="none" strike="noStrike" kern="0" cap="none" spc="0" normalizeH="0" baseline="0" noProof="0" dirty="0">
                <a:ln>
                  <a:noFill/>
                </a:ln>
                <a:solidFill>
                  <a:schemeClr val="tx1"/>
                </a:solidFill>
                <a:effectLst/>
                <a:uLnTx/>
                <a:uFillTx/>
                <a:latin typeface="Times New Roman"/>
                <a:ea typeface="宋体"/>
              </a:rPr>
              <a:t>　　</a:t>
            </a:r>
            <a:r>
              <a:rPr kumimoji="0" lang="en-US" altLang="zh-CN" sz="2300" b="0" i="0" u="none" strike="noStrike" kern="0" cap="none" spc="0" normalizeH="0" baseline="0" noProof="0" dirty="0">
                <a:ln>
                  <a:noFill/>
                </a:ln>
                <a:solidFill>
                  <a:schemeClr val="tx1"/>
                </a:solidFill>
                <a:effectLst/>
                <a:uLnTx/>
                <a:uFillTx/>
                <a:latin typeface="Times New Roman"/>
                <a:ea typeface="宋体"/>
              </a:rPr>
              <a:t>(1) </a:t>
            </a:r>
            <a:r>
              <a:rPr lang="zh-CN" altLang="en-US" sz="2300" kern="0" dirty="0">
                <a:solidFill>
                  <a:srgbClr val="FF0000"/>
                </a:solidFill>
                <a:latin typeface="Times New Roman"/>
                <a:ea typeface="宋体"/>
              </a:rPr>
              <a:t>页面置换</a:t>
            </a:r>
            <a:r>
              <a:rPr kumimoji="0" lang="zh-CN" altLang="en-US" sz="2300" b="0" i="0" u="none" strike="noStrike" kern="0" cap="none" spc="0" normalizeH="0" baseline="0" noProof="0" dirty="0">
                <a:ln>
                  <a:noFill/>
                </a:ln>
                <a:solidFill>
                  <a:schemeClr val="tx1"/>
                </a:solidFill>
                <a:effectLst/>
                <a:uLnTx/>
                <a:uFillTx/>
                <a:latin typeface="Times New Roman"/>
                <a:ea typeface="宋体"/>
              </a:rPr>
              <a:t>算法</a:t>
            </a:r>
            <a:r>
              <a:rPr kumimoji="0" lang="zh-CN" altLang="en-US" sz="2300" b="0" i="0" u="none" strike="noStrike" kern="0" cap="none" spc="0" normalizeH="0" baseline="0" noProof="0" dirty="0" smtClean="0">
                <a:ln>
                  <a:noFill/>
                </a:ln>
                <a:solidFill>
                  <a:schemeClr val="tx1"/>
                </a:solidFill>
                <a:effectLst/>
                <a:uLnTx/>
                <a:uFillTx/>
                <a:latin typeface="Times New Roman"/>
                <a:ea typeface="宋体"/>
              </a:rPr>
              <a:t>。</a:t>
            </a:r>
            <a:endParaRPr kumimoji="0" lang="en-US" altLang="zh-CN" sz="2300" b="0" i="0" u="none" strike="noStrike" kern="0" cap="none" spc="0" normalizeH="0" baseline="0" noProof="0" dirty="0" smtClean="0">
              <a:ln>
                <a:noFill/>
              </a:ln>
              <a:solidFill>
                <a:schemeClr val="tx1"/>
              </a:solidFill>
              <a:effectLst/>
              <a:uLnTx/>
              <a:uFillTx/>
              <a:latin typeface="Times New Roman"/>
              <a:ea typeface="宋体"/>
            </a:endParaRPr>
          </a:p>
          <a:p>
            <a:pPr marL="0" marR="0" lvl="0" indent="0" algn="l" defTabSz="914400" rtl="0" eaLnBrk="1" fontAlgn="base" latinLnBrk="0" hangingPunct="1">
              <a:lnSpc>
                <a:spcPct val="125000"/>
              </a:lnSpc>
              <a:spcBef>
                <a:spcPts val="300"/>
              </a:spcBef>
              <a:spcAft>
                <a:spcPct val="0"/>
              </a:spcAft>
              <a:buClrTx/>
              <a:buSzTx/>
              <a:buFontTx/>
              <a:buNone/>
              <a:tabLst/>
              <a:defRPr/>
            </a:pPr>
            <a:r>
              <a:rPr lang="en-US" altLang="zh-CN" sz="2300" b="0" kern="0" dirty="0">
                <a:solidFill>
                  <a:schemeClr val="tx1"/>
                </a:solidFill>
                <a:latin typeface="Times New Roman"/>
                <a:ea typeface="宋体"/>
              </a:rPr>
              <a:t> </a:t>
            </a:r>
            <a:r>
              <a:rPr lang="en-US" altLang="zh-CN" sz="2300" b="0" kern="0" dirty="0" smtClean="0">
                <a:solidFill>
                  <a:schemeClr val="tx1"/>
                </a:solidFill>
                <a:latin typeface="Times New Roman"/>
                <a:ea typeface="宋体"/>
              </a:rPr>
              <a:t>       </a:t>
            </a:r>
            <a:r>
              <a:rPr lang="zh-CN" altLang="en-US" sz="2300" b="0" kern="0" dirty="0" smtClean="0">
                <a:solidFill>
                  <a:schemeClr val="tx1"/>
                </a:solidFill>
                <a:latin typeface="Times New Roman"/>
                <a:ea typeface="宋体"/>
              </a:rPr>
              <a:t>是最重要的因素。因为好的算法，可以减少缺页率，减少页面换进换出的次数</a:t>
            </a:r>
            <a:r>
              <a:rPr lang="en-US" altLang="zh-CN" sz="2300" b="0" kern="0" dirty="0" smtClean="0">
                <a:solidFill>
                  <a:schemeClr val="tx1"/>
                </a:solidFill>
                <a:latin typeface="Times New Roman"/>
                <a:ea typeface="宋体"/>
              </a:rPr>
              <a:t>/</a:t>
            </a:r>
            <a:r>
              <a:rPr lang="zh-CN" altLang="en-US" sz="2300" b="0" kern="0" dirty="0" smtClean="0">
                <a:solidFill>
                  <a:schemeClr val="tx1"/>
                </a:solidFill>
                <a:latin typeface="Times New Roman"/>
                <a:ea typeface="宋体"/>
              </a:rPr>
              <a:t>开销。</a:t>
            </a:r>
            <a:r>
              <a:rPr kumimoji="0" lang="zh-CN" altLang="en-US" sz="2300" b="0" i="0" u="none" strike="noStrike" kern="0" cap="none" spc="0" normalizeH="0" baseline="0" noProof="0" dirty="0">
                <a:ln>
                  <a:noFill/>
                </a:ln>
                <a:solidFill>
                  <a:schemeClr val="tx1"/>
                </a:solidFill>
                <a:effectLst/>
                <a:uLnTx/>
                <a:uFillTx/>
                <a:latin typeface="Times New Roman"/>
                <a:ea typeface="宋体"/>
              </a:rPr>
              <a:t/>
            </a:r>
            <a:br>
              <a:rPr kumimoji="0" lang="zh-CN" altLang="en-US" sz="2300" b="0" i="0" u="none" strike="noStrike" kern="0" cap="none" spc="0" normalizeH="0" baseline="0" noProof="0" dirty="0">
                <a:ln>
                  <a:noFill/>
                </a:ln>
                <a:solidFill>
                  <a:schemeClr val="tx1"/>
                </a:solidFill>
                <a:effectLst/>
                <a:uLnTx/>
                <a:uFillTx/>
                <a:latin typeface="Times New Roman"/>
                <a:ea typeface="宋体"/>
              </a:rPr>
            </a:br>
            <a:r>
              <a:rPr kumimoji="0" lang="zh-CN" altLang="en-US" sz="2300" b="0" i="0" u="none" strike="noStrike" kern="0" cap="none" spc="0" normalizeH="0" baseline="0" noProof="0" dirty="0">
                <a:ln>
                  <a:noFill/>
                </a:ln>
                <a:solidFill>
                  <a:schemeClr val="tx1"/>
                </a:solidFill>
                <a:effectLst/>
                <a:uLnTx/>
                <a:uFillTx/>
                <a:latin typeface="Times New Roman"/>
                <a:ea typeface="宋体"/>
              </a:rPr>
              <a:t>　　</a:t>
            </a:r>
            <a:r>
              <a:rPr kumimoji="0" lang="en-US" altLang="zh-CN" sz="2300" b="0" i="0" u="none" strike="noStrike" kern="0" cap="none" spc="0" normalizeH="0" baseline="0" noProof="0" dirty="0">
                <a:ln>
                  <a:noFill/>
                </a:ln>
                <a:solidFill>
                  <a:schemeClr val="tx1"/>
                </a:solidFill>
                <a:effectLst/>
                <a:uLnTx/>
                <a:uFillTx/>
                <a:latin typeface="Times New Roman"/>
                <a:ea typeface="宋体"/>
              </a:rPr>
              <a:t>(2) </a:t>
            </a:r>
            <a:r>
              <a:rPr kumimoji="0" lang="zh-CN" altLang="en-US" sz="2300" i="0" u="none" strike="noStrike" kern="0" cap="none" spc="0" normalizeH="0" baseline="0" noProof="0" dirty="0">
                <a:ln>
                  <a:noFill/>
                </a:ln>
                <a:solidFill>
                  <a:srgbClr val="FF0000"/>
                </a:solidFill>
                <a:effectLst/>
                <a:uLnTx/>
                <a:uFillTx/>
                <a:latin typeface="Times New Roman"/>
                <a:ea typeface="宋体"/>
              </a:rPr>
              <a:t>写回磁盘</a:t>
            </a:r>
            <a:r>
              <a:rPr kumimoji="0" lang="zh-CN" altLang="en-US" sz="2300" b="0" i="0" u="none" strike="noStrike" kern="0" cap="none" spc="0" normalizeH="0" baseline="0" noProof="0" dirty="0">
                <a:ln>
                  <a:noFill/>
                </a:ln>
                <a:solidFill>
                  <a:schemeClr val="tx1"/>
                </a:solidFill>
                <a:effectLst/>
                <a:uLnTx/>
                <a:uFillTx/>
                <a:latin typeface="Times New Roman"/>
                <a:ea typeface="宋体"/>
              </a:rPr>
              <a:t>的频率</a:t>
            </a:r>
            <a:r>
              <a:rPr kumimoji="0" lang="zh-CN" altLang="en-US" sz="2300" b="0" i="0" u="none" strike="noStrike" kern="0" cap="none" spc="0" normalizeH="0" baseline="0" noProof="0" dirty="0" smtClean="0">
                <a:ln>
                  <a:noFill/>
                </a:ln>
                <a:solidFill>
                  <a:schemeClr val="tx1"/>
                </a:solidFill>
                <a:effectLst/>
                <a:uLnTx/>
                <a:uFillTx/>
                <a:latin typeface="Times New Roman"/>
                <a:ea typeface="宋体"/>
              </a:rPr>
              <a:t>。</a:t>
            </a:r>
            <a:endParaRPr kumimoji="0" lang="en-US" altLang="zh-CN" sz="2300" b="0" i="0" u="none" strike="noStrike" kern="0" cap="none" spc="0" normalizeH="0" baseline="0" noProof="0" dirty="0" smtClean="0">
              <a:ln>
                <a:noFill/>
              </a:ln>
              <a:solidFill>
                <a:schemeClr val="tx1"/>
              </a:solidFill>
              <a:effectLst/>
              <a:uLnTx/>
              <a:uFillTx/>
              <a:latin typeface="Times New Roman"/>
              <a:ea typeface="宋体"/>
            </a:endParaRPr>
          </a:p>
          <a:p>
            <a:pPr lvl="0" eaLnBrk="1" hangingPunct="1">
              <a:lnSpc>
                <a:spcPct val="125000"/>
              </a:lnSpc>
              <a:spcBef>
                <a:spcPts val="300"/>
              </a:spcBef>
            </a:pPr>
            <a:r>
              <a:rPr lang="en-US" altLang="zh-CN" sz="2300" b="0" kern="0" dirty="0">
                <a:solidFill>
                  <a:schemeClr val="tx1"/>
                </a:solidFill>
                <a:latin typeface="Times New Roman"/>
                <a:ea typeface="宋体"/>
              </a:rPr>
              <a:t> </a:t>
            </a:r>
            <a:r>
              <a:rPr lang="en-US" altLang="zh-CN" sz="2300" b="0" kern="0" dirty="0" smtClean="0">
                <a:solidFill>
                  <a:schemeClr val="tx1"/>
                </a:solidFill>
                <a:latin typeface="Times New Roman"/>
                <a:ea typeface="宋体"/>
              </a:rPr>
              <a:t>       </a:t>
            </a:r>
            <a:r>
              <a:rPr lang="zh-CN" altLang="en-US" sz="2300" b="0" kern="0" dirty="0" smtClean="0">
                <a:solidFill>
                  <a:schemeClr val="tx1"/>
                </a:solidFill>
                <a:latin typeface="Times New Roman"/>
                <a:ea typeface="宋体"/>
              </a:rPr>
              <a:t>已修改过的页面，应当写盘。但是，</a:t>
            </a:r>
            <a:r>
              <a:rPr lang="zh-CN" altLang="en-US" sz="2300" b="0" kern="0" dirty="0">
                <a:solidFill>
                  <a:schemeClr val="tx1"/>
                </a:solidFill>
                <a:latin typeface="Times New Roman"/>
              </a:rPr>
              <a:t>对</a:t>
            </a:r>
            <a:r>
              <a:rPr lang="zh-CN" altLang="en-US" sz="2300" b="0" kern="0" dirty="0">
                <a:latin typeface="Times New Roman"/>
              </a:rPr>
              <a:t>每页</a:t>
            </a:r>
            <a:r>
              <a:rPr lang="zh-CN" altLang="en-US" sz="2300" b="0" kern="0" dirty="0">
                <a:solidFill>
                  <a:schemeClr val="tx1"/>
                </a:solidFill>
                <a:latin typeface="Times New Roman"/>
              </a:rPr>
              <a:t>的</a:t>
            </a:r>
            <a:r>
              <a:rPr lang="zh-CN" altLang="en-US" sz="2300" b="0" u="sng" kern="0" dirty="0" smtClean="0">
                <a:solidFill>
                  <a:schemeClr val="tx1"/>
                </a:solidFill>
                <a:latin typeface="Times New Roman"/>
                <a:ea typeface="宋体"/>
              </a:rPr>
              <a:t>每次写盘</a:t>
            </a:r>
            <a:r>
              <a:rPr lang="zh-CN" altLang="en-US" sz="2300" b="0" kern="0" dirty="0" smtClean="0">
                <a:solidFill>
                  <a:schemeClr val="tx1"/>
                </a:solidFill>
                <a:latin typeface="Times New Roman"/>
                <a:ea typeface="宋体"/>
              </a:rPr>
              <a:t>都要</a:t>
            </a:r>
            <a:r>
              <a:rPr lang="zh-CN" altLang="en-US" sz="2300" b="0" u="sng" kern="0" dirty="0" smtClean="0">
                <a:solidFill>
                  <a:schemeClr val="tx1"/>
                </a:solidFill>
                <a:latin typeface="Times New Roman"/>
                <a:ea typeface="宋体"/>
              </a:rPr>
              <a:t>启动</a:t>
            </a:r>
            <a:r>
              <a:rPr lang="en-US" altLang="zh-CN" sz="2300" b="0" u="sng" kern="0" dirty="0" smtClean="0">
                <a:solidFill>
                  <a:schemeClr val="tx1"/>
                </a:solidFill>
                <a:latin typeface="Times New Roman"/>
                <a:ea typeface="宋体"/>
              </a:rPr>
              <a:t>IO</a:t>
            </a:r>
            <a:r>
              <a:rPr lang="zh-CN" altLang="en-US" sz="2300" b="0" u="sng" kern="0" dirty="0" smtClean="0">
                <a:solidFill>
                  <a:schemeClr val="tx1"/>
                </a:solidFill>
                <a:latin typeface="Times New Roman"/>
                <a:ea typeface="宋体"/>
              </a:rPr>
              <a:t>设备</a:t>
            </a:r>
            <a:r>
              <a:rPr lang="zh-CN" altLang="en-US" sz="2300" b="0" kern="0" dirty="0" smtClean="0">
                <a:solidFill>
                  <a:schemeClr val="tx1"/>
                </a:solidFill>
                <a:latin typeface="Times New Roman"/>
                <a:ea typeface="宋体"/>
              </a:rPr>
              <a:t>，效率太低。</a:t>
            </a:r>
            <a:endParaRPr lang="en-US" altLang="zh-CN" sz="2300" b="0" kern="0" dirty="0" smtClean="0">
              <a:solidFill>
                <a:schemeClr val="tx1"/>
              </a:solidFill>
              <a:latin typeface="Times New Roman"/>
              <a:ea typeface="宋体"/>
            </a:endParaRPr>
          </a:p>
          <a:p>
            <a:pPr lvl="0" eaLnBrk="1" hangingPunct="1">
              <a:lnSpc>
                <a:spcPct val="125000"/>
              </a:lnSpc>
              <a:spcBef>
                <a:spcPts val="300"/>
              </a:spcBef>
            </a:pPr>
            <a:r>
              <a:rPr kumimoji="0" lang="en-US" altLang="zh-CN" sz="2300" b="0" i="0" u="none" strike="noStrike" kern="0" cap="none" spc="0" normalizeH="0" baseline="0" noProof="0" dirty="0">
                <a:ln>
                  <a:noFill/>
                </a:ln>
                <a:solidFill>
                  <a:schemeClr val="tx1"/>
                </a:solidFill>
                <a:effectLst/>
                <a:uLnTx/>
                <a:uFillTx/>
                <a:latin typeface="Times New Roman"/>
                <a:ea typeface="宋体"/>
              </a:rPr>
              <a:t> </a:t>
            </a:r>
            <a:r>
              <a:rPr kumimoji="0" lang="en-US" altLang="zh-CN" sz="2300" b="0" i="0" u="none" strike="noStrike" kern="0" cap="none" spc="0" normalizeH="0" baseline="0" noProof="0" dirty="0" smtClean="0">
                <a:ln>
                  <a:noFill/>
                </a:ln>
                <a:solidFill>
                  <a:schemeClr val="tx1"/>
                </a:solidFill>
                <a:effectLst/>
                <a:uLnTx/>
                <a:uFillTx/>
                <a:latin typeface="Times New Roman"/>
                <a:ea typeface="宋体"/>
              </a:rPr>
              <a:t>       </a:t>
            </a:r>
            <a:r>
              <a:rPr kumimoji="0" lang="zh-CN" altLang="en-US" sz="2300" b="0" i="0" u="none" strike="noStrike" kern="0" cap="none" spc="0" normalizeH="0" baseline="0" noProof="0" dirty="0" smtClean="0">
                <a:ln>
                  <a:noFill/>
                </a:ln>
                <a:solidFill>
                  <a:schemeClr val="tx1"/>
                </a:solidFill>
                <a:effectLst/>
                <a:uLnTx/>
                <a:uFillTx/>
                <a:latin typeface="Times New Roman"/>
                <a:ea typeface="宋体"/>
              </a:rPr>
              <a:t>解决：为</a:t>
            </a:r>
            <a:r>
              <a:rPr kumimoji="0" lang="zh-CN" altLang="en-US" sz="2300" i="0" u="none" strike="noStrike" kern="0" cap="none" spc="0" normalizeH="0" baseline="0" noProof="0" dirty="0" smtClean="0">
                <a:ln>
                  <a:noFill/>
                </a:ln>
                <a:solidFill>
                  <a:srgbClr val="FF0000"/>
                </a:solidFill>
                <a:effectLst/>
                <a:uLnTx/>
                <a:uFillTx/>
                <a:latin typeface="Times New Roman"/>
                <a:ea typeface="宋体"/>
              </a:rPr>
              <a:t>这些</a:t>
            </a:r>
            <a:r>
              <a:rPr kumimoji="0" lang="zh-CN" altLang="en-US" sz="2300" b="0" i="0" u="sng" strike="noStrike" kern="0" cap="none" spc="0" normalizeH="0" baseline="0" noProof="0" dirty="0" smtClean="0">
                <a:ln>
                  <a:noFill/>
                </a:ln>
                <a:effectLst/>
                <a:uLnTx/>
                <a:uFillTx/>
                <a:latin typeface="Times New Roman"/>
                <a:ea typeface="宋体"/>
              </a:rPr>
              <a:t>需要写盘的页面</a:t>
            </a:r>
            <a:r>
              <a:rPr kumimoji="0" lang="zh-CN" altLang="en-US" sz="2300" b="0" i="0" u="none" strike="noStrike" kern="0" cap="none" spc="0" normalizeH="0" baseline="0" noProof="0" dirty="0" smtClean="0">
                <a:ln>
                  <a:noFill/>
                </a:ln>
                <a:solidFill>
                  <a:schemeClr val="tx1"/>
                </a:solidFill>
                <a:effectLst/>
                <a:uLnTx/>
                <a:uFillTx/>
                <a:latin typeface="Times New Roman"/>
                <a:ea typeface="宋体"/>
              </a:rPr>
              <a:t>建立</a:t>
            </a:r>
            <a:r>
              <a:rPr lang="zh-CN" altLang="en-US" sz="2300" b="0" kern="0" dirty="0">
                <a:solidFill>
                  <a:schemeClr val="tx1"/>
                </a:solidFill>
                <a:latin typeface="Times New Roman"/>
                <a:ea typeface="宋体"/>
              </a:rPr>
              <a:t>一数据结构</a:t>
            </a:r>
            <a:r>
              <a:rPr kumimoji="0" lang="zh-CN" altLang="en-US" sz="2300" b="0" i="0" u="none" strike="noStrike" kern="0" cap="none" spc="0" normalizeH="0" baseline="0" noProof="0" dirty="0" smtClean="0">
                <a:ln>
                  <a:noFill/>
                </a:ln>
                <a:effectLst/>
                <a:uLnTx/>
                <a:uFillTx/>
                <a:latin typeface="Times New Roman"/>
                <a:ea typeface="宋体"/>
              </a:rPr>
              <a:t>（例：链表</a:t>
            </a:r>
            <a:r>
              <a:rPr kumimoji="0" lang="zh-CN" altLang="en-US" sz="2300" b="0" i="0" u="none" strike="noStrike" kern="0" cap="none" spc="0" normalizeH="0" baseline="0" noProof="0" dirty="0" smtClean="0">
                <a:ln>
                  <a:noFill/>
                </a:ln>
                <a:effectLst/>
                <a:uLnTx/>
                <a:uFillTx/>
                <a:latin typeface="Times New Roman"/>
                <a:ea typeface="宋体"/>
              </a:rPr>
              <a:t>）。</a:t>
            </a:r>
            <a:r>
              <a:rPr kumimoji="0" lang="zh-CN" altLang="en-US" sz="2300" i="0" u="none" strike="noStrike" kern="0" cap="none" spc="0" normalizeH="0" baseline="0" noProof="0" dirty="0" smtClean="0">
                <a:ln>
                  <a:noFill/>
                </a:ln>
                <a:effectLst/>
                <a:uLnTx/>
                <a:uFillTx/>
                <a:latin typeface="Times New Roman"/>
                <a:ea typeface="宋体"/>
              </a:rPr>
              <a:t>暂时</a:t>
            </a:r>
            <a:r>
              <a:rPr kumimoji="0" lang="zh-CN" altLang="en-US" sz="2300" b="0" i="0" u="none" strike="noStrike" kern="0" cap="none" spc="0" normalizeH="0" baseline="0" noProof="0" dirty="0" smtClean="0">
                <a:ln>
                  <a:noFill/>
                </a:ln>
                <a:solidFill>
                  <a:schemeClr val="tx1"/>
                </a:solidFill>
                <a:effectLst/>
                <a:uLnTx/>
                <a:uFillTx/>
                <a:latin typeface="Times New Roman"/>
                <a:ea typeface="宋体"/>
              </a:rPr>
              <a:t>将被换出的页挂在此链表上</a:t>
            </a:r>
            <a:r>
              <a:rPr kumimoji="0" lang="zh-CN" altLang="en-US" sz="2300" i="0" u="none" strike="noStrike" kern="0" cap="none" spc="0" normalizeH="0" baseline="30000" noProof="0" dirty="0" smtClean="0">
                <a:ln>
                  <a:noFill/>
                </a:ln>
                <a:effectLst/>
                <a:uLnTx/>
                <a:uFillTx/>
                <a:latin typeface="Times New Roman"/>
                <a:ea typeface="宋体"/>
              </a:rPr>
              <a:t>不换出</a:t>
            </a:r>
            <a:r>
              <a:rPr kumimoji="0" lang="zh-CN" altLang="en-US" sz="2300" b="0" i="0" u="none" strike="noStrike" kern="0" cap="none" spc="0" normalizeH="0" baseline="0" noProof="0" dirty="0" smtClean="0">
                <a:ln>
                  <a:noFill/>
                </a:ln>
                <a:solidFill>
                  <a:schemeClr val="tx1"/>
                </a:solidFill>
                <a:effectLst/>
                <a:uLnTx/>
                <a:uFillTx/>
                <a:latin typeface="Times New Roman"/>
                <a:ea typeface="宋体"/>
              </a:rPr>
              <a:t>，仅当</a:t>
            </a:r>
            <a:r>
              <a:rPr kumimoji="0" lang="zh-CN" altLang="en-US" sz="2300" b="0" i="0" u="none" strike="noStrike" kern="0" cap="none" spc="0" normalizeH="0" baseline="0" noProof="0" dirty="0" smtClean="0">
                <a:ln>
                  <a:noFill/>
                </a:ln>
                <a:solidFill>
                  <a:schemeClr val="tx1"/>
                </a:solidFill>
                <a:effectLst/>
                <a:uLnTx/>
                <a:uFillTx/>
                <a:latin typeface="Times New Roman"/>
                <a:ea typeface="宋体"/>
              </a:rPr>
              <a:t>链表结点数目</a:t>
            </a:r>
            <a:r>
              <a:rPr kumimoji="0" lang="zh-CN" altLang="en-US" sz="2300" b="0" i="0" u="none" strike="noStrike" kern="0" cap="none" spc="0" normalizeH="0" baseline="0" noProof="0" dirty="0" smtClean="0">
                <a:ln>
                  <a:noFill/>
                </a:ln>
                <a:solidFill>
                  <a:schemeClr val="tx1"/>
                </a:solidFill>
                <a:effectLst/>
                <a:uLnTx/>
                <a:uFillTx/>
                <a:latin typeface="Times New Roman"/>
                <a:ea typeface="宋体"/>
              </a:rPr>
              <a:t>（已写</a:t>
            </a:r>
            <a:r>
              <a:rPr kumimoji="0" lang="zh-CN" altLang="en-US" sz="2300" b="0" i="0" u="none" strike="noStrike" kern="0" cap="none" spc="0" normalizeH="0" baseline="0" noProof="0" dirty="0" smtClean="0">
                <a:ln>
                  <a:noFill/>
                </a:ln>
                <a:solidFill>
                  <a:schemeClr val="tx1"/>
                </a:solidFill>
                <a:effectLst/>
                <a:uLnTx/>
                <a:uFillTx/>
                <a:latin typeface="Times New Roman"/>
                <a:ea typeface="宋体"/>
              </a:rPr>
              <a:t>盘的</a:t>
            </a:r>
            <a:r>
              <a:rPr kumimoji="0" lang="zh-CN" altLang="en-US" sz="2300" b="0" i="0" u="none" strike="noStrike" kern="0" cap="none" spc="0" normalizeH="0" baseline="0" noProof="0" dirty="0" smtClean="0">
                <a:ln>
                  <a:noFill/>
                </a:ln>
                <a:solidFill>
                  <a:schemeClr val="tx1"/>
                </a:solidFill>
                <a:effectLst/>
                <a:uLnTx/>
                <a:uFillTx/>
                <a:latin typeface="Times New Roman"/>
                <a:ea typeface="宋体"/>
              </a:rPr>
              <a:t>页面）达到</a:t>
            </a:r>
            <a:r>
              <a:rPr kumimoji="0" lang="zh-CN" altLang="en-US" sz="2300" b="0" i="0" u="none" strike="noStrike" kern="0" cap="none" spc="0" normalizeH="0" baseline="0" noProof="0" dirty="0" smtClean="0">
                <a:ln>
                  <a:noFill/>
                </a:ln>
                <a:solidFill>
                  <a:schemeClr val="tx1"/>
                </a:solidFill>
                <a:effectLst/>
                <a:uLnTx/>
                <a:uFillTx/>
                <a:latin typeface="Times New Roman"/>
                <a:ea typeface="宋体"/>
              </a:rPr>
              <a:t>一定值时</a:t>
            </a:r>
            <a:r>
              <a:rPr kumimoji="0" lang="zh-CN" altLang="en-US" sz="2300" b="0" i="0" u="none" strike="noStrike" kern="0" cap="none" spc="0" normalizeH="0" baseline="0" noProof="0" dirty="0" smtClean="0">
                <a:ln>
                  <a:noFill/>
                </a:ln>
                <a:solidFill>
                  <a:schemeClr val="tx1"/>
                </a:solidFill>
                <a:effectLst/>
                <a:uLnTx/>
                <a:uFillTx/>
                <a:latin typeface="Times New Roman"/>
                <a:ea typeface="宋体"/>
              </a:rPr>
              <a:t>，再将</a:t>
            </a:r>
            <a:r>
              <a:rPr kumimoji="0" lang="zh-CN" altLang="en-US" sz="2300" b="0" i="0" u="none" strike="noStrike" kern="0" cap="none" spc="0" normalizeH="0" baseline="0" noProof="0" dirty="0" smtClean="0">
                <a:ln>
                  <a:noFill/>
                </a:ln>
                <a:solidFill>
                  <a:schemeClr val="tx1"/>
                </a:solidFill>
                <a:effectLst/>
                <a:uLnTx/>
                <a:uFillTx/>
                <a:latin typeface="Times New Roman"/>
                <a:ea typeface="宋体"/>
              </a:rPr>
              <a:t>这些页</a:t>
            </a:r>
            <a:r>
              <a:rPr kumimoji="0" lang="zh-CN" altLang="en-US" sz="2300" i="0" u="sng" strike="noStrike" kern="0" cap="none" spc="0" normalizeH="0" baseline="0" noProof="0" dirty="0" smtClean="0">
                <a:ln>
                  <a:noFill/>
                </a:ln>
                <a:effectLst/>
                <a:uLnTx/>
                <a:uFillTx/>
                <a:latin typeface="Times New Roman"/>
                <a:ea typeface="宋体"/>
              </a:rPr>
              <a:t>一起写盘</a:t>
            </a:r>
            <a:r>
              <a:rPr kumimoji="0" lang="zh-CN" altLang="en-US" sz="2300" b="0" i="0" u="none" strike="noStrike" kern="0" cap="none" spc="0" normalizeH="0" baseline="0" noProof="0" dirty="0" smtClean="0">
                <a:ln>
                  <a:noFill/>
                </a:ln>
                <a:solidFill>
                  <a:schemeClr val="tx1"/>
                </a:solidFill>
                <a:effectLst/>
                <a:uLnTx/>
                <a:uFillTx/>
                <a:latin typeface="Times New Roman"/>
                <a:ea typeface="宋体"/>
              </a:rPr>
              <a:t>，从而减少了写盘引起的系统开销。</a:t>
            </a:r>
            <a:r>
              <a:rPr kumimoji="0" lang="zh-CN" altLang="en-US" sz="2300" b="0" i="0" u="none" strike="noStrike" kern="0" cap="none" spc="0" normalizeH="0" baseline="0" noProof="0" dirty="0">
                <a:ln>
                  <a:noFill/>
                </a:ln>
                <a:solidFill>
                  <a:schemeClr val="tx1"/>
                </a:solidFill>
                <a:effectLst/>
                <a:uLnTx/>
                <a:uFillTx/>
                <a:latin typeface="Times New Roman"/>
                <a:ea typeface="宋体"/>
              </a:rPr>
              <a:t/>
            </a:r>
            <a:br>
              <a:rPr kumimoji="0" lang="zh-CN" altLang="en-US" sz="2300" b="0" i="0" u="none" strike="noStrike" kern="0" cap="none" spc="0" normalizeH="0" baseline="0" noProof="0" dirty="0">
                <a:ln>
                  <a:noFill/>
                </a:ln>
                <a:solidFill>
                  <a:schemeClr val="tx1"/>
                </a:solidFill>
                <a:effectLst/>
                <a:uLnTx/>
                <a:uFillTx/>
                <a:latin typeface="Times New Roman"/>
                <a:ea typeface="宋体"/>
              </a:rPr>
            </a:br>
            <a:endParaRPr kumimoji="0" lang="zh-CN" altLang="en-US" sz="2300" b="0" i="0" u="none" strike="noStrike" kern="0" cap="none" spc="0" normalizeH="0" baseline="0" noProof="0" dirty="0">
              <a:ln>
                <a:noFill/>
              </a:ln>
              <a:solidFill>
                <a:schemeClr val="tx1"/>
              </a:solidFill>
              <a:effectLst/>
              <a:uLnTx/>
              <a:uFillTx/>
              <a:latin typeface="Times New Roman"/>
              <a:ea typeface="宋体"/>
            </a:endParaRPr>
          </a:p>
        </p:txBody>
      </p:sp>
    </p:spTree>
    <p:extLst>
      <p:ext uri="{BB962C8B-B14F-4D97-AF65-F5344CB8AC3E}">
        <p14:creationId xmlns:p14="http://schemas.microsoft.com/office/powerpoint/2010/main" val="4053855122"/>
      </p:ext>
    </p:extLst>
  </p:cSld>
  <p:clrMapOvr>
    <a:masterClrMapping/>
  </p:clrMapOvr>
  <p:transition>
    <p:pull dir="rd"/>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a:xfrm>
            <a:off x="301625" y="228600"/>
            <a:ext cx="8540750" cy="342900"/>
          </a:xfrm>
        </p:spPr>
        <p:txBody>
          <a:bodyPr/>
          <a:lstStyle/>
          <a:p>
            <a:pPr algn="l"/>
            <a:r>
              <a:rPr lang="en-US" altLang="zh-CN" sz="2800" b="0" dirty="0" smtClean="0">
                <a:latin typeface="黑体" pitchFamily="2" charset="-122"/>
                <a:ea typeface="黑体" pitchFamily="2" charset="-122"/>
              </a:rPr>
              <a:t>   </a:t>
            </a:r>
            <a:endParaRPr lang="zh-CN" altLang="en-US" dirty="0" smtClean="0"/>
          </a:p>
        </p:txBody>
      </p:sp>
      <p:sp>
        <p:nvSpPr>
          <p:cNvPr id="2" name="日期占位符 1"/>
          <p:cNvSpPr>
            <a:spLocks noGrp="1"/>
          </p:cNvSpPr>
          <p:nvPr>
            <p:ph type="dt" sz="half" idx="10"/>
          </p:nvPr>
        </p:nvSpPr>
        <p:spPr/>
        <p:txBody>
          <a:bodyPr/>
          <a:lstStyle/>
          <a:p>
            <a:pPr>
              <a:defRPr/>
            </a:pPr>
            <a:fld id="{966EB8C9-BC96-4893-A3CB-D5914632B588}" type="datetime8">
              <a:rPr lang="zh-CN" altLang="en-US" smtClean="0"/>
              <a:t>2022年4月27日8时50分</a:t>
            </a:fld>
            <a:endParaRPr lang="en-US" altLang="zh-CN" dirty="0"/>
          </a:p>
        </p:txBody>
      </p:sp>
      <p:sp>
        <p:nvSpPr>
          <p:cNvPr id="7" name="页脚占位符 6"/>
          <p:cNvSpPr>
            <a:spLocks noGrp="1"/>
          </p:cNvSpPr>
          <p:nvPr>
            <p:ph type="ftr" sz="quarter" idx="11"/>
          </p:nvPr>
        </p:nvSpPr>
        <p:spPr/>
        <p:txBody>
          <a:bodyPr/>
          <a:lstStyle/>
          <a:p>
            <a:pPr>
              <a:defRPr/>
            </a:pPr>
            <a:r>
              <a:rPr lang="zh-CN" altLang="en-US" smtClean="0"/>
              <a:t>郝振明</a:t>
            </a:r>
            <a:endParaRPr lang="en-US" altLang="zh-CN" dirty="0"/>
          </a:p>
        </p:txBody>
      </p:sp>
      <p:sp>
        <p:nvSpPr>
          <p:cNvPr id="5" name="Rectangle 2"/>
          <p:cNvSpPr>
            <a:spLocks noGrp="1" noChangeArrowheads="1"/>
          </p:cNvSpPr>
          <p:nvPr/>
        </p:nvSpPr>
        <p:spPr bwMode="auto">
          <a:xfrm>
            <a:off x="468313" y="656431"/>
            <a:ext cx="8207375" cy="554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lnSpc>
                <a:spcPct val="130000"/>
              </a:lnSpc>
              <a:spcBef>
                <a:spcPct val="0"/>
              </a:spcBef>
              <a:spcAft>
                <a:spcPct val="0"/>
              </a:spcAft>
              <a:defRPr sz="2400">
                <a:solidFill>
                  <a:schemeClr val="tx2"/>
                </a:solidFill>
                <a:latin typeface="+mj-lt"/>
                <a:ea typeface="+mj-ea"/>
                <a:cs typeface="+mj-cs"/>
              </a:defRPr>
            </a:lvl1pPr>
            <a:lvl2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2pPr>
            <a:lvl3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3pPr>
            <a:lvl4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4pPr>
            <a:lvl5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9pPr>
          </a:lstStyle>
          <a:p>
            <a:pPr marL="0" marR="0" lvl="0" indent="0" algn="l" defTabSz="914400" rtl="0" eaLnBrk="1" fontAlgn="base" latinLnBrk="0" hangingPunct="1">
              <a:lnSpc>
                <a:spcPct val="125000"/>
              </a:lnSpc>
              <a:spcBef>
                <a:spcPts val="600"/>
              </a:spcBef>
              <a:spcAft>
                <a:spcPct val="0"/>
              </a:spcAft>
              <a:buClrTx/>
              <a:buSzTx/>
              <a:buFontTx/>
              <a:buNone/>
              <a:tabLst/>
              <a:defRPr/>
            </a:pPr>
            <a:r>
              <a:rPr kumimoji="0" lang="zh-CN" altLang="en-US" sz="2400" b="0" i="0" u="none" strike="noStrike" kern="0" cap="none" spc="0" normalizeH="0" baseline="0" noProof="0" dirty="0" smtClean="0">
                <a:ln>
                  <a:noFill/>
                </a:ln>
                <a:solidFill>
                  <a:schemeClr val="tx1"/>
                </a:solidFill>
                <a:effectLst/>
                <a:uLnTx/>
                <a:uFillTx/>
                <a:latin typeface="黑体" pitchFamily="2" charset="-122"/>
                <a:ea typeface="黑体" pitchFamily="2" charset="-122"/>
                <a:cs typeface="+mj-cs"/>
              </a:rPr>
              <a:t>  </a:t>
            </a:r>
            <a:r>
              <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rPr>
              <a:t>(</a:t>
            </a:r>
            <a:r>
              <a:rPr kumimoji="0" lang="en-US" altLang="zh-CN" sz="2400" b="0" i="0" u="none" strike="noStrike" kern="0" cap="none" spc="0" normalizeH="0" baseline="0" noProof="0" dirty="0">
                <a:ln>
                  <a:noFill/>
                </a:ln>
                <a:solidFill>
                  <a:schemeClr val="tx1"/>
                </a:solidFill>
                <a:effectLst/>
                <a:uLnTx/>
                <a:uFillTx/>
                <a:latin typeface="Times New Roman"/>
                <a:ea typeface="宋体"/>
                <a:cs typeface="+mj-cs"/>
              </a:rPr>
              <a:t>3) </a:t>
            </a:r>
            <a:r>
              <a:rPr lang="zh-CN" altLang="en-US" sz="2300" kern="0" dirty="0">
                <a:solidFill>
                  <a:srgbClr val="FF0000"/>
                </a:solidFill>
                <a:latin typeface="Times New Roman"/>
                <a:ea typeface="宋体"/>
              </a:rPr>
              <a:t>读入内存</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的频率</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a:t>
            </a:r>
            <a:endPar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endParaRPr>
          </a:p>
          <a:p>
            <a:pPr lvl="0" eaLnBrk="1" hangingPunct="1">
              <a:lnSpc>
                <a:spcPct val="125000"/>
              </a:lnSpc>
              <a:spcBef>
                <a:spcPts val="600"/>
              </a:spcBef>
            </a:pPr>
            <a:r>
              <a:rPr lang="zh-CN" altLang="en-US" b="0" kern="0" dirty="0" smtClean="0">
                <a:solidFill>
                  <a:schemeClr val="tx1"/>
                </a:solidFill>
                <a:latin typeface="Times New Roman"/>
              </a:rPr>
              <a:t>    在（</a:t>
            </a:r>
            <a:r>
              <a:rPr lang="en-US" altLang="zh-CN" b="0" kern="0" dirty="0" smtClean="0">
                <a:solidFill>
                  <a:schemeClr val="tx1"/>
                </a:solidFill>
                <a:latin typeface="Times New Roman"/>
              </a:rPr>
              <a:t>2</a:t>
            </a:r>
            <a:r>
              <a:rPr lang="zh-CN" altLang="en-US" b="0" kern="0" dirty="0" smtClean="0">
                <a:solidFill>
                  <a:schemeClr val="tx1"/>
                </a:solidFill>
                <a:latin typeface="Times New Roman"/>
              </a:rPr>
              <a:t>）中，因为已经为那些</a:t>
            </a:r>
            <a:r>
              <a:rPr lang="zh-CN" altLang="en-US" b="0" u="sng" kern="0" dirty="0">
                <a:latin typeface="Times New Roman"/>
              </a:rPr>
              <a:t>需要写盘的页面</a:t>
            </a:r>
            <a:r>
              <a:rPr lang="zh-CN" altLang="en-US" b="0" kern="0" dirty="0">
                <a:solidFill>
                  <a:schemeClr val="tx1"/>
                </a:solidFill>
                <a:latin typeface="Times New Roman"/>
              </a:rPr>
              <a:t>建</a:t>
            </a:r>
            <a:r>
              <a:rPr lang="zh-CN" altLang="en-US" b="0" kern="0" dirty="0" smtClean="0">
                <a:solidFill>
                  <a:schemeClr val="tx1"/>
                </a:solidFill>
                <a:latin typeface="Times New Roman"/>
              </a:rPr>
              <a:t>立了</a:t>
            </a:r>
            <a:r>
              <a:rPr lang="zh-CN" altLang="en-US" b="0" kern="0" dirty="0" smtClean="0">
                <a:latin typeface="Times New Roman"/>
              </a:rPr>
              <a:t>链表</a:t>
            </a:r>
            <a:r>
              <a:rPr lang="zh-CN" altLang="en-US" b="0" kern="0" dirty="0" smtClean="0">
                <a:solidFill>
                  <a:schemeClr val="tx1"/>
                </a:solidFill>
                <a:latin typeface="Times New Roman"/>
              </a:rPr>
              <a:t>，因此，就可能出现两种情况：</a:t>
            </a:r>
            <a:endParaRPr lang="en-US" altLang="zh-CN" b="0" kern="0" dirty="0" smtClean="0">
              <a:solidFill>
                <a:schemeClr val="tx1"/>
              </a:solidFill>
              <a:latin typeface="Times New Roman"/>
            </a:endParaRPr>
          </a:p>
          <a:p>
            <a:pPr lvl="0" eaLnBrk="1" hangingPunct="1">
              <a:lnSpc>
                <a:spcPct val="125000"/>
              </a:lnSpc>
              <a:spcBef>
                <a:spcPts val="600"/>
              </a:spcBef>
            </a:pPr>
            <a:r>
              <a:rPr kumimoji="0" lang="zh-CN" altLang="en-US" sz="2400" b="0" i="0" u="none" strike="noStrike" kern="0" cap="none" spc="0" normalizeH="0" noProof="0" dirty="0" smtClean="0">
                <a:ln>
                  <a:noFill/>
                </a:ln>
                <a:solidFill>
                  <a:schemeClr val="tx1"/>
                </a:solidFill>
                <a:effectLst/>
                <a:uLnTx/>
                <a:uFillTx/>
                <a:latin typeface="宋体"/>
                <a:ea typeface="宋体"/>
              </a:rPr>
              <a:t>  因</a:t>
            </a:r>
            <a:r>
              <a:rPr kumimoji="0" lang="zh-CN" altLang="en-US" sz="2400" b="0" i="0" u="none" strike="noStrike" kern="0" cap="none" spc="0" normalizeH="0" noProof="0" dirty="0" smtClean="0">
                <a:ln>
                  <a:noFill/>
                </a:ln>
                <a:solidFill>
                  <a:schemeClr val="tx1"/>
                </a:solidFill>
                <a:effectLst/>
                <a:uLnTx/>
                <a:uFillTx/>
                <a:latin typeface="宋体"/>
                <a:ea typeface="宋体"/>
              </a:rPr>
              <a:t>为这些页面</a:t>
            </a:r>
            <a:r>
              <a:rPr kumimoji="0" lang="zh-CN" altLang="en-US" sz="2400" b="0" i="0" u="sng" strike="noStrike" kern="0" cap="none" spc="0" normalizeH="0" noProof="0" dirty="0" smtClean="0">
                <a:ln>
                  <a:noFill/>
                </a:ln>
                <a:solidFill>
                  <a:schemeClr val="tx1"/>
                </a:solidFill>
                <a:effectLst/>
                <a:uLnTx/>
                <a:uFillTx/>
                <a:latin typeface="宋体"/>
                <a:ea typeface="宋体"/>
              </a:rPr>
              <a:t>仍然在内存</a:t>
            </a:r>
            <a:r>
              <a:rPr kumimoji="0" lang="zh-CN" altLang="en-US" sz="2400" b="0" i="0" u="none" strike="noStrike" kern="0" cap="none" spc="0" normalizeH="0" noProof="0" dirty="0" smtClean="0">
                <a:ln>
                  <a:noFill/>
                </a:ln>
                <a:solidFill>
                  <a:schemeClr val="tx1"/>
                </a:solidFill>
                <a:effectLst/>
                <a:uLnTx/>
                <a:uFillTx/>
                <a:latin typeface="宋体"/>
                <a:ea typeface="宋体"/>
              </a:rPr>
              <a:t>，即：</a:t>
            </a:r>
            <a:r>
              <a:rPr kumimoji="0" lang="zh-CN" altLang="en-US" sz="2400" b="0" i="0" u="none" strike="noStrike" kern="0" cap="none" spc="0" normalizeH="0" noProof="0" dirty="0" smtClean="0">
                <a:ln>
                  <a:noFill/>
                </a:ln>
                <a:effectLst/>
                <a:uLnTx/>
                <a:uFillTx/>
                <a:latin typeface="宋体"/>
                <a:ea typeface="宋体"/>
              </a:rPr>
              <a:t>还未被换出</a:t>
            </a:r>
            <a:r>
              <a:rPr kumimoji="0" lang="zh-CN" altLang="en-US" sz="2400" b="0" i="0" u="none" strike="noStrike" kern="0" cap="none" spc="0" normalizeH="0" noProof="0" dirty="0" smtClean="0">
                <a:ln>
                  <a:noFill/>
                </a:ln>
                <a:solidFill>
                  <a:schemeClr val="tx1"/>
                </a:solidFill>
                <a:effectLst/>
                <a:uLnTx/>
                <a:uFillTx/>
                <a:latin typeface="宋体"/>
                <a:ea typeface="宋体"/>
              </a:rPr>
              <a:t>，因此，一旦需要访问这些页面，就可以</a:t>
            </a:r>
            <a:r>
              <a:rPr kumimoji="0" lang="zh-CN" altLang="en-US" sz="2400" b="0" i="0" u="none" strike="noStrike" kern="0" cap="none" spc="0" normalizeH="0" noProof="0" dirty="0" smtClean="0">
                <a:ln>
                  <a:noFill/>
                </a:ln>
                <a:effectLst/>
                <a:uLnTx/>
                <a:uFillTx/>
                <a:latin typeface="宋体"/>
                <a:ea typeface="宋体"/>
              </a:rPr>
              <a:t>直接从链表中取出</a:t>
            </a:r>
            <a:r>
              <a:rPr kumimoji="0" lang="zh-CN" altLang="en-US" sz="2400" b="0" i="0" u="none" strike="noStrike" kern="0" cap="none" spc="0" normalizeH="0" noProof="0" dirty="0" smtClean="0">
                <a:ln>
                  <a:noFill/>
                </a:ln>
                <a:solidFill>
                  <a:schemeClr val="tx1"/>
                </a:solidFill>
                <a:effectLst/>
                <a:uLnTx/>
                <a:uFillTx/>
                <a:latin typeface="宋体"/>
                <a:ea typeface="宋体"/>
              </a:rPr>
              <a:t>，而勿需从外存调入，</a:t>
            </a:r>
            <a:r>
              <a:rPr kumimoji="0" lang="zh-CN" altLang="en-US" sz="2400" i="0" u="none" strike="noStrike" kern="0" cap="none" spc="0" normalizeH="0" noProof="0" dirty="0" smtClean="0">
                <a:ln>
                  <a:noFill/>
                </a:ln>
                <a:effectLst/>
                <a:uLnTx/>
                <a:uFillTx/>
                <a:latin typeface="宋体"/>
                <a:ea typeface="宋体"/>
              </a:rPr>
              <a:t>访问这些页面的开销就大为降低</a:t>
            </a:r>
            <a:r>
              <a:rPr kumimoji="0" lang="zh-CN" altLang="en-US" sz="2400" b="0" i="0" u="none" strike="noStrike" kern="0" cap="none" spc="0" normalizeH="0" noProof="0" dirty="0" smtClean="0">
                <a:ln>
                  <a:noFill/>
                </a:ln>
                <a:solidFill>
                  <a:schemeClr val="tx1"/>
                </a:solidFill>
                <a:effectLst/>
                <a:uLnTx/>
                <a:uFillTx/>
                <a:latin typeface="宋体"/>
                <a:ea typeface="宋体"/>
              </a:rPr>
              <a:t>。</a:t>
            </a:r>
            <a:endParaRPr kumimoji="0" lang="zh-CN" altLang="en-US" sz="2400" b="0" i="0" u="none" strike="noStrike" kern="0" cap="none" spc="0" normalizeH="0" baseline="0" noProof="0" dirty="0">
              <a:ln>
                <a:noFill/>
              </a:ln>
              <a:solidFill>
                <a:schemeClr val="tx1"/>
              </a:solidFill>
              <a:effectLst/>
              <a:uLnTx/>
              <a:uFillTx/>
              <a:latin typeface="Times New Roman"/>
              <a:ea typeface="宋体"/>
              <a:cs typeface="+mj-cs"/>
            </a:endParaRPr>
          </a:p>
        </p:txBody>
      </p:sp>
    </p:spTree>
    <p:extLst>
      <p:ext uri="{BB962C8B-B14F-4D97-AF65-F5344CB8AC3E}">
        <p14:creationId xmlns:p14="http://schemas.microsoft.com/office/powerpoint/2010/main" val="13962697"/>
      </p:ext>
    </p:extLst>
  </p:cSld>
  <p:clrMapOvr>
    <a:masterClrMapping/>
  </p:clrMapOvr>
  <p:transition>
    <p:pull dir="rd"/>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a:xfrm>
            <a:off x="301625" y="228600"/>
            <a:ext cx="8540750" cy="342900"/>
          </a:xfrm>
        </p:spPr>
        <p:txBody>
          <a:bodyPr/>
          <a:lstStyle/>
          <a:p>
            <a:pPr algn="l"/>
            <a:r>
              <a:rPr lang="zh-CN" altLang="en-US" sz="2800" b="0" dirty="0">
                <a:solidFill>
                  <a:srgbClr val="000000"/>
                </a:solidFill>
                <a:latin typeface="Times New Roman"/>
              </a:rPr>
              <a:t>　　</a:t>
            </a:r>
            <a:r>
              <a:rPr lang="en-US" altLang="zh-CN" sz="2800" b="0" dirty="0">
                <a:latin typeface="黑体" pitchFamily="2" charset="-122"/>
                <a:ea typeface="黑体" pitchFamily="2" charset="-122"/>
              </a:rPr>
              <a:t>2. </a:t>
            </a:r>
            <a:r>
              <a:rPr lang="zh-CN" altLang="en-US" sz="2800" b="0" dirty="0">
                <a:latin typeface="黑体" pitchFamily="2" charset="-122"/>
                <a:ea typeface="黑体" pitchFamily="2" charset="-122"/>
              </a:rPr>
              <a:t>页面缓冲算法</a:t>
            </a:r>
            <a:r>
              <a:rPr lang="en-US" altLang="zh-CN" sz="2800" b="0" dirty="0">
                <a:latin typeface="黑体" pitchFamily="2" charset="-122"/>
                <a:ea typeface="黑体" pitchFamily="2" charset="-122"/>
              </a:rPr>
              <a:t>PBA</a:t>
            </a:r>
            <a:endParaRPr lang="zh-CN" altLang="en-US" dirty="0" smtClean="0"/>
          </a:p>
        </p:txBody>
      </p:sp>
      <p:sp>
        <p:nvSpPr>
          <p:cNvPr id="2" name="日期占位符 1"/>
          <p:cNvSpPr>
            <a:spLocks noGrp="1"/>
          </p:cNvSpPr>
          <p:nvPr>
            <p:ph type="dt" sz="half" idx="10"/>
          </p:nvPr>
        </p:nvSpPr>
        <p:spPr/>
        <p:txBody>
          <a:bodyPr/>
          <a:lstStyle/>
          <a:p>
            <a:pPr>
              <a:defRPr/>
            </a:pPr>
            <a:fld id="{966EB8C9-BC96-4893-A3CB-D5914632B588}" type="datetime8">
              <a:rPr lang="zh-CN" altLang="en-US" smtClean="0"/>
              <a:t>2022年4月27日9时31分</a:t>
            </a:fld>
            <a:endParaRPr lang="en-US" altLang="zh-CN" dirty="0"/>
          </a:p>
        </p:txBody>
      </p:sp>
      <p:sp>
        <p:nvSpPr>
          <p:cNvPr id="7" name="页脚占位符 6"/>
          <p:cNvSpPr>
            <a:spLocks noGrp="1"/>
          </p:cNvSpPr>
          <p:nvPr>
            <p:ph type="ftr" sz="quarter" idx="11"/>
          </p:nvPr>
        </p:nvSpPr>
        <p:spPr/>
        <p:txBody>
          <a:bodyPr/>
          <a:lstStyle/>
          <a:p>
            <a:pPr>
              <a:defRPr/>
            </a:pPr>
            <a:r>
              <a:rPr lang="zh-CN" altLang="en-US" smtClean="0"/>
              <a:t>郝振明</a:t>
            </a:r>
            <a:endParaRPr lang="en-US" altLang="zh-CN" dirty="0"/>
          </a:p>
        </p:txBody>
      </p:sp>
      <p:sp>
        <p:nvSpPr>
          <p:cNvPr id="6" name="Rectangle 2"/>
          <p:cNvSpPr>
            <a:spLocks noGrp="1" noChangeArrowheads="1"/>
          </p:cNvSpPr>
          <p:nvPr/>
        </p:nvSpPr>
        <p:spPr bwMode="auto">
          <a:xfrm>
            <a:off x="468313" y="656431"/>
            <a:ext cx="8424167" cy="554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lnSpc>
                <a:spcPct val="130000"/>
              </a:lnSpc>
              <a:spcBef>
                <a:spcPct val="0"/>
              </a:spcBef>
              <a:spcAft>
                <a:spcPct val="0"/>
              </a:spcAft>
              <a:defRPr sz="2400">
                <a:solidFill>
                  <a:schemeClr val="tx2"/>
                </a:solidFill>
                <a:latin typeface="+mj-lt"/>
                <a:ea typeface="+mj-ea"/>
                <a:cs typeface="+mj-cs"/>
              </a:defRPr>
            </a:lvl1pPr>
            <a:lvl2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2pPr>
            <a:lvl3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3pPr>
            <a:lvl4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4pPr>
            <a:lvl5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9pPr>
          </a:lstStyle>
          <a:p>
            <a:pPr marL="0" marR="0" lvl="0" indent="0" algn="l" defTabSz="914400" rtl="0" eaLnBrk="1" fontAlgn="base" latinLnBrk="0" hangingPunct="1">
              <a:lnSpc>
                <a:spcPct val="130000"/>
              </a:lnSpc>
              <a:spcBef>
                <a:spcPct val="0"/>
              </a:spcBef>
              <a:spcAft>
                <a:spcPct val="0"/>
              </a:spcAft>
              <a:buClrTx/>
              <a:buSzTx/>
              <a:buFontTx/>
              <a:buNone/>
              <a:tabLst/>
              <a:defRPr/>
            </a:pPr>
            <a:r>
              <a:rPr kumimoji="0" lang="zh-CN" altLang="en-US" sz="2400" b="0" i="0" u="none" strike="noStrike" kern="0" cap="none" spc="0" normalizeH="0" baseline="0" noProof="0" dirty="0">
                <a:ln>
                  <a:noFill/>
                </a:ln>
                <a:solidFill>
                  <a:srgbClr val="000000"/>
                </a:solidFill>
                <a:effectLst/>
                <a:uLnTx/>
                <a:uFillTx/>
                <a:latin typeface="Times New Roman"/>
                <a:ea typeface="宋体"/>
                <a:cs typeface="+mj-cs"/>
              </a:rPr>
              <a:t>　　</a:t>
            </a:r>
            <a:r>
              <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rPr>
              <a:t>PBA</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算法的主要特点是</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a:t>
            </a:r>
            <a:endPar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endParaRPr>
          </a:p>
          <a:p>
            <a:pPr lvl="0" eaLnBrk="1" hangingPunct="1"/>
            <a:r>
              <a:rPr lang="en-US" altLang="zh-CN" b="0" kern="0" dirty="0">
                <a:solidFill>
                  <a:schemeClr val="tx1"/>
                </a:solidFill>
                <a:latin typeface="Times New Roman"/>
                <a:ea typeface="宋体"/>
              </a:rPr>
              <a:t> </a:t>
            </a:r>
            <a:r>
              <a:rPr lang="en-US" altLang="zh-CN" b="0" kern="0" dirty="0" smtClean="0">
                <a:solidFill>
                  <a:schemeClr val="tx1"/>
                </a:solidFill>
                <a:latin typeface="Times New Roman"/>
                <a:ea typeface="宋体"/>
              </a:rPr>
              <a:t>       </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① </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显著地降低了页面</a:t>
            </a:r>
            <a:r>
              <a:rPr kumimoji="0" lang="zh-CN" altLang="en-US" sz="2400" b="0" i="0" strike="noStrike" kern="0" cap="none" spc="0" normalizeH="0" baseline="0" noProof="0" dirty="0">
                <a:ln>
                  <a:noFill/>
                </a:ln>
                <a:effectLst/>
                <a:uLnTx/>
                <a:uFillTx/>
                <a:latin typeface="Times New Roman"/>
                <a:ea typeface="宋体"/>
                <a:cs typeface="+mj-cs"/>
              </a:rPr>
              <a:t>换进、换出的</a:t>
            </a:r>
            <a:r>
              <a:rPr kumimoji="0" lang="zh-CN" altLang="en-US" sz="2400" b="0" i="0" u="sng" strike="noStrike" kern="0" cap="none" spc="0" normalizeH="0" baseline="0" noProof="0" dirty="0">
                <a:ln>
                  <a:noFill/>
                </a:ln>
                <a:effectLst/>
                <a:uLnTx/>
                <a:uFillTx/>
                <a:latin typeface="Times New Roman"/>
                <a:ea typeface="宋体"/>
                <a:cs typeface="+mj-cs"/>
              </a:rPr>
              <a:t>频率</a:t>
            </a:r>
            <a:r>
              <a:rPr lang="zh-CN" altLang="en-US" b="0" kern="0" dirty="0">
                <a:solidFill>
                  <a:schemeClr val="tx1"/>
                </a:solidFill>
                <a:latin typeface="Times New Roman"/>
              </a:rPr>
              <a:t>，降低</a:t>
            </a:r>
            <a:r>
              <a:rPr lang="zh-CN" altLang="en-US" b="0" u="sng" kern="0" dirty="0">
                <a:solidFill>
                  <a:schemeClr val="tx1"/>
                </a:solidFill>
                <a:latin typeface="Times New Roman"/>
              </a:rPr>
              <a:t>磁</a:t>
            </a:r>
            <a:r>
              <a:rPr kumimoji="0" lang="zh-CN" altLang="en-US" sz="2400" b="0" i="0" u="sng" strike="noStrike" kern="0" cap="none" spc="0" normalizeH="0" baseline="0" noProof="0" dirty="0">
                <a:ln>
                  <a:noFill/>
                </a:ln>
                <a:solidFill>
                  <a:schemeClr val="tx1"/>
                </a:solidFill>
                <a:effectLst/>
                <a:uLnTx/>
                <a:uFillTx/>
                <a:latin typeface="Times New Roman"/>
                <a:ea typeface="宋体"/>
              </a:rPr>
              <a:t>盘</a:t>
            </a:r>
            <a:r>
              <a:rPr kumimoji="0" lang="en-US" altLang="zh-CN" sz="2400" b="0" i="0" u="sng" strike="noStrike" kern="0" cap="none" spc="0" normalizeH="0" baseline="0" noProof="0" dirty="0" smtClean="0">
                <a:ln>
                  <a:noFill/>
                </a:ln>
                <a:solidFill>
                  <a:schemeClr val="tx1"/>
                </a:solidFill>
                <a:effectLst/>
                <a:uLnTx/>
                <a:uFillTx/>
                <a:latin typeface="Times New Roman"/>
                <a:ea typeface="宋体"/>
              </a:rPr>
              <a:t>I/O</a:t>
            </a:r>
            <a:r>
              <a:rPr kumimoji="0" lang="zh-CN" altLang="en-US" sz="2400" b="0" i="0" u="sng" strike="noStrike" kern="0" cap="none" spc="0" normalizeH="0" baseline="0" noProof="0" dirty="0" smtClean="0">
                <a:ln>
                  <a:noFill/>
                </a:ln>
                <a:solidFill>
                  <a:schemeClr val="tx1"/>
                </a:solidFill>
                <a:effectLst/>
                <a:uLnTx/>
                <a:uFillTx/>
                <a:latin typeface="Times New Roman"/>
                <a:ea typeface="宋体"/>
              </a:rPr>
              <a:t>操</a:t>
            </a:r>
            <a:r>
              <a:rPr kumimoji="0" lang="zh-CN" altLang="en-US" sz="2400" b="0" i="0" u="sng" strike="noStrike" kern="0" cap="none" spc="0" normalizeH="0" baseline="0" noProof="0" dirty="0">
                <a:ln>
                  <a:noFill/>
                </a:ln>
                <a:solidFill>
                  <a:schemeClr val="tx1"/>
                </a:solidFill>
                <a:effectLst/>
                <a:uLnTx/>
                <a:uFillTx/>
                <a:latin typeface="Times New Roman"/>
                <a:ea typeface="宋体"/>
              </a:rPr>
              <a:t>作次</a:t>
            </a:r>
            <a:r>
              <a:rPr kumimoji="0" lang="zh-CN" altLang="en-US" sz="2400" b="0" i="0" u="sng" strike="noStrike" kern="0" cap="none" spc="0" normalizeH="0" baseline="0" noProof="0" dirty="0" smtClean="0">
                <a:ln>
                  <a:noFill/>
                </a:ln>
                <a:solidFill>
                  <a:schemeClr val="tx1"/>
                </a:solidFill>
                <a:effectLst/>
                <a:uLnTx/>
                <a:uFillTx/>
                <a:latin typeface="Times New Roman"/>
                <a:ea typeface="宋体"/>
              </a:rPr>
              <a:t>数</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a:t>
            </a:r>
            <a:r>
              <a:rPr lang="zh-CN" altLang="en-US" b="0" kern="0" dirty="0">
                <a:solidFill>
                  <a:schemeClr val="tx1"/>
                </a:solidFill>
                <a:latin typeface="Times New Roman"/>
                <a:ea typeface="宋体"/>
              </a:rPr>
              <a:t>减少了页面</a:t>
            </a:r>
            <a:r>
              <a:rPr kumimoji="0" lang="zh-CN" altLang="en-US" sz="2400" b="0" i="0" u="none" strike="noStrike" kern="0" cap="none" spc="0" normalizeH="0" baseline="0" noProof="0" dirty="0">
                <a:ln>
                  <a:noFill/>
                </a:ln>
                <a:effectLst/>
                <a:uLnTx/>
                <a:uFillTx/>
                <a:latin typeface="Times New Roman"/>
                <a:ea typeface="宋体"/>
                <a:cs typeface="+mj-cs"/>
              </a:rPr>
              <a:t>换进、换出的</a:t>
            </a:r>
            <a:r>
              <a:rPr kumimoji="0" lang="zh-CN" altLang="en-US" sz="2400" b="0" i="0" u="sng" strike="noStrike" kern="0" cap="none" spc="0" normalizeH="0" baseline="0" noProof="0" dirty="0">
                <a:ln>
                  <a:noFill/>
                </a:ln>
                <a:effectLst/>
                <a:uLnTx/>
                <a:uFillTx/>
                <a:latin typeface="Times New Roman"/>
                <a:ea typeface="宋体"/>
                <a:cs typeface="+mj-cs"/>
              </a:rPr>
              <a:t>开销</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a:t>
            </a:r>
            <a:endPar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endParaRPr>
          </a:p>
          <a:p>
            <a:pPr lvl="0" eaLnBrk="1" hangingPunct="1"/>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        ② 由于换进换出</a:t>
            </a:r>
            <a:r>
              <a:rPr kumimoji="0" lang="zh-CN" altLang="en-US" sz="2400" b="0" i="0" u="none" strike="noStrike" kern="0" cap="none" spc="0" normalizeH="0" baseline="0" noProof="0" dirty="0" smtClean="0">
                <a:ln>
                  <a:noFill/>
                </a:ln>
                <a:effectLst/>
                <a:uLnTx/>
                <a:uFillTx/>
                <a:latin typeface="Times New Roman"/>
                <a:ea typeface="宋体"/>
                <a:cs typeface="+mj-cs"/>
              </a:rPr>
              <a:t>开销的减</a:t>
            </a:r>
            <a:r>
              <a:rPr kumimoji="0" lang="zh-CN" altLang="en-US" sz="2400" b="0" i="0" u="none" strike="noStrike" kern="0" cap="none" spc="0" normalizeH="0" baseline="0" noProof="0" dirty="0">
                <a:ln>
                  <a:noFill/>
                </a:ln>
                <a:effectLst/>
                <a:uLnTx/>
                <a:uFillTx/>
                <a:latin typeface="Times New Roman"/>
                <a:ea typeface="宋体"/>
                <a:cs typeface="+mj-cs"/>
              </a:rPr>
              <a:t>小</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，所以，才可以</a:t>
            </a:r>
            <a:r>
              <a:rPr lang="zh-CN" altLang="en-US" b="0" kern="0" dirty="0">
                <a:solidFill>
                  <a:schemeClr val="tx1"/>
                </a:solidFill>
                <a:latin typeface="Times New Roman"/>
                <a:ea typeface="宋体"/>
              </a:rPr>
              <a:t>选用一些</a:t>
            </a:r>
            <a:r>
              <a:rPr lang="zh-CN" altLang="en-US" b="0" kern="0" dirty="0">
                <a:latin typeface="Times New Roman"/>
                <a:ea typeface="宋体"/>
              </a:rPr>
              <a:t>较简单</a:t>
            </a:r>
            <a:r>
              <a:rPr lang="zh-CN" altLang="en-US" b="0" kern="0" dirty="0">
                <a:solidFill>
                  <a:schemeClr val="tx1"/>
                </a:solidFill>
                <a:latin typeface="Times New Roman"/>
                <a:ea typeface="宋体"/>
              </a:rPr>
              <a:t>的置换策略</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，如先进先出</a:t>
            </a:r>
            <a:r>
              <a:rPr kumimoji="0" lang="en-US" altLang="zh-CN" sz="2400" b="0" i="0" u="none" strike="noStrike" kern="0" cap="none" spc="0" normalizeH="0" baseline="0" noProof="0" dirty="0">
                <a:ln>
                  <a:noFill/>
                </a:ln>
                <a:solidFill>
                  <a:schemeClr val="tx1"/>
                </a:solidFill>
                <a:effectLst/>
                <a:uLnTx/>
                <a:uFillTx/>
                <a:latin typeface="Times New Roman"/>
                <a:ea typeface="宋体"/>
                <a:cs typeface="+mj-cs"/>
              </a:rPr>
              <a:t>(FIFO)</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算法</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，算法</a:t>
            </a:r>
            <a:r>
              <a:rPr kumimoji="0" lang="zh-CN" altLang="en-US" sz="2400" b="0" i="0" u="none" strike="noStrike" kern="0" cap="none" spc="0" normalizeH="0" baseline="0" noProof="0" dirty="0" smtClean="0">
                <a:ln>
                  <a:noFill/>
                </a:ln>
                <a:effectLst/>
                <a:uLnTx/>
                <a:uFillTx/>
                <a:latin typeface="Times New Roman"/>
                <a:ea typeface="宋体"/>
                <a:cs typeface="+mj-cs"/>
              </a:rPr>
              <a:t>不</a:t>
            </a:r>
            <a:r>
              <a:rPr kumimoji="0" lang="zh-CN" altLang="en-US" sz="2400" b="0" i="0" u="none" strike="noStrike" kern="0" cap="none" spc="0" normalizeH="0" baseline="0" noProof="0" dirty="0">
                <a:ln>
                  <a:noFill/>
                </a:ln>
                <a:effectLst/>
                <a:uLnTx/>
                <a:uFillTx/>
                <a:latin typeface="Times New Roman"/>
                <a:ea typeface="宋体"/>
                <a:cs typeface="+mj-cs"/>
              </a:rPr>
              <a:t>需要特殊硬件的支</a:t>
            </a:r>
            <a:r>
              <a:rPr kumimoji="0" lang="zh-CN" altLang="en-US" sz="2400" b="0" i="0" u="none" strike="noStrike" kern="0" cap="none" spc="0" normalizeH="0" baseline="0" noProof="0" dirty="0" smtClean="0">
                <a:ln>
                  <a:noFill/>
                </a:ln>
                <a:effectLst/>
                <a:uLnTx/>
                <a:uFillTx/>
                <a:latin typeface="Times New Roman"/>
                <a:ea typeface="宋体"/>
                <a:cs typeface="+mj-cs"/>
              </a:rPr>
              <a:t>持</a:t>
            </a:r>
            <a:r>
              <a:rPr lang="zh-CN" altLang="en-US" b="0" kern="0" noProof="0" dirty="0" smtClean="0">
                <a:solidFill>
                  <a:schemeClr val="tx1"/>
                </a:solidFill>
                <a:latin typeface="Times New Roman"/>
                <a:ea typeface="宋体"/>
              </a:rPr>
              <a:t>，从而，</a:t>
            </a:r>
            <a:r>
              <a:rPr lang="zh-CN" altLang="en-US" b="0" kern="0" dirty="0" smtClean="0">
                <a:solidFill>
                  <a:schemeClr val="tx1"/>
                </a:solidFill>
                <a:latin typeface="Times New Roman"/>
                <a:ea typeface="宋体"/>
              </a:rPr>
              <a:t>降</a:t>
            </a:r>
            <a:r>
              <a:rPr lang="zh-CN" altLang="en-US" b="0" kern="0" dirty="0">
                <a:solidFill>
                  <a:schemeClr val="tx1"/>
                </a:solidFill>
                <a:latin typeface="Times New Roman"/>
                <a:ea typeface="宋体"/>
              </a:rPr>
              <a:t>低了</a:t>
            </a:r>
            <a:r>
              <a:rPr lang="zh-CN" altLang="en-US" u="sng" kern="0" dirty="0">
                <a:latin typeface="Times New Roman"/>
                <a:ea typeface="宋体"/>
              </a:rPr>
              <a:t>成</a:t>
            </a:r>
            <a:r>
              <a:rPr lang="zh-CN" altLang="en-US" u="sng" kern="0" dirty="0" smtClean="0">
                <a:latin typeface="Times New Roman"/>
                <a:ea typeface="宋体"/>
              </a:rPr>
              <a:t>本</a:t>
            </a:r>
            <a:r>
              <a:rPr kumimoji="0" lang="zh-CN" altLang="en-US" sz="2400" i="0" u="sng" strike="noStrike" kern="0" cap="none" spc="0" normalizeH="0" baseline="0" noProof="0" dirty="0" smtClean="0">
                <a:ln>
                  <a:noFill/>
                </a:ln>
                <a:effectLst/>
                <a:uLnTx/>
                <a:uFillTx/>
                <a:latin typeface="Times New Roman"/>
                <a:ea typeface="宋体"/>
              </a:rPr>
              <a:t>，</a:t>
            </a:r>
            <a:r>
              <a:rPr kumimoji="0" lang="zh-CN" altLang="en-US" sz="2400" i="0" u="sng" strike="noStrike" kern="0" cap="none" spc="0" normalizeH="0" baseline="0" noProof="0" dirty="0">
                <a:ln>
                  <a:noFill/>
                </a:ln>
                <a:effectLst/>
                <a:uLnTx/>
                <a:uFillTx/>
                <a:latin typeface="Times New Roman"/>
                <a:ea typeface="宋体"/>
              </a:rPr>
              <a:t>实现</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起</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来也变得更简</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单</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a:t>
            </a:r>
            <a:endPar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endParaRPr>
          </a:p>
          <a:p>
            <a:pPr lvl="0" eaLnBrk="1" hangingPunct="1"/>
            <a:r>
              <a:rPr lang="en-US" altLang="zh-CN" b="0" kern="0" dirty="0">
                <a:solidFill>
                  <a:schemeClr val="tx1"/>
                </a:solidFill>
                <a:latin typeface="Times New Roman"/>
                <a:ea typeface="宋体"/>
              </a:rPr>
              <a:t> </a:t>
            </a:r>
            <a:r>
              <a:rPr lang="en-US" altLang="zh-CN" b="0" kern="0" dirty="0" smtClean="0">
                <a:solidFill>
                  <a:schemeClr val="tx1"/>
                </a:solidFill>
                <a:latin typeface="Times New Roman"/>
                <a:ea typeface="宋体"/>
              </a:rPr>
              <a:t>      </a:t>
            </a:r>
            <a:r>
              <a:rPr lang="zh-CN" altLang="en-US" b="0" kern="0" dirty="0" smtClean="0">
                <a:solidFill>
                  <a:schemeClr val="tx1"/>
                </a:solidFill>
                <a:latin typeface="Times New Roman"/>
                <a:ea typeface="宋体"/>
              </a:rPr>
              <a:t>本算法中，内存分配策略是：</a:t>
            </a:r>
            <a:r>
              <a:rPr lang="zh-CN" altLang="en-US" kern="0" dirty="0" smtClean="0">
                <a:latin typeface="Times New Roman"/>
                <a:ea typeface="宋体"/>
              </a:rPr>
              <a:t>可变分</a:t>
            </a:r>
            <a:r>
              <a:rPr lang="zh-CN" altLang="en-US" kern="0" dirty="0" smtClean="0">
                <a:latin typeface="Times New Roman"/>
                <a:ea typeface="宋体"/>
              </a:rPr>
              <a:t>配</a:t>
            </a:r>
            <a:r>
              <a:rPr lang="en-US" altLang="zh-CN" kern="0" baseline="30000" dirty="0" smtClean="0">
                <a:latin typeface="Times New Roman"/>
                <a:ea typeface="宋体"/>
              </a:rPr>
              <a:t>1</a:t>
            </a:r>
            <a:r>
              <a:rPr lang="zh-CN" altLang="en-US" b="0" kern="0" dirty="0" smtClean="0">
                <a:latin typeface="Times New Roman"/>
                <a:ea typeface="宋体"/>
              </a:rPr>
              <a:t>局</a:t>
            </a:r>
            <a:r>
              <a:rPr lang="zh-CN" altLang="en-US" b="0" kern="0" dirty="0" smtClean="0">
                <a:latin typeface="Times New Roman"/>
                <a:ea typeface="宋体"/>
              </a:rPr>
              <a:t>部置</a:t>
            </a:r>
            <a:r>
              <a:rPr lang="zh-CN" altLang="en-US" b="0" kern="0" dirty="0" smtClean="0">
                <a:latin typeface="Times New Roman"/>
                <a:ea typeface="宋体"/>
              </a:rPr>
              <a:t>换</a:t>
            </a:r>
            <a:r>
              <a:rPr lang="en-US" altLang="zh-CN" kern="0" baseline="30000" dirty="0" smtClean="0">
                <a:latin typeface="Times New Roman"/>
              </a:rPr>
              <a:t>2</a:t>
            </a:r>
            <a:r>
              <a:rPr lang="en-US" altLang="zh-CN" kern="0" baseline="30000" dirty="0" smtClean="0">
                <a:solidFill>
                  <a:schemeClr val="tx1"/>
                </a:solidFill>
                <a:latin typeface="Times New Roman"/>
                <a:ea typeface="宋体"/>
              </a:rPr>
              <a:t>§5.2.2</a:t>
            </a:r>
            <a:r>
              <a:rPr lang="zh-CN" altLang="en-US" b="0" kern="0" dirty="0" smtClean="0">
                <a:solidFill>
                  <a:schemeClr val="tx1"/>
                </a:solidFill>
                <a:latin typeface="Times New Roman"/>
                <a:ea typeface="宋体"/>
              </a:rPr>
              <a:t>。系统为</a:t>
            </a:r>
            <a:r>
              <a:rPr lang="zh-CN" altLang="en-US" b="0" u="sng" kern="0" dirty="0" smtClean="0">
                <a:latin typeface="Times New Roman"/>
                <a:ea typeface="宋体"/>
              </a:rPr>
              <a:t>每个进程</a:t>
            </a:r>
            <a:r>
              <a:rPr lang="zh-CN" altLang="en-US" b="0" u="sng" kern="0" dirty="0" smtClean="0">
                <a:solidFill>
                  <a:schemeClr val="tx1"/>
                </a:solidFill>
                <a:latin typeface="Times New Roman"/>
                <a:ea typeface="宋体"/>
              </a:rPr>
              <a:t>分配一定数量物理块</a:t>
            </a:r>
            <a:r>
              <a:rPr lang="zh-CN" altLang="en-US" b="0" kern="0" dirty="0" smtClean="0">
                <a:solidFill>
                  <a:schemeClr val="tx1"/>
                </a:solidFill>
                <a:latin typeface="Times New Roman"/>
                <a:ea typeface="宋体"/>
              </a:rPr>
              <a:t>，</a:t>
            </a:r>
            <a:r>
              <a:rPr lang="zh-CN" altLang="en-US" b="0" u="sng" kern="0" dirty="0" smtClean="0">
                <a:latin typeface="Times New Roman"/>
                <a:ea typeface="宋体"/>
              </a:rPr>
              <a:t>系统自己再保留</a:t>
            </a:r>
            <a:r>
              <a:rPr lang="zh-CN" altLang="en-US" b="0" u="sng" kern="0" dirty="0" smtClean="0">
                <a:solidFill>
                  <a:schemeClr val="tx1"/>
                </a:solidFill>
                <a:latin typeface="Times New Roman"/>
                <a:ea typeface="宋体"/>
              </a:rPr>
              <a:t>一部分物理块</a:t>
            </a:r>
            <a:r>
              <a:rPr lang="zh-CN" altLang="en-US" b="0" kern="0" dirty="0" smtClean="0">
                <a:solidFill>
                  <a:schemeClr val="tx1"/>
                </a:solidFill>
                <a:latin typeface="Times New Roman"/>
                <a:ea typeface="宋体"/>
              </a:rPr>
              <a:t>。为此，</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系</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统的内存中，设置了两个链表。</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
            </a:r>
            <a:b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b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　　</a:t>
            </a:r>
            <a:r>
              <a:rPr lang="zh-CN" altLang="en-US" b="0" kern="0" dirty="0">
                <a:solidFill>
                  <a:schemeClr val="tx1"/>
                </a:solidFill>
                <a:latin typeface="Times New Roman"/>
              </a:rPr>
              <a:t> ①</a:t>
            </a:r>
            <a:r>
              <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rPr>
              <a:t>  </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空</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闲页面链</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表</a:t>
            </a:r>
            <a:endPar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endParaRPr>
          </a:p>
          <a:p>
            <a:pPr lvl="0" eaLnBrk="1" hangingPunct="1"/>
            <a:r>
              <a:rPr lang="en-US" altLang="zh-CN" b="0" kern="0" dirty="0">
                <a:solidFill>
                  <a:schemeClr val="tx1"/>
                </a:solidFill>
                <a:latin typeface="Times New Roman"/>
                <a:ea typeface="宋体"/>
              </a:rPr>
              <a:t> </a:t>
            </a:r>
            <a:r>
              <a:rPr lang="en-US" altLang="zh-CN" b="0" kern="0" dirty="0" smtClean="0">
                <a:solidFill>
                  <a:schemeClr val="tx1"/>
                </a:solidFill>
                <a:latin typeface="Times New Roman"/>
                <a:ea typeface="宋体"/>
              </a:rPr>
              <a:t>        </a:t>
            </a:r>
            <a:r>
              <a:rPr lang="zh-CN" altLang="en-US" b="0" kern="0" dirty="0" smtClean="0">
                <a:solidFill>
                  <a:schemeClr val="tx1"/>
                </a:solidFill>
                <a:latin typeface="Times New Roman"/>
              </a:rPr>
              <a:t>②  </a:t>
            </a:r>
            <a:r>
              <a:rPr lang="zh-CN" altLang="en-US" b="0" kern="0" dirty="0" smtClean="0">
                <a:solidFill>
                  <a:schemeClr val="tx1"/>
                </a:solidFill>
                <a:latin typeface="Times New Roman"/>
              </a:rPr>
              <a:t>修</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改页面链表</a:t>
            </a:r>
            <a:b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br>
            <a:endParaRPr kumimoji="0" lang="zh-CN" altLang="en-US" sz="2400" b="0" i="0" u="none" strike="noStrike" kern="0" cap="none" spc="0" normalizeH="0" baseline="0" noProof="0" dirty="0">
              <a:ln>
                <a:noFill/>
              </a:ln>
              <a:solidFill>
                <a:schemeClr val="tx1"/>
              </a:solidFill>
              <a:effectLst/>
              <a:uLnTx/>
              <a:uFillTx/>
              <a:latin typeface="Times New Roman"/>
              <a:ea typeface="宋体"/>
              <a:cs typeface="+mj-cs"/>
            </a:endParaRPr>
          </a:p>
        </p:txBody>
      </p:sp>
    </p:spTree>
    <p:extLst>
      <p:ext uri="{BB962C8B-B14F-4D97-AF65-F5344CB8AC3E}">
        <p14:creationId xmlns:p14="http://schemas.microsoft.com/office/powerpoint/2010/main" val="1407388530"/>
      </p:ext>
    </p:extLst>
  </p:cSld>
  <p:clrMapOvr>
    <a:masterClrMapping/>
  </p:clrMapOvr>
  <p:transition>
    <p:pull dir="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a:xfrm>
            <a:off x="301625" y="228600"/>
            <a:ext cx="8540750" cy="342900"/>
          </a:xfrm>
        </p:spPr>
        <p:txBody>
          <a:bodyPr/>
          <a:lstStyle/>
          <a:p>
            <a:pPr algn="l"/>
            <a:r>
              <a:rPr lang="zh-CN" altLang="en-US" sz="2800" dirty="0"/>
              <a:t>　　</a:t>
            </a:r>
            <a:r>
              <a:rPr lang="en-US" altLang="zh-CN" sz="2800" dirty="0">
                <a:latin typeface="黑体" pitchFamily="2" charset="-122"/>
                <a:ea typeface="黑体" pitchFamily="2" charset="-122"/>
              </a:rPr>
              <a:t>2. </a:t>
            </a:r>
            <a:r>
              <a:rPr lang="zh-CN" altLang="en-US" sz="2800" dirty="0">
                <a:latin typeface="黑体" pitchFamily="2" charset="-122"/>
                <a:ea typeface="黑体" pitchFamily="2" charset="-122"/>
              </a:rPr>
              <a:t>局部性原理</a:t>
            </a:r>
            <a:endParaRPr lang="zh-CN" altLang="en-US" dirty="0" smtClean="0"/>
          </a:p>
        </p:txBody>
      </p:sp>
      <p:sp>
        <p:nvSpPr>
          <p:cNvPr id="2" name="日期占位符 1"/>
          <p:cNvSpPr>
            <a:spLocks noGrp="1"/>
          </p:cNvSpPr>
          <p:nvPr>
            <p:ph type="dt" sz="half" idx="10"/>
          </p:nvPr>
        </p:nvSpPr>
        <p:spPr/>
        <p:txBody>
          <a:bodyPr/>
          <a:lstStyle/>
          <a:p>
            <a:pPr>
              <a:defRPr/>
            </a:pPr>
            <a:fld id="{966EB8C9-BC96-4893-A3CB-D5914632B588}" type="datetime8">
              <a:rPr lang="zh-CN" altLang="en-US" smtClean="0"/>
              <a:t>2022年4月27日8时50分</a:t>
            </a:fld>
            <a:endParaRPr lang="en-US" altLang="zh-CN" dirty="0"/>
          </a:p>
        </p:txBody>
      </p:sp>
      <p:sp>
        <p:nvSpPr>
          <p:cNvPr id="7" name="页脚占位符 6"/>
          <p:cNvSpPr>
            <a:spLocks noGrp="1"/>
          </p:cNvSpPr>
          <p:nvPr>
            <p:ph type="ftr" sz="quarter" idx="11"/>
          </p:nvPr>
        </p:nvSpPr>
        <p:spPr/>
        <p:txBody>
          <a:bodyPr/>
          <a:lstStyle/>
          <a:p>
            <a:pPr>
              <a:defRPr/>
            </a:pPr>
            <a:r>
              <a:rPr lang="zh-CN" altLang="en-US" smtClean="0"/>
              <a:t>郝振明</a:t>
            </a:r>
            <a:endParaRPr lang="en-US" altLang="zh-CN" dirty="0"/>
          </a:p>
        </p:txBody>
      </p:sp>
      <p:sp>
        <p:nvSpPr>
          <p:cNvPr id="5" name="Rectangle 2"/>
          <p:cNvSpPr>
            <a:spLocks noGrp="1" noChangeArrowheads="1"/>
          </p:cNvSpPr>
          <p:nvPr/>
        </p:nvSpPr>
        <p:spPr bwMode="auto">
          <a:xfrm>
            <a:off x="468313" y="656430"/>
            <a:ext cx="8207375" cy="57969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lnSpc>
                <a:spcPct val="130000"/>
              </a:lnSpc>
              <a:spcBef>
                <a:spcPct val="0"/>
              </a:spcBef>
              <a:spcAft>
                <a:spcPct val="0"/>
              </a:spcAft>
              <a:defRPr sz="2400">
                <a:solidFill>
                  <a:schemeClr val="tx2"/>
                </a:solidFill>
                <a:latin typeface="+mj-lt"/>
                <a:ea typeface="+mj-ea"/>
                <a:cs typeface="+mj-cs"/>
              </a:defRPr>
            </a:lvl1pPr>
            <a:lvl2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2pPr>
            <a:lvl3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3pPr>
            <a:lvl4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4pPr>
            <a:lvl5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9pPr>
          </a:lstStyle>
          <a:p>
            <a:pPr marL="0" marR="0" lvl="0" indent="0" algn="l" defTabSz="914400" rtl="0" eaLnBrk="1" fontAlgn="base" latinLnBrk="0" hangingPunct="1">
              <a:lnSpc>
                <a:spcPct val="114000"/>
              </a:lnSpc>
              <a:spcBef>
                <a:spcPts val="500"/>
              </a:spcBef>
              <a:spcAft>
                <a:spcPct val="0"/>
              </a:spcAft>
              <a:buClrTx/>
              <a:buSzTx/>
              <a:buFontTx/>
              <a:buNone/>
              <a:tabLst/>
              <a:defRPr/>
            </a:pPr>
            <a:r>
              <a:rPr kumimoji="0" lang="zh-CN" altLang="en-US" sz="2400" b="0" i="0" u="none" strike="noStrike" kern="0" cap="none" spc="0" normalizeH="0" baseline="0" noProof="0" dirty="0">
                <a:ln>
                  <a:noFill/>
                </a:ln>
                <a:solidFill>
                  <a:srgbClr val="000000"/>
                </a:solidFill>
                <a:effectLst/>
                <a:uLnTx/>
                <a:uFillTx/>
                <a:latin typeface="Times New Roman"/>
                <a:ea typeface="宋体"/>
                <a:cs typeface="+mj-cs"/>
              </a:rPr>
              <a:t>　　</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程序运行时存在的局部性现象，很早就已被人发现，但直到</a:t>
            </a:r>
            <a:r>
              <a:rPr kumimoji="0" lang="en-US" altLang="zh-CN" sz="2400" b="0" i="0" u="none" strike="noStrike" kern="0" cap="none" spc="0" normalizeH="0" baseline="0" noProof="0" dirty="0">
                <a:ln>
                  <a:noFill/>
                </a:ln>
                <a:solidFill>
                  <a:schemeClr val="tx1"/>
                </a:solidFill>
                <a:effectLst/>
                <a:uLnTx/>
                <a:uFillTx/>
                <a:latin typeface="Times New Roman"/>
                <a:ea typeface="宋体"/>
                <a:cs typeface="+mj-cs"/>
              </a:rPr>
              <a:t>1968</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年，</a:t>
            </a:r>
            <a:r>
              <a:rPr kumimoji="0" lang="en-US" altLang="zh-CN" sz="2400" b="0" i="0" u="none" strike="noStrike" kern="0" cap="none" spc="0" normalizeH="0" baseline="0" noProof="0" dirty="0" err="1">
                <a:ln>
                  <a:noFill/>
                </a:ln>
                <a:solidFill>
                  <a:schemeClr val="tx1"/>
                </a:solidFill>
                <a:effectLst/>
                <a:uLnTx/>
                <a:uFillTx/>
                <a:latin typeface="Times New Roman"/>
                <a:ea typeface="宋体"/>
                <a:cs typeface="+mj-cs"/>
              </a:rPr>
              <a:t>P.Denning</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才真正指出</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a:t>
            </a:r>
            <a:endPar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endParaRPr>
          </a:p>
          <a:p>
            <a:pPr lvl="0" eaLnBrk="1" hangingPunct="1">
              <a:lnSpc>
                <a:spcPct val="114000"/>
              </a:lnSpc>
              <a:spcBef>
                <a:spcPts val="500"/>
              </a:spcBef>
            </a:pPr>
            <a:r>
              <a:rPr lang="en-US" altLang="zh-CN" b="0" kern="0" dirty="0">
                <a:solidFill>
                  <a:schemeClr val="tx1"/>
                </a:solidFill>
                <a:latin typeface="Times New Roman"/>
                <a:ea typeface="宋体"/>
              </a:rPr>
              <a:t> </a:t>
            </a:r>
            <a:r>
              <a:rPr lang="en-US" altLang="zh-CN" b="0" kern="0" dirty="0" smtClean="0">
                <a:solidFill>
                  <a:schemeClr val="tx1"/>
                </a:solidFill>
                <a:latin typeface="Times New Roman"/>
                <a:ea typeface="宋体"/>
              </a:rPr>
              <a:t>       </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程</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序在执行时将呈现出</a:t>
            </a:r>
            <a:r>
              <a:rPr kumimoji="0" lang="zh-CN" altLang="en-US" sz="2400" i="0" u="none" strike="noStrike" kern="0" cap="none" spc="0" normalizeH="0" baseline="0" noProof="0" dirty="0">
                <a:ln>
                  <a:noFill/>
                </a:ln>
                <a:effectLst/>
                <a:uLnTx/>
                <a:uFillTx/>
                <a:latin typeface="Times New Roman"/>
                <a:ea typeface="宋体"/>
                <a:cs typeface="+mj-cs"/>
              </a:rPr>
              <a:t>局部性规律</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，即在</a:t>
            </a:r>
            <a:r>
              <a:rPr kumimoji="0" lang="zh-CN" altLang="en-US" sz="2400" b="0" i="0" u="none" strike="noStrike" kern="0" cap="none" spc="0" normalizeH="0" baseline="0" noProof="0" dirty="0">
                <a:ln>
                  <a:noFill/>
                </a:ln>
                <a:effectLst/>
                <a:uLnTx/>
                <a:uFillTx/>
                <a:latin typeface="Times New Roman"/>
                <a:ea typeface="宋体"/>
                <a:cs typeface="+mj-cs"/>
              </a:rPr>
              <a:t>一较短的时间</a:t>
            </a:r>
            <a:r>
              <a:rPr kumimoji="0" lang="zh-CN" altLang="en-US" sz="2400" b="0" i="0" u="none" strike="noStrike" kern="0" cap="none" spc="0" normalizeH="0" baseline="0" noProof="0" dirty="0" smtClean="0">
                <a:ln>
                  <a:noFill/>
                </a:ln>
                <a:effectLst/>
                <a:uLnTx/>
                <a:uFillTx/>
                <a:latin typeface="Times New Roman"/>
                <a:ea typeface="宋体"/>
                <a:cs typeface="+mj-cs"/>
              </a:rPr>
              <a:t>内</a:t>
            </a:r>
            <a:r>
              <a:rPr kumimoji="0" lang="en-US" altLang="zh-CN" sz="2400" i="0" u="none" strike="noStrike" kern="0" cap="none" spc="0" normalizeH="0" baseline="30000" noProof="0" dirty="0" smtClean="0">
                <a:ln>
                  <a:noFill/>
                </a:ln>
                <a:effectLst/>
                <a:uLnTx/>
                <a:uFillTx/>
                <a:latin typeface="Times New Roman"/>
                <a:ea typeface="宋体"/>
                <a:cs typeface="+mj-cs"/>
              </a:rPr>
              <a:t>1</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程序的执行仅局限于</a:t>
            </a:r>
            <a:r>
              <a:rPr kumimoji="0" lang="zh-CN" altLang="en-US" sz="2400" b="0" i="0" u="none" strike="noStrike" kern="0" cap="none" spc="0" normalizeH="0" baseline="0" noProof="0" dirty="0">
                <a:ln>
                  <a:noFill/>
                </a:ln>
                <a:effectLst/>
                <a:uLnTx/>
                <a:uFillTx/>
                <a:latin typeface="Times New Roman"/>
                <a:ea typeface="宋体"/>
                <a:cs typeface="+mj-cs"/>
              </a:rPr>
              <a:t>某个部</a:t>
            </a:r>
            <a:r>
              <a:rPr kumimoji="0" lang="zh-CN" altLang="en-US" sz="2400" b="0" i="0" u="none" strike="noStrike" kern="0" cap="none" spc="0" normalizeH="0" baseline="0" noProof="0" dirty="0" smtClean="0">
                <a:ln>
                  <a:noFill/>
                </a:ln>
                <a:effectLst/>
                <a:uLnTx/>
                <a:uFillTx/>
                <a:latin typeface="Times New Roman"/>
                <a:ea typeface="宋体"/>
                <a:cs typeface="+mj-cs"/>
              </a:rPr>
              <a:t>分</a:t>
            </a:r>
            <a:r>
              <a:rPr lang="en-US" altLang="zh-CN" kern="0" baseline="30000" dirty="0" smtClean="0">
                <a:latin typeface="Times New Roman"/>
              </a:rPr>
              <a:t>2 </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相应地，它所访问的</a:t>
            </a:r>
            <a:r>
              <a:rPr kumimoji="0" lang="zh-CN" altLang="en-US" sz="2400" b="0" i="0" u="sng" strike="noStrike" kern="0" cap="none" spc="0" normalizeH="0" baseline="0" noProof="0" dirty="0">
                <a:ln>
                  <a:noFill/>
                </a:ln>
                <a:solidFill>
                  <a:schemeClr val="tx1"/>
                </a:solidFill>
                <a:effectLst/>
                <a:uLnTx/>
                <a:uFillTx/>
                <a:latin typeface="Times New Roman"/>
                <a:ea typeface="宋体"/>
                <a:cs typeface="+mj-cs"/>
              </a:rPr>
              <a:t>存储空间也局限于某个区域</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 </a:t>
            </a:r>
            <a:endPar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endParaRPr>
          </a:p>
          <a:p>
            <a:pPr lvl="0" eaLnBrk="1" hangingPunct="1">
              <a:lnSpc>
                <a:spcPct val="114000"/>
              </a:lnSpc>
              <a:spcBef>
                <a:spcPts val="500"/>
              </a:spcBef>
            </a:pPr>
            <a:r>
              <a:rPr lang="zh-CN" altLang="en-US" b="0" kern="0" dirty="0" smtClean="0">
                <a:solidFill>
                  <a:schemeClr val="tx1"/>
                </a:solidFill>
                <a:latin typeface="Times New Roman"/>
                <a:ea typeface="宋体"/>
              </a:rPr>
              <a:t>        局</a:t>
            </a:r>
            <a:r>
              <a:rPr lang="zh-CN" altLang="en-US" b="0" kern="0" dirty="0">
                <a:solidFill>
                  <a:schemeClr val="tx1"/>
                </a:solidFill>
                <a:latin typeface="Times New Roman"/>
                <a:ea typeface="宋体"/>
              </a:rPr>
              <a:t>限性又表现在下述两个方面：</a:t>
            </a:r>
            <a:br>
              <a:rPr lang="zh-CN" altLang="en-US" b="0" kern="0" dirty="0">
                <a:solidFill>
                  <a:schemeClr val="tx1"/>
                </a:solidFill>
                <a:latin typeface="Times New Roman"/>
                <a:ea typeface="宋体"/>
              </a:rPr>
            </a:br>
            <a:r>
              <a:rPr lang="zh-CN" altLang="en-US" b="0" kern="0" dirty="0">
                <a:solidFill>
                  <a:schemeClr val="tx1"/>
                </a:solidFill>
                <a:latin typeface="Times New Roman"/>
                <a:ea typeface="宋体"/>
              </a:rPr>
              <a:t>　　</a:t>
            </a:r>
            <a:r>
              <a:rPr lang="en-US" altLang="zh-CN" b="0" kern="0" dirty="0">
                <a:solidFill>
                  <a:schemeClr val="tx1"/>
                </a:solidFill>
                <a:latin typeface="Times New Roman"/>
                <a:ea typeface="宋体"/>
              </a:rPr>
              <a:t>(1) </a:t>
            </a:r>
            <a:r>
              <a:rPr lang="zh-CN" altLang="en-US" b="0" kern="0" dirty="0">
                <a:solidFill>
                  <a:schemeClr val="tx1"/>
                </a:solidFill>
                <a:latin typeface="Times New Roman"/>
                <a:ea typeface="宋体"/>
              </a:rPr>
              <a:t>时间局限性</a:t>
            </a:r>
            <a:r>
              <a:rPr lang="zh-CN" altLang="en-US" b="0" kern="0" dirty="0" smtClean="0">
                <a:solidFill>
                  <a:schemeClr val="tx1"/>
                </a:solidFill>
                <a:latin typeface="Times New Roman"/>
                <a:ea typeface="宋体"/>
              </a:rPr>
              <a:t>。</a:t>
            </a:r>
            <a:endParaRPr lang="en-US" altLang="zh-CN" b="0" kern="0" dirty="0" smtClean="0">
              <a:solidFill>
                <a:schemeClr val="tx1"/>
              </a:solidFill>
              <a:latin typeface="Times New Roman"/>
              <a:ea typeface="宋体"/>
            </a:endParaRPr>
          </a:p>
          <a:p>
            <a:pPr lvl="0" eaLnBrk="1" hangingPunct="1">
              <a:lnSpc>
                <a:spcPct val="114000"/>
              </a:lnSpc>
              <a:spcBef>
                <a:spcPts val="500"/>
              </a:spcBef>
            </a:pPr>
            <a:r>
              <a:rPr lang="en-US" altLang="zh-CN" b="0" kern="0" dirty="0">
                <a:solidFill>
                  <a:schemeClr val="tx1"/>
                </a:solidFill>
                <a:latin typeface="Times New Roman"/>
                <a:ea typeface="宋体"/>
              </a:rPr>
              <a:t> </a:t>
            </a:r>
            <a:r>
              <a:rPr lang="en-US" altLang="zh-CN" b="0" kern="0" dirty="0" smtClean="0">
                <a:solidFill>
                  <a:schemeClr val="tx1"/>
                </a:solidFill>
                <a:latin typeface="Times New Roman"/>
                <a:ea typeface="宋体"/>
              </a:rPr>
              <a:t>       </a:t>
            </a:r>
            <a:r>
              <a:rPr lang="zh-CN" altLang="en-US" b="0" kern="0" dirty="0" smtClean="0">
                <a:solidFill>
                  <a:schemeClr val="tx1"/>
                </a:solidFill>
                <a:latin typeface="Times New Roman"/>
                <a:ea typeface="宋体"/>
              </a:rPr>
              <a:t>某</a:t>
            </a:r>
            <a:r>
              <a:rPr lang="zh-CN" altLang="en-US" b="0" u="sng" kern="0" dirty="0" smtClean="0">
                <a:solidFill>
                  <a:schemeClr val="tx1"/>
                </a:solidFill>
                <a:latin typeface="Times New Roman"/>
                <a:ea typeface="宋体"/>
              </a:rPr>
              <a:t>指令或数据</a:t>
            </a:r>
            <a:r>
              <a:rPr lang="zh-CN" altLang="en-US" b="0" kern="0" dirty="0" smtClean="0">
                <a:latin typeface="Times New Roman"/>
                <a:ea typeface="宋体"/>
              </a:rPr>
              <a:t>刚被执行</a:t>
            </a:r>
            <a:r>
              <a:rPr lang="zh-CN" altLang="en-US" b="0" kern="0" dirty="0" smtClean="0">
                <a:solidFill>
                  <a:schemeClr val="tx1"/>
                </a:solidFill>
                <a:latin typeface="Times New Roman"/>
                <a:ea typeface="宋体"/>
              </a:rPr>
              <a:t>，可能会在</a:t>
            </a:r>
            <a:r>
              <a:rPr lang="zh-CN" altLang="en-US" b="0" kern="0" dirty="0" smtClean="0">
                <a:latin typeface="Times New Roman"/>
                <a:ea typeface="宋体"/>
              </a:rPr>
              <a:t>短时间内</a:t>
            </a:r>
            <a:r>
              <a:rPr lang="zh-CN" altLang="en-US" b="0" kern="0" dirty="0" smtClean="0">
                <a:solidFill>
                  <a:schemeClr val="tx1"/>
                </a:solidFill>
                <a:latin typeface="Times New Roman"/>
                <a:ea typeface="宋体"/>
              </a:rPr>
              <a:t>被再次执行。例如，程序中使用了</a:t>
            </a:r>
            <a:r>
              <a:rPr lang="en-US" altLang="zh-CN" b="0" kern="0" dirty="0" smtClean="0">
                <a:solidFill>
                  <a:schemeClr val="tx1"/>
                </a:solidFill>
                <a:latin typeface="Times New Roman"/>
                <a:ea typeface="宋体"/>
              </a:rPr>
              <a:t>while</a:t>
            </a:r>
            <a:r>
              <a:rPr lang="zh-CN" altLang="en-US" b="0" kern="0" dirty="0" smtClean="0">
                <a:solidFill>
                  <a:schemeClr val="tx1"/>
                </a:solidFill>
                <a:latin typeface="Times New Roman"/>
                <a:ea typeface="宋体"/>
              </a:rPr>
              <a:t>、</a:t>
            </a:r>
            <a:r>
              <a:rPr lang="en-US" altLang="zh-CN" b="0" kern="0" dirty="0" smtClean="0">
                <a:solidFill>
                  <a:schemeClr val="tx1"/>
                </a:solidFill>
                <a:latin typeface="Times New Roman"/>
                <a:ea typeface="宋体"/>
              </a:rPr>
              <a:t>for</a:t>
            </a:r>
            <a:r>
              <a:rPr lang="zh-CN" altLang="en-US" b="0" kern="0" dirty="0" smtClean="0">
                <a:solidFill>
                  <a:schemeClr val="tx1"/>
                </a:solidFill>
                <a:latin typeface="Times New Roman"/>
                <a:ea typeface="宋体"/>
              </a:rPr>
              <a:t>这种循环语句。</a:t>
            </a:r>
            <a:r>
              <a:rPr lang="zh-CN" altLang="en-US" b="0" kern="0" dirty="0">
                <a:solidFill>
                  <a:schemeClr val="tx1"/>
                </a:solidFill>
                <a:latin typeface="Times New Roman"/>
                <a:ea typeface="宋体"/>
              </a:rPr>
              <a:t/>
            </a:r>
            <a:br>
              <a:rPr lang="zh-CN" altLang="en-US" b="0" kern="0" dirty="0">
                <a:solidFill>
                  <a:schemeClr val="tx1"/>
                </a:solidFill>
                <a:latin typeface="Times New Roman"/>
                <a:ea typeface="宋体"/>
              </a:rPr>
            </a:br>
            <a:r>
              <a:rPr lang="zh-CN" altLang="en-US" b="0" kern="0" dirty="0">
                <a:solidFill>
                  <a:schemeClr val="tx1"/>
                </a:solidFill>
                <a:latin typeface="Times New Roman"/>
                <a:ea typeface="宋体"/>
              </a:rPr>
              <a:t>　　</a:t>
            </a:r>
            <a:r>
              <a:rPr lang="en-US" altLang="zh-CN" b="0" kern="0" dirty="0">
                <a:solidFill>
                  <a:schemeClr val="tx1"/>
                </a:solidFill>
                <a:latin typeface="Times New Roman"/>
                <a:ea typeface="宋体"/>
              </a:rPr>
              <a:t>(2) </a:t>
            </a:r>
            <a:r>
              <a:rPr lang="zh-CN" altLang="en-US" b="0" kern="0" dirty="0">
                <a:solidFill>
                  <a:schemeClr val="tx1"/>
                </a:solidFill>
                <a:latin typeface="Times New Roman"/>
                <a:ea typeface="宋体"/>
              </a:rPr>
              <a:t>空间局限性</a:t>
            </a:r>
            <a:r>
              <a:rPr lang="zh-CN" altLang="en-US" b="0" kern="0" dirty="0" smtClean="0">
                <a:solidFill>
                  <a:schemeClr val="tx1"/>
                </a:solidFill>
                <a:latin typeface="Times New Roman"/>
                <a:ea typeface="宋体"/>
              </a:rPr>
              <a:t>。</a:t>
            </a:r>
            <a:endParaRPr lang="en-US" altLang="zh-CN" b="0" kern="0" dirty="0" smtClean="0">
              <a:solidFill>
                <a:schemeClr val="tx1"/>
              </a:solidFill>
              <a:latin typeface="Times New Roman"/>
              <a:ea typeface="宋体"/>
            </a:endParaRPr>
          </a:p>
          <a:p>
            <a:pPr lvl="0" eaLnBrk="1" hangingPunct="1">
              <a:lnSpc>
                <a:spcPct val="114000"/>
              </a:lnSpc>
              <a:spcBef>
                <a:spcPts val="500"/>
              </a:spcBef>
            </a:pPr>
            <a:r>
              <a:rPr lang="en-US" altLang="zh-CN" b="0" kern="0" dirty="0">
                <a:solidFill>
                  <a:schemeClr val="tx1"/>
                </a:solidFill>
                <a:latin typeface="Times New Roman"/>
                <a:ea typeface="宋体"/>
              </a:rPr>
              <a:t> </a:t>
            </a:r>
            <a:r>
              <a:rPr lang="en-US" altLang="zh-CN" b="0" kern="0" dirty="0" smtClean="0">
                <a:solidFill>
                  <a:schemeClr val="tx1"/>
                </a:solidFill>
                <a:latin typeface="Times New Roman"/>
                <a:ea typeface="宋体"/>
              </a:rPr>
              <a:t>       </a:t>
            </a:r>
            <a:r>
              <a:rPr lang="zh-CN" altLang="en-US" b="0" kern="0" dirty="0" smtClean="0">
                <a:solidFill>
                  <a:schemeClr val="tx1"/>
                </a:solidFill>
                <a:latin typeface="Times New Roman"/>
                <a:ea typeface="宋体"/>
              </a:rPr>
              <a:t>某存储单元被访问后，</a:t>
            </a:r>
            <a:r>
              <a:rPr lang="zh-CN" altLang="en-US" b="0" kern="0" dirty="0">
                <a:solidFill>
                  <a:schemeClr val="tx1"/>
                </a:solidFill>
                <a:latin typeface="Times New Roman"/>
              </a:rPr>
              <a:t>可能会</a:t>
            </a:r>
            <a:r>
              <a:rPr lang="zh-CN" altLang="en-US" b="0" kern="0" dirty="0" smtClean="0">
                <a:solidFill>
                  <a:schemeClr val="tx1"/>
                </a:solidFill>
                <a:latin typeface="Times New Roman"/>
                <a:ea typeface="宋体"/>
              </a:rPr>
              <a:t>接着访问其附近的存储单元。一方面程序是顺序执行的，另一方面存在象数组这样的数据结构</a:t>
            </a:r>
            <a:r>
              <a:rPr lang="zh-CN" altLang="en-US" kern="0" baseline="30000" dirty="0" smtClean="0">
                <a:solidFill>
                  <a:schemeClr val="tx1"/>
                </a:solidFill>
                <a:latin typeface="Times New Roman"/>
                <a:ea typeface="宋体"/>
              </a:rPr>
              <a:t>对数组各元素排序</a:t>
            </a:r>
            <a:r>
              <a:rPr lang="zh-CN" altLang="en-US" b="0" kern="0" dirty="0" smtClean="0">
                <a:solidFill>
                  <a:schemeClr val="tx1"/>
                </a:solidFill>
                <a:latin typeface="Times New Roman"/>
                <a:ea typeface="宋体"/>
              </a:rPr>
              <a:t>。</a:t>
            </a:r>
            <a:endParaRPr lang="zh-CN" altLang="en-US" b="0" kern="0" dirty="0">
              <a:solidFill>
                <a:schemeClr val="tx1"/>
              </a:solidFill>
              <a:latin typeface="Times New Roman"/>
              <a:ea typeface="宋体"/>
            </a:endParaRPr>
          </a:p>
        </p:txBody>
      </p:sp>
    </p:spTree>
    <p:extLst>
      <p:ext uri="{BB962C8B-B14F-4D97-AF65-F5344CB8AC3E}">
        <p14:creationId xmlns:p14="http://schemas.microsoft.com/office/powerpoint/2010/main" val="1644953472"/>
      </p:ext>
    </p:extLst>
  </p:cSld>
  <p:clrMapOvr>
    <a:masterClrMapping/>
  </p:clrMapOvr>
  <p:transition>
    <p:pull dir="rd"/>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966EB8C9-BC96-4893-A3CB-D5914632B588}" type="datetime8">
              <a:rPr lang="zh-CN" altLang="en-US" smtClean="0"/>
              <a:t>2022年4月27日9时48分</a:t>
            </a:fld>
            <a:endParaRPr lang="en-US" altLang="zh-CN" dirty="0"/>
          </a:p>
        </p:txBody>
      </p:sp>
      <p:sp>
        <p:nvSpPr>
          <p:cNvPr id="7" name="页脚占位符 6"/>
          <p:cNvSpPr>
            <a:spLocks noGrp="1"/>
          </p:cNvSpPr>
          <p:nvPr>
            <p:ph type="ftr" sz="quarter" idx="11"/>
          </p:nvPr>
        </p:nvSpPr>
        <p:spPr/>
        <p:txBody>
          <a:bodyPr/>
          <a:lstStyle/>
          <a:p>
            <a:pPr>
              <a:defRPr/>
            </a:pPr>
            <a:r>
              <a:rPr lang="zh-CN" altLang="en-US" smtClean="0"/>
              <a:t>郝振明</a:t>
            </a:r>
            <a:endParaRPr lang="en-US" altLang="zh-CN" dirty="0"/>
          </a:p>
        </p:txBody>
      </p:sp>
      <p:sp>
        <p:nvSpPr>
          <p:cNvPr id="6" name="Rectangle 2"/>
          <p:cNvSpPr>
            <a:spLocks noGrp="1" noChangeArrowheads="1"/>
          </p:cNvSpPr>
          <p:nvPr/>
        </p:nvSpPr>
        <p:spPr bwMode="auto">
          <a:xfrm>
            <a:off x="323528" y="188640"/>
            <a:ext cx="8424167" cy="554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lnSpc>
                <a:spcPct val="130000"/>
              </a:lnSpc>
              <a:spcBef>
                <a:spcPct val="0"/>
              </a:spcBef>
              <a:spcAft>
                <a:spcPct val="0"/>
              </a:spcAft>
              <a:defRPr sz="2400">
                <a:solidFill>
                  <a:schemeClr val="tx2"/>
                </a:solidFill>
                <a:latin typeface="+mj-lt"/>
                <a:ea typeface="+mj-ea"/>
                <a:cs typeface="+mj-cs"/>
              </a:defRPr>
            </a:lvl1pPr>
            <a:lvl2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2pPr>
            <a:lvl3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3pPr>
            <a:lvl4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4pPr>
            <a:lvl5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9pPr>
          </a:lstStyle>
          <a:p>
            <a:pPr marL="0" marR="0" lvl="0" indent="0" algn="l" defTabSz="914400" rtl="0" eaLnBrk="1" fontAlgn="base" latinLnBrk="0" hangingPunct="1">
              <a:lnSpc>
                <a:spcPct val="130000"/>
              </a:lnSpc>
              <a:spcBef>
                <a:spcPct val="0"/>
              </a:spcBef>
              <a:spcAft>
                <a:spcPct val="0"/>
              </a:spcAft>
              <a:buClrTx/>
              <a:buSzTx/>
              <a:buFontTx/>
              <a:buNone/>
              <a:tabLst/>
              <a:defRPr/>
            </a:pP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　　</a:t>
            </a:r>
            <a:r>
              <a:rPr lang="zh-CN" altLang="en-US" b="0" kern="0" dirty="0">
                <a:solidFill>
                  <a:schemeClr val="tx1"/>
                </a:solidFill>
                <a:latin typeface="Times New Roman"/>
              </a:rPr>
              <a:t> ①</a:t>
            </a:r>
            <a:r>
              <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rPr>
              <a:t>  </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空</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闲页面链</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表</a:t>
            </a:r>
            <a:endPar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endParaRPr>
          </a:p>
          <a:p>
            <a:pPr lvl="0" eaLnBrk="1" hangingPunct="1">
              <a:lnSpc>
                <a:spcPct val="120000"/>
              </a:lnSpc>
            </a:pPr>
            <a:r>
              <a:rPr lang="en-US" altLang="zh-CN" b="0" kern="0" dirty="0">
                <a:solidFill>
                  <a:schemeClr val="tx1"/>
                </a:solidFill>
                <a:latin typeface="Times New Roman"/>
                <a:ea typeface="宋体"/>
              </a:rPr>
              <a:t> </a:t>
            </a:r>
            <a:r>
              <a:rPr lang="en-US" altLang="zh-CN" b="0" kern="0" dirty="0" smtClean="0">
                <a:solidFill>
                  <a:schemeClr val="tx1"/>
                </a:solidFill>
                <a:latin typeface="Times New Roman"/>
                <a:ea typeface="宋体"/>
              </a:rPr>
              <a:t>         </a:t>
            </a:r>
            <a:r>
              <a:rPr lang="zh-CN" altLang="en-US" b="0" kern="0" dirty="0" smtClean="0">
                <a:solidFill>
                  <a:schemeClr val="tx1"/>
                </a:solidFill>
                <a:latin typeface="Times New Roman"/>
                <a:ea typeface="宋体"/>
              </a:rPr>
              <a:t>将系统中</a:t>
            </a:r>
            <a:r>
              <a:rPr lang="zh-CN" altLang="en-US" b="0" u="sng" kern="0" dirty="0" smtClean="0">
                <a:latin typeface="Times New Roman"/>
                <a:ea typeface="宋体"/>
              </a:rPr>
              <a:t>空闲的物理块</a:t>
            </a:r>
            <a:r>
              <a:rPr lang="zh-CN" altLang="en-US" b="0" kern="0" dirty="0" smtClean="0">
                <a:solidFill>
                  <a:schemeClr val="tx1"/>
                </a:solidFill>
                <a:latin typeface="Times New Roman"/>
                <a:ea typeface="宋体"/>
              </a:rPr>
              <a:t>挂入此链表，用于分配给</a:t>
            </a:r>
            <a:r>
              <a:rPr lang="zh-CN" altLang="en-US" b="0" u="sng" kern="0" dirty="0" smtClean="0">
                <a:solidFill>
                  <a:schemeClr val="tx1"/>
                </a:solidFill>
                <a:latin typeface="Times New Roman"/>
                <a:ea typeface="宋体"/>
              </a:rPr>
              <a:t>频繁缺页</a:t>
            </a:r>
            <a:r>
              <a:rPr lang="zh-CN" altLang="en-US" b="0" kern="0" dirty="0" smtClean="0">
                <a:solidFill>
                  <a:schemeClr val="tx1"/>
                </a:solidFill>
                <a:latin typeface="Times New Roman"/>
                <a:ea typeface="宋体"/>
              </a:rPr>
              <a:t>的进程</a:t>
            </a:r>
            <a:r>
              <a:rPr lang="zh-CN" altLang="en-US" kern="0" baseline="30000" dirty="0">
                <a:solidFill>
                  <a:schemeClr val="tx1"/>
                </a:solidFill>
                <a:latin typeface="Times New Roman"/>
              </a:rPr>
              <a:t>灵活</a:t>
            </a:r>
            <a:r>
              <a:rPr lang="zh-CN" altLang="en-US" b="0" kern="0" dirty="0" smtClean="0">
                <a:solidFill>
                  <a:schemeClr val="tx1"/>
                </a:solidFill>
                <a:latin typeface="Times New Roman"/>
                <a:ea typeface="宋体"/>
              </a:rPr>
              <a:t>，以降低该进程的缺页率。即：</a:t>
            </a:r>
            <a:endParaRPr lang="en-US" altLang="zh-CN" b="0" kern="0" dirty="0" smtClean="0">
              <a:solidFill>
                <a:schemeClr val="tx1"/>
              </a:solidFill>
              <a:latin typeface="Times New Roman"/>
              <a:ea typeface="宋体"/>
            </a:endParaRPr>
          </a:p>
          <a:p>
            <a:pPr lvl="0" eaLnBrk="1" hangingPunct="1">
              <a:lnSpc>
                <a:spcPct val="120000"/>
              </a:lnSpc>
            </a:pP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          当进程需要</a:t>
            </a:r>
            <a:r>
              <a:rPr kumimoji="0" lang="zh-CN" altLang="en-US" sz="2400" i="0" u="none" strike="noStrike" kern="0" cap="none" spc="0" normalizeH="0" baseline="0" noProof="0" dirty="0" smtClean="0">
                <a:ln>
                  <a:noFill/>
                </a:ln>
                <a:solidFill>
                  <a:srgbClr val="FF0000"/>
                </a:solidFill>
                <a:effectLst/>
                <a:uLnTx/>
                <a:uFillTx/>
                <a:latin typeface="Times New Roman"/>
                <a:ea typeface="宋体"/>
                <a:cs typeface="+mj-cs"/>
              </a:rPr>
              <a:t>读入</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某页时</a:t>
            </a:r>
            <a:r>
              <a:rPr kumimoji="0" lang="zh-CN" altLang="en-US" sz="2400" b="0" i="0" u="none" strike="noStrike" kern="0" cap="none" spc="0" normalizeH="0" baseline="30000" noProof="0" dirty="0" smtClean="0">
                <a:ln>
                  <a:noFill/>
                </a:ln>
                <a:solidFill>
                  <a:schemeClr val="tx1"/>
                </a:solidFill>
                <a:effectLst/>
                <a:uLnTx/>
                <a:uFillTx/>
                <a:latin typeface="Times New Roman"/>
                <a:ea typeface="宋体"/>
                <a:cs typeface="+mj-cs"/>
              </a:rPr>
              <a:t>缺页中断发生了</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，只需取出链表中</a:t>
            </a:r>
            <a:r>
              <a:rPr kumimoji="0" lang="zh-CN" altLang="en-US" sz="2400" b="0" i="0" u="none" strike="noStrike" kern="0" cap="none" spc="0" normalizeH="0" baseline="0" noProof="0" dirty="0" smtClean="0">
                <a:ln>
                  <a:noFill/>
                </a:ln>
                <a:effectLst/>
                <a:uLnTx/>
                <a:uFillTx/>
                <a:latin typeface="Times New Roman"/>
                <a:ea typeface="宋体"/>
                <a:cs typeface="+mj-cs"/>
              </a:rPr>
              <a:t>第一个物理快</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装入此页即可。</a:t>
            </a:r>
            <a:endPar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endParaRPr>
          </a:p>
          <a:p>
            <a:pPr lvl="0" eaLnBrk="1" hangingPunct="1">
              <a:lnSpc>
                <a:spcPct val="120000"/>
              </a:lnSpc>
            </a:pPr>
            <a:r>
              <a:rPr lang="en-US" altLang="zh-CN" b="0" kern="0" dirty="0">
                <a:solidFill>
                  <a:schemeClr val="tx1"/>
                </a:solidFill>
                <a:latin typeface="Times New Roman"/>
                <a:ea typeface="宋体"/>
              </a:rPr>
              <a:t> </a:t>
            </a:r>
            <a:r>
              <a:rPr lang="en-US" altLang="zh-CN" b="0" kern="0" dirty="0" smtClean="0">
                <a:solidFill>
                  <a:schemeClr val="tx1"/>
                </a:solidFill>
                <a:latin typeface="Times New Roman"/>
                <a:ea typeface="宋体"/>
              </a:rPr>
              <a:t>         </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当有一个</a:t>
            </a:r>
            <a:r>
              <a:rPr kumimoji="0" lang="zh-CN" altLang="en-US" sz="2400" b="0" i="0" u="sng" strike="noStrike" kern="0" cap="none" spc="0" normalizeH="0" baseline="0" noProof="0" dirty="0" smtClean="0">
                <a:ln>
                  <a:noFill/>
                </a:ln>
                <a:solidFill>
                  <a:schemeClr val="tx1"/>
                </a:solidFill>
                <a:effectLst/>
                <a:uLnTx/>
                <a:uFillTx/>
                <a:latin typeface="Times New Roman"/>
                <a:ea typeface="宋体"/>
                <a:cs typeface="+mj-cs"/>
              </a:rPr>
              <a:t>未被修改过的页</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要</a:t>
            </a:r>
            <a:r>
              <a:rPr lang="zh-CN" altLang="en-US" kern="0" dirty="0">
                <a:solidFill>
                  <a:srgbClr val="FF0000"/>
                </a:solidFill>
                <a:latin typeface="Times New Roman"/>
                <a:ea typeface="宋体"/>
              </a:rPr>
              <a:t>换出</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时，暂时将该页挂在链表末尾</a:t>
            </a:r>
            <a:r>
              <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rPr>
              <a:t>(</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页不是换出</a:t>
            </a:r>
            <a:r>
              <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rPr>
              <a:t>)</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。其目的是：如果某进程一旦需要再次</a:t>
            </a:r>
            <a:r>
              <a:rPr lang="zh-CN" altLang="en-US" kern="0" dirty="0" smtClean="0">
                <a:solidFill>
                  <a:srgbClr val="FF0000"/>
                </a:solidFill>
                <a:latin typeface="Times New Roman"/>
              </a:rPr>
              <a:t>读</a:t>
            </a:r>
            <a:r>
              <a:rPr lang="zh-CN" altLang="en-US" kern="0" dirty="0">
                <a:solidFill>
                  <a:srgbClr val="FF0000"/>
                </a:solidFill>
                <a:latin typeface="Times New Roman"/>
              </a:rPr>
              <a:t>入</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这些页，就可以</a:t>
            </a:r>
            <a:r>
              <a:rPr kumimoji="0" lang="zh-CN" altLang="en-US" sz="2400" b="0" i="0" u="sng" strike="noStrike" kern="0" cap="none" spc="0" normalizeH="0" baseline="0" noProof="0" dirty="0" smtClean="0">
                <a:ln>
                  <a:noFill/>
                </a:ln>
                <a:solidFill>
                  <a:schemeClr val="tx1"/>
                </a:solidFill>
                <a:effectLst/>
                <a:uLnTx/>
                <a:uFillTx/>
                <a:latin typeface="Times New Roman"/>
                <a:ea typeface="宋体"/>
                <a:cs typeface="+mj-cs"/>
              </a:rPr>
              <a:t>从此链表中取出</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，而勿需从外存读入。</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
            </a:r>
            <a:b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b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　　</a:t>
            </a:r>
            <a:r>
              <a:rPr lang="zh-CN" altLang="en-US" b="0" kern="0" dirty="0">
                <a:solidFill>
                  <a:schemeClr val="tx1"/>
                </a:solidFill>
                <a:latin typeface="Times New Roman"/>
              </a:rPr>
              <a:t> </a:t>
            </a:r>
            <a:r>
              <a:rPr lang="zh-CN" altLang="en-US" b="0" kern="0" dirty="0" smtClean="0">
                <a:solidFill>
                  <a:schemeClr val="tx1"/>
                </a:solidFill>
                <a:latin typeface="Times New Roman"/>
              </a:rPr>
              <a:t>②  修</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改页面链表</a:t>
            </a:r>
            <a:b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b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         </a:t>
            </a:r>
            <a:r>
              <a:rPr lang="zh-CN" altLang="en-US" b="0" kern="0" dirty="0" smtClean="0">
                <a:solidFill>
                  <a:schemeClr val="tx1"/>
                </a:solidFill>
                <a:latin typeface="Times New Roman"/>
              </a:rPr>
              <a:t>将</a:t>
            </a:r>
            <a:r>
              <a:rPr lang="zh-CN" altLang="en-US" b="0" kern="0" dirty="0">
                <a:solidFill>
                  <a:schemeClr val="tx1"/>
                </a:solidFill>
                <a:latin typeface="Times New Roman"/>
              </a:rPr>
              <a:t>系统中的</a:t>
            </a:r>
            <a:r>
              <a:rPr lang="zh-CN" altLang="en-US" u="sng" kern="0" dirty="0">
                <a:latin typeface="Times New Roman"/>
              </a:rPr>
              <a:t>已修改的页</a:t>
            </a:r>
            <a:r>
              <a:rPr lang="zh-CN" altLang="en-US" b="0" kern="0" dirty="0">
                <a:solidFill>
                  <a:schemeClr val="tx1"/>
                </a:solidFill>
                <a:latin typeface="Times New Roman"/>
              </a:rPr>
              <a:t>组成的一个链表</a:t>
            </a:r>
            <a:r>
              <a:rPr lang="en-US" altLang="zh-CN" b="0" kern="0" dirty="0">
                <a:solidFill>
                  <a:schemeClr val="tx1"/>
                </a:solidFill>
                <a:latin typeface="Times New Roman"/>
              </a:rPr>
              <a:t>/</a:t>
            </a:r>
            <a:r>
              <a:rPr lang="zh-CN" altLang="en-US" kern="0" dirty="0">
                <a:latin typeface="Times New Roman"/>
              </a:rPr>
              <a:t>链队列</a:t>
            </a:r>
            <a:r>
              <a:rPr lang="zh-CN" altLang="en-US" b="0" kern="0" dirty="0">
                <a:solidFill>
                  <a:schemeClr val="tx1"/>
                </a:solidFill>
                <a:latin typeface="Times New Roman"/>
              </a:rPr>
              <a:t>。</a:t>
            </a:r>
            <a:endParaRPr lang="en-US" altLang="zh-CN" b="0" kern="0" dirty="0">
              <a:solidFill>
                <a:schemeClr val="tx1"/>
              </a:solidFill>
              <a:latin typeface="Times New Roman"/>
            </a:endParaRPr>
          </a:p>
          <a:p>
            <a:pPr lvl="0" eaLnBrk="1" hangingPunct="1">
              <a:lnSpc>
                <a:spcPct val="120000"/>
              </a:lnSpc>
            </a:pPr>
            <a:r>
              <a:rPr lang="en-US" altLang="zh-CN" b="0" kern="0" dirty="0">
                <a:solidFill>
                  <a:schemeClr val="tx1"/>
                </a:solidFill>
                <a:latin typeface="Times New Roman"/>
              </a:rPr>
              <a:t>        </a:t>
            </a:r>
            <a:r>
              <a:rPr lang="zh-CN" altLang="en-US" b="0" kern="0" dirty="0">
                <a:solidFill>
                  <a:schemeClr val="tx1"/>
                </a:solidFill>
                <a:latin typeface="Times New Roman"/>
              </a:rPr>
              <a:t>目的：减少页面换出的次数。</a:t>
            </a:r>
            <a:endParaRPr lang="en-US" altLang="zh-CN" b="0" kern="0" dirty="0">
              <a:solidFill>
                <a:schemeClr val="tx1"/>
              </a:solidFill>
              <a:latin typeface="Times New Roman"/>
            </a:endParaRPr>
          </a:p>
          <a:p>
            <a:pPr lvl="0" eaLnBrk="1" hangingPunct="1">
              <a:lnSpc>
                <a:spcPct val="120000"/>
              </a:lnSpc>
            </a:pPr>
            <a:r>
              <a:rPr lang="en-US" altLang="zh-CN" b="0" kern="0" dirty="0">
                <a:solidFill>
                  <a:schemeClr val="tx1"/>
                </a:solidFill>
                <a:latin typeface="Times New Roman"/>
              </a:rPr>
              <a:t>        </a:t>
            </a:r>
            <a:r>
              <a:rPr lang="zh-CN" altLang="en-US" b="0" kern="0" dirty="0" smtClean="0">
                <a:solidFill>
                  <a:schemeClr val="tx1"/>
                </a:solidFill>
                <a:latin typeface="Times New Roman"/>
              </a:rPr>
              <a:t>当</a:t>
            </a:r>
            <a:r>
              <a:rPr lang="zh-CN" altLang="en-US" b="0" kern="0" dirty="0">
                <a:solidFill>
                  <a:schemeClr val="tx1"/>
                </a:solidFill>
                <a:latin typeface="Times New Roman"/>
              </a:rPr>
              <a:t>某页</a:t>
            </a:r>
            <a:r>
              <a:rPr lang="zh-CN" altLang="en-US" b="0" u="sng" kern="0" dirty="0">
                <a:solidFill>
                  <a:schemeClr val="tx1"/>
                </a:solidFill>
                <a:latin typeface="Times New Roman"/>
              </a:rPr>
              <a:t>需要换出时</a:t>
            </a:r>
            <a:r>
              <a:rPr lang="zh-CN" altLang="en-US" b="0" kern="0" dirty="0">
                <a:solidFill>
                  <a:schemeClr val="tx1"/>
                </a:solidFill>
                <a:latin typeface="Times New Roman"/>
              </a:rPr>
              <a:t>，并不真正换出，而是</a:t>
            </a:r>
            <a:r>
              <a:rPr lang="zh-CN" altLang="en-US" b="0" kern="0" dirty="0">
                <a:latin typeface="Times New Roman"/>
              </a:rPr>
              <a:t>加入该链队列</a:t>
            </a:r>
            <a:r>
              <a:rPr lang="zh-CN" altLang="en-US" b="0" kern="0" dirty="0">
                <a:solidFill>
                  <a:schemeClr val="tx1"/>
                </a:solidFill>
                <a:latin typeface="Times New Roman"/>
              </a:rPr>
              <a:t>，</a:t>
            </a:r>
            <a:r>
              <a:rPr lang="zh-CN" altLang="en-US" b="0" u="sng" kern="0" dirty="0">
                <a:solidFill>
                  <a:schemeClr val="tx1"/>
                </a:solidFill>
                <a:latin typeface="Times New Roman"/>
              </a:rPr>
              <a:t>直到队列长度达到</a:t>
            </a:r>
            <a:r>
              <a:rPr lang="zh-CN" altLang="en-US" b="0" u="sng" kern="0" dirty="0">
                <a:latin typeface="Times New Roman"/>
              </a:rPr>
              <a:t>一定值</a:t>
            </a:r>
            <a:r>
              <a:rPr lang="zh-CN" altLang="en-US" b="0" u="sng" kern="0" dirty="0">
                <a:solidFill>
                  <a:schemeClr val="tx1"/>
                </a:solidFill>
                <a:latin typeface="Times New Roman"/>
              </a:rPr>
              <a:t>时再换</a:t>
            </a:r>
            <a:r>
              <a:rPr lang="zh-CN" altLang="en-US" b="0" u="sng" kern="0" dirty="0" smtClean="0">
                <a:solidFill>
                  <a:schemeClr val="tx1"/>
                </a:solidFill>
                <a:latin typeface="Times New Roman"/>
              </a:rPr>
              <a:t>出</a:t>
            </a:r>
            <a:r>
              <a:rPr lang="en-US" altLang="zh-CN" b="0" u="sng" kern="0" dirty="0" smtClean="0">
                <a:solidFill>
                  <a:schemeClr val="tx1"/>
                </a:solidFill>
                <a:latin typeface="Times New Roman"/>
              </a:rPr>
              <a:t>(</a:t>
            </a:r>
            <a:r>
              <a:rPr lang="zh-CN" altLang="en-US" b="0" u="sng" kern="0" dirty="0" smtClean="0">
                <a:solidFill>
                  <a:schemeClr val="tx1"/>
                </a:solidFill>
                <a:latin typeface="Times New Roman"/>
              </a:rPr>
              <a:t>一次可写多页</a:t>
            </a:r>
            <a:r>
              <a:rPr lang="en-US" altLang="zh-CN" b="0" u="sng" kern="0" dirty="0" smtClean="0">
                <a:solidFill>
                  <a:schemeClr val="tx1"/>
                </a:solidFill>
                <a:latin typeface="Times New Roman"/>
              </a:rPr>
              <a:t>)</a:t>
            </a:r>
            <a:r>
              <a:rPr lang="en-US" altLang="zh-CN" u="sng" kern="0" baseline="30000" dirty="0" smtClean="0">
                <a:solidFill>
                  <a:schemeClr val="tx1"/>
                </a:solidFill>
                <a:latin typeface="Times New Roman"/>
              </a:rPr>
              <a:t>1</a:t>
            </a:r>
            <a:r>
              <a:rPr lang="zh-CN" altLang="en-US" b="0" kern="0" dirty="0" smtClean="0">
                <a:solidFill>
                  <a:schemeClr val="tx1"/>
                </a:solidFill>
                <a:latin typeface="Times New Roman"/>
              </a:rPr>
              <a:t>。，</a:t>
            </a:r>
            <a:r>
              <a:rPr lang="zh-CN" altLang="en-US" b="0" kern="0" dirty="0">
                <a:solidFill>
                  <a:schemeClr val="tx1"/>
                </a:solidFill>
                <a:latin typeface="Times New Roman"/>
              </a:rPr>
              <a:t>如果某进程一旦需要再次</a:t>
            </a:r>
            <a:r>
              <a:rPr lang="zh-CN" altLang="en-US" kern="0" dirty="0">
                <a:solidFill>
                  <a:srgbClr val="FF0000"/>
                </a:solidFill>
                <a:latin typeface="Times New Roman"/>
              </a:rPr>
              <a:t>读入</a:t>
            </a:r>
            <a:r>
              <a:rPr lang="zh-CN" altLang="en-US" b="0" kern="0" dirty="0">
                <a:solidFill>
                  <a:schemeClr val="tx1"/>
                </a:solidFill>
                <a:latin typeface="Times New Roman"/>
              </a:rPr>
              <a:t>这些页，就可以</a:t>
            </a:r>
            <a:r>
              <a:rPr lang="zh-CN" altLang="en-US" b="0" u="sng" kern="0" dirty="0">
                <a:solidFill>
                  <a:schemeClr val="tx1"/>
                </a:solidFill>
                <a:latin typeface="Times New Roman"/>
              </a:rPr>
              <a:t>从此链表中取</a:t>
            </a:r>
            <a:r>
              <a:rPr lang="zh-CN" altLang="en-US" b="0" u="sng" kern="0" dirty="0" smtClean="0">
                <a:solidFill>
                  <a:schemeClr val="tx1"/>
                </a:solidFill>
                <a:latin typeface="Times New Roman"/>
              </a:rPr>
              <a:t>出</a:t>
            </a:r>
            <a:r>
              <a:rPr lang="en-US" altLang="zh-CN" b="0" kern="0" dirty="0" smtClean="0">
                <a:solidFill>
                  <a:schemeClr val="tx1"/>
                </a:solidFill>
                <a:latin typeface="Times New Roman"/>
              </a:rPr>
              <a:t>(</a:t>
            </a:r>
            <a:r>
              <a:rPr lang="zh-CN" altLang="en-US" b="0" kern="0" dirty="0" smtClean="0">
                <a:solidFill>
                  <a:schemeClr val="tx1"/>
                </a:solidFill>
                <a:latin typeface="Times New Roman"/>
              </a:rPr>
              <a:t>同上</a:t>
            </a:r>
            <a:r>
              <a:rPr lang="en-US" altLang="zh-CN" b="0" kern="0" dirty="0" smtClean="0">
                <a:solidFill>
                  <a:schemeClr val="tx1"/>
                </a:solidFill>
                <a:latin typeface="Times New Roman"/>
              </a:rPr>
              <a:t>)</a:t>
            </a:r>
            <a:r>
              <a:rPr lang="zh-CN" altLang="en-US" b="0" kern="0" dirty="0" smtClean="0">
                <a:solidFill>
                  <a:schemeClr val="tx1"/>
                </a:solidFill>
                <a:latin typeface="Times New Roman"/>
              </a:rPr>
              <a:t>。</a:t>
            </a:r>
            <a:endParaRPr kumimoji="0" lang="zh-CN" altLang="en-US" sz="2400" b="0" i="0" strike="noStrike" kern="0" cap="none" spc="0" normalizeH="0" baseline="0" noProof="0" dirty="0">
              <a:ln>
                <a:noFill/>
              </a:ln>
              <a:solidFill>
                <a:schemeClr val="tx1"/>
              </a:solidFill>
              <a:effectLst/>
              <a:uLnTx/>
              <a:uFillTx/>
              <a:latin typeface="Times New Roman"/>
              <a:ea typeface="宋体"/>
            </a:endParaRPr>
          </a:p>
        </p:txBody>
      </p:sp>
      <p:sp>
        <p:nvSpPr>
          <p:cNvPr id="3" name="标题 2"/>
          <p:cNvSpPr>
            <a:spLocks noGrp="1"/>
          </p:cNvSpPr>
          <p:nvPr>
            <p:ph type="title"/>
          </p:nvPr>
        </p:nvSpPr>
        <p:spPr/>
        <p:txBody>
          <a:bodyPr/>
          <a:lstStyle/>
          <a:p>
            <a:r>
              <a:rPr lang="en-US" altLang="zh-CN" dirty="0" smtClean="0"/>
              <a:t>  </a:t>
            </a:r>
            <a:endParaRPr lang="zh-CN" altLang="en-US" dirty="0"/>
          </a:p>
        </p:txBody>
      </p:sp>
    </p:spTree>
    <p:extLst>
      <p:ext uri="{BB962C8B-B14F-4D97-AF65-F5344CB8AC3E}">
        <p14:creationId xmlns:p14="http://schemas.microsoft.com/office/powerpoint/2010/main" val="4028165058"/>
      </p:ext>
    </p:extLst>
  </p:cSld>
  <p:clrMapOvr>
    <a:masterClrMapping/>
  </p:clrMapOvr>
  <p:transition>
    <p:pull dir="rd"/>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a:xfrm>
            <a:off x="301625" y="228600"/>
            <a:ext cx="8540750" cy="342900"/>
          </a:xfrm>
        </p:spPr>
        <p:txBody>
          <a:bodyPr/>
          <a:lstStyle/>
          <a:p>
            <a:pPr algn="l"/>
            <a:r>
              <a:rPr lang="en-US" altLang="zh-CN" sz="2800" b="0" dirty="0" smtClean="0">
                <a:latin typeface="黑体" pitchFamily="2" charset="-122"/>
                <a:ea typeface="黑体" pitchFamily="2" charset="-122"/>
              </a:rPr>
              <a:t>   </a:t>
            </a:r>
            <a:r>
              <a:rPr lang="en-US" altLang="zh-CN" b="0" dirty="0">
                <a:latin typeface="黑体" pitchFamily="2" charset="-122"/>
                <a:ea typeface="黑体" pitchFamily="2" charset="-122"/>
              </a:rPr>
              <a:t>5.3.5  </a:t>
            </a:r>
            <a:r>
              <a:rPr lang="zh-CN" altLang="en-US" b="0" dirty="0">
                <a:latin typeface="黑体" pitchFamily="2" charset="-122"/>
                <a:ea typeface="黑体" pitchFamily="2" charset="-122"/>
              </a:rPr>
              <a:t>访问内存的有效时</a:t>
            </a:r>
            <a:r>
              <a:rPr lang="zh-CN" altLang="en-US" b="0" dirty="0" smtClean="0">
                <a:latin typeface="黑体" pitchFamily="2" charset="-122"/>
                <a:ea typeface="黑体" pitchFamily="2" charset="-122"/>
              </a:rPr>
              <a:t>间  （类同第</a:t>
            </a:r>
            <a:r>
              <a:rPr lang="en-US" altLang="zh-CN" b="0" dirty="0" smtClean="0">
                <a:latin typeface="黑体" pitchFamily="2" charset="-122"/>
                <a:ea typeface="黑体" pitchFamily="2" charset="-122"/>
              </a:rPr>
              <a:t>4</a:t>
            </a:r>
            <a:r>
              <a:rPr lang="zh-CN" altLang="en-US" b="0" dirty="0" smtClean="0">
                <a:latin typeface="黑体" pitchFamily="2" charset="-122"/>
                <a:ea typeface="黑体" pitchFamily="2" charset="-122"/>
              </a:rPr>
              <a:t>章，课后）</a:t>
            </a:r>
            <a:endParaRPr lang="zh-CN" altLang="en-US" dirty="0" smtClean="0"/>
          </a:p>
        </p:txBody>
      </p:sp>
      <p:sp>
        <p:nvSpPr>
          <p:cNvPr id="2" name="日期占位符 1"/>
          <p:cNvSpPr>
            <a:spLocks noGrp="1"/>
          </p:cNvSpPr>
          <p:nvPr>
            <p:ph type="dt" sz="half" idx="10"/>
          </p:nvPr>
        </p:nvSpPr>
        <p:spPr/>
        <p:txBody>
          <a:bodyPr/>
          <a:lstStyle/>
          <a:p>
            <a:pPr>
              <a:defRPr/>
            </a:pPr>
            <a:fld id="{966EB8C9-BC96-4893-A3CB-D5914632B588}" type="datetime8">
              <a:rPr lang="zh-CN" altLang="en-US" smtClean="0"/>
              <a:t>2022年4月27日8时50分</a:t>
            </a:fld>
            <a:endParaRPr lang="en-US" altLang="zh-CN" dirty="0"/>
          </a:p>
        </p:txBody>
      </p:sp>
      <p:sp>
        <p:nvSpPr>
          <p:cNvPr id="7" name="页脚占位符 6"/>
          <p:cNvSpPr>
            <a:spLocks noGrp="1"/>
          </p:cNvSpPr>
          <p:nvPr>
            <p:ph type="ftr" sz="quarter" idx="11"/>
          </p:nvPr>
        </p:nvSpPr>
        <p:spPr/>
        <p:txBody>
          <a:bodyPr/>
          <a:lstStyle/>
          <a:p>
            <a:pPr>
              <a:defRPr/>
            </a:pPr>
            <a:r>
              <a:rPr lang="zh-CN" altLang="en-US" smtClean="0"/>
              <a:t>郝振明</a:t>
            </a:r>
            <a:endParaRPr lang="en-US" altLang="zh-CN" dirty="0"/>
          </a:p>
        </p:txBody>
      </p:sp>
      <p:sp>
        <p:nvSpPr>
          <p:cNvPr id="5" name="Rectangle 2"/>
          <p:cNvSpPr>
            <a:spLocks noGrp="1" noChangeArrowheads="1"/>
          </p:cNvSpPr>
          <p:nvPr/>
        </p:nvSpPr>
        <p:spPr bwMode="auto">
          <a:xfrm>
            <a:off x="468313" y="656431"/>
            <a:ext cx="8207375" cy="554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lnSpc>
                <a:spcPct val="130000"/>
              </a:lnSpc>
              <a:spcBef>
                <a:spcPct val="0"/>
              </a:spcBef>
              <a:spcAft>
                <a:spcPct val="0"/>
              </a:spcAft>
              <a:defRPr sz="2400">
                <a:solidFill>
                  <a:schemeClr val="tx2"/>
                </a:solidFill>
                <a:latin typeface="+mj-lt"/>
                <a:ea typeface="+mj-ea"/>
                <a:cs typeface="+mj-cs"/>
              </a:defRPr>
            </a:lvl1pPr>
            <a:lvl2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2pPr>
            <a:lvl3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3pPr>
            <a:lvl4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4pPr>
            <a:lvl5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0" lang="zh-CN" altLang="en-US" sz="2400" b="0" i="0" u="none" strike="noStrike" kern="0" cap="none" spc="0" normalizeH="0" baseline="0" noProof="0" dirty="0">
                <a:ln>
                  <a:noFill/>
                </a:ln>
                <a:solidFill>
                  <a:schemeClr val="tx1"/>
                </a:solidFill>
                <a:effectLst/>
                <a:uLnTx/>
                <a:uFillTx/>
                <a:latin typeface="黑体" pitchFamily="2" charset="-122"/>
                <a:ea typeface="黑体" pitchFamily="2" charset="-122"/>
                <a:cs typeface="+mj-cs"/>
              </a:rPr>
              <a:t>　　</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与基本分页存储管理方式不同，在请求分页管理方式中，内存有效访问时间不仅要考虑访问页表和访问实际物理地址数据的时间，还必须要考虑到缺页中断的处理时间。 </a:t>
            </a:r>
          </a:p>
        </p:txBody>
      </p:sp>
    </p:spTree>
    <p:extLst>
      <p:ext uri="{BB962C8B-B14F-4D97-AF65-F5344CB8AC3E}">
        <p14:creationId xmlns:p14="http://schemas.microsoft.com/office/powerpoint/2010/main" val="1120645747"/>
      </p:ext>
    </p:extLst>
  </p:cSld>
  <p:clrMapOvr>
    <a:masterClrMapping/>
  </p:clrMapOvr>
  <p:transition>
    <p:pull dir="rd"/>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a:xfrm>
            <a:off x="301625" y="228600"/>
            <a:ext cx="8540750" cy="342900"/>
          </a:xfrm>
        </p:spPr>
        <p:txBody>
          <a:bodyPr/>
          <a:lstStyle/>
          <a:p>
            <a:pPr algn="l"/>
            <a:r>
              <a:rPr lang="zh-CN" altLang="en-US" sz="2800" b="0" dirty="0">
                <a:solidFill>
                  <a:srgbClr val="000000"/>
                </a:solidFill>
                <a:latin typeface="黑体" pitchFamily="2" charset="-122"/>
                <a:ea typeface="黑体" pitchFamily="2" charset="-122"/>
              </a:rPr>
              <a:t>　</a:t>
            </a:r>
            <a:r>
              <a:rPr lang="zh-CN" altLang="en-US" sz="2800" b="0" dirty="0" smtClean="0">
                <a:solidFill>
                  <a:srgbClr val="000000"/>
                </a:solidFill>
                <a:latin typeface="黑体" pitchFamily="2" charset="-122"/>
                <a:ea typeface="黑体" pitchFamily="2" charset="-122"/>
              </a:rPr>
              <a:t> </a:t>
            </a:r>
            <a:r>
              <a:rPr lang="en-US" altLang="zh-CN" sz="2800" dirty="0" smtClean="0">
                <a:latin typeface="黑体" pitchFamily="2" charset="-122"/>
                <a:ea typeface="黑体" pitchFamily="2" charset="-122"/>
              </a:rPr>
              <a:t>5.4 </a:t>
            </a:r>
            <a:r>
              <a:rPr lang="en-US" altLang="zh-CN" sz="2800" dirty="0">
                <a:latin typeface="黑体" pitchFamily="2" charset="-122"/>
                <a:ea typeface="黑体" pitchFamily="2" charset="-122"/>
              </a:rPr>
              <a:t> </a:t>
            </a:r>
            <a:r>
              <a:rPr lang="en-US" altLang="zh-CN" sz="2800" b="0" dirty="0">
                <a:latin typeface="Times New Roman"/>
                <a:ea typeface="黑体" pitchFamily="2" charset="-122"/>
              </a:rPr>
              <a:t>“</a:t>
            </a:r>
            <a:r>
              <a:rPr lang="zh-CN" altLang="en-US" sz="2800" b="0" dirty="0">
                <a:latin typeface="黑体" pitchFamily="2" charset="-122"/>
                <a:ea typeface="黑体" pitchFamily="2" charset="-122"/>
              </a:rPr>
              <a:t>抖动</a:t>
            </a:r>
            <a:r>
              <a:rPr lang="zh-CN" altLang="en-US" sz="2800" b="0" dirty="0">
                <a:latin typeface="Times New Roman"/>
                <a:ea typeface="黑体" pitchFamily="2" charset="-122"/>
              </a:rPr>
              <a:t>”</a:t>
            </a:r>
            <a:r>
              <a:rPr lang="zh-CN" altLang="en-US" sz="2800" b="0" dirty="0">
                <a:latin typeface="黑体" pitchFamily="2" charset="-122"/>
                <a:ea typeface="黑体" pitchFamily="2" charset="-122"/>
              </a:rPr>
              <a:t>与工作</a:t>
            </a:r>
            <a:r>
              <a:rPr lang="zh-CN" altLang="en-US" sz="2800" b="0" dirty="0" smtClean="0">
                <a:latin typeface="黑体" pitchFamily="2" charset="-122"/>
                <a:ea typeface="黑体" pitchFamily="2" charset="-122"/>
              </a:rPr>
              <a:t>集  （</a:t>
            </a:r>
            <a:r>
              <a:rPr lang="en-US" altLang="zh-CN" sz="2800" b="0" dirty="0" smtClean="0">
                <a:latin typeface="黑体" pitchFamily="2" charset="-122"/>
                <a:ea typeface="黑体" pitchFamily="2" charset="-122"/>
              </a:rPr>
              <a:t>+</a:t>
            </a:r>
            <a:r>
              <a:rPr lang="zh-CN" altLang="en-US" sz="2800" b="0" dirty="0" smtClean="0">
                <a:latin typeface="黑体" pitchFamily="2" charset="-122"/>
                <a:ea typeface="黑体" pitchFamily="2" charset="-122"/>
              </a:rPr>
              <a:t>快）</a:t>
            </a:r>
            <a:r>
              <a:rPr lang="zh-CN" altLang="en-US" sz="2800" dirty="0" smtClean="0">
                <a:latin typeface="黑体" pitchFamily="2" charset="-122"/>
                <a:ea typeface="黑体" pitchFamily="2" charset="-122"/>
              </a:rPr>
              <a:t> </a:t>
            </a:r>
            <a:endParaRPr lang="zh-CN" altLang="en-US" dirty="0" smtClean="0"/>
          </a:p>
        </p:txBody>
      </p:sp>
      <p:sp>
        <p:nvSpPr>
          <p:cNvPr id="2" name="日期占位符 1"/>
          <p:cNvSpPr>
            <a:spLocks noGrp="1"/>
          </p:cNvSpPr>
          <p:nvPr>
            <p:ph type="dt" sz="half" idx="10"/>
          </p:nvPr>
        </p:nvSpPr>
        <p:spPr/>
        <p:txBody>
          <a:bodyPr/>
          <a:lstStyle/>
          <a:p>
            <a:pPr>
              <a:defRPr/>
            </a:pPr>
            <a:fld id="{966EB8C9-BC96-4893-A3CB-D5914632B588}" type="datetime8">
              <a:rPr lang="zh-CN" altLang="en-US" smtClean="0"/>
              <a:t>2022年4月27日8时50分</a:t>
            </a:fld>
            <a:endParaRPr lang="en-US" altLang="zh-CN" dirty="0"/>
          </a:p>
        </p:txBody>
      </p:sp>
      <p:sp>
        <p:nvSpPr>
          <p:cNvPr id="7" name="页脚占位符 6"/>
          <p:cNvSpPr>
            <a:spLocks noGrp="1"/>
          </p:cNvSpPr>
          <p:nvPr>
            <p:ph type="ftr" sz="quarter" idx="11"/>
          </p:nvPr>
        </p:nvSpPr>
        <p:spPr/>
        <p:txBody>
          <a:bodyPr/>
          <a:lstStyle/>
          <a:p>
            <a:pPr>
              <a:defRPr/>
            </a:pPr>
            <a:r>
              <a:rPr lang="zh-CN" altLang="en-US" smtClean="0"/>
              <a:t>郝振明</a:t>
            </a:r>
            <a:endParaRPr lang="en-US" altLang="zh-CN" dirty="0"/>
          </a:p>
        </p:txBody>
      </p:sp>
      <p:sp>
        <p:nvSpPr>
          <p:cNvPr id="5" name="Rectangle 2"/>
          <p:cNvSpPr>
            <a:spLocks noGrp="1" noChangeArrowheads="1"/>
          </p:cNvSpPr>
          <p:nvPr/>
        </p:nvSpPr>
        <p:spPr bwMode="auto">
          <a:xfrm>
            <a:off x="468313" y="656431"/>
            <a:ext cx="8207375" cy="554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lnSpc>
                <a:spcPct val="130000"/>
              </a:lnSpc>
              <a:spcBef>
                <a:spcPct val="0"/>
              </a:spcBef>
              <a:spcAft>
                <a:spcPct val="0"/>
              </a:spcAft>
              <a:defRPr sz="2400">
                <a:solidFill>
                  <a:schemeClr val="tx2"/>
                </a:solidFill>
                <a:latin typeface="+mj-lt"/>
                <a:ea typeface="+mj-ea"/>
                <a:cs typeface="+mj-cs"/>
              </a:defRPr>
            </a:lvl1pPr>
            <a:lvl2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2pPr>
            <a:lvl3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3pPr>
            <a:lvl4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4pPr>
            <a:lvl5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9pPr>
          </a:lstStyle>
          <a:p>
            <a:pPr marL="0" marR="0" lvl="0" indent="0" algn="l" defTabSz="914400" rtl="0" eaLnBrk="1" fontAlgn="base" latinLnBrk="0" hangingPunct="1">
              <a:lnSpc>
                <a:spcPct val="140000"/>
              </a:lnSpc>
              <a:spcBef>
                <a:spcPct val="0"/>
              </a:spcBef>
              <a:spcAft>
                <a:spcPct val="0"/>
              </a:spcAft>
              <a:buClrTx/>
              <a:buSzTx/>
              <a:buFontTx/>
              <a:buNone/>
              <a:tabLst/>
              <a:defRPr/>
            </a:pPr>
            <a:r>
              <a:rPr kumimoji="0" lang="en-US" altLang="zh-CN" sz="3200" b="0" i="0" u="none" strike="noStrike" kern="0" cap="none" spc="0" normalizeH="0" baseline="0" noProof="0" dirty="0">
                <a:ln>
                  <a:noFill/>
                </a:ln>
                <a:solidFill>
                  <a:srgbClr val="000000"/>
                </a:solidFill>
                <a:effectLst/>
                <a:uLnTx/>
                <a:uFillTx/>
                <a:latin typeface="黑体" pitchFamily="2" charset="-122"/>
                <a:ea typeface="黑体" pitchFamily="2" charset="-122"/>
                <a:cs typeface="+mj-cs"/>
              </a:rPr>
              <a:t> </a:t>
            </a:r>
            <a:r>
              <a:rPr kumimoji="0" lang="zh-CN" altLang="en-US" sz="3200" b="0" i="0" u="none" strike="noStrike" kern="0" cap="none" spc="0" normalizeH="0" baseline="0" noProof="0" dirty="0">
                <a:ln>
                  <a:noFill/>
                </a:ln>
                <a:solidFill>
                  <a:srgbClr val="000000"/>
                </a:solidFill>
                <a:effectLst/>
                <a:uLnTx/>
                <a:uFillTx/>
                <a:latin typeface="黑体" pitchFamily="2" charset="-122"/>
                <a:ea typeface="黑体" pitchFamily="2" charset="-122"/>
                <a:cs typeface="+mj-cs"/>
              </a:rPr>
              <a:t>　</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由</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于请求分页式虚拟存储器系统的性能优越，在正常运行情况下，它能有效地减少内存碎片，提高处理机的利用率和吞吐量，故是目前最常用的一种系统</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a:t>
            </a:r>
            <a:endPar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endParaRPr>
          </a:p>
          <a:p>
            <a:pPr marL="0" marR="0" lvl="0" indent="0" algn="l" defTabSz="914400" rtl="0" eaLnBrk="1" fontAlgn="base" latinLnBrk="0" hangingPunct="1">
              <a:lnSpc>
                <a:spcPct val="140000"/>
              </a:lnSpc>
              <a:spcBef>
                <a:spcPct val="0"/>
              </a:spcBef>
              <a:spcAft>
                <a:spcPct val="0"/>
              </a:spcAft>
              <a:buClrTx/>
              <a:buSzTx/>
              <a:buFontTx/>
              <a:buNone/>
              <a:tabLst/>
              <a:defRPr/>
            </a:pPr>
            <a:r>
              <a:rPr lang="en-US" altLang="zh-CN" b="0" kern="0" dirty="0">
                <a:solidFill>
                  <a:schemeClr val="tx1"/>
                </a:solidFill>
                <a:latin typeface="Times New Roman"/>
                <a:ea typeface="宋体"/>
              </a:rPr>
              <a:t> </a:t>
            </a:r>
            <a:r>
              <a:rPr lang="en-US" altLang="zh-CN" b="0" kern="0" dirty="0" smtClean="0">
                <a:solidFill>
                  <a:schemeClr val="tx1"/>
                </a:solidFill>
                <a:latin typeface="Times New Roman"/>
                <a:ea typeface="宋体"/>
              </a:rPr>
              <a:t>       </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但</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如果在系统中运行的</a:t>
            </a:r>
            <a:r>
              <a:rPr kumimoji="0" lang="zh-CN" altLang="en-US" sz="2400" b="0" i="0" u="sng" strike="noStrike" kern="0" cap="none" spc="0" normalizeH="0" baseline="0" noProof="0" dirty="0">
                <a:ln>
                  <a:noFill/>
                </a:ln>
                <a:solidFill>
                  <a:schemeClr val="tx1"/>
                </a:solidFill>
                <a:effectLst/>
                <a:uLnTx/>
                <a:uFillTx/>
                <a:latin typeface="Times New Roman"/>
                <a:ea typeface="宋体"/>
                <a:cs typeface="+mj-cs"/>
              </a:rPr>
              <a:t>进程太多</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，进程在运行中会</a:t>
            </a:r>
            <a:r>
              <a:rPr kumimoji="0" lang="zh-CN" altLang="en-US" sz="2400" b="0" i="0" u="sng" strike="noStrike" kern="0" cap="none" spc="0" normalizeH="0" baseline="0" noProof="0" dirty="0">
                <a:ln>
                  <a:noFill/>
                </a:ln>
                <a:solidFill>
                  <a:schemeClr val="tx1"/>
                </a:solidFill>
                <a:effectLst/>
                <a:uLnTx/>
                <a:uFillTx/>
                <a:latin typeface="Times New Roman"/>
                <a:ea typeface="宋体"/>
                <a:cs typeface="+mj-cs"/>
              </a:rPr>
              <a:t>频繁地发生缺页</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情况，这又会对系统的性能产生很大的影响，故还须</a:t>
            </a:r>
            <a:r>
              <a:rPr kumimoji="0" lang="zh-CN" altLang="en-US" sz="2400" b="0" i="0" u="none" strike="noStrike" kern="0" cap="none" spc="0" normalizeH="0" baseline="0" noProof="0" dirty="0">
                <a:ln>
                  <a:noFill/>
                </a:ln>
                <a:effectLst/>
                <a:uLnTx/>
                <a:uFillTx/>
                <a:latin typeface="Times New Roman"/>
                <a:ea typeface="宋体"/>
                <a:cs typeface="+mj-cs"/>
              </a:rPr>
              <a:t>对请求分页系统的性能做简单的分析</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a:t>
            </a:r>
          </a:p>
        </p:txBody>
      </p:sp>
    </p:spTree>
    <p:extLst>
      <p:ext uri="{BB962C8B-B14F-4D97-AF65-F5344CB8AC3E}">
        <p14:creationId xmlns:p14="http://schemas.microsoft.com/office/powerpoint/2010/main" val="1120645747"/>
      </p:ext>
    </p:extLst>
  </p:cSld>
  <p:clrMapOvr>
    <a:masterClrMapping/>
  </p:clrMapOvr>
  <p:transition>
    <p:pull dir="rd"/>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a:xfrm>
            <a:off x="301625" y="228600"/>
            <a:ext cx="8540750" cy="342900"/>
          </a:xfrm>
        </p:spPr>
        <p:txBody>
          <a:bodyPr/>
          <a:lstStyle/>
          <a:p>
            <a:pPr algn="l"/>
            <a:r>
              <a:rPr lang="en-US" altLang="zh-CN" sz="2800" b="0" dirty="0" smtClean="0">
                <a:latin typeface="黑体" pitchFamily="2" charset="-122"/>
                <a:ea typeface="黑体" pitchFamily="2" charset="-122"/>
              </a:rPr>
              <a:t>   5.4.1  </a:t>
            </a:r>
            <a:r>
              <a:rPr lang="zh-CN" altLang="en-US" sz="2800" b="0" dirty="0">
                <a:latin typeface="黑体" pitchFamily="2" charset="-122"/>
                <a:ea typeface="黑体" pitchFamily="2" charset="-122"/>
              </a:rPr>
              <a:t>多道程序度与</a:t>
            </a:r>
            <a:r>
              <a:rPr lang="zh-CN" altLang="en-US" sz="2800" b="0" dirty="0">
                <a:latin typeface="Times New Roman"/>
                <a:ea typeface="黑体" pitchFamily="2" charset="-122"/>
              </a:rPr>
              <a:t>“</a:t>
            </a:r>
            <a:r>
              <a:rPr lang="zh-CN" altLang="en-US" sz="2800" b="0" dirty="0">
                <a:latin typeface="黑体" pitchFamily="2" charset="-122"/>
                <a:ea typeface="黑体" pitchFamily="2" charset="-122"/>
              </a:rPr>
              <a:t>抖动</a:t>
            </a:r>
            <a:r>
              <a:rPr lang="zh-CN" altLang="en-US" sz="2800" b="0" dirty="0">
                <a:latin typeface="Times New Roman"/>
                <a:ea typeface="黑体" pitchFamily="2" charset="-122"/>
              </a:rPr>
              <a:t>”</a:t>
            </a:r>
            <a:endParaRPr lang="zh-CN" altLang="en-US" dirty="0" smtClean="0"/>
          </a:p>
        </p:txBody>
      </p:sp>
      <p:sp>
        <p:nvSpPr>
          <p:cNvPr id="2" name="日期占位符 1"/>
          <p:cNvSpPr>
            <a:spLocks noGrp="1"/>
          </p:cNvSpPr>
          <p:nvPr>
            <p:ph type="dt" sz="half" idx="10"/>
          </p:nvPr>
        </p:nvSpPr>
        <p:spPr/>
        <p:txBody>
          <a:bodyPr/>
          <a:lstStyle/>
          <a:p>
            <a:pPr>
              <a:defRPr/>
            </a:pPr>
            <a:fld id="{966EB8C9-BC96-4893-A3CB-D5914632B588}" type="datetime8">
              <a:rPr lang="zh-CN" altLang="en-US" smtClean="0"/>
              <a:t>2022年4月27日8时50分</a:t>
            </a:fld>
            <a:endParaRPr lang="en-US" altLang="zh-CN" dirty="0"/>
          </a:p>
        </p:txBody>
      </p:sp>
      <p:sp>
        <p:nvSpPr>
          <p:cNvPr id="7" name="页脚占位符 6"/>
          <p:cNvSpPr>
            <a:spLocks noGrp="1"/>
          </p:cNvSpPr>
          <p:nvPr>
            <p:ph type="ftr" sz="quarter" idx="11"/>
          </p:nvPr>
        </p:nvSpPr>
        <p:spPr/>
        <p:txBody>
          <a:bodyPr/>
          <a:lstStyle/>
          <a:p>
            <a:pPr>
              <a:defRPr/>
            </a:pPr>
            <a:r>
              <a:rPr lang="zh-CN" altLang="en-US" smtClean="0"/>
              <a:t>郝振明</a:t>
            </a:r>
            <a:endParaRPr lang="en-US" altLang="zh-CN" dirty="0"/>
          </a:p>
        </p:txBody>
      </p:sp>
      <p:sp>
        <p:nvSpPr>
          <p:cNvPr id="5" name="Rectangle 2"/>
          <p:cNvSpPr>
            <a:spLocks noGrp="1" noChangeArrowheads="1"/>
          </p:cNvSpPr>
          <p:nvPr/>
        </p:nvSpPr>
        <p:spPr bwMode="auto">
          <a:xfrm>
            <a:off x="468313" y="656431"/>
            <a:ext cx="8207375" cy="554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lnSpc>
                <a:spcPct val="130000"/>
              </a:lnSpc>
              <a:spcBef>
                <a:spcPct val="0"/>
              </a:spcBef>
              <a:spcAft>
                <a:spcPct val="0"/>
              </a:spcAft>
              <a:defRPr sz="2400">
                <a:solidFill>
                  <a:schemeClr val="tx2"/>
                </a:solidFill>
                <a:latin typeface="+mj-lt"/>
                <a:ea typeface="+mj-ea"/>
                <a:cs typeface="+mj-cs"/>
              </a:defRPr>
            </a:lvl1pPr>
            <a:lvl2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2pPr>
            <a:lvl3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3pPr>
            <a:lvl4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4pPr>
            <a:lvl5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9pPr>
          </a:lstStyle>
          <a:p>
            <a:pPr marL="0" marR="0" lvl="0" indent="0" algn="l" defTabSz="914400" rtl="0" eaLnBrk="1" fontAlgn="base" latinLnBrk="0" hangingPunct="1">
              <a:lnSpc>
                <a:spcPct val="118000"/>
              </a:lnSpc>
              <a:spcBef>
                <a:spcPct val="0"/>
              </a:spcBef>
              <a:spcAft>
                <a:spcPct val="0"/>
              </a:spcAft>
              <a:buClrTx/>
              <a:buSzTx/>
              <a:buFontTx/>
              <a:buNone/>
              <a:tabLst/>
              <a:defRPr/>
            </a:pPr>
            <a:r>
              <a:rPr kumimoji="0" lang="zh-CN" altLang="en-US" sz="2400" b="0" i="0" u="none" strike="noStrike" kern="0" cap="none" spc="0" normalizeH="0" baseline="0" noProof="0" dirty="0">
                <a:ln>
                  <a:noFill/>
                </a:ln>
                <a:solidFill>
                  <a:schemeClr val="tx1"/>
                </a:solidFill>
                <a:effectLst/>
                <a:uLnTx/>
                <a:uFillTx/>
                <a:latin typeface="黑体" pitchFamily="2" charset="-122"/>
                <a:ea typeface="黑体" pitchFamily="2" charset="-122"/>
                <a:cs typeface="+mj-cs"/>
              </a:rPr>
              <a:t>　　</a:t>
            </a:r>
            <a:r>
              <a:rPr kumimoji="0" lang="en-US" altLang="zh-CN" sz="2400" b="0" i="0" u="none" strike="noStrike" kern="0" cap="none" spc="0" normalizeH="0" baseline="0" noProof="0" dirty="0">
                <a:ln>
                  <a:noFill/>
                </a:ln>
                <a:solidFill>
                  <a:schemeClr val="tx1"/>
                </a:solidFill>
                <a:effectLst/>
                <a:uLnTx/>
                <a:uFillTx/>
                <a:latin typeface="黑体" pitchFamily="2" charset="-122"/>
                <a:ea typeface="黑体" pitchFamily="2" charset="-122"/>
                <a:cs typeface="+mj-cs"/>
              </a:rPr>
              <a:t>1. </a:t>
            </a:r>
            <a:r>
              <a:rPr kumimoji="0" lang="zh-CN" altLang="en-US" sz="2400" b="0" i="0" u="none" strike="noStrike" kern="0" cap="none" spc="0" normalizeH="0" baseline="0" noProof="0" dirty="0">
                <a:ln>
                  <a:noFill/>
                </a:ln>
                <a:solidFill>
                  <a:schemeClr val="tx1"/>
                </a:solidFill>
                <a:effectLst/>
                <a:uLnTx/>
                <a:uFillTx/>
                <a:latin typeface="黑体" pitchFamily="2" charset="-122"/>
                <a:ea typeface="黑体" pitchFamily="2" charset="-122"/>
                <a:cs typeface="+mj-cs"/>
              </a:rPr>
              <a:t>多道程序度与处理机的利用率  </a:t>
            </a:r>
            <a:br>
              <a:rPr kumimoji="0" lang="zh-CN" altLang="en-US" sz="2400" b="0" i="0" u="none" strike="noStrike" kern="0" cap="none" spc="0" normalizeH="0" baseline="0" noProof="0" dirty="0">
                <a:ln>
                  <a:noFill/>
                </a:ln>
                <a:solidFill>
                  <a:schemeClr val="tx1"/>
                </a:solidFill>
                <a:effectLst/>
                <a:uLnTx/>
                <a:uFillTx/>
                <a:latin typeface="黑体" pitchFamily="2" charset="-122"/>
                <a:ea typeface="黑体" pitchFamily="2" charset="-122"/>
                <a:cs typeface="+mj-cs"/>
              </a:rPr>
            </a:b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　　</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人</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们希望在</a:t>
            </a:r>
            <a:r>
              <a:rPr kumimoji="0" lang="zh-CN" altLang="en-US" sz="2400" b="0" i="0" u="sng" strike="noStrike" kern="0" cap="none" spc="0" normalizeH="0" baseline="0" noProof="0" dirty="0">
                <a:ln>
                  <a:noFill/>
                </a:ln>
                <a:solidFill>
                  <a:schemeClr val="tx1"/>
                </a:solidFill>
                <a:effectLst/>
                <a:uLnTx/>
                <a:uFillTx/>
                <a:latin typeface="Times New Roman"/>
                <a:ea typeface="宋体"/>
                <a:cs typeface="+mj-cs"/>
              </a:rPr>
              <a:t>系统中能运行更多的进程</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，以</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提高处理机的利用率。但处理机的实际利用率却如图</a:t>
            </a:r>
            <a:r>
              <a:rPr kumimoji="0" lang="en-US" altLang="zh-CN" sz="2400" b="0" i="0" u="none" strike="noStrike" kern="0" cap="none" spc="0" normalizeH="0" baseline="0" noProof="0" dirty="0">
                <a:ln>
                  <a:noFill/>
                </a:ln>
                <a:solidFill>
                  <a:schemeClr val="tx1"/>
                </a:solidFill>
                <a:effectLst/>
                <a:uLnTx/>
                <a:uFillTx/>
                <a:latin typeface="Times New Roman"/>
                <a:ea typeface="宋体"/>
                <a:cs typeface="+mj-cs"/>
              </a:rPr>
              <a:t>5-9</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中的实线所示。 </a:t>
            </a:r>
            <a:endPar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endParaRPr>
          </a:p>
          <a:p>
            <a:pPr marL="0" marR="0" lvl="0" indent="0" algn="l" defTabSz="914400" rtl="0" eaLnBrk="1" fontAlgn="base" latinLnBrk="0" hangingPunct="1">
              <a:lnSpc>
                <a:spcPct val="118000"/>
              </a:lnSpc>
              <a:spcBef>
                <a:spcPct val="0"/>
              </a:spcBef>
              <a:spcAft>
                <a:spcPct val="0"/>
              </a:spcAft>
              <a:buClrTx/>
              <a:buSzTx/>
              <a:buFontTx/>
              <a:buNone/>
              <a:tabLst/>
              <a:defRPr/>
            </a:pPr>
            <a:r>
              <a:rPr lang="zh-CN" altLang="en-US" b="0" kern="0" dirty="0" smtClean="0">
                <a:solidFill>
                  <a:schemeClr val="tx1"/>
                </a:solidFill>
                <a:latin typeface="Times New Roman"/>
                <a:ea typeface="宋体"/>
              </a:rPr>
              <a:t>        横轴：多产程序的道数，纵轴：处理机利用率。</a:t>
            </a:r>
            <a:endParaRPr lang="en-US" altLang="zh-CN" b="0" kern="0" dirty="0" smtClean="0">
              <a:solidFill>
                <a:schemeClr val="tx1"/>
              </a:solidFill>
              <a:latin typeface="Times New Roman"/>
              <a:ea typeface="宋体"/>
            </a:endParaRPr>
          </a:p>
          <a:p>
            <a:pPr marL="0" marR="0" lvl="0" indent="0" algn="l" defTabSz="914400" rtl="0" eaLnBrk="1" fontAlgn="base" latinLnBrk="0" hangingPunct="1">
              <a:lnSpc>
                <a:spcPct val="118000"/>
              </a:lnSpc>
              <a:spcBef>
                <a:spcPct val="0"/>
              </a:spcBef>
              <a:spcAft>
                <a:spcPct val="0"/>
              </a:spcAft>
              <a:buClrTx/>
              <a:buSzTx/>
              <a:buFontTx/>
              <a:buNone/>
              <a:tabLst/>
              <a:defRPr/>
            </a:pPr>
            <a:r>
              <a:rPr kumimoji="0" lang="en-US" altLang="zh-CN" sz="2400" b="0" i="0" u="none" strike="noStrike" kern="0" cap="none" spc="0" normalizeH="0" baseline="0" noProof="0" dirty="0">
                <a:ln>
                  <a:noFill/>
                </a:ln>
                <a:solidFill>
                  <a:schemeClr val="tx1"/>
                </a:solidFill>
                <a:effectLst/>
                <a:uLnTx/>
                <a:uFillTx/>
                <a:latin typeface="Times New Roman"/>
                <a:ea typeface="宋体"/>
                <a:cs typeface="+mj-cs"/>
              </a:rPr>
              <a:t> </a:t>
            </a:r>
            <a:r>
              <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rPr>
              <a:t>       </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问题：道数增加</a:t>
            </a:r>
            <a:r>
              <a:rPr lang="zh-CN" altLang="en-US" b="0" kern="0" dirty="0" smtClean="0">
                <a:solidFill>
                  <a:schemeClr val="tx1"/>
                </a:solidFill>
                <a:latin typeface="Times New Roman"/>
                <a:ea typeface="宋体"/>
              </a:rPr>
              <a:t>到一定</a:t>
            </a:r>
            <a:r>
              <a:rPr lang="zh-CN" altLang="en-US" b="0" kern="0" dirty="0">
                <a:solidFill>
                  <a:schemeClr val="tx1"/>
                </a:solidFill>
                <a:latin typeface="Times New Roman"/>
                <a:ea typeface="宋体"/>
              </a:rPr>
              <a:t>程序</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a:t>
            </a:r>
            <a:r>
              <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rPr>
              <a:t>CPU</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效率下降。原因：</a:t>
            </a:r>
            <a:r>
              <a:rPr kumimoji="0" lang="zh-CN" altLang="en-US" sz="2400" b="0" i="0" u="none" strike="noStrike" kern="0" cap="none" spc="0" normalizeH="0" baseline="0" noProof="0" dirty="0" smtClean="0">
                <a:ln>
                  <a:noFill/>
                </a:ln>
                <a:effectLst/>
                <a:uLnTx/>
                <a:uFillTx/>
                <a:latin typeface="Times New Roman"/>
                <a:ea typeface="宋体"/>
                <a:cs typeface="+mj-cs"/>
              </a:rPr>
              <a:t>抖动</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a:t>
            </a:r>
            <a:endParaRPr kumimoji="0" lang="zh-CN" altLang="en-US" sz="2400" b="0" i="0" u="none" strike="noStrike" kern="0" cap="none" spc="0" normalizeH="0" baseline="0" noProof="0" dirty="0">
              <a:ln>
                <a:noFill/>
              </a:ln>
              <a:solidFill>
                <a:schemeClr val="tx1"/>
              </a:solidFill>
              <a:effectLst/>
              <a:uLnTx/>
              <a:uFillTx/>
              <a:latin typeface="Times New Roman"/>
              <a:ea typeface="宋体"/>
              <a:cs typeface="+mj-cs"/>
            </a:endParaRPr>
          </a:p>
        </p:txBody>
      </p:sp>
      <p:pic>
        <p:nvPicPr>
          <p:cNvPr id="6" name="Picture 4" descr="5-9"/>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95436" y="2893632"/>
            <a:ext cx="5953125" cy="3168352"/>
          </a:xfrm>
          <a:prstGeom prst="rect">
            <a:avLst/>
          </a:prstGeom>
          <a:blipFill>
            <a:blip r:embed="rId3"/>
            <a:tile tx="0" ty="0" sx="100000" sy="100000" flip="none" algn="tl"/>
          </a:blipFill>
          <a:extLst/>
        </p:spPr>
      </p:pic>
      <p:sp>
        <p:nvSpPr>
          <p:cNvPr id="8" name="Rectangle 3"/>
          <p:cNvSpPr>
            <a:spLocks noGrp="1" noChangeArrowheads="1"/>
          </p:cNvSpPr>
          <p:nvPr/>
        </p:nvSpPr>
        <p:spPr bwMode="auto">
          <a:xfrm>
            <a:off x="1547664" y="6061984"/>
            <a:ext cx="6552728"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ctr" rtl="0" fontAlgn="base">
              <a:spcBef>
                <a:spcPct val="0"/>
              </a:spcBef>
              <a:spcAft>
                <a:spcPct val="0"/>
              </a:spcAft>
              <a:defRPr sz="2200">
                <a:solidFill>
                  <a:schemeClr val="tx1"/>
                </a:solidFill>
                <a:latin typeface="+mn-lt"/>
                <a:ea typeface="+mn-ea"/>
                <a:cs typeface="+mn-cs"/>
              </a:defRPr>
            </a:lvl1pPr>
            <a:lvl2pPr marL="742950" indent="-285750" algn="ctr" rtl="0" fontAlgn="base">
              <a:spcBef>
                <a:spcPct val="0"/>
              </a:spcBef>
              <a:spcAft>
                <a:spcPct val="0"/>
              </a:spcAft>
              <a:defRPr sz="2200">
                <a:solidFill>
                  <a:schemeClr val="tx1"/>
                </a:solidFill>
                <a:latin typeface="+mn-lt"/>
                <a:ea typeface="+mn-ea"/>
              </a:defRPr>
            </a:lvl2pPr>
            <a:lvl3pPr marL="1143000" indent="-228600" algn="ctr" rtl="0" fontAlgn="base">
              <a:spcBef>
                <a:spcPct val="0"/>
              </a:spcBef>
              <a:spcAft>
                <a:spcPct val="0"/>
              </a:spcAft>
              <a:defRPr sz="2200">
                <a:solidFill>
                  <a:schemeClr val="tx1"/>
                </a:solidFill>
                <a:latin typeface="+mn-lt"/>
                <a:ea typeface="+mn-ea"/>
              </a:defRPr>
            </a:lvl3pPr>
            <a:lvl4pPr marL="1600200" indent="-228600" algn="ctr" rtl="0" fontAlgn="base">
              <a:spcBef>
                <a:spcPct val="0"/>
              </a:spcBef>
              <a:spcAft>
                <a:spcPct val="0"/>
              </a:spcAft>
              <a:defRPr sz="2200">
                <a:solidFill>
                  <a:schemeClr val="tx1"/>
                </a:solidFill>
                <a:latin typeface="+mn-lt"/>
                <a:ea typeface="+mn-ea"/>
              </a:defRPr>
            </a:lvl4pPr>
            <a:lvl5pPr marL="2057400" indent="-228600" algn="ctr" rtl="0" fontAlgn="base">
              <a:spcBef>
                <a:spcPct val="0"/>
              </a:spcBef>
              <a:spcAft>
                <a:spcPct val="0"/>
              </a:spcAft>
              <a:defRPr sz="2200">
                <a:solidFill>
                  <a:schemeClr val="tx1"/>
                </a:solidFill>
                <a:latin typeface="+mn-lt"/>
                <a:ea typeface="+mn-ea"/>
              </a:defRPr>
            </a:lvl5pPr>
            <a:lvl6pPr marL="2514600" indent="-228600" algn="ctr" rtl="0" fontAlgn="base">
              <a:spcBef>
                <a:spcPct val="0"/>
              </a:spcBef>
              <a:spcAft>
                <a:spcPct val="0"/>
              </a:spcAft>
              <a:defRPr sz="2200">
                <a:solidFill>
                  <a:schemeClr val="tx1"/>
                </a:solidFill>
                <a:latin typeface="+mn-lt"/>
                <a:ea typeface="+mn-ea"/>
              </a:defRPr>
            </a:lvl6pPr>
            <a:lvl7pPr marL="2971800" indent="-228600" algn="ctr" rtl="0" fontAlgn="base">
              <a:spcBef>
                <a:spcPct val="0"/>
              </a:spcBef>
              <a:spcAft>
                <a:spcPct val="0"/>
              </a:spcAft>
              <a:defRPr sz="2200">
                <a:solidFill>
                  <a:schemeClr val="tx1"/>
                </a:solidFill>
                <a:latin typeface="+mn-lt"/>
                <a:ea typeface="+mn-ea"/>
              </a:defRPr>
            </a:lvl7pPr>
            <a:lvl8pPr marL="3429000" indent="-228600" algn="ctr" rtl="0" fontAlgn="base">
              <a:spcBef>
                <a:spcPct val="0"/>
              </a:spcBef>
              <a:spcAft>
                <a:spcPct val="0"/>
              </a:spcAft>
              <a:defRPr sz="2200">
                <a:solidFill>
                  <a:schemeClr val="tx1"/>
                </a:solidFill>
                <a:latin typeface="+mn-lt"/>
                <a:ea typeface="+mn-ea"/>
              </a:defRPr>
            </a:lvl8pPr>
            <a:lvl9pPr marL="3886200" indent="-228600" algn="ctr" rtl="0" fontAlgn="base">
              <a:spcBef>
                <a:spcPct val="0"/>
              </a:spcBef>
              <a:spcAft>
                <a:spcPct val="0"/>
              </a:spcAft>
              <a:defRPr sz="2200">
                <a:solidFill>
                  <a:schemeClr val="tx1"/>
                </a:solidFill>
                <a:latin typeface="+mn-lt"/>
                <a:ea typeface="+mn-ea"/>
              </a:defRPr>
            </a:lvl9pPr>
          </a:lstStyle>
          <a:p>
            <a:r>
              <a:rPr lang="zh-CN" altLang="en-US" dirty="0"/>
              <a:t>图</a:t>
            </a:r>
            <a:r>
              <a:rPr lang="en-US" altLang="zh-CN" dirty="0"/>
              <a:t>5-9  </a:t>
            </a:r>
            <a:r>
              <a:rPr lang="zh-CN" altLang="en-US" dirty="0"/>
              <a:t>处理机的利用率</a:t>
            </a:r>
          </a:p>
        </p:txBody>
      </p:sp>
    </p:spTree>
    <p:extLst>
      <p:ext uri="{BB962C8B-B14F-4D97-AF65-F5344CB8AC3E}">
        <p14:creationId xmlns:p14="http://schemas.microsoft.com/office/powerpoint/2010/main" val="920083795"/>
      </p:ext>
    </p:extLst>
  </p:cSld>
  <p:clrMapOvr>
    <a:masterClrMapping/>
  </p:clrMapOvr>
  <p:transition>
    <p:pull dir="rd"/>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a:xfrm>
            <a:off x="301625" y="228600"/>
            <a:ext cx="8540750" cy="342900"/>
          </a:xfrm>
        </p:spPr>
        <p:txBody>
          <a:bodyPr/>
          <a:lstStyle/>
          <a:p>
            <a:pPr algn="l"/>
            <a:r>
              <a:rPr lang="en-US" altLang="zh-CN" sz="2800" b="0" dirty="0" smtClean="0">
                <a:latin typeface="黑体" pitchFamily="2" charset="-122"/>
                <a:ea typeface="黑体" pitchFamily="2" charset="-122"/>
              </a:rPr>
              <a:t>   2</a:t>
            </a:r>
            <a:r>
              <a:rPr lang="en-US" altLang="zh-CN" sz="2800" b="0" dirty="0">
                <a:latin typeface="黑体" pitchFamily="2" charset="-122"/>
                <a:ea typeface="黑体" pitchFamily="2" charset="-122"/>
              </a:rPr>
              <a:t>. </a:t>
            </a:r>
            <a:r>
              <a:rPr lang="zh-CN" altLang="en-US" sz="2800" b="0" dirty="0">
                <a:latin typeface="黑体" pitchFamily="2" charset="-122"/>
                <a:ea typeface="黑体" pitchFamily="2" charset="-122"/>
              </a:rPr>
              <a:t>产生</a:t>
            </a:r>
            <a:r>
              <a:rPr lang="zh-CN" altLang="en-US" sz="2800" b="0" dirty="0">
                <a:latin typeface="Times New Roman"/>
                <a:ea typeface="黑体" pitchFamily="2" charset="-122"/>
              </a:rPr>
              <a:t>“</a:t>
            </a:r>
            <a:r>
              <a:rPr lang="zh-CN" altLang="en-US" sz="2800" b="0" dirty="0">
                <a:latin typeface="黑体" pitchFamily="2" charset="-122"/>
                <a:ea typeface="黑体" pitchFamily="2" charset="-122"/>
              </a:rPr>
              <a:t>抖动</a:t>
            </a:r>
            <a:r>
              <a:rPr lang="zh-CN" altLang="en-US" sz="2800" b="0" dirty="0">
                <a:latin typeface="Times New Roman"/>
                <a:ea typeface="黑体" pitchFamily="2" charset="-122"/>
              </a:rPr>
              <a:t>”</a:t>
            </a:r>
            <a:r>
              <a:rPr lang="zh-CN" altLang="en-US" sz="2800" b="0" dirty="0">
                <a:latin typeface="黑体" pitchFamily="2" charset="-122"/>
                <a:ea typeface="黑体" pitchFamily="2" charset="-122"/>
              </a:rPr>
              <a:t>的原因</a:t>
            </a:r>
            <a:endParaRPr lang="zh-CN" altLang="en-US" dirty="0" smtClean="0"/>
          </a:p>
        </p:txBody>
      </p:sp>
      <p:sp>
        <p:nvSpPr>
          <p:cNvPr id="2" name="日期占位符 1"/>
          <p:cNvSpPr>
            <a:spLocks noGrp="1"/>
          </p:cNvSpPr>
          <p:nvPr>
            <p:ph type="dt" sz="half" idx="10"/>
          </p:nvPr>
        </p:nvSpPr>
        <p:spPr/>
        <p:txBody>
          <a:bodyPr/>
          <a:lstStyle/>
          <a:p>
            <a:pPr>
              <a:defRPr/>
            </a:pPr>
            <a:fld id="{966EB8C9-BC96-4893-A3CB-D5914632B588}" type="datetime8">
              <a:rPr lang="zh-CN" altLang="en-US" smtClean="0"/>
              <a:t>2022年4月27日8时50分</a:t>
            </a:fld>
            <a:endParaRPr lang="en-US" altLang="zh-CN" dirty="0"/>
          </a:p>
        </p:txBody>
      </p:sp>
      <p:sp>
        <p:nvSpPr>
          <p:cNvPr id="7" name="页脚占位符 6"/>
          <p:cNvSpPr>
            <a:spLocks noGrp="1"/>
          </p:cNvSpPr>
          <p:nvPr>
            <p:ph type="ftr" sz="quarter" idx="11"/>
          </p:nvPr>
        </p:nvSpPr>
        <p:spPr/>
        <p:txBody>
          <a:bodyPr/>
          <a:lstStyle/>
          <a:p>
            <a:pPr>
              <a:defRPr/>
            </a:pPr>
            <a:r>
              <a:rPr lang="zh-CN" altLang="en-US" smtClean="0"/>
              <a:t>郝振明</a:t>
            </a:r>
            <a:endParaRPr lang="en-US" altLang="zh-CN" dirty="0"/>
          </a:p>
        </p:txBody>
      </p:sp>
      <p:sp>
        <p:nvSpPr>
          <p:cNvPr id="8" name="Rectangle 2"/>
          <p:cNvSpPr>
            <a:spLocks noGrp="1" noChangeArrowheads="1"/>
          </p:cNvSpPr>
          <p:nvPr/>
        </p:nvSpPr>
        <p:spPr bwMode="auto">
          <a:xfrm>
            <a:off x="468313" y="656431"/>
            <a:ext cx="8207375" cy="554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lnSpc>
                <a:spcPct val="130000"/>
              </a:lnSpc>
              <a:spcBef>
                <a:spcPct val="0"/>
              </a:spcBef>
              <a:spcAft>
                <a:spcPct val="0"/>
              </a:spcAft>
              <a:defRPr sz="2400">
                <a:solidFill>
                  <a:schemeClr val="tx2"/>
                </a:solidFill>
                <a:latin typeface="+mj-lt"/>
                <a:ea typeface="+mj-ea"/>
                <a:cs typeface="+mj-cs"/>
              </a:defRPr>
            </a:lvl1pPr>
            <a:lvl2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2pPr>
            <a:lvl3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3pPr>
            <a:lvl4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4pPr>
            <a:lvl5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9pPr>
          </a:lstStyle>
          <a:p>
            <a:pPr marL="0" marR="0" lvl="0" indent="0" algn="l" defTabSz="914400" rtl="0" eaLnBrk="1" fontAlgn="base" latinLnBrk="0" hangingPunct="1">
              <a:lnSpc>
                <a:spcPct val="130000"/>
              </a:lnSpc>
              <a:spcBef>
                <a:spcPct val="0"/>
              </a:spcBef>
              <a:spcAft>
                <a:spcPct val="0"/>
              </a:spcAft>
              <a:buClrTx/>
              <a:buSzTx/>
              <a:buFontTx/>
              <a:buNone/>
              <a:tabLst/>
              <a:defRPr/>
            </a:pPr>
            <a:r>
              <a:rPr kumimoji="0" lang="zh-CN" altLang="en-US" sz="2400" b="0" i="0" u="none" strike="noStrike" kern="0" cap="none" spc="0" normalizeH="0" baseline="0" noProof="0" dirty="0">
                <a:ln>
                  <a:noFill/>
                </a:ln>
                <a:solidFill>
                  <a:srgbClr val="000000"/>
                </a:solidFill>
                <a:effectLst/>
                <a:uLnTx/>
                <a:uFillTx/>
                <a:latin typeface="Times New Roman"/>
                <a:ea typeface="宋体"/>
                <a:cs typeface="+mj-cs"/>
              </a:rPr>
              <a:t>　</a:t>
            </a:r>
            <a:r>
              <a:rPr kumimoji="0" lang="zh-CN" altLang="en-US" sz="2400" b="0" i="0" u="none" strike="noStrike" kern="0" cap="none" spc="0" normalizeH="0" baseline="0" noProof="0" dirty="0">
                <a:ln>
                  <a:noFill/>
                </a:ln>
                <a:solidFill>
                  <a:schemeClr val="tx1"/>
                </a:solidFill>
                <a:effectLst/>
                <a:uLnTx/>
                <a:uFillTx/>
                <a:latin typeface="黑体" pitchFamily="2" charset="-122"/>
                <a:ea typeface="黑体" pitchFamily="2" charset="-122"/>
                <a:cs typeface="+mj-cs"/>
              </a:rPr>
              <a:t>　</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发生“抖动”的根本原因</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是：</a:t>
            </a:r>
            <a:endPar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endParaRPr>
          </a:p>
          <a:p>
            <a:pPr marL="342900" marR="0" lvl="0" indent="-342900" algn="l" defTabSz="914400" rtl="0" eaLnBrk="1" fontAlgn="base" latinLnBrk="0" hangingPunct="1">
              <a:lnSpc>
                <a:spcPct val="130000"/>
              </a:lnSpc>
              <a:spcBef>
                <a:spcPct val="0"/>
              </a:spcBef>
              <a:spcAft>
                <a:spcPct val="0"/>
              </a:spcAft>
              <a:buClrTx/>
              <a:buSzTx/>
              <a:buFont typeface="Wingdings" panose="05000000000000000000" pitchFamily="2" charset="2"/>
              <a:buChar char="Ø"/>
              <a:tabLst/>
              <a:defRPr/>
            </a:pP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系</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统中运行的</a:t>
            </a:r>
            <a:r>
              <a:rPr kumimoji="0" lang="zh-CN" altLang="en-US" sz="2400" b="0" i="0" u="none" strike="noStrike" kern="0" cap="none" spc="0" normalizeH="0" baseline="0" noProof="0" dirty="0">
                <a:ln>
                  <a:noFill/>
                </a:ln>
                <a:effectLst/>
                <a:uLnTx/>
                <a:uFillTx/>
                <a:latin typeface="Times New Roman"/>
                <a:ea typeface="宋体"/>
                <a:cs typeface="+mj-cs"/>
              </a:rPr>
              <a:t>进程太多</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，由</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此</a:t>
            </a:r>
            <a:endPar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endParaRPr>
          </a:p>
          <a:p>
            <a:pPr marL="342900" marR="0" lvl="0" indent="-342900" algn="l" defTabSz="914400" rtl="0" eaLnBrk="1" fontAlgn="base" latinLnBrk="0" hangingPunct="1">
              <a:lnSpc>
                <a:spcPct val="130000"/>
              </a:lnSpc>
              <a:spcBef>
                <a:spcPct val="0"/>
              </a:spcBef>
              <a:spcAft>
                <a:spcPct val="0"/>
              </a:spcAft>
              <a:buClrTx/>
              <a:buSzTx/>
              <a:buFont typeface="Wingdings" panose="05000000000000000000" pitchFamily="2" charset="2"/>
              <a:buChar char="Ø"/>
              <a:tabLst/>
              <a:defRPr/>
            </a:pP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分</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配给每一个进程的</a:t>
            </a:r>
            <a:r>
              <a:rPr kumimoji="0" lang="zh-CN" altLang="en-US" sz="2400" b="0" i="0" u="none" strike="noStrike" kern="0" cap="none" spc="0" normalizeH="0" baseline="0" noProof="0" dirty="0">
                <a:ln>
                  <a:noFill/>
                </a:ln>
                <a:effectLst/>
                <a:uLnTx/>
                <a:uFillTx/>
                <a:latin typeface="Times New Roman"/>
                <a:ea typeface="宋体"/>
                <a:cs typeface="+mj-cs"/>
              </a:rPr>
              <a:t>物理块太少</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，不能满足进程正常运行的基本要求</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，结果使得：</a:t>
            </a:r>
            <a:endPar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endParaRPr>
          </a:p>
          <a:p>
            <a:pPr marL="342900" marR="0" lvl="0" indent="-342900" algn="l" defTabSz="914400" rtl="0" eaLnBrk="1" fontAlgn="base" latinLnBrk="0" hangingPunct="1">
              <a:lnSpc>
                <a:spcPct val="130000"/>
              </a:lnSpc>
              <a:spcBef>
                <a:spcPct val="0"/>
              </a:spcBef>
              <a:spcAft>
                <a:spcPct val="0"/>
              </a:spcAft>
              <a:buClrTx/>
              <a:buSzTx/>
              <a:buFont typeface="Wingdings" panose="05000000000000000000" pitchFamily="2" charset="2"/>
              <a:buChar char="Ø"/>
              <a:tabLst/>
              <a:defRPr/>
            </a:pPr>
            <a:r>
              <a:rPr kumimoji="0" lang="zh-CN" altLang="en-US" sz="2400" b="0" i="0" u="sng" strike="noStrike" kern="0" cap="none" spc="0" normalizeH="0" baseline="0" noProof="0" dirty="0" smtClean="0">
                <a:ln>
                  <a:noFill/>
                </a:ln>
                <a:solidFill>
                  <a:schemeClr val="tx1"/>
                </a:solidFill>
                <a:effectLst/>
                <a:uLnTx/>
                <a:uFillTx/>
                <a:latin typeface="Times New Roman"/>
                <a:ea typeface="宋体"/>
                <a:cs typeface="+mj-cs"/>
              </a:rPr>
              <a:t>每</a:t>
            </a:r>
            <a:r>
              <a:rPr kumimoji="0" lang="zh-CN" altLang="en-US" sz="2400" b="0" i="0" u="sng" strike="noStrike" kern="0" cap="none" spc="0" normalizeH="0" baseline="0" noProof="0" dirty="0">
                <a:ln>
                  <a:noFill/>
                </a:ln>
                <a:solidFill>
                  <a:schemeClr val="tx1"/>
                </a:solidFill>
                <a:effectLst/>
                <a:uLnTx/>
                <a:uFillTx/>
                <a:latin typeface="Times New Roman"/>
                <a:ea typeface="宋体"/>
                <a:cs typeface="+mj-cs"/>
              </a:rPr>
              <a:t>个进程</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在运行时，频繁地</a:t>
            </a:r>
            <a:r>
              <a:rPr kumimoji="0" lang="zh-CN" altLang="en-US" sz="2400" b="0" i="0" u="none" strike="noStrike" kern="0" cap="none" spc="0" normalizeH="0" baseline="0" noProof="0" dirty="0">
                <a:ln>
                  <a:noFill/>
                </a:ln>
                <a:effectLst/>
                <a:uLnTx/>
                <a:uFillTx/>
                <a:latin typeface="Times New Roman"/>
                <a:ea typeface="宋体"/>
                <a:cs typeface="+mj-cs"/>
              </a:rPr>
              <a:t>出现缺</a:t>
            </a:r>
            <a:r>
              <a:rPr kumimoji="0" lang="zh-CN" altLang="en-US" sz="2400" b="0" i="0" u="none" strike="noStrike" kern="0" cap="none" spc="0" normalizeH="0" baseline="0" noProof="0" dirty="0" smtClean="0">
                <a:ln>
                  <a:noFill/>
                </a:ln>
                <a:effectLst/>
                <a:uLnTx/>
                <a:uFillTx/>
                <a:latin typeface="Times New Roman"/>
                <a:ea typeface="宋体"/>
                <a:cs typeface="+mj-cs"/>
              </a:rPr>
              <a:t>页</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。导致</a:t>
            </a:r>
            <a:endPar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endParaRPr>
          </a:p>
          <a:p>
            <a:pPr marL="342900" marR="0" lvl="0" indent="-342900" algn="l" defTabSz="914400" rtl="0" eaLnBrk="1" fontAlgn="base" latinLnBrk="0" hangingPunct="1">
              <a:lnSpc>
                <a:spcPct val="130000"/>
              </a:lnSpc>
              <a:spcBef>
                <a:spcPct val="0"/>
              </a:spcBef>
              <a:spcAft>
                <a:spcPct val="0"/>
              </a:spcAft>
              <a:buClrTx/>
              <a:buSzTx/>
              <a:buFont typeface="Wingdings" panose="05000000000000000000" pitchFamily="2" charset="2"/>
              <a:buChar char="Ø"/>
              <a:tabLst/>
              <a:defRPr/>
            </a:pP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系</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统</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中需要</a:t>
            </a:r>
            <a:r>
              <a:rPr kumimoji="0" lang="zh-CN" altLang="en-US" sz="2400" b="0" i="0" u="sng" strike="noStrike" kern="0" cap="none" spc="0" normalizeH="0" baseline="0" noProof="0" dirty="0" smtClean="0">
                <a:ln>
                  <a:noFill/>
                </a:ln>
                <a:solidFill>
                  <a:schemeClr val="tx1"/>
                </a:solidFill>
                <a:effectLst/>
                <a:uLnTx/>
                <a:uFillTx/>
                <a:latin typeface="Times New Roman"/>
                <a:ea typeface="宋体"/>
                <a:cs typeface="+mj-cs"/>
              </a:rPr>
              <a:t>换进</a:t>
            </a:r>
            <a:r>
              <a:rPr kumimoji="0" lang="en-US" altLang="zh-CN" sz="2400" b="0" i="0" u="sng" strike="noStrike" kern="0" cap="none" spc="0" normalizeH="0" baseline="0" noProof="0" dirty="0" smtClean="0">
                <a:ln>
                  <a:noFill/>
                </a:ln>
                <a:solidFill>
                  <a:schemeClr val="tx1"/>
                </a:solidFill>
                <a:effectLst/>
                <a:uLnTx/>
                <a:uFillTx/>
                <a:latin typeface="Times New Roman"/>
                <a:ea typeface="宋体"/>
                <a:cs typeface="+mj-cs"/>
              </a:rPr>
              <a:t>/</a:t>
            </a:r>
            <a:r>
              <a:rPr kumimoji="0" lang="zh-CN" altLang="en-US" sz="2400" b="0" i="0" u="sng" strike="noStrike" kern="0" cap="none" spc="0" normalizeH="0" baseline="0" noProof="0" dirty="0">
                <a:ln>
                  <a:noFill/>
                </a:ln>
                <a:solidFill>
                  <a:schemeClr val="tx1"/>
                </a:solidFill>
                <a:effectLst/>
                <a:uLnTx/>
                <a:uFillTx/>
                <a:latin typeface="Times New Roman"/>
                <a:ea typeface="宋体"/>
                <a:cs typeface="+mj-cs"/>
              </a:rPr>
              <a:t>调</a:t>
            </a:r>
            <a:r>
              <a:rPr kumimoji="0" lang="zh-CN" altLang="en-US" sz="2400" b="0" i="0" u="sng" strike="noStrike" kern="0" cap="none" spc="0" normalizeH="0" baseline="0" noProof="0" dirty="0" smtClean="0">
                <a:ln>
                  <a:noFill/>
                </a:ln>
                <a:solidFill>
                  <a:schemeClr val="tx1"/>
                </a:solidFill>
                <a:effectLst/>
                <a:uLnTx/>
                <a:uFillTx/>
                <a:latin typeface="Times New Roman"/>
                <a:ea typeface="宋体"/>
                <a:cs typeface="+mj-cs"/>
              </a:rPr>
              <a:t>出页面的</a:t>
            </a:r>
            <a:r>
              <a:rPr kumimoji="0" lang="zh-CN" altLang="en-US" sz="2400" b="0" i="0" u="sng" strike="noStrike" kern="0" cap="none" spc="0" normalizeH="0" baseline="0" noProof="0" dirty="0">
                <a:ln>
                  <a:noFill/>
                </a:ln>
                <a:effectLst/>
                <a:uLnTx/>
                <a:uFillTx/>
                <a:latin typeface="Times New Roman"/>
                <a:ea typeface="宋体"/>
                <a:cs typeface="+mj-cs"/>
              </a:rPr>
              <a:t>进程数目增加</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a:t>
            </a:r>
            <a:endPar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endParaRPr>
          </a:p>
          <a:p>
            <a:pPr marL="342900" marR="0" lvl="0" indent="-342900" algn="l" defTabSz="914400" rtl="0" eaLnBrk="1" fontAlgn="base" latinLnBrk="0" hangingPunct="1">
              <a:lnSpc>
                <a:spcPct val="130000"/>
              </a:lnSpc>
              <a:spcBef>
                <a:spcPct val="0"/>
              </a:spcBef>
              <a:spcAft>
                <a:spcPct val="0"/>
              </a:spcAft>
              <a:buClrTx/>
              <a:buSzTx/>
              <a:buFont typeface="Wingdings" panose="05000000000000000000" pitchFamily="2" charset="2"/>
              <a:buChar char="Ø"/>
              <a:tabLst/>
              <a:defRPr/>
            </a:pP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造</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成每个进程的</a:t>
            </a:r>
            <a:r>
              <a:rPr lang="zh-CN" altLang="en-US" b="0" u="sng" kern="0" dirty="0">
                <a:latin typeface="Times New Roman"/>
                <a:ea typeface="宋体"/>
              </a:rPr>
              <a:t>大部分时间</a:t>
            </a:r>
            <a:r>
              <a:rPr kumimoji="0" lang="zh-CN" altLang="en-US" sz="2400" b="0" i="0" u="sng" strike="noStrike" kern="0" cap="none" spc="0" normalizeH="0" baseline="0" noProof="0" dirty="0">
                <a:ln>
                  <a:noFill/>
                </a:ln>
                <a:solidFill>
                  <a:schemeClr val="tx1"/>
                </a:solidFill>
                <a:effectLst/>
                <a:uLnTx/>
                <a:uFillTx/>
                <a:latin typeface="Times New Roman"/>
                <a:ea typeface="宋体"/>
                <a:cs typeface="+mj-cs"/>
              </a:rPr>
              <a:t>都用于页面的换进</a:t>
            </a:r>
            <a:r>
              <a:rPr kumimoji="0" lang="en-US" altLang="zh-CN" sz="2400" b="0" i="0" u="sng" strike="noStrike" kern="0" cap="none" spc="0" normalizeH="0" baseline="0" noProof="0" dirty="0">
                <a:ln>
                  <a:noFill/>
                </a:ln>
                <a:solidFill>
                  <a:schemeClr val="tx1"/>
                </a:solidFill>
                <a:effectLst/>
                <a:uLnTx/>
                <a:uFillTx/>
                <a:latin typeface="Times New Roman"/>
                <a:ea typeface="宋体"/>
                <a:cs typeface="+mj-cs"/>
              </a:rPr>
              <a:t>/</a:t>
            </a:r>
            <a:r>
              <a:rPr kumimoji="0" lang="zh-CN" altLang="en-US" sz="2400" b="0" i="0" u="sng" strike="noStrike" kern="0" cap="none" spc="0" normalizeH="0" baseline="0" noProof="0" dirty="0">
                <a:ln>
                  <a:noFill/>
                </a:ln>
                <a:solidFill>
                  <a:schemeClr val="tx1"/>
                </a:solidFill>
                <a:effectLst/>
                <a:uLnTx/>
                <a:uFillTx/>
                <a:latin typeface="Times New Roman"/>
                <a:ea typeface="宋体"/>
                <a:cs typeface="+mj-cs"/>
              </a:rPr>
              <a:t>换出</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a:t>
            </a:r>
            <a:r>
              <a:rPr kumimoji="0" lang="zh-CN" altLang="en-US" sz="2400" b="0" i="0" u="none" strike="noStrike" kern="0" cap="none" spc="0" normalizeH="0" baseline="0" noProof="0" dirty="0" smtClean="0">
                <a:ln>
                  <a:noFill/>
                </a:ln>
                <a:effectLst/>
                <a:uLnTx/>
                <a:uFillTx/>
                <a:latin typeface="Times New Roman"/>
                <a:ea typeface="宋体"/>
                <a:cs typeface="+mj-cs"/>
              </a:rPr>
              <a:t>几</a:t>
            </a:r>
            <a:r>
              <a:rPr lang="zh-CN" altLang="en-US" b="0" u="sng" kern="0" dirty="0">
                <a:solidFill>
                  <a:schemeClr val="tx1"/>
                </a:solidFill>
                <a:latin typeface="Times New Roman"/>
                <a:ea typeface="宋体"/>
              </a:rPr>
              <a:t>乎不能再去做任何有效的工作</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，从而导致发生</a:t>
            </a:r>
            <a:r>
              <a:rPr kumimoji="0" lang="zh-CN" altLang="en-US" sz="2400" b="0" i="0" u="sng" strike="noStrike" kern="0" cap="none" spc="0" normalizeH="0" baseline="0" noProof="0" dirty="0">
                <a:ln>
                  <a:noFill/>
                </a:ln>
                <a:solidFill>
                  <a:schemeClr val="tx1"/>
                </a:solidFill>
                <a:effectLst/>
                <a:uLnTx/>
                <a:uFillTx/>
                <a:latin typeface="Times New Roman"/>
                <a:ea typeface="宋体"/>
                <a:cs typeface="+mj-cs"/>
              </a:rPr>
              <a:t>处理机的利用率急剧下降</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并趋于</a:t>
            </a:r>
            <a:r>
              <a:rPr kumimoji="0" lang="en-US" altLang="zh-CN" sz="2400" b="0" i="0" u="none" strike="noStrike" kern="0" cap="none" spc="0" normalizeH="0" baseline="0" noProof="0" dirty="0">
                <a:ln>
                  <a:noFill/>
                </a:ln>
                <a:solidFill>
                  <a:schemeClr val="tx1"/>
                </a:solidFill>
                <a:effectLst/>
                <a:uLnTx/>
                <a:uFillTx/>
                <a:latin typeface="Times New Roman"/>
                <a:ea typeface="宋体"/>
                <a:cs typeface="+mj-cs"/>
              </a:rPr>
              <a:t>0</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的情况。我们称</a:t>
            </a:r>
            <a:r>
              <a:rPr kumimoji="0" lang="zh-CN" altLang="en-US" sz="2400" i="0" u="none" strike="noStrike" kern="0" cap="none" spc="0" normalizeH="0" baseline="0" noProof="0" dirty="0">
                <a:ln>
                  <a:noFill/>
                </a:ln>
                <a:effectLst/>
                <a:uLnTx/>
                <a:uFillTx/>
                <a:latin typeface="Times New Roman"/>
                <a:ea typeface="宋体"/>
                <a:cs typeface="+mj-cs"/>
              </a:rPr>
              <a:t>此时的进程是处于</a:t>
            </a:r>
            <a:r>
              <a:rPr kumimoji="0" lang="zh-CN" altLang="en-US" sz="2400" i="0" u="none" strike="noStrike" kern="0" cap="none" spc="0" normalizeH="0" baseline="0" noProof="0" dirty="0">
                <a:ln>
                  <a:noFill/>
                </a:ln>
                <a:solidFill>
                  <a:srgbClr val="FF0000"/>
                </a:solidFill>
                <a:effectLst/>
                <a:uLnTx/>
                <a:uFillTx/>
                <a:latin typeface="Times New Roman"/>
                <a:ea typeface="宋体"/>
                <a:cs typeface="+mj-cs"/>
              </a:rPr>
              <a:t>“抖动”状态</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a:t>
            </a:r>
          </a:p>
        </p:txBody>
      </p:sp>
    </p:spTree>
    <p:extLst>
      <p:ext uri="{BB962C8B-B14F-4D97-AF65-F5344CB8AC3E}">
        <p14:creationId xmlns:p14="http://schemas.microsoft.com/office/powerpoint/2010/main" val="920083795"/>
      </p:ext>
    </p:extLst>
  </p:cSld>
  <p:clrMapOvr>
    <a:masterClrMapping/>
  </p:clrMapOvr>
  <p:transition>
    <p:pull dir="rd"/>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a:xfrm>
            <a:off x="301625" y="228600"/>
            <a:ext cx="8540750" cy="342900"/>
          </a:xfrm>
        </p:spPr>
        <p:txBody>
          <a:bodyPr/>
          <a:lstStyle/>
          <a:p>
            <a:pPr algn="l"/>
            <a:r>
              <a:rPr lang="en-US" altLang="zh-CN" sz="2800" b="0" dirty="0" smtClean="0">
                <a:latin typeface="黑体" pitchFamily="2" charset="-122"/>
                <a:ea typeface="黑体" pitchFamily="2" charset="-122"/>
              </a:rPr>
              <a:t>   5.4.2  </a:t>
            </a:r>
            <a:r>
              <a:rPr lang="zh-CN" altLang="en-US" sz="2800" b="0" dirty="0">
                <a:latin typeface="黑体" pitchFamily="2" charset="-122"/>
                <a:ea typeface="黑体" pitchFamily="2" charset="-122"/>
              </a:rPr>
              <a:t>工作集</a:t>
            </a:r>
            <a:endParaRPr lang="zh-CN" altLang="en-US" dirty="0" smtClean="0"/>
          </a:p>
        </p:txBody>
      </p:sp>
      <p:sp>
        <p:nvSpPr>
          <p:cNvPr id="2" name="日期占位符 1"/>
          <p:cNvSpPr>
            <a:spLocks noGrp="1"/>
          </p:cNvSpPr>
          <p:nvPr>
            <p:ph type="dt" sz="half" idx="10"/>
          </p:nvPr>
        </p:nvSpPr>
        <p:spPr/>
        <p:txBody>
          <a:bodyPr/>
          <a:lstStyle/>
          <a:p>
            <a:pPr>
              <a:defRPr/>
            </a:pPr>
            <a:fld id="{966EB8C9-BC96-4893-A3CB-D5914632B588}" type="datetime8">
              <a:rPr lang="zh-CN" altLang="en-US" smtClean="0"/>
              <a:t>2022年4月27日8时50分</a:t>
            </a:fld>
            <a:endParaRPr lang="en-US" altLang="zh-CN" dirty="0"/>
          </a:p>
        </p:txBody>
      </p:sp>
      <p:sp>
        <p:nvSpPr>
          <p:cNvPr id="7" name="页脚占位符 6"/>
          <p:cNvSpPr>
            <a:spLocks noGrp="1"/>
          </p:cNvSpPr>
          <p:nvPr>
            <p:ph type="ftr" sz="quarter" idx="11"/>
          </p:nvPr>
        </p:nvSpPr>
        <p:spPr/>
        <p:txBody>
          <a:bodyPr/>
          <a:lstStyle/>
          <a:p>
            <a:pPr>
              <a:defRPr/>
            </a:pPr>
            <a:r>
              <a:rPr lang="zh-CN" altLang="en-US" smtClean="0"/>
              <a:t>郝振明</a:t>
            </a:r>
            <a:endParaRPr lang="en-US" altLang="zh-CN" dirty="0"/>
          </a:p>
        </p:txBody>
      </p:sp>
      <p:sp>
        <p:nvSpPr>
          <p:cNvPr id="5" name="Rectangle 2"/>
          <p:cNvSpPr>
            <a:spLocks noGrp="1" noChangeArrowheads="1"/>
          </p:cNvSpPr>
          <p:nvPr/>
        </p:nvSpPr>
        <p:spPr bwMode="auto">
          <a:xfrm>
            <a:off x="468313" y="656431"/>
            <a:ext cx="8207375" cy="554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lnSpc>
                <a:spcPct val="130000"/>
              </a:lnSpc>
              <a:spcBef>
                <a:spcPct val="0"/>
              </a:spcBef>
              <a:spcAft>
                <a:spcPct val="0"/>
              </a:spcAft>
              <a:defRPr sz="2400">
                <a:solidFill>
                  <a:schemeClr val="tx2"/>
                </a:solidFill>
                <a:latin typeface="+mj-lt"/>
                <a:ea typeface="+mj-ea"/>
                <a:cs typeface="+mj-cs"/>
              </a:defRPr>
            </a:lvl1pPr>
            <a:lvl2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2pPr>
            <a:lvl3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3pPr>
            <a:lvl4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4pPr>
            <a:lvl5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9pPr>
          </a:lstStyle>
          <a:p>
            <a:pPr marL="0" marR="0" lvl="0" indent="0" algn="l" defTabSz="914400" rtl="0" eaLnBrk="1" fontAlgn="base" latinLnBrk="0" hangingPunct="1">
              <a:lnSpc>
                <a:spcPct val="120000"/>
              </a:lnSpc>
              <a:spcBef>
                <a:spcPct val="0"/>
              </a:spcBef>
              <a:spcAft>
                <a:spcPct val="0"/>
              </a:spcAft>
              <a:buClrTx/>
              <a:buSzTx/>
              <a:buFontTx/>
              <a:buNone/>
              <a:tabLst/>
              <a:defRPr/>
            </a:pPr>
            <a:r>
              <a:rPr kumimoji="0" lang="zh-CN" altLang="en-US" sz="2400" b="0" i="0" u="none" strike="noStrike" kern="0" cap="none" spc="0" normalizeH="0" baseline="0" noProof="0" dirty="0">
                <a:ln>
                  <a:noFill/>
                </a:ln>
                <a:solidFill>
                  <a:schemeClr val="tx1"/>
                </a:solidFill>
                <a:effectLst/>
                <a:uLnTx/>
                <a:uFillTx/>
                <a:latin typeface="黑体" pitchFamily="2" charset="-122"/>
                <a:ea typeface="黑体" pitchFamily="2" charset="-122"/>
                <a:cs typeface="+mj-cs"/>
              </a:rPr>
              <a:t>　　</a:t>
            </a:r>
            <a:r>
              <a:rPr kumimoji="0" lang="en-US" altLang="zh-CN" sz="2400" b="0" i="0" u="none" strike="noStrike" kern="0" cap="none" spc="0" normalizeH="0" baseline="0" noProof="0" dirty="0">
                <a:ln>
                  <a:noFill/>
                </a:ln>
                <a:solidFill>
                  <a:schemeClr val="tx1"/>
                </a:solidFill>
                <a:effectLst/>
                <a:uLnTx/>
                <a:uFillTx/>
                <a:latin typeface="黑体" pitchFamily="2" charset="-122"/>
                <a:ea typeface="黑体" pitchFamily="2" charset="-122"/>
                <a:cs typeface="+mj-cs"/>
              </a:rPr>
              <a:t>1. </a:t>
            </a:r>
            <a:r>
              <a:rPr kumimoji="0" lang="zh-CN" altLang="en-US" sz="2400" b="0" i="0" u="none" strike="noStrike" kern="0" cap="none" spc="0" normalizeH="0" baseline="0" noProof="0" dirty="0">
                <a:ln>
                  <a:noFill/>
                </a:ln>
                <a:solidFill>
                  <a:schemeClr val="tx1"/>
                </a:solidFill>
                <a:effectLst/>
                <a:uLnTx/>
                <a:uFillTx/>
                <a:latin typeface="黑体" pitchFamily="2" charset="-122"/>
                <a:ea typeface="黑体" pitchFamily="2" charset="-122"/>
                <a:cs typeface="+mj-cs"/>
              </a:rPr>
              <a:t>工作集的基本概念</a:t>
            </a:r>
            <a:br>
              <a:rPr kumimoji="0" lang="zh-CN" altLang="en-US" sz="2400" b="0" i="0" u="none" strike="noStrike" kern="0" cap="none" spc="0" normalizeH="0" baseline="0" noProof="0" dirty="0">
                <a:ln>
                  <a:noFill/>
                </a:ln>
                <a:solidFill>
                  <a:schemeClr val="tx1"/>
                </a:solidFill>
                <a:effectLst/>
                <a:uLnTx/>
                <a:uFillTx/>
                <a:latin typeface="黑体" pitchFamily="2" charset="-122"/>
                <a:ea typeface="黑体" pitchFamily="2" charset="-122"/>
                <a:cs typeface="+mj-cs"/>
              </a:rPr>
            </a:b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　　进程发生缺页</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率与</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进程所获得的物理块数有关</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a:t>
            </a:r>
            <a:endPar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endParaRPr>
          </a:p>
          <a:p>
            <a:pPr marL="0" marR="0" lvl="0" indent="0" algn="l" defTabSz="914400" rtl="0" eaLnBrk="1" fontAlgn="base" latinLnBrk="0" hangingPunct="1">
              <a:lnSpc>
                <a:spcPct val="120000"/>
              </a:lnSpc>
              <a:spcBef>
                <a:spcPct val="0"/>
              </a:spcBef>
              <a:spcAft>
                <a:spcPct val="0"/>
              </a:spcAft>
              <a:buClrTx/>
              <a:buSzTx/>
              <a:buFontTx/>
              <a:buNone/>
              <a:tabLst/>
              <a:defRPr/>
            </a:pPr>
            <a:r>
              <a:rPr lang="en-US" altLang="zh-CN" b="0" kern="0" dirty="0">
                <a:solidFill>
                  <a:schemeClr val="tx1"/>
                </a:solidFill>
                <a:latin typeface="Times New Roman"/>
                <a:ea typeface="宋体"/>
              </a:rPr>
              <a:t> </a:t>
            </a:r>
            <a:r>
              <a:rPr lang="en-US" altLang="zh-CN" b="0" kern="0" dirty="0" smtClean="0">
                <a:solidFill>
                  <a:schemeClr val="tx1"/>
                </a:solidFill>
                <a:latin typeface="Times New Roman"/>
                <a:ea typeface="宋体"/>
              </a:rPr>
              <a:t>       </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图</a:t>
            </a:r>
            <a:r>
              <a:rPr kumimoji="0" lang="en-US" altLang="zh-CN" sz="2400" b="0" i="0" u="none" strike="noStrike" kern="0" cap="none" spc="0" normalizeH="0" baseline="0" noProof="0" dirty="0">
                <a:ln>
                  <a:noFill/>
                </a:ln>
                <a:solidFill>
                  <a:schemeClr val="tx1"/>
                </a:solidFill>
                <a:effectLst/>
                <a:uLnTx/>
                <a:uFillTx/>
                <a:latin typeface="Times New Roman"/>
                <a:ea typeface="宋体"/>
                <a:cs typeface="+mj-cs"/>
              </a:rPr>
              <a:t>5-10</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示出了缺页率与物理块数之间的关系。 </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结论：</a:t>
            </a:r>
            <a:endPar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endParaRPr>
          </a:p>
          <a:p>
            <a:pPr marL="457200" marR="0" lvl="0" indent="-457200" algn="l" defTabSz="914400" rtl="0" eaLnBrk="1" fontAlgn="base" latinLnBrk="0" hangingPunct="1">
              <a:lnSpc>
                <a:spcPct val="120000"/>
              </a:lnSpc>
              <a:spcBef>
                <a:spcPct val="0"/>
              </a:spcBef>
              <a:spcAft>
                <a:spcPct val="0"/>
              </a:spcAft>
              <a:buClrTx/>
              <a:buSzTx/>
              <a:buFontTx/>
              <a:buAutoNum type="arabicPeriod"/>
              <a:tabLst/>
              <a:defRPr/>
            </a:pPr>
            <a:r>
              <a:rPr lang="zh-CN" altLang="en-US" b="0" kern="0" dirty="0" smtClean="0">
                <a:solidFill>
                  <a:schemeClr val="tx1"/>
                </a:solidFill>
                <a:latin typeface="Times New Roman"/>
                <a:ea typeface="宋体"/>
              </a:rPr>
              <a:t>分配的物理块数</a:t>
            </a:r>
            <a:r>
              <a:rPr lang="zh-CN" altLang="en-US" b="0" kern="0" dirty="0" smtClean="0">
                <a:latin typeface="Times New Roman"/>
                <a:ea typeface="宋体"/>
              </a:rPr>
              <a:t>增加</a:t>
            </a:r>
            <a:r>
              <a:rPr lang="zh-CN" altLang="en-US" b="0" kern="0" dirty="0" smtClean="0">
                <a:solidFill>
                  <a:schemeClr val="tx1"/>
                </a:solidFill>
                <a:latin typeface="Times New Roman"/>
                <a:ea typeface="宋体"/>
              </a:rPr>
              <a:t>，</a:t>
            </a:r>
            <a:r>
              <a:rPr lang="zh-CN" altLang="en-US" b="0" u="sng" kern="0" dirty="0" smtClean="0">
                <a:latin typeface="Times New Roman"/>
                <a:ea typeface="宋体"/>
              </a:rPr>
              <a:t>缺页率下降</a:t>
            </a:r>
            <a:r>
              <a:rPr lang="zh-CN" altLang="en-US" b="0" kern="0" dirty="0" smtClean="0">
                <a:solidFill>
                  <a:schemeClr val="tx1"/>
                </a:solidFill>
                <a:latin typeface="Times New Roman"/>
                <a:ea typeface="宋体"/>
              </a:rPr>
              <a:t>。但增加过多无益。</a:t>
            </a:r>
            <a:endParaRPr lang="en-US" altLang="zh-CN" b="0" kern="0" dirty="0" smtClean="0">
              <a:solidFill>
                <a:schemeClr val="tx1"/>
              </a:solidFill>
              <a:latin typeface="Times New Roman"/>
              <a:ea typeface="宋体"/>
            </a:endParaRPr>
          </a:p>
          <a:p>
            <a:pPr marL="457200" lvl="0" indent="-457200" eaLnBrk="1" hangingPunct="1">
              <a:lnSpc>
                <a:spcPct val="120000"/>
              </a:lnSpc>
              <a:buFontTx/>
              <a:buAutoNum type="arabicPeriod"/>
            </a:pPr>
            <a:r>
              <a:rPr lang="zh-CN" altLang="en-US" b="0" kern="0" dirty="0">
                <a:solidFill>
                  <a:schemeClr val="tx1"/>
                </a:solidFill>
                <a:latin typeface="Times New Roman"/>
              </a:rPr>
              <a:t>分配的</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物理块数</a:t>
            </a:r>
            <a:r>
              <a:rPr kumimoji="0" lang="zh-CN" altLang="en-US" sz="2400" b="0" i="0" u="none" strike="noStrike" kern="0" cap="none" spc="0" normalizeH="0" baseline="0" noProof="0" dirty="0" smtClean="0">
                <a:ln>
                  <a:noFill/>
                </a:ln>
                <a:effectLst/>
                <a:uLnTx/>
                <a:uFillTx/>
                <a:latin typeface="Times New Roman"/>
                <a:ea typeface="宋体"/>
                <a:cs typeface="+mj-cs"/>
              </a:rPr>
              <a:t>低于某下限时</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a:t>
            </a:r>
            <a:r>
              <a:rPr lang="zh-CN" altLang="en-US" b="0" u="sng" kern="0" dirty="0">
                <a:latin typeface="Times New Roman"/>
              </a:rPr>
              <a:t>缺页</a:t>
            </a:r>
            <a:r>
              <a:rPr lang="zh-CN" altLang="en-US" b="0" u="sng" kern="0" dirty="0" smtClean="0">
                <a:latin typeface="Times New Roman"/>
              </a:rPr>
              <a:t>率增加明显</a:t>
            </a:r>
            <a:r>
              <a:rPr lang="zh-CN" altLang="en-US" b="0" kern="0" dirty="0" smtClean="0">
                <a:solidFill>
                  <a:schemeClr val="tx1"/>
                </a:solidFill>
                <a:latin typeface="Times New Roman"/>
              </a:rPr>
              <a:t>。</a:t>
            </a:r>
            <a:endParaRPr kumimoji="0" lang="zh-CN" altLang="en-US" sz="2400" b="0" i="0" u="none" strike="noStrike" kern="0" cap="none" spc="0" normalizeH="0" baseline="0" noProof="0" dirty="0">
              <a:ln>
                <a:noFill/>
              </a:ln>
              <a:solidFill>
                <a:schemeClr val="tx1"/>
              </a:solidFill>
              <a:effectLst/>
              <a:uLnTx/>
              <a:uFillTx/>
              <a:latin typeface="Times New Roman"/>
              <a:ea typeface="宋体"/>
              <a:cs typeface="+mj-cs"/>
            </a:endParaRPr>
          </a:p>
        </p:txBody>
      </p:sp>
      <p:pic>
        <p:nvPicPr>
          <p:cNvPr id="6" name="Picture 4" descr="5-10"/>
          <p:cNvPicPr>
            <a:picLocks noChangeAspect="1" noChangeArrowheads="1"/>
          </p:cNvPicPr>
          <p:nvPr/>
        </p:nvPicPr>
        <p:blipFill>
          <a:blip r:embed="rId2">
            <a:clrChange>
              <a:clrFrom>
                <a:srgbClr val="FCFCFC"/>
              </a:clrFrom>
              <a:clrTo>
                <a:srgbClr val="FCFCFC">
                  <a:alpha val="0"/>
                </a:srgbClr>
              </a:clrTo>
            </a:clrChange>
            <a:extLst>
              <a:ext uri="{28A0092B-C50C-407E-A947-70E740481C1C}">
                <a14:useLocalDpi xmlns:a14="http://schemas.microsoft.com/office/drawing/2010/main" val="0"/>
              </a:ext>
            </a:extLst>
          </a:blip>
          <a:srcRect/>
          <a:stretch>
            <a:fillRect/>
          </a:stretch>
        </p:blipFill>
        <p:spPr bwMode="auto">
          <a:xfrm>
            <a:off x="1043608" y="2924944"/>
            <a:ext cx="6242050" cy="3384376"/>
          </a:xfrm>
          <a:prstGeom prst="rect">
            <a:avLst/>
          </a:prstGeom>
          <a:blipFill>
            <a:blip r:embed="rId3"/>
            <a:tile tx="0" ty="0" sx="100000" sy="100000" flip="none" algn="tl"/>
          </a:blipFill>
          <a:extLst/>
        </p:spPr>
      </p:pic>
      <p:sp>
        <p:nvSpPr>
          <p:cNvPr id="3" name="TextBox 2"/>
          <p:cNvSpPr txBox="1"/>
          <p:nvPr/>
        </p:nvSpPr>
        <p:spPr>
          <a:xfrm>
            <a:off x="7339860" y="2924944"/>
            <a:ext cx="1200329" cy="3435133"/>
          </a:xfrm>
          <a:prstGeom prst="rect">
            <a:avLst/>
          </a:prstGeom>
          <a:noFill/>
          <a:ln w="28575">
            <a:solidFill>
              <a:srgbClr val="FF6600"/>
            </a:solidFill>
          </a:ln>
        </p:spPr>
        <p:txBody>
          <a:bodyPr vert="eaVert" wrap="square" rtlCol="0">
            <a:spAutoFit/>
          </a:bodyPr>
          <a:lstStyle/>
          <a:p>
            <a:r>
              <a:rPr lang="zh-CN" altLang="en-US" sz="2200" dirty="0">
                <a:solidFill>
                  <a:schemeClr val="tx1"/>
                </a:solidFill>
                <a:latin typeface="+mn-ea"/>
                <a:ea typeface="+mn-ea"/>
              </a:rPr>
              <a:t>图</a:t>
            </a:r>
            <a:r>
              <a:rPr lang="en-US" altLang="zh-CN" sz="2200" dirty="0">
                <a:solidFill>
                  <a:schemeClr val="tx1"/>
                </a:solidFill>
                <a:latin typeface="+mn-ea"/>
                <a:ea typeface="+mn-ea"/>
              </a:rPr>
              <a:t>5-10  </a:t>
            </a:r>
            <a:r>
              <a:rPr lang="zh-CN" altLang="en-US" sz="2200" dirty="0">
                <a:solidFill>
                  <a:schemeClr val="tx1"/>
                </a:solidFill>
                <a:latin typeface="+mn-ea"/>
                <a:ea typeface="+mn-ea"/>
              </a:rPr>
              <a:t>缺页率与物理块数之间的关系</a:t>
            </a:r>
          </a:p>
          <a:p>
            <a:endParaRPr lang="zh-CN" altLang="en-US" sz="2200" dirty="0">
              <a:solidFill>
                <a:schemeClr val="tx1"/>
              </a:solidFill>
              <a:latin typeface="+mn-ea"/>
              <a:ea typeface="+mn-ea"/>
            </a:endParaRPr>
          </a:p>
        </p:txBody>
      </p:sp>
      <p:sp>
        <p:nvSpPr>
          <p:cNvPr id="4" name="矩形 3"/>
          <p:cNvSpPr/>
          <p:nvPr/>
        </p:nvSpPr>
        <p:spPr bwMode="auto">
          <a:xfrm>
            <a:off x="6804248" y="6741368"/>
            <a:ext cx="914400" cy="914400"/>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800" b="1" i="0" u="none" strike="noStrike" cap="none" normalizeH="0" baseline="0" smtClean="0">
              <a:ln>
                <a:noFill/>
              </a:ln>
              <a:solidFill>
                <a:srgbClr val="FF6600"/>
              </a:solidFill>
              <a:effectLst/>
              <a:latin typeface="华文新魏" pitchFamily="2" charset="-122"/>
              <a:ea typeface="华文新魏" pitchFamily="2" charset="-122"/>
            </a:endParaRPr>
          </a:p>
        </p:txBody>
      </p:sp>
    </p:spTree>
    <p:extLst>
      <p:ext uri="{BB962C8B-B14F-4D97-AF65-F5344CB8AC3E}">
        <p14:creationId xmlns:p14="http://schemas.microsoft.com/office/powerpoint/2010/main" val="3399529452"/>
      </p:ext>
    </p:extLst>
  </p:cSld>
  <p:clrMapOvr>
    <a:masterClrMapping/>
  </p:clrMapOvr>
  <p:transition>
    <p:pull dir="rd"/>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a:xfrm>
            <a:off x="301625" y="228600"/>
            <a:ext cx="8540750" cy="342900"/>
          </a:xfrm>
        </p:spPr>
        <p:txBody>
          <a:bodyPr/>
          <a:lstStyle/>
          <a:p>
            <a:pPr algn="l"/>
            <a:r>
              <a:rPr lang="zh-CN" altLang="en-US" sz="2800" b="0" dirty="0">
                <a:solidFill>
                  <a:srgbClr val="000000"/>
                </a:solidFill>
                <a:latin typeface="Times New Roman"/>
              </a:rPr>
              <a:t>　　</a:t>
            </a:r>
            <a:r>
              <a:rPr lang="en-US" altLang="zh-CN" sz="2800" b="0" dirty="0">
                <a:latin typeface="黑体" pitchFamily="2" charset="-122"/>
                <a:ea typeface="黑体" pitchFamily="2" charset="-122"/>
              </a:rPr>
              <a:t>2. </a:t>
            </a:r>
            <a:r>
              <a:rPr lang="zh-CN" altLang="en-US" sz="2800" b="0" dirty="0">
                <a:latin typeface="黑体" pitchFamily="2" charset="-122"/>
                <a:ea typeface="黑体" pitchFamily="2" charset="-122"/>
              </a:rPr>
              <a:t>工作集的定义</a:t>
            </a:r>
            <a:endParaRPr lang="zh-CN" altLang="en-US" dirty="0" smtClean="0"/>
          </a:p>
        </p:txBody>
      </p:sp>
      <p:sp>
        <p:nvSpPr>
          <p:cNvPr id="2" name="日期占位符 1"/>
          <p:cNvSpPr>
            <a:spLocks noGrp="1"/>
          </p:cNvSpPr>
          <p:nvPr>
            <p:ph type="dt" sz="half" idx="10"/>
          </p:nvPr>
        </p:nvSpPr>
        <p:spPr/>
        <p:txBody>
          <a:bodyPr/>
          <a:lstStyle/>
          <a:p>
            <a:pPr>
              <a:defRPr/>
            </a:pPr>
            <a:fld id="{966EB8C9-BC96-4893-A3CB-D5914632B588}" type="datetime8">
              <a:rPr lang="zh-CN" altLang="en-US" smtClean="0"/>
              <a:t>2022年4月27日8时50分</a:t>
            </a:fld>
            <a:endParaRPr lang="en-US" altLang="zh-CN" dirty="0"/>
          </a:p>
        </p:txBody>
      </p:sp>
      <p:sp>
        <p:nvSpPr>
          <p:cNvPr id="7" name="页脚占位符 6"/>
          <p:cNvSpPr>
            <a:spLocks noGrp="1"/>
          </p:cNvSpPr>
          <p:nvPr>
            <p:ph type="ftr" sz="quarter" idx="11"/>
          </p:nvPr>
        </p:nvSpPr>
        <p:spPr/>
        <p:txBody>
          <a:bodyPr/>
          <a:lstStyle/>
          <a:p>
            <a:pPr>
              <a:defRPr/>
            </a:pPr>
            <a:r>
              <a:rPr lang="zh-CN" altLang="en-US" smtClean="0"/>
              <a:t>郝振明</a:t>
            </a:r>
            <a:endParaRPr lang="en-US" altLang="zh-CN" dirty="0"/>
          </a:p>
        </p:txBody>
      </p:sp>
      <p:sp>
        <p:nvSpPr>
          <p:cNvPr id="5" name="Rectangle 2"/>
          <p:cNvSpPr>
            <a:spLocks noGrp="1" noChangeArrowheads="1"/>
          </p:cNvSpPr>
          <p:nvPr/>
        </p:nvSpPr>
        <p:spPr bwMode="auto">
          <a:xfrm>
            <a:off x="468313" y="656430"/>
            <a:ext cx="8207375" cy="5724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lnSpc>
                <a:spcPct val="130000"/>
              </a:lnSpc>
              <a:spcBef>
                <a:spcPct val="0"/>
              </a:spcBef>
              <a:spcAft>
                <a:spcPct val="0"/>
              </a:spcAft>
              <a:defRPr sz="2400">
                <a:solidFill>
                  <a:schemeClr val="tx2"/>
                </a:solidFill>
                <a:latin typeface="+mj-lt"/>
                <a:ea typeface="+mj-ea"/>
                <a:cs typeface="+mj-cs"/>
              </a:defRPr>
            </a:lvl1pPr>
            <a:lvl2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2pPr>
            <a:lvl3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3pPr>
            <a:lvl4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4pPr>
            <a:lvl5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9pPr>
          </a:lstStyle>
          <a:p>
            <a:pPr marL="0" marR="0" lvl="0" indent="0" algn="l" defTabSz="914400" rtl="0" eaLnBrk="1" fontAlgn="base" latinLnBrk="0" hangingPunct="1">
              <a:lnSpc>
                <a:spcPct val="128000"/>
              </a:lnSpc>
              <a:spcBef>
                <a:spcPct val="0"/>
              </a:spcBef>
              <a:spcAft>
                <a:spcPct val="0"/>
              </a:spcAft>
              <a:buClrTx/>
              <a:buSzTx/>
              <a:buFontTx/>
              <a:buNone/>
              <a:tabLst/>
              <a:defRPr/>
            </a:pP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　　</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为弄清楚图</a:t>
            </a:r>
            <a:r>
              <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rPr>
              <a:t>5-10</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产生的原因，先研究工作集概念。</a:t>
            </a:r>
            <a:endPar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endParaRPr>
          </a:p>
          <a:p>
            <a:pPr marL="0" marR="0" lvl="0" indent="0" algn="l" defTabSz="914400" rtl="0" eaLnBrk="1" fontAlgn="base" latinLnBrk="0" hangingPunct="1">
              <a:lnSpc>
                <a:spcPct val="128000"/>
              </a:lnSpc>
              <a:spcBef>
                <a:spcPct val="0"/>
              </a:spcBef>
              <a:spcAft>
                <a:spcPct val="0"/>
              </a:spcAft>
              <a:buClrTx/>
              <a:buSzTx/>
              <a:buFontTx/>
              <a:buNone/>
              <a:tabLst/>
              <a:defRPr/>
            </a:pPr>
            <a:r>
              <a:rPr lang="en-US" altLang="zh-CN" b="0" kern="0" dirty="0">
                <a:solidFill>
                  <a:schemeClr val="tx1"/>
                </a:solidFill>
                <a:latin typeface="Times New Roman"/>
                <a:ea typeface="宋体"/>
              </a:rPr>
              <a:t> </a:t>
            </a:r>
            <a:r>
              <a:rPr lang="en-US" altLang="zh-CN" b="0" kern="0" dirty="0" smtClean="0">
                <a:solidFill>
                  <a:schemeClr val="tx1"/>
                </a:solidFill>
                <a:latin typeface="Times New Roman"/>
                <a:ea typeface="宋体"/>
              </a:rPr>
              <a:t>       </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所</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谓</a:t>
            </a:r>
            <a:r>
              <a:rPr kumimoji="0" lang="zh-CN" altLang="en-US" sz="2400" i="0" u="none" strike="noStrike" kern="0" cap="none" spc="0" normalizeH="0" baseline="0" noProof="0" dirty="0">
                <a:ln>
                  <a:noFill/>
                </a:ln>
                <a:effectLst/>
                <a:uLnTx/>
                <a:uFillTx/>
                <a:latin typeface="Times New Roman"/>
                <a:ea typeface="宋体"/>
                <a:cs typeface="+mj-cs"/>
              </a:rPr>
              <a:t>工作集</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，是指在</a:t>
            </a:r>
            <a:r>
              <a:rPr kumimoji="0" lang="zh-CN" altLang="en-US" sz="2400" b="0" i="0" u="none" strike="noStrike" kern="0" cap="none" spc="0" normalizeH="0" baseline="0" noProof="0" dirty="0">
                <a:ln>
                  <a:noFill/>
                </a:ln>
                <a:effectLst/>
                <a:uLnTx/>
                <a:uFillTx/>
                <a:latin typeface="Times New Roman"/>
                <a:ea typeface="宋体"/>
                <a:cs typeface="+mj-cs"/>
              </a:rPr>
              <a:t>某段</a:t>
            </a:r>
            <a:r>
              <a:rPr kumimoji="0" lang="zh-CN" altLang="en-US" sz="2400" i="0" u="sng" strike="noStrike" kern="0" cap="none" spc="0" normalizeH="0" baseline="0" noProof="0" dirty="0">
                <a:ln>
                  <a:noFill/>
                </a:ln>
                <a:solidFill>
                  <a:srgbClr val="F56F39"/>
                </a:solidFill>
                <a:effectLst/>
                <a:uLnTx/>
                <a:uFillTx/>
                <a:latin typeface="Times New Roman"/>
                <a:ea typeface="宋体"/>
                <a:cs typeface="+mj-cs"/>
              </a:rPr>
              <a:t>时间间隔</a:t>
            </a:r>
            <a:r>
              <a:rPr kumimoji="0" lang="en-US" altLang="zh-CN" sz="2400" i="0" u="sng" strike="noStrike" kern="0" cap="none" spc="0" normalizeH="0" baseline="0" noProof="0" dirty="0">
                <a:ln>
                  <a:noFill/>
                </a:ln>
                <a:solidFill>
                  <a:srgbClr val="F56F39"/>
                </a:solidFill>
                <a:effectLst/>
                <a:uLnTx/>
                <a:uFillTx/>
                <a:latin typeface="Times New Roman"/>
                <a:ea typeface="宋体"/>
                <a:cs typeface="+mj-cs"/>
              </a:rPr>
              <a:t>Δ</a:t>
            </a:r>
            <a:r>
              <a:rPr kumimoji="0" lang="zh-CN" altLang="en-US" sz="2400" b="0" i="0" u="none" strike="noStrike" kern="0" cap="none" spc="0" normalizeH="0" baseline="0" noProof="0" dirty="0">
                <a:ln>
                  <a:noFill/>
                </a:ln>
                <a:effectLst/>
                <a:uLnTx/>
                <a:uFillTx/>
                <a:latin typeface="Times New Roman"/>
                <a:ea typeface="宋体"/>
                <a:cs typeface="+mj-cs"/>
              </a:rPr>
              <a:t>里</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a:t>
            </a:r>
            <a:r>
              <a:rPr kumimoji="0" lang="zh-CN" altLang="en-US" sz="2400" b="0" i="0" u="none" strike="noStrike" kern="0" cap="none" spc="0" normalizeH="0" baseline="0" noProof="0" dirty="0">
                <a:ln>
                  <a:noFill/>
                </a:ln>
                <a:effectLst/>
                <a:uLnTx/>
                <a:uFillTx/>
                <a:latin typeface="Times New Roman"/>
                <a:ea typeface="宋体"/>
                <a:cs typeface="+mj-cs"/>
              </a:rPr>
              <a:t>进程实际所要访问页面的</a:t>
            </a:r>
            <a:r>
              <a:rPr kumimoji="0" lang="zh-CN" altLang="en-US" sz="2400" b="0" i="0" u="sng" strike="noStrike" kern="0" cap="none" spc="0" normalizeH="0" baseline="0" noProof="0" dirty="0">
                <a:ln>
                  <a:noFill/>
                </a:ln>
                <a:effectLst/>
                <a:uLnTx/>
                <a:uFillTx/>
                <a:latin typeface="Times New Roman"/>
                <a:ea typeface="宋体"/>
                <a:cs typeface="+mj-cs"/>
              </a:rPr>
              <a:t>集合</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a:t>
            </a:r>
            <a:r>
              <a:rPr kumimoji="0" lang="en-US" altLang="zh-CN" sz="2400" b="0" i="0" u="none" strike="noStrike" kern="0" cap="none" spc="0" normalizeH="0" baseline="0" noProof="0" dirty="0">
                <a:ln>
                  <a:noFill/>
                </a:ln>
                <a:solidFill>
                  <a:schemeClr val="tx1"/>
                </a:solidFill>
                <a:effectLst/>
                <a:uLnTx/>
                <a:uFillTx/>
                <a:latin typeface="Times New Roman"/>
                <a:ea typeface="宋体"/>
                <a:cs typeface="+mj-cs"/>
              </a:rPr>
              <a:t>Denning</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指出</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a:t>
            </a:r>
            <a:endPar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endParaRPr>
          </a:p>
          <a:p>
            <a:pPr marL="0" marR="0" lvl="0" indent="0" algn="l" defTabSz="914400" rtl="0" eaLnBrk="1" fontAlgn="base" latinLnBrk="0" hangingPunct="1">
              <a:lnSpc>
                <a:spcPct val="128000"/>
              </a:lnSpc>
              <a:spcBef>
                <a:spcPct val="0"/>
              </a:spcBef>
              <a:spcAft>
                <a:spcPct val="0"/>
              </a:spcAft>
              <a:buClrTx/>
              <a:buSzTx/>
              <a:buFontTx/>
              <a:buNone/>
              <a:tabLst/>
              <a:defRPr/>
            </a:pPr>
            <a:r>
              <a:rPr lang="en-US" altLang="zh-CN" b="0" kern="0" dirty="0">
                <a:solidFill>
                  <a:schemeClr val="tx1"/>
                </a:solidFill>
                <a:latin typeface="Times New Roman"/>
                <a:ea typeface="宋体"/>
              </a:rPr>
              <a:t> </a:t>
            </a:r>
            <a:r>
              <a:rPr lang="en-US" altLang="zh-CN" b="0" kern="0" dirty="0" smtClean="0">
                <a:solidFill>
                  <a:schemeClr val="tx1"/>
                </a:solidFill>
                <a:latin typeface="Times New Roman"/>
                <a:ea typeface="宋体"/>
              </a:rPr>
              <a:t>       </a:t>
            </a:r>
            <a:r>
              <a:rPr lang="zh-CN" altLang="en-US" b="0" kern="0" dirty="0" smtClean="0">
                <a:solidFill>
                  <a:schemeClr val="tx1"/>
                </a:solidFill>
                <a:latin typeface="Times New Roman"/>
                <a:ea typeface="宋体"/>
              </a:rPr>
              <a:t>思路：</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虽</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然程序只需要</a:t>
            </a:r>
            <a:r>
              <a:rPr kumimoji="0" lang="zh-CN" altLang="en-US" sz="2400" b="0" i="0" u="sng" strike="noStrike" kern="0" cap="none" spc="0" normalizeH="0" baseline="0" noProof="0" dirty="0">
                <a:ln>
                  <a:noFill/>
                </a:ln>
                <a:solidFill>
                  <a:schemeClr val="tx1"/>
                </a:solidFill>
                <a:effectLst/>
                <a:uLnTx/>
                <a:uFillTx/>
                <a:latin typeface="Times New Roman"/>
                <a:ea typeface="宋体"/>
                <a:cs typeface="+mj-cs"/>
              </a:rPr>
              <a:t>少量的几页</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在内存便可运行，但为</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了减少缺页频率，</a:t>
            </a:r>
            <a:r>
              <a:rPr kumimoji="0" lang="zh-CN" altLang="en-US" sz="2400" b="0" i="0" u="none" strike="noStrike" kern="0" cap="none" spc="0" normalizeH="0" baseline="0" noProof="0" dirty="0">
                <a:ln>
                  <a:noFill/>
                </a:ln>
                <a:effectLst/>
                <a:uLnTx/>
                <a:uFillTx/>
                <a:latin typeface="Times New Roman"/>
                <a:ea typeface="宋体"/>
                <a:cs typeface="+mj-cs"/>
              </a:rPr>
              <a:t>应将程序的全部工作集装入内存中</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a:t>
            </a:r>
            <a:endPar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endParaRPr>
          </a:p>
          <a:p>
            <a:pPr marL="0" marR="0" lvl="0" indent="0" algn="l" defTabSz="914400" rtl="0" eaLnBrk="1" fontAlgn="base" latinLnBrk="0" hangingPunct="1">
              <a:lnSpc>
                <a:spcPct val="128000"/>
              </a:lnSpc>
              <a:spcBef>
                <a:spcPct val="0"/>
              </a:spcBef>
              <a:spcAft>
                <a:spcPct val="0"/>
              </a:spcAft>
              <a:buClrTx/>
              <a:buSzTx/>
              <a:buFontTx/>
              <a:buNone/>
              <a:tabLst/>
              <a:defRPr/>
            </a:pPr>
            <a:r>
              <a:rPr lang="en-US" altLang="zh-CN" b="0" kern="0" dirty="0">
                <a:solidFill>
                  <a:schemeClr val="tx1"/>
                </a:solidFill>
                <a:latin typeface="Times New Roman"/>
                <a:ea typeface="宋体"/>
              </a:rPr>
              <a:t> </a:t>
            </a:r>
            <a:r>
              <a:rPr lang="en-US" altLang="zh-CN" b="0" kern="0" dirty="0" smtClean="0">
                <a:solidFill>
                  <a:schemeClr val="tx1"/>
                </a:solidFill>
                <a:latin typeface="Times New Roman"/>
                <a:ea typeface="宋体"/>
              </a:rPr>
              <a:t>       </a:t>
            </a:r>
            <a:r>
              <a:rPr lang="zh-CN" altLang="en-US" b="0" kern="0" dirty="0" smtClean="0">
                <a:solidFill>
                  <a:schemeClr val="tx1"/>
                </a:solidFill>
                <a:latin typeface="Times New Roman"/>
                <a:ea typeface="宋体"/>
              </a:rPr>
              <a:t>问题：</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然</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而我们</a:t>
            </a:r>
            <a:r>
              <a:rPr kumimoji="0" lang="zh-CN" altLang="en-US" sz="2400" b="0" i="0" u="none" strike="noStrike" kern="0" cap="none" spc="0" normalizeH="0" baseline="0" noProof="0" dirty="0">
                <a:ln>
                  <a:noFill/>
                </a:ln>
                <a:effectLst/>
                <a:uLnTx/>
                <a:uFillTx/>
                <a:latin typeface="Times New Roman"/>
                <a:ea typeface="宋体"/>
                <a:cs typeface="+mj-cs"/>
              </a:rPr>
              <a:t>无法事先预</a:t>
            </a:r>
            <a:r>
              <a:rPr kumimoji="0" lang="zh-CN" altLang="en-US" sz="2400" b="0" i="0" u="none" strike="noStrike" kern="0" cap="none" spc="0" normalizeH="0" baseline="0" noProof="0" dirty="0" smtClean="0">
                <a:ln>
                  <a:noFill/>
                </a:ln>
                <a:effectLst/>
                <a:uLnTx/>
                <a:uFillTx/>
                <a:latin typeface="Times New Roman"/>
                <a:ea typeface="宋体"/>
                <a:cs typeface="+mj-cs"/>
              </a:rPr>
              <a:t>知，</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程</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序在不同时</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刻，将要访</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问哪些页</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面。根据局部性理论，得出了</a:t>
            </a:r>
            <a:endPar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endParaRPr>
          </a:p>
          <a:p>
            <a:pPr marL="0" marR="0" lvl="0" indent="0" algn="l" defTabSz="914400" rtl="0" eaLnBrk="1" fontAlgn="base" latinLnBrk="0" hangingPunct="1">
              <a:lnSpc>
                <a:spcPct val="128000"/>
              </a:lnSpc>
              <a:spcBef>
                <a:spcPct val="0"/>
              </a:spcBef>
              <a:spcAft>
                <a:spcPct val="0"/>
              </a:spcAft>
              <a:buClrTx/>
              <a:buSzTx/>
              <a:buFontTx/>
              <a:buNone/>
              <a:tabLst/>
              <a:defRPr/>
            </a:pPr>
            <a:r>
              <a:rPr lang="en-US" altLang="zh-CN" b="0" kern="0" dirty="0">
                <a:solidFill>
                  <a:schemeClr val="tx1"/>
                </a:solidFill>
                <a:latin typeface="Times New Roman"/>
                <a:ea typeface="宋体"/>
              </a:rPr>
              <a:t> </a:t>
            </a:r>
            <a:r>
              <a:rPr lang="en-US" altLang="zh-CN" b="0" kern="0" dirty="0" smtClean="0">
                <a:solidFill>
                  <a:schemeClr val="tx1"/>
                </a:solidFill>
                <a:latin typeface="Times New Roman"/>
                <a:ea typeface="宋体"/>
              </a:rPr>
              <a:t>      </a:t>
            </a:r>
            <a:r>
              <a:rPr lang="zh-CN" altLang="en-US" b="0" kern="0" dirty="0" smtClean="0">
                <a:solidFill>
                  <a:schemeClr val="tx1"/>
                </a:solidFill>
                <a:latin typeface="Times New Roman"/>
                <a:ea typeface="宋体"/>
              </a:rPr>
              <a:t>解决方法：</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用</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程序的</a:t>
            </a:r>
            <a:r>
              <a:rPr kumimoji="0" lang="zh-CN" altLang="en-US" sz="2400" b="0" i="0" u="sng" strike="noStrike" kern="0" cap="none" spc="0" normalizeH="0" baseline="0" noProof="0" dirty="0">
                <a:ln>
                  <a:noFill/>
                </a:ln>
                <a:effectLst/>
                <a:uLnTx/>
                <a:uFillTx/>
                <a:latin typeface="Times New Roman"/>
                <a:ea typeface="宋体"/>
                <a:cs typeface="+mj-cs"/>
              </a:rPr>
              <a:t>过去</a:t>
            </a:r>
            <a:r>
              <a:rPr kumimoji="0" lang="zh-CN" altLang="en-US" sz="2400" b="0" i="0" u="sng" strike="noStrike" kern="0" cap="none" spc="0" normalizeH="0" baseline="0" noProof="0" dirty="0">
                <a:ln>
                  <a:noFill/>
                </a:ln>
                <a:solidFill>
                  <a:schemeClr val="tx1"/>
                </a:solidFill>
                <a:effectLst/>
                <a:uLnTx/>
                <a:uFillTx/>
                <a:latin typeface="Times New Roman"/>
                <a:ea typeface="宋体"/>
                <a:cs typeface="+mj-cs"/>
              </a:rPr>
              <a:t>某段时间内的行</a:t>
            </a:r>
            <a:r>
              <a:rPr kumimoji="0" lang="zh-CN" altLang="en-US" sz="2400" b="0" i="0" u="sng" strike="noStrike" kern="0" cap="none" spc="0" normalizeH="0" baseline="0" noProof="0" dirty="0" smtClean="0">
                <a:ln>
                  <a:noFill/>
                </a:ln>
                <a:solidFill>
                  <a:schemeClr val="tx1"/>
                </a:solidFill>
                <a:effectLst/>
                <a:uLnTx/>
                <a:uFillTx/>
                <a:latin typeface="Times New Roman"/>
                <a:ea typeface="宋体"/>
                <a:cs typeface="+mj-cs"/>
              </a:rPr>
              <a:t>为</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，作</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为程序</a:t>
            </a:r>
            <a:r>
              <a:rPr kumimoji="0" lang="zh-CN" altLang="en-US" sz="2400" b="0" i="0" u="sng" strike="noStrike" kern="0" cap="none" spc="0" normalizeH="0" baseline="0" noProof="0" dirty="0">
                <a:ln>
                  <a:noFill/>
                </a:ln>
                <a:solidFill>
                  <a:schemeClr val="tx1"/>
                </a:solidFill>
                <a:effectLst/>
                <a:uLnTx/>
                <a:uFillTx/>
                <a:latin typeface="Times New Roman"/>
                <a:ea typeface="宋体"/>
                <a:cs typeface="+mj-cs"/>
              </a:rPr>
              <a:t>在</a:t>
            </a:r>
            <a:r>
              <a:rPr kumimoji="0" lang="zh-CN" altLang="en-US" sz="2400" b="0" i="0" u="sng" strike="noStrike" kern="0" cap="none" spc="0" normalizeH="0" baseline="0" noProof="0" dirty="0">
                <a:ln>
                  <a:noFill/>
                </a:ln>
                <a:effectLst/>
                <a:uLnTx/>
                <a:uFillTx/>
                <a:latin typeface="Times New Roman"/>
                <a:ea typeface="宋体"/>
                <a:cs typeface="+mj-cs"/>
              </a:rPr>
              <a:t>将来</a:t>
            </a:r>
            <a:r>
              <a:rPr kumimoji="0" lang="zh-CN" altLang="en-US" sz="2400" b="0" i="0" u="sng" strike="noStrike" kern="0" cap="none" spc="0" normalizeH="0" baseline="0" noProof="0" dirty="0">
                <a:ln>
                  <a:noFill/>
                </a:ln>
                <a:solidFill>
                  <a:schemeClr val="tx1"/>
                </a:solidFill>
                <a:effectLst/>
                <a:uLnTx/>
                <a:uFillTx/>
                <a:latin typeface="Times New Roman"/>
                <a:ea typeface="宋体"/>
                <a:cs typeface="+mj-cs"/>
              </a:rPr>
              <a:t>某段时间内行为</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的近似</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a:t>
            </a:r>
            <a:endPar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endParaRPr>
          </a:p>
          <a:p>
            <a:pPr lvl="0" eaLnBrk="1" hangingPunct="1">
              <a:lnSpc>
                <a:spcPct val="128000"/>
              </a:lnSpc>
            </a:pPr>
            <a:r>
              <a:rPr lang="en-US" altLang="zh-CN" b="0" kern="0" dirty="0">
                <a:solidFill>
                  <a:schemeClr val="tx1"/>
                </a:solidFill>
                <a:latin typeface="Times New Roman"/>
                <a:ea typeface="宋体"/>
              </a:rPr>
              <a:t> </a:t>
            </a:r>
            <a:r>
              <a:rPr lang="en-US" altLang="zh-CN" b="0" kern="0" dirty="0" smtClean="0">
                <a:solidFill>
                  <a:schemeClr val="tx1"/>
                </a:solidFill>
                <a:latin typeface="Times New Roman"/>
                <a:ea typeface="宋体"/>
              </a:rPr>
              <a:t>     </a:t>
            </a:r>
            <a:r>
              <a:rPr lang="zh-CN" altLang="en-US" b="0" kern="0" dirty="0" smtClean="0">
                <a:solidFill>
                  <a:schemeClr val="tx1"/>
                </a:solidFill>
                <a:latin typeface="Times New Roman"/>
                <a:ea typeface="宋体"/>
              </a:rPr>
              <a:t>工作集表示：</a:t>
            </a:r>
            <a:r>
              <a:rPr lang="en-US" altLang="zh-CN" b="0" kern="0" dirty="0" smtClean="0">
                <a:solidFill>
                  <a:schemeClr val="tx1"/>
                </a:solidFill>
                <a:latin typeface="Times New Roman"/>
                <a:ea typeface="宋体"/>
              </a:rPr>
              <a:t>w(t</a:t>
            </a:r>
            <a:r>
              <a:rPr lang="zh-CN" altLang="en-US" b="0" kern="0" dirty="0" smtClean="0">
                <a:solidFill>
                  <a:schemeClr val="tx1"/>
                </a:solidFill>
                <a:latin typeface="Times New Roman"/>
                <a:ea typeface="宋体"/>
              </a:rPr>
              <a:t>，</a:t>
            </a:r>
            <a:r>
              <a:rPr lang="zh-CN" altLang="en-US" b="0" kern="0" dirty="0" smtClean="0">
                <a:solidFill>
                  <a:schemeClr val="tx1"/>
                </a:solidFill>
                <a:latin typeface="宋体"/>
                <a:ea typeface="宋体"/>
              </a:rPr>
              <a:t>△</a:t>
            </a:r>
            <a:r>
              <a:rPr lang="en-US" altLang="zh-CN" dirty="0"/>
              <a:t> </a:t>
            </a:r>
            <a:r>
              <a:rPr lang="en-US" altLang="zh-CN" baseline="30000" dirty="0" err="1"/>
              <a:t>deltə</a:t>
            </a:r>
            <a:r>
              <a:rPr lang="en-US" altLang="zh-CN" b="0" kern="0" dirty="0" smtClean="0">
                <a:solidFill>
                  <a:schemeClr val="tx1"/>
                </a:solidFill>
                <a:latin typeface="Times New Roman"/>
                <a:ea typeface="宋体"/>
              </a:rPr>
              <a:t>)</a:t>
            </a:r>
            <a:r>
              <a:rPr lang="zh-CN" altLang="en-US" b="0" kern="0" dirty="0" smtClean="0">
                <a:solidFill>
                  <a:schemeClr val="tx1"/>
                </a:solidFill>
                <a:latin typeface="Times New Roman"/>
                <a:ea typeface="宋体"/>
              </a:rPr>
              <a:t>。</a:t>
            </a:r>
            <a:r>
              <a:rPr lang="zh-CN" altLang="en-US" b="0" kern="0" dirty="0">
                <a:solidFill>
                  <a:schemeClr val="tx1"/>
                </a:solidFill>
                <a:latin typeface="宋体"/>
              </a:rPr>
              <a:t> </a:t>
            </a:r>
            <a:r>
              <a:rPr lang="zh-CN" altLang="en-US" b="0" kern="0" dirty="0" smtClean="0">
                <a:solidFill>
                  <a:schemeClr val="tx1"/>
                </a:solidFill>
                <a:latin typeface="宋体"/>
              </a:rPr>
              <a:t>△：工作集的窗口尺寸。</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 </a:t>
            </a:r>
            <a:endPar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endParaRPr>
          </a:p>
          <a:p>
            <a:pPr lvl="0" eaLnBrk="1" hangingPunct="1">
              <a:lnSpc>
                <a:spcPct val="128000"/>
              </a:lnSpc>
            </a:pPr>
            <a:r>
              <a:rPr lang="en-US" altLang="zh-CN" b="0" kern="0" dirty="0">
                <a:solidFill>
                  <a:schemeClr val="tx1"/>
                </a:solidFill>
                <a:latin typeface="Times New Roman"/>
                <a:ea typeface="宋体"/>
              </a:rPr>
              <a:t> </a:t>
            </a:r>
            <a:r>
              <a:rPr lang="en-US" altLang="zh-CN" b="0" kern="0" dirty="0" smtClean="0">
                <a:solidFill>
                  <a:schemeClr val="tx1"/>
                </a:solidFill>
                <a:latin typeface="Times New Roman"/>
                <a:ea typeface="宋体"/>
              </a:rPr>
              <a:t>     </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进程在（</a:t>
            </a:r>
            <a:r>
              <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rPr>
              <a:t>t-</a:t>
            </a:r>
            <a:r>
              <a:rPr lang="zh-CN" altLang="en-US" b="0" kern="0" dirty="0" smtClean="0">
                <a:solidFill>
                  <a:schemeClr val="tx1"/>
                </a:solidFill>
                <a:latin typeface="宋体"/>
              </a:rPr>
              <a:t>△，</a:t>
            </a:r>
            <a:r>
              <a:rPr lang="en-US" altLang="zh-CN" b="0" kern="0" dirty="0" smtClean="0">
                <a:solidFill>
                  <a:schemeClr val="tx1"/>
                </a:solidFill>
                <a:latin typeface="宋体"/>
              </a:rPr>
              <a:t>t</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a:t>
            </a:r>
            <a:r>
              <a:rPr lang="zh-CN" altLang="en-US" b="0" kern="0" dirty="0" smtClean="0">
                <a:solidFill>
                  <a:schemeClr val="tx1"/>
                </a:solidFill>
                <a:latin typeface="Times New Roman"/>
                <a:ea typeface="宋体"/>
              </a:rPr>
              <a:t>中，所使用的页面集合。</a:t>
            </a:r>
            <a:endParaRPr lang="en-US" altLang="zh-CN" b="0" kern="0" dirty="0" smtClean="0">
              <a:solidFill>
                <a:schemeClr val="tx1"/>
              </a:solidFill>
              <a:latin typeface="Times New Roman"/>
              <a:ea typeface="宋体"/>
            </a:endParaRPr>
          </a:p>
          <a:p>
            <a:pPr lvl="0" eaLnBrk="1" hangingPunct="1">
              <a:lnSpc>
                <a:spcPct val="128000"/>
              </a:lnSpc>
            </a:pPr>
            <a:r>
              <a:rPr kumimoji="0" lang="en-US" altLang="zh-CN" sz="2400" b="0" i="0" u="none" strike="noStrike" kern="0" cap="none" spc="0" normalizeH="0" baseline="0" noProof="0" dirty="0">
                <a:ln>
                  <a:noFill/>
                </a:ln>
                <a:solidFill>
                  <a:schemeClr val="tx1"/>
                </a:solidFill>
                <a:effectLst/>
                <a:uLnTx/>
                <a:uFillTx/>
                <a:latin typeface="Times New Roman"/>
                <a:ea typeface="宋体"/>
                <a:cs typeface="+mj-cs"/>
              </a:rPr>
              <a:t> </a:t>
            </a:r>
            <a:r>
              <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rPr>
              <a:t>     </a:t>
            </a:r>
            <a:r>
              <a:rPr lang="zh-CN" altLang="en-US" b="0" kern="0" dirty="0" smtClean="0">
                <a:solidFill>
                  <a:schemeClr val="tx1"/>
                </a:solidFill>
                <a:latin typeface="Times New Roman"/>
                <a:ea typeface="宋体"/>
              </a:rPr>
              <a:t>如图</a:t>
            </a:r>
            <a:r>
              <a:rPr lang="zh-CN" altLang="en-US" dirty="0"/>
              <a:t>图</a:t>
            </a:r>
            <a:r>
              <a:rPr lang="en-US" altLang="zh-CN" dirty="0"/>
              <a:t>5-11 </a:t>
            </a:r>
            <a:r>
              <a:rPr lang="zh-CN" altLang="en-US" b="0" kern="0" dirty="0">
                <a:solidFill>
                  <a:schemeClr val="tx1"/>
                </a:solidFill>
                <a:latin typeface="Times New Roman"/>
                <a:ea typeface="宋体"/>
              </a:rPr>
              <a:t>所示。</a:t>
            </a:r>
            <a:endParaRPr lang="en-US" altLang="zh-CN" b="0" kern="0" dirty="0">
              <a:solidFill>
                <a:schemeClr val="tx1"/>
              </a:solidFill>
              <a:latin typeface="Times New Roman"/>
              <a:ea typeface="宋体"/>
            </a:endParaRPr>
          </a:p>
          <a:p>
            <a:pPr marL="0" marR="0" lvl="0" indent="0" algn="l" defTabSz="914400" rtl="0" eaLnBrk="1" fontAlgn="base" latinLnBrk="0" hangingPunct="1">
              <a:lnSpc>
                <a:spcPct val="140000"/>
              </a:lnSpc>
              <a:spcBef>
                <a:spcPct val="0"/>
              </a:spcBef>
              <a:spcAft>
                <a:spcPct val="0"/>
              </a:spcAft>
              <a:buClrTx/>
              <a:buSzTx/>
              <a:buFontTx/>
              <a:buNone/>
              <a:tabLst/>
              <a:defRPr/>
            </a:pPr>
            <a:endPar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endParaRPr>
          </a:p>
          <a:p>
            <a:pPr marL="0" marR="0" lvl="0" indent="0" algn="l" defTabSz="914400" rtl="0" eaLnBrk="1" fontAlgn="base" latinLnBrk="0" hangingPunct="1">
              <a:lnSpc>
                <a:spcPct val="14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chemeClr val="tx1"/>
              </a:solidFill>
              <a:effectLst/>
              <a:uLnTx/>
              <a:uFillTx/>
              <a:latin typeface="Times New Roman"/>
              <a:ea typeface="宋体"/>
              <a:cs typeface="+mj-cs"/>
            </a:endParaRPr>
          </a:p>
        </p:txBody>
      </p:sp>
    </p:spTree>
    <p:extLst>
      <p:ext uri="{BB962C8B-B14F-4D97-AF65-F5344CB8AC3E}">
        <p14:creationId xmlns:p14="http://schemas.microsoft.com/office/powerpoint/2010/main" val="920083795"/>
      </p:ext>
    </p:extLst>
  </p:cSld>
  <p:clrMapOvr>
    <a:masterClrMapping/>
  </p:clrMapOvr>
  <p:transition>
    <p:pull dir="rd"/>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a:xfrm>
            <a:off x="301625" y="228600"/>
            <a:ext cx="8540750" cy="342900"/>
          </a:xfrm>
        </p:spPr>
        <p:txBody>
          <a:bodyPr/>
          <a:lstStyle/>
          <a:p>
            <a:pPr algn="l"/>
            <a:r>
              <a:rPr lang="en-US" altLang="zh-CN" sz="2800" b="0" dirty="0" smtClean="0">
                <a:latin typeface="黑体" pitchFamily="2" charset="-122"/>
                <a:ea typeface="黑体" pitchFamily="2" charset="-122"/>
              </a:rPr>
              <a:t>   </a:t>
            </a:r>
            <a:endParaRPr lang="zh-CN" altLang="en-US" dirty="0" smtClean="0"/>
          </a:p>
        </p:txBody>
      </p:sp>
      <p:sp>
        <p:nvSpPr>
          <p:cNvPr id="2" name="日期占位符 1"/>
          <p:cNvSpPr>
            <a:spLocks noGrp="1"/>
          </p:cNvSpPr>
          <p:nvPr>
            <p:ph type="dt" sz="half" idx="10"/>
          </p:nvPr>
        </p:nvSpPr>
        <p:spPr/>
        <p:txBody>
          <a:bodyPr/>
          <a:lstStyle/>
          <a:p>
            <a:pPr>
              <a:defRPr/>
            </a:pPr>
            <a:fld id="{966EB8C9-BC96-4893-A3CB-D5914632B588}" type="datetime8">
              <a:rPr lang="zh-CN" altLang="en-US" smtClean="0"/>
              <a:t>2022年4月27日8时50分</a:t>
            </a:fld>
            <a:endParaRPr lang="en-US" altLang="zh-CN" dirty="0"/>
          </a:p>
        </p:txBody>
      </p:sp>
      <p:sp>
        <p:nvSpPr>
          <p:cNvPr id="7" name="页脚占位符 6"/>
          <p:cNvSpPr>
            <a:spLocks noGrp="1"/>
          </p:cNvSpPr>
          <p:nvPr>
            <p:ph type="ftr" sz="quarter" idx="11"/>
          </p:nvPr>
        </p:nvSpPr>
        <p:spPr/>
        <p:txBody>
          <a:bodyPr/>
          <a:lstStyle/>
          <a:p>
            <a:pPr>
              <a:defRPr/>
            </a:pPr>
            <a:r>
              <a:rPr lang="zh-CN" altLang="en-US" smtClean="0"/>
              <a:t>郝振明</a:t>
            </a:r>
            <a:endParaRPr lang="en-US" altLang="zh-CN" dirty="0"/>
          </a:p>
        </p:txBody>
      </p:sp>
      <p:pic>
        <p:nvPicPr>
          <p:cNvPr id="5" name="Picture 4" descr="5-11"/>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11560" y="476672"/>
            <a:ext cx="7857752" cy="5248702"/>
          </a:xfrm>
          <a:prstGeom prst="rect">
            <a:avLst/>
          </a:prstGeom>
          <a:blipFill>
            <a:blip r:embed="rId3"/>
            <a:tile tx="0" ty="0" sx="100000" sy="100000" flip="none" algn="tl"/>
          </a:blipFill>
          <a:extLst/>
        </p:spPr>
      </p:pic>
      <p:sp>
        <p:nvSpPr>
          <p:cNvPr id="6" name="Rectangle 3"/>
          <p:cNvSpPr>
            <a:spLocks noGrp="1" noChangeArrowheads="1"/>
          </p:cNvSpPr>
          <p:nvPr/>
        </p:nvSpPr>
        <p:spPr bwMode="auto">
          <a:xfrm>
            <a:off x="840904" y="5732119"/>
            <a:ext cx="755196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ctr" rtl="0" fontAlgn="base">
              <a:spcBef>
                <a:spcPct val="0"/>
              </a:spcBef>
              <a:spcAft>
                <a:spcPct val="0"/>
              </a:spcAft>
              <a:defRPr sz="2200">
                <a:solidFill>
                  <a:schemeClr val="tx1"/>
                </a:solidFill>
                <a:latin typeface="+mn-lt"/>
                <a:ea typeface="+mn-ea"/>
                <a:cs typeface="+mn-cs"/>
              </a:defRPr>
            </a:lvl1pPr>
            <a:lvl2pPr marL="742950" indent="-285750" algn="ctr" rtl="0" fontAlgn="base">
              <a:spcBef>
                <a:spcPct val="0"/>
              </a:spcBef>
              <a:spcAft>
                <a:spcPct val="0"/>
              </a:spcAft>
              <a:defRPr sz="2200">
                <a:solidFill>
                  <a:schemeClr val="tx1"/>
                </a:solidFill>
                <a:latin typeface="+mn-lt"/>
                <a:ea typeface="+mn-ea"/>
              </a:defRPr>
            </a:lvl2pPr>
            <a:lvl3pPr marL="1143000" indent="-228600" algn="ctr" rtl="0" fontAlgn="base">
              <a:spcBef>
                <a:spcPct val="0"/>
              </a:spcBef>
              <a:spcAft>
                <a:spcPct val="0"/>
              </a:spcAft>
              <a:defRPr sz="2200">
                <a:solidFill>
                  <a:schemeClr val="tx1"/>
                </a:solidFill>
                <a:latin typeface="+mn-lt"/>
                <a:ea typeface="+mn-ea"/>
              </a:defRPr>
            </a:lvl3pPr>
            <a:lvl4pPr marL="1600200" indent="-228600" algn="ctr" rtl="0" fontAlgn="base">
              <a:spcBef>
                <a:spcPct val="0"/>
              </a:spcBef>
              <a:spcAft>
                <a:spcPct val="0"/>
              </a:spcAft>
              <a:defRPr sz="2200">
                <a:solidFill>
                  <a:schemeClr val="tx1"/>
                </a:solidFill>
                <a:latin typeface="+mn-lt"/>
                <a:ea typeface="+mn-ea"/>
              </a:defRPr>
            </a:lvl4pPr>
            <a:lvl5pPr marL="2057400" indent="-228600" algn="ctr" rtl="0" fontAlgn="base">
              <a:spcBef>
                <a:spcPct val="0"/>
              </a:spcBef>
              <a:spcAft>
                <a:spcPct val="0"/>
              </a:spcAft>
              <a:defRPr sz="2200">
                <a:solidFill>
                  <a:schemeClr val="tx1"/>
                </a:solidFill>
                <a:latin typeface="+mn-lt"/>
                <a:ea typeface="+mn-ea"/>
              </a:defRPr>
            </a:lvl5pPr>
            <a:lvl6pPr marL="2514600" indent="-228600" algn="ctr" rtl="0" fontAlgn="base">
              <a:spcBef>
                <a:spcPct val="0"/>
              </a:spcBef>
              <a:spcAft>
                <a:spcPct val="0"/>
              </a:spcAft>
              <a:defRPr sz="2200">
                <a:solidFill>
                  <a:schemeClr val="tx1"/>
                </a:solidFill>
                <a:latin typeface="+mn-lt"/>
                <a:ea typeface="+mn-ea"/>
              </a:defRPr>
            </a:lvl6pPr>
            <a:lvl7pPr marL="2971800" indent="-228600" algn="ctr" rtl="0" fontAlgn="base">
              <a:spcBef>
                <a:spcPct val="0"/>
              </a:spcBef>
              <a:spcAft>
                <a:spcPct val="0"/>
              </a:spcAft>
              <a:defRPr sz="2200">
                <a:solidFill>
                  <a:schemeClr val="tx1"/>
                </a:solidFill>
                <a:latin typeface="+mn-lt"/>
                <a:ea typeface="+mn-ea"/>
              </a:defRPr>
            </a:lvl7pPr>
            <a:lvl8pPr marL="3429000" indent="-228600" algn="ctr" rtl="0" fontAlgn="base">
              <a:spcBef>
                <a:spcPct val="0"/>
              </a:spcBef>
              <a:spcAft>
                <a:spcPct val="0"/>
              </a:spcAft>
              <a:defRPr sz="2200">
                <a:solidFill>
                  <a:schemeClr val="tx1"/>
                </a:solidFill>
                <a:latin typeface="+mn-lt"/>
                <a:ea typeface="+mn-ea"/>
              </a:defRPr>
            </a:lvl8pPr>
            <a:lvl9pPr marL="3886200" indent="-228600" algn="ctr" rtl="0" fontAlgn="base">
              <a:spcBef>
                <a:spcPct val="0"/>
              </a:spcBef>
              <a:spcAft>
                <a:spcPct val="0"/>
              </a:spcAft>
              <a:defRPr sz="2200">
                <a:solidFill>
                  <a:schemeClr val="tx1"/>
                </a:solidFill>
                <a:latin typeface="+mn-lt"/>
                <a:ea typeface="+mn-ea"/>
              </a:defRPr>
            </a:lvl9pPr>
          </a:lstStyle>
          <a:p>
            <a:r>
              <a:rPr lang="zh-CN" altLang="en-US" dirty="0"/>
              <a:t>图</a:t>
            </a:r>
            <a:r>
              <a:rPr lang="en-US" altLang="zh-CN" dirty="0"/>
              <a:t>5-11  </a:t>
            </a:r>
            <a:r>
              <a:rPr lang="zh-CN" altLang="en-US" dirty="0"/>
              <a:t>窗口为</a:t>
            </a:r>
            <a:r>
              <a:rPr lang="en-US" altLang="zh-CN" dirty="0"/>
              <a:t>3</a:t>
            </a:r>
            <a:r>
              <a:rPr lang="zh-CN" altLang="en-US" dirty="0"/>
              <a:t>、</a:t>
            </a:r>
            <a:r>
              <a:rPr lang="en-US" altLang="zh-CN" dirty="0"/>
              <a:t>4</a:t>
            </a:r>
            <a:r>
              <a:rPr lang="zh-CN" altLang="en-US" dirty="0"/>
              <a:t>、</a:t>
            </a:r>
            <a:r>
              <a:rPr lang="en-US" altLang="zh-CN" dirty="0"/>
              <a:t>5</a:t>
            </a:r>
            <a:r>
              <a:rPr lang="zh-CN" altLang="en-US" dirty="0"/>
              <a:t>时进程的工作集</a:t>
            </a:r>
          </a:p>
        </p:txBody>
      </p:sp>
      <p:cxnSp>
        <p:nvCxnSpPr>
          <p:cNvPr id="4" name="直接箭头连接符 3"/>
          <p:cNvCxnSpPr/>
          <p:nvPr/>
        </p:nvCxnSpPr>
        <p:spPr bwMode="auto">
          <a:xfrm flipV="1">
            <a:off x="4067944" y="1916832"/>
            <a:ext cx="472492" cy="108012"/>
          </a:xfrm>
          <a:prstGeom prst="straightConnector1">
            <a:avLst/>
          </a:prstGeom>
          <a:solidFill>
            <a:schemeClr val="accent1"/>
          </a:solidFill>
          <a:ln w="19050" cap="flat" cmpd="sng" algn="ctr">
            <a:solidFill>
              <a:srgbClr val="FF0000"/>
            </a:solidFill>
            <a:prstDash val="solid"/>
            <a:miter lim="800000"/>
            <a:headEnd type="none" w="med" len="med"/>
            <a:tailEnd type="arrow"/>
          </a:ln>
          <a:effectLst/>
        </p:spPr>
      </p:cxnSp>
      <p:cxnSp>
        <p:nvCxnSpPr>
          <p:cNvPr id="12" name="直接箭头连接符 11"/>
          <p:cNvCxnSpPr/>
          <p:nvPr/>
        </p:nvCxnSpPr>
        <p:spPr bwMode="auto">
          <a:xfrm flipV="1">
            <a:off x="4067944" y="2222866"/>
            <a:ext cx="472492" cy="108012"/>
          </a:xfrm>
          <a:prstGeom prst="straightConnector1">
            <a:avLst/>
          </a:prstGeom>
          <a:solidFill>
            <a:schemeClr val="accent1"/>
          </a:solidFill>
          <a:ln w="19050" cap="flat" cmpd="sng" algn="ctr">
            <a:solidFill>
              <a:srgbClr val="FF0000"/>
            </a:solidFill>
            <a:prstDash val="solid"/>
            <a:miter lim="800000"/>
            <a:headEnd type="none" w="med" len="med"/>
            <a:tailEnd type="arrow"/>
          </a:ln>
          <a:effectLst/>
        </p:spPr>
      </p:cxnSp>
      <p:cxnSp>
        <p:nvCxnSpPr>
          <p:cNvPr id="14" name="直接箭头连接符 13"/>
          <p:cNvCxnSpPr/>
          <p:nvPr/>
        </p:nvCxnSpPr>
        <p:spPr bwMode="auto">
          <a:xfrm flipV="1">
            <a:off x="4067944" y="2483278"/>
            <a:ext cx="472492" cy="108012"/>
          </a:xfrm>
          <a:prstGeom prst="straightConnector1">
            <a:avLst/>
          </a:prstGeom>
          <a:solidFill>
            <a:schemeClr val="accent1"/>
          </a:solidFill>
          <a:ln w="19050" cap="flat" cmpd="sng" algn="ctr">
            <a:solidFill>
              <a:srgbClr val="FF0000"/>
            </a:solidFill>
            <a:prstDash val="solid"/>
            <a:miter lim="800000"/>
            <a:headEnd type="none" w="med" len="med"/>
            <a:tailEnd type="arrow"/>
          </a:ln>
          <a:effectLst/>
        </p:spPr>
      </p:cxnSp>
      <p:cxnSp>
        <p:nvCxnSpPr>
          <p:cNvPr id="15" name="直接箭头连接符 14"/>
          <p:cNvCxnSpPr/>
          <p:nvPr/>
        </p:nvCxnSpPr>
        <p:spPr bwMode="auto">
          <a:xfrm flipV="1">
            <a:off x="4067944" y="2790084"/>
            <a:ext cx="472492" cy="108012"/>
          </a:xfrm>
          <a:prstGeom prst="straightConnector1">
            <a:avLst/>
          </a:prstGeom>
          <a:solidFill>
            <a:schemeClr val="accent1"/>
          </a:solidFill>
          <a:ln w="19050" cap="flat" cmpd="sng" algn="ctr">
            <a:solidFill>
              <a:srgbClr val="FF0000"/>
            </a:solidFill>
            <a:prstDash val="solid"/>
            <a:miter lim="800000"/>
            <a:headEnd type="none" w="med" len="med"/>
            <a:tailEnd type="arrow"/>
          </a:ln>
          <a:effectLst/>
        </p:spPr>
      </p:cxnSp>
      <p:sp>
        <p:nvSpPr>
          <p:cNvPr id="13" name="TextBox 12"/>
          <p:cNvSpPr txBox="1"/>
          <p:nvPr/>
        </p:nvSpPr>
        <p:spPr>
          <a:xfrm>
            <a:off x="3735910" y="3101023"/>
            <a:ext cx="1028334" cy="307777"/>
          </a:xfrm>
          <a:prstGeom prst="rect">
            <a:avLst/>
          </a:prstGeom>
          <a:noFill/>
        </p:spPr>
        <p:txBody>
          <a:bodyPr wrap="square" rtlCol="0">
            <a:spAutoFit/>
          </a:bodyPr>
          <a:lstStyle/>
          <a:p>
            <a:r>
              <a:rPr lang="en-US" altLang="zh-CN" sz="1400" dirty="0" smtClean="0">
                <a:solidFill>
                  <a:schemeClr val="accent2">
                    <a:lumMod val="50000"/>
                  </a:schemeClr>
                </a:solidFill>
                <a:latin typeface="Times New Roman" panose="02020603050405020304" pitchFamily="18" charset="0"/>
                <a:ea typeface="+mn-ea"/>
                <a:cs typeface="Times New Roman" panose="02020603050405020304" pitchFamily="18" charset="0"/>
              </a:rPr>
              <a:t>24   18    17</a:t>
            </a:r>
            <a:endParaRPr lang="zh-CN" altLang="en-US" sz="1400" dirty="0">
              <a:solidFill>
                <a:schemeClr val="accent2">
                  <a:lumMod val="50000"/>
                </a:schemeClr>
              </a:solidFill>
              <a:latin typeface="Times New Roman" panose="02020603050405020304" pitchFamily="18" charset="0"/>
              <a:ea typeface="+mn-ea"/>
              <a:cs typeface="Times New Roman" panose="02020603050405020304" pitchFamily="18" charset="0"/>
            </a:endParaRPr>
          </a:p>
        </p:txBody>
      </p:sp>
      <p:sp>
        <p:nvSpPr>
          <p:cNvPr id="17" name="TextBox 16"/>
          <p:cNvSpPr txBox="1"/>
          <p:nvPr/>
        </p:nvSpPr>
        <p:spPr>
          <a:xfrm>
            <a:off x="3790023" y="3407311"/>
            <a:ext cx="1028334" cy="307777"/>
          </a:xfrm>
          <a:prstGeom prst="rect">
            <a:avLst/>
          </a:prstGeom>
          <a:noFill/>
        </p:spPr>
        <p:txBody>
          <a:bodyPr wrap="square" rtlCol="0">
            <a:spAutoFit/>
          </a:bodyPr>
          <a:lstStyle/>
          <a:p>
            <a:r>
              <a:rPr lang="en-US" altLang="zh-CN" sz="1400" dirty="0" smtClean="0">
                <a:solidFill>
                  <a:schemeClr val="accent2">
                    <a:lumMod val="50000"/>
                  </a:schemeClr>
                </a:solidFill>
                <a:latin typeface="Times New Roman" panose="02020603050405020304" pitchFamily="18" charset="0"/>
                <a:ea typeface="+mn-ea"/>
                <a:cs typeface="Times New Roman" panose="02020603050405020304" pitchFamily="18" charset="0"/>
              </a:rPr>
              <a:t>18   24    17</a:t>
            </a:r>
            <a:endParaRPr lang="zh-CN" altLang="en-US" sz="1400" dirty="0">
              <a:solidFill>
                <a:schemeClr val="accent2">
                  <a:lumMod val="50000"/>
                </a:schemeClr>
              </a:solidFill>
              <a:latin typeface="Times New Roman" panose="02020603050405020304" pitchFamily="18" charset="0"/>
              <a:ea typeface="+mn-ea"/>
              <a:cs typeface="Times New Roman" panose="02020603050405020304" pitchFamily="18" charset="0"/>
            </a:endParaRPr>
          </a:p>
        </p:txBody>
      </p:sp>
      <p:sp>
        <p:nvSpPr>
          <p:cNvPr id="18" name="TextBox 17"/>
          <p:cNvSpPr txBox="1"/>
          <p:nvPr/>
        </p:nvSpPr>
        <p:spPr>
          <a:xfrm>
            <a:off x="3735910" y="3867488"/>
            <a:ext cx="1028334" cy="307777"/>
          </a:xfrm>
          <a:prstGeom prst="rect">
            <a:avLst/>
          </a:prstGeom>
          <a:noFill/>
        </p:spPr>
        <p:txBody>
          <a:bodyPr wrap="square" rtlCol="0">
            <a:spAutoFit/>
          </a:bodyPr>
          <a:lstStyle/>
          <a:p>
            <a:r>
              <a:rPr lang="en-US" altLang="zh-CN" sz="1400" dirty="0" smtClean="0">
                <a:solidFill>
                  <a:schemeClr val="accent2">
                    <a:lumMod val="50000"/>
                  </a:schemeClr>
                </a:solidFill>
                <a:latin typeface="Times New Roman" panose="02020603050405020304" pitchFamily="18" charset="0"/>
                <a:ea typeface="+mn-ea"/>
                <a:cs typeface="Times New Roman" panose="02020603050405020304" pitchFamily="18" charset="0"/>
              </a:rPr>
              <a:t>17   18   24</a:t>
            </a:r>
            <a:endParaRPr lang="zh-CN" altLang="en-US" sz="1400" dirty="0">
              <a:solidFill>
                <a:schemeClr val="accent2">
                  <a:lumMod val="50000"/>
                </a:schemeClr>
              </a:solidFill>
              <a:latin typeface="Times New Roman" panose="02020603050405020304" pitchFamily="18" charset="0"/>
              <a:ea typeface="+mn-ea"/>
              <a:cs typeface="Times New Roman" panose="02020603050405020304" pitchFamily="18" charset="0"/>
            </a:endParaRPr>
          </a:p>
        </p:txBody>
      </p:sp>
      <p:cxnSp>
        <p:nvCxnSpPr>
          <p:cNvPr id="19" name="直接箭头连接符 18"/>
          <p:cNvCxnSpPr/>
          <p:nvPr/>
        </p:nvCxnSpPr>
        <p:spPr bwMode="auto">
          <a:xfrm flipV="1">
            <a:off x="4067944" y="4175265"/>
            <a:ext cx="472492" cy="171838"/>
          </a:xfrm>
          <a:prstGeom prst="straightConnector1">
            <a:avLst/>
          </a:prstGeom>
          <a:solidFill>
            <a:schemeClr val="accent1"/>
          </a:solidFill>
          <a:ln w="19050" cap="flat" cmpd="sng" algn="ctr">
            <a:solidFill>
              <a:srgbClr val="FF0000"/>
            </a:solidFill>
            <a:prstDash val="solid"/>
            <a:miter lim="800000"/>
            <a:headEnd type="none" w="med" len="med"/>
            <a:tailEnd type="arrow"/>
          </a:ln>
          <a:effectLst/>
        </p:spPr>
      </p:cxnSp>
    </p:spTree>
    <p:extLst>
      <p:ext uri="{BB962C8B-B14F-4D97-AF65-F5344CB8AC3E}">
        <p14:creationId xmlns:p14="http://schemas.microsoft.com/office/powerpoint/2010/main" val="920083795"/>
      </p:ext>
    </p:extLst>
  </p:cSld>
  <p:clrMapOvr>
    <a:masterClrMapping/>
  </p:clrMapOvr>
  <p:transition>
    <p:pull dir="rd"/>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a:xfrm>
            <a:off x="301625" y="228600"/>
            <a:ext cx="8540750" cy="342900"/>
          </a:xfrm>
        </p:spPr>
        <p:txBody>
          <a:bodyPr/>
          <a:lstStyle/>
          <a:p>
            <a:pPr algn="l"/>
            <a:r>
              <a:rPr lang="en-US" altLang="zh-CN" sz="2800" b="0" dirty="0" smtClean="0">
                <a:latin typeface="黑体" pitchFamily="2" charset="-122"/>
                <a:ea typeface="黑体" pitchFamily="2" charset="-122"/>
              </a:rPr>
              <a:t>   5.4.3  </a:t>
            </a:r>
            <a:r>
              <a:rPr lang="en-US" altLang="zh-CN" sz="2800" b="0" dirty="0">
                <a:latin typeface="Times New Roman"/>
                <a:ea typeface="黑体" pitchFamily="2" charset="-122"/>
              </a:rPr>
              <a:t>“</a:t>
            </a:r>
            <a:r>
              <a:rPr lang="zh-CN" altLang="en-US" sz="2800" b="0" dirty="0">
                <a:latin typeface="黑体" pitchFamily="2" charset="-122"/>
                <a:ea typeface="黑体" pitchFamily="2" charset="-122"/>
              </a:rPr>
              <a:t>抖动</a:t>
            </a:r>
            <a:r>
              <a:rPr lang="zh-CN" altLang="en-US" sz="2800" b="0" dirty="0">
                <a:latin typeface="Times New Roman"/>
                <a:ea typeface="黑体" pitchFamily="2" charset="-122"/>
              </a:rPr>
              <a:t>”</a:t>
            </a:r>
            <a:r>
              <a:rPr lang="zh-CN" altLang="en-US" sz="2800" b="0" dirty="0">
                <a:latin typeface="黑体" pitchFamily="2" charset="-122"/>
                <a:ea typeface="黑体" pitchFamily="2" charset="-122"/>
              </a:rPr>
              <a:t>的预防方</a:t>
            </a:r>
            <a:r>
              <a:rPr lang="zh-CN" altLang="en-US" sz="2800" b="0" dirty="0" smtClean="0">
                <a:latin typeface="黑体" pitchFamily="2" charset="-122"/>
                <a:ea typeface="黑体" pitchFamily="2" charset="-122"/>
              </a:rPr>
              <a:t>法（课后）</a:t>
            </a:r>
            <a:endParaRPr lang="zh-CN" altLang="en-US" dirty="0" smtClean="0"/>
          </a:p>
        </p:txBody>
      </p:sp>
      <p:sp>
        <p:nvSpPr>
          <p:cNvPr id="2" name="日期占位符 1"/>
          <p:cNvSpPr>
            <a:spLocks noGrp="1"/>
          </p:cNvSpPr>
          <p:nvPr>
            <p:ph type="dt" sz="half" idx="10"/>
          </p:nvPr>
        </p:nvSpPr>
        <p:spPr/>
        <p:txBody>
          <a:bodyPr/>
          <a:lstStyle/>
          <a:p>
            <a:pPr>
              <a:defRPr/>
            </a:pPr>
            <a:fld id="{966EB8C9-BC96-4893-A3CB-D5914632B588}" type="datetime8">
              <a:rPr lang="zh-CN" altLang="en-US" smtClean="0"/>
              <a:t>2022年4月27日8时50分</a:t>
            </a:fld>
            <a:endParaRPr lang="en-US" altLang="zh-CN" dirty="0"/>
          </a:p>
        </p:txBody>
      </p:sp>
      <p:sp>
        <p:nvSpPr>
          <p:cNvPr id="7" name="页脚占位符 6"/>
          <p:cNvSpPr>
            <a:spLocks noGrp="1"/>
          </p:cNvSpPr>
          <p:nvPr>
            <p:ph type="ftr" sz="quarter" idx="11"/>
          </p:nvPr>
        </p:nvSpPr>
        <p:spPr/>
        <p:txBody>
          <a:bodyPr/>
          <a:lstStyle/>
          <a:p>
            <a:pPr>
              <a:defRPr/>
            </a:pPr>
            <a:r>
              <a:rPr lang="zh-CN" altLang="en-US" smtClean="0"/>
              <a:t>郝振明</a:t>
            </a:r>
            <a:endParaRPr lang="en-US" altLang="zh-CN" dirty="0"/>
          </a:p>
        </p:txBody>
      </p:sp>
      <p:sp>
        <p:nvSpPr>
          <p:cNvPr id="6" name="Rectangle 2"/>
          <p:cNvSpPr>
            <a:spLocks noGrp="1" noChangeArrowheads="1"/>
          </p:cNvSpPr>
          <p:nvPr/>
        </p:nvSpPr>
        <p:spPr bwMode="auto">
          <a:xfrm>
            <a:off x="468313" y="656431"/>
            <a:ext cx="8207375" cy="554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lnSpc>
                <a:spcPct val="130000"/>
              </a:lnSpc>
              <a:spcBef>
                <a:spcPct val="0"/>
              </a:spcBef>
              <a:spcAft>
                <a:spcPct val="0"/>
              </a:spcAft>
              <a:defRPr sz="2400">
                <a:solidFill>
                  <a:schemeClr val="tx2"/>
                </a:solidFill>
                <a:latin typeface="+mj-lt"/>
                <a:ea typeface="+mj-ea"/>
                <a:cs typeface="+mj-cs"/>
              </a:defRPr>
            </a:lvl1pPr>
            <a:lvl2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2pPr>
            <a:lvl3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3pPr>
            <a:lvl4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4pPr>
            <a:lvl5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9pPr>
          </a:lstStyle>
          <a:p>
            <a:pPr lvl="0" eaLnBrk="1" hangingPunct="1">
              <a:lnSpc>
                <a:spcPct val="150000"/>
              </a:lnSpc>
            </a:pP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　　</a:t>
            </a:r>
            <a:r>
              <a:rPr lang="en-US" altLang="zh-CN" b="0" kern="0" dirty="0">
                <a:solidFill>
                  <a:schemeClr val="tx1"/>
                </a:solidFill>
                <a:latin typeface="黑体" pitchFamily="2" charset="-122"/>
                <a:ea typeface="黑体" pitchFamily="2" charset="-122"/>
              </a:rPr>
              <a:t> 1. </a:t>
            </a:r>
            <a:r>
              <a:rPr lang="zh-CN" altLang="en-US" b="0" kern="0" dirty="0">
                <a:solidFill>
                  <a:schemeClr val="tx1"/>
                </a:solidFill>
                <a:latin typeface="黑体" pitchFamily="2" charset="-122"/>
                <a:ea typeface="黑体" pitchFamily="2" charset="-122"/>
              </a:rPr>
              <a:t>采取局部置换策略</a:t>
            </a:r>
            <a:r>
              <a:rPr lang="zh-CN" altLang="en-US" b="0" kern="0" dirty="0">
                <a:solidFill>
                  <a:srgbClr val="000000"/>
                </a:solidFill>
                <a:latin typeface="黑体" pitchFamily="2" charset="-122"/>
                <a:ea typeface="黑体" pitchFamily="2" charset="-122"/>
              </a:rPr>
              <a:t/>
            </a:r>
            <a:br>
              <a:rPr lang="zh-CN" altLang="en-US" b="0" kern="0" dirty="0">
                <a:solidFill>
                  <a:srgbClr val="000000"/>
                </a:solidFill>
                <a:latin typeface="黑体" pitchFamily="2" charset="-122"/>
                <a:ea typeface="黑体" pitchFamily="2" charset="-122"/>
              </a:rPr>
            </a:br>
            <a:r>
              <a:rPr lang="en-US" altLang="zh-CN" b="0" kern="0" dirty="0" smtClean="0">
                <a:solidFill>
                  <a:schemeClr val="tx1"/>
                </a:solidFill>
                <a:latin typeface="Times New Roman"/>
                <a:ea typeface="宋体"/>
              </a:rPr>
              <a:t>        </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在</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页面分配和置换策略中，如果采取的是可变分配方式，则为了预防发生“抖动”，可采取局部置换策略</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a:t>
            </a:r>
            <a:endPar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endParaRPr>
          </a:p>
          <a:p>
            <a:pPr lvl="0" eaLnBrk="1" hangingPunct="1">
              <a:lnSpc>
                <a:spcPct val="150000"/>
              </a:lnSpc>
            </a:pP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        </a:t>
            </a:r>
            <a:r>
              <a:rPr lang="en-US" altLang="zh-CN" b="0" kern="0" dirty="0" smtClean="0">
                <a:solidFill>
                  <a:schemeClr val="tx1"/>
                </a:solidFill>
                <a:latin typeface="黑体" pitchFamily="2" charset="-122"/>
                <a:ea typeface="黑体" pitchFamily="2" charset="-122"/>
              </a:rPr>
              <a:t>2</a:t>
            </a:r>
            <a:r>
              <a:rPr lang="en-US" altLang="zh-CN" b="0" kern="0" dirty="0">
                <a:solidFill>
                  <a:schemeClr val="tx1"/>
                </a:solidFill>
                <a:latin typeface="黑体" pitchFamily="2" charset="-122"/>
                <a:ea typeface="黑体" pitchFamily="2" charset="-122"/>
              </a:rPr>
              <a:t>. </a:t>
            </a:r>
            <a:r>
              <a:rPr lang="zh-CN" altLang="en-US" b="0" kern="0" dirty="0">
                <a:solidFill>
                  <a:schemeClr val="tx1"/>
                </a:solidFill>
                <a:latin typeface="黑体" pitchFamily="2" charset="-122"/>
                <a:ea typeface="黑体" pitchFamily="2" charset="-122"/>
              </a:rPr>
              <a:t>把工作集算法融入到处理机调度中</a:t>
            </a:r>
            <a:br>
              <a:rPr lang="zh-CN" altLang="en-US" b="0" kern="0" dirty="0">
                <a:solidFill>
                  <a:schemeClr val="tx1"/>
                </a:solidFill>
                <a:latin typeface="黑体" pitchFamily="2" charset="-122"/>
                <a:ea typeface="黑体" pitchFamily="2" charset="-122"/>
              </a:rPr>
            </a:br>
            <a:r>
              <a:rPr lang="zh-CN" altLang="en-US" b="0" kern="0" dirty="0">
                <a:solidFill>
                  <a:schemeClr val="tx1"/>
                </a:solidFill>
                <a:latin typeface="黑体" pitchFamily="2" charset="-122"/>
                <a:ea typeface="黑体" pitchFamily="2" charset="-122"/>
              </a:rPr>
              <a:t>　　</a:t>
            </a:r>
            <a:r>
              <a:rPr lang="zh-CN" altLang="en-US" b="0" kern="0" dirty="0">
                <a:solidFill>
                  <a:schemeClr val="tx1"/>
                </a:solidFill>
                <a:latin typeface="Times New Roman"/>
              </a:rPr>
              <a:t>当调度程序发现处理机利用率低下时，它将试图从外存调入一个新作业进入内存，来改善处理机的利用率</a:t>
            </a:r>
            <a:r>
              <a:rPr lang="zh-CN" altLang="en-US" b="0" kern="0" dirty="0" smtClean="0">
                <a:solidFill>
                  <a:schemeClr val="tx1"/>
                </a:solidFill>
                <a:latin typeface="Times New Roman"/>
              </a:rPr>
              <a:t>。</a:t>
            </a:r>
            <a:endParaRPr lang="en-US" altLang="zh-CN" b="0" kern="0" dirty="0" smtClean="0">
              <a:solidFill>
                <a:schemeClr val="tx1"/>
              </a:solidFill>
              <a:latin typeface="Times New Roman"/>
            </a:endParaRPr>
          </a:p>
          <a:p>
            <a:pPr lvl="0" eaLnBrk="1" hangingPunct="1">
              <a:lnSpc>
                <a:spcPct val="150000"/>
              </a:lnSpc>
            </a:pPr>
            <a:r>
              <a:rPr lang="en-US" altLang="zh-CN" b="0" kern="0" dirty="0" smtClean="0">
                <a:solidFill>
                  <a:schemeClr val="tx1"/>
                </a:solidFill>
                <a:latin typeface="Times New Roman"/>
                <a:ea typeface="宋体"/>
              </a:rPr>
              <a:t>       3</a:t>
            </a:r>
            <a:r>
              <a:rPr lang="en-US" altLang="zh-CN" b="0" kern="0" dirty="0">
                <a:solidFill>
                  <a:schemeClr val="tx1"/>
                </a:solidFill>
                <a:latin typeface="Times New Roman"/>
                <a:ea typeface="宋体"/>
              </a:rPr>
              <a:t>. </a:t>
            </a:r>
            <a:r>
              <a:rPr lang="zh-CN" altLang="en-US" b="0" kern="0" dirty="0">
                <a:solidFill>
                  <a:schemeClr val="tx1"/>
                </a:solidFill>
                <a:latin typeface="Times New Roman"/>
                <a:ea typeface="宋体"/>
              </a:rPr>
              <a:t>利用“</a:t>
            </a:r>
            <a:r>
              <a:rPr lang="en-US" altLang="zh-CN" b="0" kern="0" dirty="0">
                <a:solidFill>
                  <a:schemeClr val="tx1"/>
                </a:solidFill>
                <a:latin typeface="Times New Roman"/>
                <a:ea typeface="宋体"/>
              </a:rPr>
              <a:t>L=S”</a:t>
            </a:r>
            <a:r>
              <a:rPr lang="zh-CN" altLang="en-US" b="0" kern="0" dirty="0">
                <a:solidFill>
                  <a:schemeClr val="tx1"/>
                </a:solidFill>
                <a:latin typeface="Times New Roman"/>
                <a:ea typeface="宋体"/>
              </a:rPr>
              <a:t>准则调节缺页</a:t>
            </a:r>
            <a:r>
              <a:rPr lang="zh-CN" altLang="en-US" b="0" kern="0" dirty="0" smtClean="0">
                <a:solidFill>
                  <a:schemeClr val="tx1"/>
                </a:solidFill>
                <a:latin typeface="Times New Roman"/>
                <a:ea typeface="宋体"/>
              </a:rPr>
              <a:t>率</a:t>
            </a:r>
            <a:endParaRPr lang="en-US" altLang="zh-CN" b="0" kern="0" dirty="0" smtClean="0">
              <a:solidFill>
                <a:schemeClr val="tx1"/>
              </a:solidFill>
              <a:latin typeface="Times New Roman"/>
              <a:ea typeface="宋体"/>
            </a:endParaRPr>
          </a:p>
          <a:p>
            <a:pPr lvl="0" eaLnBrk="1" hangingPunct="1">
              <a:lnSpc>
                <a:spcPct val="150000"/>
              </a:lnSpc>
            </a:pPr>
            <a:r>
              <a:rPr lang="zh-CN" altLang="en-US" b="0" kern="0" dirty="0">
                <a:solidFill>
                  <a:schemeClr val="tx1"/>
                </a:solidFill>
                <a:latin typeface="Times New Roman"/>
                <a:ea typeface="宋体"/>
              </a:rPr>
              <a:t>　</a:t>
            </a:r>
            <a:r>
              <a:rPr lang="zh-CN" altLang="en-US" b="0" kern="0" dirty="0" smtClean="0">
                <a:solidFill>
                  <a:schemeClr val="tx1"/>
                </a:solidFill>
                <a:latin typeface="Times New Roman"/>
                <a:ea typeface="宋体"/>
              </a:rPr>
              <a:t>   </a:t>
            </a:r>
            <a:r>
              <a:rPr lang="en-US" altLang="zh-CN" b="0" kern="0" dirty="0" smtClean="0">
                <a:solidFill>
                  <a:schemeClr val="tx1"/>
                </a:solidFill>
                <a:latin typeface="Times New Roman"/>
                <a:ea typeface="宋体"/>
              </a:rPr>
              <a:t>4</a:t>
            </a:r>
            <a:r>
              <a:rPr lang="en-US" altLang="zh-CN" b="0" kern="0" dirty="0">
                <a:solidFill>
                  <a:schemeClr val="tx1"/>
                </a:solidFill>
                <a:latin typeface="Times New Roman"/>
                <a:ea typeface="宋体"/>
              </a:rPr>
              <a:t>. </a:t>
            </a:r>
            <a:r>
              <a:rPr lang="zh-CN" altLang="en-US" b="0" kern="0" dirty="0">
                <a:solidFill>
                  <a:schemeClr val="tx1"/>
                </a:solidFill>
                <a:latin typeface="Times New Roman"/>
                <a:ea typeface="宋体"/>
              </a:rPr>
              <a:t>选择暂停的进程</a:t>
            </a:r>
            <a:r>
              <a:rPr lang="zh-CN" altLang="en-US" b="0" kern="0" dirty="0">
                <a:solidFill>
                  <a:srgbClr val="000000"/>
                </a:solidFill>
                <a:latin typeface="黑体" pitchFamily="2" charset="-122"/>
                <a:ea typeface="黑体" pitchFamily="2" charset="-122"/>
              </a:rPr>
              <a:t/>
            </a:r>
            <a:br>
              <a:rPr lang="zh-CN" altLang="en-US" b="0" kern="0" dirty="0">
                <a:solidFill>
                  <a:srgbClr val="000000"/>
                </a:solidFill>
                <a:latin typeface="黑体" pitchFamily="2" charset="-122"/>
                <a:ea typeface="黑体" pitchFamily="2" charset="-122"/>
              </a:rPr>
            </a:br>
            <a:endParaRPr kumimoji="0" lang="zh-CN" altLang="en-US" sz="2400" b="0" i="0" u="none" strike="noStrike" kern="0" cap="none" spc="0" normalizeH="0" baseline="0" noProof="0" dirty="0">
              <a:ln>
                <a:noFill/>
              </a:ln>
              <a:solidFill>
                <a:schemeClr val="tx1"/>
              </a:solidFill>
              <a:effectLst/>
              <a:uLnTx/>
              <a:uFillTx/>
              <a:latin typeface="Times New Roman"/>
              <a:ea typeface="宋体"/>
            </a:endParaRPr>
          </a:p>
        </p:txBody>
      </p:sp>
    </p:spTree>
    <p:extLst>
      <p:ext uri="{BB962C8B-B14F-4D97-AF65-F5344CB8AC3E}">
        <p14:creationId xmlns:p14="http://schemas.microsoft.com/office/powerpoint/2010/main" val="3399529452"/>
      </p:ext>
    </p:extLst>
  </p:cSld>
  <p:clrMapOvr>
    <a:masterClrMapping/>
  </p:clrMapOvr>
  <p:transition>
    <p:pull dir="rd"/>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a:xfrm>
            <a:off x="301625" y="228600"/>
            <a:ext cx="8540750" cy="342900"/>
          </a:xfrm>
        </p:spPr>
        <p:txBody>
          <a:bodyPr/>
          <a:lstStyle/>
          <a:p>
            <a:pPr algn="l"/>
            <a:r>
              <a:rPr lang="en-US" altLang="zh-CN" sz="2800" b="0" dirty="0" smtClean="0">
                <a:latin typeface="黑体" pitchFamily="2" charset="-122"/>
                <a:ea typeface="黑体" pitchFamily="2" charset="-122"/>
              </a:rPr>
              <a:t> </a:t>
            </a:r>
            <a:r>
              <a:rPr lang="zh-CN" altLang="en-US" sz="2000" b="0" dirty="0">
                <a:solidFill>
                  <a:srgbClr val="000000"/>
                </a:solidFill>
                <a:latin typeface="黑体" pitchFamily="2" charset="-122"/>
                <a:ea typeface="黑体" pitchFamily="2" charset="-122"/>
              </a:rPr>
              <a:t>　 </a:t>
            </a:r>
            <a:r>
              <a:rPr lang="en-US" altLang="zh-CN" sz="2800" b="0" dirty="0">
                <a:latin typeface="黑体" pitchFamily="2" charset="-122"/>
                <a:ea typeface="黑体" pitchFamily="2" charset="-122"/>
              </a:rPr>
              <a:t>5.5  </a:t>
            </a:r>
            <a:r>
              <a:rPr lang="zh-CN" altLang="en-US" sz="2800" b="0" dirty="0">
                <a:latin typeface="黑体" pitchFamily="2" charset="-122"/>
                <a:ea typeface="黑体" pitchFamily="2" charset="-122"/>
              </a:rPr>
              <a:t>请求分段存储管理方</a:t>
            </a:r>
            <a:r>
              <a:rPr lang="zh-CN" altLang="en-US" sz="2800" b="0" dirty="0" smtClean="0">
                <a:latin typeface="黑体" pitchFamily="2" charset="-122"/>
                <a:ea typeface="黑体" pitchFamily="2" charset="-122"/>
              </a:rPr>
              <a:t>式</a:t>
            </a:r>
            <a:endParaRPr lang="zh-CN" altLang="en-US" dirty="0" smtClean="0"/>
          </a:p>
        </p:txBody>
      </p:sp>
      <p:sp>
        <p:nvSpPr>
          <p:cNvPr id="2" name="日期占位符 1"/>
          <p:cNvSpPr>
            <a:spLocks noGrp="1"/>
          </p:cNvSpPr>
          <p:nvPr>
            <p:ph type="dt" sz="half" idx="10"/>
          </p:nvPr>
        </p:nvSpPr>
        <p:spPr/>
        <p:txBody>
          <a:bodyPr/>
          <a:lstStyle/>
          <a:p>
            <a:pPr>
              <a:defRPr/>
            </a:pPr>
            <a:fld id="{966EB8C9-BC96-4893-A3CB-D5914632B588}" type="datetime8">
              <a:rPr lang="zh-CN" altLang="en-US" smtClean="0"/>
              <a:t>2022年4月27日8时50分</a:t>
            </a:fld>
            <a:endParaRPr lang="en-US" altLang="zh-CN" dirty="0"/>
          </a:p>
        </p:txBody>
      </p:sp>
      <p:sp>
        <p:nvSpPr>
          <p:cNvPr id="7" name="页脚占位符 6"/>
          <p:cNvSpPr>
            <a:spLocks noGrp="1"/>
          </p:cNvSpPr>
          <p:nvPr>
            <p:ph type="ftr" sz="quarter" idx="11"/>
          </p:nvPr>
        </p:nvSpPr>
        <p:spPr/>
        <p:txBody>
          <a:bodyPr/>
          <a:lstStyle/>
          <a:p>
            <a:pPr>
              <a:defRPr/>
            </a:pPr>
            <a:r>
              <a:rPr lang="zh-CN" altLang="en-US" smtClean="0"/>
              <a:t>郝振明</a:t>
            </a:r>
            <a:endParaRPr lang="en-US" altLang="zh-CN" dirty="0"/>
          </a:p>
        </p:txBody>
      </p:sp>
      <p:sp>
        <p:nvSpPr>
          <p:cNvPr id="5" name="Rectangle 2"/>
          <p:cNvSpPr>
            <a:spLocks noGrp="1" noChangeArrowheads="1"/>
          </p:cNvSpPr>
          <p:nvPr/>
        </p:nvSpPr>
        <p:spPr bwMode="auto">
          <a:xfrm>
            <a:off x="468313" y="656431"/>
            <a:ext cx="8207375" cy="554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lnSpc>
                <a:spcPct val="130000"/>
              </a:lnSpc>
              <a:spcBef>
                <a:spcPct val="0"/>
              </a:spcBef>
              <a:spcAft>
                <a:spcPct val="0"/>
              </a:spcAft>
              <a:defRPr sz="2400">
                <a:solidFill>
                  <a:schemeClr val="tx2"/>
                </a:solidFill>
                <a:latin typeface="+mj-lt"/>
                <a:ea typeface="+mj-ea"/>
                <a:cs typeface="+mj-cs"/>
              </a:defRPr>
            </a:lvl1pPr>
            <a:lvl2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2pPr>
            <a:lvl3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3pPr>
            <a:lvl4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4pPr>
            <a:lvl5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9pPr>
          </a:lstStyle>
          <a:p>
            <a:pPr marL="0" marR="0" lvl="0" indent="0" algn="l" defTabSz="914400" rtl="0" eaLnBrk="1" fontAlgn="base" latinLnBrk="0" hangingPunct="1">
              <a:lnSpc>
                <a:spcPct val="140000"/>
              </a:lnSpc>
              <a:spcBef>
                <a:spcPct val="0"/>
              </a:spcBef>
              <a:spcAft>
                <a:spcPct val="0"/>
              </a:spcAft>
              <a:buClrTx/>
              <a:buSzTx/>
              <a:buFontTx/>
              <a:buNone/>
              <a:tabLst/>
              <a:defRPr/>
            </a:pPr>
            <a:r>
              <a:rPr kumimoji="0" lang="en-US" altLang="zh-CN" sz="2400" b="0" i="0" u="none" strike="noStrike" kern="0" cap="none" spc="0" normalizeH="0" baseline="0" noProof="0" dirty="0">
                <a:ln>
                  <a:noFill/>
                </a:ln>
                <a:solidFill>
                  <a:srgbClr val="000000"/>
                </a:solidFill>
                <a:effectLst/>
                <a:uLnTx/>
                <a:uFillTx/>
                <a:latin typeface="黑体" pitchFamily="2" charset="-122"/>
                <a:ea typeface="黑体" pitchFamily="2" charset="-122"/>
                <a:cs typeface="+mj-cs"/>
              </a:rPr>
              <a:t> </a:t>
            </a:r>
            <a:r>
              <a:rPr kumimoji="0" lang="zh-CN" altLang="en-US" sz="2400" b="0" i="0" u="none" strike="noStrike" kern="0" cap="none" spc="0" normalizeH="0" baseline="0" noProof="0" dirty="0">
                <a:ln>
                  <a:noFill/>
                </a:ln>
                <a:solidFill>
                  <a:srgbClr val="000000"/>
                </a:solidFill>
                <a:effectLst/>
                <a:uLnTx/>
                <a:uFillTx/>
                <a:latin typeface="黑体" pitchFamily="2" charset="-122"/>
                <a:ea typeface="黑体" pitchFamily="2" charset="-122"/>
                <a:cs typeface="+mj-cs"/>
              </a:rPr>
              <a:t>　</a:t>
            </a:r>
            <a:r>
              <a:rPr kumimoji="0" lang="zh-CN" altLang="en-US" sz="2400" b="0" i="0" u="none" strike="noStrike" kern="0" cap="none" spc="0" normalizeH="0" baseline="0" noProof="0" dirty="0" smtClean="0">
                <a:ln>
                  <a:noFill/>
                </a:ln>
                <a:solidFill>
                  <a:srgbClr val="000000"/>
                </a:solidFill>
                <a:effectLst/>
                <a:uLnTx/>
                <a:uFillTx/>
                <a:latin typeface="黑体" pitchFamily="2" charset="-122"/>
                <a:ea typeface="黑体" pitchFamily="2" charset="-122"/>
                <a:cs typeface="+mj-cs"/>
              </a:rPr>
              <a:t> </a:t>
            </a:r>
            <a:r>
              <a:rPr lang="zh-CN" altLang="en-US" b="0" kern="0" dirty="0" smtClean="0">
                <a:solidFill>
                  <a:schemeClr val="tx1"/>
                </a:solidFill>
                <a:latin typeface="黑体" pitchFamily="2" charset="-122"/>
                <a:ea typeface="黑体" pitchFamily="2" charset="-122"/>
              </a:rPr>
              <a:t>是  以</a:t>
            </a:r>
            <a:r>
              <a:rPr lang="zh-CN" altLang="en-US" b="0" kern="0" dirty="0">
                <a:solidFill>
                  <a:schemeClr val="tx1"/>
                </a:solidFill>
                <a:latin typeface="黑体" pitchFamily="2" charset="-122"/>
                <a:ea typeface="黑体" pitchFamily="2" charset="-122"/>
              </a:rPr>
              <a:t>段为单位，换入换</a:t>
            </a:r>
            <a:r>
              <a:rPr lang="zh-CN" altLang="en-US" b="0" kern="0" dirty="0" smtClean="0">
                <a:solidFill>
                  <a:schemeClr val="tx1"/>
                </a:solidFill>
                <a:latin typeface="黑体" pitchFamily="2" charset="-122"/>
                <a:ea typeface="黑体" pitchFamily="2" charset="-122"/>
              </a:rPr>
              <a:t>出的一种虚存管理方式。</a:t>
            </a:r>
            <a:endParaRPr lang="en-US" altLang="zh-CN" b="0" kern="0" dirty="0">
              <a:solidFill>
                <a:schemeClr val="tx1"/>
              </a:solidFill>
              <a:latin typeface="黑体" pitchFamily="2" charset="-122"/>
              <a:ea typeface="黑体" pitchFamily="2" charset="-122"/>
            </a:endParaRPr>
          </a:p>
          <a:p>
            <a:pPr marL="0" marR="0" lvl="0" indent="0" algn="l" defTabSz="914400" rtl="0" eaLnBrk="1" fontAlgn="base" latinLnBrk="0" hangingPunct="1">
              <a:lnSpc>
                <a:spcPct val="140000"/>
              </a:lnSpc>
              <a:spcBef>
                <a:spcPct val="0"/>
              </a:spcBef>
              <a:spcAft>
                <a:spcPct val="0"/>
              </a:spcAft>
              <a:buClrTx/>
              <a:buSzTx/>
              <a:buFontTx/>
              <a:buNone/>
              <a:tabLst/>
              <a:defRPr/>
            </a:pPr>
            <a:r>
              <a:rPr lang="en-US" altLang="zh-CN" b="0" kern="0" dirty="0">
                <a:solidFill>
                  <a:srgbClr val="000000"/>
                </a:solidFill>
                <a:latin typeface="黑体" pitchFamily="2" charset="-122"/>
                <a:ea typeface="黑体" pitchFamily="2" charset="-122"/>
              </a:rPr>
              <a:t> </a:t>
            </a:r>
            <a:r>
              <a:rPr lang="en-US" altLang="zh-CN" b="0" kern="0" dirty="0" smtClean="0">
                <a:solidFill>
                  <a:srgbClr val="000000"/>
                </a:solidFill>
                <a:latin typeface="黑体" pitchFamily="2" charset="-122"/>
                <a:ea typeface="黑体" pitchFamily="2" charset="-122"/>
              </a:rPr>
              <a:t>   </a:t>
            </a:r>
            <a:r>
              <a:rPr kumimoji="0" lang="en-US" altLang="zh-CN" sz="2400" b="0" i="0" u="none" strike="noStrike" kern="0" cap="none" spc="0" normalizeH="0" baseline="0" noProof="0" dirty="0" smtClean="0">
                <a:ln>
                  <a:noFill/>
                </a:ln>
                <a:solidFill>
                  <a:schemeClr val="tx1"/>
                </a:solidFill>
                <a:effectLst/>
                <a:uLnTx/>
                <a:uFillTx/>
                <a:latin typeface="黑体" pitchFamily="2" charset="-122"/>
                <a:ea typeface="黑体" pitchFamily="2" charset="-122"/>
                <a:cs typeface="+mj-cs"/>
              </a:rPr>
              <a:t>5.5.1  </a:t>
            </a:r>
            <a:r>
              <a:rPr kumimoji="0" lang="zh-CN" altLang="en-US" sz="2400" b="0" i="0" u="none" strike="noStrike" kern="0" cap="none" spc="0" normalizeH="0" baseline="0" noProof="0" dirty="0">
                <a:ln>
                  <a:noFill/>
                </a:ln>
                <a:solidFill>
                  <a:schemeClr val="tx1"/>
                </a:solidFill>
                <a:effectLst/>
                <a:uLnTx/>
                <a:uFillTx/>
                <a:latin typeface="黑体" pitchFamily="2" charset="-122"/>
                <a:ea typeface="黑体" pitchFamily="2" charset="-122"/>
                <a:cs typeface="+mj-cs"/>
              </a:rPr>
              <a:t>请求分段中的硬件支持</a:t>
            </a:r>
            <a:br>
              <a:rPr kumimoji="0" lang="zh-CN" altLang="en-US" sz="2400" b="0" i="0" u="none" strike="noStrike" kern="0" cap="none" spc="0" normalizeH="0" baseline="0" noProof="0" dirty="0">
                <a:ln>
                  <a:noFill/>
                </a:ln>
                <a:solidFill>
                  <a:schemeClr val="tx1"/>
                </a:solidFill>
                <a:effectLst/>
                <a:uLnTx/>
                <a:uFillTx/>
                <a:latin typeface="黑体" pitchFamily="2" charset="-122"/>
                <a:ea typeface="黑体" pitchFamily="2" charset="-122"/>
                <a:cs typeface="+mj-cs"/>
              </a:rPr>
            </a:b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　　为了实现请求分段式存储管理，应在系统中</a:t>
            </a:r>
            <a:r>
              <a:rPr kumimoji="0" lang="zh-CN" altLang="en-US" sz="2400" b="0" i="0" u="none" strike="noStrike" kern="0" cap="none" spc="0" normalizeH="0" baseline="0" noProof="0" dirty="0">
                <a:ln>
                  <a:noFill/>
                </a:ln>
                <a:effectLst/>
                <a:uLnTx/>
                <a:uFillTx/>
                <a:latin typeface="Times New Roman"/>
                <a:ea typeface="宋体"/>
                <a:cs typeface="+mj-cs"/>
              </a:rPr>
              <a:t>配置多种硬件机构</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，以支持快速地完成请求分段功能</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。类似请求分页，</a:t>
            </a:r>
            <a:endPar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endParaRPr>
          </a:p>
          <a:p>
            <a:pPr marL="0" marR="0" lvl="0" indent="0" algn="l" defTabSz="914400" rtl="0" eaLnBrk="1" fontAlgn="base" latinLnBrk="0" hangingPunct="1">
              <a:lnSpc>
                <a:spcPct val="140000"/>
              </a:lnSpc>
              <a:spcBef>
                <a:spcPct val="0"/>
              </a:spcBef>
              <a:spcAft>
                <a:spcPct val="0"/>
              </a:spcAft>
              <a:buClrTx/>
              <a:buSzTx/>
              <a:buFontTx/>
              <a:buNone/>
              <a:tabLst/>
              <a:defRPr/>
            </a:pPr>
            <a:r>
              <a:rPr lang="en-US" altLang="zh-CN" b="0" kern="0" dirty="0">
                <a:solidFill>
                  <a:schemeClr val="tx1"/>
                </a:solidFill>
                <a:latin typeface="Times New Roman"/>
                <a:ea typeface="宋体"/>
              </a:rPr>
              <a:t> </a:t>
            </a:r>
            <a:r>
              <a:rPr lang="en-US" altLang="zh-CN" b="0" kern="0" dirty="0" smtClean="0">
                <a:solidFill>
                  <a:schemeClr val="tx1"/>
                </a:solidFill>
                <a:latin typeface="Times New Roman"/>
                <a:ea typeface="宋体"/>
              </a:rPr>
              <a:t>       </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在</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请求分段系统</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中，</a:t>
            </a:r>
            <a:r>
              <a:rPr kumimoji="0" lang="zh-CN" altLang="en-US" sz="2400" b="0" i="0" u="none" strike="noStrike" kern="0" cap="none" spc="0" normalizeH="0" baseline="0" noProof="0" dirty="0" smtClean="0">
                <a:ln>
                  <a:noFill/>
                </a:ln>
                <a:effectLst/>
                <a:uLnTx/>
                <a:uFillTx/>
                <a:latin typeface="Times New Roman"/>
                <a:ea typeface="宋体"/>
                <a:cs typeface="+mj-cs"/>
              </a:rPr>
              <a:t>所</a:t>
            </a:r>
            <a:r>
              <a:rPr kumimoji="0" lang="zh-CN" altLang="en-US" sz="2400" b="0" i="0" u="none" strike="noStrike" kern="0" cap="none" spc="0" normalizeH="0" baseline="0" noProof="0" dirty="0">
                <a:ln>
                  <a:noFill/>
                </a:ln>
                <a:effectLst/>
                <a:uLnTx/>
                <a:uFillTx/>
                <a:latin typeface="Times New Roman"/>
                <a:ea typeface="宋体"/>
                <a:cs typeface="+mj-cs"/>
              </a:rPr>
              <a:t>需的硬件支持</a:t>
            </a:r>
            <a:r>
              <a:rPr kumimoji="0" lang="zh-CN" altLang="en-US" sz="2400" b="0" i="0" u="none" strike="noStrike" kern="0" cap="none" spc="0" normalizeH="0" baseline="0" noProof="0" dirty="0" smtClean="0">
                <a:ln>
                  <a:noFill/>
                </a:ln>
                <a:effectLst/>
                <a:uLnTx/>
                <a:uFillTx/>
                <a:latin typeface="Times New Roman"/>
                <a:ea typeface="宋体"/>
                <a:cs typeface="+mj-cs"/>
              </a:rPr>
              <a:t>有</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a:t>
            </a:r>
            <a:endPar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endParaRPr>
          </a:p>
          <a:p>
            <a:pPr marL="0" marR="0" lvl="0" indent="0" algn="l" defTabSz="914400" rtl="0" eaLnBrk="1" fontAlgn="base" latinLnBrk="0" hangingPunct="1">
              <a:lnSpc>
                <a:spcPct val="140000"/>
              </a:lnSpc>
              <a:spcBef>
                <a:spcPct val="0"/>
              </a:spcBef>
              <a:spcAft>
                <a:spcPct val="0"/>
              </a:spcAft>
              <a:buClrTx/>
              <a:buSzTx/>
              <a:buFontTx/>
              <a:buNone/>
              <a:tabLst/>
              <a:defRPr/>
            </a:pPr>
            <a:r>
              <a:rPr lang="en-US" altLang="zh-CN" b="0" kern="0" dirty="0">
                <a:solidFill>
                  <a:schemeClr val="tx1"/>
                </a:solidFill>
                <a:latin typeface="Times New Roman"/>
                <a:ea typeface="宋体"/>
              </a:rPr>
              <a:t> </a:t>
            </a:r>
            <a:r>
              <a:rPr lang="en-US" altLang="zh-CN" b="0" kern="0" dirty="0" smtClean="0">
                <a:solidFill>
                  <a:schemeClr val="tx1"/>
                </a:solidFill>
                <a:latin typeface="Times New Roman"/>
                <a:ea typeface="宋体"/>
              </a:rPr>
              <a:t>       </a:t>
            </a:r>
            <a:r>
              <a:rPr kumimoji="0" lang="zh-CN" altLang="en-US" sz="2400" b="0" i="0" u="none" strike="noStrike" kern="0" cap="none" spc="0" normalizeH="0" baseline="0" noProof="0" dirty="0" smtClean="0">
                <a:ln>
                  <a:noFill/>
                </a:ln>
                <a:effectLst/>
                <a:uLnTx/>
                <a:uFillTx/>
                <a:latin typeface="Times New Roman"/>
                <a:ea typeface="宋体"/>
                <a:cs typeface="+mj-cs"/>
              </a:rPr>
              <a:t>段</a:t>
            </a:r>
            <a:r>
              <a:rPr kumimoji="0" lang="zh-CN" altLang="en-US" sz="2400" b="0" i="0" u="none" strike="noStrike" kern="0" cap="none" spc="0" normalizeH="0" baseline="0" noProof="0" dirty="0">
                <a:ln>
                  <a:noFill/>
                </a:ln>
                <a:effectLst/>
                <a:uLnTx/>
                <a:uFillTx/>
                <a:latin typeface="Times New Roman"/>
                <a:ea typeface="宋体"/>
                <a:cs typeface="+mj-cs"/>
              </a:rPr>
              <a:t>表</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机制、</a:t>
            </a:r>
            <a:r>
              <a:rPr kumimoji="0" lang="zh-CN" altLang="en-US" sz="2400" b="0" i="0" u="none" strike="noStrike" kern="0" cap="none" spc="0" normalizeH="0" baseline="0" noProof="0" dirty="0">
                <a:ln>
                  <a:noFill/>
                </a:ln>
                <a:effectLst/>
                <a:uLnTx/>
                <a:uFillTx/>
                <a:latin typeface="Times New Roman"/>
                <a:ea typeface="宋体"/>
                <a:cs typeface="+mj-cs"/>
              </a:rPr>
              <a:t>缺段中断</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机构，以及</a:t>
            </a:r>
            <a:r>
              <a:rPr kumimoji="0" lang="zh-CN" altLang="en-US" sz="2400" b="0" i="0" u="none" strike="noStrike" kern="0" cap="none" spc="0" normalizeH="0" baseline="0" noProof="0" dirty="0">
                <a:ln>
                  <a:noFill/>
                </a:ln>
                <a:effectLst/>
                <a:uLnTx/>
                <a:uFillTx/>
                <a:latin typeface="Times New Roman"/>
                <a:ea typeface="宋体"/>
                <a:cs typeface="+mj-cs"/>
              </a:rPr>
              <a:t>地址变换</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机构</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a:t>
            </a:r>
            <a:endPar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endParaRPr>
          </a:p>
          <a:p>
            <a:pPr marL="0" marR="0" lvl="0" indent="0" algn="l" defTabSz="914400" rtl="0" eaLnBrk="1" fontAlgn="base" latinLnBrk="0" hangingPunct="1">
              <a:lnSpc>
                <a:spcPct val="140000"/>
              </a:lnSpc>
              <a:spcBef>
                <a:spcPts val="1200"/>
              </a:spcBef>
              <a:spcAft>
                <a:spcPct val="0"/>
              </a:spcAft>
              <a:buClrTx/>
              <a:buSzTx/>
              <a:buFontTx/>
              <a:buNone/>
              <a:tabLst/>
              <a:defRPr/>
            </a:pPr>
            <a:r>
              <a:rPr lang="en-US" altLang="zh-CN" b="0" kern="0" dirty="0">
                <a:solidFill>
                  <a:schemeClr val="tx1"/>
                </a:solidFill>
                <a:latin typeface="Times New Roman"/>
                <a:ea typeface="宋体"/>
              </a:rPr>
              <a:t> </a:t>
            </a:r>
            <a:r>
              <a:rPr lang="en-US" altLang="zh-CN" b="0" kern="0" dirty="0" smtClean="0">
                <a:solidFill>
                  <a:schemeClr val="tx1"/>
                </a:solidFill>
                <a:latin typeface="Times New Roman"/>
                <a:ea typeface="宋体"/>
              </a:rPr>
              <a:t>       </a:t>
            </a:r>
            <a:r>
              <a:rPr lang="zh-CN" altLang="en-US" sz="2800" kern="0" dirty="0" smtClean="0">
                <a:solidFill>
                  <a:srgbClr val="FFFF00"/>
                </a:solidFill>
                <a:latin typeface="Times New Roman"/>
                <a:ea typeface="宋体"/>
              </a:rPr>
              <a:t>以下内容类似于请求分页管理，只讲要点。</a:t>
            </a:r>
            <a:endParaRPr kumimoji="0" lang="zh-CN" altLang="en-US" sz="2800" i="0" u="none" strike="noStrike" kern="0" cap="none" spc="0" normalizeH="0" baseline="0" noProof="0" dirty="0">
              <a:ln>
                <a:noFill/>
              </a:ln>
              <a:solidFill>
                <a:srgbClr val="FFFF00"/>
              </a:solidFill>
              <a:effectLst/>
              <a:uLnTx/>
              <a:uFillTx/>
              <a:latin typeface="Times New Roman"/>
              <a:ea typeface="宋体"/>
            </a:endParaRPr>
          </a:p>
        </p:txBody>
      </p:sp>
    </p:spTree>
    <p:extLst>
      <p:ext uri="{BB962C8B-B14F-4D97-AF65-F5344CB8AC3E}">
        <p14:creationId xmlns:p14="http://schemas.microsoft.com/office/powerpoint/2010/main" val="920083795"/>
      </p:ext>
    </p:extLst>
  </p:cSld>
  <p:clrMapOvr>
    <a:masterClrMapping/>
  </p:clrMapOvr>
  <p:transition>
    <p:pull dir="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a:xfrm>
            <a:off x="301624" y="332656"/>
            <a:ext cx="8540750" cy="342900"/>
          </a:xfrm>
        </p:spPr>
        <p:txBody>
          <a:bodyPr/>
          <a:lstStyle/>
          <a:p>
            <a:pPr algn="l"/>
            <a:r>
              <a:rPr lang="en-US" altLang="zh-CN" sz="2800" b="0" dirty="0" smtClean="0">
                <a:latin typeface="黑体" pitchFamily="2" charset="-122"/>
                <a:ea typeface="黑体" pitchFamily="2" charset="-122"/>
              </a:rPr>
              <a:t>   </a:t>
            </a:r>
            <a:r>
              <a:rPr lang="en-US" altLang="zh-CN" sz="2800" b="0" dirty="0">
                <a:latin typeface="黑体" pitchFamily="2" charset="-122"/>
                <a:ea typeface="黑体" pitchFamily="2" charset="-122"/>
              </a:rPr>
              <a:t>3. </a:t>
            </a:r>
            <a:r>
              <a:rPr lang="zh-CN" altLang="en-US" sz="2800" b="0" dirty="0">
                <a:latin typeface="黑体" pitchFamily="2" charset="-122"/>
                <a:ea typeface="黑体" pitchFamily="2" charset="-122"/>
              </a:rPr>
              <a:t>虚拟存储器的基本工作情况 </a:t>
            </a:r>
            <a:r>
              <a:rPr lang="zh-CN" altLang="en-US" sz="2800" b="0" dirty="0" smtClean="0">
                <a:latin typeface="黑体" pitchFamily="2" charset="-122"/>
                <a:ea typeface="黑体" pitchFamily="2" charset="-122"/>
              </a:rPr>
              <a:t> </a:t>
            </a:r>
            <a:endParaRPr lang="zh-CN" altLang="en-US" dirty="0" smtClean="0"/>
          </a:p>
        </p:txBody>
      </p:sp>
      <p:sp>
        <p:nvSpPr>
          <p:cNvPr id="2" name="日期占位符 1"/>
          <p:cNvSpPr>
            <a:spLocks noGrp="1"/>
          </p:cNvSpPr>
          <p:nvPr>
            <p:ph type="dt" sz="half" idx="10"/>
          </p:nvPr>
        </p:nvSpPr>
        <p:spPr/>
        <p:txBody>
          <a:bodyPr/>
          <a:lstStyle/>
          <a:p>
            <a:pPr>
              <a:defRPr/>
            </a:pPr>
            <a:fld id="{966EB8C9-BC96-4893-A3CB-D5914632B588}" type="datetime8">
              <a:rPr lang="zh-CN" altLang="en-US" smtClean="0"/>
              <a:t>2022年4月27日8时50分</a:t>
            </a:fld>
            <a:endParaRPr lang="en-US" altLang="zh-CN" dirty="0"/>
          </a:p>
        </p:txBody>
      </p:sp>
      <p:sp>
        <p:nvSpPr>
          <p:cNvPr id="7" name="页脚占位符 6"/>
          <p:cNvSpPr>
            <a:spLocks noGrp="1"/>
          </p:cNvSpPr>
          <p:nvPr>
            <p:ph type="ftr" sz="quarter" idx="11"/>
          </p:nvPr>
        </p:nvSpPr>
        <p:spPr/>
        <p:txBody>
          <a:bodyPr/>
          <a:lstStyle/>
          <a:p>
            <a:pPr>
              <a:defRPr/>
            </a:pPr>
            <a:r>
              <a:rPr lang="zh-CN" altLang="en-US" smtClean="0"/>
              <a:t>郝振明</a:t>
            </a:r>
            <a:endParaRPr lang="en-US" altLang="zh-CN" dirty="0"/>
          </a:p>
        </p:txBody>
      </p:sp>
      <p:sp>
        <p:nvSpPr>
          <p:cNvPr id="5" name="Rectangle 2"/>
          <p:cNvSpPr>
            <a:spLocks noGrp="1" noChangeArrowheads="1"/>
          </p:cNvSpPr>
          <p:nvPr/>
        </p:nvSpPr>
        <p:spPr bwMode="auto">
          <a:xfrm>
            <a:off x="468312" y="836712"/>
            <a:ext cx="8207375" cy="554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lnSpc>
                <a:spcPct val="130000"/>
              </a:lnSpc>
              <a:spcBef>
                <a:spcPct val="0"/>
              </a:spcBef>
              <a:spcAft>
                <a:spcPct val="0"/>
              </a:spcAft>
              <a:defRPr sz="2400">
                <a:solidFill>
                  <a:schemeClr val="tx2"/>
                </a:solidFill>
                <a:latin typeface="+mj-lt"/>
                <a:ea typeface="+mj-ea"/>
                <a:cs typeface="+mj-cs"/>
              </a:defRPr>
            </a:lvl1pPr>
            <a:lvl2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2pPr>
            <a:lvl3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3pPr>
            <a:lvl4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4pPr>
            <a:lvl5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0" lang="zh-CN" altLang="en-US" sz="2400" b="0" i="0" u="none" strike="noStrike" kern="0" cap="none" spc="0" normalizeH="0" baseline="0" noProof="0" dirty="0">
                <a:ln>
                  <a:noFill/>
                </a:ln>
                <a:solidFill>
                  <a:srgbClr val="000000"/>
                </a:solidFill>
                <a:effectLst/>
                <a:uLnTx/>
                <a:uFillTx/>
                <a:latin typeface="Times New Roman"/>
                <a:ea typeface="宋体"/>
                <a:cs typeface="+mj-cs"/>
              </a:rPr>
              <a:t>　　</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基</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于局部性原理可</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知：</a:t>
            </a:r>
            <a:endPar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endParaRP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        程</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序在运行之前</a:t>
            </a:r>
            <a:r>
              <a:rPr kumimoji="0" lang="zh-CN" altLang="en-US" sz="2400" b="0" i="0" u="none" strike="noStrike" kern="0" cap="none" spc="0" normalizeH="0" baseline="0" noProof="0" dirty="0">
                <a:ln>
                  <a:noFill/>
                </a:ln>
                <a:effectLst/>
                <a:uLnTx/>
                <a:uFillTx/>
                <a:latin typeface="Times New Roman"/>
                <a:ea typeface="宋体"/>
                <a:cs typeface="+mj-cs"/>
              </a:rPr>
              <a:t>没有必</a:t>
            </a:r>
            <a:r>
              <a:rPr kumimoji="0" lang="zh-CN" altLang="en-US" sz="2400" b="0" i="0" u="none" strike="noStrike" kern="0" cap="none" spc="0" normalizeH="0" baseline="0" noProof="0" dirty="0" smtClean="0">
                <a:ln>
                  <a:noFill/>
                </a:ln>
                <a:effectLst/>
                <a:uLnTx/>
                <a:uFillTx/>
                <a:latin typeface="Times New Roman"/>
                <a:ea typeface="宋体"/>
                <a:cs typeface="+mj-cs"/>
              </a:rPr>
              <a:t>要</a:t>
            </a:r>
            <a:r>
              <a:rPr kumimoji="0" lang="zh-CN" altLang="en-US" sz="2400" b="0" i="0" u="sng" strike="noStrike" kern="0" cap="none" spc="0" normalizeH="0" baseline="0" noProof="0" dirty="0" smtClean="0">
                <a:ln>
                  <a:noFill/>
                </a:ln>
                <a:solidFill>
                  <a:schemeClr val="tx1"/>
                </a:solidFill>
                <a:effectLst/>
                <a:uLnTx/>
                <a:uFillTx/>
                <a:latin typeface="Times New Roman"/>
                <a:ea typeface="宋体"/>
                <a:cs typeface="+mj-cs"/>
              </a:rPr>
              <a:t>全</a:t>
            </a:r>
            <a:r>
              <a:rPr kumimoji="0" lang="zh-CN" altLang="en-US" sz="2400" b="0" i="0" u="sng" strike="noStrike" kern="0" cap="none" spc="0" normalizeH="0" baseline="0" noProof="0" dirty="0">
                <a:ln>
                  <a:noFill/>
                </a:ln>
                <a:solidFill>
                  <a:schemeClr val="tx1"/>
                </a:solidFill>
                <a:effectLst/>
                <a:uLnTx/>
                <a:uFillTx/>
                <a:latin typeface="Times New Roman"/>
                <a:ea typeface="宋体"/>
                <a:cs typeface="+mj-cs"/>
              </a:rPr>
              <a:t>部装入内存</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，而</a:t>
            </a:r>
            <a:r>
              <a:rPr kumimoji="0" lang="zh-CN" altLang="en-US" sz="2400" b="0" i="0" u="sng" strike="noStrike" kern="0" cap="none" spc="0" normalizeH="0" baseline="0" noProof="0" dirty="0">
                <a:ln>
                  <a:noFill/>
                </a:ln>
                <a:effectLst/>
                <a:uLnTx/>
                <a:uFillTx/>
                <a:latin typeface="Times New Roman"/>
                <a:ea typeface="宋体"/>
                <a:cs typeface="+mj-cs"/>
              </a:rPr>
              <a:t>仅</a:t>
            </a:r>
            <a:r>
              <a:rPr kumimoji="0" lang="zh-CN" altLang="en-US" sz="2400" b="0" i="0" u="sng" strike="noStrike" kern="0" cap="none" spc="0" normalizeH="0" baseline="0" noProof="0" dirty="0" smtClean="0">
                <a:ln>
                  <a:noFill/>
                </a:ln>
                <a:effectLst/>
                <a:uLnTx/>
                <a:uFillTx/>
                <a:latin typeface="Times New Roman"/>
                <a:ea typeface="宋体"/>
                <a:cs typeface="+mj-cs"/>
              </a:rPr>
              <a:t>须要</a:t>
            </a:r>
            <a:r>
              <a:rPr kumimoji="0" lang="zh-CN" altLang="en-US" sz="2400" b="0" i="0" u="sng" strike="noStrike" kern="0" cap="none" spc="0" normalizeH="0" baseline="0" noProof="0" dirty="0" smtClean="0">
                <a:ln>
                  <a:noFill/>
                </a:ln>
                <a:solidFill>
                  <a:schemeClr val="tx1"/>
                </a:solidFill>
                <a:effectLst/>
                <a:uLnTx/>
                <a:uFillTx/>
                <a:latin typeface="Times New Roman"/>
                <a:ea typeface="宋体"/>
                <a:cs typeface="+mj-cs"/>
              </a:rPr>
              <a:t>将</a:t>
            </a:r>
            <a:r>
              <a:rPr kumimoji="0" lang="zh-CN" altLang="en-US" sz="2400" b="0" i="0" u="sng" strike="noStrike" kern="0" cap="none" spc="0" normalizeH="0" baseline="0" noProof="0" dirty="0">
                <a:ln>
                  <a:noFill/>
                </a:ln>
                <a:solidFill>
                  <a:schemeClr val="tx1"/>
                </a:solidFill>
                <a:effectLst/>
                <a:uLnTx/>
                <a:uFillTx/>
                <a:latin typeface="Times New Roman"/>
                <a:ea typeface="宋体"/>
                <a:cs typeface="+mj-cs"/>
              </a:rPr>
              <a:t>那些</a:t>
            </a:r>
            <a:r>
              <a:rPr kumimoji="0" lang="zh-CN" altLang="en-US" sz="2400" b="0" i="0" u="sng" strike="noStrike" kern="0" cap="none" spc="0" normalizeH="0" baseline="0" noProof="0" dirty="0">
                <a:ln>
                  <a:noFill/>
                </a:ln>
                <a:effectLst/>
                <a:uLnTx/>
                <a:uFillTx/>
                <a:latin typeface="Times New Roman"/>
                <a:ea typeface="宋体"/>
                <a:cs typeface="+mj-cs"/>
              </a:rPr>
              <a:t>当前</a:t>
            </a:r>
            <a:r>
              <a:rPr kumimoji="0" lang="zh-CN" altLang="en-US" sz="2400" b="0" i="0" u="sng" strike="noStrike" kern="0" cap="none" spc="0" normalizeH="0" baseline="0" noProof="0" dirty="0">
                <a:ln>
                  <a:noFill/>
                </a:ln>
                <a:solidFill>
                  <a:schemeClr val="tx1"/>
                </a:solidFill>
                <a:effectLst/>
                <a:uLnTx/>
                <a:uFillTx/>
                <a:latin typeface="Times New Roman"/>
                <a:ea typeface="宋体"/>
                <a:cs typeface="+mj-cs"/>
              </a:rPr>
              <a:t>要运行的</a:t>
            </a:r>
            <a:r>
              <a:rPr kumimoji="0" lang="zh-CN" altLang="en-US" sz="2400" i="0" u="sng" strike="noStrike" kern="0" cap="none" spc="0" normalizeH="0" baseline="0" noProof="0" dirty="0">
                <a:ln>
                  <a:noFill/>
                </a:ln>
                <a:solidFill>
                  <a:schemeClr val="tx1"/>
                </a:solidFill>
                <a:effectLst/>
                <a:uLnTx/>
                <a:uFillTx/>
                <a:latin typeface="Times New Roman"/>
                <a:ea typeface="宋体"/>
                <a:cs typeface="+mj-cs"/>
              </a:rPr>
              <a:t>少数页面</a:t>
            </a:r>
            <a:r>
              <a:rPr kumimoji="0" lang="zh-CN" altLang="en-US" sz="2400" b="0" i="0" u="sng" strike="noStrike" kern="0" cap="none" spc="0" normalizeH="0" baseline="0" noProof="0" dirty="0">
                <a:ln>
                  <a:noFill/>
                </a:ln>
                <a:solidFill>
                  <a:schemeClr val="tx1"/>
                </a:solidFill>
                <a:effectLst/>
                <a:uLnTx/>
                <a:uFillTx/>
                <a:latin typeface="Times New Roman"/>
                <a:ea typeface="宋体"/>
                <a:cs typeface="+mj-cs"/>
              </a:rPr>
              <a:t>或</a:t>
            </a:r>
            <a:r>
              <a:rPr kumimoji="0" lang="zh-CN" altLang="en-US" sz="2400" i="0" u="sng" strike="noStrike" kern="0" cap="none" spc="0" normalizeH="0" baseline="0" noProof="0" dirty="0">
                <a:ln>
                  <a:noFill/>
                </a:ln>
                <a:solidFill>
                  <a:schemeClr val="tx1"/>
                </a:solidFill>
                <a:effectLst/>
                <a:uLnTx/>
                <a:uFillTx/>
                <a:latin typeface="Times New Roman"/>
                <a:ea typeface="宋体"/>
                <a:cs typeface="+mj-cs"/>
              </a:rPr>
              <a:t>段</a:t>
            </a:r>
            <a:r>
              <a:rPr kumimoji="0" lang="zh-CN" altLang="en-US" sz="2400" b="0" i="0" u="sng" strike="noStrike" kern="0" cap="none" spc="0" normalizeH="0" baseline="0" noProof="0" dirty="0">
                <a:ln>
                  <a:noFill/>
                </a:ln>
                <a:solidFill>
                  <a:schemeClr val="tx1"/>
                </a:solidFill>
                <a:effectLst/>
                <a:uLnTx/>
                <a:uFillTx/>
                <a:latin typeface="Times New Roman"/>
                <a:ea typeface="宋体"/>
                <a:cs typeface="+mj-cs"/>
              </a:rPr>
              <a:t>先装入内</a:t>
            </a:r>
            <a:r>
              <a:rPr kumimoji="0" lang="zh-CN" altLang="en-US" sz="2400" b="0" i="0" u="sng" strike="noStrike" kern="0" cap="none" spc="0" normalizeH="0" baseline="0" noProof="0" dirty="0" smtClean="0">
                <a:ln>
                  <a:noFill/>
                </a:ln>
                <a:solidFill>
                  <a:schemeClr val="tx1"/>
                </a:solidFill>
                <a:effectLst/>
                <a:uLnTx/>
                <a:uFillTx/>
                <a:latin typeface="Times New Roman"/>
                <a:ea typeface="宋体"/>
                <a:cs typeface="+mj-cs"/>
              </a:rPr>
              <a:t>存运</a:t>
            </a:r>
            <a:r>
              <a:rPr kumimoji="0" lang="zh-CN" altLang="en-US" sz="2400" b="0" i="0" u="sng" strike="noStrike" kern="0" cap="none" spc="0" normalizeH="0" baseline="0" noProof="0" dirty="0">
                <a:ln>
                  <a:noFill/>
                </a:ln>
                <a:solidFill>
                  <a:schemeClr val="tx1"/>
                </a:solidFill>
                <a:effectLst/>
                <a:uLnTx/>
                <a:uFillTx/>
                <a:latin typeface="Times New Roman"/>
                <a:ea typeface="宋体"/>
                <a:cs typeface="+mj-cs"/>
              </a:rPr>
              <a:t>行</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，其余部</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分可能考虑暂时留</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在盘上。 </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因此，程序的执行方式是：</a:t>
            </a:r>
            <a:endPar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endParaRPr>
          </a:p>
          <a:p>
            <a:pPr marL="342900" marR="0" lvl="0" indent="-76200" algn="l" defTabSz="914400" rtl="0" eaLnBrk="1" fontAlgn="base" latinLnBrk="0" hangingPunct="1">
              <a:lnSpc>
                <a:spcPct val="150000"/>
              </a:lnSpc>
              <a:spcBef>
                <a:spcPct val="0"/>
              </a:spcBef>
              <a:spcAft>
                <a:spcPct val="0"/>
              </a:spcAft>
              <a:buClrTx/>
              <a:buSzTx/>
              <a:buFont typeface="Wingdings" panose="05000000000000000000" pitchFamily="2" charset="2"/>
              <a:buChar char="Ø"/>
              <a:tabLst/>
              <a:defRPr/>
            </a:pPr>
            <a:r>
              <a:rPr lang="zh-CN" altLang="en-US" b="0" kern="0" dirty="0">
                <a:solidFill>
                  <a:schemeClr val="tx1"/>
                </a:solidFill>
                <a:latin typeface="Times New Roman"/>
                <a:ea typeface="宋体"/>
              </a:rPr>
              <a:t>如</a:t>
            </a:r>
            <a:r>
              <a:rPr lang="zh-CN" altLang="en-US" b="0" kern="0" dirty="0" smtClean="0">
                <a:solidFill>
                  <a:schemeClr val="tx1"/>
                </a:solidFill>
                <a:latin typeface="Times New Roman"/>
                <a:ea typeface="宋体"/>
              </a:rPr>
              <a:t>果已</a:t>
            </a:r>
            <a:r>
              <a:rPr lang="zh-CN" altLang="en-US" b="0" kern="0" dirty="0">
                <a:solidFill>
                  <a:schemeClr val="tx1"/>
                </a:solidFill>
                <a:latin typeface="Times New Roman"/>
                <a:ea typeface="宋体"/>
              </a:rPr>
              <a:t>装</a:t>
            </a:r>
            <a:r>
              <a:rPr lang="zh-CN" altLang="en-US" b="0" kern="0" dirty="0" smtClean="0">
                <a:solidFill>
                  <a:schemeClr val="tx1"/>
                </a:solidFill>
                <a:latin typeface="Times New Roman"/>
                <a:ea typeface="宋体"/>
              </a:rPr>
              <a:t>入，则</a:t>
            </a:r>
            <a:r>
              <a:rPr lang="zh-CN" altLang="en-US" b="0" u="sng" kern="0" dirty="0" smtClean="0">
                <a:solidFill>
                  <a:schemeClr val="tx1"/>
                </a:solidFill>
                <a:latin typeface="Times New Roman"/>
                <a:ea typeface="宋体"/>
              </a:rPr>
              <a:t>运行</a:t>
            </a:r>
            <a:r>
              <a:rPr lang="zh-CN" altLang="en-US" b="0" kern="0" dirty="0" smtClean="0">
                <a:solidFill>
                  <a:schemeClr val="tx1"/>
                </a:solidFill>
                <a:latin typeface="Times New Roman"/>
                <a:ea typeface="宋体"/>
              </a:rPr>
              <a:t>。</a:t>
            </a:r>
            <a:endParaRPr lang="en-US" altLang="zh-CN" b="0" kern="0" dirty="0" smtClean="0">
              <a:solidFill>
                <a:schemeClr val="tx1"/>
              </a:solidFill>
              <a:latin typeface="Times New Roman"/>
              <a:ea typeface="宋体"/>
            </a:endParaRPr>
          </a:p>
          <a:p>
            <a:pPr marL="342900" marR="0" lvl="0" indent="-76200" algn="l" defTabSz="914400" rtl="0" eaLnBrk="1" fontAlgn="base" latinLnBrk="0" hangingPunct="1">
              <a:lnSpc>
                <a:spcPct val="150000"/>
              </a:lnSpc>
              <a:spcBef>
                <a:spcPct val="0"/>
              </a:spcBef>
              <a:spcAft>
                <a:spcPct val="0"/>
              </a:spcAft>
              <a:buClrTx/>
              <a:buSzTx/>
              <a:buFont typeface="Wingdings" panose="05000000000000000000" pitchFamily="2" charset="2"/>
              <a:buChar char="Ø"/>
              <a:tabLst/>
              <a:defRPr/>
            </a:pP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如</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果未</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装</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入，则利用</a:t>
            </a:r>
            <a:r>
              <a:rPr kumimoji="0" lang="zh-CN" altLang="en-US" sz="2400" b="0" i="0" u="sng" strike="noStrike" kern="0" cap="none" spc="0" normalizeH="0" baseline="0" noProof="0" dirty="0" smtClean="0">
                <a:ln>
                  <a:noFill/>
                </a:ln>
                <a:effectLst/>
                <a:uLnTx/>
                <a:uFillTx/>
                <a:latin typeface="Times New Roman"/>
                <a:ea typeface="宋体"/>
                <a:cs typeface="+mj-cs"/>
              </a:rPr>
              <a:t>请求调</a:t>
            </a:r>
            <a:r>
              <a:rPr kumimoji="0" lang="zh-CN" altLang="en-US" sz="2400" b="0" i="0" u="sng" strike="noStrike" kern="0" cap="none" spc="0" normalizeH="0" baseline="0" noProof="0" dirty="0" smtClean="0">
                <a:ln>
                  <a:noFill/>
                </a:ln>
                <a:solidFill>
                  <a:schemeClr val="tx1"/>
                </a:solidFill>
                <a:effectLst/>
                <a:uLnTx/>
                <a:uFillTx/>
                <a:latin typeface="Times New Roman"/>
                <a:ea typeface="宋体"/>
                <a:cs typeface="+mj-cs"/>
              </a:rPr>
              <a:t>页</a:t>
            </a:r>
            <a:r>
              <a:rPr kumimoji="0" lang="en-US" altLang="zh-CN" sz="2400" b="0" i="0" u="sng" strike="noStrike" kern="0" cap="none" spc="0" normalizeH="0" baseline="0" noProof="0" dirty="0" smtClean="0">
                <a:ln>
                  <a:noFill/>
                </a:ln>
                <a:solidFill>
                  <a:schemeClr val="tx1"/>
                </a:solidFill>
                <a:effectLst/>
                <a:uLnTx/>
                <a:uFillTx/>
                <a:latin typeface="Times New Roman"/>
                <a:ea typeface="宋体"/>
                <a:cs typeface="+mj-cs"/>
              </a:rPr>
              <a:t>/</a:t>
            </a:r>
            <a:r>
              <a:rPr kumimoji="0" lang="zh-CN" altLang="en-US" sz="2400" b="0" i="0" u="sng" strike="noStrike" kern="0" cap="none" spc="0" normalizeH="0" baseline="0" noProof="0" dirty="0" smtClean="0">
                <a:ln>
                  <a:noFill/>
                </a:ln>
                <a:solidFill>
                  <a:schemeClr val="tx1"/>
                </a:solidFill>
                <a:effectLst/>
                <a:uLnTx/>
                <a:uFillTx/>
                <a:latin typeface="Times New Roman"/>
                <a:ea typeface="宋体"/>
                <a:cs typeface="+mj-cs"/>
              </a:rPr>
              <a:t>段</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功能，先装入再运行。</a:t>
            </a:r>
            <a:endPar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endParaRPr>
          </a:p>
          <a:p>
            <a:pPr marL="342900" lvl="0" indent="-76200" eaLnBrk="1" hangingPunct="1">
              <a:lnSpc>
                <a:spcPct val="150000"/>
              </a:lnSpc>
              <a:buFont typeface="Wingdings" panose="05000000000000000000" pitchFamily="2" charset="2"/>
              <a:buChar char="Ø"/>
            </a:pPr>
            <a:r>
              <a:rPr lang="zh-CN" altLang="en-US" b="0" kern="0" dirty="0">
                <a:solidFill>
                  <a:schemeClr val="tx1"/>
                </a:solidFill>
                <a:latin typeface="Times New Roman"/>
                <a:ea typeface="宋体"/>
              </a:rPr>
              <a:t>如</a:t>
            </a:r>
            <a:r>
              <a:rPr lang="zh-CN" altLang="en-US" b="0" kern="0" dirty="0" smtClean="0">
                <a:solidFill>
                  <a:schemeClr val="tx1"/>
                </a:solidFill>
                <a:latin typeface="Times New Roman"/>
                <a:ea typeface="宋体"/>
              </a:rPr>
              <a:t>果</a:t>
            </a:r>
            <a:r>
              <a:rPr lang="zh-CN" altLang="en-US" b="0" kern="0" dirty="0">
                <a:solidFill>
                  <a:schemeClr val="tx1"/>
                </a:solidFill>
                <a:latin typeface="Times New Roman"/>
                <a:ea typeface="宋体"/>
              </a:rPr>
              <a:t>内</a:t>
            </a:r>
            <a:r>
              <a:rPr lang="zh-CN" altLang="en-US" b="0" kern="0" dirty="0" smtClean="0">
                <a:solidFill>
                  <a:schemeClr val="tx1"/>
                </a:solidFill>
                <a:latin typeface="Times New Roman"/>
                <a:ea typeface="宋体"/>
              </a:rPr>
              <a:t>存已满，</a:t>
            </a:r>
            <a:r>
              <a:rPr lang="zh-CN" altLang="en-US" b="0" kern="0" dirty="0">
                <a:solidFill>
                  <a:schemeClr val="tx1"/>
                </a:solidFill>
                <a:latin typeface="Times New Roman"/>
              </a:rPr>
              <a:t>则利</a:t>
            </a:r>
            <a:r>
              <a:rPr lang="zh-CN" altLang="en-US" b="0" kern="0" dirty="0" smtClean="0">
                <a:solidFill>
                  <a:schemeClr val="tx1"/>
                </a:solidFill>
                <a:latin typeface="Times New Roman"/>
              </a:rPr>
              <a:t>用</a:t>
            </a:r>
            <a:r>
              <a:rPr lang="zh-CN" altLang="en-US" b="0" u="sng" kern="0" dirty="0">
                <a:latin typeface="Times New Roman"/>
                <a:ea typeface="宋体"/>
              </a:rPr>
              <a:t>置换</a:t>
            </a:r>
            <a:r>
              <a:rPr lang="zh-CN" altLang="en-US" b="0" u="sng" kern="0" dirty="0" smtClean="0">
                <a:solidFill>
                  <a:schemeClr val="tx1"/>
                </a:solidFill>
                <a:latin typeface="Times New Roman"/>
              </a:rPr>
              <a:t>页</a:t>
            </a:r>
            <a:r>
              <a:rPr lang="en-US" altLang="zh-CN" b="0" u="sng" kern="0" dirty="0">
                <a:solidFill>
                  <a:schemeClr val="tx1"/>
                </a:solidFill>
                <a:latin typeface="Times New Roman"/>
              </a:rPr>
              <a:t>/</a:t>
            </a:r>
            <a:r>
              <a:rPr lang="zh-CN" altLang="en-US" b="0" u="sng" kern="0" dirty="0" smtClean="0">
                <a:solidFill>
                  <a:schemeClr val="tx1"/>
                </a:solidFill>
                <a:latin typeface="Times New Roman"/>
              </a:rPr>
              <a:t>段</a:t>
            </a:r>
            <a:r>
              <a:rPr lang="zh-CN" altLang="en-US" b="0" kern="0" dirty="0" smtClean="0">
                <a:solidFill>
                  <a:schemeClr val="tx1"/>
                </a:solidFill>
                <a:latin typeface="Times New Roman"/>
              </a:rPr>
              <a:t>功</a:t>
            </a:r>
            <a:r>
              <a:rPr lang="zh-CN" altLang="en-US" b="0" kern="0" dirty="0">
                <a:solidFill>
                  <a:schemeClr val="tx1"/>
                </a:solidFill>
                <a:latin typeface="Times New Roman"/>
              </a:rPr>
              <a:t>能</a:t>
            </a:r>
            <a:r>
              <a:rPr lang="zh-CN" altLang="en-US" b="0" kern="0" dirty="0" smtClean="0">
                <a:solidFill>
                  <a:schemeClr val="tx1"/>
                </a:solidFill>
                <a:latin typeface="Times New Roman"/>
              </a:rPr>
              <a:t>，先换出再装入。</a:t>
            </a:r>
            <a:endParaRPr lang="en-US" altLang="zh-CN" b="0" kern="0" dirty="0" smtClean="0">
              <a:solidFill>
                <a:schemeClr val="tx1"/>
              </a:solidFill>
              <a:latin typeface="Times New Roman"/>
            </a:endParaRPr>
          </a:p>
          <a:p>
            <a:pPr lvl="0" eaLnBrk="1" hangingPunct="1">
              <a:lnSpc>
                <a:spcPct val="150000"/>
              </a:lnSpc>
            </a:pPr>
            <a:r>
              <a:rPr kumimoji="0" lang="en-US" altLang="zh-CN" sz="2400" b="0" i="0" u="none" strike="noStrike" kern="0" cap="none" spc="0" normalizeH="0" noProof="0" dirty="0">
                <a:ln>
                  <a:noFill/>
                </a:ln>
                <a:solidFill>
                  <a:schemeClr val="tx1"/>
                </a:solidFill>
                <a:effectLst/>
                <a:uLnTx/>
                <a:uFillTx/>
                <a:latin typeface="Times New Roman"/>
                <a:ea typeface="宋体"/>
                <a:cs typeface="+mj-cs"/>
              </a:rPr>
              <a:t> </a:t>
            </a:r>
            <a:r>
              <a:rPr kumimoji="0" lang="en-US" altLang="zh-CN" sz="2400" b="0" i="0" u="none" strike="noStrike" kern="0" cap="none" spc="0" normalizeH="0" noProof="0" dirty="0" smtClean="0">
                <a:ln>
                  <a:noFill/>
                </a:ln>
                <a:solidFill>
                  <a:schemeClr val="tx1"/>
                </a:solidFill>
                <a:effectLst/>
                <a:uLnTx/>
                <a:uFillTx/>
                <a:latin typeface="Times New Roman"/>
                <a:ea typeface="宋体"/>
                <a:cs typeface="+mj-cs"/>
              </a:rPr>
              <a:t>   </a:t>
            </a:r>
            <a:r>
              <a:rPr kumimoji="0" lang="zh-CN" altLang="en-US" sz="2400" b="0" i="0" u="none" strike="noStrike" kern="0" cap="none" spc="0" normalizeH="0" noProof="0" dirty="0" smtClean="0">
                <a:ln>
                  <a:noFill/>
                </a:ln>
                <a:solidFill>
                  <a:schemeClr val="tx1"/>
                </a:solidFill>
                <a:effectLst/>
                <a:uLnTx/>
                <a:uFillTx/>
                <a:latin typeface="Times New Roman"/>
                <a:ea typeface="宋体"/>
                <a:cs typeface="+mj-cs"/>
              </a:rPr>
              <a:t>这就是虚存管理思想，其目的是：提高</a:t>
            </a:r>
            <a:r>
              <a:rPr kumimoji="0" lang="zh-CN" altLang="en-US" sz="2400" b="0" i="0" u="sng" strike="noStrike" kern="0" cap="none" spc="0" normalizeH="0" noProof="0" dirty="0" smtClean="0">
                <a:ln>
                  <a:noFill/>
                </a:ln>
                <a:solidFill>
                  <a:schemeClr val="tx1"/>
                </a:solidFill>
                <a:effectLst/>
                <a:uLnTx/>
                <a:uFillTx/>
                <a:latin typeface="Times New Roman"/>
                <a:ea typeface="宋体"/>
                <a:cs typeface="+mj-cs"/>
              </a:rPr>
              <a:t>内存利用率</a:t>
            </a:r>
            <a:r>
              <a:rPr kumimoji="0" lang="zh-CN" altLang="en-US" sz="2400" b="0" i="0" u="none" strike="noStrike" kern="0" cap="none" spc="0" normalizeH="0" noProof="0" dirty="0" smtClean="0">
                <a:ln>
                  <a:noFill/>
                </a:ln>
                <a:solidFill>
                  <a:schemeClr val="tx1"/>
                </a:solidFill>
                <a:effectLst/>
                <a:uLnTx/>
                <a:uFillTx/>
                <a:latin typeface="Times New Roman"/>
                <a:ea typeface="宋体"/>
                <a:cs typeface="+mj-cs"/>
              </a:rPr>
              <a:t>，提高程序的</a:t>
            </a:r>
            <a:r>
              <a:rPr kumimoji="0" lang="zh-CN" altLang="en-US" sz="2400" b="0" i="0" u="sng" strike="noStrike" kern="0" cap="none" spc="0" normalizeH="0" noProof="0" dirty="0" smtClean="0">
                <a:ln>
                  <a:noFill/>
                </a:ln>
                <a:solidFill>
                  <a:schemeClr val="tx1"/>
                </a:solidFill>
                <a:effectLst/>
                <a:uLnTx/>
                <a:uFillTx/>
                <a:latin typeface="Times New Roman"/>
                <a:ea typeface="宋体"/>
                <a:cs typeface="+mj-cs"/>
              </a:rPr>
              <a:t>多道性</a:t>
            </a:r>
            <a:r>
              <a:rPr kumimoji="0" lang="zh-CN" altLang="en-US" sz="2400" b="0" i="0" u="none" strike="noStrike" kern="0" cap="none" spc="0" normalizeH="0" noProof="0" dirty="0" smtClean="0">
                <a:ln>
                  <a:noFill/>
                </a:ln>
                <a:solidFill>
                  <a:schemeClr val="tx1"/>
                </a:solidFill>
                <a:effectLst/>
                <a:uLnTx/>
                <a:uFillTx/>
                <a:latin typeface="Times New Roman"/>
                <a:ea typeface="宋体"/>
                <a:cs typeface="+mj-cs"/>
              </a:rPr>
              <a:t>，从而提高整个系统的效率。</a:t>
            </a:r>
            <a:endPar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endParaRPr>
          </a:p>
          <a:p>
            <a:pPr marL="0" marR="0" lvl="0" indent="0" algn="l" defTabSz="914400" rtl="0" eaLnBrk="1" fontAlgn="base" latinLnBrk="0" hangingPunct="1">
              <a:lnSpc>
                <a:spcPct val="150000"/>
              </a:lnSpc>
              <a:spcBef>
                <a:spcPct val="0"/>
              </a:spcBef>
              <a:spcAft>
                <a:spcPct val="0"/>
              </a:spcAft>
              <a:buClrTx/>
              <a:buSzTx/>
              <a:buFontTx/>
              <a:buNone/>
              <a:tabLst/>
              <a:defRPr/>
            </a:pPr>
            <a:r>
              <a:rPr lang="en-US" altLang="zh-CN" b="0" kern="0" dirty="0">
                <a:solidFill>
                  <a:schemeClr val="tx1"/>
                </a:solidFill>
                <a:latin typeface="Times New Roman"/>
                <a:ea typeface="宋体"/>
              </a:rPr>
              <a:t> </a:t>
            </a:r>
            <a:r>
              <a:rPr lang="en-US" altLang="zh-CN" b="0" kern="0" dirty="0" smtClean="0">
                <a:solidFill>
                  <a:schemeClr val="tx1"/>
                </a:solidFill>
                <a:latin typeface="Times New Roman"/>
                <a:ea typeface="宋体"/>
              </a:rPr>
              <a:t>      </a:t>
            </a:r>
            <a:endParaRPr kumimoji="0" lang="zh-CN" altLang="en-US" sz="2400" b="0" i="0" u="none" strike="noStrike" kern="0" cap="none" spc="0" normalizeH="0" baseline="0" noProof="0" dirty="0">
              <a:ln>
                <a:noFill/>
              </a:ln>
              <a:solidFill>
                <a:schemeClr val="tx1"/>
              </a:solidFill>
              <a:effectLst/>
              <a:uLnTx/>
              <a:uFillTx/>
              <a:latin typeface="Times New Roman"/>
              <a:ea typeface="宋体"/>
              <a:cs typeface="+mj-cs"/>
            </a:endParaRPr>
          </a:p>
        </p:txBody>
      </p:sp>
    </p:spTree>
    <p:extLst>
      <p:ext uri="{BB962C8B-B14F-4D97-AF65-F5344CB8AC3E}">
        <p14:creationId xmlns:p14="http://schemas.microsoft.com/office/powerpoint/2010/main" val="1644953472"/>
      </p:ext>
    </p:extLst>
  </p:cSld>
  <p:clrMapOvr>
    <a:masterClrMapping/>
  </p:clrMapOvr>
  <p:transition>
    <p:pull dir="rd"/>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a:xfrm>
            <a:off x="301625" y="228600"/>
            <a:ext cx="8540750" cy="342900"/>
          </a:xfrm>
        </p:spPr>
        <p:txBody>
          <a:bodyPr/>
          <a:lstStyle/>
          <a:p>
            <a:pPr algn="l"/>
            <a:r>
              <a:rPr lang="en-US" altLang="zh-CN" sz="2800" b="0" dirty="0" smtClean="0">
                <a:latin typeface="黑体" pitchFamily="2" charset="-122"/>
                <a:ea typeface="黑体" pitchFamily="2" charset="-122"/>
              </a:rPr>
              <a:t>  1</a:t>
            </a:r>
            <a:r>
              <a:rPr lang="en-US" altLang="zh-CN" sz="2800" b="0" dirty="0">
                <a:latin typeface="黑体" pitchFamily="2" charset="-122"/>
                <a:ea typeface="黑体" pitchFamily="2" charset="-122"/>
              </a:rPr>
              <a:t>. </a:t>
            </a:r>
            <a:r>
              <a:rPr lang="zh-CN" altLang="en-US" sz="2800" b="0" dirty="0">
                <a:latin typeface="黑体" pitchFamily="2" charset="-122"/>
                <a:ea typeface="黑体" pitchFamily="2" charset="-122"/>
              </a:rPr>
              <a:t>请求段表机制</a:t>
            </a:r>
            <a:endParaRPr lang="zh-CN" altLang="en-US" dirty="0" smtClean="0"/>
          </a:p>
        </p:txBody>
      </p:sp>
      <p:sp>
        <p:nvSpPr>
          <p:cNvPr id="2" name="日期占位符 1"/>
          <p:cNvSpPr>
            <a:spLocks noGrp="1"/>
          </p:cNvSpPr>
          <p:nvPr>
            <p:ph type="dt" sz="half" idx="10"/>
          </p:nvPr>
        </p:nvSpPr>
        <p:spPr/>
        <p:txBody>
          <a:bodyPr/>
          <a:lstStyle/>
          <a:p>
            <a:pPr>
              <a:defRPr/>
            </a:pPr>
            <a:fld id="{966EB8C9-BC96-4893-A3CB-D5914632B588}" type="datetime8">
              <a:rPr lang="zh-CN" altLang="en-US" smtClean="0"/>
              <a:t>2022年4月27日8时50分</a:t>
            </a:fld>
            <a:endParaRPr lang="en-US" altLang="zh-CN" dirty="0"/>
          </a:p>
        </p:txBody>
      </p:sp>
      <p:sp>
        <p:nvSpPr>
          <p:cNvPr id="7" name="页脚占位符 6"/>
          <p:cNvSpPr>
            <a:spLocks noGrp="1"/>
          </p:cNvSpPr>
          <p:nvPr>
            <p:ph type="ftr" sz="quarter" idx="11"/>
          </p:nvPr>
        </p:nvSpPr>
        <p:spPr/>
        <p:txBody>
          <a:bodyPr/>
          <a:lstStyle/>
          <a:p>
            <a:pPr>
              <a:defRPr/>
            </a:pPr>
            <a:r>
              <a:rPr lang="zh-CN" altLang="en-US" smtClean="0"/>
              <a:t>郝振明</a:t>
            </a:r>
            <a:endParaRPr lang="en-US" altLang="zh-CN" dirty="0"/>
          </a:p>
        </p:txBody>
      </p:sp>
      <p:sp>
        <p:nvSpPr>
          <p:cNvPr id="5" name="Rectangle 2"/>
          <p:cNvSpPr>
            <a:spLocks noGrp="1" noChangeArrowheads="1"/>
          </p:cNvSpPr>
          <p:nvPr/>
        </p:nvSpPr>
        <p:spPr bwMode="auto">
          <a:xfrm>
            <a:off x="468313" y="656431"/>
            <a:ext cx="8207375" cy="554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lnSpc>
                <a:spcPct val="130000"/>
              </a:lnSpc>
              <a:spcBef>
                <a:spcPct val="0"/>
              </a:spcBef>
              <a:spcAft>
                <a:spcPct val="0"/>
              </a:spcAft>
              <a:defRPr sz="2400">
                <a:solidFill>
                  <a:schemeClr val="tx2"/>
                </a:solidFill>
                <a:latin typeface="+mj-lt"/>
                <a:ea typeface="+mj-ea"/>
                <a:cs typeface="+mj-cs"/>
              </a:defRPr>
            </a:lvl1pPr>
            <a:lvl2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2pPr>
            <a:lvl3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3pPr>
            <a:lvl4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4pPr>
            <a:lvl5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9pPr>
          </a:lstStyle>
          <a:p>
            <a:pPr marL="0" marR="0" lvl="0" indent="0" algn="l" defTabSz="914400" rtl="0" eaLnBrk="1" fontAlgn="base" latinLnBrk="0" hangingPunct="1">
              <a:lnSpc>
                <a:spcPct val="130000"/>
              </a:lnSpc>
              <a:spcBef>
                <a:spcPct val="0"/>
              </a:spcBef>
              <a:spcAft>
                <a:spcPct val="0"/>
              </a:spcAft>
              <a:buClrTx/>
              <a:buSzTx/>
              <a:buFontTx/>
              <a:buNone/>
              <a:tabLst/>
              <a:defRPr/>
            </a:pP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　</a:t>
            </a:r>
            <a:r>
              <a:rPr kumimoji="0" lang="zh-CN" altLang="en-US" sz="2400" b="0" i="0" u="none" strike="noStrike" kern="0" cap="none" spc="0" normalizeH="0" baseline="0" noProof="0" dirty="0">
                <a:ln>
                  <a:noFill/>
                </a:ln>
                <a:solidFill>
                  <a:schemeClr val="tx1"/>
                </a:solidFill>
                <a:effectLst/>
                <a:uLnTx/>
                <a:uFillTx/>
                <a:latin typeface="黑体" pitchFamily="2" charset="-122"/>
                <a:ea typeface="黑体" pitchFamily="2" charset="-122"/>
                <a:cs typeface="+mj-cs"/>
              </a:rPr>
              <a:t>　</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在</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请求分段式管理中所需的主要数据结构是请求段表。在该表中除了具有请求分页机制中有的访问字段</a:t>
            </a:r>
            <a:r>
              <a:rPr kumimoji="0" lang="en-US" altLang="zh-CN" sz="2400" b="0" i="0" u="none" strike="noStrike" kern="0" cap="none" spc="0" normalizeH="0" baseline="0" noProof="0" dirty="0">
                <a:ln>
                  <a:noFill/>
                </a:ln>
                <a:solidFill>
                  <a:schemeClr val="tx1"/>
                </a:solidFill>
                <a:effectLst/>
                <a:uLnTx/>
                <a:uFillTx/>
                <a:latin typeface="Times New Roman"/>
                <a:ea typeface="宋体"/>
                <a:cs typeface="+mj-cs"/>
              </a:rPr>
              <a:t>A</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、修改位</a:t>
            </a:r>
            <a:r>
              <a:rPr kumimoji="0" lang="en-US" altLang="zh-CN" sz="2400" b="0" i="0" u="none" strike="noStrike" kern="0" cap="none" spc="0" normalizeH="0" baseline="0" noProof="0" dirty="0">
                <a:ln>
                  <a:noFill/>
                </a:ln>
                <a:solidFill>
                  <a:schemeClr val="tx1"/>
                </a:solidFill>
                <a:effectLst/>
                <a:uLnTx/>
                <a:uFillTx/>
                <a:latin typeface="Times New Roman"/>
                <a:ea typeface="宋体"/>
                <a:cs typeface="+mj-cs"/>
              </a:rPr>
              <a:t>M</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、存在位</a:t>
            </a:r>
            <a:r>
              <a:rPr kumimoji="0" lang="en-US" altLang="zh-CN" sz="2400" b="0" i="0" u="none" strike="noStrike" kern="0" cap="none" spc="0" normalizeH="0" baseline="0" noProof="0" dirty="0">
                <a:ln>
                  <a:noFill/>
                </a:ln>
                <a:solidFill>
                  <a:schemeClr val="tx1"/>
                </a:solidFill>
                <a:effectLst/>
                <a:uLnTx/>
                <a:uFillTx/>
                <a:latin typeface="Times New Roman"/>
                <a:ea typeface="宋体"/>
                <a:cs typeface="+mj-cs"/>
              </a:rPr>
              <a:t>P</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和外存始址四个字段外，还增加了存取方式字段和增补位。这些字段供程序在调进、调出时参考。下面给出请求分段的段表项</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a:t>
            </a:r>
            <a:endPar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endParaRPr>
          </a:p>
          <a:p>
            <a:pPr marL="0" marR="0" lvl="0" indent="0" algn="l" defTabSz="914400" rtl="0" eaLnBrk="1" fontAlgn="base" latinLnBrk="0" hangingPunct="1">
              <a:lnSpc>
                <a:spcPct val="130000"/>
              </a:lnSpc>
              <a:spcBef>
                <a:spcPct val="0"/>
              </a:spcBef>
              <a:spcAft>
                <a:spcPct val="0"/>
              </a:spcAft>
              <a:buClrTx/>
              <a:buSzTx/>
              <a:buFontTx/>
              <a:buNone/>
              <a:tabLst/>
              <a:defRPr/>
            </a:pPr>
            <a:endParaRPr lang="en-US" altLang="zh-CN" b="0" kern="0" dirty="0">
              <a:solidFill>
                <a:schemeClr val="tx1"/>
              </a:solidFill>
              <a:latin typeface="Times New Roman"/>
              <a:ea typeface="宋体"/>
            </a:endParaRPr>
          </a:p>
          <a:p>
            <a:pPr marL="0" marR="0" lvl="0" indent="0" algn="l" defTabSz="914400" rtl="0" eaLnBrk="1" fontAlgn="base" latinLnBrk="0" hangingPunct="1">
              <a:lnSpc>
                <a:spcPct val="130000"/>
              </a:lnSpc>
              <a:spcBef>
                <a:spcPct val="0"/>
              </a:spcBef>
              <a:spcAft>
                <a:spcPct val="0"/>
              </a:spcAft>
              <a:buClrTx/>
              <a:buSzTx/>
              <a:buFontTx/>
              <a:buNone/>
              <a:tabLst/>
              <a:defRPr/>
            </a:pPr>
            <a:endPar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endParaRPr>
          </a:p>
          <a:p>
            <a:pPr marL="0" marR="0" lvl="0" indent="0" algn="l" defTabSz="914400" rtl="0" eaLnBrk="1" fontAlgn="base" latinLnBrk="0" hangingPunct="1">
              <a:lnSpc>
                <a:spcPct val="130000"/>
              </a:lnSpc>
              <a:spcBef>
                <a:spcPct val="0"/>
              </a:spcBef>
              <a:spcAft>
                <a:spcPct val="0"/>
              </a:spcAft>
              <a:buClrTx/>
              <a:buSzTx/>
              <a:buFontTx/>
              <a:buNone/>
              <a:tabLst/>
              <a:defRPr/>
            </a:pPr>
            <a:endParaRPr lang="en-US" altLang="zh-CN" b="0" kern="0" dirty="0">
              <a:solidFill>
                <a:schemeClr val="tx1"/>
              </a:solidFill>
              <a:latin typeface="Times New Roman"/>
              <a:ea typeface="宋体"/>
            </a:endParaRPr>
          </a:p>
          <a:p>
            <a:pPr marL="0" marR="0" lvl="0" indent="0" algn="l" defTabSz="914400" rtl="0" eaLnBrk="1" fontAlgn="base" latinLnBrk="0" hangingPunct="1">
              <a:lnSpc>
                <a:spcPct val="130000"/>
              </a:lnSpc>
              <a:spcBef>
                <a:spcPct val="0"/>
              </a:spcBef>
              <a:spcAft>
                <a:spcPct val="0"/>
              </a:spcAft>
              <a:buClrTx/>
              <a:buSzTx/>
              <a:buFontTx/>
              <a:buNone/>
              <a:tabLst/>
              <a:defRPr/>
            </a:pP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存取方式：用于段保护，</a:t>
            </a:r>
            <a:r>
              <a:rPr kumimoji="0" lang="zh-CN" altLang="en-US" sz="2400" b="0" i="0" u="sng" strike="noStrike" kern="0" cap="none" spc="0" normalizeH="0" baseline="0" noProof="0" dirty="0" smtClean="0">
                <a:ln>
                  <a:noFill/>
                </a:ln>
                <a:solidFill>
                  <a:schemeClr val="tx1"/>
                </a:solidFill>
                <a:effectLst/>
                <a:uLnTx/>
                <a:uFillTx/>
                <a:latin typeface="Times New Roman"/>
                <a:ea typeface="宋体"/>
                <a:cs typeface="+mj-cs"/>
              </a:rPr>
              <a:t>只执行</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a:t>
            </a:r>
            <a:r>
              <a:rPr lang="zh-CN" altLang="en-US" b="0" u="sng" kern="0" dirty="0">
                <a:solidFill>
                  <a:schemeClr val="tx1"/>
                </a:solidFill>
                <a:latin typeface="Times New Roman"/>
                <a:ea typeface="宋体"/>
              </a:rPr>
              <a:t>只读</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、允许</a:t>
            </a:r>
            <a:r>
              <a:rPr lang="zh-CN" altLang="en-US" b="0" u="sng" kern="0" dirty="0">
                <a:solidFill>
                  <a:schemeClr val="tx1"/>
                </a:solidFill>
                <a:latin typeface="Times New Roman"/>
                <a:ea typeface="宋体"/>
              </a:rPr>
              <a:t>读</a:t>
            </a:r>
            <a:r>
              <a:rPr lang="en-US" altLang="zh-CN" b="0" u="sng" kern="0" dirty="0">
                <a:solidFill>
                  <a:schemeClr val="tx1"/>
                </a:solidFill>
                <a:latin typeface="Times New Roman"/>
                <a:ea typeface="宋体"/>
              </a:rPr>
              <a:t>/</a:t>
            </a:r>
            <a:r>
              <a:rPr lang="zh-CN" altLang="en-US" b="0" u="sng" kern="0" dirty="0" smtClean="0">
                <a:solidFill>
                  <a:schemeClr val="tx1"/>
                </a:solidFill>
                <a:latin typeface="Times New Roman"/>
                <a:ea typeface="宋体"/>
              </a:rPr>
              <a:t>写</a:t>
            </a:r>
            <a:endParaRPr lang="en-US" altLang="zh-CN" b="0" u="sng" kern="0" dirty="0" smtClean="0">
              <a:solidFill>
                <a:schemeClr val="tx1"/>
              </a:solidFill>
              <a:latin typeface="Times New Roman"/>
              <a:ea typeface="宋体"/>
            </a:endParaRPr>
          </a:p>
          <a:p>
            <a:pPr marL="0" marR="0" lvl="0" indent="0" algn="l" defTabSz="914400" rtl="0" eaLnBrk="1" fontAlgn="base" latinLnBrk="0" hangingPunct="1">
              <a:lnSpc>
                <a:spcPct val="130000"/>
              </a:lnSpc>
              <a:spcBef>
                <a:spcPct val="0"/>
              </a:spcBef>
              <a:spcAft>
                <a:spcPct val="0"/>
              </a:spcAft>
              <a:buClrTx/>
              <a:buSzTx/>
              <a:buFontTx/>
              <a:buNone/>
              <a:tabLst/>
              <a:defRPr/>
            </a:pPr>
            <a:r>
              <a:rPr lang="zh-CN" altLang="en-US" b="0" kern="0" dirty="0">
                <a:solidFill>
                  <a:schemeClr val="tx1"/>
                </a:solidFill>
                <a:latin typeface="Times New Roman"/>
                <a:ea typeface="宋体"/>
              </a:rPr>
              <a:t>增补位</a:t>
            </a:r>
            <a:r>
              <a:rPr lang="zh-CN" altLang="en-US" b="0" kern="0" dirty="0" smtClean="0">
                <a:solidFill>
                  <a:schemeClr val="tx1"/>
                </a:solidFill>
                <a:latin typeface="Times New Roman"/>
                <a:ea typeface="宋体"/>
              </a:rPr>
              <a:t>：用于标识：该段在运行中，有没有发生</a:t>
            </a:r>
            <a:r>
              <a:rPr lang="zh-CN" altLang="en-US" b="0" kern="0" dirty="0" smtClean="0">
                <a:latin typeface="Times New Roman"/>
                <a:ea typeface="宋体"/>
              </a:rPr>
              <a:t>动态增长</a:t>
            </a:r>
            <a:r>
              <a:rPr lang="zh-CN" altLang="en-US" b="0" kern="0" dirty="0" smtClean="0">
                <a:solidFill>
                  <a:schemeClr val="tx1"/>
                </a:solidFill>
                <a:latin typeface="Times New Roman"/>
                <a:ea typeface="宋体"/>
              </a:rPr>
              <a:t>。</a:t>
            </a:r>
            <a:endParaRPr lang="en-US" altLang="zh-CN" b="0" kern="0" dirty="0" smtClean="0">
              <a:solidFill>
                <a:schemeClr val="tx1"/>
              </a:solidFill>
              <a:latin typeface="Times New Roman"/>
              <a:ea typeface="宋体"/>
            </a:endParaRPr>
          </a:p>
          <a:p>
            <a:pPr marL="0" marR="0" lvl="0" indent="0" algn="l" defTabSz="914400" rtl="0" eaLnBrk="1" fontAlgn="base" latinLnBrk="0" hangingPunct="1">
              <a:lnSpc>
                <a:spcPct val="130000"/>
              </a:lnSpc>
              <a:spcBef>
                <a:spcPct val="0"/>
              </a:spcBef>
              <a:spcAft>
                <a:spcPct val="0"/>
              </a:spcAft>
              <a:buClrTx/>
              <a:buSzTx/>
              <a:buFontTx/>
              <a:buNone/>
              <a:tabLst/>
              <a:defRPr/>
            </a:pPr>
            <a:endParaRPr lang="en-US" altLang="zh-CN" b="0" kern="0" dirty="0">
              <a:solidFill>
                <a:schemeClr val="tx1"/>
              </a:solidFill>
              <a:latin typeface="Times New Roman"/>
              <a:ea typeface="宋体"/>
            </a:endParaRPr>
          </a:p>
          <a:p>
            <a:pPr marL="0" marR="0" lvl="0" indent="0" algn="l" defTabSz="914400" rtl="0" eaLnBrk="1" fontAlgn="base" latinLnBrk="0" hangingPunct="1">
              <a:lnSpc>
                <a:spcPct val="130000"/>
              </a:lnSpc>
              <a:spcBef>
                <a:spcPct val="0"/>
              </a:spcBef>
              <a:spcAft>
                <a:spcPct val="0"/>
              </a:spcAft>
              <a:buClrTx/>
              <a:buSzTx/>
              <a:buFontTx/>
              <a:buNone/>
              <a:tabLst/>
              <a:defRPr/>
            </a:pPr>
            <a:endParaRPr lang="en-US" altLang="zh-CN" b="0" kern="0" dirty="0">
              <a:solidFill>
                <a:schemeClr val="tx1"/>
              </a:solidFill>
              <a:latin typeface="Times New Roman"/>
              <a:ea typeface="宋体"/>
            </a:endParaRPr>
          </a:p>
          <a:p>
            <a:pPr marL="0" marR="0" lvl="0" indent="0" algn="l" defTabSz="914400" rtl="0" eaLnBrk="1" fontAlgn="base" latinLnBrk="0" hangingPunct="1">
              <a:lnSpc>
                <a:spcPct val="130000"/>
              </a:lnSpc>
              <a:spcBef>
                <a:spcPct val="0"/>
              </a:spcBef>
              <a:spcAft>
                <a:spcPct val="0"/>
              </a:spcAft>
              <a:buClrTx/>
              <a:buSzTx/>
              <a:buFontTx/>
              <a:buNone/>
              <a:tabLst/>
              <a:defRPr/>
            </a:pPr>
            <a:endPar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endParaRPr>
          </a:p>
          <a:p>
            <a:pPr marL="0" marR="0" lvl="0" indent="0" algn="l" defTabSz="914400" rtl="0" eaLnBrk="1" fontAlgn="base" latinLnBrk="0" hangingPunct="1">
              <a:lnSpc>
                <a:spcPct val="130000"/>
              </a:lnSpc>
              <a:spcBef>
                <a:spcPct val="0"/>
              </a:spcBef>
              <a:spcAft>
                <a:spcPct val="0"/>
              </a:spcAft>
              <a:buClrTx/>
              <a:buSzTx/>
              <a:buFontTx/>
              <a:buNone/>
              <a:tabLst/>
              <a:defRPr/>
            </a:pPr>
            <a:endParaRPr lang="en-US" altLang="zh-CN" b="0" kern="0" dirty="0">
              <a:solidFill>
                <a:schemeClr val="tx1"/>
              </a:solidFill>
              <a:latin typeface="Times New Roman"/>
              <a:ea typeface="宋体"/>
            </a:endParaRPr>
          </a:p>
          <a:p>
            <a:pPr marL="0" marR="0" lvl="0" indent="0" algn="l" defTabSz="914400" rtl="0" eaLnBrk="1" fontAlgn="base" latinLnBrk="0" hangingPunct="1">
              <a:lnSpc>
                <a:spcPct val="130000"/>
              </a:lnSpc>
              <a:spcBef>
                <a:spcPct val="0"/>
              </a:spcBef>
              <a:spcAft>
                <a:spcPct val="0"/>
              </a:spcAft>
              <a:buClrTx/>
              <a:buSzTx/>
              <a:buFontTx/>
              <a:buNone/>
              <a:tabLst/>
              <a:defRPr/>
            </a:pPr>
            <a:endPar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endParaRPr>
          </a:p>
          <a:p>
            <a:pPr marL="0" marR="0" lvl="0" indent="0" algn="l" defTabSz="914400" rtl="0" eaLnBrk="1" fontAlgn="base" latinLnBrk="0" hangingPunct="1">
              <a:lnSpc>
                <a:spcPct val="130000"/>
              </a:lnSpc>
              <a:spcBef>
                <a:spcPct val="0"/>
              </a:spcBef>
              <a:spcAft>
                <a:spcPct val="0"/>
              </a:spcAft>
              <a:buClrTx/>
              <a:buSzTx/>
              <a:buFontTx/>
              <a:buNone/>
              <a:tabLst/>
              <a:defRPr/>
            </a:pPr>
            <a:endParaRPr lang="en-US" altLang="zh-CN" b="0" kern="0" dirty="0">
              <a:solidFill>
                <a:schemeClr val="tx1"/>
              </a:solidFill>
              <a:latin typeface="Times New Roman"/>
              <a:ea typeface="宋体"/>
            </a:endParaRPr>
          </a:p>
          <a:p>
            <a:pPr marL="0" marR="0" lvl="0" indent="0" algn="l" defTabSz="914400" rtl="0" eaLnBrk="1" fontAlgn="base" latinLnBrk="0" hangingPunct="1">
              <a:lnSpc>
                <a:spcPct val="130000"/>
              </a:lnSpc>
              <a:spcBef>
                <a:spcPct val="0"/>
              </a:spcBef>
              <a:spcAft>
                <a:spcPct val="0"/>
              </a:spcAft>
              <a:buClrTx/>
              <a:buSzTx/>
              <a:buFontTx/>
              <a:buNone/>
              <a:tabLst/>
              <a:defRPr/>
            </a:pPr>
            <a:endPar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endParaRPr>
          </a:p>
          <a:p>
            <a:pPr marL="0" marR="0" lvl="0" indent="0" algn="l" defTabSz="914400" rtl="0" eaLnBrk="1" fontAlgn="base" latinLnBrk="0" hangingPunct="1">
              <a:lnSpc>
                <a:spcPct val="130000"/>
              </a:lnSpc>
              <a:spcBef>
                <a:spcPct val="0"/>
              </a:spcBef>
              <a:spcAft>
                <a:spcPct val="0"/>
              </a:spcAft>
              <a:buClrTx/>
              <a:buSzTx/>
              <a:buFontTx/>
              <a:buNone/>
              <a:tabLst/>
              <a:defRPr/>
            </a:pPr>
            <a:endParaRPr lang="en-US" altLang="zh-CN" b="0" kern="0" dirty="0">
              <a:solidFill>
                <a:schemeClr val="tx1"/>
              </a:solidFill>
              <a:latin typeface="Times New Roman"/>
              <a:ea typeface="宋体"/>
            </a:endParaRPr>
          </a:p>
          <a:p>
            <a:pPr marL="0" marR="0" lvl="0" indent="0" algn="l" defTabSz="914400" rtl="0" eaLnBrk="1" fontAlgn="base" latinLnBrk="0" hangingPunct="1">
              <a:lnSpc>
                <a:spcPct val="13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chemeClr val="tx1"/>
              </a:solidFill>
              <a:effectLst/>
              <a:uLnTx/>
              <a:uFillTx/>
              <a:latin typeface="Times New Roman"/>
              <a:ea typeface="宋体"/>
              <a:cs typeface="+mj-cs"/>
            </a:endParaRPr>
          </a:p>
        </p:txBody>
      </p:sp>
      <p:pic>
        <p:nvPicPr>
          <p:cNvPr id="8"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0131" y="3166656"/>
            <a:ext cx="7993062" cy="1080120"/>
          </a:xfrm>
          <a:prstGeom prst="rect">
            <a:avLst/>
          </a:prstGeom>
          <a:blipFill>
            <a:blip r:embed="rId3"/>
            <a:tile tx="0" ty="0" sx="100000" sy="100000" flip="none" algn="tl"/>
          </a:blipFill>
          <a:ln>
            <a:noFill/>
          </a:ln>
          <a:effectLst/>
          <a:extLst/>
        </p:spPr>
      </p:pic>
      <p:sp>
        <p:nvSpPr>
          <p:cNvPr id="3" name="左大括号 2"/>
          <p:cNvSpPr/>
          <p:nvPr/>
        </p:nvSpPr>
        <p:spPr bwMode="auto">
          <a:xfrm rot="16200000">
            <a:off x="1430651" y="3031641"/>
            <a:ext cx="396044" cy="2034226"/>
          </a:xfrm>
          <a:prstGeom prst="leftBrace">
            <a:avLst>
              <a:gd name="adj1" fmla="val 4974"/>
              <a:gd name="adj2" fmla="val 53359"/>
            </a:avLst>
          </a:prstGeom>
          <a:noFill/>
          <a:ln w="28575" cap="flat" cmpd="sng" algn="ctr">
            <a:solidFill>
              <a:srgbClr val="F56F39"/>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800" b="1" i="0" u="none" strike="noStrike" cap="none" normalizeH="0" baseline="0" smtClean="0">
              <a:ln>
                <a:noFill/>
              </a:ln>
              <a:solidFill>
                <a:srgbClr val="FF6600"/>
              </a:solidFill>
              <a:effectLst/>
              <a:latin typeface="华文新魏" pitchFamily="2" charset="-122"/>
              <a:ea typeface="华文新魏" pitchFamily="2" charset="-122"/>
            </a:endParaRPr>
          </a:p>
        </p:txBody>
      </p:sp>
      <p:sp>
        <p:nvSpPr>
          <p:cNvPr id="10" name="左大括号 9"/>
          <p:cNvSpPr/>
          <p:nvPr/>
        </p:nvSpPr>
        <p:spPr bwMode="auto">
          <a:xfrm rot="16200000">
            <a:off x="4782866" y="2775770"/>
            <a:ext cx="514372" cy="2664296"/>
          </a:xfrm>
          <a:prstGeom prst="leftBrace">
            <a:avLst>
              <a:gd name="adj1" fmla="val 4974"/>
              <a:gd name="adj2" fmla="val 53359"/>
            </a:avLst>
          </a:prstGeom>
          <a:noFill/>
          <a:ln w="28575" cap="flat" cmpd="sng" algn="ctr">
            <a:solidFill>
              <a:srgbClr val="F56F39"/>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800" b="1" i="0" u="none" strike="noStrike" cap="none" normalizeH="0" baseline="0" smtClean="0">
              <a:ln>
                <a:noFill/>
              </a:ln>
              <a:solidFill>
                <a:srgbClr val="FF6600"/>
              </a:solidFill>
              <a:effectLst/>
              <a:latin typeface="华文新魏" pitchFamily="2" charset="-122"/>
              <a:ea typeface="华文新魏" pitchFamily="2" charset="-122"/>
            </a:endParaRPr>
          </a:p>
        </p:txBody>
      </p:sp>
      <p:sp>
        <p:nvSpPr>
          <p:cNvPr id="11" name="左大括号 10"/>
          <p:cNvSpPr/>
          <p:nvPr/>
        </p:nvSpPr>
        <p:spPr bwMode="auto">
          <a:xfrm rot="16200000">
            <a:off x="7710477" y="3633308"/>
            <a:ext cx="473641" cy="989952"/>
          </a:xfrm>
          <a:prstGeom prst="leftBrace">
            <a:avLst>
              <a:gd name="adj1" fmla="val 4974"/>
              <a:gd name="adj2" fmla="val 53359"/>
            </a:avLst>
          </a:prstGeom>
          <a:noFill/>
          <a:ln w="28575" cap="flat" cmpd="sng" algn="ctr">
            <a:solidFill>
              <a:srgbClr val="F56F39"/>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800" b="1" i="0" u="none" strike="noStrike" cap="none" normalizeH="0" baseline="0" smtClean="0">
              <a:ln>
                <a:noFill/>
              </a:ln>
              <a:solidFill>
                <a:srgbClr val="FF6600"/>
              </a:solidFill>
              <a:effectLst/>
              <a:latin typeface="华文新魏" pitchFamily="2" charset="-122"/>
              <a:ea typeface="华文新魏" pitchFamily="2" charset="-122"/>
            </a:endParaRPr>
          </a:p>
        </p:txBody>
      </p:sp>
    </p:spTree>
    <p:extLst>
      <p:ext uri="{BB962C8B-B14F-4D97-AF65-F5344CB8AC3E}">
        <p14:creationId xmlns:p14="http://schemas.microsoft.com/office/powerpoint/2010/main" val="1120645747"/>
      </p:ext>
    </p:extLst>
  </p:cSld>
  <p:clrMapOvr>
    <a:masterClrMapping/>
  </p:clrMapOvr>
  <p:transition>
    <p:pull dir="rd"/>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a:xfrm>
            <a:off x="301625" y="228600"/>
            <a:ext cx="8540750" cy="342900"/>
          </a:xfrm>
        </p:spPr>
        <p:txBody>
          <a:bodyPr/>
          <a:lstStyle/>
          <a:p>
            <a:pPr algn="l"/>
            <a:r>
              <a:rPr lang="zh-CN" altLang="en-US" sz="2800" b="0" dirty="0">
                <a:solidFill>
                  <a:srgbClr val="000000"/>
                </a:solidFill>
                <a:latin typeface="Times New Roman"/>
              </a:rPr>
              <a:t>　　</a:t>
            </a:r>
            <a:r>
              <a:rPr lang="en-US" altLang="zh-CN" sz="2800" b="0" dirty="0">
                <a:latin typeface="黑体" pitchFamily="2" charset="-122"/>
                <a:ea typeface="黑体" pitchFamily="2" charset="-122"/>
              </a:rPr>
              <a:t>2. </a:t>
            </a:r>
            <a:r>
              <a:rPr lang="zh-CN" altLang="en-US" sz="2800" b="0" dirty="0">
                <a:latin typeface="黑体" pitchFamily="2" charset="-122"/>
                <a:ea typeface="黑体" pitchFamily="2" charset="-122"/>
              </a:rPr>
              <a:t>缺段中断机构</a:t>
            </a:r>
            <a:endParaRPr lang="zh-CN" altLang="en-US" dirty="0" smtClean="0"/>
          </a:p>
        </p:txBody>
      </p:sp>
      <p:sp>
        <p:nvSpPr>
          <p:cNvPr id="2" name="日期占位符 1"/>
          <p:cNvSpPr>
            <a:spLocks noGrp="1"/>
          </p:cNvSpPr>
          <p:nvPr>
            <p:ph type="dt" sz="half" idx="10"/>
          </p:nvPr>
        </p:nvSpPr>
        <p:spPr/>
        <p:txBody>
          <a:bodyPr/>
          <a:lstStyle/>
          <a:p>
            <a:pPr>
              <a:defRPr/>
            </a:pPr>
            <a:fld id="{966EB8C9-BC96-4893-A3CB-D5914632B588}" type="datetime8">
              <a:rPr lang="zh-CN" altLang="en-US" smtClean="0"/>
              <a:t>2022年4月27日8时50分</a:t>
            </a:fld>
            <a:endParaRPr lang="en-US" altLang="zh-CN" dirty="0"/>
          </a:p>
        </p:txBody>
      </p:sp>
      <p:sp>
        <p:nvSpPr>
          <p:cNvPr id="7" name="页脚占位符 6"/>
          <p:cNvSpPr>
            <a:spLocks noGrp="1"/>
          </p:cNvSpPr>
          <p:nvPr>
            <p:ph type="ftr" sz="quarter" idx="11"/>
          </p:nvPr>
        </p:nvSpPr>
        <p:spPr/>
        <p:txBody>
          <a:bodyPr/>
          <a:lstStyle/>
          <a:p>
            <a:pPr>
              <a:defRPr/>
            </a:pPr>
            <a:r>
              <a:rPr lang="zh-CN" altLang="en-US" smtClean="0"/>
              <a:t>郝振明</a:t>
            </a:r>
            <a:endParaRPr lang="en-US" altLang="zh-CN" dirty="0"/>
          </a:p>
        </p:txBody>
      </p:sp>
      <p:sp>
        <p:nvSpPr>
          <p:cNvPr id="5" name="Rectangle 2"/>
          <p:cNvSpPr>
            <a:spLocks noGrp="1" noChangeArrowheads="1"/>
          </p:cNvSpPr>
          <p:nvPr/>
        </p:nvSpPr>
        <p:spPr bwMode="auto">
          <a:xfrm>
            <a:off x="468313" y="656431"/>
            <a:ext cx="8207375" cy="554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lnSpc>
                <a:spcPct val="130000"/>
              </a:lnSpc>
              <a:spcBef>
                <a:spcPct val="0"/>
              </a:spcBef>
              <a:spcAft>
                <a:spcPct val="0"/>
              </a:spcAft>
              <a:defRPr sz="2400">
                <a:solidFill>
                  <a:schemeClr val="tx2"/>
                </a:solidFill>
                <a:latin typeface="+mj-lt"/>
                <a:ea typeface="+mj-ea"/>
                <a:cs typeface="+mj-cs"/>
              </a:defRPr>
            </a:lvl1pPr>
            <a:lvl2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2pPr>
            <a:lvl3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3pPr>
            <a:lvl4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4pPr>
            <a:lvl5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9pPr>
          </a:lstStyle>
          <a:p>
            <a:pPr marL="0" marR="0" lvl="0" indent="0" algn="l" defTabSz="914400" rtl="0" eaLnBrk="1" fontAlgn="base" latinLnBrk="0" hangingPunct="1">
              <a:lnSpc>
                <a:spcPct val="130000"/>
              </a:lnSpc>
              <a:spcBef>
                <a:spcPct val="0"/>
              </a:spcBef>
              <a:spcAft>
                <a:spcPct val="0"/>
              </a:spcAft>
              <a:buClrTx/>
              <a:buSzTx/>
              <a:buFontTx/>
              <a:buNone/>
              <a:tabLst/>
              <a:defRPr/>
            </a:pPr>
            <a:r>
              <a:rPr kumimoji="0" lang="zh-CN" altLang="en-US" sz="2400" b="0" i="0" u="none" strike="noStrike" kern="0" cap="none" spc="0" normalizeH="0" baseline="0" noProof="0" dirty="0">
                <a:ln>
                  <a:noFill/>
                </a:ln>
                <a:solidFill>
                  <a:srgbClr val="000000"/>
                </a:solidFill>
                <a:effectLst/>
                <a:uLnTx/>
                <a:uFillTx/>
                <a:latin typeface="Times New Roman"/>
                <a:ea typeface="宋体"/>
                <a:cs typeface="+mj-cs"/>
              </a:rPr>
              <a:t>　　</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在</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请求分段系统中采用的是请求调段策略。每当发现运行进程所要访问的段尚未调入内存时，便由缺段中断机构产生一缺段中断信号，进入</a:t>
            </a:r>
            <a:r>
              <a:rPr kumimoji="0" lang="en-US" altLang="zh-CN" sz="2400" b="0" i="0" u="none" strike="noStrike" kern="0" cap="none" spc="0" normalizeH="0" baseline="0" noProof="0" dirty="0">
                <a:ln>
                  <a:noFill/>
                </a:ln>
                <a:solidFill>
                  <a:schemeClr val="tx1"/>
                </a:solidFill>
                <a:effectLst/>
                <a:uLnTx/>
                <a:uFillTx/>
                <a:latin typeface="Times New Roman"/>
                <a:ea typeface="宋体"/>
                <a:cs typeface="+mj-cs"/>
              </a:rPr>
              <a:t>OS</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后，由缺段中断处理程序将所需的段调入内存。与缺页中断机构类似，缺段中断机构同样需要在一条指令的执行期间产生和处理中断，以及在一条指令执行期间，可能产生多次缺段中断。但由于分段是信息的逻辑单位，因而不可能出现一条指令被分割在两个分段中，和一组信息被分割在两个分段中的情况。缺段中断的处理过程如图</a:t>
            </a:r>
            <a:r>
              <a:rPr kumimoji="0" lang="en-US" altLang="zh-CN" sz="2400" b="0" i="0" u="none" strike="noStrike" kern="0" cap="none" spc="0" normalizeH="0" baseline="0" noProof="0" dirty="0">
                <a:ln>
                  <a:noFill/>
                </a:ln>
                <a:solidFill>
                  <a:schemeClr val="tx1"/>
                </a:solidFill>
                <a:effectLst/>
                <a:uLnTx/>
                <a:uFillTx/>
                <a:latin typeface="Times New Roman"/>
                <a:ea typeface="宋体"/>
                <a:cs typeface="+mj-cs"/>
              </a:rPr>
              <a:t>5-12</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所示。 </a:t>
            </a:r>
          </a:p>
        </p:txBody>
      </p:sp>
    </p:spTree>
    <p:extLst>
      <p:ext uri="{BB962C8B-B14F-4D97-AF65-F5344CB8AC3E}">
        <p14:creationId xmlns:p14="http://schemas.microsoft.com/office/powerpoint/2010/main" val="1120645747"/>
      </p:ext>
    </p:extLst>
  </p:cSld>
  <p:clrMapOvr>
    <a:masterClrMapping/>
  </p:clrMapOvr>
  <p:transition>
    <p:pull dir="rd"/>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770" name="Object 1024"/>
          <p:cNvGraphicFramePr>
            <a:graphicFrameLocks noChangeAspect="1"/>
          </p:cNvGraphicFramePr>
          <p:nvPr>
            <p:extLst>
              <p:ext uri="{D42A27DB-BD31-4B8C-83A1-F6EECF244321}">
                <p14:modId xmlns:p14="http://schemas.microsoft.com/office/powerpoint/2010/main" val="1678395049"/>
              </p:ext>
            </p:extLst>
          </p:nvPr>
        </p:nvGraphicFramePr>
        <p:xfrm>
          <a:off x="395536" y="476672"/>
          <a:ext cx="8352928" cy="5204048"/>
        </p:xfrm>
        <a:graphic>
          <a:graphicData uri="http://schemas.openxmlformats.org/presentationml/2006/ole">
            <mc:AlternateContent xmlns:mc="http://schemas.openxmlformats.org/markup-compatibility/2006">
              <mc:Choice xmlns:v="urn:schemas-microsoft-com:vml" Requires="v">
                <p:oleObj spid="_x0000_s33044" name="VISIO" r:id="rId3" imgW="3881160" imgH="2711160" progId="Visio.Drawing.4">
                  <p:embed/>
                </p:oleObj>
              </mc:Choice>
              <mc:Fallback>
                <p:oleObj name="VISIO" r:id="rId3" imgW="3881160" imgH="2711160" progId="Visio.Drawing.4">
                  <p:embed/>
                  <p:pic>
                    <p:nvPicPr>
                      <p:cNvPr id="0"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476672"/>
                        <a:ext cx="8352928" cy="5204048"/>
                      </a:xfrm>
                      <a:prstGeom prst="rect">
                        <a:avLst/>
                      </a:prstGeom>
                      <a:blipFill>
                        <a:blip r:embed="rId5"/>
                        <a:tile tx="0" ty="0" sx="100000" sy="100000" flip="none" algn="tl"/>
                      </a:blipFill>
                      <a:ln>
                        <a:noFill/>
                      </a:ln>
                      <a:effectLst/>
                      <a:extLst/>
                    </p:spPr>
                  </p:pic>
                </p:oleObj>
              </mc:Fallback>
            </mc:AlternateContent>
          </a:graphicData>
        </a:graphic>
      </p:graphicFrame>
      <p:sp>
        <p:nvSpPr>
          <p:cNvPr id="32772" name="Rectangle 7"/>
          <p:cNvSpPr>
            <a:spLocks noChangeArrowheads="1"/>
          </p:cNvSpPr>
          <p:nvPr/>
        </p:nvSpPr>
        <p:spPr bwMode="auto">
          <a:xfrm>
            <a:off x="2195736" y="5727001"/>
            <a:ext cx="554350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rgbClr val="FF6600"/>
                </a:solidFill>
                <a:latin typeface="华文新魏" pitchFamily="2" charset="-122"/>
                <a:ea typeface="华文新魏" pitchFamily="2" charset="-122"/>
              </a:defRPr>
            </a:lvl1pPr>
            <a:lvl2pPr marL="742950" indent="-285750">
              <a:defRPr sz="2800" b="1">
                <a:solidFill>
                  <a:srgbClr val="FF6600"/>
                </a:solidFill>
                <a:latin typeface="华文新魏" pitchFamily="2" charset="-122"/>
                <a:ea typeface="华文新魏" pitchFamily="2" charset="-122"/>
              </a:defRPr>
            </a:lvl2pPr>
            <a:lvl3pPr marL="1143000" indent="-228600">
              <a:defRPr sz="2800" b="1">
                <a:solidFill>
                  <a:srgbClr val="FF6600"/>
                </a:solidFill>
                <a:latin typeface="华文新魏" pitchFamily="2" charset="-122"/>
                <a:ea typeface="华文新魏" pitchFamily="2" charset="-122"/>
              </a:defRPr>
            </a:lvl3pPr>
            <a:lvl4pPr marL="1600200" indent="-228600">
              <a:defRPr sz="2800" b="1">
                <a:solidFill>
                  <a:srgbClr val="FF6600"/>
                </a:solidFill>
                <a:latin typeface="华文新魏" pitchFamily="2" charset="-122"/>
                <a:ea typeface="华文新魏" pitchFamily="2" charset="-122"/>
              </a:defRPr>
            </a:lvl4pPr>
            <a:lvl5pPr marL="2057400" indent="-228600">
              <a:defRPr sz="2800" b="1">
                <a:solidFill>
                  <a:srgbClr val="FF6600"/>
                </a:solidFill>
                <a:latin typeface="华文新魏" pitchFamily="2" charset="-122"/>
                <a:ea typeface="华文新魏" pitchFamily="2" charset="-122"/>
              </a:defRPr>
            </a:lvl5pPr>
            <a:lvl6pPr marL="2514600" indent="-228600" eaLnBrk="0" fontAlgn="base" hangingPunct="0">
              <a:spcBef>
                <a:spcPct val="0"/>
              </a:spcBef>
              <a:spcAft>
                <a:spcPct val="0"/>
              </a:spcAft>
              <a:defRPr sz="2800" b="1">
                <a:solidFill>
                  <a:srgbClr val="FF6600"/>
                </a:solidFill>
                <a:latin typeface="华文新魏" pitchFamily="2" charset="-122"/>
                <a:ea typeface="华文新魏" pitchFamily="2" charset="-122"/>
              </a:defRPr>
            </a:lvl6pPr>
            <a:lvl7pPr marL="2971800" indent="-228600" eaLnBrk="0" fontAlgn="base" hangingPunct="0">
              <a:spcBef>
                <a:spcPct val="0"/>
              </a:spcBef>
              <a:spcAft>
                <a:spcPct val="0"/>
              </a:spcAft>
              <a:defRPr sz="2800" b="1">
                <a:solidFill>
                  <a:srgbClr val="FF6600"/>
                </a:solidFill>
                <a:latin typeface="华文新魏" pitchFamily="2" charset="-122"/>
                <a:ea typeface="华文新魏" pitchFamily="2" charset="-122"/>
              </a:defRPr>
            </a:lvl7pPr>
            <a:lvl8pPr marL="3429000" indent="-228600" eaLnBrk="0" fontAlgn="base" hangingPunct="0">
              <a:spcBef>
                <a:spcPct val="0"/>
              </a:spcBef>
              <a:spcAft>
                <a:spcPct val="0"/>
              </a:spcAft>
              <a:defRPr sz="2800" b="1">
                <a:solidFill>
                  <a:srgbClr val="FF6600"/>
                </a:solidFill>
                <a:latin typeface="华文新魏" pitchFamily="2" charset="-122"/>
                <a:ea typeface="华文新魏" pitchFamily="2" charset="-122"/>
              </a:defRPr>
            </a:lvl8pPr>
            <a:lvl9pPr marL="3886200" indent="-228600" eaLnBrk="0" fontAlgn="base" hangingPunct="0">
              <a:spcBef>
                <a:spcPct val="0"/>
              </a:spcBef>
              <a:spcAft>
                <a:spcPct val="0"/>
              </a:spcAft>
              <a:defRPr sz="2800" b="1">
                <a:solidFill>
                  <a:srgbClr val="FF6600"/>
                </a:solidFill>
                <a:latin typeface="华文新魏" pitchFamily="2" charset="-122"/>
                <a:ea typeface="华文新魏" pitchFamily="2" charset="-122"/>
              </a:defRPr>
            </a:lvl9pPr>
          </a:lstStyle>
          <a:p>
            <a:pPr eaLnBrk="1" hangingPunct="1"/>
            <a:r>
              <a:rPr kumimoji="1" lang="zh-CN" altLang="en-US" sz="2400" dirty="0">
                <a:solidFill>
                  <a:schemeClr val="tx1"/>
                </a:solidFill>
                <a:latin typeface="Times New Roman" pitchFamily="18" charset="0"/>
                <a:ea typeface="宋体" pitchFamily="2" charset="-122"/>
              </a:rPr>
              <a:t>图 </a:t>
            </a:r>
            <a:r>
              <a:rPr kumimoji="1" lang="en-US" altLang="zh-CN" sz="2400" dirty="0" smtClean="0">
                <a:solidFill>
                  <a:schemeClr val="tx1"/>
                </a:solidFill>
                <a:latin typeface="Times New Roman" pitchFamily="18" charset="0"/>
                <a:ea typeface="宋体" pitchFamily="2" charset="-122"/>
              </a:rPr>
              <a:t>5-12 </a:t>
            </a:r>
            <a:r>
              <a:rPr kumimoji="1" lang="zh-CN" altLang="en-US" sz="2400" dirty="0">
                <a:solidFill>
                  <a:schemeClr val="tx1"/>
                </a:solidFill>
                <a:latin typeface="Times New Roman" pitchFamily="18" charset="0"/>
                <a:ea typeface="宋体" pitchFamily="2" charset="-122"/>
              </a:rPr>
              <a:t>请求分段系统中的中断处理过程</a:t>
            </a:r>
          </a:p>
        </p:txBody>
      </p:sp>
      <p:sp>
        <p:nvSpPr>
          <p:cNvPr id="2" name="日期占位符 1"/>
          <p:cNvSpPr>
            <a:spLocks noGrp="1"/>
          </p:cNvSpPr>
          <p:nvPr>
            <p:ph type="dt" sz="half" idx="10"/>
          </p:nvPr>
        </p:nvSpPr>
        <p:spPr/>
        <p:txBody>
          <a:bodyPr/>
          <a:lstStyle/>
          <a:p>
            <a:pPr>
              <a:defRPr/>
            </a:pPr>
            <a:fld id="{C8268E54-108A-407B-8160-8149D00F5EF9}" type="datetime8">
              <a:rPr lang="zh-CN" altLang="en-US" smtClean="0"/>
              <a:t>2022年4月27日8时50分</a:t>
            </a:fld>
            <a:endParaRPr lang="en-US" altLang="zh-CN"/>
          </a:p>
        </p:txBody>
      </p:sp>
      <p:sp>
        <p:nvSpPr>
          <p:cNvPr id="7" name="页脚占位符 6"/>
          <p:cNvSpPr>
            <a:spLocks noGrp="1"/>
          </p:cNvSpPr>
          <p:nvPr>
            <p:ph type="ftr" sz="quarter" idx="11"/>
          </p:nvPr>
        </p:nvSpPr>
        <p:spPr>
          <a:xfrm>
            <a:off x="3124200" y="6400800"/>
            <a:ext cx="2895600" cy="320674"/>
          </a:xfrm>
        </p:spPr>
        <p:txBody>
          <a:bodyPr/>
          <a:lstStyle/>
          <a:p>
            <a:pPr>
              <a:defRPr/>
            </a:pPr>
            <a:r>
              <a:rPr lang="zh-CN" altLang="en-US" dirty="0" smtClean="0"/>
              <a:t>郝振明</a:t>
            </a:r>
            <a:endParaRPr lang="en-US" altLang="zh-CN" dirty="0"/>
          </a:p>
        </p:txBody>
      </p:sp>
      <p:sp>
        <p:nvSpPr>
          <p:cNvPr id="3" name="TextBox 2"/>
          <p:cNvSpPr txBox="1"/>
          <p:nvPr/>
        </p:nvSpPr>
        <p:spPr>
          <a:xfrm>
            <a:off x="4499488" y="4077072"/>
            <a:ext cx="468000" cy="216000"/>
          </a:xfrm>
          <a:prstGeom prst="rect">
            <a:avLst/>
          </a:prstGeom>
          <a:noFill/>
          <a:ln w="28575">
            <a:solidFill>
              <a:srgbClr val="FF0000"/>
            </a:solidFill>
          </a:ln>
        </p:spPr>
        <p:txBody>
          <a:bodyPr wrap="square" rtlCol="0">
            <a:spAutoFit/>
          </a:bodyPr>
          <a:lstStyle/>
          <a:p>
            <a:endParaRPr lang="zh-CN" altLang="en-US" dirty="0"/>
          </a:p>
        </p:txBody>
      </p:sp>
      <p:sp>
        <p:nvSpPr>
          <p:cNvPr id="9" name="TextBox 8"/>
          <p:cNvSpPr txBox="1"/>
          <p:nvPr/>
        </p:nvSpPr>
        <p:spPr>
          <a:xfrm>
            <a:off x="6444208" y="4102944"/>
            <a:ext cx="468000" cy="216000"/>
          </a:xfrm>
          <a:prstGeom prst="rect">
            <a:avLst/>
          </a:prstGeom>
          <a:noFill/>
          <a:ln w="28575">
            <a:solidFill>
              <a:srgbClr val="FF0000"/>
            </a:solidFill>
          </a:ln>
        </p:spPr>
        <p:txBody>
          <a:bodyPr wrap="square" rtlCol="0">
            <a:spAutoFit/>
          </a:bodyPr>
          <a:lstStyle/>
          <a:p>
            <a:endParaRPr lang="zh-CN" altLang="en-US" dirty="0"/>
          </a:p>
        </p:txBody>
      </p:sp>
    </p:spTree>
  </p:cSld>
  <p:clrMapOvr>
    <a:masterClrMapping/>
  </p:clrMapOvr>
  <p:transition>
    <p:pull dir="rd"/>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a:xfrm>
            <a:off x="301625" y="228600"/>
            <a:ext cx="8540750" cy="342900"/>
          </a:xfrm>
        </p:spPr>
        <p:txBody>
          <a:bodyPr/>
          <a:lstStyle/>
          <a:p>
            <a:pPr algn="l"/>
            <a:r>
              <a:rPr lang="zh-CN" altLang="en-US" sz="2800" b="0" dirty="0">
                <a:solidFill>
                  <a:srgbClr val="000000"/>
                </a:solidFill>
                <a:latin typeface="Times New Roman"/>
              </a:rPr>
              <a:t>　　</a:t>
            </a:r>
            <a:r>
              <a:rPr lang="en-US" altLang="zh-CN" sz="2800" b="0" dirty="0">
                <a:latin typeface="黑体" pitchFamily="2" charset="-122"/>
                <a:ea typeface="黑体" pitchFamily="2" charset="-122"/>
              </a:rPr>
              <a:t>3. </a:t>
            </a:r>
            <a:r>
              <a:rPr lang="zh-CN" altLang="en-US" sz="2800" b="0" dirty="0">
                <a:latin typeface="黑体" pitchFamily="2" charset="-122"/>
                <a:ea typeface="黑体" pitchFamily="2" charset="-122"/>
              </a:rPr>
              <a:t>地址变换机构</a:t>
            </a:r>
            <a:endParaRPr lang="zh-CN" altLang="en-US" dirty="0" smtClean="0"/>
          </a:p>
        </p:txBody>
      </p:sp>
      <p:sp>
        <p:nvSpPr>
          <p:cNvPr id="2" name="日期占位符 1"/>
          <p:cNvSpPr>
            <a:spLocks noGrp="1"/>
          </p:cNvSpPr>
          <p:nvPr>
            <p:ph type="dt" sz="half" idx="10"/>
          </p:nvPr>
        </p:nvSpPr>
        <p:spPr/>
        <p:txBody>
          <a:bodyPr/>
          <a:lstStyle/>
          <a:p>
            <a:pPr>
              <a:defRPr/>
            </a:pPr>
            <a:fld id="{966EB8C9-BC96-4893-A3CB-D5914632B588}" type="datetime8">
              <a:rPr lang="zh-CN" altLang="en-US" smtClean="0"/>
              <a:t>2022年4月27日8时50分</a:t>
            </a:fld>
            <a:endParaRPr lang="en-US" altLang="zh-CN" dirty="0"/>
          </a:p>
        </p:txBody>
      </p:sp>
      <p:sp>
        <p:nvSpPr>
          <p:cNvPr id="7" name="页脚占位符 6"/>
          <p:cNvSpPr>
            <a:spLocks noGrp="1"/>
          </p:cNvSpPr>
          <p:nvPr>
            <p:ph type="ftr" sz="quarter" idx="11"/>
          </p:nvPr>
        </p:nvSpPr>
        <p:spPr/>
        <p:txBody>
          <a:bodyPr/>
          <a:lstStyle/>
          <a:p>
            <a:pPr>
              <a:defRPr/>
            </a:pPr>
            <a:r>
              <a:rPr lang="zh-CN" altLang="en-US" smtClean="0"/>
              <a:t>郝振明</a:t>
            </a:r>
            <a:endParaRPr lang="en-US" altLang="zh-CN" dirty="0"/>
          </a:p>
        </p:txBody>
      </p:sp>
      <p:sp>
        <p:nvSpPr>
          <p:cNvPr id="5" name="Rectangle 2"/>
          <p:cNvSpPr>
            <a:spLocks noGrp="1" noChangeArrowheads="1"/>
          </p:cNvSpPr>
          <p:nvPr/>
        </p:nvSpPr>
        <p:spPr bwMode="auto">
          <a:xfrm>
            <a:off x="468313" y="908719"/>
            <a:ext cx="8207375" cy="5292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lnSpc>
                <a:spcPct val="130000"/>
              </a:lnSpc>
              <a:spcBef>
                <a:spcPct val="0"/>
              </a:spcBef>
              <a:spcAft>
                <a:spcPct val="0"/>
              </a:spcAft>
              <a:defRPr sz="2400">
                <a:solidFill>
                  <a:schemeClr val="tx2"/>
                </a:solidFill>
                <a:latin typeface="+mj-lt"/>
                <a:ea typeface="+mj-ea"/>
                <a:cs typeface="+mj-cs"/>
              </a:defRPr>
            </a:lvl1pPr>
            <a:lvl2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2pPr>
            <a:lvl3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3pPr>
            <a:lvl4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4pPr>
            <a:lvl5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9pPr>
          </a:lstStyle>
          <a:p>
            <a:pPr marL="0" marR="0" lvl="0" indent="0" algn="l" defTabSz="914400" rtl="0" eaLnBrk="1" fontAlgn="base" latinLnBrk="0" hangingPunct="1">
              <a:lnSpc>
                <a:spcPct val="140000"/>
              </a:lnSpc>
              <a:spcBef>
                <a:spcPct val="0"/>
              </a:spcBef>
              <a:spcAft>
                <a:spcPct val="0"/>
              </a:spcAft>
              <a:buClrTx/>
              <a:buSzTx/>
              <a:buFontTx/>
              <a:buNone/>
              <a:tabLst/>
              <a:defRPr/>
            </a:pPr>
            <a:r>
              <a:rPr kumimoji="0" lang="zh-CN" altLang="en-US" sz="2400" b="0" i="0" u="none" strike="noStrike" kern="0" cap="none" spc="0" normalizeH="0" baseline="0" noProof="0" dirty="0">
                <a:ln>
                  <a:noFill/>
                </a:ln>
                <a:solidFill>
                  <a:srgbClr val="000000"/>
                </a:solidFill>
                <a:effectLst/>
                <a:uLnTx/>
                <a:uFillTx/>
                <a:latin typeface="Times New Roman"/>
                <a:ea typeface="宋体"/>
                <a:cs typeface="+mj-cs"/>
              </a:rPr>
              <a:t>　　</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请</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求分段系统中的地址变换机构是在分段系统地址变换机构的基础上形成的。因为被访问的段并非全在内存，所以在地址变换时，若发现所要访问的段不在内存，必须先将所缺的段调入内存，并修改段表，然后才能再利用段表进行地址变换。为此，在地址变换机构中又增加了某些功能，如缺段中断的请求及处理等。图</a:t>
            </a:r>
            <a:r>
              <a:rPr kumimoji="0" lang="en-US" altLang="zh-CN" sz="2400" b="0" i="0" u="none" strike="noStrike" kern="0" cap="none" spc="0" normalizeH="0" baseline="0" noProof="0" dirty="0">
                <a:ln>
                  <a:noFill/>
                </a:ln>
                <a:solidFill>
                  <a:schemeClr val="tx1"/>
                </a:solidFill>
                <a:effectLst/>
                <a:uLnTx/>
                <a:uFillTx/>
                <a:latin typeface="Times New Roman"/>
                <a:ea typeface="宋体"/>
                <a:cs typeface="+mj-cs"/>
              </a:rPr>
              <a:t>5-13</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示出了请求分段系统的地址变换过程。</a:t>
            </a:r>
          </a:p>
        </p:txBody>
      </p:sp>
    </p:spTree>
    <p:extLst>
      <p:ext uri="{BB962C8B-B14F-4D97-AF65-F5344CB8AC3E}">
        <p14:creationId xmlns:p14="http://schemas.microsoft.com/office/powerpoint/2010/main" val="1407388530"/>
      </p:ext>
    </p:extLst>
  </p:cSld>
  <p:clrMapOvr>
    <a:masterClrMapping/>
  </p:clrMapOvr>
  <p:transition>
    <p:pull dir="rd"/>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794" name="Object 1024"/>
          <p:cNvGraphicFramePr>
            <a:graphicFrameLocks noChangeAspect="1"/>
          </p:cNvGraphicFramePr>
          <p:nvPr>
            <p:extLst>
              <p:ext uri="{D42A27DB-BD31-4B8C-83A1-F6EECF244321}">
                <p14:modId xmlns:p14="http://schemas.microsoft.com/office/powerpoint/2010/main" val="717546247"/>
              </p:ext>
            </p:extLst>
          </p:nvPr>
        </p:nvGraphicFramePr>
        <p:xfrm>
          <a:off x="1835696" y="332656"/>
          <a:ext cx="5197946" cy="5852120"/>
        </p:xfrm>
        <a:graphic>
          <a:graphicData uri="http://schemas.openxmlformats.org/presentationml/2006/ole">
            <mc:AlternateContent xmlns:mc="http://schemas.openxmlformats.org/markup-compatibility/2006">
              <mc:Choice xmlns:v="urn:schemas-microsoft-com:vml" Requires="v">
                <p:oleObj spid="_x0000_s34068" name="VISIO" r:id="rId3" imgW="1769760" imgH="3017160" progId="Visio.Drawing.4">
                  <p:embed/>
                </p:oleObj>
              </mc:Choice>
              <mc:Fallback>
                <p:oleObj name="VISIO" r:id="rId3" imgW="1769760" imgH="3017160" progId="Visio.Drawing.4">
                  <p:embed/>
                  <p:pic>
                    <p:nvPicPr>
                      <p:cNvPr id="0"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696" y="332656"/>
                        <a:ext cx="5197946" cy="5852120"/>
                      </a:xfrm>
                      <a:prstGeom prst="rect">
                        <a:avLst/>
                      </a:prstGeom>
                      <a:blipFill>
                        <a:blip r:embed="rId5"/>
                        <a:tile tx="0" ty="0" sx="100000" sy="100000" flip="none" algn="tl"/>
                      </a:blipFill>
                      <a:ln>
                        <a:noFill/>
                      </a:ln>
                      <a:effectLst/>
                      <a:extLst/>
                    </p:spPr>
                  </p:pic>
                </p:oleObj>
              </mc:Fallback>
            </mc:AlternateContent>
          </a:graphicData>
        </a:graphic>
      </p:graphicFrame>
      <p:sp>
        <p:nvSpPr>
          <p:cNvPr id="33796" name="Text Box 7"/>
          <p:cNvSpPr txBox="1">
            <a:spLocks noChangeArrowheads="1"/>
          </p:cNvSpPr>
          <p:nvPr/>
        </p:nvSpPr>
        <p:spPr bwMode="auto">
          <a:xfrm>
            <a:off x="7308304" y="701982"/>
            <a:ext cx="553998" cy="5266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defRPr sz="2800" b="1">
                <a:solidFill>
                  <a:srgbClr val="FF6600"/>
                </a:solidFill>
                <a:latin typeface="华文新魏" pitchFamily="2" charset="-122"/>
                <a:ea typeface="华文新魏" pitchFamily="2" charset="-122"/>
              </a:defRPr>
            </a:lvl1pPr>
            <a:lvl2pPr marL="742950" indent="-285750">
              <a:defRPr sz="2800" b="1">
                <a:solidFill>
                  <a:srgbClr val="FF6600"/>
                </a:solidFill>
                <a:latin typeface="华文新魏" pitchFamily="2" charset="-122"/>
                <a:ea typeface="华文新魏" pitchFamily="2" charset="-122"/>
              </a:defRPr>
            </a:lvl2pPr>
            <a:lvl3pPr marL="1143000" indent="-228600">
              <a:defRPr sz="2800" b="1">
                <a:solidFill>
                  <a:srgbClr val="FF6600"/>
                </a:solidFill>
                <a:latin typeface="华文新魏" pitchFamily="2" charset="-122"/>
                <a:ea typeface="华文新魏" pitchFamily="2" charset="-122"/>
              </a:defRPr>
            </a:lvl3pPr>
            <a:lvl4pPr marL="1600200" indent="-228600">
              <a:defRPr sz="2800" b="1">
                <a:solidFill>
                  <a:srgbClr val="FF6600"/>
                </a:solidFill>
                <a:latin typeface="华文新魏" pitchFamily="2" charset="-122"/>
                <a:ea typeface="华文新魏" pitchFamily="2" charset="-122"/>
              </a:defRPr>
            </a:lvl4pPr>
            <a:lvl5pPr marL="2057400" indent="-228600">
              <a:defRPr sz="2800" b="1">
                <a:solidFill>
                  <a:srgbClr val="FF6600"/>
                </a:solidFill>
                <a:latin typeface="华文新魏" pitchFamily="2" charset="-122"/>
                <a:ea typeface="华文新魏" pitchFamily="2" charset="-122"/>
              </a:defRPr>
            </a:lvl5pPr>
            <a:lvl6pPr marL="2514600" indent="-228600" eaLnBrk="0" fontAlgn="base" hangingPunct="0">
              <a:spcBef>
                <a:spcPct val="0"/>
              </a:spcBef>
              <a:spcAft>
                <a:spcPct val="0"/>
              </a:spcAft>
              <a:defRPr sz="2800" b="1">
                <a:solidFill>
                  <a:srgbClr val="FF6600"/>
                </a:solidFill>
                <a:latin typeface="华文新魏" pitchFamily="2" charset="-122"/>
                <a:ea typeface="华文新魏" pitchFamily="2" charset="-122"/>
              </a:defRPr>
            </a:lvl6pPr>
            <a:lvl7pPr marL="2971800" indent="-228600" eaLnBrk="0" fontAlgn="base" hangingPunct="0">
              <a:spcBef>
                <a:spcPct val="0"/>
              </a:spcBef>
              <a:spcAft>
                <a:spcPct val="0"/>
              </a:spcAft>
              <a:defRPr sz="2800" b="1">
                <a:solidFill>
                  <a:srgbClr val="FF6600"/>
                </a:solidFill>
                <a:latin typeface="华文新魏" pitchFamily="2" charset="-122"/>
                <a:ea typeface="华文新魏" pitchFamily="2" charset="-122"/>
              </a:defRPr>
            </a:lvl7pPr>
            <a:lvl8pPr marL="3429000" indent="-228600" eaLnBrk="0" fontAlgn="base" hangingPunct="0">
              <a:spcBef>
                <a:spcPct val="0"/>
              </a:spcBef>
              <a:spcAft>
                <a:spcPct val="0"/>
              </a:spcAft>
              <a:defRPr sz="2800" b="1">
                <a:solidFill>
                  <a:srgbClr val="FF6600"/>
                </a:solidFill>
                <a:latin typeface="华文新魏" pitchFamily="2" charset="-122"/>
                <a:ea typeface="华文新魏" pitchFamily="2" charset="-122"/>
              </a:defRPr>
            </a:lvl8pPr>
            <a:lvl9pPr marL="3886200" indent="-228600" eaLnBrk="0" fontAlgn="base" hangingPunct="0">
              <a:spcBef>
                <a:spcPct val="0"/>
              </a:spcBef>
              <a:spcAft>
                <a:spcPct val="0"/>
              </a:spcAft>
              <a:defRPr sz="2800" b="1">
                <a:solidFill>
                  <a:srgbClr val="FF6600"/>
                </a:solidFill>
                <a:latin typeface="华文新魏" pitchFamily="2" charset="-122"/>
                <a:ea typeface="华文新魏" pitchFamily="2" charset="-122"/>
              </a:defRPr>
            </a:lvl9pPr>
          </a:lstStyle>
          <a:p>
            <a:r>
              <a:rPr lang="zh-CN" altLang="en-US" sz="2400" dirty="0">
                <a:solidFill>
                  <a:schemeClr val="tx1"/>
                </a:solidFill>
                <a:latin typeface="+mn-ea"/>
                <a:ea typeface="+mn-ea"/>
              </a:rPr>
              <a:t>图</a:t>
            </a:r>
            <a:r>
              <a:rPr lang="en-US" altLang="zh-CN" sz="2400" dirty="0">
                <a:solidFill>
                  <a:schemeClr val="tx1"/>
                </a:solidFill>
                <a:latin typeface="+mn-ea"/>
                <a:ea typeface="+mn-ea"/>
              </a:rPr>
              <a:t>5-13  </a:t>
            </a:r>
            <a:r>
              <a:rPr lang="zh-CN" altLang="en-US" sz="2400" dirty="0">
                <a:solidFill>
                  <a:schemeClr val="tx1"/>
                </a:solidFill>
                <a:latin typeface="+mn-ea"/>
                <a:ea typeface="+mn-ea"/>
              </a:rPr>
              <a:t>请求分段系统的地址变换过程</a:t>
            </a:r>
          </a:p>
        </p:txBody>
      </p:sp>
      <p:sp>
        <p:nvSpPr>
          <p:cNvPr id="2" name="日期占位符 1"/>
          <p:cNvSpPr>
            <a:spLocks noGrp="1"/>
          </p:cNvSpPr>
          <p:nvPr>
            <p:ph type="dt" sz="half" idx="10"/>
          </p:nvPr>
        </p:nvSpPr>
        <p:spPr/>
        <p:txBody>
          <a:bodyPr/>
          <a:lstStyle/>
          <a:p>
            <a:pPr>
              <a:defRPr/>
            </a:pPr>
            <a:fld id="{9A995D93-F202-43BE-BE37-2772C5098820}" type="datetime8">
              <a:rPr lang="zh-CN" altLang="en-US" smtClean="0"/>
              <a:t>2022年4月27日8时50分</a:t>
            </a:fld>
            <a:endParaRPr lang="en-US" altLang="zh-CN"/>
          </a:p>
        </p:txBody>
      </p:sp>
      <p:sp>
        <p:nvSpPr>
          <p:cNvPr id="7" name="页脚占位符 6"/>
          <p:cNvSpPr>
            <a:spLocks noGrp="1"/>
          </p:cNvSpPr>
          <p:nvPr>
            <p:ph type="ftr" sz="quarter" idx="11"/>
          </p:nvPr>
        </p:nvSpPr>
        <p:spPr/>
        <p:txBody>
          <a:bodyPr/>
          <a:lstStyle/>
          <a:p>
            <a:pPr>
              <a:defRPr/>
            </a:pPr>
            <a:r>
              <a:rPr lang="zh-CN" altLang="en-US" smtClean="0"/>
              <a:t>郝振明</a:t>
            </a:r>
            <a:endParaRPr lang="en-US" altLang="zh-CN"/>
          </a:p>
        </p:txBody>
      </p:sp>
      <p:sp>
        <p:nvSpPr>
          <p:cNvPr id="3" name="TextBox 2"/>
          <p:cNvSpPr txBox="1"/>
          <p:nvPr/>
        </p:nvSpPr>
        <p:spPr>
          <a:xfrm>
            <a:off x="5580112" y="3119952"/>
            <a:ext cx="1440160" cy="430887"/>
          </a:xfrm>
          <a:prstGeom prst="rect">
            <a:avLst/>
          </a:prstGeom>
          <a:noFill/>
        </p:spPr>
        <p:txBody>
          <a:bodyPr wrap="square" rtlCol="0">
            <a:spAutoFit/>
          </a:bodyPr>
          <a:lstStyle/>
          <a:p>
            <a:r>
              <a:rPr lang="zh-CN" altLang="en-US" sz="2200" dirty="0" smtClean="0"/>
              <a:t>见图</a:t>
            </a:r>
            <a:r>
              <a:rPr lang="en-US" altLang="zh-CN" sz="2200" dirty="0" smtClean="0"/>
              <a:t>5-12</a:t>
            </a:r>
            <a:endParaRPr lang="zh-CN" altLang="en-US" sz="2200" dirty="0"/>
          </a:p>
        </p:txBody>
      </p:sp>
    </p:spTree>
  </p:cSld>
  <p:clrMapOvr>
    <a:masterClrMapping/>
  </p:clrMapOvr>
  <p:transition>
    <p:pull dir="rd"/>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a:xfrm>
            <a:off x="301625" y="228600"/>
            <a:ext cx="8540750" cy="342900"/>
          </a:xfrm>
        </p:spPr>
        <p:txBody>
          <a:bodyPr/>
          <a:lstStyle/>
          <a:p>
            <a:pPr algn="l"/>
            <a:r>
              <a:rPr lang="en-US" altLang="zh-CN" sz="2800" b="0" dirty="0" smtClean="0">
                <a:latin typeface="黑体" pitchFamily="2" charset="-122"/>
                <a:ea typeface="黑体" pitchFamily="2" charset="-122"/>
              </a:rPr>
              <a:t>  5.5.2  </a:t>
            </a:r>
            <a:r>
              <a:rPr lang="zh-CN" altLang="en-US" sz="2800" b="0" dirty="0">
                <a:latin typeface="黑体" pitchFamily="2" charset="-122"/>
                <a:ea typeface="黑体" pitchFamily="2" charset="-122"/>
              </a:rPr>
              <a:t>分段的共享与保</a:t>
            </a:r>
            <a:r>
              <a:rPr lang="zh-CN" altLang="en-US" sz="2800" b="0" dirty="0" smtClean="0">
                <a:latin typeface="黑体" pitchFamily="2" charset="-122"/>
                <a:ea typeface="黑体" pitchFamily="2" charset="-122"/>
              </a:rPr>
              <a:t>护  （课后）</a:t>
            </a:r>
            <a:endParaRPr lang="zh-CN" altLang="en-US" dirty="0" smtClean="0"/>
          </a:p>
        </p:txBody>
      </p:sp>
      <p:sp>
        <p:nvSpPr>
          <p:cNvPr id="2" name="日期占位符 1"/>
          <p:cNvSpPr>
            <a:spLocks noGrp="1"/>
          </p:cNvSpPr>
          <p:nvPr>
            <p:ph type="dt" sz="half" idx="10"/>
          </p:nvPr>
        </p:nvSpPr>
        <p:spPr/>
        <p:txBody>
          <a:bodyPr/>
          <a:lstStyle/>
          <a:p>
            <a:pPr>
              <a:defRPr/>
            </a:pPr>
            <a:fld id="{966EB8C9-BC96-4893-A3CB-D5914632B588}" type="datetime8">
              <a:rPr lang="zh-CN" altLang="en-US" smtClean="0"/>
              <a:t>2022年4月27日8时50分</a:t>
            </a:fld>
            <a:endParaRPr lang="en-US" altLang="zh-CN" dirty="0"/>
          </a:p>
        </p:txBody>
      </p:sp>
      <p:sp>
        <p:nvSpPr>
          <p:cNvPr id="7" name="页脚占位符 6"/>
          <p:cNvSpPr>
            <a:spLocks noGrp="1"/>
          </p:cNvSpPr>
          <p:nvPr>
            <p:ph type="ftr" sz="quarter" idx="11"/>
          </p:nvPr>
        </p:nvSpPr>
        <p:spPr/>
        <p:txBody>
          <a:bodyPr/>
          <a:lstStyle/>
          <a:p>
            <a:pPr>
              <a:defRPr/>
            </a:pPr>
            <a:r>
              <a:rPr lang="zh-CN" altLang="en-US" smtClean="0"/>
              <a:t>郝振明</a:t>
            </a:r>
            <a:endParaRPr lang="en-US" altLang="zh-CN" dirty="0"/>
          </a:p>
        </p:txBody>
      </p:sp>
      <p:sp>
        <p:nvSpPr>
          <p:cNvPr id="5" name="Rectangle 2"/>
          <p:cNvSpPr>
            <a:spLocks noGrp="1" noChangeArrowheads="1"/>
          </p:cNvSpPr>
          <p:nvPr/>
        </p:nvSpPr>
        <p:spPr bwMode="auto">
          <a:xfrm>
            <a:off x="468313" y="656431"/>
            <a:ext cx="8207375" cy="554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lnSpc>
                <a:spcPct val="130000"/>
              </a:lnSpc>
              <a:spcBef>
                <a:spcPct val="0"/>
              </a:spcBef>
              <a:spcAft>
                <a:spcPct val="0"/>
              </a:spcAft>
              <a:defRPr sz="2400">
                <a:solidFill>
                  <a:schemeClr val="tx2"/>
                </a:solidFill>
                <a:latin typeface="+mj-lt"/>
                <a:ea typeface="+mj-ea"/>
                <a:cs typeface="+mj-cs"/>
              </a:defRPr>
            </a:lvl1pPr>
            <a:lvl2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2pPr>
            <a:lvl3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3pPr>
            <a:lvl4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4pPr>
            <a:lvl5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altLang="zh-CN" sz="2400" b="0" i="0" u="none" strike="noStrike" kern="0" cap="none" spc="0" normalizeH="0" baseline="0" noProof="0" dirty="0">
                <a:ln>
                  <a:noFill/>
                </a:ln>
                <a:solidFill>
                  <a:schemeClr val="tx1"/>
                </a:solidFill>
                <a:effectLst/>
                <a:uLnTx/>
                <a:uFillTx/>
                <a:latin typeface="黑体" pitchFamily="2" charset="-122"/>
                <a:ea typeface="黑体" pitchFamily="2" charset="-122"/>
                <a:cs typeface="+mj-cs"/>
              </a:rPr>
              <a:t>5.5.2  </a:t>
            </a:r>
            <a:r>
              <a:rPr kumimoji="0" lang="zh-CN" altLang="en-US" sz="2400" b="0" i="0" u="none" strike="noStrike" kern="0" cap="none" spc="0" normalizeH="0" baseline="0" noProof="0" dirty="0">
                <a:ln>
                  <a:noFill/>
                </a:ln>
                <a:solidFill>
                  <a:schemeClr val="tx1"/>
                </a:solidFill>
                <a:effectLst/>
                <a:uLnTx/>
                <a:uFillTx/>
                <a:latin typeface="黑体" pitchFamily="2" charset="-122"/>
                <a:ea typeface="黑体" pitchFamily="2" charset="-122"/>
                <a:cs typeface="+mj-cs"/>
              </a:rPr>
              <a:t>分段的共享与保护</a:t>
            </a:r>
            <a:br>
              <a:rPr kumimoji="0" lang="zh-CN" altLang="en-US" sz="2400" b="0" i="0" u="none" strike="noStrike" kern="0" cap="none" spc="0" normalizeH="0" baseline="0" noProof="0" dirty="0">
                <a:ln>
                  <a:noFill/>
                </a:ln>
                <a:solidFill>
                  <a:schemeClr val="tx1"/>
                </a:solidFill>
                <a:effectLst/>
                <a:uLnTx/>
                <a:uFillTx/>
                <a:latin typeface="黑体" pitchFamily="2" charset="-122"/>
                <a:ea typeface="黑体" pitchFamily="2" charset="-122"/>
                <a:cs typeface="+mj-cs"/>
              </a:rPr>
            </a:br>
            <a:r>
              <a:rPr kumimoji="0" lang="zh-CN" altLang="en-US" sz="2400" b="0" i="0" u="none" strike="noStrike" kern="0" cap="none" spc="0" normalizeH="0" baseline="0" noProof="0" dirty="0">
                <a:ln>
                  <a:noFill/>
                </a:ln>
                <a:solidFill>
                  <a:schemeClr val="tx1"/>
                </a:solidFill>
                <a:effectLst/>
                <a:uLnTx/>
                <a:uFillTx/>
                <a:latin typeface="黑体" pitchFamily="2" charset="-122"/>
                <a:ea typeface="黑体" pitchFamily="2" charset="-122"/>
                <a:cs typeface="+mj-cs"/>
              </a:rPr>
              <a:t>　　</a:t>
            </a:r>
            <a:r>
              <a:rPr kumimoji="0" lang="en-US" altLang="zh-CN" sz="2400" b="0" i="0" u="none" strike="noStrike" kern="0" cap="none" spc="0" normalizeH="0" baseline="0" noProof="0" dirty="0">
                <a:ln>
                  <a:noFill/>
                </a:ln>
                <a:solidFill>
                  <a:schemeClr val="tx1"/>
                </a:solidFill>
                <a:effectLst/>
                <a:uLnTx/>
                <a:uFillTx/>
                <a:latin typeface="黑体" pitchFamily="2" charset="-122"/>
                <a:ea typeface="黑体" pitchFamily="2" charset="-122"/>
                <a:cs typeface="+mj-cs"/>
              </a:rPr>
              <a:t>1. </a:t>
            </a:r>
            <a:r>
              <a:rPr kumimoji="0" lang="zh-CN" altLang="en-US" sz="2400" b="0" i="0" u="none" strike="noStrike" kern="0" cap="none" spc="0" normalizeH="0" baseline="0" noProof="0" dirty="0">
                <a:ln>
                  <a:noFill/>
                </a:ln>
                <a:solidFill>
                  <a:schemeClr val="tx1"/>
                </a:solidFill>
                <a:effectLst/>
                <a:uLnTx/>
                <a:uFillTx/>
                <a:latin typeface="黑体" pitchFamily="2" charset="-122"/>
                <a:ea typeface="黑体" pitchFamily="2" charset="-122"/>
                <a:cs typeface="+mj-cs"/>
              </a:rPr>
              <a:t>共享段表</a:t>
            </a:r>
            <a:br>
              <a:rPr kumimoji="0" lang="zh-CN" altLang="en-US" sz="2400" b="0" i="0" u="none" strike="noStrike" kern="0" cap="none" spc="0" normalizeH="0" baseline="0" noProof="0" dirty="0">
                <a:ln>
                  <a:noFill/>
                </a:ln>
                <a:solidFill>
                  <a:schemeClr val="tx1"/>
                </a:solidFill>
                <a:effectLst/>
                <a:uLnTx/>
                <a:uFillTx/>
                <a:latin typeface="黑体" pitchFamily="2" charset="-122"/>
                <a:ea typeface="黑体" pitchFamily="2" charset="-122"/>
                <a:cs typeface="+mj-cs"/>
              </a:rPr>
            </a:b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　　</a:t>
            </a:r>
            <a:r>
              <a:rPr kumimoji="0" lang="en-US" altLang="zh-CN" sz="2400" b="0" i="0" u="none" strike="noStrike" kern="0" cap="none" spc="0" normalizeH="0" baseline="0" noProof="0" dirty="0">
                <a:ln>
                  <a:noFill/>
                </a:ln>
                <a:solidFill>
                  <a:schemeClr val="tx1"/>
                </a:solidFill>
                <a:effectLst/>
                <a:uLnTx/>
                <a:uFillTx/>
                <a:latin typeface="Times New Roman"/>
                <a:ea typeface="宋体"/>
                <a:cs typeface="+mj-cs"/>
              </a:rPr>
              <a:t>(1) </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共享进程计数</a:t>
            </a:r>
            <a:r>
              <a:rPr kumimoji="0" lang="en-US" altLang="zh-CN" sz="2400" b="0" i="0" u="none" strike="noStrike" kern="0" cap="none" spc="0" normalizeH="0" baseline="0" noProof="0" dirty="0">
                <a:ln>
                  <a:noFill/>
                </a:ln>
                <a:solidFill>
                  <a:schemeClr val="tx1"/>
                </a:solidFill>
                <a:effectLst/>
                <a:uLnTx/>
                <a:uFillTx/>
                <a:latin typeface="Times New Roman"/>
                <a:ea typeface="宋体"/>
                <a:cs typeface="+mj-cs"/>
              </a:rPr>
              <a:t>count</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a:t>
            </a:r>
            <a:b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b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　　</a:t>
            </a:r>
            <a:r>
              <a:rPr kumimoji="0" lang="en-US" altLang="zh-CN" sz="2400" b="0" i="0" u="none" strike="noStrike" kern="0" cap="none" spc="0" normalizeH="0" baseline="0" noProof="0" dirty="0">
                <a:ln>
                  <a:noFill/>
                </a:ln>
                <a:solidFill>
                  <a:schemeClr val="tx1"/>
                </a:solidFill>
                <a:effectLst/>
                <a:uLnTx/>
                <a:uFillTx/>
                <a:latin typeface="Times New Roman"/>
                <a:ea typeface="宋体"/>
                <a:cs typeface="+mj-cs"/>
              </a:rPr>
              <a:t>(2) </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存取控制字段。</a:t>
            </a:r>
            <a:b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b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　　</a:t>
            </a:r>
            <a:r>
              <a:rPr kumimoji="0" lang="en-US" altLang="zh-CN" sz="2400" b="0" i="0" u="none" strike="noStrike" kern="0" cap="none" spc="0" normalizeH="0" baseline="0" noProof="0" dirty="0">
                <a:ln>
                  <a:noFill/>
                </a:ln>
                <a:solidFill>
                  <a:schemeClr val="tx1"/>
                </a:solidFill>
                <a:effectLst/>
                <a:uLnTx/>
                <a:uFillTx/>
                <a:latin typeface="Times New Roman"/>
                <a:ea typeface="宋体"/>
                <a:cs typeface="+mj-cs"/>
              </a:rPr>
              <a:t>(3) </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段号。 </a:t>
            </a:r>
            <a:endPar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endParaRPr>
          </a:p>
          <a:p>
            <a:pPr lvl="0" eaLnBrk="1" hangingPunct="1">
              <a:lnSpc>
                <a:spcPct val="150000"/>
              </a:lnSpc>
            </a:pPr>
            <a:r>
              <a:rPr lang="en-US" altLang="zh-CN" b="0" kern="0" dirty="0" smtClean="0">
                <a:solidFill>
                  <a:schemeClr val="tx1"/>
                </a:solidFill>
                <a:latin typeface="黑体" pitchFamily="2" charset="-122"/>
                <a:ea typeface="黑体" pitchFamily="2" charset="-122"/>
              </a:rPr>
              <a:t>    2</a:t>
            </a:r>
            <a:r>
              <a:rPr lang="en-US" altLang="zh-CN" b="0" kern="0" dirty="0">
                <a:solidFill>
                  <a:schemeClr val="tx1"/>
                </a:solidFill>
                <a:latin typeface="黑体" pitchFamily="2" charset="-122"/>
                <a:ea typeface="黑体" pitchFamily="2" charset="-122"/>
              </a:rPr>
              <a:t>. </a:t>
            </a:r>
            <a:r>
              <a:rPr lang="zh-CN" altLang="en-US" b="0" kern="0" dirty="0">
                <a:solidFill>
                  <a:schemeClr val="tx1"/>
                </a:solidFill>
                <a:latin typeface="黑体" pitchFamily="2" charset="-122"/>
                <a:ea typeface="黑体" pitchFamily="2" charset="-122"/>
              </a:rPr>
              <a:t>共享段的分配与回收</a:t>
            </a:r>
            <a:r>
              <a:rPr lang="zh-CN" altLang="en-US" dirty="0">
                <a:latin typeface="黑体" pitchFamily="2" charset="-122"/>
                <a:ea typeface="黑体" pitchFamily="2" charset="-122"/>
              </a:rPr>
              <a:t/>
            </a:r>
            <a:br>
              <a:rPr lang="zh-CN" altLang="en-US" dirty="0">
                <a:latin typeface="黑体" pitchFamily="2" charset="-122"/>
                <a:ea typeface="黑体" pitchFamily="2" charset="-122"/>
              </a:rPr>
            </a:br>
            <a:r>
              <a:rPr lang="zh-CN" altLang="en-US" dirty="0"/>
              <a:t>　</a:t>
            </a:r>
            <a:r>
              <a:rPr lang="zh-CN" altLang="en-US" b="0" kern="0" dirty="0">
                <a:solidFill>
                  <a:schemeClr val="tx1"/>
                </a:solidFill>
                <a:latin typeface="Times New Roman"/>
                <a:ea typeface="宋体"/>
              </a:rPr>
              <a:t>　</a:t>
            </a:r>
            <a:r>
              <a:rPr lang="en-US" altLang="zh-CN" b="0" kern="0" dirty="0">
                <a:solidFill>
                  <a:schemeClr val="tx1"/>
                </a:solidFill>
                <a:latin typeface="Times New Roman"/>
                <a:ea typeface="宋体"/>
              </a:rPr>
              <a:t>1) </a:t>
            </a:r>
            <a:r>
              <a:rPr lang="zh-CN" altLang="en-US" b="0" kern="0" dirty="0">
                <a:solidFill>
                  <a:schemeClr val="tx1"/>
                </a:solidFill>
                <a:latin typeface="Times New Roman"/>
                <a:ea typeface="宋体"/>
              </a:rPr>
              <a:t>共享段的分配</a:t>
            </a:r>
            <a:br>
              <a:rPr lang="zh-CN" altLang="en-US" b="0" kern="0" dirty="0">
                <a:solidFill>
                  <a:schemeClr val="tx1"/>
                </a:solidFill>
                <a:latin typeface="Times New Roman"/>
                <a:ea typeface="宋体"/>
              </a:rPr>
            </a:br>
            <a:r>
              <a:rPr lang="zh-CN" altLang="en-US" b="0" kern="0" dirty="0">
                <a:solidFill>
                  <a:schemeClr val="tx1"/>
                </a:solidFill>
                <a:latin typeface="Times New Roman"/>
                <a:ea typeface="宋体"/>
              </a:rPr>
              <a:t>　　</a:t>
            </a:r>
            <a:r>
              <a:rPr lang="en-US" altLang="zh-CN" b="0" kern="0" dirty="0">
                <a:solidFill>
                  <a:schemeClr val="tx1"/>
                </a:solidFill>
                <a:latin typeface="Times New Roman"/>
                <a:ea typeface="宋体"/>
              </a:rPr>
              <a:t>2) </a:t>
            </a:r>
            <a:r>
              <a:rPr lang="zh-CN" altLang="en-US" b="0" kern="0" dirty="0">
                <a:solidFill>
                  <a:schemeClr val="tx1"/>
                </a:solidFill>
                <a:latin typeface="Times New Roman"/>
                <a:ea typeface="宋体"/>
              </a:rPr>
              <a:t>共享段的回</a:t>
            </a:r>
            <a:r>
              <a:rPr lang="zh-CN" altLang="en-US" b="0" kern="0" dirty="0" smtClean="0">
                <a:solidFill>
                  <a:schemeClr val="tx1"/>
                </a:solidFill>
                <a:latin typeface="Times New Roman"/>
                <a:ea typeface="宋体"/>
              </a:rPr>
              <a:t>收</a:t>
            </a:r>
            <a:endParaRPr lang="en-US" altLang="zh-CN" b="0" kern="0" dirty="0" smtClean="0">
              <a:solidFill>
                <a:schemeClr val="tx1"/>
              </a:solidFill>
              <a:latin typeface="Times New Roman"/>
              <a:ea typeface="宋体"/>
            </a:endParaRPr>
          </a:p>
          <a:p>
            <a:pPr lvl="0" eaLnBrk="1" hangingPunct="1">
              <a:lnSpc>
                <a:spcPct val="150000"/>
              </a:lnSpc>
            </a:pPr>
            <a:r>
              <a:rPr lang="zh-CN" altLang="en-US" dirty="0"/>
              <a:t>　</a:t>
            </a:r>
            <a:r>
              <a:rPr lang="zh-CN" altLang="en-US" b="0" kern="0" dirty="0">
                <a:solidFill>
                  <a:schemeClr val="tx1"/>
                </a:solidFill>
                <a:latin typeface="黑体" pitchFamily="2" charset="-122"/>
                <a:ea typeface="黑体" pitchFamily="2" charset="-122"/>
              </a:rPr>
              <a:t>　</a:t>
            </a:r>
            <a:r>
              <a:rPr lang="en-US" altLang="zh-CN" b="0" kern="0" dirty="0">
                <a:solidFill>
                  <a:schemeClr val="tx1"/>
                </a:solidFill>
                <a:latin typeface="黑体" pitchFamily="2" charset="-122"/>
                <a:ea typeface="黑体" pitchFamily="2" charset="-122"/>
              </a:rPr>
              <a:t>3. </a:t>
            </a:r>
            <a:r>
              <a:rPr lang="zh-CN" altLang="en-US" b="0" kern="0" dirty="0">
                <a:solidFill>
                  <a:schemeClr val="tx1"/>
                </a:solidFill>
                <a:latin typeface="黑体" pitchFamily="2" charset="-122"/>
                <a:ea typeface="黑体" pitchFamily="2" charset="-122"/>
              </a:rPr>
              <a:t>分段保护</a:t>
            </a:r>
            <a:r>
              <a:rPr lang="zh-CN" altLang="en-US" dirty="0"/>
              <a:t/>
            </a:r>
            <a:br>
              <a:rPr lang="zh-CN" altLang="en-US" dirty="0"/>
            </a:br>
            <a:endParaRPr kumimoji="0" lang="zh-CN" altLang="en-US" sz="2400" b="0" i="0" u="none" strike="noStrike" kern="0" cap="none" spc="0" normalizeH="0" baseline="0" noProof="0" dirty="0">
              <a:ln>
                <a:noFill/>
              </a:ln>
              <a:solidFill>
                <a:schemeClr val="tx1"/>
              </a:solidFill>
              <a:effectLst/>
              <a:uLnTx/>
              <a:uFillTx/>
              <a:latin typeface="Times New Roman"/>
              <a:ea typeface="宋体"/>
              <a:cs typeface="+mj-cs"/>
            </a:endParaRPr>
          </a:p>
        </p:txBody>
      </p:sp>
    </p:spTree>
    <p:extLst>
      <p:ext uri="{BB962C8B-B14F-4D97-AF65-F5344CB8AC3E}">
        <p14:creationId xmlns:p14="http://schemas.microsoft.com/office/powerpoint/2010/main" val="3286068838"/>
      </p:ext>
    </p:extLst>
  </p:cSld>
  <p:clrMapOvr>
    <a:masterClrMapping/>
  </p:clrMapOvr>
  <p:transition>
    <p:pull dir="rd"/>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0290" name="Rectangle 2"/>
          <p:cNvSpPr>
            <a:spLocks noGrp="1" noChangeArrowheads="1"/>
          </p:cNvSpPr>
          <p:nvPr>
            <p:ph type="title"/>
          </p:nvPr>
        </p:nvSpPr>
        <p:spPr/>
        <p:txBody>
          <a:bodyPr/>
          <a:lstStyle/>
          <a:p>
            <a:pPr>
              <a:lnSpc>
                <a:spcPct val="140000"/>
              </a:lnSpc>
            </a:pPr>
            <a:r>
              <a:rPr lang="zh-CN" altLang="en-US" sz="3200">
                <a:latin typeface="黑体" pitchFamily="2" charset="-122"/>
                <a:ea typeface="黑体" pitchFamily="2" charset="-122"/>
              </a:rPr>
              <a:t>　　　　　　习    题 </a:t>
            </a:r>
            <a:r>
              <a:rPr lang="zh-CN" altLang="en-US" sz="3200">
                <a:latin typeface="黑体" pitchFamily="2" charset="-122"/>
                <a:ea typeface="黑体" pitchFamily="2" charset="-122"/>
                <a:sym typeface="Webdings" pitchFamily="18" charset="2"/>
              </a:rPr>
              <a:t></a:t>
            </a:r>
            <a:r>
              <a:rPr lang="zh-CN" altLang="en-US" sz="3200">
                <a:latin typeface="黑体" pitchFamily="2" charset="-122"/>
                <a:ea typeface="黑体" pitchFamily="2" charset="-122"/>
              </a:rPr>
              <a:t/>
            </a:r>
            <a:br>
              <a:rPr lang="zh-CN" altLang="en-US" sz="3200">
                <a:latin typeface="黑体" pitchFamily="2" charset="-122"/>
                <a:ea typeface="黑体" pitchFamily="2" charset="-122"/>
              </a:rPr>
            </a:br>
            <a:r>
              <a:rPr lang="zh-CN" altLang="en-US"/>
              <a:t/>
            </a:r>
            <a:br>
              <a:rPr lang="zh-CN" altLang="en-US"/>
            </a:br>
            <a:r>
              <a:rPr lang="zh-CN" altLang="en-US"/>
              <a:t>　　</a:t>
            </a:r>
            <a:r>
              <a:rPr lang="en-US" altLang="zh-CN"/>
              <a:t>1. </a:t>
            </a:r>
            <a:r>
              <a:rPr lang="zh-CN" altLang="en-US"/>
              <a:t>常规存储器管理方式具有哪两大特征</a:t>
            </a:r>
            <a:r>
              <a:rPr lang="en-US" altLang="zh-CN"/>
              <a:t>? </a:t>
            </a:r>
            <a:r>
              <a:rPr lang="zh-CN" altLang="en-US"/>
              <a:t>它对系统性能有何影响</a:t>
            </a:r>
            <a:r>
              <a:rPr lang="en-US" altLang="zh-CN"/>
              <a:t>? </a:t>
            </a:r>
            <a:br>
              <a:rPr lang="en-US" altLang="zh-CN"/>
            </a:br>
            <a:r>
              <a:rPr lang="zh-CN" altLang="en-US"/>
              <a:t>　　</a:t>
            </a:r>
            <a:r>
              <a:rPr lang="en-US" altLang="zh-CN"/>
              <a:t>2. </a:t>
            </a:r>
            <a:r>
              <a:rPr lang="zh-CN" altLang="en-US"/>
              <a:t>什么是程序运行时的时间局限性和空间局限性</a:t>
            </a:r>
            <a:r>
              <a:rPr lang="en-US" altLang="zh-CN"/>
              <a:t>? </a:t>
            </a:r>
            <a:br>
              <a:rPr lang="en-US" altLang="zh-CN"/>
            </a:br>
            <a:r>
              <a:rPr lang="zh-CN" altLang="en-US"/>
              <a:t>　　</a:t>
            </a:r>
            <a:r>
              <a:rPr lang="en-US" altLang="zh-CN"/>
              <a:t>3. </a:t>
            </a:r>
            <a:r>
              <a:rPr lang="zh-CN" altLang="en-US"/>
              <a:t>虚拟存储器有哪些特征</a:t>
            </a:r>
            <a:r>
              <a:rPr lang="en-US" altLang="zh-CN"/>
              <a:t>? </a:t>
            </a:r>
            <a:r>
              <a:rPr lang="zh-CN" altLang="en-US"/>
              <a:t>其中最本质的特征是什么</a:t>
            </a:r>
            <a:r>
              <a:rPr lang="en-US" altLang="zh-CN"/>
              <a:t>? </a:t>
            </a:r>
            <a:br>
              <a:rPr lang="en-US" altLang="zh-CN"/>
            </a:br>
            <a:r>
              <a:rPr lang="zh-CN" altLang="en-US"/>
              <a:t>　　</a:t>
            </a:r>
            <a:r>
              <a:rPr lang="en-US" altLang="zh-CN"/>
              <a:t>4. </a:t>
            </a:r>
            <a:r>
              <a:rPr lang="zh-CN" altLang="en-US"/>
              <a:t>实现虚拟存储器需要哪些硬件支持</a:t>
            </a:r>
            <a:r>
              <a:rPr lang="en-US" altLang="zh-CN"/>
              <a:t>? </a:t>
            </a:r>
            <a:br>
              <a:rPr lang="en-US" altLang="zh-CN"/>
            </a:br>
            <a:r>
              <a:rPr lang="zh-CN" altLang="en-US"/>
              <a:t>　　</a:t>
            </a:r>
            <a:r>
              <a:rPr lang="en-US" altLang="zh-CN"/>
              <a:t>5. </a:t>
            </a:r>
            <a:r>
              <a:rPr lang="zh-CN" altLang="en-US"/>
              <a:t>实现虚拟存储器需要哪几个关键技术</a:t>
            </a:r>
            <a:r>
              <a:rPr lang="en-US" altLang="zh-CN"/>
              <a:t>? </a:t>
            </a:r>
            <a:br>
              <a:rPr lang="en-US" altLang="zh-CN"/>
            </a:br>
            <a:r>
              <a:rPr lang="zh-CN" altLang="en-US"/>
              <a:t>　　</a:t>
            </a:r>
            <a:r>
              <a:rPr lang="en-US" altLang="zh-CN"/>
              <a:t>6. </a:t>
            </a:r>
            <a:r>
              <a:rPr lang="zh-CN" altLang="en-US"/>
              <a:t>在请求分页系统中，页表应包括哪些数据项</a:t>
            </a:r>
            <a:r>
              <a:rPr lang="en-US" altLang="zh-CN"/>
              <a:t>? </a:t>
            </a:r>
            <a:r>
              <a:rPr lang="zh-CN" altLang="en-US"/>
              <a:t>每项的作用是什么</a:t>
            </a:r>
            <a:r>
              <a:rPr lang="en-US" altLang="zh-CN"/>
              <a:t>? </a:t>
            </a:r>
          </a:p>
        </p:txBody>
      </p:sp>
      <p:sp>
        <p:nvSpPr>
          <p:cNvPr id="7802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9225110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1314" name="Rectangle 2"/>
          <p:cNvSpPr>
            <a:spLocks noGrp="1" noChangeArrowheads="1"/>
          </p:cNvSpPr>
          <p:nvPr>
            <p:ph type="title"/>
          </p:nvPr>
        </p:nvSpPr>
        <p:spPr/>
        <p:txBody>
          <a:bodyPr/>
          <a:lstStyle/>
          <a:p>
            <a:pPr>
              <a:lnSpc>
                <a:spcPct val="150000"/>
              </a:lnSpc>
            </a:pPr>
            <a:r>
              <a:rPr lang="zh-CN" altLang="en-US"/>
              <a:t>　　</a:t>
            </a:r>
            <a:r>
              <a:rPr lang="en-US" altLang="zh-CN"/>
              <a:t>7. </a:t>
            </a:r>
            <a:r>
              <a:rPr lang="zh-CN" altLang="en-US"/>
              <a:t>试比较缺页中断机构与一般的中断，它们之间有何明显的区别</a:t>
            </a:r>
            <a:r>
              <a:rPr lang="en-US" altLang="zh-CN"/>
              <a:t>? </a:t>
            </a:r>
            <a:br>
              <a:rPr lang="en-US" altLang="zh-CN"/>
            </a:br>
            <a:r>
              <a:rPr lang="zh-CN" altLang="en-US"/>
              <a:t>　　</a:t>
            </a:r>
            <a:r>
              <a:rPr lang="en-US" altLang="zh-CN"/>
              <a:t>8. </a:t>
            </a:r>
            <a:r>
              <a:rPr lang="zh-CN" altLang="en-US"/>
              <a:t>试说明请求分页系统中的地址变换过程。</a:t>
            </a:r>
            <a:br>
              <a:rPr lang="zh-CN" altLang="en-US"/>
            </a:br>
            <a:r>
              <a:rPr lang="zh-CN" altLang="en-US"/>
              <a:t>　　</a:t>
            </a:r>
            <a:r>
              <a:rPr lang="en-US" altLang="zh-CN"/>
              <a:t>9. </a:t>
            </a:r>
            <a:r>
              <a:rPr lang="zh-CN" altLang="en-US"/>
              <a:t>何谓固定分配局部置换和可变分配全局置换的内存分配策略</a:t>
            </a:r>
            <a:r>
              <a:rPr lang="en-US" altLang="zh-CN"/>
              <a:t>? </a:t>
            </a:r>
            <a:br>
              <a:rPr lang="en-US" altLang="zh-CN"/>
            </a:br>
            <a:r>
              <a:rPr lang="zh-CN" altLang="en-US"/>
              <a:t>　　</a:t>
            </a:r>
            <a:r>
              <a:rPr lang="en-US" altLang="zh-CN"/>
              <a:t>10. </a:t>
            </a:r>
            <a:r>
              <a:rPr lang="zh-CN" altLang="en-US"/>
              <a:t>在请求分页系统中，应从何处将所需页面调入内存</a:t>
            </a:r>
            <a:r>
              <a:rPr lang="en-US" altLang="zh-CN"/>
              <a:t>? </a:t>
            </a:r>
            <a:br>
              <a:rPr lang="en-US" altLang="zh-CN"/>
            </a:br>
            <a:r>
              <a:rPr lang="zh-CN" altLang="en-US"/>
              <a:t>　　</a:t>
            </a:r>
            <a:r>
              <a:rPr lang="en-US" altLang="zh-CN"/>
              <a:t>11. </a:t>
            </a:r>
            <a:r>
              <a:rPr lang="zh-CN" altLang="en-US"/>
              <a:t>试说明在请求分页系统中页面的调入过程。</a:t>
            </a:r>
            <a:br>
              <a:rPr lang="zh-CN" altLang="en-US"/>
            </a:br>
            <a:r>
              <a:rPr lang="zh-CN" altLang="en-US"/>
              <a:t>　　</a:t>
            </a:r>
            <a:r>
              <a:rPr lang="en-US" altLang="zh-CN"/>
              <a:t>12. </a:t>
            </a:r>
            <a:r>
              <a:rPr lang="zh-CN" altLang="en-US"/>
              <a:t>在请求分页系统中，常采用哪几种页面置换算法</a:t>
            </a:r>
            <a:r>
              <a:rPr lang="en-US" altLang="zh-CN"/>
              <a:t>? </a:t>
            </a:r>
          </a:p>
        </p:txBody>
      </p:sp>
      <p:sp>
        <p:nvSpPr>
          <p:cNvPr id="78131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22541886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2338" name="Rectangle 2"/>
          <p:cNvSpPr>
            <a:spLocks noGrp="1" noChangeArrowheads="1"/>
          </p:cNvSpPr>
          <p:nvPr>
            <p:ph type="title"/>
          </p:nvPr>
        </p:nvSpPr>
        <p:spPr/>
        <p:txBody>
          <a:bodyPr/>
          <a:lstStyle/>
          <a:p>
            <a:r>
              <a:rPr lang="zh-CN" altLang="en-US"/>
              <a:t>　　</a:t>
            </a:r>
            <a:r>
              <a:rPr lang="en-US" altLang="zh-CN"/>
              <a:t>13. </a:t>
            </a:r>
            <a:r>
              <a:rPr lang="zh-CN" altLang="en-US"/>
              <a:t>在一个请求分页系统中，采用</a:t>
            </a:r>
            <a:r>
              <a:rPr lang="en-US" altLang="zh-CN"/>
              <a:t>FIFO</a:t>
            </a:r>
            <a:r>
              <a:rPr lang="zh-CN" altLang="en-US"/>
              <a:t>页面置换算法时，假如一个作业的页面走向为</a:t>
            </a:r>
            <a:r>
              <a:rPr lang="en-US" altLang="zh-CN"/>
              <a:t>4</a:t>
            </a:r>
            <a:r>
              <a:rPr lang="zh-CN" altLang="en-US"/>
              <a:t>、</a:t>
            </a:r>
            <a:r>
              <a:rPr lang="en-US" altLang="zh-CN"/>
              <a:t>3</a:t>
            </a:r>
            <a:r>
              <a:rPr lang="zh-CN" altLang="en-US"/>
              <a:t>、</a:t>
            </a:r>
            <a:r>
              <a:rPr lang="en-US" altLang="zh-CN"/>
              <a:t>2</a:t>
            </a:r>
            <a:r>
              <a:rPr lang="zh-CN" altLang="en-US"/>
              <a:t>、</a:t>
            </a:r>
            <a:r>
              <a:rPr lang="en-US" altLang="zh-CN"/>
              <a:t>1</a:t>
            </a:r>
            <a:r>
              <a:rPr lang="zh-CN" altLang="en-US"/>
              <a:t>、</a:t>
            </a:r>
            <a:r>
              <a:rPr lang="en-US" altLang="zh-CN"/>
              <a:t>4</a:t>
            </a:r>
            <a:r>
              <a:rPr lang="zh-CN" altLang="en-US"/>
              <a:t>、</a:t>
            </a:r>
            <a:r>
              <a:rPr lang="en-US" altLang="zh-CN"/>
              <a:t>3</a:t>
            </a:r>
            <a:r>
              <a:rPr lang="zh-CN" altLang="en-US"/>
              <a:t>、</a:t>
            </a:r>
            <a:r>
              <a:rPr lang="en-US" altLang="zh-CN"/>
              <a:t>5</a:t>
            </a:r>
            <a:r>
              <a:rPr lang="zh-CN" altLang="en-US"/>
              <a:t>、</a:t>
            </a:r>
            <a:r>
              <a:rPr lang="en-US" altLang="zh-CN"/>
              <a:t>4</a:t>
            </a:r>
            <a:r>
              <a:rPr lang="zh-CN" altLang="en-US"/>
              <a:t>、</a:t>
            </a:r>
            <a:r>
              <a:rPr lang="en-US" altLang="zh-CN"/>
              <a:t>3</a:t>
            </a:r>
            <a:r>
              <a:rPr lang="zh-CN" altLang="en-US"/>
              <a:t>、</a:t>
            </a:r>
            <a:r>
              <a:rPr lang="en-US" altLang="zh-CN"/>
              <a:t>2</a:t>
            </a:r>
            <a:r>
              <a:rPr lang="zh-CN" altLang="en-US"/>
              <a:t>、</a:t>
            </a:r>
            <a:r>
              <a:rPr lang="en-US" altLang="zh-CN"/>
              <a:t>1</a:t>
            </a:r>
            <a:r>
              <a:rPr lang="zh-CN" altLang="en-US"/>
              <a:t>、</a:t>
            </a:r>
            <a:r>
              <a:rPr lang="en-US" altLang="zh-CN"/>
              <a:t>5</a:t>
            </a:r>
            <a:r>
              <a:rPr lang="zh-CN" altLang="en-US"/>
              <a:t>，当分配给该作业的物理块数</a:t>
            </a:r>
            <a:r>
              <a:rPr lang="en-US" altLang="zh-CN"/>
              <a:t>M</a:t>
            </a:r>
            <a:r>
              <a:rPr lang="zh-CN" altLang="en-US"/>
              <a:t>分别为</a:t>
            </a:r>
            <a:r>
              <a:rPr lang="en-US" altLang="zh-CN"/>
              <a:t>3</a:t>
            </a:r>
            <a:r>
              <a:rPr lang="zh-CN" altLang="en-US"/>
              <a:t>和</a:t>
            </a:r>
            <a:r>
              <a:rPr lang="en-US" altLang="zh-CN"/>
              <a:t>4</a:t>
            </a:r>
            <a:r>
              <a:rPr lang="zh-CN" altLang="en-US"/>
              <a:t>时，试计算在访问过程中所发生的缺页次数和缺页率，并比较所得结果。</a:t>
            </a:r>
            <a:br>
              <a:rPr lang="zh-CN" altLang="en-US"/>
            </a:br>
            <a:r>
              <a:rPr lang="zh-CN" altLang="en-US"/>
              <a:t>　　</a:t>
            </a:r>
            <a:r>
              <a:rPr lang="en-US" altLang="zh-CN"/>
              <a:t>14. </a:t>
            </a:r>
            <a:r>
              <a:rPr lang="zh-CN" altLang="en-US"/>
              <a:t>实现</a:t>
            </a:r>
            <a:r>
              <a:rPr lang="en-US" altLang="zh-CN"/>
              <a:t>LRU</a:t>
            </a:r>
            <a:r>
              <a:rPr lang="zh-CN" altLang="en-US"/>
              <a:t>算法所需的硬件支持是什么</a:t>
            </a:r>
            <a:r>
              <a:rPr lang="en-US" altLang="zh-CN"/>
              <a:t>? </a:t>
            </a:r>
            <a:br>
              <a:rPr lang="en-US" altLang="zh-CN"/>
            </a:br>
            <a:r>
              <a:rPr lang="zh-CN" altLang="en-US"/>
              <a:t>　　</a:t>
            </a:r>
            <a:r>
              <a:rPr lang="en-US" altLang="zh-CN"/>
              <a:t>15. </a:t>
            </a:r>
            <a:r>
              <a:rPr lang="zh-CN" altLang="en-US"/>
              <a:t>试说明改进型</a:t>
            </a:r>
            <a:r>
              <a:rPr lang="en-US" altLang="zh-CN"/>
              <a:t>Clock</a:t>
            </a:r>
            <a:r>
              <a:rPr lang="zh-CN" altLang="en-US"/>
              <a:t>置换算法的基本原理。</a:t>
            </a:r>
            <a:br>
              <a:rPr lang="zh-CN" altLang="en-US"/>
            </a:br>
            <a:r>
              <a:rPr lang="zh-CN" altLang="en-US"/>
              <a:t>　　</a:t>
            </a:r>
            <a:r>
              <a:rPr lang="en-US" altLang="zh-CN"/>
              <a:t>16. </a:t>
            </a:r>
            <a:r>
              <a:rPr lang="zh-CN" altLang="en-US"/>
              <a:t>影响页面换进换出效率的若干因素是什么</a:t>
            </a:r>
            <a:r>
              <a:rPr lang="en-US" altLang="zh-CN"/>
              <a:t>? </a:t>
            </a:r>
            <a:br>
              <a:rPr lang="en-US" altLang="zh-CN"/>
            </a:br>
            <a:r>
              <a:rPr lang="zh-CN" altLang="en-US"/>
              <a:t>　　</a:t>
            </a:r>
            <a:r>
              <a:rPr lang="en-US" altLang="zh-CN"/>
              <a:t>17. </a:t>
            </a:r>
            <a:r>
              <a:rPr lang="zh-CN" altLang="en-US"/>
              <a:t>页面缓冲算法的主要特点是什么</a:t>
            </a:r>
            <a:r>
              <a:rPr lang="en-US" altLang="zh-CN"/>
              <a:t>? </a:t>
            </a:r>
            <a:r>
              <a:rPr lang="zh-CN" altLang="en-US"/>
              <a:t>它是如何降低页面换进、换出的频率的</a:t>
            </a:r>
            <a:r>
              <a:rPr lang="en-US" altLang="zh-CN"/>
              <a:t>? </a:t>
            </a:r>
            <a:br>
              <a:rPr lang="en-US" altLang="zh-CN"/>
            </a:br>
            <a:r>
              <a:rPr lang="zh-CN" altLang="en-US"/>
              <a:t>　　</a:t>
            </a:r>
            <a:r>
              <a:rPr lang="en-US" altLang="zh-CN"/>
              <a:t>18. </a:t>
            </a:r>
            <a:r>
              <a:rPr lang="zh-CN" altLang="en-US"/>
              <a:t>在请求分页系统中，产生“抖动”的原因是什么</a:t>
            </a:r>
            <a:r>
              <a:rPr lang="en-US" altLang="zh-CN"/>
              <a:t>? </a:t>
            </a:r>
          </a:p>
        </p:txBody>
      </p:sp>
      <p:sp>
        <p:nvSpPr>
          <p:cNvPr id="7823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93396065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362" name="Rectangle 2"/>
          <p:cNvSpPr>
            <a:spLocks noGrp="1" noChangeArrowheads="1"/>
          </p:cNvSpPr>
          <p:nvPr>
            <p:ph type="title"/>
          </p:nvPr>
        </p:nvSpPr>
        <p:spPr/>
        <p:txBody>
          <a:bodyPr/>
          <a:lstStyle/>
          <a:p>
            <a:r>
              <a:rPr lang="zh-CN" altLang="en-US"/>
              <a:t>　　</a:t>
            </a:r>
            <a:r>
              <a:rPr lang="en-US" altLang="zh-CN"/>
              <a:t>19. </a:t>
            </a:r>
            <a:r>
              <a:rPr lang="zh-CN" altLang="en-US"/>
              <a:t>何谓工作集</a:t>
            </a:r>
            <a:r>
              <a:rPr lang="en-US" altLang="zh-CN"/>
              <a:t>? </a:t>
            </a:r>
            <a:r>
              <a:rPr lang="zh-CN" altLang="en-US"/>
              <a:t>它是基于什么原理确定的</a:t>
            </a:r>
            <a:r>
              <a:rPr lang="en-US" altLang="zh-CN"/>
              <a:t>? </a:t>
            </a:r>
            <a:br>
              <a:rPr lang="en-US" altLang="zh-CN"/>
            </a:br>
            <a:r>
              <a:rPr lang="zh-CN" altLang="en-US"/>
              <a:t>　　</a:t>
            </a:r>
            <a:r>
              <a:rPr lang="en-US" altLang="zh-CN"/>
              <a:t>20. </a:t>
            </a:r>
            <a:r>
              <a:rPr lang="zh-CN" altLang="en-US"/>
              <a:t>当前可以利用哪几种方法来防止“抖动”</a:t>
            </a:r>
            <a:r>
              <a:rPr lang="en-US" altLang="zh-CN"/>
              <a:t>? </a:t>
            </a:r>
            <a:br>
              <a:rPr lang="en-US" altLang="zh-CN"/>
            </a:br>
            <a:r>
              <a:rPr lang="zh-CN" altLang="en-US"/>
              <a:t>　　</a:t>
            </a:r>
            <a:r>
              <a:rPr lang="en-US" altLang="zh-CN"/>
              <a:t>21. </a:t>
            </a:r>
            <a:r>
              <a:rPr lang="zh-CN" altLang="en-US"/>
              <a:t>试说明如何利用“</a:t>
            </a:r>
            <a:r>
              <a:rPr lang="en-US" altLang="zh-CN"/>
              <a:t>L=S”</a:t>
            </a:r>
            <a:r>
              <a:rPr lang="zh-CN" altLang="en-US"/>
              <a:t>准则来调节缺页率，以避免“抖动”的发生。</a:t>
            </a:r>
            <a:br>
              <a:rPr lang="zh-CN" altLang="en-US"/>
            </a:br>
            <a:r>
              <a:rPr lang="zh-CN" altLang="en-US"/>
              <a:t>　　</a:t>
            </a:r>
            <a:r>
              <a:rPr lang="en-US" altLang="zh-CN"/>
              <a:t>22. </a:t>
            </a:r>
            <a:r>
              <a:rPr lang="zh-CN" altLang="en-US"/>
              <a:t>为了实现请求分段式存储管理，应在系统中增加配置哪些硬件机构</a:t>
            </a:r>
            <a:r>
              <a:rPr lang="en-US" altLang="zh-CN"/>
              <a:t>? </a:t>
            </a:r>
            <a:br>
              <a:rPr lang="en-US" altLang="zh-CN"/>
            </a:br>
            <a:r>
              <a:rPr lang="zh-CN" altLang="en-US"/>
              <a:t>　　</a:t>
            </a:r>
            <a:r>
              <a:rPr lang="en-US" altLang="zh-CN"/>
              <a:t>23. </a:t>
            </a:r>
            <a:r>
              <a:rPr lang="zh-CN" altLang="en-US"/>
              <a:t>在请求段表机制中，应设置哪些段表项</a:t>
            </a:r>
            <a:r>
              <a:rPr lang="en-US" altLang="zh-CN"/>
              <a:t>? </a:t>
            </a:r>
            <a:br>
              <a:rPr lang="en-US" altLang="zh-CN"/>
            </a:br>
            <a:r>
              <a:rPr lang="zh-CN" altLang="en-US"/>
              <a:t>　　</a:t>
            </a:r>
            <a:r>
              <a:rPr lang="en-US" altLang="zh-CN"/>
              <a:t>24. </a:t>
            </a:r>
            <a:r>
              <a:rPr lang="zh-CN" altLang="en-US"/>
              <a:t>说明请求分段系统中的缺页中断处理过程。</a:t>
            </a:r>
            <a:br>
              <a:rPr lang="zh-CN" altLang="en-US"/>
            </a:br>
            <a:r>
              <a:rPr lang="zh-CN" altLang="en-US"/>
              <a:t>　　</a:t>
            </a:r>
            <a:r>
              <a:rPr lang="en-US" altLang="zh-CN"/>
              <a:t>25. </a:t>
            </a:r>
            <a:r>
              <a:rPr lang="zh-CN" altLang="en-US"/>
              <a:t>请对共享段表中的各项作简要说明。</a:t>
            </a:r>
            <a:br>
              <a:rPr lang="zh-CN" altLang="en-US"/>
            </a:br>
            <a:r>
              <a:rPr lang="zh-CN" altLang="en-US"/>
              <a:t>　　</a:t>
            </a:r>
            <a:r>
              <a:rPr lang="en-US" altLang="zh-CN"/>
              <a:t>26. </a:t>
            </a:r>
            <a:r>
              <a:rPr lang="zh-CN" altLang="en-US"/>
              <a:t>如何实现共享分段的分配和回收</a:t>
            </a:r>
            <a:r>
              <a:rPr lang="en-US" altLang="zh-CN"/>
              <a:t>? </a:t>
            </a:r>
          </a:p>
        </p:txBody>
      </p:sp>
      <p:sp>
        <p:nvSpPr>
          <p:cNvPr id="783363" name="Rectangle 3"/>
          <p:cNvSpPr>
            <a:spLocks noGrp="1" noChangeArrowheads="1"/>
          </p:cNvSpPr>
          <p:nvPr>
            <p:ph type="body" idx="1"/>
          </p:nvPr>
        </p:nvSpPr>
        <p:spPr/>
        <p:txBody>
          <a:bodyPr/>
          <a:lstStyle/>
          <a:p>
            <a:endParaRPr lang="zh-CN" altLang="zh-CN"/>
          </a:p>
        </p:txBody>
      </p:sp>
      <p:sp>
        <p:nvSpPr>
          <p:cNvPr id="783364" name="AutoShape 4">
            <a:hlinkClick r:id="" action="ppaction://hlinkshowjump?jump=firstslide" highlightClick="1"/>
          </p:cNvPr>
          <p:cNvSpPr>
            <a:spLocks noChangeArrowheads="1"/>
          </p:cNvSpPr>
          <p:nvPr/>
        </p:nvSpPr>
        <p:spPr bwMode="auto">
          <a:xfrm>
            <a:off x="8591550" y="6540500"/>
            <a:ext cx="527050" cy="304800"/>
          </a:xfrm>
          <a:prstGeom prst="actionButtonBackPrevious">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3600" b="0">
              <a:solidFill>
                <a:srgbClr val="000000"/>
              </a:solidFill>
              <a:latin typeface="Times New Roman" pitchFamily="18" charset="0"/>
              <a:ea typeface="宋体" pitchFamily="2" charset="-122"/>
            </a:endParaRPr>
          </a:p>
        </p:txBody>
      </p:sp>
    </p:spTree>
    <p:extLst>
      <p:ext uri="{BB962C8B-B14F-4D97-AF65-F5344CB8AC3E}">
        <p14:creationId xmlns:p14="http://schemas.microsoft.com/office/powerpoint/2010/main" val="475637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a:xfrm>
            <a:off x="323528" y="404664"/>
            <a:ext cx="8540750" cy="342900"/>
          </a:xfrm>
        </p:spPr>
        <p:txBody>
          <a:bodyPr/>
          <a:lstStyle/>
          <a:p>
            <a:pPr algn="l"/>
            <a:r>
              <a:rPr lang="en-US" altLang="zh-CN" sz="2800" b="0" dirty="0" smtClean="0">
                <a:latin typeface="黑体" pitchFamily="2" charset="-122"/>
                <a:ea typeface="黑体" pitchFamily="2" charset="-122"/>
              </a:rPr>
              <a:t>   </a:t>
            </a:r>
            <a:r>
              <a:rPr lang="en-US" altLang="zh-CN" sz="2800" dirty="0">
                <a:latin typeface="黑体" pitchFamily="2" charset="-122"/>
                <a:ea typeface="黑体" pitchFamily="2" charset="-122"/>
              </a:rPr>
              <a:t>5.1.2  </a:t>
            </a:r>
            <a:r>
              <a:rPr lang="zh-CN" altLang="en-US" sz="2800" dirty="0">
                <a:latin typeface="黑体" pitchFamily="2" charset="-122"/>
                <a:ea typeface="黑体" pitchFamily="2" charset="-122"/>
              </a:rPr>
              <a:t>虚拟存储器的定义和特</a:t>
            </a:r>
            <a:r>
              <a:rPr lang="zh-CN" altLang="en-US" sz="2800" dirty="0" smtClean="0">
                <a:latin typeface="黑体" pitchFamily="2" charset="-122"/>
                <a:ea typeface="黑体" pitchFamily="2" charset="-122"/>
              </a:rPr>
              <a:t>征</a:t>
            </a:r>
            <a:endParaRPr lang="zh-CN" altLang="en-US" dirty="0" smtClean="0"/>
          </a:p>
        </p:txBody>
      </p:sp>
      <p:sp>
        <p:nvSpPr>
          <p:cNvPr id="2" name="日期占位符 1"/>
          <p:cNvSpPr>
            <a:spLocks noGrp="1"/>
          </p:cNvSpPr>
          <p:nvPr>
            <p:ph type="dt" sz="half" idx="10"/>
          </p:nvPr>
        </p:nvSpPr>
        <p:spPr/>
        <p:txBody>
          <a:bodyPr/>
          <a:lstStyle/>
          <a:p>
            <a:pPr>
              <a:defRPr/>
            </a:pPr>
            <a:fld id="{966EB8C9-BC96-4893-A3CB-D5914632B588}" type="datetime8">
              <a:rPr lang="zh-CN" altLang="en-US" smtClean="0"/>
              <a:t>2022年4月27日8时52分</a:t>
            </a:fld>
            <a:endParaRPr lang="en-US" altLang="zh-CN" dirty="0"/>
          </a:p>
        </p:txBody>
      </p:sp>
      <p:sp>
        <p:nvSpPr>
          <p:cNvPr id="7" name="页脚占位符 6"/>
          <p:cNvSpPr>
            <a:spLocks noGrp="1"/>
          </p:cNvSpPr>
          <p:nvPr>
            <p:ph type="ftr" sz="quarter" idx="11"/>
          </p:nvPr>
        </p:nvSpPr>
        <p:spPr/>
        <p:txBody>
          <a:bodyPr/>
          <a:lstStyle/>
          <a:p>
            <a:pPr>
              <a:defRPr/>
            </a:pPr>
            <a:r>
              <a:rPr lang="zh-CN" altLang="en-US" smtClean="0"/>
              <a:t>郝振明</a:t>
            </a:r>
            <a:endParaRPr lang="en-US" altLang="zh-CN" dirty="0"/>
          </a:p>
        </p:txBody>
      </p:sp>
      <p:sp>
        <p:nvSpPr>
          <p:cNvPr id="5" name="Rectangle 2"/>
          <p:cNvSpPr>
            <a:spLocks noGrp="1" noChangeArrowheads="1"/>
          </p:cNvSpPr>
          <p:nvPr/>
        </p:nvSpPr>
        <p:spPr bwMode="auto">
          <a:xfrm>
            <a:off x="468313" y="908720"/>
            <a:ext cx="8207375" cy="554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lnSpc>
                <a:spcPct val="130000"/>
              </a:lnSpc>
              <a:spcBef>
                <a:spcPct val="0"/>
              </a:spcBef>
              <a:spcAft>
                <a:spcPct val="0"/>
              </a:spcAft>
              <a:defRPr sz="2400">
                <a:solidFill>
                  <a:schemeClr val="tx2"/>
                </a:solidFill>
                <a:latin typeface="+mj-lt"/>
                <a:ea typeface="+mj-ea"/>
                <a:cs typeface="+mj-cs"/>
              </a:defRPr>
            </a:lvl1pPr>
            <a:lvl2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2pPr>
            <a:lvl3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3pPr>
            <a:lvl4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4pPr>
            <a:lvl5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9pPr>
          </a:lstStyle>
          <a:p>
            <a:pPr lvl="0" eaLnBrk="1" hangingPunct="1">
              <a:spcBef>
                <a:spcPts val="600"/>
              </a:spcBef>
              <a:defRPr/>
            </a:pPr>
            <a:r>
              <a:rPr kumimoji="0" lang="zh-CN" altLang="en-US" sz="2400" b="0" i="0" u="none" strike="noStrike" kern="0" cap="none" spc="0" normalizeH="0" baseline="0" noProof="0" dirty="0">
                <a:ln>
                  <a:noFill/>
                </a:ln>
                <a:solidFill>
                  <a:schemeClr val="tx1"/>
                </a:solidFill>
                <a:effectLst/>
                <a:uLnTx/>
                <a:uFillTx/>
                <a:latin typeface="黑体" pitchFamily="2" charset="-122"/>
                <a:ea typeface="黑体" pitchFamily="2" charset="-122"/>
                <a:cs typeface="+mj-cs"/>
              </a:rPr>
              <a:t>　　</a:t>
            </a:r>
            <a:r>
              <a:rPr kumimoji="0" lang="en-US" altLang="zh-CN" sz="2400" b="0" i="0" u="none" strike="noStrike" kern="0" cap="none" spc="0" normalizeH="0" baseline="0" noProof="0" dirty="0">
                <a:ln>
                  <a:noFill/>
                </a:ln>
                <a:solidFill>
                  <a:schemeClr val="tx1"/>
                </a:solidFill>
                <a:effectLst/>
                <a:uLnTx/>
                <a:uFillTx/>
                <a:latin typeface="黑体" pitchFamily="2" charset="-122"/>
                <a:ea typeface="黑体" pitchFamily="2" charset="-122"/>
                <a:cs typeface="+mj-cs"/>
              </a:rPr>
              <a:t>1. </a:t>
            </a:r>
            <a:r>
              <a:rPr kumimoji="0" lang="zh-CN" altLang="en-US" sz="2400" b="0" i="0" u="none" strike="noStrike" kern="0" cap="none" spc="0" normalizeH="0" baseline="0" noProof="0" dirty="0">
                <a:ln>
                  <a:noFill/>
                </a:ln>
                <a:solidFill>
                  <a:schemeClr val="tx1"/>
                </a:solidFill>
                <a:effectLst/>
                <a:uLnTx/>
                <a:uFillTx/>
                <a:latin typeface="黑体" pitchFamily="2" charset="-122"/>
                <a:ea typeface="黑体" pitchFamily="2" charset="-122"/>
                <a:cs typeface="+mj-cs"/>
              </a:rPr>
              <a:t>虚拟存储器的定义</a:t>
            </a:r>
            <a:br>
              <a:rPr kumimoji="0" lang="zh-CN" altLang="en-US" sz="2400" b="0" i="0" u="none" strike="noStrike" kern="0" cap="none" spc="0" normalizeH="0" baseline="0" noProof="0" dirty="0">
                <a:ln>
                  <a:noFill/>
                </a:ln>
                <a:solidFill>
                  <a:schemeClr val="tx1"/>
                </a:solidFill>
                <a:effectLst/>
                <a:uLnTx/>
                <a:uFillTx/>
                <a:latin typeface="黑体" pitchFamily="2" charset="-122"/>
                <a:ea typeface="黑体" pitchFamily="2" charset="-122"/>
                <a:cs typeface="+mj-cs"/>
              </a:rPr>
            </a:b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　　当用</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户的</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程</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序</a:t>
            </a:r>
            <a:r>
              <a:rPr lang="zh-CN" altLang="en-US" kern="0" baseline="30000" dirty="0">
                <a:solidFill>
                  <a:schemeClr val="tx1"/>
                </a:solidFill>
                <a:latin typeface="Times New Roman"/>
              </a:rPr>
              <a:t>大小、多少</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在运</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行</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时，会感</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觉</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到内</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存容</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量变大了</a:t>
            </a:r>
            <a:r>
              <a:rPr kumimoji="0" lang="zh-CN" altLang="en-US" sz="2400" i="0" u="none" strike="noStrike" kern="0" cap="none" spc="0" normalizeH="0" baseline="30000" noProof="0" dirty="0" smtClean="0">
                <a:ln>
                  <a:noFill/>
                </a:ln>
                <a:solidFill>
                  <a:schemeClr val="tx1"/>
                </a:solidFill>
                <a:effectLst/>
                <a:uLnTx/>
                <a:uFillTx/>
                <a:latin typeface="Times New Roman"/>
                <a:ea typeface="宋体"/>
                <a:cs typeface="+mj-cs"/>
              </a:rPr>
              <a:t>因程序大</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，但这只</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是一种错</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觉。人</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们</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把这种</a:t>
            </a:r>
            <a:r>
              <a:rPr kumimoji="0" lang="zh-CN" altLang="en-US" sz="2400" i="0" u="sng" strike="noStrike" kern="0" cap="none" spc="0" normalizeH="0" baseline="0" noProof="0" dirty="0" smtClean="0">
                <a:ln>
                  <a:noFill/>
                </a:ln>
                <a:solidFill>
                  <a:srgbClr val="FF0000"/>
                </a:solidFill>
                <a:effectLst/>
                <a:uLnTx/>
                <a:uFillTx/>
                <a:latin typeface="Times New Roman"/>
                <a:ea typeface="宋体"/>
                <a:cs typeface="+mj-cs"/>
              </a:rPr>
              <a:t>感觉到的</a:t>
            </a:r>
            <a:r>
              <a:rPr kumimoji="0" lang="zh-CN" altLang="en-US" sz="2400" b="0" i="0" u="sng" strike="noStrike" kern="0" cap="none" spc="0" normalizeH="0" baseline="0" noProof="0" dirty="0">
                <a:ln>
                  <a:noFill/>
                </a:ln>
                <a:effectLst/>
                <a:uLnTx/>
                <a:uFillTx/>
                <a:latin typeface="Times New Roman"/>
                <a:ea typeface="宋体"/>
                <a:cs typeface="+mj-cs"/>
              </a:rPr>
              <a:t>存储器</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称为</a:t>
            </a:r>
            <a:r>
              <a:rPr kumimoji="0" lang="zh-CN" altLang="en-US" sz="2400" i="0" u="none" strike="noStrike" kern="0" cap="none" spc="0" normalizeH="0" baseline="0" noProof="0" dirty="0">
                <a:ln>
                  <a:noFill/>
                </a:ln>
                <a:effectLst/>
                <a:uLnTx/>
                <a:uFillTx/>
                <a:latin typeface="Times New Roman"/>
                <a:ea typeface="宋体"/>
                <a:cs typeface="+mj-cs"/>
              </a:rPr>
              <a:t>虚拟存储器</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a:t>
            </a:r>
            <a:endPar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endParaRPr>
          </a:p>
          <a:p>
            <a:pPr algn="just" eaLnBrk="1" hangingPunct="1">
              <a:spcBef>
                <a:spcPts val="600"/>
              </a:spcBef>
            </a:pPr>
            <a:r>
              <a:rPr kumimoji="1" lang="zh-CN" altLang="en-US" b="0" dirty="0" smtClean="0">
                <a:solidFill>
                  <a:schemeClr val="tx1"/>
                </a:solidFill>
                <a:latin typeface="Times New Roman" pitchFamily="18" charset="0"/>
                <a:ea typeface="宋体" pitchFamily="2" charset="-122"/>
              </a:rPr>
              <a:t>        所</a:t>
            </a:r>
            <a:r>
              <a:rPr kumimoji="1" lang="zh-CN" altLang="en-US" b="0" dirty="0">
                <a:solidFill>
                  <a:schemeClr val="tx1"/>
                </a:solidFill>
                <a:latin typeface="Times New Roman" pitchFamily="18" charset="0"/>
                <a:ea typeface="宋体" pitchFamily="2" charset="-122"/>
              </a:rPr>
              <a:t>谓</a:t>
            </a:r>
            <a:r>
              <a:rPr kumimoji="1" lang="zh-CN" altLang="en-US" u="sng" dirty="0">
                <a:solidFill>
                  <a:schemeClr val="tx1"/>
                </a:solidFill>
                <a:latin typeface="Times New Roman" pitchFamily="18" charset="0"/>
                <a:ea typeface="宋体" pitchFamily="2" charset="-122"/>
              </a:rPr>
              <a:t>虚拟存储器</a:t>
            </a:r>
            <a:r>
              <a:rPr kumimoji="1" lang="zh-CN" altLang="en-US" b="0" dirty="0">
                <a:solidFill>
                  <a:schemeClr val="tx1"/>
                </a:solidFill>
                <a:latin typeface="Times New Roman" pitchFamily="18" charset="0"/>
                <a:ea typeface="宋体" pitchFamily="2" charset="-122"/>
              </a:rPr>
              <a:t>， 是指具有</a:t>
            </a:r>
            <a:r>
              <a:rPr kumimoji="1" lang="zh-CN" altLang="en-US" b="0" u="sng" dirty="0">
                <a:latin typeface="Times New Roman" pitchFamily="18" charset="0"/>
                <a:ea typeface="宋体" pitchFamily="2" charset="-122"/>
              </a:rPr>
              <a:t>请求调</a:t>
            </a:r>
            <a:r>
              <a:rPr kumimoji="1" lang="zh-CN" altLang="en-US" b="0" u="sng" dirty="0" smtClean="0">
                <a:latin typeface="Times New Roman" pitchFamily="18" charset="0"/>
                <a:ea typeface="宋体" pitchFamily="2" charset="-122"/>
              </a:rPr>
              <a:t>入</a:t>
            </a:r>
            <a:r>
              <a:rPr kumimoji="1" lang="en-US" altLang="zh-CN" baseline="30000" dirty="0">
                <a:latin typeface="Times New Roman" pitchFamily="18" charset="0"/>
                <a:ea typeface="宋体" pitchFamily="2" charset="-122"/>
              </a:rPr>
              <a:t>1</a:t>
            </a:r>
            <a:r>
              <a:rPr kumimoji="1" lang="zh-CN" altLang="en-US" b="0" dirty="0" smtClean="0">
                <a:solidFill>
                  <a:schemeClr val="tx1"/>
                </a:solidFill>
                <a:latin typeface="Times New Roman" pitchFamily="18" charset="0"/>
                <a:ea typeface="宋体" pitchFamily="2" charset="-122"/>
              </a:rPr>
              <a:t>功</a:t>
            </a:r>
            <a:r>
              <a:rPr kumimoji="1" lang="zh-CN" altLang="en-US" b="0" dirty="0">
                <a:solidFill>
                  <a:schemeClr val="tx1"/>
                </a:solidFill>
                <a:latin typeface="Times New Roman" pitchFamily="18" charset="0"/>
                <a:ea typeface="宋体" pitchFamily="2" charset="-122"/>
              </a:rPr>
              <a:t>能和</a:t>
            </a:r>
            <a:r>
              <a:rPr kumimoji="1" lang="zh-CN" altLang="en-US" b="0" u="sng" dirty="0">
                <a:latin typeface="Times New Roman" pitchFamily="18" charset="0"/>
                <a:ea typeface="宋体" pitchFamily="2" charset="-122"/>
              </a:rPr>
              <a:t>置换功</a:t>
            </a:r>
            <a:r>
              <a:rPr kumimoji="1" lang="zh-CN" altLang="en-US" b="0" u="sng" dirty="0">
                <a:latin typeface="Times New Roman" pitchFamily="18" charset="0"/>
                <a:ea typeface="宋体" pitchFamily="2" charset="-122"/>
              </a:rPr>
              <a:t>能</a:t>
            </a:r>
            <a:r>
              <a:rPr kumimoji="1" lang="en-US" altLang="zh-CN" baseline="30000" dirty="0" smtClean="0">
                <a:latin typeface="Times New Roman" pitchFamily="18" charset="0"/>
                <a:ea typeface="宋体" pitchFamily="2" charset="-122"/>
              </a:rPr>
              <a:t>2</a:t>
            </a:r>
            <a:r>
              <a:rPr kumimoji="1" lang="zh-CN" altLang="en-US" b="0" dirty="0" smtClean="0">
                <a:solidFill>
                  <a:schemeClr val="tx1"/>
                </a:solidFill>
                <a:latin typeface="Times New Roman" pitchFamily="18" charset="0"/>
                <a:ea typeface="宋体" pitchFamily="2" charset="-122"/>
              </a:rPr>
              <a:t>， </a:t>
            </a:r>
            <a:r>
              <a:rPr kumimoji="1" lang="zh-CN" altLang="en-US" b="0" dirty="0" smtClean="0">
                <a:solidFill>
                  <a:schemeClr val="tx1"/>
                </a:solidFill>
                <a:latin typeface="Times New Roman" pitchFamily="18" charset="0"/>
                <a:ea typeface="宋体" pitchFamily="2" charset="-122"/>
              </a:rPr>
              <a:t>并能</a:t>
            </a:r>
            <a:r>
              <a:rPr kumimoji="1" lang="zh-CN" altLang="en-US" b="0" dirty="0">
                <a:solidFill>
                  <a:schemeClr val="tx1"/>
                </a:solidFill>
                <a:latin typeface="Times New Roman" pitchFamily="18" charset="0"/>
                <a:ea typeface="宋体" pitchFamily="2" charset="-122"/>
              </a:rPr>
              <a:t>从</a:t>
            </a:r>
            <a:r>
              <a:rPr kumimoji="1" lang="zh-CN" altLang="en-US" dirty="0">
                <a:solidFill>
                  <a:schemeClr val="tx1"/>
                </a:solidFill>
                <a:latin typeface="Times New Roman" pitchFamily="18" charset="0"/>
                <a:ea typeface="宋体" pitchFamily="2" charset="-122"/>
              </a:rPr>
              <a:t>逻辑上</a:t>
            </a:r>
            <a:r>
              <a:rPr kumimoji="1" lang="zh-CN" altLang="en-US" b="0" dirty="0">
                <a:solidFill>
                  <a:schemeClr val="tx1"/>
                </a:solidFill>
                <a:latin typeface="Times New Roman" pitchFamily="18" charset="0"/>
                <a:ea typeface="宋体" pitchFamily="2" charset="-122"/>
              </a:rPr>
              <a:t>对</a:t>
            </a:r>
            <a:r>
              <a:rPr kumimoji="1" lang="zh-CN" altLang="en-US" b="0" u="sng" dirty="0">
                <a:latin typeface="Times New Roman" pitchFamily="18" charset="0"/>
                <a:ea typeface="宋体" pitchFamily="2" charset="-122"/>
              </a:rPr>
              <a:t>内存容</a:t>
            </a:r>
            <a:r>
              <a:rPr kumimoji="1" lang="zh-CN" altLang="en-US" b="0" u="sng" dirty="0" smtClean="0">
                <a:latin typeface="Times New Roman" pitchFamily="18" charset="0"/>
                <a:ea typeface="宋体" pitchFamily="2" charset="-122"/>
              </a:rPr>
              <a:t>量加</a:t>
            </a:r>
            <a:r>
              <a:rPr kumimoji="1" lang="zh-CN" altLang="en-US" b="0" u="sng" dirty="0">
                <a:latin typeface="Times New Roman" pitchFamily="18" charset="0"/>
                <a:ea typeface="宋体" pitchFamily="2" charset="-122"/>
              </a:rPr>
              <a:t>以扩</a:t>
            </a:r>
            <a:r>
              <a:rPr kumimoji="1" lang="zh-CN" altLang="en-US" b="0" u="sng" dirty="0" smtClean="0">
                <a:latin typeface="Times New Roman" pitchFamily="18" charset="0"/>
                <a:ea typeface="宋体" pitchFamily="2" charset="-122"/>
              </a:rPr>
              <a:t>充</a:t>
            </a:r>
            <a:r>
              <a:rPr kumimoji="1" lang="en-US" altLang="zh-CN" baseline="30000" dirty="0" smtClean="0">
                <a:latin typeface="Times New Roman" pitchFamily="18" charset="0"/>
                <a:ea typeface="宋体" pitchFamily="2" charset="-122"/>
              </a:rPr>
              <a:t>3</a:t>
            </a:r>
            <a:r>
              <a:rPr kumimoji="1" lang="zh-CN" altLang="en-US" b="0" dirty="0" smtClean="0">
                <a:solidFill>
                  <a:schemeClr val="tx1"/>
                </a:solidFill>
                <a:latin typeface="Times New Roman" pitchFamily="18" charset="0"/>
                <a:ea typeface="宋体" pitchFamily="2" charset="-122"/>
              </a:rPr>
              <a:t>的</a:t>
            </a:r>
            <a:r>
              <a:rPr kumimoji="1" lang="zh-CN" altLang="en-US" b="0" dirty="0">
                <a:solidFill>
                  <a:schemeClr val="tx1"/>
                </a:solidFill>
                <a:latin typeface="Times New Roman" pitchFamily="18" charset="0"/>
                <a:ea typeface="宋体" pitchFamily="2" charset="-122"/>
              </a:rPr>
              <a:t>一种存储器系统</a:t>
            </a:r>
            <a:r>
              <a:rPr kumimoji="1" lang="zh-CN" altLang="en-US" b="0" dirty="0" smtClean="0">
                <a:solidFill>
                  <a:schemeClr val="tx1"/>
                </a:solidFill>
                <a:latin typeface="Times New Roman" pitchFamily="18" charset="0"/>
                <a:ea typeface="宋体" pitchFamily="2" charset="-122"/>
              </a:rPr>
              <a:t>。</a:t>
            </a:r>
            <a:endParaRPr kumimoji="1" lang="en-US" altLang="zh-CN" b="0" dirty="0" smtClean="0">
              <a:solidFill>
                <a:schemeClr val="tx1"/>
              </a:solidFill>
              <a:latin typeface="Times New Roman" pitchFamily="18" charset="0"/>
              <a:ea typeface="宋体" pitchFamily="2" charset="-122"/>
            </a:endParaRPr>
          </a:p>
          <a:p>
            <a:pPr algn="just" eaLnBrk="1" hangingPunct="1">
              <a:spcBef>
                <a:spcPts val="600"/>
              </a:spcBef>
            </a:pPr>
            <a:r>
              <a:rPr kumimoji="1" lang="en-US" altLang="zh-CN" b="0" dirty="0">
                <a:solidFill>
                  <a:schemeClr val="tx1"/>
                </a:solidFill>
                <a:latin typeface="Times New Roman" pitchFamily="18" charset="0"/>
                <a:ea typeface="宋体" pitchFamily="2" charset="-122"/>
              </a:rPr>
              <a:t> </a:t>
            </a:r>
            <a:r>
              <a:rPr kumimoji="1" lang="en-US" altLang="zh-CN" b="0" dirty="0" smtClean="0">
                <a:solidFill>
                  <a:schemeClr val="tx1"/>
                </a:solidFill>
                <a:latin typeface="Times New Roman" pitchFamily="18" charset="0"/>
                <a:ea typeface="宋体" pitchFamily="2" charset="-122"/>
              </a:rPr>
              <a:t>     </a:t>
            </a:r>
            <a:r>
              <a:rPr kumimoji="1" lang="zh-CN" altLang="en-US" b="0" dirty="0" smtClean="0">
                <a:solidFill>
                  <a:schemeClr val="tx1"/>
                </a:solidFill>
                <a:latin typeface="Times New Roman" pitchFamily="18" charset="0"/>
                <a:ea typeface="宋体" pitchFamily="2" charset="-122"/>
              </a:rPr>
              <a:t>其</a:t>
            </a:r>
            <a:r>
              <a:rPr kumimoji="1" lang="zh-CN" altLang="en-US" b="0" u="sng" dirty="0">
                <a:latin typeface="Times New Roman" pitchFamily="18" charset="0"/>
                <a:ea typeface="宋体" pitchFamily="2" charset="-122"/>
              </a:rPr>
              <a:t>逻辑</a:t>
            </a:r>
            <a:r>
              <a:rPr kumimoji="1" lang="zh-CN" altLang="en-US" u="sng" dirty="0">
                <a:solidFill>
                  <a:srgbClr val="FF0000"/>
                </a:solidFill>
                <a:latin typeface="Times New Roman" pitchFamily="18" charset="0"/>
                <a:ea typeface="宋体" pitchFamily="2" charset="-122"/>
              </a:rPr>
              <a:t>容量</a:t>
            </a:r>
            <a:r>
              <a:rPr kumimoji="1" lang="zh-CN" altLang="en-US" b="0" dirty="0">
                <a:solidFill>
                  <a:schemeClr val="tx1"/>
                </a:solidFill>
                <a:latin typeface="Times New Roman" pitchFamily="18" charset="0"/>
                <a:ea typeface="宋体" pitchFamily="2" charset="-122"/>
              </a:rPr>
              <a:t>由内存容量和外存容量之</a:t>
            </a:r>
            <a:r>
              <a:rPr kumimoji="1" lang="zh-CN" altLang="en-US" b="0" dirty="0" smtClean="0">
                <a:solidFill>
                  <a:schemeClr val="tx1"/>
                </a:solidFill>
                <a:latin typeface="Times New Roman" pitchFamily="18" charset="0"/>
                <a:ea typeface="宋体" pitchFamily="2" charset="-122"/>
              </a:rPr>
              <a:t>和所</a:t>
            </a:r>
            <a:r>
              <a:rPr kumimoji="1" lang="zh-CN" altLang="en-US" b="0" dirty="0">
                <a:solidFill>
                  <a:schemeClr val="tx1"/>
                </a:solidFill>
                <a:latin typeface="Times New Roman" pitchFamily="18" charset="0"/>
                <a:ea typeface="宋体" pitchFamily="2" charset="-122"/>
              </a:rPr>
              <a:t>决</a:t>
            </a:r>
            <a:r>
              <a:rPr kumimoji="1" lang="zh-CN" altLang="en-US" b="0" dirty="0" smtClean="0">
                <a:solidFill>
                  <a:schemeClr val="tx1"/>
                </a:solidFill>
                <a:latin typeface="Times New Roman" pitchFamily="18" charset="0"/>
                <a:ea typeface="宋体" pitchFamily="2" charset="-122"/>
              </a:rPr>
              <a:t>定</a:t>
            </a:r>
            <a:r>
              <a:rPr kumimoji="1" lang="zh-CN" altLang="en-US" b="0" baseline="30000" dirty="0" smtClean="0">
                <a:solidFill>
                  <a:schemeClr val="tx1"/>
                </a:solidFill>
                <a:latin typeface="Times New Roman" pitchFamily="18" charset="0"/>
                <a:ea typeface="宋体" pitchFamily="2" charset="-122"/>
              </a:rPr>
              <a:t>可用的存储空间变</a:t>
            </a:r>
            <a:r>
              <a:rPr kumimoji="1" lang="zh-CN" altLang="en-US" baseline="30000" dirty="0" smtClean="0">
                <a:latin typeface="Times New Roman" pitchFamily="18" charset="0"/>
                <a:ea typeface="宋体" pitchFamily="2" charset="-122"/>
              </a:rPr>
              <a:t>多</a:t>
            </a:r>
            <a:r>
              <a:rPr kumimoji="1" lang="zh-CN" altLang="en-US" b="0" baseline="30000" dirty="0" smtClean="0">
                <a:solidFill>
                  <a:schemeClr val="tx1"/>
                </a:solidFill>
                <a:latin typeface="Times New Roman" pitchFamily="18" charset="0"/>
                <a:ea typeface="宋体" pitchFamily="2" charset="-122"/>
              </a:rPr>
              <a:t>了</a:t>
            </a:r>
            <a:r>
              <a:rPr kumimoji="1" lang="zh-CN" altLang="en-US" b="0" dirty="0" smtClean="0">
                <a:solidFill>
                  <a:schemeClr val="tx1"/>
                </a:solidFill>
                <a:latin typeface="Times New Roman" pitchFamily="18" charset="0"/>
                <a:ea typeface="宋体" pitchFamily="2" charset="-122"/>
              </a:rPr>
              <a:t>，</a:t>
            </a:r>
            <a:r>
              <a:rPr kumimoji="1" lang="zh-CN" altLang="en-US" b="0" dirty="0">
                <a:solidFill>
                  <a:schemeClr val="tx1"/>
                </a:solidFill>
                <a:latin typeface="Times New Roman" pitchFamily="18" charset="0"/>
                <a:ea typeface="宋体" pitchFamily="2" charset="-122"/>
              </a:rPr>
              <a:t>其</a:t>
            </a:r>
            <a:r>
              <a:rPr kumimoji="1" lang="zh-CN" altLang="en-US" b="0" u="sng" dirty="0">
                <a:solidFill>
                  <a:schemeClr val="tx1"/>
                </a:solidFill>
                <a:latin typeface="Times New Roman" pitchFamily="18" charset="0"/>
                <a:ea typeface="宋体" pitchFamily="2" charset="-122"/>
              </a:rPr>
              <a:t>运行</a:t>
            </a:r>
            <a:r>
              <a:rPr kumimoji="1" lang="zh-CN" altLang="en-US" u="sng" dirty="0">
                <a:solidFill>
                  <a:srgbClr val="FF0000"/>
                </a:solidFill>
                <a:latin typeface="Times New Roman" pitchFamily="18" charset="0"/>
                <a:ea typeface="宋体" pitchFamily="2" charset="-122"/>
              </a:rPr>
              <a:t>速度</a:t>
            </a:r>
            <a:r>
              <a:rPr kumimoji="1" lang="zh-CN" altLang="en-US" b="0" dirty="0">
                <a:solidFill>
                  <a:schemeClr val="tx1"/>
                </a:solidFill>
                <a:latin typeface="Times New Roman" pitchFamily="18" charset="0"/>
                <a:ea typeface="宋体" pitchFamily="2" charset="-122"/>
              </a:rPr>
              <a:t>接近于内存速</a:t>
            </a:r>
            <a:r>
              <a:rPr kumimoji="1" lang="zh-CN" altLang="en-US" b="0" dirty="0" smtClean="0">
                <a:solidFill>
                  <a:schemeClr val="tx1"/>
                </a:solidFill>
                <a:latin typeface="Times New Roman" pitchFamily="18" charset="0"/>
                <a:ea typeface="宋体" pitchFamily="2" charset="-122"/>
              </a:rPr>
              <a:t>度</a:t>
            </a:r>
            <a:r>
              <a:rPr kumimoji="1" lang="zh-CN" altLang="en-US" b="0" baseline="30000" dirty="0">
                <a:solidFill>
                  <a:schemeClr val="tx1"/>
                </a:solidFill>
                <a:latin typeface="Times New Roman" pitchFamily="18" charset="0"/>
                <a:ea typeface="宋体" pitchFamily="2" charset="-122"/>
              </a:rPr>
              <a:t>速度变</a:t>
            </a:r>
            <a:r>
              <a:rPr kumimoji="1" lang="zh-CN" altLang="en-US" baseline="30000" dirty="0">
                <a:latin typeface="Times New Roman" pitchFamily="18" charset="0"/>
                <a:ea typeface="宋体" pitchFamily="2" charset="-122"/>
              </a:rPr>
              <a:t>快</a:t>
            </a:r>
            <a:r>
              <a:rPr kumimoji="1" lang="zh-CN" altLang="en-US" b="0" baseline="30000" dirty="0">
                <a:solidFill>
                  <a:schemeClr val="tx1"/>
                </a:solidFill>
                <a:latin typeface="Times New Roman" pitchFamily="18" charset="0"/>
                <a:ea typeface="宋体" pitchFamily="2" charset="-122"/>
              </a:rPr>
              <a:t>了</a:t>
            </a:r>
            <a:r>
              <a:rPr kumimoji="1" lang="zh-CN" altLang="en-US" b="0" dirty="0" smtClean="0">
                <a:solidFill>
                  <a:schemeClr val="tx1"/>
                </a:solidFill>
                <a:latin typeface="Times New Roman" pitchFamily="18" charset="0"/>
                <a:ea typeface="宋体" pitchFamily="2" charset="-122"/>
              </a:rPr>
              <a:t>，大小作业均可使用此存储器</a:t>
            </a:r>
            <a:r>
              <a:rPr kumimoji="1" lang="zh-CN" altLang="en-US" b="0" baseline="30000" dirty="0" smtClean="0">
                <a:solidFill>
                  <a:schemeClr val="tx1"/>
                </a:solidFill>
                <a:latin typeface="Times New Roman" pitchFamily="18" charset="0"/>
                <a:ea typeface="宋体" pitchFamily="2" charset="-122"/>
              </a:rPr>
              <a:t>存储性能变</a:t>
            </a:r>
            <a:r>
              <a:rPr kumimoji="1" lang="zh-CN" altLang="en-US" baseline="30000" dirty="0">
                <a:latin typeface="Times New Roman" pitchFamily="18" charset="0"/>
                <a:ea typeface="宋体" pitchFamily="2" charset="-122"/>
              </a:rPr>
              <a:t>好</a:t>
            </a:r>
            <a:r>
              <a:rPr kumimoji="1" lang="zh-CN" altLang="en-US" b="0" baseline="30000" dirty="0" smtClean="0">
                <a:solidFill>
                  <a:schemeClr val="tx1"/>
                </a:solidFill>
                <a:latin typeface="Times New Roman" pitchFamily="18" charset="0"/>
                <a:ea typeface="宋体" pitchFamily="2" charset="-122"/>
              </a:rPr>
              <a:t>了</a:t>
            </a:r>
            <a:r>
              <a:rPr kumimoji="1" lang="zh-CN" altLang="en-US" b="0" dirty="0" smtClean="0">
                <a:solidFill>
                  <a:schemeClr val="tx1"/>
                </a:solidFill>
                <a:latin typeface="Times New Roman" pitchFamily="18" charset="0"/>
                <a:ea typeface="宋体" pitchFamily="2" charset="-122"/>
              </a:rPr>
              <a:t>，而</a:t>
            </a:r>
            <a:r>
              <a:rPr kumimoji="1" lang="zh-CN" altLang="en-US" b="0" dirty="0">
                <a:solidFill>
                  <a:schemeClr val="tx1"/>
                </a:solidFill>
                <a:latin typeface="Times New Roman" pitchFamily="18" charset="0"/>
                <a:ea typeface="宋体" pitchFamily="2" charset="-122"/>
              </a:rPr>
              <a:t>每位的</a:t>
            </a:r>
            <a:r>
              <a:rPr kumimoji="1" lang="zh-CN" altLang="en-US" u="sng" dirty="0">
                <a:solidFill>
                  <a:srgbClr val="FF0000"/>
                </a:solidFill>
                <a:latin typeface="Times New Roman" pitchFamily="18" charset="0"/>
                <a:ea typeface="宋体" pitchFamily="2" charset="-122"/>
              </a:rPr>
              <a:t>成本</a:t>
            </a:r>
            <a:r>
              <a:rPr kumimoji="1" lang="zh-CN" altLang="en-US" b="0" dirty="0">
                <a:solidFill>
                  <a:schemeClr val="tx1"/>
                </a:solidFill>
                <a:latin typeface="Times New Roman" pitchFamily="18" charset="0"/>
                <a:ea typeface="宋体" pitchFamily="2" charset="-122"/>
              </a:rPr>
              <a:t>却又接近于外</a:t>
            </a:r>
            <a:r>
              <a:rPr kumimoji="1" lang="zh-CN" altLang="en-US" b="0" dirty="0" smtClean="0">
                <a:solidFill>
                  <a:schemeClr val="tx1"/>
                </a:solidFill>
                <a:latin typeface="Times New Roman" pitchFamily="18" charset="0"/>
                <a:ea typeface="宋体" pitchFamily="2" charset="-122"/>
              </a:rPr>
              <a:t>存</a:t>
            </a:r>
            <a:r>
              <a:rPr kumimoji="1" lang="zh-CN" altLang="en-US" baseline="30000" dirty="0">
                <a:latin typeface="Times New Roman" pitchFamily="18" charset="0"/>
                <a:ea typeface="宋体" pitchFamily="2" charset="-122"/>
              </a:rPr>
              <a:t>省</a:t>
            </a:r>
            <a:r>
              <a:rPr kumimoji="1" lang="zh-CN" altLang="en-US" b="0" dirty="0" smtClean="0">
                <a:solidFill>
                  <a:schemeClr val="tx1"/>
                </a:solidFill>
                <a:latin typeface="Times New Roman" pitchFamily="18" charset="0"/>
                <a:ea typeface="宋体" pitchFamily="2" charset="-122"/>
              </a:rPr>
              <a:t>。</a:t>
            </a:r>
            <a:endParaRPr kumimoji="1" lang="en-US" altLang="zh-CN" b="0" dirty="0">
              <a:solidFill>
                <a:schemeClr val="tx1"/>
              </a:solidFill>
              <a:latin typeface="Times New Roman" pitchFamily="18" charset="0"/>
              <a:ea typeface="宋体" pitchFamily="2" charset="-122"/>
            </a:endParaRPr>
          </a:p>
          <a:p>
            <a:pPr algn="just" eaLnBrk="1" hangingPunct="1">
              <a:spcBef>
                <a:spcPts val="600"/>
              </a:spcBef>
            </a:pPr>
            <a:r>
              <a:rPr kumimoji="1" lang="en-US" altLang="zh-CN" b="0" dirty="0">
                <a:solidFill>
                  <a:schemeClr val="tx1"/>
                </a:solidFill>
                <a:latin typeface="Times New Roman" pitchFamily="18" charset="0"/>
                <a:ea typeface="宋体" pitchFamily="2" charset="-122"/>
              </a:rPr>
              <a:t>        </a:t>
            </a:r>
            <a:r>
              <a:rPr kumimoji="1" lang="zh-CN" altLang="en-US" b="0" dirty="0">
                <a:solidFill>
                  <a:schemeClr val="tx1"/>
                </a:solidFill>
                <a:latin typeface="Times New Roman" pitchFamily="18" charset="0"/>
                <a:ea typeface="宋体" pitchFamily="2" charset="-122"/>
              </a:rPr>
              <a:t>可见，虚拟存储技术是一种性能非常优越的存储器管理技术，故被广泛地应用于大、 中、 小型机器和微型机中。  </a:t>
            </a:r>
          </a:p>
          <a:p>
            <a:pPr marL="0" marR="0" lvl="0" indent="0" algn="l" defTabSz="914400" rtl="0" eaLnBrk="1" fontAlgn="base" latinLnBrk="0" hangingPunct="1">
              <a:spcBef>
                <a:spcPts val="600"/>
              </a:spcBef>
              <a:spcAft>
                <a:spcPct val="0"/>
              </a:spcAft>
              <a:buClrTx/>
              <a:buSzTx/>
              <a:buFontTx/>
              <a:buNone/>
              <a:tabLst/>
              <a:defRPr/>
            </a:pPr>
            <a:endParaRPr kumimoji="0" lang="zh-CN" altLang="en-US" sz="2400" b="0" i="0" u="none" strike="noStrike" kern="0" cap="none" spc="0" normalizeH="0" baseline="0" noProof="0" dirty="0">
              <a:ln>
                <a:noFill/>
              </a:ln>
              <a:solidFill>
                <a:schemeClr val="tx1"/>
              </a:solidFill>
              <a:effectLst/>
              <a:uLnTx/>
              <a:uFillTx/>
              <a:latin typeface="Times New Roman"/>
              <a:ea typeface="宋体"/>
              <a:cs typeface="+mj-cs"/>
            </a:endParaRPr>
          </a:p>
        </p:txBody>
      </p:sp>
      <p:sp>
        <p:nvSpPr>
          <p:cNvPr id="3" name="下箭头 2"/>
          <p:cNvSpPr/>
          <p:nvPr/>
        </p:nvSpPr>
        <p:spPr bwMode="auto">
          <a:xfrm>
            <a:off x="827584" y="5301208"/>
            <a:ext cx="288032" cy="360040"/>
          </a:xfrm>
          <a:prstGeom prst="downArrow">
            <a:avLst/>
          </a:prstGeom>
          <a:solidFill>
            <a:schemeClr val="tx2"/>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800" b="1" i="0" u="none" strike="noStrike" cap="none" normalizeH="0" baseline="0" smtClean="0">
              <a:ln>
                <a:noFill/>
              </a:ln>
              <a:solidFill>
                <a:srgbClr val="FF6600"/>
              </a:solidFill>
              <a:effectLst/>
              <a:latin typeface="华文新魏" pitchFamily="2" charset="-122"/>
              <a:ea typeface="华文新魏" pitchFamily="2" charset="-122"/>
            </a:endParaRPr>
          </a:p>
        </p:txBody>
      </p:sp>
    </p:spTree>
    <p:extLst>
      <p:ext uri="{BB962C8B-B14F-4D97-AF65-F5344CB8AC3E}">
        <p14:creationId xmlns:p14="http://schemas.microsoft.com/office/powerpoint/2010/main" val="1644953472"/>
      </p:ext>
    </p:extLst>
  </p:cSld>
  <p:clrMapOvr>
    <a:masterClrMapping/>
  </p:clrMapOvr>
  <p:transition>
    <p:pull dir="rd"/>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Text Box 4"/>
          <p:cNvSpPr txBox="1">
            <a:spLocks noChangeArrowheads="1"/>
          </p:cNvSpPr>
          <p:nvPr/>
        </p:nvSpPr>
        <p:spPr bwMode="auto">
          <a:xfrm>
            <a:off x="990600" y="838200"/>
            <a:ext cx="39354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rgbClr val="FF6600"/>
                </a:solidFill>
                <a:latin typeface="华文新魏" pitchFamily="2" charset="-122"/>
                <a:ea typeface="华文新魏" pitchFamily="2" charset="-122"/>
              </a:defRPr>
            </a:lvl1pPr>
            <a:lvl2pPr marL="742950" indent="-285750">
              <a:defRPr sz="2800" b="1">
                <a:solidFill>
                  <a:srgbClr val="FF6600"/>
                </a:solidFill>
                <a:latin typeface="华文新魏" pitchFamily="2" charset="-122"/>
                <a:ea typeface="华文新魏" pitchFamily="2" charset="-122"/>
              </a:defRPr>
            </a:lvl2pPr>
            <a:lvl3pPr marL="1143000" indent="-228600">
              <a:defRPr sz="2800" b="1">
                <a:solidFill>
                  <a:srgbClr val="FF6600"/>
                </a:solidFill>
                <a:latin typeface="华文新魏" pitchFamily="2" charset="-122"/>
                <a:ea typeface="华文新魏" pitchFamily="2" charset="-122"/>
              </a:defRPr>
            </a:lvl3pPr>
            <a:lvl4pPr marL="1600200" indent="-228600">
              <a:defRPr sz="2800" b="1">
                <a:solidFill>
                  <a:srgbClr val="FF6600"/>
                </a:solidFill>
                <a:latin typeface="华文新魏" pitchFamily="2" charset="-122"/>
                <a:ea typeface="华文新魏" pitchFamily="2" charset="-122"/>
              </a:defRPr>
            </a:lvl4pPr>
            <a:lvl5pPr marL="2057400" indent="-228600">
              <a:defRPr sz="2800" b="1">
                <a:solidFill>
                  <a:srgbClr val="FF6600"/>
                </a:solidFill>
                <a:latin typeface="华文新魏" pitchFamily="2" charset="-122"/>
                <a:ea typeface="华文新魏" pitchFamily="2" charset="-122"/>
              </a:defRPr>
            </a:lvl5pPr>
            <a:lvl6pPr marL="2514600" indent="-228600" eaLnBrk="0" fontAlgn="base" hangingPunct="0">
              <a:spcBef>
                <a:spcPct val="0"/>
              </a:spcBef>
              <a:spcAft>
                <a:spcPct val="0"/>
              </a:spcAft>
              <a:defRPr sz="2800" b="1">
                <a:solidFill>
                  <a:srgbClr val="FF6600"/>
                </a:solidFill>
                <a:latin typeface="华文新魏" pitchFamily="2" charset="-122"/>
                <a:ea typeface="华文新魏" pitchFamily="2" charset="-122"/>
              </a:defRPr>
            </a:lvl6pPr>
            <a:lvl7pPr marL="2971800" indent="-228600" eaLnBrk="0" fontAlgn="base" hangingPunct="0">
              <a:spcBef>
                <a:spcPct val="0"/>
              </a:spcBef>
              <a:spcAft>
                <a:spcPct val="0"/>
              </a:spcAft>
              <a:defRPr sz="2800" b="1">
                <a:solidFill>
                  <a:srgbClr val="FF6600"/>
                </a:solidFill>
                <a:latin typeface="华文新魏" pitchFamily="2" charset="-122"/>
                <a:ea typeface="华文新魏" pitchFamily="2" charset="-122"/>
              </a:defRPr>
            </a:lvl7pPr>
            <a:lvl8pPr marL="3429000" indent="-228600" eaLnBrk="0" fontAlgn="base" hangingPunct="0">
              <a:spcBef>
                <a:spcPct val="0"/>
              </a:spcBef>
              <a:spcAft>
                <a:spcPct val="0"/>
              </a:spcAft>
              <a:defRPr sz="2800" b="1">
                <a:solidFill>
                  <a:srgbClr val="FF6600"/>
                </a:solidFill>
                <a:latin typeface="华文新魏" pitchFamily="2" charset="-122"/>
                <a:ea typeface="华文新魏" pitchFamily="2" charset="-122"/>
              </a:defRPr>
            </a:lvl8pPr>
            <a:lvl9pPr marL="3886200" indent="-228600" eaLnBrk="0" fontAlgn="base" hangingPunct="0">
              <a:spcBef>
                <a:spcPct val="0"/>
              </a:spcBef>
              <a:spcAft>
                <a:spcPct val="0"/>
              </a:spcAft>
              <a:defRPr sz="2800" b="1">
                <a:solidFill>
                  <a:srgbClr val="FF6600"/>
                </a:solidFill>
                <a:latin typeface="华文新魏" pitchFamily="2" charset="-122"/>
                <a:ea typeface="华文新魏" pitchFamily="2" charset="-122"/>
              </a:defRPr>
            </a:lvl9pPr>
          </a:lstStyle>
          <a:p>
            <a:pPr eaLnBrk="1" hangingPunct="1"/>
            <a:r>
              <a:rPr kumimoji="1" lang="en-US" altLang="zh-CN">
                <a:solidFill>
                  <a:schemeClr val="tx1"/>
                </a:solidFill>
                <a:latin typeface="Times New Roman" pitchFamily="18" charset="0"/>
                <a:ea typeface="宋体" pitchFamily="2" charset="-122"/>
              </a:rPr>
              <a:t>4.8.2 </a:t>
            </a:r>
            <a:r>
              <a:rPr kumimoji="1" lang="zh-CN" altLang="en-US">
                <a:solidFill>
                  <a:schemeClr val="tx1"/>
                </a:solidFill>
                <a:latin typeface="Times New Roman" pitchFamily="18" charset="0"/>
                <a:ea typeface="宋体" pitchFamily="2" charset="-122"/>
              </a:rPr>
              <a:t>分段的共享与保护 </a:t>
            </a:r>
          </a:p>
        </p:txBody>
      </p:sp>
      <p:sp>
        <p:nvSpPr>
          <p:cNvPr id="34820" name="Text Box 5"/>
          <p:cNvSpPr txBox="1">
            <a:spLocks noChangeArrowheads="1"/>
          </p:cNvSpPr>
          <p:nvPr/>
        </p:nvSpPr>
        <p:spPr bwMode="auto">
          <a:xfrm>
            <a:off x="1066800" y="1676400"/>
            <a:ext cx="1790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rgbClr val="FF6600"/>
                </a:solidFill>
                <a:latin typeface="华文新魏" pitchFamily="2" charset="-122"/>
                <a:ea typeface="华文新魏" pitchFamily="2" charset="-122"/>
              </a:defRPr>
            </a:lvl1pPr>
            <a:lvl2pPr marL="742950" indent="-285750">
              <a:defRPr sz="2800" b="1">
                <a:solidFill>
                  <a:srgbClr val="FF6600"/>
                </a:solidFill>
                <a:latin typeface="华文新魏" pitchFamily="2" charset="-122"/>
                <a:ea typeface="华文新魏" pitchFamily="2" charset="-122"/>
              </a:defRPr>
            </a:lvl2pPr>
            <a:lvl3pPr marL="1143000" indent="-228600">
              <a:defRPr sz="2800" b="1">
                <a:solidFill>
                  <a:srgbClr val="FF6600"/>
                </a:solidFill>
                <a:latin typeface="华文新魏" pitchFamily="2" charset="-122"/>
                <a:ea typeface="华文新魏" pitchFamily="2" charset="-122"/>
              </a:defRPr>
            </a:lvl3pPr>
            <a:lvl4pPr marL="1600200" indent="-228600">
              <a:defRPr sz="2800" b="1">
                <a:solidFill>
                  <a:srgbClr val="FF6600"/>
                </a:solidFill>
                <a:latin typeface="华文新魏" pitchFamily="2" charset="-122"/>
                <a:ea typeface="华文新魏" pitchFamily="2" charset="-122"/>
              </a:defRPr>
            </a:lvl4pPr>
            <a:lvl5pPr marL="2057400" indent="-228600">
              <a:defRPr sz="2800" b="1">
                <a:solidFill>
                  <a:srgbClr val="FF6600"/>
                </a:solidFill>
                <a:latin typeface="华文新魏" pitchFamily="2" charset="-122"/>
                <a:ea typeface="华文新魏" pitchFamily="2" charset="-122"/>
              </a:defRPr>
            </a:lvl5pPr>
            <a:lvl6pPr marL="2514600" indent="-228600" eaLnBrk="0" fontAlgn="base" hangingPunct="0">
              <a:spcBef>
                <a:spcPct val="0"/>
              </a:spcBef>
              <a:spcAft>
                <a:spcPct val="0"/>
              </a:spcAft>
              <a:defRPr sz="2800" b="1">
                <a:solidFill>
                  <a:srgbClr val="FF6600"/>
                </a:solidFill>
                <a:latin typeface="华文新魏" pitchFamily="2" charset="-122"/>
                <a:ea typeface="华文新魏" pitchFamily="2" charset="-122"/>
              </a:defRPr>
            </a:lvl6pPr>
            <a:lvl7pPr marL="2971800" indent="-228600" eaLnBrk="0" fontAlgn="base" hangingPunct="0">
              <a:spcBef>
                <a:spcPct val="0"/>
              </a:spcBef>
              <a:spcAft>
                <a:spcPct val="0"/>
              </a:spcAft>
              <a:defRPr sz="2800" b="1">
                <a:solidFill>
                  <a:srgbClr val="FF6600"/>
                </a:solidFill>
                <a:latin typeface="华文新魏" pitchFamily="2" charset="-122"/>
                <a:ea typeface="华文新魏" pitchFamily="2" charset="-122"/>
              </a:defRPr>
            </a:lvl7pPr>
            <a:lvl8pPr marL="3429000" indent="-228600" eaLnBrk="0" fontAlgn="base" hangingPunct="0">
              <a:spcBef>
                <a:spcPct val="0"/>
              </a:spcBef>
              <a:spcAft>
                <a:spcPct val="0"/>
              </a:spcAft>
              <a:defRPr sz="2800" b="1">
                <a:solidFill>
                  <a:srgbClr val="FF6600"/>
                </a:solidFill>
                <a:latin typeface="华文新魏" pitchFamily="2" charset="-122"/>
                <a:ea typeface="华文新魏" pitchFamily="2" charset="-122"/>
              </a:defRPr>
            </a:lvl8pPr>
            <a:lvl9pPr marL="3886200" indent="-228600" eaLnBrk="0" fontAlgn="base" hangingPunct="0">
              <a:spcBef>
                <a:spcPct val="0"/>
              </a:spcBef>
              <a:spcAft>
                <a:spcPct val="0"/>
              </a:spcAft>
              <a:defRPr sz="2800" b="1">
                <a:solidFill>
                  <a:srgbClr val="FF6600"/>
                </a:solidFill>
                <a:latin typeface="华文新魏" pitchFamily="2" charset="-122"/>
                <a:ea typeface="华文新魏" pitchFamily="2" charset="-122"/>
              </a:defRPr>
            </a:lvl9pPr>
          </a:lstStyle>
          <a:p>
            <a:pPr eaLnBrk="1" hangingPunct="1"/>
            <a:r>
              <a:rPr kumimoji="1" lang="en-US" altLang="zh-CN" sz="2400">
                <a:solidFill>
                  <a:schemeClr val="tx1"/>
                </a:solidFill>
                <a:latin typeface="Times New Roman" pitchFamily="18" charset="0"/>
                <a:ea typeface="宋体" pitchFamily="2" charset="-122"/>
              </a:rPr>
              <a:t>1. </a:t>
            </a:r>
            <a:r>
              <a:rPr kumimoji="1" lang="zh-CN" altLang="en-US" sz="2400">
                <a:solidFill>
                  <a:schemeClr val="tx1"/>
                </a:solidFill>
                <a:latin typeface="Times New Roman" pitchFamily="18" charset="0"/>
                <a:ea typeface="宋体" pitchFamily="2" charset="-122"/>
              </a:rPr>
              <a:t>共享段表 </a:t>
            </a:r>
          </a:p>
        </p:txBody>
      </p:sp>
      <p:sp>
        <p:nvSpPr>
          <p:cNvPr id="34821" name="Text Box 6"/>
          <p:cNvSpPr txBox="1">
            <a:spLocks noChangeArrowheads="1"/>
          </p:cNvSpPr>
          <p:nvPr/>
        </p:nvSpPr>
        <p:spPr bwMode="auto">
          <a:xfrm>
            <a:off x="3657600" y="5943600"/>
            <a:ext cx="279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rgbClr val="FF6600"/>
                </a:solidFill>
                <a:latin typeface="华文新魏" pitchFamily="2" charset="-122"/>
                <a:ea typeface="华文新魏" pitchFamily="2" charset="-122"/>
              </a:defRPr>
            </a:lvl1pPr>
            <a:lvl2pPr marL="742950" indent="-285750">
              <a:defRPr sz="2800" b="1">
                <a:solidFill>
                  <a:srgbClr val="FF6600"/>
                </a:solidFill>
                <a:latin typeface="华文新魏" pitchFamily="2" charset="-122"/>
                <a:ea typeface="华文新魏" pitchFamily="2" charset="-122"/>
              </a:defRPr>
            </a:lvl2pPr>
            <a:lvl3pPr marL="1143000" indent="-228600">
              <a:defRPr sz="2800" b="1">
                <a:solidFill>
                  <a:srgbClr val="FF6600"/>
                </a:solidFill>
                <a:latin typeface="华文新魏" pitchFamily="2" charset="-122"/>
                <a:ea typeface="华文新魏" pitchFamily="2" charset="-122"/>
              </a:defRPr>
            </a:lvl3pPr>
            <a:lvl4pPr marL="1600200" indent="-228600">
              <a:defRPr sz="2800" b="1">
                <a:solidFill>
                  <a:srgbClr val="FF6600"/>
                </a:solidFill>
                <a:latin typeface="华文新魏" pitchFamily="2" charset="-122"/>
                <a:ea typeface="华文新魏" pitchFamily="2" charset="-122"/>
              </a:defRPr>
            </a:lvl4pPr>
            <a:lvl5pPr marL="2057400" indent="-228600">
              <a:defRPr sz="2800" b="1">
                <a:solidFill>
                  <a:srgbClr val="FF6600"/>
                </a:solidFill>
                <a:latin typeface="华文新魏" pitchFamily="2" charset="-122"/>
                <a:ea typeface="华文新魏" pitchFamily="2" charset="-122"/>
              </a:defRPr>
            </a:lvl5pPr>
            <a:lvl6pPr marL="2514600" indent="-228600" eaLnBrk="0" fontAlgn="base" hangingPunct="0">
              <a:spcBef>
                <a:spcPct val="0"/>
              </a:spcBef>
              <a:spcAft>
                <a:spcPct val="0"/>
              </a:spcAft>
              <a:defRPr sz="2800" b="1">
                <a:solidFill>
                  <a:srgbClr val="FF6600"/>
                </a:solidFill>
                <a:latin typeface="华文新魏" pitchFamily="2" charset="-122"/>
                <a:ea typeface="华文新魏" pitchFamily="2" charset="-122"/>
              </a:defRPr>
            </a:lvl6pPr>
            <a:lvl7pPr marL="2971800" indent="-228600" eaLnBrk="0" fontAlgn="base" hangingPunct="0">
              <a:spcBef>
                <a:spcPct val="0"/>
              </a:spcBef>
              <a:spcAft>
                <a:spcPct val="0"/>
              </a:spcAft>
              <a:defRPr sz="2800" b="1">
                <a:solidFill>
                  <a:srgbClr val="FF6600"/>
                </a:solidFill>
                <a:latin typeface="华文新魏" pitchFamily="2" charset="-122"/>
                <a:ea typeface="华文新魏" pitchFamily="2" charset="-122"/>
              </a:defRPr>
            </a:lvl7pPr>
            <a:lvl8pPr marL="3429000" indent="-228600" eaLnBrk="0" fontAlgn="base" hangingPunct="0">
              <a:spcBef>
                <a:spcPct val="0"/>
              </a:spcBef>
              <a:spcAft>
                <a:spcPct val="0"/>
              </a:spcAft>
              <a:defRPr sz="2800" b="1">
                <a:solidFill>
                  <a:srgbClr val="FF6600"/>
                </a:solidFill>
                <a:latin typeface="华文新魏" pitchFamily="2" charset="-122"/>
                <a:ea typeface="华文新魏" pitchFamily="2" charset="-122"/>
              </a:defRPr>
            </a:lvl8pPr>
            <a:lvl9pPr marL="3886200" indent="-228600" eaLnBrk="0" fontAlgn="base" hangingPunct="0">
              <a:spcBef>
                <a:spcPct val="0"/>
              </a:spcBef>
              <a:spcAft>
                <a:spcPct val="0"/>
              </a:spcAft>
              <a:defRPr sz="2800" b="1">
                <a:solidFill>
                  <a:srgbClr val="FF6600"/>
                </a:solidFill>
                <a:latin typeface="华文新魏" pitchFamily="2" charset="-122"/>
                <a:ea typeface="华文新魏" pitchFamily="2" charset="-122"/>
              </a:defRPr>
            </a:lvl9pPr>
          </a:lstStyle>
          <a:p>
            <a:pPr eaLnBrk="1" hangingPunct="1"/>
            <a:r>
              <a:rPr kumimoji="1" lang="zh-CN" altLang="en-US" sz="2400" b="0">
                <a:solidFill>
                  <a:schemeClr val="tx1"/>
                </a:solidFill>
                <a:latin typeface="Times New Roman" pitchFamily="18" charset="0"/>
                <a:ea typeface="宋体" pitchFamily="2" charset="-122"/>
              </a:rPr>
              <a:t>图 </a:t>
            </a:r>
            <a:r>
              <a:rPr kumimoji="1" lang="en-US" altLang="zh-CN" sz="2400" b="0">
                <a:solidFill>
                  <a:schemeClr val="tx1"/>
                </a:solidFill>
                <a:latin typeface="Times New Roman" pitchFamily="18" charset="0"/>
                <a:ea typeface="宋体" pitchFamily="2" charset="-122"/>
              </a:rPr>
              <a:t>4-33 </a:t>
            </a:r>
            <a:r>
              <a:rPr kumimoji="1" lang="zh-CN" altLang="en-US" sz="2400" b="0">
                <a:solidFill>
                  <a:schemeClr val="tx1"/>
                </a:solidFill>
                <a:latin typeface="Times New Roman" pitchFamily="18" charset="0"/>
                <a:ea typeface="宋体" pitchFamily="2" charset="-122"/>
              </a:rPr>
              <a:t>共享段表项 </a:t>
            </a:r>
          </a:p>
        </p:txBody>
      </p:sp>
      <p:graphicFrame>
        <p:nvGraphicFramePr>
          <p:cNvPr id="34818" name="Object 1024"/>
          <p:cNvGraphicFramePr>
            <a:graphicFrameLocks noChangeAspect="1"/>
          </p:cNvGraphicFramePr>
          <p:nvPr/>
        </p:nvGraphicFramePr>
        <p:xfrm>
          <a:off x="0" y="2514600"/>
          <a:ext cx="9144000" cy="4041775"/>
        </p:xfrm>
        <a:graphic>
          <a:graphicData uri="http://schemas.openxmlformats.org/presentationml/2006/ole">
            <mc:AlternateContent xmlns:mc="http://schemas.openxmlformats.org/markup-compatibility/2006">
              <mc:Choice xmlns:v="urn:schemas-microsoft-com:vml" Requires="v">
                <p:oleObj spid="_x0000_s35092" name="VISIO" r:id="rId3" imgW="3161160" imgH="1397160" progId="Visio.Drawing.4">
                  <p:embed/>
                </p:oleObj>
              </mc:Choice>
              <mc:Fallback>
                <p:oleObj name="VISIO" r:id="rId3" imgW="3161160" imgH="1397160" progId="Visio.Drawing.4">
                  <p:embed/>
                  <p:pic>
                    <p:nvPicPr>
                      <p:cNvPr id="0"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514600"/>
                        <a:ext cx="9144000" cy="4041775"/>
                      </a:xfrm>
                      <a:prstGeom prst="rect">
                        <a:avLst/>
                      </a:prstGeom>
                      <a:solidFill>
                        <a:srgbClr val="00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日期占位符 1"/>
          <p:cNvSpPr>
            <a:spLocks noGrp="1"/>
          </p:cNvSpPr>
          <p:nvPr>
            <p:ph type="dt" sz="half" idx="10"/>
          </p:nvPr>
        </p:nvSpPr>
        <p:spPr/>
        <p:txBody>
          <a:bodyPr/>
          <a:lstStyle/>
          <a:p>
            <a:pPr>
              <a:defRPr/>
            </a:pPr>
            <a:fld id="{845897F1-4CCA-479E-B3C8-99F2B60A50E7}" type="datetime8">
              <a:rPr lang="zh-CN" altLang="en-US" smtClean="0"/>
              <a:t>2022年4月27日8时50分</a:t>
            </a:fld>
            <a:endParaRPr lang="en-US" altLang="zh-CN"/>
          </a:p>
        </p:txBody>
      </p:sp>
      <p:sp>
        <p:nvSpPr>
          <p:cNvPr id="7" name="页脚占位符 6"/>
          <p:cNvSpPr>
            <a:spLocks noGrp="1"/>
          </p:cNvSpPr>
          <p:nvPr>
            <p:ph type="ftr" sz="quarter" idx="11"/>
          </p:nvPr>
        </p:nvSpPr>
        <p:spPr/>
        <p:txBody>
          <a:bodyPr/>
          <a:lstStyle/>
          <a:p>
            <a:pPr>
              <a:defRPr/>
            </a:pPr>
            <a:r>
              <a:rPr lang="zh-CN" altLang="en-US" smtClean="0"/>
              <a:t>郝振明</a:t>
            </a:r>
            <a:endParaRPr lang="en-US" altLang="zh-CN"/>
          </a:p>
        </p:txBody>
      </p:sp>
    </p:spTree>
  </p:cSld>
  <p:clrMapOvr>
    <a:masterClrMapping/>
  </p:clrMapOvr>
  <p:transition>
    <p:pull dir="rd"/>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ext Box 4"/>
          <p:cNvSpPr txBox="1">
            <a:spLocks noChangeArrowheads="1"/>
          </p:cNvSpPr>
          <p:nvPr/>
        </p:nvSpPr>
        <p:spPr bwMode="auto">
          <a:xfrm>
            <a:off x="974725" y="803275"/>
            <a:ext cx="3330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rgbClr val="FF6600"/>
                </a:solidFill>
                <a:latin typeface="华文新魏" pitchFamily="2" charset="-122"/>
                <a:ea typeface="华文新魏" pitchFamily="2" charset="-122"/>
              </a:defRPr>
            </a:lvl1pPr>
            <a:lvl2pPr marL="742950" indent="-285750">
              <a:defRPr sz="2800" b="1">
                <a:solidFill>
                  <a:srgbClr val="FF6600"/>
                </a:solidFill>
                <a:latin typeface="华文新魏" pitchFamily="2" charset="-122"/>
                <a:ea typeface="华文新魏" pitchFamily="2" charset="-122"/>
              </a:defRPr>
            </a:lvl2pPr>
            <a:lvl3pPr marL="1143000" indent="-228600">
              <a:defRPr sz="2800" b="1">
                <a:solidFill>
                  <a:srgbClr val="FF6600"/>
                </a:solidFill>
                <a:latin typeface="华文新魏" pitchFamily="2" charset="-122"/>
                <a:ea typeface="华文新魏" pitchFamily="2" charset="-122"/>
              </a:defRPr>
            </a:lvl3pPr>
            <a:lvl4pPr marL="1600200" indent="-228600">
              <a:defRPr sz="2800" b="1">
                <a:solidFill>
                  <a:srgbClr val="FF6600"/>
                </a:solidFill>
                <a:latin typeface="华文新魏" pitchFamily="2" charset="-122"/>
                <a:ea typeface="华文新魏" pitchFamily="2" charset="-122"/>
              </a:defRPr>
            </a:lvl4pPr>
            <a:lvl5pPr marL="2057400" indent="-228600">
              <a:defRPr sz="2800" b="1">
                <a:solidFill>
                  <a:srgbClr val="FF6600"/>
                </a:solidFill>
                <a:latin typeface="华文新魏" pitchFamily="2" charset="-122"/>
                <a:ea typeface="华文新魏" pitchFamily="2" charset="-122"/>
              </a:defRPr>
            </a:lvl5pPr>
            <a:lvl6pPr marL="2514600" indent="-228600" eaLnBrk="0" fontAlgn="base" hangingPunct="0">
              <a:spcBef>
                <a:spcPct val="0"/>
              </a:spcBef>
              <a:spcAft>
                <a:spcPct val="0"/>
              </a:spcAft>
              <a:defRPr sz="2800" b="1">
                <a:solidFill>
                  <a:srgbClr val="FF6600"/>
                </a:solidFill>
                <a:latin typeface="华文新魏" pitchFamily="2" charset="-122"/>
                <a:ea typeface="华文新魏" pitchFamily="2" charset="-122"/>
              </a:defRPr>
            </a:lvl6pPr>
            <a:lvl7pPr marL="2971800" indent="-228600" eaLnBrk="0" fontAlgn="base" hangingPunct="0">
              <a:spcBef>
                <a:spcPct val="0"/>
              </a:spcBef>
              <a:spcAft>
                <a:spcPct val="0"/>
              </a:spcAft>
              <a:defRPr sz="2800" b="1">
                <a:solidFill>
                  <a:srgbClr val="FF6600"/>
                </a:solidFill>
                <a:latin typeface="华文新魏" pitchFamily="2" charset="-122"/>
                <a:ea typeface="华文新魏" pitchFamily="2" charset="-122"/>
              </a:defRPr>
            </a:lvl7pPr>
            <a:lvl8pPr marL="3429000" indent="-228600" eaLnBrk="0" fontAlgn="base" hangingPunct="0">
              <a:spcBef>
                <a:spcPct val="0"/>
              </a:spcBef>
              <a:spcAft>
                <a:spcPct val="0"/>
              </a:spcAft>
              <a:defRPr sz="2800" b="1">
                <a:solidFill>
                  <a:srgbClr val="FF6600"/>
                </a:solidFill>
                <a:latin typeface="华文新魏" pitchFamily="2" charset="-122"/>
                <a:ea typeface="华文新魏" pitchFamily="2" charset="-122"/>
              </a:defRPr>
            </a:lvl8pPr>
            <a:lvl9pPr marL="3886200" indent="-228600" eaLnBrk="0" fontAlgn="base" hangingPunct="0">
              <a:spcBef>
                <a:spcPct val="0"/>
              </a:spcBef>
              <a:spcAft>
                <a:spcPct val="0"/>
              </a:spcAft>
              <a:defRPr sz="2800" b="1">
                <a:solidFill>
                  <a:srgbClr val="FF6600"/>
                </a:solidFill>
                <a:latin typeface="华文新魏" pitchFamily="2" charset="-122"/>
                <a:ea typeface="华文新魏" pitchFamily="2" charset="-122"/>
              </a:defRPr>
            </a:lvl9pPr>
          </a:lstStyle>
          <a:p>
            <a:pPr eaLnBrk="1" hangingPunct="1"/>
            <a:r>
              <a:rPr kumimoji="1" lang="en-US" altLang="zh-CN" sz="2400">
                <a:solidFill>
                  <a:schemeClr val="tx1"/>
                </a:solidFill>
                <a:latin typeface="Times New Roman" pitchFamily="18" charset="0"/>
                <a:ea typeface="宋体" pitchFamily="2" charset="-122"/>
              </a:rPr>
              <a:t>2. </a:t>
            </a:r>
            <a:r>
              <a:rPr kumimoji="1" lang="zh-CN" altLang="en-US" sz="2400">
                <a:solidFill>
                  <a:schemeClr val="tx1"/>
                </a:solidFill>
                <a:latin typeface="Times New Roman" pitchFamily="18" charset="0"/>
                <a:ea typeface="宋体" pitchFamily="2" charset="-122"/>
              </a:rPr>
              <a:t>共享段的分配与回收 </a:t>
            </a:r>
          </a:p>
        </p:txBody>
      </p:sp>
      <p:sp>
        <p:nvSpPr>
          <p:cNvPr id="122883" name="Text Box 5"/>
          <p:cNvSpPr txBox="1">
            <a:spLocks noChangeArrowheads="1"/>
          </p:cNvSpPr>
          <p:nvPr/>
        </p:nvSpPr>
        <p:spPr bwMode="auto">
          <a:xfrm>
            <a:off x="381000" y="1371600"/>
            <a:ext cx="8458200" cy="521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rgbClr val="FF6600"/>
                </a:solidFill>
                <a:latin typeface="华文新魏" pitchFamily="2" charset="-122"/>
                <a:ea typeface="华文新魏" pitchFamily="2" charset="-122"/>
              </a:defRPr>
            </a:lvl1pPr>
            <a:lvl2pPr marL="742950" indent="-285750">
              <a:defRPr sz="2800" b="1">
                <a:solidFill>
                  <a:srgbClr val="FF6600"/>
                </a:solidFill>
                <a:latin typeface="华文新魏" pitchFamily="2" charset="-122"/>
                <a:ea typeface="华文新魏" pitchFamily="2" charset="-122"/>
              </a:defRPr>
            </a:lvl2pPr>
            <a:lvl3pPr marL="1143000" indent="-228600">
              <a:defRPr sz="2800" b="1">
                <a:solidFill>
                  <a:srgbClr val="FF6600"/>
                </a:solidFill>
                <a:latin typeface="华文新魏" pitchFamily="2" charset="-122"/>
                <a:ea typeface="华文新魏" pitchFamily="2" charset="-122"/>
              </a:defRPr>
            </a:lvl3pPr>
            <a:lvl4pPr marL="1600200" indent="-228600">
              <a:defRPr sz="2800" b="1">
                <a:solidFill>
                  <a:srgbClr val="FF6600"/>
                </a:solidFill>
                <a:latin typeface="华文新魏" pitchFamily="2" charset="-122"/>
                <a:ea typeface="华文新魏" pitchFamily="2" charset="-122"/>
              </a:defRPr>
            </a:lvl4pPr>
            <a:lvl5pPr marL="2057400" indent="-228600">
              <a:defRPr sz="2800" b="1">
                <a:solidFill>
                  <a:srgbClr val="FF6600"/>
                </a:solidFill>
                <a:latin typeface="华文新魏" pitchFamily="2" charset="-122"/>
                <a:ea typeface="华文新魏" pitchFamily="2" charset="-122"/>
              </a:defRPr>
            </a:lvl5pPr>
            <a:lvl6pPr marL="2514600" indent="-228600" eaLnBrk="0" fontAlgn="base" hangingPunct="0">
              <a:spcBef>
                <a:spcPct val="0"/>
              </a:spcBef>
              <a:spcAft>
                <a:spcPct val="0"/>
              </a:spcAft>
              <a:defRPr sz="2800" b="1">
                <a:solidFill>
                  <a:srgbClr val="FF6600"/>
                </a:solidFill>
                <a:latin typeface="华文新魏" pitchFamily="2" charset="-122"/>
                <a:ea typeface="华文新魏" pitchFamily="2" charset="-122"/>
              </a:defRPr>
            </a:lvl6pPr>
            <a:lvl7pPr marL="2971800" indent="-228600" eaLnBrk="0" fontAlgn="base" hangingPunct="0">
              <a:spcBef>
                <a:spcPct val="0"/>
              </a:spcBef>
              <a:spcAft>
                <a:spcPct val="0"/>
              </a:spcAft>
              <a:defRPr sz="2800" b="1">
                <a:solidFill>
                  <a:srgbClr val="FF6600"/>
                </a:solidFill>
                <a:latin typeface="华文新魏" pitchFamily="2" charset="-122"/>
                <a:ea typeface="华文新魏" pitchFamily="2" charset="-122"/>
              </a:defRPr>
            </a:lvl7pPr>
            <a:lvl8pPr marL="3429000" indent="-228600" eaLnBrk="0" fontAlgn="base" hangingPunct="0">
              <a:spcBef>
                <a:spcPct val="0"/>
              </a:spcBef>
              <a:spcAft>
                <a:spcPct val="0"/>
              </a:spcAft>
              <a:defRPr sz="2800" b="1">
                <a:solidFill>
                  <a:srgbClr val="FF6600"/>
                </a:solidFill>
                <a:latin typeface="华文新魏" pitchFamily="2" charset="-122"/>
                <a:ea typeface="华文新魏" pitchFamily="2" charset="-122"/>
              </a:defRPr>
            </a:lvl8pPr>
            <a:lvl9pPr marL="3886200" indent="-228600" eaLnBrk="0" fontAlgn="base" hangingPunct="0">
              <a:spcBef>
                <a:spcPct val="0"/>
              </a:spcBef>
              <a:spcAft>
                <a:spcPct val="0"/>
              </a:spcAft>
              <a:defRPr sz="2800" b="1">
                <a:solidFill>
                  <a:srgbClr val="FF6600"/>
                </a:solidFill>
                <a:latin typeface="华文新魏" pitchFamily="2" charset="-122"/>
                <a:ea typeface="华文新魏" pitchFamily="2" charset="-122"/>
              </a:defRPr>
            </a:lvl9pPr>
          </a:lstStyle>
          <a:p>
            <a:pPr algn="just" eaLnBrk="1" hangingPunct="1">
              <a:lnSpc>
                <a:spcPct val="135000"/>
              </a:lnSpc>
              <a:spcBef>
                <a:spcPct val="50000"/>
              </a:spcBef>
            </a:pPr>
            <a:r>
              <a:rPr kumimoji="1" lang="en-US" altLang="zh-CN" sz="2400" b="0">
                <a:solidFill>
                  <a:schemeClr val="tx1"/>
                </a:solidFill>
                <a:latin typeface="Times New Roman" pitchFamily="18" charset="0"/>
                <a:ea typeface="宋体" pitchFamily="2" charset="-122"/>
              </a:rPr>
              <a:t>       1) </a:t>
            </a:r>
            <a:r>
              <a:rPr kumimoji="1" lang="zh-CN" altLang="en-US" sz="2400" b="0">
                <a:solidFill>
                  <a:schemeClr val="tx1"/>
                </a:solidFill>
                <a:latin typeface="Times New Roman" pitchFamily="18" charset="0"/>
                <a:ea typeface="宋体" pitchFamily="2" charset="-122"/>
              </a:rPr>
              <a:t>共享段的分配</a:t>
            </a:r>
          </a:p>
          <a:p>
            <a:pPr algn="just" eaLnBrk="1" hangingPunct="1">
              <a:lnSpc>
                <a:spcPct val="135000"/>
              </a:lnSpc>
              <a:spcBef>
                <a:spcPct val="50000"/>
              </a:spcBef>
            </a:pPr>
            <a:r>
              <a:rPr kumimoji="1" lang="zh-CN" altLang="en-US" sz="2400" b="0">
                <a:solidFill>
                  <a:schemeClr val="tx1"/>
                </a:solidFill>
                <a:latin typeface="Times New Roman" pitchFamily="18" charset="0"/>
                <a:ea typeface="宋体" pitchFamily="2" charset="-122"/>
              </a:rPr>
              <a:t>       在为共享段分配内存时，对第一个请求使用该共享段的进程，由系统为该共享段分配一物理区，再把共享段调入该区，同时将该区的始址填入请求进程的段表的相应项中，还须在共享段表中增加一表项，填写有关数据，把</a:t>
            </a:r>
            <a:r>
              <a:rPr kumimoji="1" lang="en-US" altLang="zh-CN" sz="2400" b="0">
                <a:solidFill>
                  <a:schemeClr val="tx1"/>
                </a:solidFill>
                <a:latin typeface="Times New Roman" pitchFamily="18" charset="0"/>
                <a:ea typeface="宋体" pitchFamily="2" charset="-122"/>
              </a:rPr>
              <a:t>count</a:t>
            </a:r>
            <a:r>
              <a:rPr kumimoji="1" lang="zh-CN" altLang="en-US" sz="2400" b="0">
                <a:solidFill>
                  <a:schemeClr val="tx1"/>
                </a:solidFill>
                <a:latin typeface="Times New Roman" pitchFamily="18" charset="0"/>
                <a:ea typeface="宋体" pitchFamily="2" charset="-122"/>
              </a:rPr>
              <a:t>置为</a:t>
            </a:r>
            <a:r>
              <a:rPr kumimoji="1" lang="en-US" altLang="zh-CN" sz="2400" b="0">
                <a:solidFill>
                  <a:schemeClr val="tx1"/>
                </a:solidFill>
                <a:latin typeface="Times New Roman" pitchFamily="18" charset="0"/>
                <a:ea typeface="宋体" pitchFamily="2" charset="-122"/>
              </a:rPr>
              <a:t>1</a:t>
            </a:r>
            <a:r>
              <a:rPr kumimoji="1" lang="zh-CN" altLang="en-US" sz="2400" b="0">
                <a:solidFill>
                  <a:schemeClr val="tx1"/>
                </a:solidFill>
                <a:latin typeface="Times New Roman" pitchFamily="18" charset="0"/>
                <a:ea typeface="宋体" pitchFamily="2" charset="-122"/>
              </a:rPr>
              <a:t>；之后，当又有其它进程需要调用该共享段时，由于该共享段已被调入内存，故此时无须再为该段分配内存，而只需在调用进程的段表中，增加一表项，填写该共享段的物理地址；在共享段的段表中，填上调用进程的进程名、存取控制等，再执行</a:t>
            </a:r>
            <a:r>
              <a:rPr kumimoji="1" lang="en-US" altLang="zh-CN" sz="2400" b="0">
                <a:solidFill>
                  <a:schemeClr val="tx1"/>
                </a:solidFill>
                <a:latin typeface="Times New Roman" pitchFamily="18" charset="0"/>
                <a:ea typeface="宋体" pitchFamily="2" charset="-122"/>
              </a:rPr>
              <a:t>count∶=count+1</a:t>
            </a:r>
            <a:r>
              <a:rPr kumimoji="1" lang="zh-CN" altLang="en-US" sz="2400" b="0">
                <a:solidFill>
                  <a:schemeClr val="tx1"/>
                </a:solidFill>
                <a:latin typeface="Times New Roman" pitchFamily="18" charset="0"/>
                <a:ea typeface="宋体" pitchFamily="2" charset="-122"/>
              </a:rPr>
              <a:t>操作，以表明有两个进程共享该段。 </a:t>
            </a:r>
          </a:p>
        </p:txBody>
      </p:sp>
      <p:sp>
        <p:nvSpPr>
          <p:cNvPr id="2" name="日期占位符 1"/>
          <p:cNvSpPr>
            <a:spLocks noGrp="1"/>
          </p:cNvSpPr>
          <p:nvPr>
            <p:ph type="dt" sz="half" idx="10"/>
          </p:nvPr>
        </p:nvSpPr>
        <p:spPr/>
        <p:txBody>
          <a:bodyPr/>
          <a:lstStyle/>
          <a:p>
            <a:pPr>
              <a:defRPr/>
            </a:pPr>
            <a:fld id="{44A6DF8D-2739-4521-820E-3F60F9637441}" type="datetime8">
              <a:rPr lang="zh-CN" altLang="en-US" smtClean="0"/>
              <a:t>2022年4月27日8时50分</a:t>
            </a:fld>
            <a:endParaRPr lang="en-US" altLang="zh-CN"/>
          </a:p>
        </p:txBody>
      </p:sp>
      <p:sp>
        <p:nvSpPr>
          <p:cNvPr id="7" name="页脚占位符 6"/>
          <p:cNvSpPr>
            <a:spLocks noGrp="1"/>
          </p:cNvSpPr>
          <p:nvPr>
            <p:ph type="ftr" sz="quarter" idx="11"/>
          </p:nvPr>
        </p:nvSpPr>
        <p:spPr/>
        <p:txBody>
          <a:bodyPr/>
          <a:lstStyle/>
          <a:p>
            <a:pPr>
              <a:defRPr/>
            </a:pPr>
            <a:r>
              <a:rPr lang="zh-CN" altLang="en-US" smtClean="0"/>
              <a:t>郝振明</a:t>
            </a:r>
            <a:endParaRPr lang="en-US" altLang="zh-CN"/>
          </a:p>
        </p:txBody>
      </p:sp>
    </p:spTree>
  </p:cSld>
  <p:clrMapOvr>
    <a:masterClrMapping/>
  </p:clrMapOvr>
  <p:transition>
    <p:pull dir="rd"/>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ext Box 4"/>
          <p:cNvSpPr txBox="1">
            <a:spLocks noChangeArrowheads="1"/>
          </p:cNvSpPr>
          <p:nvPr/>
        </p:nvSpPr>
        <p:spPr bwMode="auto">
          <a:xfrm>
            <a:off x="685800" y="914400"/>
            <a:ext cx="7924800" cy="436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rgbClr val="FF6600"/>
                </a:solidFill>
                <a:latin typeface="华文新魏" pitchFamily="2" charset="-122"/>
                <a:ea typeface="华文新魏" pitchFamily="2" charset="-122"/>
              </a:defRPr>
            </a:lvl1pPr>
            <a:lvl2pPr marL="742950" indent="-285750">
              <a:defRPr sz="2800" b="1">
                <a:solidFill>
                  <a:srgbClr val="FF6600"/>
                </a:solidFill>
                <a:latin typeface="华文新魏" pitchFamily="2" charset="-122"/>
                <a:ea typeface="华文新魏" pitchFamily="2" charset="-122"/>
              </a:defRPr>
            </a:lvl2pPr>
            <a:lvl3pPr marL="1143000" indent="-228600">
              <a:defRPr sz="2800" b="1">
                <a:solidFill>
                  <a:srgbClr val="FF6600"/>
                </a:solidFill>
                <a:latin typeface="华文新魏" pitchFamily="2" charset="-122"/>
                <a:ea typeface="华文新魏" pitchFamily="2" charset="-122"/>
              </a:defRPr>
            </a:lvl3pPr>
            <a:lvl4pPr marL="1600200" indent="-228600">
              <a:defRPr sz="2800" b="1">
                <a:solidFill>
                  <a:srgbClr val="FF6600"/>
                </a:solidFill>
                <a:latin typeface="华文新魏" pitchFamily="2" charset="-122"/>
                <a:ea typeface="华文新魏" pitchFamily="2" charset="-122"/>
              </a:defRPr>
            </a:lvl4pPr>
            <a:lvl5pPr marL="2057400" indent="-228600">
              <a:defRPr sz="2800" b="1">
                <a:solidFill>
                  <a:srgbClr val="FF6600"/>
                </a:solidFill>
                <a:latin typeface="华文新魏" pitchFamily="2" charset="-122"/>
                <a:ea typeface="华文新魏" pitchFamily="2" charset="-122"/>
              </a:defRPr>
            </a:lvl5pPr>
            <a:lvl6pPr marL="2514600" indent="-228600" eaLnBrk="0" fontAlgn="base" hangingPunct="0">
              <a:spcBef>
                <a:spcPct val="0"/>
              </a:spcBef>
              <a:spcAft>
                <a:spcPct val="0"/>
              </a:spcAft>
              <a:defRPr sz="2800" b="1">
                <a:solidFill>
                  <a:srgbClr val="FF6600"/>
                </a:solidFill>
                <a:latin typeface="华文新魏" pitchFamily="2" charset="-122"/>
                <a:ea typeface="华文新魏" pitchFamily="2" charset="-122"/>
              </a:defRPr>
            </a:lvl6pPr>
            <a:lvl7pPr marL="2971800" indent="-228600" eaLnBrk="0" fontAlgn="base" hangingPunct="0">
              <a:spcBef>
                <a:spcPct val="0"/>
              </a:spcBef>
              <a:spcAft>
                <a:spcPct val="0"/>
              </a:spcAft>
              <a:defRPr sz="2800" b="1">
                <a:solidFill>
                  <a:srgbClr val="FF6600"/>
                </a:solidFill>
                <a:latin typeface="华文新魏" pitchFamily="2" charset="-122"/>
                <a:ea typeface="华文新魏" pitchFamily="2" charset="-122"/>
              </a:defRPr>
            </a:lvl7pPr>
            <a:lvl8pPr marL="3429000" indent="-228600" eaLnBrk="0" fontAlgn="base" hangingPunct="0">
              <a:spcBef>
                <a:spcPct val="0"/>
              </a:spcBef>
              <a:spcAft>
                <a:spcPct val="0"/>
              </a:spcAft>
              <a:defRPr sz="2800" b="1">
                <a:solidFill>
                  <a:srgbClr val="FF6600"/>
                </a:solidFill>
                <a:latin typeface="华文新魏" pitchFamily="2" charset="-122"/>
                <a:ea typeface="华文新魏" pitchFamily="2" charset="-122"/>
              </a:defRPr>
            </a:lvl8pPr>
            <a:lvl9pPr marL="3886200" indent="-228600" eaLnBrk="0" fontAlgn="base" hangingPunct="0">
              <a:spcBef>
                <a:spcPct val="0"/>
              </a:spcBef>
              <a:spcAft>
                <a:spcPct val="0"/>
              </a:spcAft>
              <a:defRPr sz="2800" b="1">
                <a:solidFill>
                  <a:srgbClr val="FF6600"/>
                </a:solidFill>
                <a:latin typeface="华文新魏" pitchFamily="2" charset="-122"/>
                <a:ea typeface="华文新魏" pitchFamily="2" charset="-122"/>
              </a:defRPr>
            </a:lvl9pPr>
          </a:lstStyle>
          <a:p>
            <a:pPr algn="just" eaLnBrk="1" hangingPunct="1">
              <a:lnSpc>
                <a:spcPct val="160000"/>
              </a:lnSpc>
              <a:spcBef>
                <a:spcPct val="50000"/>
              </a:spcBef>
            </a:pPr>
            <a:r>
              <a:rPr kumimoji="1" lang="en-US" altLang="zh-CN" sz="2400" b="0">
                <a:solidFill>
                  <a:schemeClr val="tx1"/>
                </a:solidFill>
                <a:latin typeface="Times New Roman" pitchFamily="18" charset="0"/>
                <a:ea typeface="宋体" pitchFamily="2" charset="-122"/>
              </a:rPr>
              <a:t>         2) </a:t>
            </a:r>
            <a:r>
              <a:rPr kumimoji="1" lang="zh-CN" altLang="en-US" sz="2400" b="0">
                <a:solidFill>
                  <a:schemeClr val="tx1"/>
                </a:solidFill>
                <a:latin typeface="Times New Roman" pitchFamily="18" charset="0"/>
                <a:ea typeface="宋体" pitchFamily="2" charset="-122"/>
              </a:rPr>
              <a:t>共享段的回收</a:t>
            </a:r>
          </a:p>
          <a:p>
            <a:pPr algn="just" eaLnBrk="1" hangingPunct="1">
              <a:lnSpc>
                <a:spcPct val="160000"/>
              </a:lnSpc>
              <a:spcBef>
                <a:spcPct val="50000"/>
              </a:spcBef>
            </a:pPr>
            <a:r>
              <a:rPr kumimoji="1" lang="zh-CN" altLang="en-US" sz="2400" b="0">
                <a:solidFill>
                  <a:schemeClr val="tx1"/>
                </a:solidFill>
                <a:latin typeface="Times New Roman" pitchFamily="18" charset="0"/>
                <a:ea typeface="宋体" pitchFamily="2" charset="-122"/>
              </a:rPr>
              <a:t>        当共享此段的某进程不再需要该段时，应将该段释放， 包括撤在该进程段表中共享段所对应的表项，以及执行</a:t>
            </a:r>
            <a:r>
              <a:rPr kumimoji="1" lang="en-US" altLang="zh-CN" sz="2400" b="0">
                <a:solidFill>
                  <a:schemeClr val="tx1"/>
                </a:solidFill>
                <a:latin typeface="Times New Roman" pitchFamily="18" charset="0"/>
                <a:ea typeface="宋体" pitchFamily="2" charset="-122"/>
              </a:rPr>
              <a:t>count∶=count-1</a:t>
            </a:r>
            <a:r>
              <a:rPr kumimoji="1" lang="zh-CN" altLang="en-US" sz="2400" b="0">
                <a:solidFill>
                  <a:schemeClr val="tx1"/>
                </a:solidFill>
                <a:latin typeface="Times New Roman" pitchFamily="18" charset="0"/>
                <a:ea typeface="宋体" pitchFamily="2" charset="-122"/>
              </a:rPr>
              <a:t>操作。若结果为</a:t>
            </a:r>
            <a:r>
              <a:rPr kumimoji="1" lang="en-US" altLang="zh-CN" sz="2400" b="0">
                <a:solidFill>
                  <a:schemeClr val="tx1"/>
                </a:solidFill>
                <a:latin typeface="Times New Roman" pitchFamily="18" charset="0"/>
                <a:ea typeface="宋体" pitchFamily="2" charset="-122"/>
              </a:rPr>
              <a:t>0</a:t>
            </a:r>
            <a:r>
              <a:rPr kumimoji="1" lang="zh-CN" altLang="en-US" sz="2400" b="0">
                <a:solidFill>
                  <a:schemeClr val="tx1"/>
                </a:solidFill>
                <a:latin typeface="Times New Roman" pitchFamily="18" charset="0"/>
                <a:ea typeface="宋体" pitchFamily="2" charset="-122"/>
              </a:rPr>
              <a:t>，则须由系统回收该共享段的物理内存，以及取消在共享段表中该段所对应的表项， 表明此时已没有进程使用该段；否则</a:t>
            </a:r>
            <a:r>
              <a:rPr kumimoji="1" lang="en-US" altLang="zh-CN" sz="2400" b="0">
                <a:solidFill>
                  <a:schemeClr val="tx1"/>
                </a:solidFill>
                <a:latin typeface="Times New Roman" pitchFamily="18" charset="0"/>
                <a:ea typeface="宋体" pitchFamily="2" charset="-122"/>
              </a:rPr>
              <a:t>(</a:t>
            </a:r>
            <a:r>
              <a:rPr kumimoji="1" lang="zh-CN" altLang="en-US" sz="2400" b="0">
                <a:solidFill>
                  <a:schemeClr val="tx1"/>
                </a:solidFill>
                <a:latin typeface="Times New Roman" pitchFamily="18" charset="0"/>
                <a:ea typeface="宋体" pitchFamily="2" charset="-122"/>
              </a:rPr>
              <a:t>减</a:t>
            </a:r>
            <a:r>
              <a:rPr kumimoji="1" lang="en-US" altLang="zh-CN" sz="2400" b="0">
                <a:solidFill>
                  <a:schemeClr val="tx1"/>
                </a:solidFill>
                <a:latin typeface="Times New Roman" pitchFamily="18" charset="0"/>
                <a:ea typeface="宋体" pitchFamily="2" charset="-122"/>
              </a:rPr>
              <a:t>1</a:t>
            </a:r>
            <a:r>
              <a:rPr kumimoji="1" lang="zh-CN" altLang="en-US" sz="2400" b="0">
                <a:solidFill>
                  <a:schemeClr val="tx1"/>
                </a:solidFill>
                <a:latin typeface="Times New Roman" pitchFamily="18" charset="0"/>
                <a:ea typeface="宋体" pitchFamily="2" charset="-122"/>
              </a:rPr>
              <a:t>结果不为</a:t>
            </a:r>
            <a:r>
              <a:rPr kumimoji="1" lang="en-US" altLang="zh-CN" sz="2400" b="0">
                <a:solidFill>
                  <a:schemeClr val="tx1"/>
                </a:solidFill>
                <a:latin typeface="Times New Roman" pitchFamily="18" charset="0"/>
                <a:ea typeface="宋体" pitchFamily="2" charset="-122"/>
              </a:rPr>
              <a:t>0)</a:t>
            </a:r>
            <a:r>
              <a:rPr kumimoji="1" lang="zh-CN" altLang="en-US" sz="2400" b="0">
                <a:solidFill>
                  <a:schemeClr val="tx1"/>
                </a:solidFill>
                <a:latin typeface="Times New Roman" pitchFamily="18" charset="0"/>
                <a:ea typeface="宋体" pitchFamily="2" charset="-122"/>
              </a:rPr>
              <a:t>， 则只是取消调用者进程在共享段表中的有关记录。 </a:t>
            </a:r>
          </a:p>
        </p:txBody>
      </p:sp>
      <p:sp>
        <p:nvSpPr>
          <p:cNvPr id="2" name="日期占位符 1"/>
          <p:cNvSpPr>
            <a:spLocks noGrp="1"/>
          </p:cNvSpPr>
          <p:nvPr>
            <p:ph type="dt" sz="half" idx="10"/>
          </p:nvPr>
        </p:nvSpPr>
        <p:spPr/>
        <p:txBody>
          <a:bodyPr/>
          <a:lstStyle/>
          <a:p>
            <a:pPr>
              <a:defRPr/>
            </a:pPr>
            <a:fld id="{EB28198A-4210-4560-AF7A-8D47854A9717}" type="datetime8">
              <a:rPr lang="zh-CN" altLang="en-US" smtClean="0"/>
              <a:t>2022年4月27日8时50分</a:t>
            </a:fld>
            <a:endParaRPr lang="en-US" altLang="zh-CN"/>
          </a:p>
        </p:txBody>
      </p:sp>
      <p:sp>
        <p:nvSpPr>
          <p:cNvPr id="7" name="页脚占位符 6"/>
          <p:cNvSpPr>
            <a:spLocks noGrp="1"/>
          </p:cNvSpPr>
          <p:nvPr>
            <p:ph type="ftr" sz="quarter" idx="11"/>
          </p:nvPr>
        </p:nvSpPr>
        <p:spPr/>
        <p:txBody>
          <a:bodyPr/>
          <a:lstStyle/>
          <a:p>
            <a:pPr>
              <a:defRPr/>
            </a:pPr>
            <a:r>
              <a:rPr lang="zh-CN" altLang="en-US" smtClean="0"/>
              <a:t>郝振明</a:t>
            </a:r>
            <a:endParaRPr lang="en-US" altLang="zh-CN"/>
          </a:p>
        </p:txBody>
      </p:sp>
    </p:spTree>
  </p:cSld>
  <p:clrMapOvr>
    <a:masterClrMapping/>
  </p:clrMapOvr>
  <p:transition>
    <p:pull dir="rd"/>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1028"/>
          <p:cNvSpPr txBox="1">
            <a:spLocks noChangeArrowheads="1"/>
          </p:cNvSpPr>
          <p:nvPr/>
        </p:nvSpPr>
        <p:spPr bwMode="auto">
          <a:xfrm>
            <a:off x="577850" y="609600"/>
            <a:ext cx="1790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rgbClr val="FF6600"/>
                </a:solidFill>
                <a:latin typeface="华文新魏" pitchFamily="2" charset="-122"/>
                <a:ea typeface="华文新魏" pitchFamily="2" charset="-122"/>
              </a:defRPr>
            </a:lvl1pPr>
            <a:lvl2pPr marL="742950" indent="-285750">
              <a:defRPr sz="2800" b="1">
                <a:solidFill>
                  <a:srgbClr val="FF6600"/>
                </a:solidFill>
                <a:latin typeface="华文新魏" pitchFamily="2" charset="-122"/>
                <a:ea typeface="华文新魏" pitchFamily="2" charset="-122"/>
              </a:defRPr>
            </a:lvl2pPr>
            <a:lvl3pPr marL="1143000" indent="-228600">
              <a:defRPr sz="2800" b="1">
                <a:solidFill>
                  <a:srgbClr val="FF6600"/>
                </a:solidFill>
                <a:latin typeface="华文新魏" pitchFamily="2" charset="-122"/>
                <a:ea typeface="华文新魏" pitchFamily="2" charset="-122"/>
              </a:defRPr>
            </a:lvl3pPr>
            <a:lvl4pPr marL="1600200" indent="-228600">
              <a:defRPr sz="2800" b="1">
                <a:solidFill>
                  <a:srgbClr val="FF6600"/>
                </a:solidFill>
                <a:latin typeface="华文新魏" pitchFamily="2" charset="-122"/>
                <a:ea typeface="华文新魏" pitchFamily="2" charset="-122"/>
              </a:defRPr>
            </a:lvl4pPr>
            <a:lvl5pPr marL="2057400" indent="-228600">
              <a:defRPr sz="2800" b="1">
                <a:solidFill>
                  <a:srgbClr val="FF6600"/>
                </a:solidFill>
                <a:latin typeface="华文新魏" pitchFamily="2" charset="-122"/>
                <a:ea typeface="华文新魏" pitchFamily="2" charset="-122"/>
              </a:defRPr>
            </a:lvl5pPr>
            <a:lvl6pPr marL="2514600" indent="-228600" eaLnBrk="0" fontAlgn="base" hangingPunct="0">
              <a:spcBef>
                <a:spcPct val="0"/>
              </a:spcBef>
              <a:spcAft>
                <a:spcPct val="0"/>
              </a:spcAft>
              <a:defRPr sz="2800" b="1">
                <a:solidFill>
                  <a:srgbClr val="FF6600"/>
                </a:solidFill>
                <a:latin typeface="华文新魏" pitchFamily="2" charset="-122"/>
                <a:ea typeface="华文新魏" pitchFamily="2" charset="-122"/>
              </a:defRPr>
            </a:lvl6pPr>
            <a:lvl7pPr marL="2971800" indent="-228600" eaLnBrk="0" fontAlgn="base" hangingPunct="0">
              <a:spcBef>
                <a:spcPct val="0"/>
              </a:spcBef>
              <a:spcAft>
                <a:spcPct val="0"/>
              </a:spcAft>
              <a:defRPr sz="2800" b="1">
                <a:solidFill>
                  <a:srgbClr val="FF6600"/>
                </a:solidFill>
                <a:latin typeface="华文新魏" pitchFamily="2" charset="-122"/>
                <a:ea typeface="华文新魏" pitchFamily="2" charset="-122"/>
              </a:defRPr>
            </a:lvl7pPr>
            <a:lvl8pPr marL="3429000" indent="-228600" eaLnBrk="0" fontAlgn="base" hangingPunct="0">
              <a:spcBef>
                <a:spcPct val="0"/>
              </a:spcBef>
              <a:spcAft>
                <a:spcPct val="0"/>
              </a:spcAft>
              <a:defRPr sz="2800" b="1">
                <a:solidFill>
                  <a:srgbClr val="FF6600"/>
                </a:solidFill>
                <a:latin typeface="华文新魏" pitchFamily="2" charset="-122"/>
                <a:ea typeface="华文新魏" pitchFamily="2" charset="-122"/>
              </a:defRPr>
            </a:lvl8pPr>
            <a:lvl9pPr marL="3886200" indent="-228600" eaLnBrk="0" fontAlgn="base" hangingPunct="0">
              <a:spcBef>
                <a:spcPct val="0"/>
              </a:spcBef>
              <a:spcAft>
                <a:spcPct val="0"/>
              </a:spcAft>
              <a:defRPr sz="2800" b="1">
                <a:solidFill>
                  <a:srgbClr val="FF6600"/>
                </a:solidFill>
                <a:latin typeface="华文新魏" pitchFamily="2" charset="-122"/>
                <a:ea typeface="华文新魏" pitchFamily="2" charset="-122"/>
              </a:defRPr>
            </a:lvl9pPr>
          </a:lstStyle>
          <a:p>
            <a:pPr eaLnBrk="1" hangingPunct="1"/>
            <a:r>
              <a:rPr kumimoji="1" lang="en-US" altLang="zh-CN" sz="2400">
                <a:solidFill>
                  <a:schemeClr val="tx1"/>
                </a:solidFill>
                <a:latin typeface="Times New Roman" pitchFamily="18" charset="0"/>
                <a:ea typeface="宋体" pitchFamily="2" charset="-122"/>
              </a:rPr>
              <a:t>3. </a:t>
            </a:r>
            <a:r>
              <a:rPr kumimoji="1" lang="zh-CN" altLang="en-US" sz="2400">
                <a:solidFill>
                  <a:schemeClr val="tx1"/>
                </a:solidFill>
                <a:latin typeface="Times New Roman" pitchFamily="18" charset="0"/>
                <a:ea typeface="宋体" pitchFamily="2" charset="-122"/>
              </a:rPr>
              <a:t>分段保护 </a:t>
            </a:r>
          </a:p>
        </p:txBody>
      </p:sp>
      <p:sp>
        <p:nvSpPr>
          <p:cNvPr id="124931" name="Text Box 1029"/>
          <p:cNvSpPr txBox="1">
            <a:spLocks noChangeArrowheads="1"/>
          </p:cNvSpPr>
          <p:nvPr/>
        </p:nvSpPr>
        <p:spPr bwMode="auto">
          <a:xfrm>
            <a:off x="533400" y="1143000"/>
            <a:ext cx="8337550" cy="550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a:defRPr sz="2800" b="1">
                <a:solidFill>
                  <a:srgbClr val="FF6600"/>
                </a:solidFill>
                <a:latin typeface="华文新魏" pitchFamily="2" charset="-122"/>
                <a:ea typeface="华文新魏" pitchFamily="2" charset="-122"/>
              </a:defRPr>
            </a:lvl1pPr>
            <a:lvl2pPr marL="742950" indent="-285750">
              <a:defRPr sz="2800" b="1">
                <a:solidFill>
                  <a:srgbClr val="FF6600"/>
                </a:solidFill>
                <a:latin typeface="华文新魏" pitchFamily="2" charset="-122"/>
                <a:ea typeface="华文新魏" pitchFamily="2" charset="-122"/>
              </a:defRPr>
            </a:lvl2pPr>
            <a:lvl3pPr marL="1143000" indent="-228600">
              <a:defRPr sz="2800" b="1">
                <a:solidFill>
                  <a:srgbClr val="FF6600"/>
                </a:solidFill>
                <a:latin typeface="华文新魏" pitchFamily="2" charset="-122"/>
                <a:ea typeface="华文新魏" pitchFamily="2" charset="-122"/>
              </a:defRPr>
            </a:lvl3pPr>
            <a:lvl4pPr marL="1600200" indent="-228600">
              <a:defRPr sz="2800" b="1">
                <a:solidFill>
                  <a:srgbClr val="FF6600"/>
                </a:solidFill>
                <a:latin typeface="华文新魏" pitchFamily="2" charset="-122"/>
                <a:ea typeface="华文新魏" pitchFamily="2" charset="-122"/>
              </a:defRPr>
            </a:lvl4pPr>
            <a:lvl5pPr marL="2057400" indent="-228600">
              <a:defRPr sz="2800" b="1">
                <a:solidFill>
                  <a:srgbClr val="FF6600"/>
                </a:solidFill>
                <a:latin typeface="华文新魏" pitchFamily="2" charset="-122"/>
                <a:ea typeface="华文新魏" pitchFamily="2" charset="-122"/>
              </a:defRPr>
            </a:lvl5pPr>
            <a:lvl6pPr marL="2514600" indent="-228600" eaLnBrk="0" fontAlgn="base" hangingPunct="0">
              <a:spcBef>
                <a:spcPct val="0"/>
              </a:spcBef>
              <a:spcAft>
                <a:spcPct val="0"/>
              </a:spcAft>
              <a:defRPr sz="2800" b="1">
                <a:solidFill>
                  <a:srgbClr val="FF6600"/>
                </a:solidFill>
                <a:latin typeface="华文新魏" pitchFamily="2" charset="-122"/>
                <a:ea typeface="华文新魏" pitchFamily="2" charset="-122"/>
              </a:defRPr>
            </a:lvl6pPr>
            <a:lvl7pPr marL="2971800" indent="-228600" eaLnBrk="0" fontAlgn="base" hangingPunct="0">
              <a:spcBef>
                <a:spcPct val="0"/>
              </a:spcBef>
              <a:spcAft>
                <a:spcPct val="0"/>
              </a:spcAft>
              <a:defRPr sz="2800" b="1">
                <a:solidFill>
                  <a:srgbClr val="FF6600"/>
                </a:solidFill>
                <a:latin typeface="华文新魏" pitchFamily="2" charset="-122"/>
                <a:ea typeface="华文新魏" pitchFamily="2" charset="-122"/>
              </a:defRPr>
            </a:lvl7pPr>
            <a:lvl8pPr marL="3429000" indent="-228600" eaLnBrk="0" fontAlgn="base" hangingPunct="0">
              <a:spcBef>
                <a:spcPct val="0"/>
              </a:spcBef>
              <a:spcAft>
                <a:spcPct val="0"/>
              </a:spcAft>
              <a:defRPr sz="2800" b="1">
                <a:solidFill>
                  <a:srgbClr val="FF6600"/>
                </a:solidFill>
                <a:latin typeface="华文新魏" pitchFamily="2" charset="-122"/>
                <a:ea typeface="华文新魏" pitchFamily="2" charset="-122"/>
              </a:defRPr>
            </a:lvl8pPr>
            <a:lvl9pPr marL="3886200" indent="-228600" eaLnBrk="0" fontAlgn="base" hangingPunct="0">
              <a:spcBef>
                <a:spcPct val="0"/>
              </a:spcBef>
              <a:spcAft>
                <a:spcPct val="0"/>
              </a:spcAft>
              <a:defRPr sz="2800" b="1">
                <a:solidFill>
                  <a:srgbClr val="FF6600"/>
                </a:solidFill>
                <a:latin typeface="华文新魏" pitchFamily="2" charset="-122"/>
                <a:ea typeface="华文新魏" pitchFamily="2" charset="-122"/>
              </a:defRPr>
            </a:lvl9pPr>
          </a:lstStyle>
          <a:p>
            <a:pPr eaLnBrk="1" hangingPunct="1">
              <a:lnSpc>
                <a:spcPct val="185000"/>
              </a:lnSpc>
              <a:buFontTx/>
              <a:buAutoNum type="arabicParenR"/>
            </a:pPr>
            <a:r>
              <a:rPr kumimoji="1" lang="zh-CN" altLang="en-US" sz="2400" b="0">
                <a:solidFill>
                  <a:schemeClr val="tx1"/>
                </a:solidFill>
                <a:latin typeface="Times New Roman" pitchFamily="18" charset="0"/>
                <a:ea typeface="宋体" pitchFamily="2" charset="-122"/>
              </a:rPr>
              <a:t>越界检查 </a:t>
            </a:r>
          </a:p>
          <a:p>
            <a:pPr eaLnBrk="1" hangingPunct="1">
              <a:lnSpc>
                <a:spcPct val="185000"/>
              </a:lnSpc>
            </a:pPr>
            <a:r>
              <a:rPr kumimoji="1" lang="en-US" altLang="zh-CN" sz="2400" b="0">
                <a:solidFill>
                  <a:schemeClr val="tx1"/>
                </a:solidFill>
                <a:latin typeface="Times New Roman" pitchFamily="18" charset="0"/>
                <a:ea typeface="宋体" pitchFamily="2" charset="-122"/>
              </a:rPr>
              <a:t>2) </a:t>
            </a:r>
            <a:r>
              <a:rPr kumimoji="1" lang="zh-CN" altLang="en-US" sz="2400" b="0">
                <a:solidFill>
                  <a:schemeClr val="tx1"/>
                </a:solidFill>
                <a:latin typeface="Times New Roman" pitchFamily="18" charset="0"/>
                <a:ea typeface="宋体" pitchFamily="2" charset="-122"/>
              </a:rPr>
              <a:t>存取控制检查 </a:t>
            </a:r>
          </a:p>
          <a:p>
            <a:pPr eaLnBrk="1" hangingPunct="1">
              <a:lnSpc>
                <a:spcPct val="185000"/>
              </a:lnSpc>
              <a:buFontTx/>
              <a:buAutoNum type="arabicParenBoth"/>
            </a:pPr>
            <a:r>
              <a:rPr kumimoji="1" lang="zh-CN" altLang="en-US" sz="2400" b="0">
                <a:solidFill>
                  <a:schemeClr val="tx1"/>
                </a:solidFill>
                <a:latin typeface="Times New Roman" pitchFamily="18" charset="0"/>
                <a:ea typeface="宋体" pitchFamily="2" charset="-122"/>
              </a:rPr>
              <a:t>只读 </a:t>
            </a:r>
          </a:p>
          <a:p>
            <a:pPr eaLnBrk="1" hangingPunct="1">
              <a:lnSpc>
                <a:spcPct val="185000"/>
              </a:lnSpc>
            </a:pPr>
            <a:r>
              <a:rPr kumimoji="1" lang="en-US" altLang="zh-CN" sz="2400" b="0">
                <a:solidFill>
                  <a:schemeClr val="tx1"/>
                </a:solidFill>
                <a:latin typeface="Times New Roman" pitchFamily="18" charset="0"/>
                <a:ea typeface="宋体" pitchFamily="2" charset="-122"/>
              </a:rPr>
              <a:t>(2) </a:t>
            </a:r>
            <a:r>
              <a:rPr kumimoji="1" lang="zh-CN" altLang="en-US" sz="2400" b="0">
                <a:solidFill>
                  <a:schemeClr val="tx1"/>
                </a:solidFill>
                <a:latin typeface="Times New Roman" pitchFamily="18" charset="0"/>
                <a:ea typeface="宋体" pitchFamily="2" charset="-122"/>
              </a:rPr>
              <a:t>只执行 </a:t>
            </a:r>
          </a:p>
          <a:p>
            <a:pPr eaLnBrk="1" hangingPunct="1">
              <a:lnSpc>
                <a:spcPct val="185000"/>
              </a:lnSpc>
            </a:pPr>
            <a:r>
              <a:rPr kumimoji="1" lang="en-US" altLang="zh-CN" sz="2400" b="0">
                <a:solidFill>
                  <a:schemeClr val="tx1"/>
                </a:solidFill>
                <a:latin typeface="Times New Roman" pitchFamily="18" charset="0"/>
                <a:ea typeface="宋体" pitchFamily="2" charset="-122"/>
              </a:rPr>
              <a:t>(3) </a:t>
            </a:r>
            <a:r>
              <a:rPr kumimoji="1" lang="zh-CN" altLang="en-US" sz="2400" b="0">
                <a:solidFill>
                  <a:schemeClr val="tx1"/>
                </a:solidFill>
                <a:latin typeface="Times New Roman" pitchFamily="18" charset="0"/>
                <a:ea typeface="宋体" pitchFamily="2" charset="-122"/>
              </a:rPr>
              <a:t>读</a:t>
            </a:r>
            <a:r>
              <a:rPr kumimoji="1" lang="en-US" altLang="zh-CN" sz="2400" b="0">
                <a:solidFill>
                  <a:schemeClr val="tx1"/>
                </a:solidFill>
                <a:latin typeface="Times New Roman" pitchFamily="18" charset="0"/>
                <a:ea typeface="宋体" pitchFamily="2" charset="-122"/>
              </a:rPr>
              <a:t>/</a:t>
            </a:r>
            <a:r>
              <a:rPr kumimoji="1" lang="zh-CN" altLang="en-US" sz="2400" b="0">
                <a:solidFill>
                  <a:schemeClr val="tx1"/>
                </a:solidFill>
                <a:latin typeface="Times New Roman" pitchFamily="18" charset="0"/>
                <a:ea typeface="宋体" pitchFamily="2" charset="-122"/>
              </a:rPr>
              <a:t>写 </a:t>
            </a:r>
          </a:p>
          <a:p>
            <a:pPr eaLnBrk="1" hangingPunct="1">
              <a:lnSpc>
                <a:spcPct val="185000"/>
              </a:lnSpc>
            </a:pPr>
            <a:r>
              <a:rPr kumimoji="1" lang="en-US" altLang="zh-CN" sz="2400" b="0">
                <a:solidFill>
                  <a:schemeClr val="tx1"/>
                </a:solidFill>
                <a:latin typeface="Times New Roman" pitchFamily="18" charset="0"/>
                <a:ea typeface="宋体" pitchFamily="2" charset="-122"/>
              </a:rPr>
              <a:t>3) </a:t>
            </a:r>
            <a:r>
              <a:rPr kumimoji="1" lang="zh-CN" altLang="en-US" sz="2400" b="0">
                <a:solidFill>
                  <a:schemeClr val="tx1"/>
                </a:solidFill>
                <a:latin typeface="Times New Roman" pitchFamily="18" charset="0"/>
                <a:ea typeface="宋体" pitchFamily="2" charset="-122"/>
              </a:rPr>
              <a:t>环保护机构 </a:t>
            </a:r>
          </a:p>
          <a:p>
            <a:pPr eaLnBrk="1" hangingPunct="1">
              <a:lnSpc>
                <a:spcPct val="185000"/>
              </a:lnSpc>
              <a:buFontTx/>
              <a:buAutoNum type="arabicParenBoth"/>
            </a:pPr>
            <a:r>
              <a:rPr kumimoji="1" lang="zh-CN" altLang="en-US" sz="2400" b="0">
                <a:solidFill>
                  <a:schemeClr val="tx1"/>
                </a:solidFill>
                <a:latin typeface="Times New Roman" pitchFamily="18" charset="0"/>
                <a:ea typeface="宋体" pitchFamily="2" charset="-122"/>
              </a:rPr>
              <a:t>一个程序可以访问驻留在相同环或较低特权环中的数据。 </a:t>
            </a:r>
          </a:p>
          <a:p>
            <a:pPr eaLnBrk="1" hangingPunct="1">
              <a:lnSpc>
                <a:spcPct val="185000"/>
              </a:lnSpc>
              <a:buFontTx/>
              <a:buAutoNum type="arabicParenBoth"/>
            </a:pPr>
            <a:r>
              <a:rPr kumimoji="1" lang="zh-CN" altLang="en-US" sz="2400" b="0">
                <a:solidFill>
                  <a:schemeClr val="tx1"/>
                </a:solidFill>
                <a:latin typeface="Times New Roman" pitchFamily="18" charset="0"/>
                <a:ea typeface="宋体" pitchFamily="2" charset="-122"/>
              </a:rPr>
              <a:t>一个程序可以调用驻留在相同环或较高特权环中的服务。 </a:t>
            </a:r>
          </a:p>
        </p:txBody>
      </p:sp>
      <p:sp>
        <p:nvSpPr>
          <p:cNvPr id="2" name="日期占位符 1"/>
          <p:cNvSpPr>
            <a:spLocks noGrp="1"/>
          </p:cNvSpPr>
          <p:nvPr>
            <p:ph type="dt" sz="half" idx="10"/>
          </p:nvPr>
        </p:nvSpPr>
        <p:spPr/>
        <p:txBody>
          <a:bodyPr/>
          <a:lstStyle/>
          <a:p>
            <a:pPr>
              <a:defRPr/>
            </a:pPr>
            <a:fld id="{EDA4C94D-0FA1-40D5-B095-3BD650AFD0B3}" type="datetime8">
              <a:rPr lang="zh-CN" altLang="en-US" smtClean="0"/>
              <a:t>2022年4月27日8时50分</a:t>
            </a:fld>
            <a:endParaRPr lang="en-US" altLang="zh-CN"/>
          </a:p>
        </p:txBody>
      </p:sp>
      <p:sp>
        <p:nvSpPr>
          <p:cNvPr id="7" name="页脚占位符 6"/>
          <p:cNvSpPr>
            <a:spLocks noGrp="1"/>
          </p:cNvSpPr>
          <p:nvPr>
            <p:ph type="ftr" sz="quarter" idx="11"/>
          </p:nvPr>
        </p:nvSpPr>
        <p:spPr/>
        <p:txBody>
          <a:bodyPr/>
          <a:lstStyle/>
          <a:p>
            <a:pPr>
              <a:defRPr/>
            </a:pPr>
            <a:r>
              <a:rPr lang="zh-CN" altLang="en-US" smtClean="0"/>
              <a:t>郝振明</a:t>
            </a:r>
            <a:endParaRPr lang="en-US" altLang="zh-CN"/>
          </a:p>
        </p:txBody>
      </p:sp>
    </p:spTree>
  </p:cSld>
  <p:clrMapOvr>
    <a:masterClrMapping/>
  </p:clrMapOvr>
  <p:transition>
    <p:pull dir="rd"/>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Text Box 4"/>
          <p:cNvSpPr txBox="1">
            <a:spLocks noChangeArrowheads="1"/>
          </p:cNvSpPr>
          <p:nvPr/>
        </p:nvSpPr>
        <p:spPr bwMode="auto">
          <a:xfrm>
            <a:off x="3505200" y="5867400"/>
            <a:ext cx="279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rgbClr val="FF6600"/>
                </a:solidFill>
                <a:latin typeface="华文新魏" pitchFamily="2" charset="-122"/>
                <a:ea typeface="华文新魏" pitchFamily="2" charset="-122"/>
              </a:defRPr>
            </a:lvl1pPr>
            <a:lvl2pPr marL="742950" indent="-285750">
              <a:defRPr sz="2800" b="1">
                <a:solidFill>
                  <a:srgbClr val="FF6600"/>
                </a:solidFill>
                <a:latin typeface="华文新魏" pitchFamily="2" charset="-122"/>
                <a:ea typeface="华文新魏" pitchFamily="2" charset="-122"/>
              </a:defRPr>
            </a:lvl2pPr>
            <a:lvl3pPr marL="1143000" indent="-228600">
              <a:defRPr sz="2800" b="1">
                <a:solidFill>
                  <a:srgbClr val="FF6600"/>
                </a:solidFill>
                <a:latin typeface="华文新魏" pitchFamily="2" charset="-122"/>
                <a:ea typeface="华文新魏" pitchFamily="2" charset="-122"/>
              </a:defRPr>
            </a:lvl3pPr>
            <a:lvl4pPr marL="1600200" indent="-228600">
              <a:defRPr sz="2800" b="1">
                <a:solidFill>
                  <a:srgbClr val="FF6600"/>
                </a:solidFill>
                <a:latin typeface="华文新魏" pitchFamily="2" charset="-122"/>
                <a:ea typeface="华文新魏" pitchFamily="2" charset="-122"/>
              </a:defRPr>
            </a:lvl4pPr>
            <a:lvl5pPr marL="2057400" indent="-228600">
              <a:defRPr sz="2800" b="1">
                <a:solidFill>
                  <a:srgbClr val="FF6600"/>
                </a:solidFill>
                <a:latin typeface="华文新魏" pitchFamily="2" charset="-122"/>
                <a:ea typeface="华文新魏" pitchFamily="2" charset="-122"/>
              </a:defRPr>
            </a:lvl5pPr>
            <a:lvl6pPr marL="2514600" indent="-228600" eaLnBrk="0" fontAlgn="base" hangingPunct="0">
              <a:spcBef>
                <a:spcPct val="0"/>
              </a:spcBef>
              <a:spcAft>
                <a:spcPct val="0"/>
              </a:spcAft>
              <a:defRPr sz="2800" b="1">
                <a:solidFill>
                  <a:srgbClr val="FF6600"/>
                </a:solidFill>
                <a:latin typeface="华文新魏" pitchFamily="2" charset="-122"/>
                <a:ea typeface="华文新魏" pitchFamily="2" charset="-122"/>
              </a:defRPr>
            </a:lvl6pPr>
            <a:lvl7pPr marL="2971800" indent="-228600" eaLnBrk="0" fontAlgn="base" hangingPunct="0">
              <a:spcBef>
                <a:spcPct val="0"/>
              </a:spcBef>
              <a:spcAft>
                <a:spcPct val="0"/>
              </a:spcAft>
              <a:defRPr sz="2800" b="1">
                <a:solidFill>
                  <a:srgbClr val="FF6600"/>
                </a:solidFill>
                <a:latin typeface="华文新魏" pitchFamily="2" charset="-122"/>
                <a:ea typeface="华文新魏" pitchFamily="2" charset="-122"/>
              </a:defRPr>
            </a:lvl7pPr>
            <a:lvl8pPr marL="3429000" indent="-228600" eaLnBrk="0" fontAlgn="base" hangingPunct="0">
              <a:spcBef>
                <a:spcPct val="0"/>
              </a:spcBef>
              <a:spcAft>
                <a:spcPct val="0"/>
              </a:spcAft>
              <a:defRPr sz="2800" b="1">
                <a:solidFill>
                  <a:srgbClr val="FF6600"/>
                </a:solidFill>
                <a:latin typeface="华文新魏" pitchFamily="2" charset="-122"/>
                <a:ea typeface="华文新魏" pitchFamily="2" charset="-122"/>
              </a:defRPr>
            </a:lvl8pPr>
            <a:lvl9pPr marL="3886200" indent="-228600" eaLnBrk="0" fontAlgn="base" hangingPunct="0">
              <a:spcBef>
                <a:spcPct val="0"/>
              </a:spcBef>
              <a:spcAft>
                <a:spcPct val="0"/>
              </a:spcAft>
              <a:defRPr sz="2800" b="1">
                <a:solidFill>
                  <a:srgbClr val="FF6600"/>
                </a:solidFill>
                <a:latin typeface="华文新魏" pitchFamily="2" charset="-122"/>
                <a:ea typeface="华文新魏" pitchFamily="2" charset="-122"/>
              </a:defRPr>
            </a:lvl9pPr>
          </a:lstStyle>
          <a:p>
            <a:pPr eaLnBrk="1" hangingPunct="1"/>
            <a:r>
              <a:rPr kumimoji="1" lang="zh-CN" altLang="en-US" sz="2400" b="0">
                <a:solidFill>
                  <a:schemeClr val="tx1"/>
                </a:solidFill>
                <a:latin typeface="Times New Roman" pitchFamily="18" charset="0"/>
                <a:ea typeface="宋体" pitchFamily="2" charset="-122"/>
              </a:rPr>
              <a:t>图 </a:t>
            </a:r>
            <a:r>
              <a:rPr kumimoji="1" lang="en-US" altLang="zh-CN" sz="2400" b="0">
                <a:solidFill>
                  <a:schemeClr val="tx1"/>
                </a:solidFill>
                <a:latin typeface="Times New Roman" pitchFamily="18" charset="0"/>
                <a:ea typeface="宋体" pitchFamily="2" charset="-122"/>
              </a:rPr>
              <a:t>4-34 </a:t>
            </a:r>
            <a:r>
              <a:rPr kumimoji="1" lang="zh-CN" altLang="en-US" sz="2400" b="0">
                <a:solidFill>
                  <a:schemeClr val="tx1"/>
                </a:solidFill>
                <a:latin typeface="Times New Roman" pitchFamily="18" charset="0"/>
                <a:ea typeface="宋体" pitchFamily="2" charset="-122"/>
              </a:rPr>
              <a:t>环保护机构 </a:t>
            </a:r>
          </a:p>
        </p:txBody>
      </p:sp>
      <p:graphicFrame>
        <p:nvGraphicFramePr>
          <p:cNvPr id="35842" name="Object 0"/>
          <p:cNvGraphicFramePr>
            <a:graphicFrameLocks noChangeAspect="1"/>
          </p:cNvGraphicFramePr>
          <p:nvPr/>
        </p:nvGraphicFramePr>
        <p:xfrm>
          <a:off x="0" y="1447800"/>
          <a:ext cx="9144000" cy="3746500"/>
        </p:xfrm>
        <a:graphic>
          <a:graphicData uri="http://schemas.openxmlformats.org/presentationml/2006/ole">
            <mc:AlternateContent xmlns:mc="http://schemas.openxmlformats.org/markup-compatibility/2006">
              <mc:Choice xmlns:v="urn:schemas-microsoft-com:vml" Requires="v">
                <p:oleObj spid="_x0000_s36115" name="VISIO" r:id="rId3" imgW="4025160" imgH="1649160" progId="Visio.Drawing.4">
                  <p:embed/>
                </p:oleObj>
              </mc:Choice>
              <mc:Fallback>
                <p:oleObj name="VISIO" r:id="rId3" imgW="4025160" imgH="1649160" progId="Visio.Drawing.4">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447800"/>
                        <a:ext cx="9144000" cy="3746500"/>
                      </a:xfrm>
                      <a:prstGeom prst="rect">
                        <a:avLst/>
                      </a:prstGeom>
                      <a:solidFill>
                        <a:srgbClr val="00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844" name="AutoShape 6">
            <a:hlinkClick r:id="" action="ppaction://hlinkshowjump?jump=firstslide" highlightClick="1"/>
          </p:cNvPr>
          <p:cNvSpPr>
            <a:spLocks noChangeArrowheads="1"/>
          </p:cNvSpPr>
          <p:nvPr/>
        </p:nvSpPr>
        <p:spPr bwMode="auto">
          <a:xfrm>
            <a:off x="8458200" y="6470650"/>
            <a:ext cx="685800" cy="381000"/>
          </a:xfrm>
          <a:prstGeom prst="actionButtonBackPrevious">
            <a:avLst/>
          </a:prstGeom>
          <a:solidFill>
            <a:schemeClr val="accent1"/>
          </a:solidFill>
          <a:ln w="9525">
            <a:solidFill>
              <a:schemeClr val="tx1"/>
            </a:solidFill>
            <a:miter lim="800000"/>
            <a:headEnd/>
            <a:tailEnd/>
          </a:ln>
        </p:spPr>
        <p:txBody>
          <a:bodyPr wrap="none" anchor="ctr"/>
          <a:lstStyle>
            <a:lvl1pPr>
              <a:defRPr sz="2800" b="1">
                <a:solidFill>
                  <a:srgbClr val="FF6600"/>
                </a:solidFill>
                <a:latin typeface="华文新魏" pitchFamily="2" charset="-122"/>
                <a:ea typeface="华文新魏" pitchFamily="2" charset="-122"/>
              </a:defRPr>
            </a:lvl1pPr>
            <a:lvl2pPr marL="742950" indent="-285750">
              <a:defRPr sz="2800" b="1">
                <a:solidFill>
                  <a:srgbClr val="FF6600"/>
                </a:solidFill>
                <a:latin typeface="华文新魏" pitchFamily="2" charset="-122"/>
                <a:ea typeface="华文新魏" pitchFamily="2" charset="-122"/>
              </a:defRPr>
            </a:lvl2pPr>
            <a:lvl3pPr marL="1143000" indent="-228600">
              <a:defRPr sz="2800" b="1">
                <a:solidFill>
                  <a:srgbClr val="FF6600"/>
                </a:solidFill>
                <a:latin typeface="华文新魏" pitchFamily="2" charset="-122"/>
                <a:ea typeface="华文新魏" pitchFamily="2" charset="-122"/>
              </a:defRPr>
            </a:lvl3pPr>
            <a:lvl4pPr marL="1600200" indent="-228600">
              <a:defRPr sz="2800" b="1">
                <a:solidFill>
                  <a:srgbClr val="FF6600"/>
                </a:solidFill>
                <a:latin typeface="华文新魏" pitchFamily="2" charset="-122"/>
                <a:ea typeface="华文新魏" pitchFamily="2" charset="-122"/>
              </a:defRPr>
            </a:lvl4pPr>
            <a:lvl5pPr marL="2057400" indent="-228600">
              <a:defRPr sz="2800" b="1">
                <a:solidFill>
                  <a:srgbClr val="FF6600"/>
                </a:solidFill>
                <a:latin typeface="华文新魏" pitchFamily="2" charset="-122"/>
                <a:ea typeface="华文新魏" pitchFamily="2" charset="-122"/>
              </a:defRPr>
            </a:lvl5pPr>
            <a:lvl6pPr marL="2514600" indent="-228600" eaLnBrk="0" fontAlgn="base" hangingPunct="0">
              <a:spcBef>
                <a:spcPct val="0"/>
              </a:spcBef>
              <a:spcAft>
                <a:spcPct val="0"/>
              </a:spcAft>
              <a:defRPr sz="2800" b="1">
                <a:solidFill>
                  <a:srgbClr val="FF6600"/>
                </a:solidFill>
                <a:latin typeface="华文新魏" pitchFamily="2" charset="-122"/>
                <a:ea typeface="华文新魏" pitchFamily="2" charset="-122"/>
              </a:defRPr>
            </a:lvl6pPr>
            <a:lvl7pPr marL="2971800" indent="-228600" eaLnBrk="0" fontAlgn="base" hangingPunct="0">
              <a:spcBef>
                <a:spcPct val="0"/>
              </a:spcBef>
              <a:spcAft>
                <a:spcPct val="0"/>
              </a:spcAft>
              <a:defRPr sz="2800" b="1">
                <a:solidFill>
                  <a:srgbClr val="FF6600"/>
                </a:solidFill>
                <a:latin typeface="华文新魏" pitchFamily="2" charset="-122"/>
                <a:ea typeface="华文新魏" pitchFamily="2" charset="-122"/>
              </a:defRPr>
            </a:lvl7pPr>
            <a:lvl8pPr marL="3429000" indent="-228600" eaLnBrk="0" fontAlgn="base" hangingPunct="0">
              <a:spcBef>
                <a:spcPct val="0"/>
              </a:spcBef>
              <a:spcAft>
                <a:spcPct val="0"/>
              </a:spcAft>
              <a:defRPr sz="2800" b="1">
                <a:solidFill>
                  <a:srgbClr val="FF6600"/>
                </a:solidFill>
                <a:latin typeface="华文新魏" pitchFamily="2" charset="-122"/>
                <a:ea typeface="华文新魏" pitchFamily="2" charset="-122"/>
              </a:defRPr>
            </a:lvl8pPr>
            <a:lvl9pPr marL="3886200" indent="-228600" eaLnBrk="0" fontAlgn="base" hangingPunct="0">
              <a:spcBef>
                <a:spcPct val="0"/>
              </a:spcBef>
              <a:spcAft>
                <a:spcPct val="0"/>
              </a:spcAft>
              <a:defRPr sz="2800" b="1">
                <a:solidFill>
                  <a:srgbClr val="FF6600"/>
                </a:solidFill>
                <a:latin typeface="华文新魏" pitchFamily="2" charset="-122"/>
                <a:ea typeface="华文新魏" pitchFamily="2" charset="-122"/>
              </a:defRPr>
            </a:lvl9pPr>
          </a:lstStyle>
          <a:p>
            <a:endParaRPr lang="zh-CN" altLang="en-US"/>
          </a:p>
        </p:txBody>
      </p:sp>
      <p:sp>
        <p:nvSpPr>
          <p:cNvPr id="2" name="日期占位符 1"/>
          <p:cNvSpPr>
            <a:spLocks noGrp="1"/>
          </p:cNvSpPr>
          <p:nvPr>
            <p:ph type="dt" sz="half" idx="10"/>
          </p:nvPr>
        </p:nvSpPr>
        <p:spPr/>
        <p:txBody>
          <a:bodyPr/>
          <a:lstStyle/>
          <a:p>
            <a:pPr>
              <a:defRPr/>
            </a:pPr>
            <a:fld id="{6A19E658-39FE-4183-9840-C851D21CD070}" type="datetime8">
              <a:rPr lang="zh-CN" altLang="en-US" smtClean="0"/>
              <a:t>2022年4月27日8时50分</a:t>
            </a:fld>
            <a:endParaRPr lang="en-US" altLang="zh-CN"/>
          </a:p>
        </p:txBody>
      </p:sp>
      <p:sp>
        <p:nvSpPr>
          <p:cNvPr id="7" name="页脚占位符 6"/>
          <p:cNvSpPr>
            <a:spLocks noGrp="1"/>
          </p:cNvSpPr>
          <p:nvPr>
            <p:ph type="ftr" sz="quarter" idx="11"/>
          </p:nvPr>
        </p:nvSpPr>
        <p:spPr/>
        <p:txBody>
          <a:bodyPr/>
          <a:lstStyle/>
          <a:p>
            <a:pPr>
              <a:defRPr/>
            </a:pPr>
            <a:r>
              <a:rPr lang="zh-CN" altLang="en-US" smtClean="0"/>
              <a:t>郝振明</a:t>
            </a:r>
            <a:endParaRPr lang="en-US" altLang="zh-CN"/>
          </a:p>
        </p:txBody>
      </p:sp>
    </p:spTree>
  </p:cSld>
  <p:clrMapOvr>
    <a:masterClrMapping/>
  </p:clrMapOvr>
  <p:transition>
    <p:pull dir="rd"/>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Text Box 4"/>
          <p:cNvSpPr txBox="1">
            <a:spLocks noChangeArrowheads="1"/>
          </p:cNvSpPr>
          <p:nvPr/>
        </p:nvSpPr>
        <p:spPr bwMode="auto">
          <a:xfrm>
            <a:off x="3505200" y="5867400"/>
            <a:ext cx="279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rgbClr val="FF6600"/>
                </a:solidFill>
                <a:latin typeface="华文新魏" pitchFamily="2" charset="-122"/>
                <a:ea typeface="华文新魏" pitchFamily="2" charset="-122"/>
              </a:defRPr>
            </a:lvl1pPr>
            <a:lvl2pPr marL="742950" indent="-285750">
              <a:defRPr sz="2800" b="1">
                <a:solidFill>
                  <a:srgbClr val="FF6600"/>
                </a:solidFill>
                <a:latin typeface="华文新魏" pitchFamily="2" charset="-122"/>
                <a:ea typeface="华文新魏" pitchFamily="2" charset="-122"/>
              </a:defRPr>
            </a:lvl2pPr>
            <a:lvl3pPr marL="1143000" indent="-228600">
              <a:defRPr sz="2800" b="1">
                <a:solidFill>
                  <a:srgbClr val="FF6600"/>
                </a:solidFill>
                <a:latin typeface="华文新魏" pitchFamily="2" charset="-122"/>
                <a:ea typeface="华文新魏" pitchFamily="2" charset="-122"/>
              </a:defRPr>
            </a:lvl3pPr>
            <a:lvl4pPr marL="1600200" indent="-228600">
              <a:defRPr sz="2800" b="1">
                <a:solidFill>
                  <a:srgbClr val="FF6600"/>
                </a:solidFill>
                <a:latin typeface="华文新魏" pitchFamily="2" charset="-122"/>
                <a:ea typeface="华文新魏" pitchFamily="2" charset="-122"/>
              </a:defRPr>
            </a:lvl4pPr>
            <a:lvl5pPr marL="2057400" indent="-228600">
              <a:defRPr sz="2800" b="1">
                <a:solidFill>
                  <a:srgbClr val="FF6600"/>
                </a:solidFill>
                <a:latin typeface="华文新魏" pitchFamily="2" charset="-122"/>
                <a:ea typeface="华文新魏" pitchFamily="2" charset="-122"/>
              </a:defRPr>
            </a:lvl5pPr>
            <a:lvl6pPr marL="2514600" indent="-228600" eaLnBrk="0" fontAlgn="base" hangingPunct="0">
              <a:spcBef>
                <a:spcPct val="0"/>
              </a:spcBef>
              <a:spcAft>
                <a:spcPct val="0"/>
              </a:spcAft>
              <a:defRPr sz="2800" b="1">
                <a:solidFill>
                  <a:srgbClr val="FF6600"/>
                </a:solidFill>
                <a:latin typeface="华文新魏" pitchFamily="2" charset="-122"/>
                <a:ea typeface="华文新魏" pitchFamily="2" charset="-122"/>
              </a:defRPr>
            </a:lvl6pPr>
            <a:lvl7pPr marL="2971800" indent="-228600" eaLnBrk="0" fontAlgn="base" hangingPunct="0">
              <a:spcBef>
                <a:spcPct val="0"/>
              </a:spcBef>
              <a:spcAft>
                <a:spcPct val="0"/>
              </a:spcAft>
              <a:defRPr sz="2800" b="1">
                <a:solidFill>
                  <a:srgbClr val="FF6600"/>
                </a:solidFill>
                <a:latin typeface="华文新魏" pitchFamily="2" charset="-122"/>
                <a:ea typeface="华文新魏" pitchFamily="2" charset="-122"/>
              </a:defRPr>
            </a:lvl7pPr>
            <a:lvl8pPr marL="3429000" indent="-228600" eaLnBrk="0" fontAlgn="base" hangingPunct="0">
              <a:spcBef>
                <a:spcPct val="0"/>
              </a:spcBef>
              <a:spcAft>
                <a:spcPct val="0"/>
              </a:spcAft>
              <a:defRPr sz="2800" b="1">
                <a:solidFill>
                  <a:srgbClr val="FF6600"/>
                </a:solidFill>
                <a:latin typeface="华文新魏" pitchFamily="2" charset="-122"/>
                <a:ea typeface="华文新魏" pitchFamily="2" charset="-122"/>
              </a:defRPr>
            </a:lvl8pPr>
            <a:lvl9pPr marL="3886200" indent="-228600" eaLnBrk="0" fontAlgn="base" hangingPunct="0">
              <a:spcBef>
                <a:spcPct val="0"/>
              </a:spcBef>
              <a:spcAft>
                <a:spcPct val="0"/>
              </a:spcAft>
              <a:defRPr sz="2800" b="1">
                <a:solidFill>
                  <a:srgbClr val="FF6600"/>
                </a:solidFill>
                <a:latin typeface="华文新魏" pitchFamily="2" charset="-122"/>
                <a:ea typeface="华文新魏" pitchFamily="2" charset="-122"/>
              </a:defRPr>
            </a:lvl9pPr>
          </a:lstStyle>
          <a:p>
            <a:pPr eaLnBrk="1" hangingPunct="1"/>
            <a:r>
              <a:rPr kumimoji="1" lang="zh-CN" altLang="en-US" sz="2400" b="0">
                <a:solidFill>
                  <a:schemeClr val="tx1"/>
                </a:solidFill>
                <a:latin typeface="Times New Roman" pitchFamily="18" charset="0"/>
                <a:ea typeface="宋体" pitchFamily="2" charset="-122"/>
              </a:rPr>
              <a:t>图 </a:t>
            </a:r>
            <a:r>
              <a:rPr kumimoji="1" lang="en-US" altLang="zh-CN" sz="2400" b="0">
                <a:solidFill>
                  <a:schemeClr val="tx1"/>
                </a:solidFill>
                <a:latin typeface="Times New Roman" pitchFamily="18" charset="0"/>
                <a:ea typeface="宋体" pitchFamily="2" charset="-122"/>
              </a:rPr>
              <a:t>4-34 </a:t>
            </a:r>
            <a:r>
              <a:rPr kumimoji="1" lang="zh-CN" altLang="en-US" sz="2400" b="0">
                <a:solidFill>
                  <a:schemeClr val="tx1"/>
                </a:solidFill>
                <a:latin typeface="Times New Roman" pitchFamily="18" charset="0"/>
                <a:ea typeface="宋体" pitchFamily="2" charset="-122"/>
              </a:rPr>
              <a:t>环保护机构 </a:t>
            </a:r>
          </a:p>
        </p:txBody>
      </p:sp>
      <p:graphicFrame>
        <p:nvGraphicFramePr>
          <p:cNvPr id="36866" name="Object 0"/>
          <p:cNvGraphicFramePr>
            <a:graphicFrameLocks noChangeAspect="1"/>
          </p:cNvGraphicFramePr>
          <p:nvPr/>
        </p:nvGraphicFramePr>
        <p:xfrm>
          <a:off x="0" y="1447800"/>
          <a:ext cx="9144000" cy="3746500"/>
        </p:xfrm>
        <a:graphic>
          <a:graphicData uri="http://schemas.openxmlformats.org/presentationml/2006/ole">
            <mc:AlternateContent xmlns:mc="http://schemas.openxmlformats.org/markup-compatibility/2006">
              <mc:Choice xmlns:v="urn:schemas-microsoft-com:vml" Requires="v">
                <p:oleObj spid="_x0000_s37138" name="VISIO" r:id="rId3" imgW="4025160" imgH="1649160" progId="Visio.Drawing.4">
                  <p:embed/>
                </p:oleObj>
              </mc:Choice>
              <mc:Fallback>
                <p:oleObj name="VISIO" r:id="rId3" imgW="4025160" imgH="1649160" progId="Visio.Drawing.4">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447800"/>
                        <a:ext cx="9144000" cy="3746500"/>
                      </a:xfrm>
                      <a:prstGeom prst="rect">
                        <a:avLst/>
                      </a:prstGeom>
                      <a:solidFill>
                        <a:srgbClr val="00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6868" name="AutoShape 6">
            <a:hlinkClick r:id="" action="ppaction://hlinkshowjump?jump=firstslide" highlightClick="1"/>
          </p:cNvPr>
          <p:cNvSpPr>
            <a:spLocks noChangeArrowheads="1"/>
          </p:cNvSpPr>
          <p:nvPr/>
        </p:nvSpPr>
        <p:spPr bwMode="auto">
          <a:xfrm>
            <a:off x="8458200" y="6470650"/>
            <a:ext cx="685800" cy="381000"/>
          </a:xfrm>
          <a:prstGeom prst="actionButtonBackPrevious">
            <a:avLst/>
          </a:prstGeom>
          <a:solidFill>
            <a:schemeClr val="accent1"/>
          </a:solidFill>
          <a:ln w="9525">
            <a:solidFill>
              <a:schemeClr val="tx1"/>
            </a:solidFill>
            <a:miter lim="800000"/>
            <a:headEnd/>
            <a:tailEnd/>
          </a:ln>
        </p:spPr>
        <p:txBody>
          <a:bodyPr wrap="none" anchor="ctr"/>
          <a:lstStyle>
            <a:lvl1pPr>
              <a:defRPr sz="2800" b="1">
                <a:solidFill>
                  <a:srgbClr val="FF6600"/>
                </a:solidFill>
                <a:latin typeface="华文新魏" pitchFamily="2" charset="-122"/>
                <a:ea typeface="华文新魏" pitchFamily="2" charset="-122"/>
              </a:defRPr>
            </a:lvl1pPr>
            <a:lvl2pPr marL="742950" indent="-285750">
              <a:defRPr sz="2800" b="1">
                <a:solidFill>
                  <a:srgbClr val="FF6600"/>
                </a:solidFill>
                <a:latin typeface="华文新魏" pitchFamily="2" charset="-122"/>
                <a:ea typeface="华文新魏" pitchFamily="2" charset="-122"/>
              </a:defRPr>
            </a:lvl2pPr>
            <a:lvl3pPr marL="1143000" indent="-228600">
              <a:defRPr sz="2800" b="1">
                <a:solidFill>
                  <a:srgbClr val="FF6600"/>
                </a:solidFill>
                <a:latin typeface="华文新魏" pitchFamily="2" charset="-122"/>
                <a:ea typeface="华文新魏" pitchFamily="2" charset="-122"/>
              </a:defRPr>
            </a:lvl3pPr>
            <a:lvl4pPr marL="1600200" indent="-228600">
              <a:defRPr sz="2800" b="1">
                <a:solidFill>
                  <a:srgbClr val="FF6600"/>
                </a:solidFill>
                <a:latin typeface="华文新魏" pitchFamily="2" charset="-122"/>
                <a:ea typeface="华文新魏" pitchFamily="2" charset="-122"/>
              </a:defRPr>
            </a:lvl4pPr>
            <a:lvl5pPr marL="2057400" indent="-228600">
              <a:defRPr sz="2800" b="1">
                <a:solidFill>
                  <a:srgbClr val="FF6600"/>
                </a:solidFill>
                <a:latin typeface="华文新魏" pitchFamily="2" charset="-122"/>
                <a:ea typeface="华文新魏" pitchFamily="2" charset="-122"/>
              </a:defRPr>
            </a:lvl5pPr>
            <a:lvl6pPr marL="2514600" indent="-228600" eaLnBrk="0" fontAlgn="base" hangingPunct="0">
              <a:spcBef>
                <a:spcPct val="0"/>
              </a:spcBef>
              <a:spcAft>
                <a:spcPct val="0"/>
              </a:spcAft>
              <a:defRPr sz="2800" b="1">
                <a:solidFill>
                  <a:srgbClr val="FF6600"/>
                </a:solidFill>
                <a:latin typeface="华文新魏" pitchFamily="2" charset="-122"/>
                <a:ea typeface="华文新魏" pitchFamily="2" charset="-122"/>
              </a:defRPr>
            </a:lvl6pPr>
            <a:lvl7pPr marL="2971800" indent="-228600" eaLnBrk="0" fontAlgn="base" hangingPunct="0">
              <a:spcBef>
                <a:spcPct val="0"/>
              </a:spcBef>
              <a:spcAft>
                <a:spcPct val="0"/>
              </a:spcAft>
              <a:defRPr sz="2800" b="1">
                <a:solidFill>
                  <a:srgbClr val="FF6600"/>
                </a:solidFill>
                <a:latin typeface="华文新魏" pitchFamily="2" charset="-122"/>
                <a:ea typeface="华文新魏" pitchFamily="2" charset="-122"/>
              </a:defRPr>
            </a:lvl7pPr>
            <a:lvl8pPr marL="3429000" indent="-228600" eaLnBrk="0" fontAlgn="base" hangingPunct="0">
              <a:spcBef>
                <a:spcPct val="0"/>
              </a:spcBef>
              <a:spcAft>
                <a:spcPct val="0"/>
              </a:spcAft>
              <a:defRPr sz="2800" b="1">
                <a:solidFill>
                  <a:srgbClr val="FF6600"/>
                </a:solidFill>
                <a:latin typeface="华文新魏" pitchFamily="2" charset="-122"/>
                <a:ea typeface="华文新魏" pitchFamily="2" charset="-122"/>
              </a:defRPr>
            </a:lvl8pPr>
            <a:lvl9pPr marL="3886200" indent="-228600" eaLnBrk="0" fontAlgn="base" hangingPunct="0">
              <a:spcBef>
                <a:spcPct val="0"/>
              </a:spcBef>
              <a:spcAft>
                <a:spcPct val="0"/>
              </a:spcAft>
              <a:defRPr sz="2800" b="1">
                <a:solidFill>
                  <a:srgbClr val="FF6600"/>
                </a:solidFill>
                <a:latin typeface="华文新魏" pitchFamily="2" charset="-122"/>
                <a:ea typeface="华文新魏" pitchFamily="2" charset="-122"/>
              </a:defRPr>
            </a:lvl9pPr>
          </a:lstStyle>
          <a:p>
            <a:endParaRPr lang="zh-CN" altLang="en-US"/>
          </a:p>
        </p:txBody>
      </p:sp>
      <p:sp>
        <p:nvSpPr>
          <p:cNvPr id="2" name="日期占位符 1"/>
          <p:cNvSpPr>
            <a:spLocks noGrp="1"/>
          </p:cNvSpPr>
          <p:nvPr>
            <p:ph type="dt" sz="half" idx="10"/>
          </p:nvPr>
        </p:nvSpPr>
        <p:spPr/>
        <p:txBody>
          <a:bodyPr/>
          <a:lstStyle/>
          <a:p>
            <a:pPr>
              <a:defRPr/>
            </a:pPr>
            <a:fld id="{F00B6915-2F54-4489-BCC3-E4EFA4924AF8}" type="datetime8">
              <a:rPr lang="zh-CN" altLang="en-US" smtClean="0"/>
              <a:t>2022年4月27日8时50分</a:t>
            </a:fld>
            <a:endParaRPr lang="en-US" altLang="zh-CN"/>
          </a:p>
        </p:txBody>
      </p:sp>
      <p:sp>
        <p:nvSpPr>
          <p:cNvPr id="7" name="页脚占位符 6"/>
          <p:cNvSpPr>
            <a:spLocks noGrp="1"/>
          </p:cNvSpPr>
          <p:nvPr>
            <p:ph type="ftr" sz="quarter" idx="11"/>
          </p:nvPr>
        </p:nvSpPr>
        <p:spPr/>
        <p:txBody>
          <a:bodyPr/>
          <a:lstStyle/>
          <a:p>
            <a:pPr>
              <a:defRPr/>
            </a:pPr>
            <a:r>
              <a:rPr lang="zh-CN" altLang="en-US" smtClean="0"/>
              <a:t>郝振明</a:t>
            </a:r>
            <a:endParaRPr lang="en-US" altLang="zh-CN"/>
          </a:p>
        </p:txBody>
      </p:sp>
    </p:spTree>
  </p:cSld>
  <p:clrMapOvr>
    <a:masterClrMapping/>
  </p:clrMapOvr>
  <p:transition>
    <p:pull dir="rd"/>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CD8C6E3D-646B-4528-8DDA-0F22FEB5807B}" type="datetime8">
              <a:rPr lang="zh-CN" altLang="en-US" smtClean="0"/>
              <a:t>2022年4月27日8时50分</a:t>
            </a:fld>
            <a:endParaRPr lang="en-US" altLang="zh-CN"/>
          </a:p>
        </p:txBody>
      </p:sp>
      <p:sp>
        <p:nvSpPr>
          <p:cNvPr id="7" name="页脚占位符 6"/>
          <p:cNvSpPr>
            <a:spLocks noGrp="1"/>
          </p:cNvSpPr>
          <p:nvPr>
            <p:ph type="ftr" sz="quarter" idx="11"/>
          </p:nvPr>
        </p:nvSpPr>
        <p:spPr/>
        <p:txBody>
          <a:bodyPr/>
          <a:lstStyle/>
          <a:p>
            <a:pPr>
              <a:defRPr/>
            </a:pPr>
            <a:r>
              <a:rPr lang="zh-CN" altLang="en-US" smtClean="0"/>
              <a:t>郝振明</a:t>
            </a:r>
            <a:endParaRPr lang="en-US" altLang="zh-CN"/>
          </a:p>
        </p:txBody>
      </p:sp>
    </p:spTree>
  </p:cSld>
  <p:clrMapOvr>
    <a:masterClrMapping/>
  </p:clrMapOvr>
  <p:transition>
    <p:pull dir="rd"/>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E6F92E78-4CD2-4215-BBBC-7A31193045A5}" type="datetime8">
              <a:rPr lang="zh-CN" altLang="en-US" smtClean="0"/>
              <a:t>2022年4月27日8时50分</a:t>
            </a:fld>
            <a:endParaRPr lang="en-US" altLang="zh-CN"/>
          </a:p>
        </p:txBody>
      </p:sp>
      <p:sp>
        <p:nvSpPr>
          <p:cNvPr id="7" name="页脚占位符 6"/>
          <p:cNvSpPr>
            <a:spLocks noGrp="1"/>
          </p:cNvSpPr>
          <p:nvPr>
            <p:ph type="ftr" sz="quarter" idx="11"/>
          </p:nvPr>
        </p:nvSpPr>
        <p:spPr/>
        <p:txBody>
          <a:bodyPr/>
          <a:lstStyle/>
          <a:p>
            <a:pPr>
              <a:defRPr/>
            </a:pPr>
            <a:r>
              <a:rPr lang="zh-CN" altLang="en-US" smtClean="0"/>
              <a:t>郝振明</a:t>
            </a:r>
            <a:endParaRPr lang="en-US" altLang="zh-CN"/>
          </a:p>
        </p:txBody>
      </p:sp>
    </p:spTree>
  </p:cSld>
  <p:clrMapOvr>
    <a:masterClrMapping/>
  </p:clrMapOvr>
  <p:transition>
    <p:pull dir="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4" name="日期占位符 3"/>
          <p:cNvSpPr>
            <a:spLocks noGrp="1"/>
          </p:cNvSpPr>
          <p:nvPr>
            <p:ph type="dt" sz="half" idx="10"/>
          </p:nvPr>
        </p:nvSpPr>
        <p:spPr/>
        <p:txBody>
          <a:bodyPr/>
          <a:lstStyle/>
          <a:p>
            <a:pPr>
              <a:defRPr/>
            </a:pPr>
            <a:fld id="{0179FB31-D316-4C54-9B04-B1DA76C783F9}" type="datetime8">
              <a:rPr lang="zh-CN" altLang="en-US" smtClean="0"/>
              <a:t>2022年4月27日8时56分</a:t>
            </a:fld>
            <a:endParaRPr lang="en-US" altLang="zh-CN" dirty="0"/>
          </a:p>
        </p:txBody>
      </p:sp>
      <p:sp>
        <p:nvSpPr>
          <p:cNvPr id="5" name="页脚占位符 4"/>
          <p:cNvSpPr>
            <a:spLocks noGrp="1"/>
          </p:cNvSpPr>
          <p:nvPr>
            <p:ph type="ftr" sz="quarter" idx="11"/>
          </p:nvPr>
        </p:nvSpPr>
        <p:spPr/>
        <p:txBody>
          <a:bodyPr/>
          <a:lstStyle/>
          <a:p>
            <a:pPr>
              <a:defRPr/>
            </a:pPr>
            <a:r>
              <a:rPr lang="zh-CN" altLang="en-US" smtClean="0"/>
              <a:t>郝振明</a:t>
            </a:r>
            <a:endParaRPr lang="en-US" altLang="zh-CN" dirty="0"/>
          </a:p>
        </p:txBody>
      </p:sp>
      <p:pic>
        <p:nvPicPr>
          <p:cNvPr id="4505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79712" y="347851"/>
            <a:ext cx="5616624" cy="593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0583555"/>
      </p:ext>
    </p:extLst>
  </p:cSld>
  <p:clrMapOvr>
    <a:masterClrMapping/>
  </p:clrMapOvr>
  <p:transition>
    <p:pull dir="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a:xfrm>
            <a:off x="301625" y="228600"/>
            <a:ext cx="8540750" cy="342900"/>
          </a:xfrm>
        </p:spPr>
        <p:txBody>
          <a:bodyPr/>
          <a:lstStyle/>
          <a:p>
            <a:pPr algn="l"/>
            <a:r>
              <a:rPr lang="zh-CN" altLang="en-US" sz="2800" b="0" dirty="0">
                <a:solidFill>
                  <a:srgbClr val="000000"/>
                </a:solidFill>
                <a:latin typeface="Times New Roman"/>
              </a:rPr>
              <a:t>　　</a:t>
            </a:r>
            <a:r>
              <a:rPr lang="en-US" altLang="zh-CN" sz="2800" b="0" dirty="0">
                <a:latin typeface="黑体" pitchFamily="2" charset="-122"/>
                <a:ea typeface="黑体" pitchFamily="2" charset="-122"/>
              </a:rPr>
              <a:t>2. </a:t>
            </a:r>
            <a:r>
              <a:rPr lang="zh-CN" altLang="en-US" sz="2800" b="0" dirty="0">
                <a:latin typeface="黑体" pitchFamily="2" charset="-122"/>
                <a:ea typeface="黑体" pitchFamily="2" charset="-122"/>
              </a:rPr>
              <a:t>虚拟存储器的特征</a:t>
            </a:r>
            <a:endParaRPr lang="zh-CN" altLang="en-US" dirty="0" smtClean="0"/>
          </a:p>
        </p:txBody>
      </p:sp>
      <p:sp>
        <p:nvSpPr>
          <p:cNvPr id="2" name="日期占位符 1"/>
          <p:cNvSpPr>
            <a:spLocks noGrp="1"/>
          </p:cNvSpPr>
          <p:nvPr>
            <p:ph type="dt" sz="half" idx="10"/>
          </p:nvPr>
        </p:nvSpPr>
        <p:spPr/>
        <p:txBody>
          <a:bodyPr/>
          <a:lstStyle/>
          <a:p>
            <a:pPr>
              <a:defRPr/>
            </a:pPr>
            <a:fld id="{966EB8C9-BC96-4893-A3CB-D5914632B588}" type="datetime8">
              <a:rPr lang="zh-CN" altLang="en-US" smtClean="0"/>
              <a:t>2022年4月27日8时50分</a:t>
            </a:fld>
            <a:endParaRPr lang="en-US" altLang="zh-CN" dirty="0"/>
          </a:p>
        </p:txBody>
      </p:sp>
      <p:sp>
        <p:nvSpPr>
          <p:cNvPr id="7" name="页脚占位符 6"/>
          <p:cNvSpPr>
            <a:spLocks noGrp="1"/>
          </p:cNvSpPr>
          <p:nvPr>
            <p:ph type="ftr" sz="quarter" idx="11"/>
          </p:nvPr>
        </p:nvSpPr>
        <p:spPr/>
        <p:txBody>
          <a:bodyPr/>
          <a:lstStyle/>
          <a:p>
            <a:pPr>
              <a:defRPr/>
            </a:pPr>
            <a:r>
              <a:rPr lang="zh-CN" altLang="en-US" smtClean="0"/>
              <a:t>郝振明</a:t>
            </a:r>
            <a:endParaRPr lang="en-US" altLang="zh-CN" dirty="0"/>
          </a:p>
        </p:txBody>
      </p:sp>
      <p:sp>
        <p:nvSpPr>
          <p:cNvPr id="5" name="Rectangle 2"/>
          <p:cNvSpPr>
            <a:spLocks noGrp="1" noChangeArrowheads="1"/>
          </p:cNvSpPr>
          <p:nvPr/>
        </p:nvSpPr>
        <p:spPr bwMode="auto">
          <a:xfrm>
            <a:off x="468313" y="656431"/>
            <a:ext cx="8207375" cy="554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lnSpc>
                <a:spcPct val="130000"/>
              </a:lnSpc>
              <a:spcBef>
                <a:spcPct val="0"/>
              </a:spcBef>
              <a:spcAft>
                <a:spcPct val="0"/>
              </a:spcAft>
              <a:defRPr sz="2400">
                <a:solidFill>
                  <a:schemeClr val="tx2"/>
                </a:solidFill>
                <a:latin typeface="+mj-lt"/>
                <a:ea typeface="+mj-ea"/>
                <a:cs typeface="+mj-cs"/>
              </a:defRPr>
            </a:lvl1pPr>
            <a:lvl2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2pPr>
            <a:lvl3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3pPr>
            <a:lvl4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4pPr>
            <a:lvl5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9pPr>
          </a:lstStyle>
          <a:p>
            <a:pPr lvl="0" eaLnBrk="1" hangingPunct="1">
              <a:lnSpc>
                <a:spcPct val="140000"/>
              </a:lnSpc>
              <a:defRPr/>
            </a:pPr>
            <a:r>
              <a:rPr kumimoji="0" lang="zh-CN" altLang="en-US" sz="2400" b="0" i="0" u="none" strike="noStrike" kern="0" cap="none" spc="0" normalizeH="0" baseline="0" noProof="0" dirty="0">
                <a:ln>
                  <a:noFill/>
                </a:ln>
                <a:solidFill>
                  <a:srgbClr val="000000"/>
                </a:solidFill>
                <a:effectLst/>
                <a:uLnTx/>
                <a:uFillTx/>
                <a:latin typeface="Times New Roman"/>
                <a:ea typeface="宋体"/>
                <a:cs typeface="+mj-cs"/>
              </a:rPr>
              <a:t>　</a:t>
            </a:r>
            <a:r>
              <a:rPr kumimoji="0" lang="zh-CN" altLang="en-US" sz="2400" b="0" i="0" u="none" strike="noStrike" kern="0" cap="none" spc="0" normalizeH="0" baseline="0" noProof="0" dirty="0">
                <a:ln>
                  <a:noFill/>
                </a:ln>
                <a:solidFill>
                  <a:schemeClr val="tx1"/>
                </a:solidFill>
                <a:effectLst/>
                <a:uLnTx/>
                <a:uFillTx/>
                <a:latin typeface="黑体" pitchFamily="2" charset="-122"/>
                <a:ea typeface="黑体" pitchFamily="2" charset="-122"/>
                <a:cs typeface="+mj-cs"/>
              </a:rPr>
              <a:t>　</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与传统的存储器管理方式比较，虚拟存储器具有以下三个重要特征：</a:t>
            </a:r>
            <a:b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b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　　</a:t>
            </a:r>
            <a:r>
              <a:rPr kumimoji="0" lang="en-US" altLang="zh-CN" sz="2400" b="0" i="0" u="none" strike="noStrike" kern="0" cap="none" spc="0" normalizeH="0" baseline="0" noProof="0" dirty="0">
                <a:ln>
                  <a:noFill/>
                </a:ln>
                <a:solidFill>
                  <a:schemeClr val="tx1"/>
                </a:solidFill>
                <a:effectLst/>
                <a:uLnTx/>
                <a:uFillTx/>
                <a:latin typeface="Times New Roman"/>
                <a:ea typeface="宋体"/>
                <a:cs typeface="+mj-cs"/>
              </a:rPr>
              <a:t>(1) </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多次</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性</a:t>
            </a:r>
            <a:r>
              <a:rPr kumimoji="0" lang="en-US" altLang="zh-CN" sz="2400" i="0" u="none" strike="noStrike" kern="0" cap="none" spc="0" normalizeH="0" baseline="30000" noProof="0" dirty="0" smtClean="0">
                <a:ln>
                  <a:noFill/>
                </a:ln>
                <a:solidFill>
                  <a:schemeClr val="tx1"/>
                </a:solidFill>
                <a:effectLst/>
                <a:uLnTx/>
                <a:uFillTx/>
                <a:latin typeface="Times New Roman"/>
                <a:ea typeface="宋体"/>
                <a:cs typeface="+mj-cs"/>
              </a:rPr>
              <a:t>5.1.1-1</a:t>
            </a:r>
            <a:r>
              <a:rPr kumimoji="0" lang="zh-CN" altLang="en-US" sz="2400" i="0" u="none" strike="noStrike" kern="0" cap="none" spc="0" normalizeH="0" baseline="30000" noProof="0" dirty="0" smtClean="0">
                <a:ln>
                  <a:noFill/>
                </a:ln>
                <a:solidFill>
                  <a:schemeClr val="tx1"/>
                </a:solidFill>
                <a:effectLst/>
                <a:uLnTx/>
                <a:uFillTx/>
                <a:latin typeface="Times New Roman"/>
                <a:ea typeface="宋体"/>
                <a:cs typeface="+mj-cs"/>
              </a:rPr>
              <a:t>一次性</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。分</a:t>
            </a:r>
            <a:r>
              <a:rPr kumimoji="0" lang="zh-CN" altLang="en-US" sz="2400" b="0" i="0" u="none" strike="noStrike" kern="0" cap="none" spc="0" normalizeH="0" baseline="0" noProof="0" dirty="0" smtClean="0">
                <a:ln>
                  <a:noFill/>
                </a:ln>
                <a:effectLst/>
                <a:uLnTx/>
                <a:uFillTx/>
                <a:latin typeface="Times New Roman"/>
                <a:ea typeface="宋体"/>
                <a:cs typeface="+mj-cs"/>
              </a:rPr>
              <a:t>多次调入</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，每次只</a:t>
            </a:r>
            <a:r>
              <a:rPr kumimoji="0" lang="zh-CN" altLang="en-US" sz="2400" b="0" i="0" u="none" strike="noStrike" kern="0" cap="none" spc="0" normalizeH="0" baseline="0" noProof="0" dirty="0" smtClean="0">
                <a:ln>
                  <a:noFill/>
                </a:ln>
                <a:effectLst/>
                <a:uLnTx/>
                <a:uFillTx/>
                <a:latin typeface="Times New Roman"/>
                <a:ea typeface="宋体"/>
                <a:cs typeface="+mj-cs"/>
              </a:rPr>
              <a:t>调入部分</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运行；当需要运行</a:t>
            </a:r>
            <a:r>
              <a:rPr kumimoji="0" lang="zh-CN" altLang="en-US" sz="2400" b="0" i="0" u="sng" strike="noStrike" kern="0" cap="none" spc="0" normalizeH="0" baseline="0" noProof="0" dirty="0" smtClean="0">
                <a:ln>
                  <a:noFill/>
                </a:ln>
                <a:effectLst/>
                <a:uLnTx/>
                <a:uFillTx/>
                <a:latin typeface="Times New Roman"/>
                <a:ea typeface="宋体"/>
                <a:cs typeface="+mj-cs"/>
              </a:rPr>
              <a:t>其它部分</a:t>
            </a:r>
            <a:r>
              <a:rPr kumimoji="0" lang="zh-CN" altLang="en-US" sz="2400" b="0" i="0" u="sng" strike="noStrike" kern="0" cap="none" spc="0" normalizeH="0" baseline="0" noProof="0" dirty="0" smtClean="0">
                <a:ln>
                  <a:noFill/>
                </a:ln>
                <a:solidFill>
                  <a:schemeClr val="tx1"/>
                </a:solidFill>
                <a:effectLst/>
                <a:uLnTx/>
                <a:uFillTx/>
                <a:latin typeface="Times New Roman"/>
                <a:ea typeface="宋体"/>
                <a:cs typeface="+mj-cs"/>
              </a:rPr>
              <a:t>时，再将它调入</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。程序道数（并发度）、存储器利用率都会因此提高。</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
            </a:r>
            <a:b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b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　　</a:t>
            </a:r>
            <a:r>
              <a:rPr kumimoji="0" lang="en-US" altLang="zh-CN" sz="2400" b="0" i="0" u="none" strike="noStrike" kern="0" cap="none" spc="0" normalizeH="0" baseline="0" noProof="0" dirty="0">
                <a:ln>
                  <a:noFill/>
                </a:ln>
                <a:solidFill>
                  <a:schemeClr val="tx1"/>
                </a:solidFill>
                <a:effectLst/>
                <a:uLnTx/>
                <a:uFillTx/>
                <a:latin typeface="Times New Roman"/>
                <a:ea typeface="宋体"/>
                <a:cs typeface="+mj-cs"/>
              </a:rPr>
              <a:t>(2) </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对换</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性</a:t>
            </a:r>
            <a:r>
              <a:rPr lang="en-US" altLang="zh-CN" kern="0" baseline="30000" dirty="0" smtClean="0">
                <a:solidFill>
                  <a:schemeClr val="tx1"/>
                </a:solidFill>
                <a:latin typeface="Times New Roman"/>
              </a:rPr>
              <a:t>5.1.1-2</a:t>
            </a:r>
            <a:r>
              <a:rPr lang="zh-CN" altLang="en-US" kern="0" baseline="30000" dirty="0" smtClean="0">
                <a:solidFill>
                  <a:schemeClr val="tx1"/>
                </a:solidFill>
                <a:latin typeface="Times New Roman"/>
              </a:rPr>
              <a:t>驻留性</a:t>
            </a:r>
            <a:r>
              <a:rPr lang="en-US" altLang="zh-CN" kern="0" baseline="30000" dirty="0" smtClean="0">
                <a:solidFill>
                  <a:schemeClr val="tx1"/>
                </a:solidFill>
                <a:latin typeface="Times New Roman"/>
              </a:rPr>
              <a:t> </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。将暂时</a:t>
            </a:r>
            <a:r>
              <a:rPr kumimoji="0" lang="zh-CN" altLang="en-US" sz="2400" b="0" i="0" u="sng" strike="noStrike" kern="0" cap="none" spc="0" normalizeH="0" baseline="0" noProof="0" dirty="0" smtClean="0">
                <a:ln>
                  <a:noFill/>
                </a:ln>
                <a:solidFill>
                  <a:schemeClr val="tx1"/>
                </a:solidFill>
                <a:effectLst/>
                <a:uLnTx/>
                <a:uFillTx/>
                <a:latin typeface="Times New Roman"/>
                <a:ea typeface="宋体"/>
                <a:cs typeface="+mj-cs"/>
              </a:rPr>
              <a:t>不用的</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程序</a:t>
            </a:r>
            <a:r>
              <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rPr>
              <a:t>/</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数据</a:t>
            </a:r>
            <a:r>
              <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rPr>
              <a:t>/</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进程</a:t>
            </a:r>
            <a:r>
              <a:rPr kumimoji="0" lang="zh-CN" altLang="en-US" sz="2400" b="0" i="0" u="none" strike="noStrike" kern="0" cap="none" spc="0" normalizeH="0" baseline="0" noProof="0" dirty="0" smtClean="0">
                <a:ln>
                  <a:noFill/>
                </a:ln>
                <a:effectLst/>
                <a:uLnTx/>
                <a:uFillTx/>
                <a:latin typeface="Times New Roman"/>
                <a:ea typeface="宋体"/>
                <a:cs typeface="+mj-cs"/>
              </a:rPr>
              <a:t>换出</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到外存，</a:t>
            </a:r>
            <a:r>
              <a:rPr kumimoji="0" lang="zh-CN" altLang="en-US" sz="2400" b="0" i="0" u="sng" strike="noStrike" kern="0" cap="none" spc="0" normalizeH="0" baseline="0" noProof="0" dirty="0" smtClean="0">
                <a:ln>
                  <a:noFill/>
                </a:ln>
                <a:solidFill>
                  <a:schemeClr val="tx1"/>
                </a:solidFill>
                <a:effectLst/>
                <a:uLnTx/>
                <a:uFillTx/>
                <a:latin typeface="Times New Roman"/>
                <a:ea typeface="宋体"/>
                <a:cs typeface="+mj-cs"/>
              </a:rPr>
              <a:t>需要时</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再</a:t>
            </a:r>
            <a:r>
              <a:rPr kumimoji="0" lang="zh-CN" altLang="en-US" sz="2400" b="0" i="0" u="none" strike="noStrike" kern="0" cap="none" spc="0" normalizeH="0" baseline="0" noProof="0" dirty="0" smtClean="0">
                <a:ln>
                  <a:noFill/>
                </a:ln>
                <a:effectLst/>
                <a:uLnTx/>
                <a:uFillTx/>
                <a:latin typeface="Times New Roman"/>
                <a:ea typeface="宋体"/>
                <a:cs typeface="+mj-cs"/>
              </a:rPr>
              <a:t>换入</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内存</a:t>
            </a:r>
            <a:r>
              <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rPr>
              <a:t>+</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a:t>
            </a:r>
            <a:r>
              <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rPr>
              <a:t>4.4</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节，讲过对换技术）</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
            </a:r>
            <a:b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b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　　</a:t>
            </a:r>
            <a:r>
              <a:rPr kumimoji="0" lang="en-US" altLang="zh-CN" sz="2400" b="0" i="0" u="none" strike="noStrike" kern="0" cap="none" spc="0" normalizeH="0" baseline="0" noProof="0" dirty="0">
                <a:ln>
                  <a:noFill/>
                </a:ln>
                <a:solidFill>
                  <a:schemeClr val="tx1"/>
                </a:solidFill>
                <a:effectLst/>
                <a:uLnTx/>
                <a:uFillTx/>
                <a:latin typeface="Times New Roman"/>
                <a:ea typeface="宋体"/>
                <a:cs typeface="+mj-cs"/>
              </a:rPr>
              <a:t>(3) </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虚拟性</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。感觉到：</a:t>
            </a:r>
            <a:r>
              <a:rPr kumimoji="0" lang="zh-CN" altLang="en-US" sz="2400" b="0" i="0" u="sng" strike="noStrike" kern="0" cap="none" spc="0" normalizeH="0" baseline="0" noProof="0" dirty="0" smtClean="0">
                <a:ln>
                  <a:noFill/>
                </a:ln>
                <a:solidFill>
                  <a:schemeClr val="tx1"/>
                </a:solidFill>
                <a:effectLst/>
                <a:uLnTx/>
                <a:uFillTx/>
                <a:latin typeface="Times New Roman"/>
                <a:ea typeface="宋体"/>
                <a:cs typeface="+mj-cs"/>
              </a:rPr>
              <a:t>容量大了</a:t>
            </a:r>
            <a:r>
              <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rPr>
              <a:t>-&gt;</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就可以放入</a:t>
            </a:r>
            <a:r>
              <a:rPr kumimoji="0" lang="zh-CN" altLang="en-US" sz="2400" b="0" i="0" u="sng" strike="noStrike" kern="0" cap="none" spc="0" normalizeH="0" baseline="0" noProof="0" dirty="0" smtClean="0">
                <a:ln>
                  <a:noFill/>
                </a:ln>
                <a:solidFill>
                  <a:schemeClr val="tx1"/>
                </a:solidFill>
                <a:effectLst/>
                <a:uLnTx/>
                <a:uFillTx/>
                <a:latin typeface="Times New Roman"/>
                <a:ea typeface="宋体"/>
                <a:cs typeface="+mj-cs"/>
              </a:rPr>
              <a:t>大的作业</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a:t>
            </a:r>
            <a:r>
              <a:rPr kumimoji="0" lang="zh-CN" altLang="en-US" sz="2400" b="0" i="0" u="sng" strike="noStrike" kern="0" cap="none" spc="0" normalizeH="0" baseline="0" noProof="0" dirty="0" smtClean="0">
                <a:ln>
                  <a:noFill/>
                </a:ln>
                <a:solidFill>
                  <a:schemeClr val="tx1"/>
                </a:solidFill>
                <a:effectLst/>
                <a:uLnTx/>
                <a:uFillTx/>
                <a:latin typeface="Times New Roman"/>
                <a:ea typeface="宋体"/>
                <a:cs typeface="+mj-cs"/>
              </a:rPr>
              <a:t>多道作业</a:t>
            </a:r>
            <a:r>
              <a:rPr kumimoji="0" lang="en-US" altLang="zh-CN" sz="2400" b="0" i="0" strike="noStrike" kern="0" cap="none" spc="0" normalizeH="0" baseline="0" noProof="0" dirty="0" smtClean="0">
                <a:ln>
                  <a:noFill/>
                </a:ln>
                <a:solidFill>
                  <a:schemeClr val="tx1"/>
                </a:solidFill>
                <a:effectLst/>
                <a:uLnTx/>
                <a:uFillTx/>
                <a:latin typeface="Times New Roman"/>
                <a:ea typeface="宋体"/>
                <a:cs typeface="+mj-cs"/>
              </a:rPr>
              <a:t>-&gt;</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 增加了</a:t>
            </a:r>
            <a:r>
              <a:rPr kumimoji="0" lang="zh-CN" altLang="en-US" sz="2400" b="0" i="0" u="none" strike="noStrike" kern="0" cap="none" spc="0" normalizeH="0" baseline="0" noProof="0" dirty="0" smtClean="0">
                <a:ln>
                  <a:noFill/>
                </a:ln>
                <a:effectLst/>
                <a:uLnTx/>
                <a:uFillTx/>
                <a:latin typeface="Times New Roman"/>
                <a:ea typeface="宋体"/>
                <a:cs typeface="+mj-cs"/>
              </a:rPr>
              <a:t>并发度</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、提高了内存</a:t>
            </a:r>
            <a:r>
              <a:rPr lang="zh-CN" altLang="en-US" b="0" kern="0" dirty="0">
                <a:latin typeface="Times New Roman"/>
                <a:ea typeface="宋体"/>
              </a:rPr>
              <a:t>利用率</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、提高了系统</a:t>
            </a:r>
            <a:r>
              <a:rPr lang="zh-CN" altLang="en-US" b="0" kern="0" dirty="0">
                <a:latin typeface="Times New Roman"/>
                <a:ea typeface="宋体"/>
              </a:rPr>
              <a:t>吞吐量</a:t>
            </a:r>
            <a:r>
              <a:rPr kumimoji="0" lang="zh-CN" altLang="en-US" sz="2400" i="0" u="none" strike="noStrike" kern="0" cap="none" spc="0" normalizeH="0" baseline="30000" noProof="0" dirty="0" smtClean="0">
                <a:ln>
                  <a:noFill/>
                </a:ln>
                <a:solidFill>
                  <a:schemeClr val="tx1"/>
                </a:solidFill>
                <a:effectLst/>
                <a:uLnTx/>
                <a:uFillTx/>
                <a:latin typeface="Times New Roman"/>
                <a:ea typeface="宋体"/>
                <a:cs typeface="+mj-cs"/>
              </a:rPr>
              <a:t>存储管理的目标</a:t>
            </a:r>
            <a:r>
              <a:rPr kumimoji="0" lang="zh-CN" altLang="en-US" sz="2400" i="0" u="none" strike="noStrike" kern="0" cap="none" spc="0" normalizeH="0" noProof="0" dirty="0" smtClean="0">
                <a:ln>
                  <a:noFill/>
                </a:ln>
                <a:solidFill>
                  <a:schemeClr val="tx1"/>
                </a:solidFill>
                <a:effectLst/>
                <a:uLnTx/>
                <a:uFillTx/>
                <a:latin typeface="Times New Roman"/>
                <a:ea typeface="宋体"/>
                <a:cs typeface="+mj-cs"/>
              </a:rPr>
              <a:t>。</a:t>
            </a:r>
            <a:r>
              <a:rPr lang="zh-CN" altLang="en-US" b="0" kern="0" dirty="0">
                <a:solidFill>
                  <a:schemeClr val="tx1"/>
                </a:solidFill>
                <a:latin typeface="Times New Roman"/>
                <a:ea typeface="宋体"/>
              </a:rPr>
              <a:t>有了</a:t>
            </a:r>
            <a:r>
              <a:rPr lang="zh-CN" altLang="en-US" b="0" kern="0" dirty="0">
                <a:solidFill>
                  <a:schemeClr val="tx2">
                    <a:lumMod val="40000"/>
                    <a:lumOff val="60000"/>
                  </a:schemeClr>
                </a:solidFill>
                <a:latin typeface="Times New Roman"/>
                <a:ea typeface="宋体"/>
              </a:rPr>
              <a:t>对换性</a:t>
            </a:r>
            <a:r>
              <a:rPr lang="zh-CN" altLang="en-US" b="0" kern="0" dirty="0">
                <a:solidFill>
                  <a:schemeClr val="tx1"/>
                </a:solidFill>
                <a:latin typeface="Times New Roman"/>
                <a:ea typeface="宋体"/>
              </a:rPr>
              <a:t>，才有了</a:t>
            </a:r>
            <a:r>
              <a:rPr lang="zh-CN" altLang="en-US" b="0" kern="0" dirty="0">
                <a:solidFill>
                  <a:schemeClr val="tx2">
                    <a:lumMod val="40000"/>
                    <a:lumOff val="60000"/>
                  </a:schemeClr>
                </a:solidFill>
                <a:latin typeface="Times New Roman"/>
                <a:ea typeface="宋体"/>
              </a:rPr>
              <a:t>虚拟性</a:t>
            </a:r>
            <a:r>
              <a:rPr lang="zh-CN" altLang="en-US" b="0" kern="0" dirty="0">
                <a:solidFill>
                  <a:schemeClr val="tx1"/>
                </a:solidFill>
                <a:latin typeface="Times New Roman"/>
                <a:ea typeface="宋体"/>
              </a:rPr>
              <a:t>。</a:t>
            </a:r>
          </a:p>
        </p:txBody>
      </p:sp>
      <p:cxnSp>
        <p:nvCxnSpPr>
          <p:cNvPr id="4" name="直接箭头连接符 3"/>
          <p:cNvCxnSpPr/>
          <p:nvPr/>
        </p:nvCxnSpPr>
        <p:spPr bwMode="auto">
          <a:xfrm flipV="1">
            <a:off x="4427984" y="2780928"/>
            <a:ext cx="2232248" cy="1224136"/>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spTree>
    <p:extLst>
      <p:ext uri="{BB962C8B-B14F-4D97-AF65-F5344CB8AC3E}">
        <p14:creationId xmlns:p14="http://schemas.microsoft.com/office/powerpoint/2010/main" val="4053855122"/>
      </p:ext>
    </p:extLst>
  </p:cSld>
  <p:clrMapOvr>
    <a:masterClrMapping/>
  </p:clrMapOvr>
  <p:transition>
    <p:pull dir="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a:xfrm>
            <a:off x="301625" y="228600"/>
            <a:ext cx="8540750" cy="342900"/>
          </a:xfrm>
        </p:spPr>
        <p:txBody>
          <a:bodyPr/>
          <a:lstStyle/>
          <a:p>
            <a:pPr algn="l"/>
            <a:r>
              <a:rPr lang="en-US" altLang="zh-CN" sz="2800" b="0" dirty="0" smtClean="0">
                <a:latin typeface="黑体" pitchFamily="2" charset="-122"/>
                <a:ea typeface="黑体" pitchFamily="2" charset="-122"/>
              </a:rPr>
              <a:t>   </a:t>
            </a:r>
            <a:r>
              <a:rPr lang="en-US" altLang="zh-CN" sz="2800" dirty="0">
                <a:latin typeface="黑体" pitchFamily="2" charset="-122"/>
                <a:ea typeface="黑体" pitchFamily="2" charset="-122"/>
              </a:rPr>
              <a:t>5.1.3  </a:t>
            </a:r>
            <a:r>
              <a:rPr lang="zh-CN" altLang="en-US" sz="2800" dirty="0">
                <a:latin typeface="黑体" pitchFamily="2" charset="-122"/>
                <a:ea typeface="黑体" pitchFamily="2" charset="-122"/>
              </a:rPr>
              <a:t>虚拟存储器的实现方</a:t>
            </a:r>
            <a:r>
              <a:rPr lang="zh-CN" altLang="en-US" sz="2800" dirty="0" smtClean="0">
                <a:latin typeface="黑体" pitchFamily="2" charset="-122"/>
                <a:ea typeface="黑体" pitchFamily="2" charset="-122"/>
              </a:rPr>
              <a:t>法</a:t>
            </a:r>
            <a:r>
              <a:rPr lang="en-US" altLang="zh-CN" sz="2800" b="0" dirty="0" smtClean="0">
                <a:latin typeface="黑体" pitchFamily="2" charset="-122"/>
                <a:ea typeface="黑体" pitchFamily="2" charset="-122"/>
              </a:rPr>
              <a:t>  </a:t>
            </a:r>
            <a:r>
              <a:rPr lang="zh-CN" altLang="en-US" sz="2800" b="0" dirty="0" smtClean="0">
                <a:latin typeface="黑体" pitchFamily="2" charset="-122"/>
                <a:ea typeface="黑体" pitchFamily="2" charset="-122"/>
              </a:rPr>
              <a:t> </a:t>
            </a:r>
            <a:endParaRPr lang="zh-CN" altLang="en-US" dirty="0" smtClean="0"/>
          </a:p>
        </p:txBody>
      </p:sp>
      <p:sp>
        <p:nvSpPr>
          <p:cNvPr id="2" name="日期占位符 1"/>
          <p:cNvSpPr>
            <a:spLocks noGrp="1"/>
          </p:cNvSpPr>
          <p:nvPr>
            <p:ph type="dt" sz="half" idx="10"/>
          </p:nvPr>
        </p:nvSpPr>
        <p:spPr/>
        <p:txBody>
          <a:bodyPr/>
          <a:lstStyle/>
          <a:p>
            <a:pPr>
              <a:defRPr/>
            </a:pPr>
            <a:fld id="{966EB8C9-BC96-4893-A3CB-D5914632B588}" type="datetime8">
              <a:rPr lang="zh-CN" altLang="en-US" smtClean="0"/>
              <a:t>2022年4月27日8时50分</a:t>
            </a:fld>
            <a:endParaRPr lang="en-US" altLang="zh-CN" dirty="0"/>
          </a:p>
        </p:txBody>
      </p:sp>
      <p:sp>
        <p:nvSpPr>
          <p:cNvPr id="7" name="页脚占位符 6"/>
          <p:cNvSpPr>
            <a:spLocks noGrp="1"/>
          </p:cNvSpPr>
          <p:nvPr>
            <p:ph type="ftr" sz="quarter" idx="11"/>
          </p:nvPr>
        </p:nvSpPr>
        <p:spPr/>
        <p:txBody>
          <a:bodyPr/>
          <a:lstStyle/>
          <a:p>
            <a:pPr>
              <a:defRPr/>
            </a:pPr>
            <a:r>
              <a:rPr lang="zh-CN" altLang="en-US" smtClean="0"/>
              <a:t>郝振明</a:t>
            </a:r>
            <a:endParaRPr lang="en-US" altLang="zh-CN" dirty="0"/>
          </a:p>
        </p:txBody>
      </p:sp>
      <p:sp>
        <p:nvSpPr>
          <p:cNvPr id="6" name="Rectangle 2"/>
          <p:cNvSpPr>
            <a:spLocks noGrp="1" noChangeArrowheads="1"/>
          </p:cNvSpPr>
          <p:nvPr/>
        </p:nvSpPr>
        <p:spPr bwMode="auto">
          <a:xfrm>
            <a:off x="468313" y="656430"/>
            <a:ext cx="8207375" cy="6012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lnSpc>
                <a:spcPct val="130000"/>
              </a:lnSpc>
              <a:spcBef>
                <a:spcPct val="0"/>
              </a:spcBef>
              <a:spcAft>
                <a:spcPct val="0"/>
              </a:spcAft>
              <a:defRPr sz="2400">
                <a:solidFill>
                  <a:schemeClr val="tx2"/>
                </a:solidFill>
                <a:latin typeface="+mj-lt"/>
                <a:ea typeface="+mj-ea"/>
                <a:cs typeface="+mj-cs"/>
              </a:defRPr>
            </a:lvl1pPr>
            <a:lvl2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2pPr>
            <a:lvl3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3pPr>
            <a:lvl4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4pPr>
            <a:lvl5pPr algn="l" rtl="0" fontAlgn="base">
              <a:lnSpc>
                <a:spcPct val="130000"/>
              </a:lnSpc>
              <a:spcBef>
                <a:spcPct val="0"/>
              </a:spcBef>
              <a:spcAft>
                <a:spcPct val="0"/>
              </a:spcAft>
              <a:defRPr sz="2400">
                <a:solidFill>
                  <a:schemeClr val="tx2"/>
                </a:solidFill>
                <a:latin typeface="Times New Roman" pitchFamily="18" charset="0"/>
                <a:ea typeface="宋体" pitchFamily="2"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9pPr>
          </a:lstStyle>
          <a:p>
            <a:pPr lvl="0" eaLnBrk="1" hangingPunct="1">
              <a:lnSpc>
                <a:spcPct val="120000"/>
              </a:lnSpc>
            </a:pPr>
            <a:r>
              <a:rPr kumimoji="0" lang="zh-CN" altLang="en-US" sz="2400" b="0" i="0" u="none" strike="noStrike" kern="0" cap="none" spc="0" normalizeH="0" baseline="0" noProof="0" dirty="0" smtClean="0">
                <a:ln>
                  <a:noFill/>
                </a:ln>
                <a:solidFill>
                  <a:schemeClr val="tx1"/>
                </a:solidFill>
                <a:effectLst/>
                <a:uLnTx/>
                <a:uFillTx/>
                <a:latin typeface="黑体" pitchFamily="2" charset="-122"/>
                <a:ea typeface="黑体" pitchFamily="2" charset="-122"/>
                <a:cs typeface="+mj-cs"/>
              </a:rPr>
              <a:t>    </a:t>
            </a:r>
            <a:r>
              <a:rPr kumimoji="0" lang="zh-CN" altLang="en-US" sz="2300" b="0" i="0" u="none" strike="noStrike" kern="0" cap="none" spc="0" normalizeH="0" baseline="0" noProof="0" dirty="0" smtClean="0">
                <a:ln>
                  <a:noFill/>
                </a:ln>
                <a:solidFill>
                  <a:schemeClr val="tx1"/>
                </a:solidFill>
                <a:effectLst/>
                <a:uLnTx/>
                <a:uFillTx/>
                <a:latin typeface="黑体" pitchFamily="2" charset="-122"/>
                <a:ea typeface="黑体" pitchFamily="2" charset="-122"/>
              </a:rPr>
              <a:t>既然可以多次调入、部分调入，所以每次调入所需的空间都可能不一样。如果</a:t>
            </a:r>
            <a:r>
              <a:rPr kumimoji="0" lang="zh-CN" altLang="en-US" sz="2300" b="0" i="0" u="none" strike="noStrike" kern="0" cap="none" spc="0" normalizeH="0" baseline="0" noProof="0" dirty="0" smtClean="0">
                <a:ln>
                  <a:noFill/>
                </a:ln>
                <a:effectLst/>
                <a:uLnTx/>
                <a:uFillTx/>
                <a:latin typeface="黑体" pitchFamily="2" charset="-122"/>
                <a:ea typeface="黑体" pitchFamily="2" charset="-122"/>
              </a:rPr>
              <a:t>采用分页管理</a:t>
            </a:r>
            <a:r>
              <a:rPr kumimoji="0" lang="zh-CN" altLang="en-US" sz="2300" b="0" i="0" u="none" strike="noStrike" kern="0" cap="none" spc="0" normalizeH="0" baseline="0" noProof="0" dirty="0" smtClean="0">
                <a:ln>
                  <a:noFill/>
                </a:ln>
                <a:solidFill>
                  <a:schemeClr val="tx1"/>
                </a:solidFill>
                <a:effectLst/>
                <a:uLnTx/>
                <a:uFillTx/>
                <a:latin typeface="黑体" pitchFamily="2" charset="-122"/>
                <a:ea typeface="黑体" pitchFamily="2" charset="-122"/>
              </a:rPr>
              <a:t>，只要</a:t>
            </a:r>
            <a:r>
              <a:rPr kumimoji="0" lang="zh-CN" altLang="en-US" sz="2300" b="0" i="0" u="sng" strike="noStrike" kern="0" cap="none" spc="0" normalizeH="0" baseline="0" noProof="0" dirty="0" smtClean="0">
                <a:ln>
                  <a:noFill/>
                </a:ln>
                <a:solidFill>
                  <a:schemeClr val="tx1"/>
                </a:solidFill>
                <a:effectLst/>
                <a:uLnTx/>
                <a:uFillTx/>
                <a:latin typeface="黑体" pitchFamily="2" charset="-122"/>
                <a:ea typeface="黑体" pitchFamily="2" charset="-122"/>
              </a:rPr>
              <a:t>内存有</a:t>
            </a:r>
            <a:r>
              <a:rPr kumimoji="0" lang="zh-CN" altLang="en-US" sz="2300" i="0" u="sng" strike="noStrike" kern="0" cap="none" spc="0" normalizeH="0" baseline="0" noProof="0" dirty="0" smtClean="0">
                <a:ln>
                  <a:noFill/>
                </a:ln>
                <a:solidFill>
                  <a:schemeClr val="tx1"/>
                </a:solidFill>
                <a:effectLst/>
                <a:uLnTx/>
                <a:uFillTx/>
                <a:latin typeface="黑体" pitchFamily="2" charset="-122"/>
                <a:ea typeface="黑体" pitchFamily="2" charset="-122"/>
              </a:rPr>
              <a:t>一页</a:t>
            </a:r>
            <a:r>
              <a:rPr kumimoji="0" lang="zh-CN" altLang="en-US" sz="2300" b="0" i="0" u="none" strike="noStrike" kern="0" cap="none" spc="0" normalizeH="0" baseline="0" noProof="0" dirty="0" smtClean="0">
                <a:ln>
                  <a:noFill/>
                </a:ln>
                <a:solidFill>
                  <a:schemeClr val="tx1"/>
                </a:solidFill>
                <a:effectLst/>
                <a:uLnTx/>
                <a:uFillTx/>
                <a:latin typeface="黑体" pitchFamily="2" charset="-122"/>
                <a:ea typeface="黑体" pitchFamily="2" charset="-122"/>
              </a:rPr>
              <a:t>未分配</a:t>
            </a:r>
            <a:r>
              <a:rPr kumimoji="0" lang="zh-CN" altLang="en-US" sz="2300" b="0" i="0" u="none" strike="noStrike" kern="0" cap="none" spc="0" normalizeH="0" baseline="30000" noProof="0" dirty="0" smtClean="0">
                <a:ln>
                  <a:noFill/>
                </a:ln>
                <a:effectLst/>
                <a:uLnTx/>
                <a:uFillTx/>
                <a:latin typeface="黑体" pitchFamily="2" charset="-122"/>
                <a:ea typeface="黑体" pitchFamily="2" charset="-122"/>
              </a:rPr>
              <a:t>部分调入</a:t>
            </a:r>
            <a:r>
              <a:rPr kumimoji="0" lang="zh-CN" altLang="en-US" sz="2300" b="0" i="0" u="none" strike="noStrike" kern="0" cap="none" spc="0" normalizeH="0" baseline="0" noProof="0" dirty="0" smtClean="0">
                <a:ln>
                  <a:noFill/>
                </a:ln>
                <a:solidFill>
                  <a:schemeClr val="tx1"/>
                </a:solidFill>
                <a:effectLst/>
                <a:uLnTx/>
                <a:uFillTx/>
                <a:latin typeface="黑体" pitchFamily="2" charset="-122"/>
                <a:ea typeface="黑体" pitchFamily="2" charset="-122"/>
              </a:rPr>
              <a:t>，进程就可以运行</a:t>
            </a:r>
            <a:r>
              <a:rPr kumimoji="0" lang="zh-CN" altLang="en-US" sz="2300" b="0" i="0" u="none" strike="noStrike" kern="0" cap="none" spc="0" normalizeH="0" baseline="30000" noProof="0" dirty="0" smtClean="0">
                <a:ln>
                  <a:noFill/>
                </a:ln>
                <a:solidFill>
                  <a:schemeClr val="tx1"/>
                </a:solidFill>
                <a:effectLst/>
                <a:uLnTx/>
                <a:uFillTx/>
                <a:latin typeface="黑体" pitchFamily="2" charset="-122"/>
                <a:ea typeface="黑体" pitchFamily="2" charset="-122"/>
              </a:rPr>
              <a:t>因为</a:t>
            </a:r>
            <a:r>
              <a:rPr kumimoji="0" lang="zh-CN" altLang="en-US" sz="2300" b="0" i="0" u="sng" strike="noStrike" kern="0" cap="none" spc="0" normalizeH="0" baseline="30000" noProof="0" dirty="0" smtClean="0">
                <a:ln>
                  <a:noFill/>
                </a:ln>
                <a:effectLst/>
                <a:uLnTx/>
                <a:uFillTx/>
                <a:latin typeface="黑体" pitchFamily="2" charset="-122"/>
                <a:ea typeface="黑体" pitchFamily="2" charset="-122"/>
              </a:rPr>
              <a:t>页很小</a:t>
            </a:r>
            <a:r>
              <a:rPr kumimoji="0" lang="zh-CN" altLang="en-US" sz="2300" b="0" i="0" u="none" strike="noStrike" kern="0" cap="none" spc="0" normalizeH="0" baseline="30000" noProof="0" dirty="0" smtClean="0">
                <a:ln>
                  <a:noFill/>
                </a:ln>
                <a:solidFill>
                  <a:schemeClr val="tx1"/>
                </a:solidFill>
                <a:effectLst/>
                <a:uLnTx/>
                <a:uFillTx/>
                <a:latin typeface="黑体" pitchFamily="2" charset="-122"/>
                <a:ea typeface="黑体" pitchFamily="2" charset="-122"/>
              </a:rPr>
              <a:t>，因此要求很低</a:t>
            </a:r>
            <a:r>
              <a:rPr kumimoji="0" lang="zh-CN" altLang="en-US" sz="2300" b="0" i="0" u="none" strike="noStrike" kern="0" cap="none" spc="0" normalizeH="0" baseline="0" noProof="0" dirty="0" smtClean="0">
                <a:ln>
                  <a:noFill/>
                </a:ln>
                <a:solidFill>
                  <a:schemeClr val="tx1"/>
                </a:solidFill>
                <a:effectLst/>
                <a:uLnTx/>
                <a:uFillTx/>
                <a:latin typeface="黑体" pitchFamily="2" charset="-122"/>
                <a:ea typeface="黑体" pitchFamily="2" charset="-122"/>
              </a:rPr>
              <a:t>；相反，如果采用分区管理，很可能想调入时，因找不到足够大的分区而停止，所以</a:t>
            </a:r>
            <a:r>
              <a:rPr lang="zh-CN" altLang="en-US" sz="2300" b="0" kern="0" dirty="0">
                <a:solidFill>
                  <a:schemeClr val="tx1"/>
                </a:solidFill>
                <a:latin typeface="黑体" pitchFamily="2" charset="-122"/>
                <a:ea typeface="黑体" pitchFamily="2" charset="-122"/>
              </a:rPr>
              <a:t>虚存</a:t>
            </a:r>
            <a:r>
              <a:rPr lang="zh-CN" altLang="en-US" sz="2300" b="0" u="sng" kern="0" dirty="0">
                <a:solidFill>
                  <a:schemeClr val="tx1"/>
                </a:solidFill>
                <a:latin typeface="黑体" pitchFamily="2" charset="-122"/>
                <a:ea typeface="黑体" pitchFamily="2" charset="-122"/>
              </a:rPr>
              <a:t>不采用连续分</a:t>
            </a:r>
            <a:r>
              <a:rPr lang="zh-CN" altLang="en-US" sz="2300" b="0" u="sng" kern="0" dirty="0" smtClean="0">
                <a:solidFill>
                  <a:schemeClr val="tx1"/>
                </a:solidFill>
                <a:latin typeface="黑体" pitchFamily="2" charset="-122"/>
                <a:ea typeface="黑体" pitchFamily="2" charset="-122"/>
              </a:rPr>
              <a:t>配</a:t>
            </a:r>
            <a:r>
              <a:rPr lang="zh-CN" altLang="en-US" sz="2300" b="0" kern="0" dirty="0" smtClean="0">
                <a:solidFill>
                  <a:schemeClr val="tx1"/>
                </a:solidFill>
                <a:latin typeface="黑体" pitchFamily="2" charset="-122"/>
                <a:ea typeface="黑体" pitchFamily="2" charset="-122"/>
              </a:rPr>
              <a:t>的工作方式</a:t>
            </a:r>
            <a:r>
              <a:rPr kumimoji="0" lang="zh-CN" altLang="en-US" sz="2300" b="0" i="0" u="none" strike="noStrike" kern="0" cap="none" spc="0" normalizeH="0" baseline="0" noProof="0" dirty="0" smtClean="0">
                <a:ln>
                  <a:noFill/>
                </a:ln>
                <a:solidFill>
                  <a:schemeClr val="tx1"/>
                </a:solidFill>
                <a:effectLst/>
                <a:uLnTx/>
                <a:uFillTx/>
                <a:latin typeface="黑体" pitchFamily="2" charset="-122"/>
                <a:ea typeface="黑体" pitchFamily="2" charset="-122"/>
              </a:rPr>
              <a:t>。</a:t>
            </a:r>
            <a:r>
              <a:rPr kumimoji="0" lang="zh-CN" altLang="en-US" sz="2400" b="0" i="0" u="none" strike="noStrike" kern="0" cap="none" spc="0" normalizeH="0" baseline="0" noProof="0" dirty="0">
                <a:ln>
                  <a:noFill/>
                </a:ln>
                <a:solidFill>
                  <a:schemeClr val="tx1"/>
                </a:solidFill>
                <a:effectLst/>
                <a:uLnTx/>
                <a:uFillTx/>
                <a:latin typeface="黑体" pitchFamily="2" charset="-122"/>
                <a:ea typeface="黑体" pitchFamily="2" charset="-122"/>
                <a:cs typeface="+mj-cs"/>
              </a:rPr>
              <a:t/>
            </a:r>
            <a:br>
              <a:rPr kumimoji="0" lang="zh-CN" altLang="en-US" sz="2400" b="0" i="0" u="none" strike="noStrike" kern="0" cap="none" spc="0" normalizeH="0" baseline="0" noProof="0" dirty="0">
                <a:ln>
                  <a:noFill/>
                </a:ln>
                <a:solidFill>
                  <a:schemeClr val="tx1"/>
                </a:solidFill>
                <a:effectLst/>
                <a:uLnTx/>
                <a:uFillTx/>
                <a:latin typeface="黑体" pitchFamily="2" charset="-122"/>
                <a:ea typeface="黑体" pitchFamily="2" charset="-122"/>
                <a:cs typeface="+mj-cs"/>
              </a:rPr>
            </a:br>
            <a:r>
              <a:rPr kumimoji="0" lang="zh-CN" altLang="en-US" sz="2400" b="0" i="0" u="none" strike="noStrike" kern="0" cap="none" spc="0" normalizeH="0" baseline="0" noProof="0" dirty="0">
                <a:ln>
                  <a:noFill/>
                </a:ln>
                <a:solidFill>
                  <a:schemeClr val="tx1"/>
                </a:solidFill>
                <a:effectLst/>
                <a:uLnTx/>
                <a:uFillTx/>
                <a:latin typeface="黑体" pitchFamily="2" charset="-122"/>
                <a:ea typeface="黑体" pitchFamily="2" charset="-122"/>
                <a:cs typeface="+mj-cs"/>
              </a:rPr>
              <a:t>　　</a:t>
            </a:r>
            <a:r>
              <a:rPr kumimoji="0" lang="en-US" altLang="zh-CN" sz="2400" b="0" i="0" u="none" strike="noStrike" kern="0" cap="none" spc="0" normalizeH="0" baseline="0" noProof="0" dirty="0">
                <a:ln>
                  <a:noFill/>
                </a:ln>
                <a:solidFill>
                  <a:schemeClr val="tx1"/>
                </a:solidFill>
                <a:effectLst/>
                <a:uLnTx/>
                <a:uFillTx/>
                <a:latin typeface="黑体" pitchFamily="2" charset="-122"/>
                <a:ea typeface="黑体" pitchFamily="2" charset="-122"/>
                <a:cs typeface="+mj-cs"/>
              </a:rPr>
              <a:t>1</a:t>
            </a:r>
            <a:r>
              <a:rPr kumimoji="0" lang="en-US" altLang="zh-CN" sz="2400" b="0" i="0" u="none" strike="noStrike" kern="0" cap="none" spc="0" normalizeH="0" baseline="0" noProof="0" dirty="0" smtClean="0">
                <a:ln>
                  <a:noFill/>
                </a:ln>
                <a:solidFill>
                  <a:schemeClr val="tx1"/>
                </a:solidFill>
                <a:effectLst/>
                <a:uLnTx/>
                <a:uFillTx/>
                <a:latin typeface="黑体" pitchFamily="2" charset="-122"/>
                <a:ea typeface="黑体" pitchFamily="2" charset="-122"/>
                <a:cs typeface="+mj-cs"/>
              </a:rPr>
              <a:t>.</a:t>
            </a:r>
            <a:r>
              <a:rPr lang="zh-CN" altLang="en-US" b="0" kern="0" dirty="0">
                <a:solidFill>
                  <a:schemeClr val="tx1"/>
                </a:solidFill>
                <a:latin typeface="黑体" pitchFamily="2" charset="-122"/>
                <a:ea typeface="黑体" pitchFamily="2" charset="-122"/>
              </a:rPr>
              <a:t>请求分页系</a:t>
            </a:r>
            <a:r>
              <a:rPr kumimoji="0" lang="zh-CN" altLang="en-US" sz="2400" b="0" i="0" u="none" strike="noStrike" kern="0" cap="none" spc="0" normalizeH="0" baseline="0" noProof="0" dirty="0" smtClean="0">
                <a:ln>
                  <a:noFill/>
                </a:ln>
                <a:solidFill>
                  <a:schemeClr val="tx1"/>
                </a:solidFill>
                <a:effectLst/>
                <a:uLnTx/>
                <a:uFillTx/>
                <a:latin typeface="黑体" pitchFamily="2" charset="-122"/>
                <a:ea typeface="黑体" pitchFamily="2" charset="-122"/>
                <a:cs typeface="+mj-cs"/>
              </a:rPr>
              <a:t>统</a:t>
            </a:r>
            <a:r>
              <a:rPr kumimoji="0" lang="en-US" altLang="zh-CN" sz="2400" i="0" u="none" strike="noStrike" kern="0" cap="none" spc="0" normalizeH="0" baseline="30000" noProof="0" dirty="0" smtClean="0">
                <a:ln>
                  <a:noFill/>
                </a:ln>
                <a:solidFill>
                  <a:schemeClr val="tx1"/>
                </a:solidFill>
                <a:effectLst/>
                <a:uLnTx/>
                <a:uFillTx/>
                <a:latin typeface="黑体" pitchFamily="2" charset="-122"/>
                <a:ea typeface="黑体" pitchFamily="2" charset="-122"/>
                <a:cs typeface="+mj-cs"/>
              </a:rPr>
              <a:t>§5.2</a:t>
            </a:r>
          </a:p>
          <a:p>
            <a:pPr marL="0" marR="0" lvl="0" indent="0" algn="l" defTabSz="914400" rtl="0" eaLnBrk="1" fontAlgn="base" latinLnBrk="0" hangingPunct="1">
              <a:lnSpc>
                <a:spcPct val="120000"/>
              </a:lnSpc>
              <a:spcBef>
                <a:spcPct val="0"/>
              </a:spcBef>
              <a:spcAft>
                <a:spcPct val="0"/>
              </a:spcAft>
              <a:buClrTx/>
              <a:buSzTx/>
              <a:buFontTx/>
              <a:buNone/>
              <a:tabLst/>
              <a:defRPr/>
            </a:pPr>
            <a:r>
              <a:rPr lang="en-US" altLang="zh-CN" b="0" kern="0" dirty="0">
                <a:solidFill>
                  <a:schemeClr val="tx1"/>
                </a:solidFill>
                <a:latin typeface="黑体" pitchFamily="2" charset="-122"/>
                <a:ea typeface="黑体" pitchFamily="2" charset="-122"/>
              </a:rPr>
              <a:t> </a:t>
            </a:r>
            <a:r>
              <a:rPr lang="en-US" altLang="zh-CN" b="0" kern="0" dirty="0" smtClean="0">
                <a:solidFill>
                  <a:schemeClr val="tx1"/>
                </a:solidFill>
                <a:latin typeface="黑体" pitchFamily="2" charset="-122"/>
                <a:ea typeface="黑体" pitchFamily="2" charset="-122"/>
              </a:rPr>
              <a:t>    </a:t>
            </a:r>
            <a:r>
              <a:rPr lang="zh-CN" altLang="en-US" b="0" kern="0" dirty="0" smtClean="0">
                <a:solidFill>
                  <a:schemeClr val="tx1"/>
                </a:solidFill>
                <a:latin typeface="黑体" pitchFamily="2" charset="-122"/>
                <a:ea typeface="黑体" pitchFamily="2" charset="-122"/>
              </a:rPr>
              <a:t>分页管理</a:t>
            </a:r>
            <a:r>
              <a:rPr lang="en-US" altLang="zh-CN" kern="0" baseline="30000" dirty="0" smtClean="0">
                <a:solidFill>
                  <a:schemeClr val="tx1"/>
                </a:solidFill>
                <a:latin typeface="黑体" pitchFamily="2" charset="-122"/>
                <a:ea typeface="黑体" pitchFamily="2" charset="-122"/>
              </a:rPr>
              <a:t>1</a:t>
            </a:r>
            <a:r>
              <a:rPr lang="en-US" altLang="zh-CN" b="0" kern="0" dirty="0" smtClean="0">
                <a:solidFill>
                  <a:schemeClr val="tx1"/>
                </a:solidFill>
                <a:latin typeface="黑体" pitchFamily="2" charset="-122"/>
                <a:ea typeface="黑体" pitchFamily="2" charset="-122"/>
              </a:rPr>
              <a:t>+</a:t>
            </a:r>
            <a:r>
              <a:rPr lang="zh-CN" altLang="en-US" b="0" kern="0" dirty="0" smtClean="0">
                <a:solidFill>
                  <a:schemeClr val="tx1"/>
                </a:solidFill>
                <a:latin typeface="黑体" pitchFamily="2" charset="-122"/>
                <a:ea typeface="黑体" pitchFamily="2" charset="-122"/>
              </a:rPr>
              <a:t>请求调页</a:t>
            </a:r>
            <a:r>
              <a:rPr lang="en-US" altLang="zh-CN" kern="0" baseline="30000" dirty="0">
                <a:solidFill>
                  <a:schemeClr val="tx1"/>
                </a:solidFill>
                <a:latin typeface="黑体" pitchFamily="2" charset="-122"/>
                <a:ea typeface="黑体" pitchFamily="2" charset="-122"/>
              </a:rPr>
              <a:t>2</a:t>
            </a:r>
            <a:r>
              <a:rPr lang="en-US" altLang="zh-CN" b="0" kern="0" dirty="0" smtClean="0">
                <a:solidFill>
                  <a:schemeClr val="tx1"/>
                </a:solidFill>
                <a:latin typeface="黑体" pitchFamily="2" charset="-122"/>
                <a:ea typeface="黑体" pitchFamily="2" charset="-122"/>
              </a:rPr>
              <a:t>+</a:t>
            </a:r>
            <a:r>
              <a:rPr lang="zh-CN" altLang="en-US" b="0" kern="0" dirty="0" smtClean="0">
                <a:solidFill>
                  <a:schemeClr val="tx1"/>
                </a:solidFill>
                <a:latin typeface="黑体" pitchFamily="2" charset="-122"/>
                <a:ea typeface="黑体" pitchFamily="2" charset="-122"/>
              </a:rPr>
              <a:t>页面置换</a:t>
            </a:r>
            <a:r>
              <a:rPr lang="en-US" altLang="zh-CN" kern="0" baseline="30000" dirty="0">
                <a:solidFill>
                  <a:schemeClr val="tx1"/>
                </a:solidFill>
                <a:latin typeface="黑体" pitchFamily="2" charset="-122"/>
                <a:ea typeface="黑体" pitchFamily="2" charset="-122"/>
              </a:rPr>
              <a:t>3</a:t>
            </a:r>
            <a:r>
              <a:rPr kumimoji="0" lang="zh-CN" altLang="en-US" sz="2400" b="0" i="0" u="none" strike="noStrike" kern="0" cap="none" spc="0" normalizeH="0" baseline="0" noProof="0" dirty="0">
                <a:ln>
                  <a:noFill/>
                </a:ln>
                <a:solidFill>
                  <a:schemeClr val="tx1"/>
                </a:solidFill>
                <a:effectLst/>
                <a:uLnTx/>
                <a:uFillTx/>
                <a:latin typeface="黑体" pitchFamily="2" charset="-122"/>
                <a:ea typeface="黑体" pitchFamily="2" charset="-122"/>
                <a:cs typeface="+mj-cs"/>
              </a:rPr>
              <a:t/>
            </a:r>
            <a:br>
              <a:rPr kumimoji="0" lang="zh-CN" altLang="en-US" sz="2400" b="0" i="0" u="none" strike="noStrike" kern="0" cap="none" spc="0" normalizeH="0" baseline="0" noProof="0" dirty="0">
                <a:ln>
                  <a:noFill/>
                </a:ln>
                <a:solidFill>
                  <a:schemeClr val="tx1"/>
                </a:solidFill>
                <a:effectLst/>
                <a:uLnTx/>
                <a:uFillTx/>
                <a:latin typeface="黑体" pitchFamily="2" charset="-122"/>
                <a:ea typeface="黑体" pitchFamily="2" charset="-122"/>
                <a:cs typeface="+mj-cs"/>
              </a:rPr>
            </a:b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　</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　</a:t>
            </a:r>
            <a:r>
              <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rPr>
              <a:t>1</a:t>
            </a:r>
            <a:r>
              <a:rPr kumimoji="0" lang="en-US" altLang="zh-CN" sz="2400" b="0" i="0" u="none" strike="noStrike" kern="0" cap="none" spc="0" normalizeH="0" baseline="0" noProof="0" dirty="0">
                <a:ln>
                  <a:noFill/>
                </a:ln>
                <a:solidFill>
                  <a:schemeClr val="tx1"/>
                </a:solidFill>
                <a:effectLst/>
                <a:uLnTx/>
                <a:uFillTx/>
                <a:latin typeface="Times New Roman"/>
                <a:ea typeface="宋体"/>
                <a:cs typeface="+mj-cs"/>
              </a:rPr>
              <a:t>) </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硬件支持</a:t>
            </a:r>
            <a:b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b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　　</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   </a:t>
            </a:r>
            <a:r>
              <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rPr>
              <a:t>(1</a:t>
            </a:r>
            <a:r>
              <a:rPr kumimoji="0" lang="en-US" altLang="zh-CN" sz="2400" b="0" i="0" u="none" strike="noStrike" kern="0" cap="none" spc="0" normalizeH="0" baseline="0" noProof="0" dirty="0">
                <a:ln>
                  <a:noFill/>
                </a:ln>
                <a:solidFill>
                  <a:schemeClr val="tx1"/>
                </a:solidFill>
                <a:effectLst/>
                <a:uLnTx/>
                <a:uFillTx/>
                <a:latin typeface="Times New Roman"/>
                <a:ea typeface="宋体"/>
                <a:cs typeface="+mj-cs"/>
              </a:rPr>
              <a:t>) </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请求分页的</a:t>
            </a:r>
            <a:r>
              <a:rPr kumimoji="0" lang="zh-CN" altLang="en-US" sz="2400" b="0" i="0" u="none" strike="noStrike" kern="0" cap="none" spc="0" normalizeH="0" baseline="0" noProof="0" dirty="0">
                <a:ln>
                  <a:noFill/>
                </a:ln>
                <a:effectLst/>
                <a:uLnTx/>
                <a:uFillTx/>
                <a:latin typeface="Times New Roman"/>
                <a:ea typeface="宋体"/>
                <a:cs typeface="+mj-cs"/>
              </a:rPr>
              <a:t>页表机</a:t>
            </a:r>
            <a:r>
              <a:rPr kumimoji="0" lang="zh-CN" altLang="en-US" sz="2400" b="0" i="0" u="none" strike="noStrike" kern="0" cap="none" spc="0" normalizeH="0" baseline="0" noProof="0" dirty="0" smtClean="0">
                <a:ln>
                  <a:noFill/>
                </a:ln>
                <a:effectLst/>
                <a:uLnTx/>
                <a:uFillTx/>
                <a:latin typeface="Times New Roman"/>
                <a:ea typeface="宋体"/>
                <a:cs typeface="+mj-cs"/>
              </a:rPr>
              <a:t>制</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（增加了几个页表项）。</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
            </a:r>
            <a:b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b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　　</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   </a:t>
            </a:r>
            <a:r>
              <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rPr>
              <a:t>(</a:t>
            </a:r>
            <a:r>
              <a:rPr kumimoji="0" lang="en-US" altLang="zh-CN" sz="2400" b="0" i="0" u="none" strike="noStrike" kern="0" cap="none" spc="0" normalizeH="0" baseline="0" noProof="0" dirty="0">
                <a:ln>
                  <a:noFill/>
                </a:ln>
                <a:solidFill>
                  <a:schemeClr val="tx1"/>
                </a:solidFill>
                <a:effectLst/>
                <a:uLnTx/>
                <a:uFillTx/>
                <a:latin typeface="Times New Roman"/>
                <a:ea typeface="宋体"/>
                <a:cs typeface="+mj-cs"/>
              </a:rPr>
              <a:t>2) </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缺页中断机</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构</a:t>
            </a:r>
            <a:endPar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endParaRPr>
          </a:p>
          <a:p>
            <a:pPr marL="0" marR="0" lvl="0" indent="0" algn="l" defTabSz="914400" rtl="0" eaLnBrk="1" fontAlgn="base" latinLnBrk="0" hangingPunct="1">
              <a:lnSpc>
                <a:spcPct val="120000"/>
              </a:lnSpc>
              <a:spcBef>
                <a:spcPct val="0"/>
              </a:spcBef>
              <a:spcAft>
                <a:spcPct val="0"/>
              </a:spcAft>
              <a:buClrTx/>
              <a:buSzTx/>
              <a:buFontTx/>
              <a:buNone/>
              <a:tabLst/>
              <a:defRPr/>
            </a:pPr>
            <a:r>
              <a:rPr lang="en-US" altLang="zh-CN" b="0" kern="0" dirty="0">
                <a:solidFill>
                  <a:schemeClr val="tx1"/>
                </a:solidFill>
                <a:latin typeface="Times New Roman"/>
                <a:ea typeface="宋体"/>
              </a:rPr>
              <a:t> </a:t>
            </a:r>
            <a:r>
              <a:rPr lang="en-US" altLang="zh-CN" b="0" kern="0" dirty="0" smtClean="0">
                <a:solidFill>
                  <a:schemeClr val="tx1"/>
                </a:solidFill>
                <a:latin typeface="Times New Roman"/>
                <a:ea typeface="宋体"/>
              </a:rPr>
              <a:t>          </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因为</a:t>
            </a:r>
            <a:r>
              <a:rPr kumimoji="0" lang="zh-CN" altLang="en-US" sz="2400" b="0" i="0" u="sng" strike="noStrike" kern="0" cap="none" spc="0" normalizeH="0" baseline="0" noProof="0" dirty="0" smtClean="0">
                <a:ln>
                  <a:noFill/>
                </a:ln>
                <a:solidFill>
                  <a:schemeClr val="tx1"/>
                </a:solidFill>
                <a:effectLst/>
                <a:uLnTx/>
                <a:uFillTx/>
                <a:latin typeface="Times New Roman"/>
                <a:ea typeface="宋体"/>
                <a:cs typeface="+mj-cs"/>
              </a:rPr>
              <a:t>部分调入</a:t>
            </a:r>
            <a:r>
              <a:rPr lang="zh-CN" altLang="en-US" b="0" kern="0" noProof="0" dirty="0" smtClean="0">
                <a:solidFill>
                  <a:schemeClr val="tx1"/>
                </a:solidFill>
                <a:latin typeface="Times New Roman"/>
                <a:ea typeface="宋体"/>
              </a:rPr>
              <a:t>，产生</a:t>
            </a:r>
            <a:r>
              <a:rPr lang="zh-CN" altLang="en-US" b="0" u="sng" kern="0" noProof="0" dirty="0" smtClean="0">
                <a:solidFill>
                  <a:schemeClr val="tx1"/>
                </a:solidFill>
                <a:latin typeface="Times New Roman"/>
                <a:ea typeface="宋体"/>
              </a:rPr>
              <a:t>缺页</a:t>
            </a:r>
            <a:r>
              <a:rPr lang="zh-CN" altLang="en-US" b="0" kern="0" noProof="0" dirty="0" smtClean="0">
                <a:latin typeface="Times New Roman"/>
                <a:ea typeface="宋体"/>
              </a:rPr>
              <a:t>中断</a:t>
            </a:r>
            <a:r>
              <a:rPr lang="zh-CN" altLang="en-US" b="0" kern="0" noProof="0" dirty="0" smtClean="0">
                <a:solidFill>
                  <a:schemeClr val="tx1"/>
                </a:solidFill>
                <a:latin typeface="Times New Roman"/>
                <a:ea typeface="宋体"/>
              </a:rPr>
              <a:t>，请求</a:t>
            </a:r>
            <a:r>
              <a:rPr lang="en-US" altLang="zh-CN" b="0" kern="0" noProof="0" dirty="0" smtClean="0">
                <a:solidFill>
                  <a:schemeClr val="tx1"/>
                </a:solidFill>
                <a:latin typeface="Times New Roman"/>
                <a:ea typeface="宋体"/>
              </a:rPr>
              <a:t>OS</a:t>
            </a:r>
            <a:r>
              <a:rPr lang="zh-CN" altLang="en-US" b="0" u="sng" kern="0" noProof="0" dirty="0" smtClean="0">
                <a:solidFill>
                  <a:schemeClr val="tx1"/>
                </a:solidFill>
                <a:latin typeface="Times New Roman"/>
                <a:ea typeface="宋体"/>
              </a:rPr>
              <a:t>调入</a:t>
            </a:r>
            <a:r>
              <a:rPr lang="zh-CN" altLang="en-US" b="0" kern="0" noProof="0" dirty="0" smtClean="0">
                <a:solidFill>
                  <a:schemeClr val="tx1"/>
                </a:solidFill>
                <a:latin typeface="Times New Roman"/>
                <a:ea typeface="宋体"/>
              </a:rPr>
              <a:t>所缺的页</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
            </a:r>
            <a:b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b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　　</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   </a:t>
            </a:r>
            <a:r>
              <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rPr>
              <a:t>(</a:t>
            </a:r>
            <a:r>
              <a:rPr kumimoji="0" lang="en-US" altLang="zh-CN" sz="2400" b="0" i="0" u="none" strike="noStrike" kern="0" cap="none" spc="0" normalizeH="0" baseline="0" noProof="0" dirty="0">
                <a:ln>
                  <a:noFill/>
                </a:ln>
                <a:solidFill>
                  <a:schemeClr val="tx1"/>
                </a:solidFill>
                <a:effectLst/>
                <a:uLnTx/>
                <a:uFillTx/>
                <a:latin typeface="Times New Roman"/>
                <a:ea typeface="宋体"/>
                <a:cs typeface="+mj-cs"/>
              </a:rPr>
              <a:t>3) </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地址变换机</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构（逻辑地址</a:t>
            </a:r>
            <a:r>
              <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rPr>
              <a:t>-&gt;</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物理地址）</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
            </a:r>
            <a:b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b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　　</a:t>
            </a:r>
            <a:r>
              <a:rPr kumimoji="0" lang="en-US" altLang="zh-CN" sz="2400" b="0" i="0" u="none" strike="noStrike" kern="0" cap="none" spc="0" normalizeH="0" baseline="0" noProof="0" dirty="0">
                <a:ln>
                  <a:noFill/>
                </a:ln>
                <a:solidFill>
                  <a:schemeClr val="tx1"/>
                </a:solidFill>
                <a:effectLst/>
                <a:uLnTx/>
                <a:uFillTx/>
                <a:latin typeface="Times New Roman"/>
                <a:ea typeface="宋体"/>
                <a:cs typeface="+mj-cs"/>
              </a:rPr>
              <a:t>2) </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实现请求分页的软</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件（解决：请求调页</a:t>
            </a:r>
            <a:r>
              <a:rPr kumimoji="0" lang="en-US" altLang="zh-CN" sz="2400" b="0" i="0" u="none" strike="noStrike" kern="0" cap="none" spc="0" normalizeH="0" baseline="0" noProof="0" dirty="0" smtClean="0">
                <a:ln>
                  <a:noFill/>
                </a:ln>
                <a:solidFill>
                  <a:schemeClr val="tx1"/>
                </a:solidFill>
                <a:effectLst/>
                <a:uLnTx/>
                <a:uFillTx/>
                <a:latin typeface="Times New Roman"/>
                <a:ea typeface="宋体"/>
                <a:cs typeface="+mj-cs"/>
              </a:rPr>
              <a:t>+</a:t>
            </a:r>
            <a:r>
              <a:rPr kumimoji="0" lang="zh-CN" altLang="en-US" sz="2400" b="0" i="0" u="none" strike="noStrike" kern="0" cap="none" spc="0" normalizeH="0" baseline="0" noProof="0" dirty="0" smtClean="0">
                <a:ln>
                  <a:noFill/>
                </a:ln>
                <a:solidFill>
                  <a:schemeClr val="tx1"/>
                </a:solidFill>
                <a:effectLst/>
                <a:uLnTx/>
                <a:uFillTx/>
                <a:latin typeface="Times New Roman"/>
                <a:ea typeface="宋体"/>
                <a:cs typeface="+mj-cs"/>
              </a:rPr>
              <a:t>页面置换）</a:t>
            </a:r>
            <a: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t/>
            </a:r>
            <a:br>
              <a:rPr kumimoji="0" lang="zh-CN" altLang="en-US" sz="2400" b="0" i="0" u="none" strike="noStrike" kern="0" cap="none" spc="0" normalizeH="0" baseline="0" noProof="0" dirty="0">
                <a:ln>
                  <a:noFill/>
                </a:ln>
                <a:solidFill>
                  <a:schemeClr val="tx1"/>
                </a:solidFill>
                <a:effectLst/>
                <a:uLnTx/>
                <a:uFillTx/>
                <a:latin typeface="Times New Roman"/>
                <a:ea typeface="宋体"/>
                <a:cs typeface="+mj-cs"/>
              </a:rPr>
            </a:br>
            <a:endParaRPr kumimoji="0" lang="zh-CN" altLang="en-US" sz="2400" b="0" i="0" u="none" strike="noStrike" kern="0" cap="none" spc="0" normalizeH="0" baseline="0" noProof="0" dirty="0">
              <a:ln>
                <a:noFill/>
              </a:ln>
              <a:solidFill>
                <a:schemeClr val="tx1"/>
              </a:solidFill>
              <a:effectLst/>
              <a:uLnTx/>
              <a:uFillTx/>
              <a:latin typeface="Times New Roman"/>
              <a:ea typeface="宋体"/>
              <a:cs typeface="+mj-cs"/>
            </a:endParaRPr>
          </a:p>
        </p:txBody>
      </p:sp>
    </p:spTree>
    <p:extLst>
      <p:ext uri="{BB962C8B-B14F-4D97-AF65-F5344CB8AC3E}">
        <p14:creationId xmlns:p14="http://schemas.microsoft.com/office/powerpoint/2010/main" val="4053855122"/>
      </p:ext>
    </p:extLst>
  </p:cSld>
  <p:clrMapOvr>
    <a:masterClrMapping/>
  </p:clrMapOvr>
  <p:transition>
    <p:pull dir="rd"/>
  </p:transition>
  <p:timing>
    <p:tnLst>
      <p:par>
        <p:cTn id="1" dur="indefinite" restart="never" nodeType="tmRoot"/>
      </p:par>
    </p:tnLst>
  </p:timing>
</p:sld>
</file>

<file path=ppt/theme/theme1.xml><?xml version="1.0" encoding="utf-8"?>
<a:theme xmlns:a="http://schemas.openxmlformats.org/drawingml/2006/main" name="数据结构（录像模板）">
  <a:themeElements>
    <a:clrScheme name="数据结构（录像模板） 1">
      <a:dk1>
        <a:srgbClr val="C0C0C0"/>
      </a:dk1>
      <a:lt1>
        <a:srgbClr val="FFFFFF"/>
      </a:lt1>
      <a:dk2>
        <a:srgbClr val="7979A5"/>
      </a:dk2>
      <a:lt2>
        <a:srgbClr val="FFFF00"/>
      </a:lt2>
      <a:accent1>
        <a:srgbClr val="7499D0"/>
      </a:accent1>
      <a:accent2>
        <a:srgbClr val="CCCCFF"/>
      </a:accent2>
      <a:accent3>
        <a:srgbClr val="BEBECF"/>
      </a:accent3>
      <a:accent4>
        <a:srgbClr val="DADADA"/>
      </a:accent4>
      <a:accent5>
        <a:srgbClr val="BCCAE4"/>
      </a:accent5>
      <a:accent6>
        <a:srgbClr val="B9B9E7"/>
      </a:accent6>
      <a:hlink>
        <a:srgbClr val="66FFFF"/>
      </a:hlink>
      <a:folHlink>
        <a:srgbClr val="FFCCFF"/>
      </a:folHlink>
    </a:clrScheme>
    <a:fontScheme name="数据结构（录像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2800" b="1" i="0" u="none" strike="noStrike" cap="none" normalizeH="0" baseline="0" smtClean="0">
            <a:ln>
              <a:noFill/>
            </a:ln>
            <a:solidFill>
              <a:srgbClr val="FF6600"/>
            </a:solidFill>
            <a:effectLst/>
            <a:latin typeface="华文新魏" pitchFamily="2" charset="-122"/>
            <a:ea typeface="华文新魏"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2800" b="1" i="0" u="none" strike="noStrike" cap="none" normalizeH="0" baseline="0" smtClean="0">
            <a:ln>
              <a:noFill/>
            </a:ln>
            <a:solidFill>
              <a:srgbClr val="FF6600"/>
            </a:solidFill>
            <a:effectLst/>
            <a:latin typeface="华文新魏" pitchFamily="2" charset="-122"/>
            <a:ea typeface="华文新魏" pitchFamily="2" charset="-122"/>
          </a:defRPr>
        </a:defPPr>
      </a:lstStyle>
    </a:lnDef>
  </a:objectDefaults>
  <a:extraClrSchemeLst>
    <a:extraClrScheme>
      <a:clrScheme name="数据结构（录像模板） 1">
        <a:dk1>
          <a:srgbClr val="C0C0C0"/>
        </a:dk1>
        <a:lt1>
          <a:srgbClr val="FFFFFF"/>
        </a:lt1>
        <a:dk2>
          <a:srgbClr val="7979A5"/>
        </a:dk2>
        <a:lt2>
          <a:srgbClr val="FFFF00"/>
        </a:lt2>
        <a:accent1>
          <a:srgbClr val="7499D0"/>
        </a:accent1>
        <a:accent2>
          <a:srgbClr val="CCCCFF"/>
        </a:accent2>
        <a:accent3>
          <a:srgbClr val="BEBECF"/>
        </a:accent3>
        <a:accent4>
          <a:srgbClr val="DADADA"/>
        </a:accent4>
        <a:accent5>
          <a:srgbClr val="BCCAE4"/>
        </a:accent5>
        <a:accent6>
          <a:srgbClr val="B9B9E7"/>
        </a:accent6>
        <a:hlink>
          <a:srgbClr val="66FFFF"/>
        </a:hlink>
        <a:folHlink>
          <a:srgbClr val="FFCCFF"/>
        </a:folHlink>
      </a:clrScheme>
      <a:clrMap bg1="dk2" tx1="lt1" bg2="dk1" tx2="lt2" accent1="accent1" accent2="accent2" accent3="accent3" accent4="accent4" accent5="accent5" accent6="accent6" hlink="hlink" folHlink="folHlink"/>
    </a:extraClrScheme>
    <a:extraClrScheme>
      <a:clrScheme name="数据结构（录像模板） 2">
        <a:dk1>
          <a:srgbClr val="C0C0C0"/>
        </a:dk1>
        <a:lt1>
          <a:srgbClr val="FFFFFF"/>
        </a:lt1>
        <a:dk2>
          <a:srgbClr val="586AA4"/>
        </a:dk2>
        <a:lt2>
          <a:srgbClr val="FFFFFF"/>
        </a:lt2>
        <a:accent1>
          <a:srgbClr val="829FB4"/>
        </a:accent1>
        <a:accent2>
          <a:srgbClr val="CCCCFF"/>
        </a:accent2>
        <a:accent3>
          <a:srgbClr val="B4B9CF"/>
        </a:accent3>
        <a:accent4>
          <a:srgbClr val="DADADA"/>
        </a:accent4>
        <a:accent5>
          <a:srgbClr val="C1CDD6"/>
        </a:accent5>
        <a:accent6>
          <a:srgbClr val="B9B9E7"/>
        </a:accent6>
        <a:hlink>
          <a:srgbClr val="FFCC66"/>
        </a:hlink>
        <a:folHlink>
          <a:srgbClr val="66FFFF"/>
        </a:folHlink>
      </a:clrScheme>
      <a:clrMap bg1="dk2" tx1="lt1" bg2="dk1" tx2="lt2" accent1="accent1" accent2="accent2" accent3="accent3" accent4="accent4" accent5="accent5" accent6="accent6" hlink="hlink" folHlink="folHlink"/>
    </a:extraClrScheme>
    <a:extraClrScheme>
      <a:clrScheme name="数据结构（录像模板） 3">
        <a:dk1>
          <a:srgbClr val="C0C0C0"/>
        </a:dk1>
        <a:lt1>
          <a:srgbClr val="FFFF66"/>
        </a:lt1>
        <a:dk2>
          <a:srgbClr val="000000"/>
        </a:dk2>
        <a:lt2>
          <a:srgbClr val="FFFFFF"/>
        </a:lt2>
        <a:accent1>
          <a:srgbClr val="79869D"/>
        </a:accent1>
        <a:accent2>
          <a:srgbClr val="66FFCC"/>
        </a:accent2>
        <a:accent3>
          <a:srgbClr val="AAAAAA"/>
        </a:accent3>
        <a:accent4>
          <a:srgbClr val="DADA56"/>
        </a:accent4>
        <a:accent5>
          <a:srgbClr val="BEC3CC"/>
        </a:accent5>
        <a:accent6>
          <a:srgbClr val="5CE7B9"/>
        </a:accent6>
        <a:hlink>
          <a:srgbClr val="99CCFF"/>
        </a:hlink>
        <a:folHlink>
          <a:srgbClr val="FFCC00"/>
        </a:folHlink>
      </a:clrScheme>
      <a:clrMap bg1="dk2" tx1="lt1" bg2="dk1" tx2="lt2" accent1="accent1" accent2="accent2" accent3="accent3" accent4="accent4" accent5="accent5" accent6="accent6" hlink="hlink" folHlink="folHlink"/>
    </a:extraClrScheme>
    <a:extraClrScheme>
      <a:clrScheme name="数据结构（录像模板） 4">
        <a:dk1>
          <a:srgbClr val="C0C0C0"/>
        </a:dk1>
        <a:lt1>
          <a:srgbClr val="FFFF66"/>
        </a:lt1>
        <a:dk2>
          <a:srgbClr val="FFCC99"/>
        </a:dk2>
        <a:lt2>
          <a:srgbClr val="FFFFFF"/>
        </a:lt2>
        <a:accent1>
          <a:srgbClr val="829FB4"/>
        </a:accent1>
        <a:accent2>
          <a:srgbClr val="CCCCFF"/>
        </a:accent2>
        <a:accent3>
          <a:srgbClr val="FFE2CA"/>
        </a:accent3>
        <a:accent4>
          <a:srgbClr val="DADA56"/>
        </a:accent4>
        <a:accent5>
          <a:srgbClr val="C1CDD6"/>
        </a:accent5>
        <a:accent6>
          <a:srgbClr val="B9B9E7"/>
        </a:accent6>
        <a:hlink>
          <a:srgbClr val="99FF99"/>
        </a:hlink>
        <a:folHlink>
          <a:srgbClr val="66FFFF"/>
        </a:folHlink>
      </a:clrScheme>
      <a:clrMap bg1="dk2" tx1="lt1" bg2="dk1" tx2="lt2" accent1="accent1" accent2="accent2" accent3="accent3" accent4="accent4" accent5="accent5" accent6="accent6" hlink="hlink" folHlink="folHlink"/>
    </a:extraClrScheme>
    <a:extraClrScheme>
      <a:clrScheme name="数据结构（录像模板） 5">
        <a:dk1>
          <a:srgbClr val="C0C0C0"/>
        </a:dk1>
        <a:lt1>
          <a:srgbClr val="FFFFFF"/>
        </a:lt1>
        <a:dk2>
          <a:srgbClr val="6699FF"/>
        </a:dk2>
        <a:lt2>
          <a:srgbClr val="FFFF66"/>
        </a:lt2>
        <a:accent1>
          <a:srgbClr val="529280"/>
        </a:accent1>
        <a:accent2>
          <a:srgbClr val="FF99FF"/>
        </a:accent2>
        <a:accent3>
          <a:srgbClr val="B8CAFF"/>
        </a:accent3>
        <a:accent4>
          <a:srgbClr val="DADADA"/>
        </a:accent4>
        <a:accent5>
          <a:srgbClr val="B3C7C0"/>
        </a:accent5>
        <a:accent6>
          <a:srgbClr val="E78AE7"/>
        </a:accent6>
        <a:hlink>
          <a:srgbClr val="FFCC00"/>
        </a:hlink>
        <a:folHlink>
          <a:srgbClr val="99FF99"/>
        </a:folHlink>
      </a:clrScheme>
      <a:clrMap bg1="dk2" tx1="lt1" bg2="dk1" tx2="lt2" accent1="accent1" accent2="accent2" accent3="accent3" accent4="accent4" accent5="accent5" accent6="accent6" hlink="hlink" folHlink="folHlink"/>
    </a:extraClrScheme>
    <a:extraClrScheme>
      <a:clrScheme name="数据结构（录像模板） 6">
        <a:dk1>
          <a:srgbClr val="C0C0C0"/>
        </a:dk1>
        <a:lt1>
          <a:srgbClr val="FFFFFF"/>
        </a:lt1>
        <a:dk2>
          <a:srgbClr val="3366CC"/>
        </a:dk2>
        <a:lt2>
          <a:srgbClr val="66FFFF"/>
        </a:lt2>
        <a:accent1>
          <a:srgbClr val="58A9CA"/>
        </a:accent1>
        <a:accent2>
          <a:srgbClr val="FFCCFF"/>
        </a:accent2>
        <a:accent3>
          <a:srgbClr val="ADB8E2"/>
        </a:accent3>
        <a:accent4>
          <a:srgbClr val="DADADA"/>
        </a:accent4>
        <a:accent5>
          <a:srgbClr val="B4D1E1"/>
        </a:accent5>
        <a:accent6>
          <a:srgbClr val="E7B9E7"/>
        </a:accent6>
        <a:hlink>
          <a:srgbClr val="FFFF00"/>
        </a:hlink>
        <a:folHlink>
          <a:srgbClr val="99FF99"/>
        </a:folHlink>
      </a:clrScheme>
      <a:clrMap bg1="dk2" tx1="lt1" bg2="dk1" tx2="lt2" accent1="accent1" accent2="accent2" accent3="accent3" accent4="accent4" accent5="accent5" accent6="accent6" hlink="hlink" folHlink="folHlink"/>
    </a:extraClrScheme>
    <a:extraClrScheme>
      <a:clrScheme name="数据结构（录像模板） 7">
        <a:dk1>
          <a:srgbClr val="C0C0C0"/>
        </a:dk1>
        <a:lt1>
          <a:srgbClr val="FFFF00"/>
        </a:lt1>
        <a:dk2>
          <a:srgbClr val="3F528D"/>
        </a:dk2>
        <a:lt2>
          <a:srgbClr val="00FF00"/>
        </a:lt2>
        <a:accent1>
          <a:srgbClr val="899DAB"/>
        </a:accent1>
        <a:accent2>
          <a:srgbClr val="FF9999"/>
        </a:accent2>
        <a:accent3>
          <a:srgbClr val="AFB3C5"/>
        </a:accent3>
        <a:accent4>
          <a:srgbClr val="DADA00"/>
        </a:accent4>
        <a:accent5>
          <a:srgbClr val="C4CCD2"/>
        </a:accent5>
        <a:accent6>
          <a:srgbClr val="E78A8A"/>
        </a:accent6>
        <a:hlink>
          <a:srgbClr val="FFFFFF"/>
        </a:hlink>
        <a:folHlink>
          <a:srgbClr val="CCCCFF"/>
        </a:folHlink>
      </a:clrScheme>
      <a:clrMap bg1="dk2" tx1="lt1" bg2="dk1" tx2="lt2" accent1="accent1" accent2="accent2" accent3="accent3" accent4="accent4" accent5="accent5" accent6="accent6" hlink="hlink" folHlink="folHlink"/>
    </a:extraClrScheme>
    <a:extraClrScheme>
      <a:clrScheme name="数据结构（录像模板） 8">
        <a:dk1>
          <a:srgbClr val="C0C0C0"/>
        </a:dk1>
        <a:lt1>
          <a:srgbClr val="99FFCC"/>
        </a:lt1>
        <a:dk2>
          <a:srgbClr val="558167"/>
        </a:dk2>
        <a:lt2>
          <a:srgbClr val="FFCC00"/>
        </a:lt2>
        <a:accent1>
          <a:srgbClr val="6D9D8B"/>
        </a:accent1>
        <a:accent2>
          <a:srgbClr val="CCCCFF"/>
        </a:accent2>
        <a:accent3>
          <a:srgbClr val="B4C1B8"/>
        </a:accent3>
        <a:accent4>
          <a:srgbClr val="82DAAE"/>
        </a:accent4>
        <a:accent5>
          <a:srgbClr val="BACCC4"/>
        </a:accent5>
        <a:accent6>
          <a:srgbClr val="B9B9E7"/>
        </a:accent6>
        <a:hlink>
          <a:srgbClr val="FFFF66"/>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默认设计模板">
  <a:themeElements>
    <a:clrScheme name="默认设计模板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C44892"/>
      </a:hlink>
      <a:folHlink>
        <a:srgbClr val="0066FF"/>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3600" b="0" i="0" u="none" strike="noStrike" cap="none" normalizeH="0" baseline="0" smtClean="0">
            <a:ln>
              <a:noFill/>
            </a:ln>
            <a:solidFill>
              <a:schemeClr val="tx2"/>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3600" b="0" i="0" u="none" strike="noStrike" cap="none" normalizeH="0" baseline="0" smtClean="0">
            <a:ln>
              <a:noFill/>
            </a:ln>
            <a:solidFill>
              <a:schemeClr val="tx2"/>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F6600"/>
        </a:hlink>
        <a:folHlink>
          <a:srgbClr val="0066FF"/>
        </a:folHlink>
      </a:clrScheme>
      <a:clrMap bg1="lt1" tx1="dk1" bg2="lt2" tx2="dk2" accent1="accent1" accent2="accent2" accent3="accent3" accent4="accent4" accent5="accent5" accent6="accent6" hlink="hlink" folHlink="folHlink"/>
    </a:extraClrScheme>
    <a:extraClrScheme>
      <a:clrScheme name="默认设计模板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C44892"/>
        </a:hlink>
        <a:folHlink>
          <a:srgbClr val="0066F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3637</TotalTime>
  <Words>3244</Words>
  <Application>Microsoft Office PowerPoint</Application>
  <PresentationFormat>全屏显示(4:3)</PresentationFormat>
  <Paragraphs>411</Paragraphs>
  <Slides>67</Slides>
  <Notes>0</Notes>
  <HiddenSlides>0</HiddenSlides>
  <MMClips>0</MMClips>
  <ScaleCrop>false</ScaleCrop>
  <HeadingPairs>
    <vt:vector size="6" baseType="variant">
      <vt:variant>
        <vt:lpstr>主题</vt:lpstr>
      </vt:variant>
      <vt:variant>
        <vt:i4>2</vt:i4>
      </vt:variant>
      <vt:variant>
        <vt:lpstr>嵌入 OLE 服务器</vt:lpstr>
      </vt:variant>
      <vt:variant>
        <vt:i4>4</vt:i4>
      </vt:variant>
      <vt:variant>
        <vt:lpstr>幻灯片标题</vt:lpstr>
      </vt:variant>
      <vt:variant>
        <vt:i4>67</vt:i4>
      </vt:variant>
    </vt:vector>
  </HeadingPairs>
  <TitlesOfParts>
    <vt:vector size="73" baseType="lpstr">
      <vt:lpstr>数据结构（录像模板）</vt:lpstr>
      <vt:lpstr>默认设计模板</vt:lpstr>
      <vt:lpstr>VISIO</vt:lpstr>
      <vt:lpstr>Visio</vt:lpstr>
      <vt:lpstr>Equation</vt:lpstr>
      <vt:lpstr>公式</vt:lpstr>
      <vt:lpstr>第五章  虚 拟 存 储 器     </vt:lpstr>
      <vt:lpstr>   5.1  虚拟存储器概述</vt:lpstr>
      <vt:lpstr>   5.1.1  常规存储管理方式的特征和局部性原理   </vt:lpstr>
      <vt:lpstr>　　2. 局部性原理</vt:lpstr>
      <vt:lpstr>   3. 虚拟存储器的基本工作情况  </vt:lpstr>
      <vt:lpstr>   5.1.2  虚拟存储器的定义和特征</vt:lpstr>
      <vt:lpstr> </vt:lpstr>
      <vt:lpstr>　　2. 虚拟存储器的特征</vt:lpstr>
      <vt:lpstr>   5.1.3  虚拟存储器的实现方法   </vt:lpstr>
      <vt:lpstr>   2. 请求分段系统  （类同  请求分页系统，略）</vt:lpstr>
      <vt:lpstr>   5.2  请求分页存储管理方式</vt:lpstr>
      <vt:lpstr>    </vt:lpstr>
      <vt:lpstr>   一条指令引起：6次缺页中断   </vt:lpstr>
      <vt:lpstr>   3. 地址变换机构</vt:lpstr>
      <vt:lpstr>PowerPoint 演示文稿</vt:lpstr>
      <vt:lpstr>   5.2.2  请求分页中的内存分配  （+快）</vt:lpstr>
      <vt:lpstr>   2. 内存分配策略 （+快）</vt:lpstr>
      <vt:lpstr>　　3. 物理块分配算法  （课后）</vt:lpstr>
      <vt:lpstr>PowerPoint 演示文稿</vt:lpstr>
      <vt:lpstr>PowerPoint 演示文稿</vt:lpstr>
      <vt:lpstr>    5.2.3  页面调入策略</vt:lpstr>
      <vt:lpstr>   　2. 从何处调入页面　　  </vt:lpstr>
      <vt:lpstr>     3. 页面调入过程  （略）</vt:lpstr>
      <vt:lpstr>   4. 缺页率</vt:lpstr>
      <vt:lpstr>         </vt:lpstr>
      <vt:lpstr>            5.3  页面置换算法</vt:lpstr>
      <vt:lpstr>   5.3.1 最佳/优/理想置换算法和先进先出置换算法</vt:lpstr>
      <vt:lpstr>   　2. 先进先出(FIFO)页面置换算法（略）</vt:lpstr>
      <vt:lpstr> 5.3.2  最近(最久未使用和)最少使用置换算法</vt:lpstr>
      <vt:lpstr>   2. LRU置换算法的硬件支持（+快） </vt:lpstr>
      <vt:lpstr>PowerPoint 演示文稿</vt:lpstr>
      <vt:lpstr>  2) 栈（ +快） ----后进的在栈顶/后进：刚访问不淘汰</vt:lpstr>
      <vt:lpstr>   3. 最少使用(Least Frequently Used，LFU)置换算法  </vt:lpstr>
      <vt:lpstr>   5.3.3  Clock置换算法/NRU最近未使用算法</vt:lpstr>
      <vt:lpstr>   2.  改进型Clock置换算法 </vt:lpstr>
      <vt:lpstr>PowerPoint 演示文稿</vt:lpstr>
      <vt:lpstr>   5.3.4  页面缓冲算法</vt:lpstr>
      <vt:lpstr>   </vt:lpstr>
      <vt:lpstr>　　2. 页面缓冲算法PBA</vt:lpstr>
      <vt:lpstr>  </vt:lpstr>
      <vt:lpstr>   5.3.5  访问内存的有效时间  （类同第4章，课后）</vt:lpstr>
      <vt:lpstr>　 5.4  “抖动”与工作集  （+快） </vt:lpstr>
      <vt:lpstr>   5.4.1  多道程序度与“抖动”</vt:lpstr>
      <vt:lpstr>   2. 产生“抖动”的原因</vt:lpstr>
      <vt:lpstr>   5.4.2  工作集</vt:lpstr>
      <vt:lpstr>　　2. 工作集的定义</vt:lpstr>
      <vt:lpstr>   </vt:lpstr>
      <vt:lpstr>   5.4.3  “抖动”的预防方法（课后）</vt:lpstr>
      <vt:lpstr> 　 5.5  请求分段存储管理方式</vt:lpstr>
      <vt:lpstr>  1. 请求段表机制</vt:lpstr>
      <vt:lpstr>　　2. 缺段中断机构</vt:lpstr>
      <vt:lpstr>PowerPoint 演示文稿</vt:lpstr>
      <vt:lpstr>　　3. 地址变换机构</vt:lpstr>
      <vt:lpstr>PowerPoint 演示文稿</vt:lpstr>
      <vt:lpstr>  5.5.2  分段的共享与保护  （课后）</vt:lpstr>
      <vt:lpstr>　　　　　　习    题   　　1. 常规存储器管理方式具有哪两大特征? 它对系统性能有何影响?  　　2. 什么是程序运行时的时间局限性和空间局限性?  　　3. 虚拟存储器有哪些特征? 其中最本质的特征是什么?  　　4. 实现虚拟存储器需要哪些硬件支持?  　　5. 实现虚拟存储器需要哪几个关键技术?  　　6. 在请求分页系统中，页表应包括哪些数据项? 每项的作用是什么? </vt:lpstr>
      <vt:lpstr>　　7. 试比较缺页中断机构与一般的中断，它们之间有何明显的区别?  　　8. 试说明请求分页系统中的地址变换过程。 　　9. 何谓固定分配局部置换和可变分配全局置换的内存分配策略?  　　10. 在请求分页系统中，应从何处将所需页面调入内存?  　　11. 试说明在请求分页系统中页面的调入过程。 　　12. 在请求分页系统中，常采用哪几种页面置换算法? </vt:lpstr>
      <vt:lpstr>　　13. 在一个请求分页系统中，采用FIFO页面置换算法时，假如一个作业的页面走向为4、3、2、1、4、3、5、4、3、2、1、5，当分配给该作业的物理块数M分别为3和4时，试计算在访问过程中所发生的缺页次数和缺页率，并比较所得结果。 　　14. 实现LRU算法所需的硬件支持是什么?  　　15. 试说明改进型Clock置换算法的基本原理。 　　16. 影响页面换进换出效率的若干因素是什么?  　　17. 页面缓冲算法的主要特点是什么? 它是如何降低页面换进、换出的频率的?  　　18. 在请求分页系统中，产生“抖动”的原因是什么? </vt:lpstr>
      <vt:lpstr>　　19. 何谓工作集? 它是基于什么原理确定的?  　　20. 当前可以利用哪几种方法来防止“抖动”?  　　21. 试说明如何利用“L=S”准则来调节缺页率，以避免“抖动”的发生。 　　22. 为了实现请求分段式存储管理，应在系统中增加配置哪些硬件机构?  　　23. 在请求段表机制中，应设置哪些段表项?  　　24. 说明请求分段系统中的缺页中断处理过程。 　　25. 请对共享段表中的各项作简要说明。 　　26. 如何实现共享分段的分配和回收?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西安火炬电脑公司</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mwz2</dc:creator>
  <cp:lastModifiedBy>HZM</cp:lastModifiedBy>
  <cp:revision>434</cp:revision>
  <dcterms:created xsi:type="dcterms:W3CDTF">2002-11-18T09:08:46Z</dcterms:created>
  <dcterms:modified xsi:type="dcterms:W3CDTF">2022-04-27T13:49:50Z</dcterms:modified>
</cp:coreProperties>
</file>