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sldIdLst>
    <p:sldId id="372" r:id="rId2"/>
    <p:sldId id="349" r:id="rId3"/>
    <p:sldId id="375" r:id="rId4"/>
    <p:sldId id="395" r:id="rId5"/>
    <p:sldId id="350" r:id="rId6"/>
    <p:sldId id="374" r:id="rId7"/>
    <p:sldId id="438" r:id="rId8"/>
    <p:sldId id="439" r:id="rId9"/>
    <p:sldId id="440" r:id="rId10"/>
    <p:sldId id="452" r:id="rId11"/>
    <p:sldId id="453" r:id="rId12"/>
    <p:sldId id="455" r:id="rId13"/>
    <p:sldId id="459" r:id="rId14"/>
    <p:sldId id="457" r:id="rId15"/>
    <p:sldId id="458" r:id="rId16"/>
    <p:sldId id="447" r:id="rId17"/>
    <p:sldId id="448" r:id="rId18"/>
    <p:sldId id="449" r:id="rId19"/>
    <p:sldId id="450" r:id="rId20"/>
    <p:sldId id="451" r:id="rId21"/>
    <p:sldId id="414" r:id="rId22"/>
    <p:sldId id="460" r:id="rId23"/>
    <p:sldId id="456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0000"/>
    <a:srgbClr val="FDFBD3"/>
    <a:srgbClr val="FFCCFF"/>
    <a:srgbClr val="996600"/>
    <a:srgbClr val="FF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09" autoAdjust="0"/>
  </p:normalViewPr>
  <p:slideViewPr>
    <p:cSldViewPr>
      <p:cViewPr>
        <p:scale>
          <a:sx n="80" d="100"/>
          <a:sy n="80" d="100"/>
        </p:scale>
        <p:origin x="-888" y="-38"/>
      </p:cViewPr>
      <p:guideLst>
        <p:guide orient="horz" pos="148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18.wmf"/><Relationship Id="rId18" Type="http://schemas.openxmlformats.org/officeDocument/2006/relationships/image" Target="../media/image122.wmf"/><Relationship Id="rId3" Type="http://schemas.openxmlformats.org/officeDocument/2006/relationships/image" Target="../media/image93.wmf"/><Relationship Id="rId7" Type="http://schemas.openxmlformats.org/officeDocument/2006/relationships/image" Target="../media/image114.wmf"/><Relationship Id="rId12" Type="http://schemas.openxmlformats.org/officeDocument/2006/relationships/image" Target="../media/image117.wmf"/><Relationship Id="rId17" Type="http://schemas.openxmlformats.org/officeDocument/2006/relationships/image" Target="../media/image121.wmf"/><Relationship Id="rId2" Type="http://schemas.openxmlformats.org/officeDocument/2006/relationships/image" Target="../media/image112.wmf"/><Relationship Id="rId16" Type="http://schemas.openxmlformats.org/officeDocument/2006/relationships/image" Target="../media/image120.wmf"/><Relationship Id="rId1" Type="http://schemas.openxmlformats.org/officeDocument/2006/relationships/image" Target="../media/image111.wmf"/><Relationship Id="rId6" Type="http://schemas.openxmlformats.org/officeDocument/2006/relationships/image" Target="../media/image110.wmf"/><Relationship Id="rId11" Type="http://schemas.openxmlformats.org/officeDocument/2006/relationships/image" Target="../media/image99.wmf"/><Relationship Id="rId5" Type="http://schemas.openxmlformats.org/officeDocument/2006/relationships/image" Target="../media/image109.wmf"/><Relationship Id="rId15" Type="http://schemas.openxmlformats.org/officeDocument/2006/relationships/image" Target="../media/image100.wmf"/><Relationship Id="rId10" Type="http://schemas.openxmlformats.org/officeDocument/2006/relationships/image" Target="../media/image98.wmf"/><Relationship Id="rId19" Type="http://schemas.openxmlformats.org/officeDocument/2006/relationships/image" Target="../media/image123.wmf"/><Relationship Id="rId4" Type="http://schemas.openxmlformats.org/officeDocument/2006/relationships/image" Target="../media/image113.wmf"/><Relationship Id="rId9" Type="http://schemas.openxmlformats.org/officeDocument/2006/relationships/image" Target="../media/image116.wmf"/><Relationship Id="rId14" Type="http://schemas.openxmlformats.org/officeDocument/2006/relationships/image" Target="../media/image1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1.wmf"/><Relationship Id="rId3" Type="http://schemas.openxmlformats.org/officeDocument/2006/relationships/image" Target="../media/image124.wmf"/><Relationship Id="rId7" Type="http://schemas.openxmlformats.org/officeDocument/2006/relationships/image" Target="../media/image127.wmf"/><Relationship Id="rId12" Type="http://schemas.openxmlformats.org/officeDocument/2006/relationships/image" Target="../media/image85.wmf"/><Relationship Id="rId17" Type="http://schemas.openxmlformats.org/officeDocument/2006/relationships/image" Target="../media/image135.wmf"/><Relationship Id="rId2" Type="http://schemas.openxmlformats.org/officeDocument/2006/relationships/image" Target="../media/image81.wmf"/><Relationship Id="rId16" Type="http://schemas.openxmlformats.org/officeDocument/2006/relationships/image" Target="../media/image134.wmf"/><Relationship Id="rId1" Type="http://schemas.openxmlformats.org/officeDocument/2006/relationships/image" Target="../media/image80.wmf"/><Relationship Id="rId6" Type="http://schemas.openxmlformats.org/officeDocument/2006/relationships/image" Target="../media/image82.wmf"/><Relationship Id="rId11" Type="http://schemas.openxmlformats.org/officeDocument/2006/relationships/image" Target="../media/image84.wmf"/><Relationship Id="rId5" Type="http://schemas.openxmlformats.org/officeDocument/2006/relationships/image" Target="../media/image126.emf"/><Relationship Id="rId15" Type="http://schemas.openxmlformats.org/officeDocument/2006/relationships/image" Target="../media/image133.wmf"/><Relationship Id="rId10" Type="http://schemas.openxmlformats.org/officeDocument/2006/relationships/image" Target="../media/image130.wmf"/><Relationship Id="rId4" Type="http://schemas.openxmlformats.org/officeDocument/2006/relationships/image" Target="../media/image125.wmf"/><Relationship Id="rId9" Type="http://schemas.openxmlformats.org/officeDocument/2006/relationships/image" Target="../media/image129.wmf"/><Relationship Id="rId14" Type="http://schemas.openxmlformats.org/officeDocument/2006/relationships/image" Target="../media/image13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38.wmf"/><Relationship Id="rId7" Type="http://schemas.openxmlformats.org/officeDocument/2006/relationships/image" Target="../media/image29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18" Type="http://schemas.openxmlformats.org/officeDocument/2006/relationships/image" Target="../media/image156.wmf"/><Relationship Id="rId26" Type="http://schemas.openxmlformats.org/officeDocument/2006/relationships/image" Target="../media/image164.wmf"/><Relationship Id="rId3" Type="http://schemas.openxmlformats.org/officeDocument/2006/relationships/image" Target="../media/image141.wmf"/><Relationship Id="rId21" Type="http://schemas.openxmlformats.org/officeDocument/2006/relationships/image" Target="../media/image159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17" Type="http://schemas.openxmlformats.org/officeDocument/2006/relationships/image" Target="../media/image155.wmf"/><Relationship Id="rId25" Type="http://schemas.openxmlformats.org/officeDocument/2006/relationships/image" Target="../media/image163.wmf"/><Relationship Id="rId2" Type="http://schemas.openxmlformats.org/officeDocument/2006/relationships/image" Target="../media/image140.wmf"/><Relationship Id="rId16" Type="http://schemas.openxmlformats.org/officeDocument/2006/relationships/image" Target="../media/image154.wmf"/><Relationship Id="rId20" Type="http://schemas.openxmlformats.org/officeDocument/2006/relationships/image" Target="../media/image158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24" Type="http://schemas.openxmlformats.org/officeDocument/2006/relationships/image" Target="../media/image162.wmf"/><Relationship Id="rId5" Type="http://schemas.openxmlformats.org/officeDocument/2006/relationships/image" Target="../media/image143.wmf"/><Relationship Id="rId15" Type="http://schemas.openxmlformats.org/officeDocument/2006/relationships/image" Target="../media/image153.wmf"/><Relationship Id="rId23" Type="http://schemas.openxmlformats.org/officeDocument/2006/relationships/image" Target="../media/image161.wmf"/><Relationship Id="rId28" Type="http://schemas.openxmlformats.org/officeDocument/2006/relationships/image" Target="../media/image166.wmf"/><Relationship Id="rId10" Type="http://schemas.openxmlformats.org/officeDocument/2006/relationships/image" Target="../media/image148.wmf"/><Relationship Id="rId19" Type="http://schemas.openxmlformats.org/officeDocument/2006/relationships/image" Target="../media/image157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Relationship Id="rId14" Type="http://schemas.openxmlformats.org/officeDocument/2006/relationships/image" Target="../media/image152.wmf"/><Relationship Id="rId22" Type="http://schemas.openxmlformats.org/officeDocument/2006/relationships/image" Target="../media/image160.wmf"/><Relationship Id="rId27" Type="http://schemas.openxmlformats.org/officeDocument/2006/relationships/image" Target="../media/image1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25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7" Type="http://schemas.openxmlformats.org/officeDocument/2006/relationships/image" Target="../media/image190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84.wmf"/><Relationship Id="rId7" Type="http://schemas.openxmlformats.org/officeDocument/2006/relationships/image" Target="../media/image196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201.wmf"/><Relationship Id="rId7" Type="http://schemas.openxmlformats.org/officeDocument/2006/relationships/image" Target="../media/image170.w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6" Type="http://schemas.openxmlformats.org/officeDocument/2006/relationships/image" Target="../media/image168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9" Type="http://schemas.openxmlformats.org/officeDocument/2006/relationships/image" Target="../media/image20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1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wmf"/><Relationship Id="rId21" Type="http://schemas.openxmlformats.org/officeDocument/2006/relationships/image" Target="../media/image75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20" Type="http://schemas.openxmlformats.org/officeDocument/2006/relationships/image" Target="../media/image74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24" Type="http://schemas.openxmlformats.org/officeDocument/2006/relationships/image" Target="../media/image78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23" Type="http://schemas.openxmlformats.org/officeDocument/2006/relationships/image" Target="../media/image77.wmf"/><Relationship Id="rId10" Type="http://schemas.openxmlformats.org/officeDocument/2006/relationships/image" Target="../media/image64.wmf"/><Relationship Id="rId19" Type="http://schemas.openxmlformats.org/officeDocument/2006/relationships/image" Target="../media/image73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Relationship Id="rId22" Type="http://schemas.openxmlformats.org/officeDocument/2006/relationships/image" Target="../media/image7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1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18" Type="http://schemas.openxmlformats.org/officeDocument/2006/relationships/image" Target="../media/image10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17" Type="http://schemas.openxmlformats.org/officeDocument/2006/relationships/image" Target="../media/image108.wmf"/><Relationship Id="rId2" Type="http://schemas.openxmlformats.org/officeDocument/2006/relationships/image" Target="../media/image93.wmf"/><Relationship Id="rId16" Type="http://schemas.openxmlformats.org/officeDocument/2006/relationships/image" Target="../media/image107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5" Type="http://schemas.openxmlformats.org/officeDocument/2006/relationships/image" Target="../media/image106.wmf"/><Relationship Id="rId10" Type="http://schemas.openxmlformats.org/officeDocument/2006/relationships/image" Target="../media/image101.wmf"/><Relationship Id="rId19" Type="http://schemas.openxmlformats.org/officeDocument/2006/relationships/image" Target="../media/image110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DEB4524A-C0E1-4288-97DC-87AFBB69F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280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951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3564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6593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0424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220785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5747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1782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48774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76439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1356161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057813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999163" y="6381750"/>
            <a:ext cx="660400" cy="215900"/>
          </a:xfrm>
          <a:prstGeom prst="actionButtonBackPrevious">
            <a:avLst/>
          </a:prstGeom>
          <a:gradFill rotWithShape="1">
            <a:gsLst>
              <a:gs pos="0">
                <a:schemeClr val="bg1"/>
              </a:gs>
              <a:gs pos="100000">
                <a:srgbClr val="3333FF"/>
              </a:gs>
            </a:gsLst>
            <a:path path="rect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007225" y="6381750"/>
            <a:ext cx="660400" cy="215900"/>
          </a:xfrm>
          <a:prstGeom prst="actionButtonForwardNext">
            <a:avLst/>
          </a:prstGeom>
          <a:gradFill rotWithShape="1">
            <a:gsLst>
              <a:gs pos="0">
                <a:schemeClr val="bg1"/>
              </a:gs>
              <a:gs pos="100000">
                <a:srgbClr val="3333FF"/>
              </a:gs>
            </a:gsLst>
            <a:path path="rect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003800" y="6381750"/>
            <a:ext cx="661988" cy="215900"/>
          </a:xfrm>
          <a:prstGeom prst="actionButtonBeginning">
            <a:avLst/>
          </a:prstGeom>
          <a:gradFill rotWithShape="0">
            <a:gsLst>
              <a:gs pos="0">
                <a:schemeClr val="bg1"/>
              </a:gs>
              <a:gs pos="100000">
                <a:srgbClr val="3333FF"/>
              </a:gs>
            </a:gsLst>
            <a:path path="rect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13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7977188" y="6381750"/>
            <a:ext cx="661987" cy="215900"/>
          </a:xfrm>
          <a:prstGeom prst="actionButtonEnd">
            <a:avLst/>
          </a:prstGeom>
          <a:gradFill rotWithShape="1">
            <a:gsLst>
              <a:gs pos="0">
                <a:schemeClr val="bg1"/>
              </a:gs>
              <a:gs pos="100000">
                <a:srgbClr val="3333FF"/>
              </a:gs>
            </a:gsLst>
            <a:path path="rect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1.bin"/><Relationship Id="rId39" Type="http://schemas.openxmlformats.org/officeDocument/2006/relationships/image" Target="../media/image106.wmf"/><Relationship Id="rId3" Type="http://schemas.openxmlformats.org/officeDocument/2006/relationships/oleObject" Target="../embeddings/oleObject98.bin"/><Relationship Id="rId21" Type="http://schemas.openxmlformats.org/officeDocument/2006/relationships/image" Target="../media/image100.wmf"/><Relationship Id="rId34" Type="http://schemas.openxmlformats.org/officeDocument/2006/relationships/image" Target="../media/image104.wmf"/><Relationship Id="rId42" Type="http://schemas.openxmlformats.org/officeDocument/2006/relationships/oleObject" Target="../embeddings/oleObject121.bin"/><Relationship Id="rId47" Type="http://schemas.openxmlformats.org/officeDocument/2006/relationships/image" Target="../media/image110.wmf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98.wmf"/><Relationship Id="rId25" Type="http://schemas.openxmlformats.org/officeDocument/2006/relationships/image" Target="../media/image101.wmf"/><Relationship Id="rId33" Type="http://schemas.openxmlformats.org/officeDocument/2006/relationships/oleObject" Target="../embeddings/oleObject116.bin"/><Relationship Id="rId38" Type="http://schemas.openxmlformats.org/officeDocument/2006/relationships/oleObject" Target="../embeddings/oleObject119.bin"/><Relationship Id="rId46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29" Type="http://schemas.openxmlformats.org/officeDocument/2006/relationships/oleObject" Target="../embeddings/oleObject113.bin"/><Relationship Id="rId41" Type="http://schemas.openxmlformats.org/officeDocument/2006/relationships/image" Target="../media/image10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2.bin"/><Relationship Id="rId24" Type="http://schemas.openxmlformats.org/officeDocument/2006/relationships/oleObject" Target="../embeddings/oleObject110.bin"/><Relationship Id="rId32" Type="http://schemas.openxmlformats.org/officeDocument/2006/relationships/oleObject" Target="../embeddings/oleObject115.bin"/><Relationship Id="rId37" Type="http://schemas.openxmlformats.org/officeDocument/2006/relationships/image" Target="../media/image105.wmf"/><Relationship Id="rId40" Type="http://schemas.openxmlformats.org/officeDocument/2006/relationships/oleObject" Target="../embeddings/oleObject120.bin"/><Relationship Id="rId45" Type="http://schemas.openxmlformats.org/officeDocument/2006/relationships/image" Target="../media/image109.wmf"/><Relationship Id="rId5" Type="http://schemas.openxmlformats.org/officeDocument/2006/relationships/oleObject" Target="../embeddings/oleObject99.bin"/><Relationship Id="rId15" Type="http://schemas.openxmlformats.org/officeDocument/2006/relationships/image" Target="../media/image97.wmf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02.wmf"/><Relationship Id="rId36" Type="http://schemas.openxmlformats.org/officeDocument/2006/relationships/oleObject" Target="../embeddings/oleObject118.bin"/><Relationship Id="rId10" Type="http://schemas.openxmlformats.org/officeDocument/2006/relationships/image" Target="../media/image95.wmf"/><Relationship Id="rId19" Type="http://schemas.openxmlformats.org/officeDocument/2006/relationships/image" Target="../media/image99.wmf"/><Relationship Id="rId31" Type="http://schemas.openxmlformats.org/officeDocument/2006/relationships/oleObject" Target="../embeddings/oleObject114.bin"/><Relationship Id="rId44" Type="http://schemas.openxmlformats.org/officeDocument/2006/relationships/oleObject" Target="../embeddings/oleObject122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03.wmf"/><Relationship Id="rId35" Type="http://schemas.openxmlformats.org/officeDocument/2006/relationships/oleObject" Target="../embeddings/oleObject117.bin"/><Relationship Id="rId43" Type="http://schemas.openxmlformats.org/officeDocument/2006/relationships/image" Target="../media/image108.wmf"/><Relationship Id="rId48" Type="http://schemas.openxmlformats.org/officeDocument/2006/relationships/oleObject" Target="../embeddings/oleObject1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15.wmf"/><Relationship Id="rId26" Type="http://schemas.openxmlformats.org/officeDocument/2006/relationships/image" Target="../media/image98.wmf"/><Relationship Id="rId39" Type="http://schemas.openxmlformats.org/officeDocument/2006/relationships/oleObject" Target="../embeddings/oleObject146.bin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34" Type="http://schemas.openxmlformats.org/officeDocument/2006/relationships/image" Target="../media/image119.wmf"/><Relationship Id="rId42" Type="http://schemas.openxmlformats.org/officeDocument/2006/relationships/image" Target="../media/image121.wmf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38" Type="http://schemas.openxmlformats.org/officeDocument/2006/relationships/oleObject" Target="../embeddings/oleObject145.bin"/><Relationship Id="rId46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29" Type="http://schemas.openxmlformats.org/officeDocument/2006/relationships/oleObject" Target="../embeddings/oleObject140.bin"/><Relationship Id="rId41" Type="http://schemas.openxmlformats.org/officeDocument/2006/relationships/oleObject" Target="../embeddings/oleObject14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37.bin"/><Relationship Id="rId32" Type="http://schemas.openxmlformats.org/officeDocument/2006/relationships/image" Target="../media/image118.wmf"/><Relationship Id="rId37" Type="http://schemas.openxmlformats.org/officeDocument/2006/relationships/oleObject" Target="../embeddings/oleObject144.bin"/><Relationship Id="rId40" Type="http://schemas.openxmlformats.org/officeDocument/2006/relationships/image" Target="../media/image120.wmf"/><Relationship Id="rId45" Type="http://schemas.openxmlformats.org/officeDocument/2006/relationships/oleObject" Target="../embeddings/oleObject14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99.wmf"/><Relationship Id="rId36" Type="http://schemas.openxmlformats.org/officeDocument/2006/relationships/image" Target="../media/image100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41.bin"/><Relationship Id="rId44" Type="http://schemas.openxmlformats.org/officeDocument/2006/relationships/image" Target="../media/image122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10.wmf"/><Relationship Id="rId22" Type="http://schemas.openxmlformats.org/officeDocument/2006/relationships/oleObject" Target="../embeddings/oleObject135.bin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17.wmf"/><Relationship Id="rId35" Type="http://schemas.openxmlformats.org/officeDocument/2006/relationships/oleObject" Target="../embeddings/oleObject143.bin"/><Relationship Id="rId43" Type="http://schemas.openxmlformats.org/officeDocument/2006/relationships/oleObject" Target="../embeddings/oleObject1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28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34" Type="http://schemas.openxmlformats.org/officeDocument/2006/relationships/image" Target="../media/image134.wmf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3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84.wmf"/><Relationship Id="rId32" Type="http://schemas.openxmlformats.org/officeDocument/2006/relationships/image" Target="../media/image133.w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131.wmf"/><Relationship Id="rId36" Type="http://schemas.openxmlformats.org/officeDocument/2006/relationships/image" Target="../media/image135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82.wmf"/><Relationship Id="rId22" Type="http://schemas.openxmlformats.org/officeDocument/2006/relationships/image" Target="../media/image130.w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132.wmf"/><Relationship Id="rId35" Type="http://schemas.openxmlformats.org/officeDocument/2006/relationships/oleObject" Target="../embeddings/oleObject1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46.wmf"/><Relationship Id="rId26" Type="http://schemas.openxmlformats.org/officeDocument/2006/relationships/image" Target="../media/image150.wmf"/><Relationship Id="rId39" Type="http://schemas.openxmlformats.org/officeDocument/2006/relationships/oleObject" Target="../embeddings/oleObject194.bin"/><Relationship Id="rId21" Type="http://schemas.openxmlformats.org/officeDocument/2006/relationships/oleObject" Target="../embeddings/oleObject185.bin"/><Relationship Id="rId34" Type="http://schemas.openxmlformats.org/officeDocument/2006/relationships/image" Target="../media/image154.wmf"/><Relationship Id="rId42" Type="http://schemas.openxmlformats.org/officeDocument/2006/relationships/image" Target="../media/image158.wmf"/><Relationship Id="rId47" Type="http://schemas.openxmlformats.org/officeDocument/2006/relationships/oleObject" Target="../embeddings/oleObject198.bin"/><Relationship Id="rId50" Type="http://schemas.openxmlformats.org/officeDocument/2006/relationships/image" Target="../media/image162.wmf"/><Relationship Id="rId55" Type="http://schemas.openxmlformats.org/officeDocument/2006/relationships/oleObject" Target="../embeddings/oleObject202.bin"/><Relationship Id="rId63" Type="http://schemas.openxmlformats.org/officeDocument/2006/relationships/oleObject" Target="../embeddings/oleObject208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149.wmf"/><Relationship Id="rId32" Type="http://schemas.openxmlformats.org/officeDocument/2006/relationships/image" Target="../media/image153.wmf"/><Relationship Id="rId37" Type="http://schemas.openxmlformats.org/officeDocument/2006/relationships/oleObject" Target="../embeddings/oleObject193.bin"/><Relationship Id="rId40" Type="http://schemas.openxmlformats.org/officeDocument/2006/relationships/image" Target="../media/image157.wmf"/><Relationship Id="rId45" Type="http://schemas.openxmlformats.org/officeDocument/2006/relationships/oleObject" Target="../embeddings/oleObject197.bin"/><Relationship Id="rId53" Type="http://schemas.openxmlformats.org/officeDocument/2006/relationships/oleObject" Target="../embeddings/oleObject201.bin"/><Relationship Id="rId58" Type="http://schemas.openxmlformats.org/officeDocument/2006/relationships/image" Target="../media/image166.wmf"/><Relationship Id="rId66" Type="http://schemas.openxmlformats.org/officeDocument/2006/relationships/oleObject" Target="../embeddings/oleObject211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28" Type="http://schemas.openxmlformats.org/officeDocument/2006/relationships/image" Target="../media/image151.wmf"/><Relationship Id="rId36" Type="http://schemas.openxmlformats.org/officeDocument/2006/relationships/image" Target="../media/image155.wmf"/><Relationship Id="rId49" Type="http://schemas.openxmlformats.org/officeDocument/2006/relationships/oleObject" Target="../embeddings/oleObject199.bin"/><Relationship Id="rId57" Type="http://schemas.openxmlformats.org/officeDocument/2006/relationships/oleObject" Target="../embeddings/oleObject203.bin"/><Relationship Id="rId61" Type="http://schemas.openxmlformats.org/officeDocument/2006/relationships/oleObject" Target="../embeddings/oleObject206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84.bin"/><Relationship Id="rId31" Type="http://schemas.openxmlformats.org/officeDocument/2006/relationships/oleObject" Target="../embeddings/oleObject190.bin"/><Relationship Id="rId44" Type="http://schemas.openxmlformats.org/officeDocument/2006/relationships/image" Target="../media/image159.wmf"/><Relationship Id="rId52" Type="http://schemas.openxmlformats.org/officeDocument/2006/relationships/image" Target="../media/image163.wmf"/><Relationship Id="rId60" Type="http://schemas.openxmlformats.org/officeDocument/2006/relationships/oleObject" Target="../embeddings/oleObject205.bin"/><Relationship Id="rId65" Type="http://schemas.openxmlformats.org/officeDocument/2006/relationships/oleObject" Target="../embeddings/oleObject210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44.wmf"/><Relationship Id="rId22" Type="http://schemas.openxmlformats.org/officeDocument/2006/relationships/image" Target="../media/image148.wmf"/><Relationship Id="rId27" Type="http://schemas.openxmlformats.org/officeDocument/2006/relationships/oleObject" Target="../embeddings/oleObject188.bin"/><Relationship Id="rId30" Type="http://schemas.openxmlformats.org/officeDocument/2006/relationships/image" Target="../media/image152.wmf"/><Relationship Id="rId35" Type="http://schemas.openxmlformats.org/officeDocument/2006/relationships/oleObject" Target="../embeddings/oleObject192.bin"/><Relationship Id="rId43" Type="http://schemas.openxmlformats.org/officeDocument/2006/relationships/oleObject" Target="../embeddings/oleObject196.bin"/><Relationship Id="rId48" Type="http://schemas.openxmlformats.org/officeDocument/2006/relationships/image" Target="../media/image161.wmf"/><Relationship Id="rId56" Type="http://schemas.openxmlformats.org/officeDocument/2006/relationships/image" Target="../media/image165.wmf"/><Relationship Id="rId64" Type="http://schemas.openxmlformats.org/officeDocument/2006/relationships/oleObject" Target="../embeddings/oleObject209.bin"/><Relationship Id="rId8" Type="http://schemas.openxmlformats.org/officeDocument/2006/relationships/image" Target="../media/image141.wmf"/><Relationship Id="rId51" Type="http://schemas.openxmlformats.org/officeDocument/2006/relationships/oleObject" Target="../embeddings/oleObject200.bin"/><Relationship Id="rId3" Type="http://schemas.openxmlformats.org/officeDocument/2006/relationships/oleObject" Target="../embeddings/oleObject176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33" Type="http://schemas.openxmlformats.org/officeDocument/2006/relationships/oleObject" Target="../embeddings/oleObject191.bin"/><Relationship Id="rId38" Type="http://schemas.openxmlformats.org/officeDocument/2006/relationships/image" Target="../media/image156.wmf"/><Relationship Id="rId46" Type="http://schemas.openxmlformats.org/officeDocument/2006/relationships/image" Target="../media/image160.wmf"/><Relationship Id="rId59" Type="http://schemas.openxmlformats.org/officeDocument/2006/relationships/oleObject" Target="../embeddings/oleObject204.bin"/><Relationship Id="rId67" Type="http://schemas.openxmlformats.org/officeDocument/2006/relationships/oleObject" Target="../embeddings/oleObject212.bin"/><Relationship Id="rId20" Type="http://schemas.openxmlformats.org/officeDocument/2006/relationships/image" Target="../media/image147.wmf"/><Relationship Id="rId41" Type="http://schemas.openxmlformats.org/officeDocument/2006/relationships/oleObject" Target="../embeddings/oleObject195.bin"/><Relationship Id="rId54" Type="http://schemas.openxmlformats.org/officeDocument/2006/relationships/image" Target="../media/image164.wmf"/><Relationship Id="rId62" Type="http://schemas.openxmlformats.org/officeDocument/2006/relationships/oleObject" Target="../embeddings/oleObject20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7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180.wmf"/><Relationship Id="rId26" Type="http://schemas.openxmlformats.org/officeDocument/2006/relationships/image" Target="../media/image184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183.w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25.wmf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78.wmf"/><Relationship Id="rId22" Type="http://schemas.openxmlformats.org/officeDocument/2006/relationships/image" Target="../media/image182.wmf"/><Relationship Id="rId27" Type="http://schemas.openxmlformats.org/officeDocument/2006/relationships/oleObject" Target="../embeddings/oleObject2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237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188.wmf"/><Relationship Id="rId17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184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18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94.wmf"/><Relationship Id="rId18" Type="http://schemas.openxmlformats.org/officeDocument/2006/relationships/oleObject" Target="../embeddings/oleObject248.bin"/><Relationship Id="rId3" Type="http://schemas.openxmlformats.org/officeDocument/2006/relationships/oleObject" Target="../embeddings/oleObject240.bin"/><Relationship Id="rId21" Type="http://schemas.openxmlformats.org/officeDocument/2006/relationships/image" Target="../media/image198.wmf"/><Relationship Id="rId7" Type="http://schemas.openxmlformats.org/officeDocument/2006/relationships/oleObject" Target="../embeddings/oleObject242.bin"/><Relationship Id="rId12" Type="http://schemas.openxmlformats.org/officeDocument/2006/relationships/oleObject" Target="../embeddings/oleObject245.bin"/><Relationship Id="rId17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7.bin"/><Relationship Id="rId20" Type="http://schemas.openxmlformats.org/officeDocument/2006/relationships/oleObject" Target="../embeddings/oleObject24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image" Target="../media/image195.wmf"/><Relationship Id="rId10" Type="http://schemas.openxmlformats.org/officeDocument/2006/relationships/image" Target="../media/image193.wmf"/><Relationship Id="rId19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43.bin"/><Relationship Id="rId14" Type="http://schemas.openxmlformats.org/officeDocument/2006/relationships/oleObject" Target="../embeddings/oleObject24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0.e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16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13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20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1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9" Type="http://schemas.openxmlformats.org/officeDocument/2006/relationships/oleObject" Target="../embeddings/oleObject76.bin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34" Type="http://schemas.openxmlformats.org/officeDocument/2006/relationships/image" Target="../media/image70.wmf"/><Relationship Id="rId42" Type="http://schemas.openxmlformats.org/officeDocument/2006/relationships/image" Target="../media/image74.wmf"/><Relationship Id="rId47" Type="http://schemas.openxmlformats.org/officeDocument/2006/relationships/oleObject" Target="../embeddings/oleObject81.bin"/><Relationship Id="rId50" Type="http://schemas.openxmlformats.org/officeDocument/2006/relationships/image" Target="../media/image77.w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33" Type="http://schemas.openxmlformats.org/officeDocument/2006/relationships/oleObject" Target="../embeddings/oleObject73.bin"/><Relationship Id="rId38" Type="http://schemas.openxmlformats.org/officeDocument/2006/relationships/image" Target="../media/image72.wmf"/><Relationship Id="rId46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71.bin"/><Relationship Id="rId41" Type="http://schemas.openxmlformats.org/officeDocument/2006/relationships/oleObject" Target="../embeddings/oleObject7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37" Type="http://schemas.openxmlformats.org/officeDocument/2006/relationships/oleObject" Target="../embeddings/oleObject75.bin"/><Relationship Id="rId40" Type="http://schemas.openxmlformats.org/officeDocument/2006/relationships/image" Target="../media/image73.wmf"/><Relationship Id="rId45" Type="http://schemas.openxmlformats.org/officeDocument/2006/relationships/oleObject" Target="../embeddings/oleObject80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49" Type="http://schemas.openxmlformats.org/officeDocument/2006/relationships/oleObject" Target="../embeddings/oleObject82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2.bin"/><Relationship Id="rId44" Type="http://schemas.openxmlformats.org/officeDocument/2006/relationships/oleObject" Target="../embeddings/oleObject79.bin"/><Relationship Id="rId52" Type="http://schemas.openxmlformats.org/officeDocument/2006/relationships/image" Target="../media/image7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74.bin"/><Relationship Id="rId43" Type="http://schemas.openxmlformats.org/officeDocument/2006/relationships/oleObject" Target="../embeddings/oleObject78.bin"/><Relationship Id="rId48" Type="http://schemas.openxmlformats.org/officeDocument/2006/relationships/image" Target="../media/image76.wmf"/><Relationship Id="rId8" Type="http://schemas.openxmlformats.org/officeDocument/2006/relationships/image" Target="../media/image57.wmf"/><Relationship Id="rId51" Type="http://schemas.openxmlformats.org/officeDocument/2006/relationships/oleObject" Target="../embeddings/oleObject8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6.wmf"/><Relationship Id="rId26" Type="http://schemas.openxmlformats.org/officeDocument/2006/relationships/oleObject" Target="../embeddings/oleObject96.bin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91.bin"/><Relationship Id="rId25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29" Type="http://schemas.openxmlformats.org/officeDocument/2006/relationships/image" Target="../media/image9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8.bin"/><Relationship Id="rId24" Type="http://schemas.openxmlformats.org/officeDocument/2006/relationships/oleObject" Target="../embeddings/oleObject95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oleObject" Target="../embeddings/oleObject97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Relationship Id="rId27" Type="http://schemas.openxmlformats.org/officeDocument/2006/relationships/image" Target="../media/image9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2"/>
          <p:cNvSpPr>
            <a:spLocks noChangeArrowheads="1"/>
          </p:cNvSpPr>
          <p:nvPr/>
        </p:nvSpPr>
        <p:spPr bwMode="auto">
          <a:xfrm>
            <a:off x="1116013" y="2711450"/>
            <a:ext cx="8718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一、协方差与相关系数的概念及性质          </a:t>
            </a:r>
          </a:p>
        </p:txBody>
      </p:sp>
      <p:sp>
        <p:nvSpPr>
          <p:cNvPr id="2051" name="Rectangle 23"/>
          <p:cNvSpPr>
            <a:spLocks noChangeArrowheads="1"/>
          </p:cNvSpPr>
          <p:nvPr/>
        </p:nvSpPr>
        <p:spPr bwMode="auto">
          <a:xfrm>
            <a:off x="1116013" y="3487738"/>
            <a:ext cx="587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二、相关系数的意义          </a:t>
            </a:r>
          </a:p>
        </p:txBody>
      </p:sp>
      <p:sp>
        <p:nvSpPr>
          <p:cNvPr id="2052" name="Rectangle 24"/>
          <p:cNvSpPr>
            <a:spLocks noChangeArrowheads="1"/>
          </p:cNvSpPr>
          <p:nvPr/>
        </p:nvSpPr>
        <p:spPr bwMode="auto">
          <a:xfrm>
            <a:off x="107950" y="1236663"/>
            <a:ext cx="8928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4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第三节   协方差及相关系数       </a:t>
            </a:r>
          </a:p>
        </p:txBody>
      </p:sp>
      <p:sp>
        <p:nvSpPr>
          <p:cNvPr id="2053" name="Rectangle 25"/>
          <p:cNvSpPr>
            <a:spLocks noChangeArrowheads="1"/>
          </p:cNvSpPr>
          <p:nvPr/>
        </p:nvSpPr>
        <p:spPr bwMode="auto">
          <a:xfrm>
            <a:off x="1116013" y="4286250"/>
            <a:ext cx="4248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三、小结            </a:t>
            </a:r>
          </a:p>
        </p:txBody>
      </p:sp>
      <p:sp>
        <p:nvSpPr>
          <p:cNvPr id="2054" name="Rectangle 2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87450" y="2824163"/>
            <a:ext cx="66246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" name="Rectangle 2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16013" y="3573463"/>
            <a:ext cx="3960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" name="Rectangle 2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87450" y="4365625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2"/>
          <p:cNvGraphicFramePr>
            <a:graphicFrameLocks noChangeAspect="1"/>
          </p:cNvGraphicFramePr>
          <p:nvPr/>
        </p:nvGraphicFramePr>
        <p:xfrm>
          <a:off x="2378075" y="2060575"/>
          <a:ext cx="279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公式" r:id="rId3" imgW="2794000" imgH="381000" progId="Equation.3">
                  <p:embed/>
                </p:oleObj>
              </mc:Choice>
              <mc:Fallback>
                <p:oleObj name="公式" r:id="rId3" imgW="2794000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060575"/>
                        <a:ext cx="279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13"/>
          <p:cNvSpPr txBox="1">
            <a:spLocks noChangeArrowheads="1"/>
          </p:cNvSpPr>
          <p:nvPr/>
        </p:nvSpPr>
        <p:spPr bwMode="auto">
          <a:xfrm>
            <a:off x="855663" y="736600"/>
            <a:ext cx="6408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0000FF"/>
                </a:solidFill>
                <a:ea typeface="黑体" pitchFamily="49" charset="-122"/>
              </a:rPr>
              <a:t>2. </a:t>
            </a:r>
            <a:r>
              <a:rPr kumimoji="0" lang="zh-CN" altLang="en-US" sz="3200">
                <a:solidFill>
                  <a:srgbClr val="0000FF"/>
                </a:solidFill>
                <a:ea typeface="黑体" pitchFamily="49" charset="-122"/>
              </a:rPr>
              <a:t>相关系数的性质</a:t>
            </a:r>
          </a:p>
        </p:txBody>
      </p:sp>
      <p:graphicFrame>
        <p:nvGraphicFramePr>
          <p:cNvPr id="11268" name="Object 15"/>
          <p:cNvGraphicFramePr>
            <a:graphicFrameLocks noChangeAspect="1"/>
          </p:cNvGraphicFramePr>
          <p:nvPr/>
        </p:nvGraphicFramePr>
        <p:xfrm>
          <a:off x="1042988" y="149225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公式" r:id="rId5" imgW="368140" imgH="304668" progId="Equation.3">
                  <p:embed/>
                </p:oleObj>
              </mc:Choice>
              <mc:Fallback>
                <p:oleObj name="公式" r:id="rId5" imgW="368140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9225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6"/>
          <p:cNvGraphicFramePr>
            <a:graphicFrameLocks noChangeAspect="1"/>
          </p:cNvGraphicFramePr>
          <p:nvPr/>
        </p:nvGraphicFramePr>
        <p:xfrm>
          <a:off x="1512888" y="1412875"/>
          <a:ext cx="369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公式" r:id="rId7" imgW="3695700" imgH="457200" progId="Equation.3">
                  <p:embed/>
                </p:oleObj>
              </mc:Choice>
              <mc:Fallback>
                <p:oleObj name="公式" r:id="rId7" imgW="36957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1412875"/>
                        <a:ext cx="369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7"/>
          <p:cNvGraphicFramePr>
            <a:graphicFrameLocks noChangeAspect="1"/>
          </p:cNvGraphicFramePr>
          <p:nvPr/>
        </p:nvGraphicFramePr>
        <p:xfrm>
          <a:off x="5186363" y="1412875"/>
          <a:ext cx="257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" name="公式" r:id="rId9" imgW="2578100" imgH="444500" progId="Equation.3">
                  <p:embed/>
                </p:oleObj>
              </mc:Choice>
              <mc:Fallback>
                <p:oleObj name="公式" r:id="rId9" imgW="25781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1412875"/>
                        <a:ext cx="257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844550" y="2657475"/>
            <a:ext cx="1533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证           </a:t>
            </a:r>
          </a:p>
        </p:txBody>
      </p:sp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1514475" y="2805113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公式" r:id="rId11" imgW="368140" imgH="304668" progId="Equation.3">
                  <p:embed/>
                </p:oleObj>
              </mc:Choice>
              <mc:Fallback>
                <p:oleObj name="公式" r:id="rId11" imgW="368140" imgH="30466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805113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9" name="Object 25"/>
          <p:cNvGraphicFramePr>
            <a:graphicFrameLocks noChangeAspect="1"/>
          </p:cNvGraphicFramePr>
          <p:nvPr/>
        </p:nvGraphicFramePr>
        <p:xfrm>
          <a:off x="1943100" y="2681288"/>
          <a:ext cx="21447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公式" r:id="rId12" imgW="850531" imgH="253890" progId="Equation.3">
                  <p:embed/>
                </p:oleObj>
              </mc:Choice>
              <mc:Fallback>
                <p:oleObj name="公式" r:id="rId12" imgW="850531" imgH="25389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681288"/>
                        <a:ext cx="21447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0" name="Object 26"/>
          <p:cNvGraphicFramePr>
            <a:graphicFrameLocks noChangeAspect="1"/>
          </p:cNvGraphicFramePr>
          <p:nvPr/>
        </p:nvGraphicFramePr>
        <p:xfrm>
          <a:off x="4229100" y="2752725"/>
          <a:ext cx="303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公式" r:id="rId14" imgW="3035300" imgH="482600" progId="Equation.3">
                  <p:embed/>
                </p:oleObj>
              </mc:Choice>
              <mc:Fallback>
                <p:oleObj name="公式" r:id="rId14" imgW="3035300" imgH="482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2752725"/>
                        <a:ext cx="303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1" name="Object 27"/>
          <p:cNvGraphicFramePr>
            <a:graphicFrameLocks noChangeAspect="1"/>
          </p:cNvGraphicFramePr>
          <p:nvPr/>
        </p:nvGraphicFramePr>
        <p:xfrm>
          <a:off x="7723188" y="282416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公式" r:id="rId16" imgW="291847" imgH="317225" progId="Equation.3">
                  <p:embed/>
                </p:oleObj>
              </mc:Choice>
              <mc:Fallback>
                <p:oleObj name="公式" r:id="rId16" imgW="291847" imgH="31722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188" y="2824163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2" name="Object 28"/>
          <p:cNvGraphicFramePr>
            <a:graphicFrameLocks noChangeAspect="1"/>
          </p:cNvGraphicFramePr>
          <p:nvPr/>
        </p:nvGraphicFramePr>
        <p:xfrm>
          <a:off x="7443788" y="2906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公式" r:id="rId18" imgW="241195" imgH="152334" progId="Equation.3">
                  <p:embed/>
                </p:oleObj>
              </mc:Choice>
              <mc:Fallback>
                <p:oleObj name="公式" r:id="rId18" imgW="241195" imgH="15233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88" y="29067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016000" y="3409950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从而             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000250" y="350996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公式" r:id="rId20" imgW="203024" imgH="317225" progId="Equation.3">
                  <p:embed/>
                </p:oleObj>
              </mc:Choice>
              <mc:Fallback>
                <p:oleObj name="公式" r:id="rId20" imgW="203024" imgH="31722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50996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2252663" y="35925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公式" r:id="rId22" imgW="241195" imgH="152334" progId="Equation.3">
                  <p:embed/>
                </p:oleObj>
              </mc:Choice>
              <mc:Fallback>
                <p:oleObj name="公式" r:id="rId22" imgW="241195" imgH="15233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5925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2541588" y="3429000"/>
          <a:ext cx="303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" name="公式" r:id="rId23" imgW="3035300" imgH="482600" progId="Equation.3">
                  <p:embed/>
                </p:oleObj>
              </mc:Choice>
              <mc:Fallback>
                <p:oleObj name="公式" r:id="rId23" imgW="3035300" imgH="482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429000"/>
                        <a:ext cx="303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2560638" y="4135438"/>
          <a:ext cx="600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" name="公式" r:id="rId24" imgW="6007100" imgH="482600" progId="Equation.3">
                  <p:embed/>
                </p:oleObj>
              </mc:Choice>
              <mc:Fallback>
                <p:oleObj name="公式" r:id="rId24" imgW="6007100" imgH="482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4135438"/>
                        <a:ext cx="600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2200275" y="43005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公式" r:id="rId26" imgW="241195" imgH="152334" progId="Equation.3">
                  <p:embed/>
                </p:oleObj>
              </mc:Choice>
              <mc:Fallback>
                <p:oleObj name="公式" r:id="rId26" imgW="241195" imgH="15233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3005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039813" y="4743450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故有                  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2195513" y="4813300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公式" r:id="rId27" imgW="2603500" imgH="431800" progId="Equation.3">
                  <p:embed/>
                </p:oleObj>
              </mc:Choice>
              <mc:Fallback>
                <p:oleObj name="公式" r:id="rId27" imgW="26035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13300"/>
                        <a:ext cx="260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5708650" y="4830763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公式" r:id="rId29" imgW="2603500" imgH="431800" progId="Equation.3">
                  <p:embed/>
                </p:oleObj>
              </mc:Choice>
              <mc:Fallback>
                <p:oleObj name="公式" r:id="rId29" imgW="2603500" imgH="431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830763"/>
                        <a:ext cx="260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8702675" y="488791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" name="公式" r:id="rId31" imgW="291847" imgH="317225" progId="Equation.3">
                  <p:embed/>
                </p:oleObj>
              </mc:Choice>
              <mc:Fallback>
                <p:oleObj name="公式" r:id="rId31" imgW="291847" imgH="31722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2675" y="4887913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8423275" y="49704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" name="公式" r:id="rId32" imgW="241195" imgH="152334" progId="Equation.3">
                  <p:embed/>
                </p:oleObj>
              </mc:Choice>
              <mc:Fallback>
                <p:oleObj name="公式" r:id="rId32" imgW="241195" imgH="15233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3275" y="49704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5186363" y="4845050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7" name="公式" r:id="rId33" imgW="291973" imgH="368140" progId="Equation.3">
                  <p:embed/>
                </p:oleObj>
              </mc:Choice>
              <mc:Fallback>
                <p:oleObj name="公式" r:id="rId33" imgW="291973" imgH="3681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4845050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4906963" y="49530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" name="公式" r:id="rId35" imgW="241195" imgH="152334" progId="Equation.3">
                  <p:embed/>
                </p:oleObj>
              </mc:Choice>
              <mc:Fallback>
                <p:oleObj name="公式" r:id="rId35" imgW="241195" imgH="15233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49530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1908175" y="6008688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公式" r:id="rId36" imgW="2540000" imgH="431800" progId="Equation.3">
                  <p:embed/>
                </p:oleObj>
              </mc:Choice>
              <mc:Fallback>
                <p:oleObj name="公式" r:id="rId36" imgW="2540000" imgH="431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008688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4284663" y="5445125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" name="公式" r:id="rId38" imgW="3187700" imgH="431800" progId="Equation.3">
                  <p:embed/>
                </p:oleObj>
              </mc:Choice>
              <mc:Fallback>
                <p:oleObj name="公式" r:id="rId38" imgW="3187700" imgH="431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445125"/>
                        <a:ext cx="318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92200" y="5437188"/>
          <a:ext cx="28797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公式" r:id="rId40" imgW="2908300" imgH="444500" progId="Equation.3">
                  <p:embed/>
                </p:oleObj>
              </mc:Choice>
              <mc:Fallback>
                <p:oleObj name="公式" r:id="rId40" imgW="2908300" imgH="4445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437188"/>
                        <a:ext cx="28797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971550" y="593407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即                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4716463" y="606583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公式" r:id="rId42" imgW="279279" imgH="317362" progId="Equation.3">
                  <p:embed/>
                </p:oleObj>
              </mc:Choice>
              <mc:Fallback>
                <p:oleObj name="公式" r:id="rId42" imgW="279279" imgH="31736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606583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7726363" y="5478463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公式" r:id="rId44" imgW="266584" imgH="368140" progId="Equation.3">
                  <p:embed/>
                </p:oleObj>
              </mc:Choice>
              <mc:Fallback>
                <p:oleObj name="公式" r:id="rId44" imgW="266584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363" y="5478463"/>
                        <a:ext cx="26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462463" y="61483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公式" r:id="rId46" imgW="241195" imgH="152334" progId="Equation.3">
                  <p:embed/>
                </p:oleObj>
              </mc:Choice>
              <mc:Fallback>
                <p:oleObj name="公式" r:id="rId46" imgW="241195" imgH="15233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61483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7467600" y="55864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公式" r:id="rId48" imgW="241195" imgH="152334" progId="Equation.3">
                  <p:embed/>
                </p:oleObj>
              </mc:Choice>
              <mc:Fallback>
                <p:oleObj name="公式" r:id="rId48" imgW="241195" imgH="15233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5864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7"/>
          <p:cNvGraphicFramePr>
            <a:graphicFrameLocks noChangeAspect="1"/>
          </p:cNvGraphicFramePr>
          <p:nvPr/>
        </p:nvGraphicFramePr>
        <p:xfrm>
          <a:off x="2195513" y="803275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公式" r:id="rId3" imgW="863225" imgH="393529" progId="Equation.3">
                  <p:embed/>
                </p:oleObj>
              </mc:Choice>
              <mc:Fallback>
                <p:oleObj name="公式" r:id="rId3" imgW="863225" imgH="39352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803275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1"/>
          <p:cNvGraphicFramePr>
            <a:graphicFrameLocks noChangeAspect="1"/>
          </p:cNvGraphicFramePr>
          <p:nvPr/>
        </p:nvGraphicFramePr>
        <p:xfrm>
          <a:off x="3203575" y="769938"/>
          <a:ext cx="317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8" name="公式" r:id="rId5" imgW="3175000" imgH="469900" progId="Equation.3">
                  <p:embed/>
                </p:oleObj>
              </mc:Choice>
              <mc:Fallback>
                <p:oleObj name="公式" r:id="rId5" imgW="3175000" imgH="4699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769938"/>
                        <a:ext cx="317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18"/>
          <p:cNvSpPr txBox="1">
            <a:spLocks noChangeArrowheads="1"/>
          </p:cNvSpPr>
          <p:nvPr/>
        </p:nvSpPr>
        <p:spPr bwMode="auto">
          <a:xfrm>
            <a:off x="755650" y="601663"/>
            <a:ext cx="1531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证           </a:t>
            </a:r>
          </a:p>
        </p:txBody>
      </p:sp>
      <p:graphicFrame>
        <p:nvGraphicFramePr>
          <p:cNvPr id="12293" name="Object 21"/>
          <p:cNvGraphicFramePr>
            <a:graphicFrameLocks noChangeAspect="1"/>
          </p:cNvGraphicFramePr>
          <p:nvPr/>
        </p:nvGraphicFramePr>
        <p:xfrm>
          <a:off x="1514475" y="820738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" name="公式" r:id="rId7" imgW="368140" imgH="304668" progId="Equation.3">
                  <p:embed/>
                </p:oleObj>
              </mc:Choice>
              <mc:Fallback>
                <p:oleObj name="公式" r:id="rId7" imgW="368140" imgH="30466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820738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4"/>
          <p:cNvGraphicFramePr>
            <a:graphicFrameLocks noChangeAspect="1"/>
          </p:cNvGraphicFramePr>
          <p:nvPr/>
        </p:nvGraphicFramePr>
        <p:xfrm>
          <a:off x="3176588" y="1316038"/>
          <a:ext cx="246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0" name="公式" r:id="rId9" imgW="2463800" imgH="457200" progId="Equation.3">
                  <p:embed/>
                </p:oleObj>
              </mc:Choice>
              <mc:Fallback>
                <p:oleObj name="公式" r:id="rId9" imgW="24638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316038"/>
                        <a:ext cx="246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5"/>
          <p:cNvGraphicFramePr>
            <a:graphicFrameLocks noChangeAspect="1"/>
          </p:cNvGraphicFramePr>
          <p:nvPr/>
        </p:nvGraphicFramePr>
        <p:xfrm>
          <a:off x="5983288" y="1404938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" name="公式" r:id="rId11" imgW="266584" imgH="368140" progId="Equation.3">
                  <p:embed/>
                </p:oleObj>
              </mc:Choice>
              <mc:Fallback>
                <p:oleObj name="公式" r:id="rId11" imgW="266584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404938"/>
                        <a:ext cx="26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6"/>
          <p:cNvGraphicFramePr>
            <a:graphicFrameLocks noChangeAspect="1"/>
          </p:cNvGraphicFramePr>
          <p:nvPr/>
        </p:nvGraphicFramePr>
        <p:xfrm>
          <a:off x="5724525" y="14874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2" name="公式" r:id="rId13" imgW="241195" imgH="152334" progId="Equation.3">
                  <p:embed/>
                </p:oleObj>
              </mc:Choice>
              <mc:Fallback>
                <p:oleObj name="公式" r:id="rId13" imgW="241195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4874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/>
          <p:cNvGraphicFramePr>
            <a:graphicFrameLocks noChangeAspect="1"/>
          </p:cNvGraphicFramePr>
          <p:nvPr/>
        </p:nvGraphicFramePr>
        <p:xfrm>
          <a:off x="2654300" y="3195638"/>
          <a:ext cx="306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" name="公式" r:id="rId15" imgW="3060700" imgH="469900" progId="Equation.3">
                  <p:embed/>
                </p:oleObj>
              </mc:Choice>
              <mc:Fallback>
                <p:oleObj name="公式" r:id="rId15" imgW="30607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195638"/>
                        <a:ext cx="306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8"/>
          <p:cNvGraphicFramePr>
            <a:graphicFrameLocks noChangeAspect="1"/>
          </p:cNvGraphicFramePr>
          <p:nvPr/>
        </p:nvGraphicFramePr>
        <p:xfrm>
          <a:off x="2493963" y="2509838"/>
          <a:ext cx="359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公式" r:id="rId17" imgW="3594100" imgH="469900" progId="Equation.3">
                  <p:embed/>
                </p:oleObj>
              </mc:Choice>
              <mc:Fallback>
                <p:oleObj name="公式" r:id="rId17" imgW="3594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509838"/>
                        <a:ext cx="359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9"/>
          <p:cNvGraphicFramePr>
            <a:graphicFrameLocks noChangeAspect="1"/>
          </p:cNvGraphicFramePr>
          <p:nvPr/>
        </p:nvGraphicFramePr>
        <p:xfrm>
          <a:off x="1984375" y="1874838"/>
          <a:ext cx="322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公式" r:id="rId19" imgW="3225800" imgH="469900" progId="Equation.3">
                  <p:embed/>
                </p:oleObj>
              </mc:Choice>
              <mc:Fallback>
                <p:oleObj name="公式" r:id="rId19" imgW="3225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874838"/>
                        <a:ext cx="322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1044575" y="1785938"/>
            <a:ext cx="187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即               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047750" y="2455863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于是              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1047750" y="3127375"/>
            <a:ext cx="240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即得                 </a:t>
            </a:r>
          </a:p>
        </p:txBody>
      </p:sp>
      <p:graphicFrame>
        <p:nvGraphicFramePr>
          <p:cNvPr id="36" name="Object 23"/>
          <p:cNvGraphicFramePr>
            <a:graphicFrameLocks noChangeAspect="1"/>
          </p:cNvGraphicFramePr>
          <p:nvPr/>
        </p:nvGraphicFramePr>
        <p:xfrm>
          <a:off x="5518150" y="1952625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公式" r:id="rId21" imgW="266584" imgH="368140" progId="Equation.3">
                  <p:embed/>
                </p:oleObj>
              </mc:Choice>
              <mc:Fallback>
                <p:oleObj name="公式" r:id="rId21" imgW="266584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1952625"/>
                        <a:ext cx="26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4"/>
          <p:cNvGraphicFramePr>
            <a:graphicFrameLocks noChangeAspect="1"/>
          </p:cNvGraphicFramePr>
          <p:nvPr/>
        </p:nvGraphicFramePr>
        <p:xfrm>
          <a:off x="5259388" y="20605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7" name="公式" r:id="rId22" imgW="241195" imgH="152334" progId="Equation.3">
                  <p:embed/>
                </p:oleObj>
              </mc:Choice>
              <mc:Fallback>
                <p:oleObj name="公式" r:id="rId22" imgW="241195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0605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5"/>
          <p:cNvGraphicFramePr>
            <a:graphicFrameLocks noChangeAspect="1"/>
          </p:cNvGraphicFramePr>
          <p:nvPr/>
        </p:nvGraphicFramePr>
        <p:xfrm>
          <a:off x="6392863" y="2592388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公式" r:id="rId23" imgW="266584" imgH="368140" progId="Equation.3">
                  <p:embed/>
                </p:oleObj>
              </mc:Choice>
              <mc:Fallback>
                <p:oleObj name="公式" r:id="rId23" imgW="266584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63" y="2592388"/>
                        <a:ext cx="26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6"/>
          <p:cNvGraphicFramePr>
            <a:graphicFrameLocks noChangeAspect="1"/>
          </p:cNvGraphicFramePr>
          <p:nvPr/>
        </p:nvGraphicFramePr>
        <p:xfrm>
          <a:off x="6134100" y="27003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9" name="公式" r:id="rId24" imgW="241195" imgH="152334" progId="Equation.3">
                  <p:embed/>
                </p:oleObj>
              </mc:Choice>
              <mc:Fallback>
                <p:oleObj name="公式" r:id="rId24" imgW="241195" imgH="15233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7003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7"/>
          <p:cNvGraphicFramePr>
            <a:graphicFrameLocks noChangeAspect="1"/>
          </p:cNvGraphicFramePr>
          <p:nvPr/>
        </p:nvGraphicFramePr>
        <p:xfrm>
          <a:off x="6105525" y="328771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公式" r:id="rId25" imgW="291847" imgH="317225" progId="Equation.3">
                  <p:embed/>
                </p:oleObj>
              </mc:Choice>
              <mc:Fallback>
                <p:oleObj name="公式" r:id="rId25" imgW="291847" imgH="31722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3287713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8"/>
          <p:cNvGraphicFramePr>
            <a:graphicFrameLocks noChangeAspect="1"/>
          </p:cNvGraphicFramePr>
          <p:nvPr/>
        </p:nvGraphicFramePr>
        <p:xfrm>
          <a:off x="5826125" y="33702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公式" r:id="rId27" imgW="241195" imgH="152334" progId="Equation.3">
                  <p:embed/>
                </p:oleObj>
              </mc:Choice>
              <mc:Fallback>
                <p:oleObj name="公式" r:id="rId27" imgW="241195" imgH="15233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33702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9"/>
          <p:cNvGraphicFramePr>
            <a:graphicFrameLocks noChangeAspect="1"/>
          </p:cNvGraphicFramePr>
          <p:nvPr/>
        </p:nvGraphicFramePr>
        <p:xfrm>
          <a:off x="2636838" y="4533900"/>
          <a:ext cx="3365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" name="公式" r:id="rId29" imgW="3365500" imgH="635000" progId="Equation.3">
                  <p:embed/>
                </p:oleObj>
              </mc:Choice>
              <mc:Fallback>
                <p:oleObj name="公式" r:id="rId29" imgW="3365500" imgH="635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533900"/>
                        <a:ext cx="3365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0"/>
          <p:cNvGraphicFramePr>
            <a:graphicFrameLocks noChangeAspect="1"/>
          </p:cNvGraphicFramePr>
          <p:nvPr/>
        </p:nvGraphicFramePr>
        <p:xfrm>
          <a:off x="2636838" y="5286375"/>
          <a:ext cx="303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公式" r:id="rId31" imgW="3035300" imgH="482600" progId="Equation.3">
                  <p:embed/>
                </p:oleObj>
              </mc:Choice>
              <mc:Fallback>
                <p:oleObj name="公式" r:id="rId31" imgW="3035300" imgH="482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286375"/>
                        <a:ext cx="303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1"/>
          <p:cNvGraphicFramePr>
            <a:graphicFrameLocks noChangeAspect="1"/>
          </p:cNvGraphicFramePr>
          <p:nvPr/>
        </p:nvGraphicFramePr>
        <p:xfrm>
          <a:off x="2636838" y="3925888"/>
          <a:ext cx="306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" name="公式" r:id="rId33" imgW="3060700" imgH="469900" progId="Equation.3">
                  <p:embed/>
                </p:oleObj>
              </mc:Choice>
              <mc:Fallback>
                <p:oleObj name="公式" r:id="rId33" imgW="30607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925888"/>
                        <a:ext cx="306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1082675" y="3860800"/>
            <a:ext cx="222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故有               </a:t>
            </a:r>
          </a:p>
        </p:txBody>
      </p:sp>
      <p:graphicFrame>
        <p:nvGraphicFramePr>
          <p:cNvPr id="46" name="Object 33"/>
          <p:cNvGraphicFramePr>
            <a:graphicFrameLocks noChangeAspect="1"/>
          </p:cNvGraphicFramePr>
          <p:nvPr/>
        </p:nvGraphicFramePr>
        <p:xfrm>
          <a:off x="2097088" y="3987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" name="公式" r:id="rId35" imgW="203024" imgH="317225" progId="Equation.3">
                  <p:embed/>
                </p:oleObj>
              </mc:Choice>
              <mc:Fallback>
                <p:oleObj name="公式" r:id="rId35" imgW="203024" imgH="31722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39878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4"/>
          <p:cNvGraphicFramePr>
            <a:graphicFrameLocks noChangeAspect="1"/>
          </p:cNvGraphicFramePr>
          <p:nvPr/>
        </p:nvGraphicFramePr>
        <p:xfrm>
          <a:off x="2349500" y="40703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" name="公式" r:id="rId37" imgW="241195" imgH="152334" progId="Equation.3">
                  <p:embed/>
                </p:oleObj>
              </mc:Choice>
              <mc:Fallback>
                <p:oleObj name="公式" r:id="rId37" imgW="241195" imgH="15233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0703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5"/>
          <p:cNvGraphicFramePr>
            <a:graphicFrameLocks noChangeAspect="1"/>
          </p:cNvGraphicFramePr>
          <p:nvPr/>
        </p:nvGraphicFramePr>
        <p:xfrm>
          <a:off x="2349500" y="54943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7" name="公式" r:id="rId38" imgW="241195" imgH="152334" progId="Equation.3">
                  <p:embed/>
                </p:oleObj>
              </mc:Choice>
              <mc:Fallback>
                <p:oleObj name="公式" r:id="rId38" imgW="241195" imgH="15233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4943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6"/>
          <p:cNvGraphicFramePr>
            <a:graphicFrameLocks noChangeAspect="1"/>
          </p:cNvGraphicFramePr>
          <p:nvPr/>
        </p:nvGraphicFramePr>
        <p:xfrm>
          <a:off x="2349500" y="467836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8" name="公式" r:id="rId39" imgW="241195" imgH="279279" progId="Equation.3">
                  <p:embed/>
                </p:oleObj>
              </mc:Choice>
              <mc:Fallback>
                <p:oleObj name="公式" r:id="rId39" imgW="241195" imgH="2792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67836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1"/>
          <p:cNvGraphicFramePr>
            <a:graphicFrameLocks noChangeAspect="1"/>
          </p:cNvGraphicFramePr>
          <p:nvPr/>
        </p:nvGraphicFramePr>
        <p:xfrm>
          <a:off x="2590800" y="5895975"/>
          <a:ext cx="219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" name="公式" r:id="rId41" imgW="2197100" imgH="469900" progId="Equation.3">
                  <p:embed/>
                </p:oleObj>
              </mc:Choice>
              <mc:Fallback>
                <p:oleObj name="公式" r:id="rId41" imgW="21971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95975"/>
                        <a:ext cx="219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3"/>
          <p:cNvGraphicFramePr>
            <a:graphicFrameLocks noChangeAspect="1"/>
          </p:cNvGraphicFramePr>
          <p:nvPr/>
        </p:nvGraphicFramePr>
        <p:xfrm>
          <a:off x="2349500" y="60848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" name="公式" r:id="rId43" imgW="241195" imgH="152334" progId="Equation.3">
                  <p:embed/>
                </p:oleObj>
              </mc:Choice>
              <mc:Fallback>
                <p:oleObj name="公式" r:id="rId43" imgW="241195" imgH="15233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60848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5"/>
          <p:cNvGraphicFramePr>
            <a:graphicFrameLocks noChangeAspect="1"/>
          </p:cNvGraphicFramePr>
          <p:nvPr/>
        </p:nvGraphicFramePr>
        <p:xfrm>
          <a:off x="6550025" y="5951538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1" name="公式" r:id="rId45" imgW="1282700" imgH="444500" progId="Equation.3">
                  <p:embed/>
                </p:oleObj>
              </mc:Choice>
              <mc:Fallback>
                <p:oleObj name="公式" r:id="rId45" imgW="1282700" imgH="444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5951538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5292725" y="593407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即得        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5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圆角矩形 5"/>
          <p:cNvSpPr>
            <a:spLocks noChangeArrowheads="1"/>
          </p:cNvSpPr>
          <p:nvPr/>
        </p:nvSpPr>
        <p:spPr bwMode="auto">
          <a:xfrm>
            <a:off x="755650" y="1700808"/>
            <a:ext cx="7777163" cy="4536504"/>
          </a:xfrm>
          <a:prstGeom prst="roundRect">
            <a:avLst>
              <a:gd name="adj" fmla="val 3371"/>
            </a:avLst>
          </a:prstGeom>
          <a:solidFill>
            <a:srgbClr val="FFFF00"/>
          </a:solidFill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08932"/>
              </p:ext>
            </p:extLst>
          </p:nvPr>
        </p:nvGraphicFramePr>
        <p:xfrm>
          <a:off x="971550" y="971872"/>
          <a:ext cx="82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公式" r:id="rId3" imgW="825500" imgH="584200" progId="Equation.3">
                  <p:embed/>
                </p:oleObj>
              </mc:Choice>
              <mc:Fallback>
                <p:oleObj name="公式" r:id="rId3" imgW="8255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71872"/>
                        <a:ext cx="825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806683"/>
              </p:ext>
            </p:extLst>
          </p:nvPr>
        </p:nvGraphicFramePr>
        <p:xfrm>
          <a:off x="5595938" y="932184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公式" r:id="rId5" imgW="4305300" imgH="469900" progId="Equation.3">
                  <p:embed/>
                </p:oleObj>
              </mc:Choice>
              <mc:Fallback>
                <p:oleObj name="公式" r:id="rId5" imgW="4305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932184"/>
                        <a:ext cx="430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611188" y="332656"/>
            <a:ext cx="6470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0000FF"/>
                </a:solidFill>
                <a:ea typeface="黑体" pitchFamily="49" charset="-122"/>
              </a:rPr>
              <a:t>3. </a:t>
            </a:r>
            <a:r>
              <a:rPr kumimoji="0" lang="zh-CN" altLang="en-US" sz="3200">
                <a:solidFill>
                  <a:srgbClr val="0000FF"/>
                </a:solidFill>
                <a:ea typeface="黑体" pitchFamily="49" charset="-122"/>
              </a:rPr>
              <a:t>相关系数的意义           </a:t>
            </a:r>
          </a:p>
        </p:txBody>
      </p:sp>
      <p:graphicFrame>
        <p:nvGraphicFramePr>
          <p:cNvPr id="240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37045"/>
              </p:ext>
            </p:extLst>
          </p:nvPr>
        </p:nvGraphicFramePr>
        <p:xfrm>
          <a:off x="604838" y="3422079"/>
          <a:ext cx="407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公式" r:id="rId7" imgW="4076700" imgH="444500" progId="Equation.3">
                  <p:embed/>
                </p:oleObj>
              </mc:Choice>
              <mc:Fallback>
                <p:oleObj name="公式" r:id="rId7" imgW="40767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422079"/>
                        <a:ext cx="407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553996"/>
              </p:ext>
            </p:extLst>
          </p:nvPr>
        </p:nvGraphicFramePr>
        <p:xfrm>
          <a:off x="1368425" y="5077296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公式" r:id="rId9" imgW="2247900" imgH="444500" progId="Equation.3">
                  <p:embed/>
                </p:oleObj>
              </mc:Choice>
              <mc:Fallback>
                <p:oleObj name="公式" r:id="rId9" imgW="22479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5077296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46300"/>
              </p:ext>
            </p:extLst>
          </p:nvPr>
        </p:nvGraphicFramePr>
        <p:xfrm>
          <a:off x="1368425" y="5661496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公式" r:id="rId11" imgW="1914457" imgH="390615" progId="Equation.3">
                  <p:embed/>
                </p:oleObj>
              </mc:Choice>
              <mc:Fallback>
                <p:oleObj name="公式" r:id="rId11" imgW="1914457" imgH="3906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5661496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33839"/>
              </p:ext>
            </p:extLst>
          </p:nvPr>
        </p:nvGraphicFramePr>
        <p:xfrm>
          <a:off x="2162175" y="932184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公式" r:id="rId13" imgW="2971800" imgH="482600" progId="Equation.3">
                  <p:embed/>
                </p:oleObj>
              </mc:Choice>
              <mc:Fallback>
                <p:oleObj name="公式" r:id="rId13" imgW="29718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932184"/>
                        <a:ext cx="297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19608"/>
              </p:ext>
            </p:extLst>
          </p:nvPr>
        </p:nvGraphicFramePr>
        <p:xfrm>
          <a:off x="921668" y="3971354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公式" r:id="rId15" imgW="1562100" imgH="431800" progId="Equation.3">
                  <p:embed/>
                </p:oleObj>
              </mc:Choice>
              <mc:Fallback>
                <p:oleObj name="公式" r:id="rId15" imgW="1562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668" y="3971354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104527"/>
              </p:ext>
            </p:extLst>
          </p:nvPr>
        </p:nvGraphicFramePr>
        <p:xfrm>
          <a:off x="4611688" y="3415729"/>
          <a:ext cx="410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公式" r:id="rId17" imgW="4102100" imgH="444500" progId="Equation.3">
                  <p:embed/>
                </p:oleObj>
              </mc:Choice>
              <mc:Fallback>
                <p:oleObj name="公式" r:id="rId17" imgW="41021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3415729"/>
                        <a:ext cx="410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89590"/>
              </p:ext>
            </p:extLst>
          </p:nvPr>
        </p:nvGraphicFramePr>
        <p:xfrm>
          <a:off x="3629025" y="5058246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公式" r:id="rId19" imgW="4546600" imgH="444500" progId="Equation.3">
                  <p:embed/>
                </p:oleObj>
              </mc:Choice>
              <mc:Fallback>
                <p:oleObj name="公式" r:id="rId19" imgW="45466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5058246"/>
                        <a:ext cx="454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07335"/>
              </p:ext>
            </p:extLst>
          </p:nvPr>
        </p:nvGraphicFramePr>
        <p:xfrm>
          <a:off x="3359150" y="5661248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公式" r:id="rId21" imgW="2806700" imgH="431800" progId="Equation.3">
                  <p:embed/>
                </p:oleObj>
              </mc:Choice>
              <mc:Fallback>
                <p:oleObj name="公式" r:id="rId21" imgW="28067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661248"/>
                        <a:ext cx="280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216112"/>
              </p:ext>
            </p:extLst>
          </p:nvPr>
        </p:nvGraphicFramePr>
        <p:xfrm>
          <a:off x="1882775" y="1062359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公式" r:id="rId23" imgW="241195" imgH="152334" progId="Equation.3">
                  <p:embed/>
                </p:oleObj>
              </mc:Choice>
              <mc:Fallback>
                <p:oleObj name="公式" r:id="rId23" imgW="241195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1062359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1222"/>
              </p:ext>
            </p:extLst>
          </p:nvPr>
        </p:nvGraphicFramePr>
        <p:xfrm>
          <a:off x="5267325" y="1075059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公式" r:id="rId25" imgW="241195" imgH="152334" progId="Equation.3">
                  <p:embed/>
                </p:oleObj>
              </mc:Choice>
              <mc:Fallback>
                <p:oleObj name="公式" r:id="rId25" imgW="241195" imgH="1523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1075059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486577"/>
              </p:ext>
            </p:extLst>
          </p:nvPr>
        </p:nvGraphicFramePr>
        <p:xfrm>
          <a:off x="857250" y="1844824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公式" r:id="rId27" imgW="2044700" imgH="431800" progId="Equation.3">
                  <p:embed/>
                </p:oleObj>
              </mc:Choice>
              <mc:Fallback>
                <p:oleObj name="公式" r:id="rId27" imgW="2044700" imgH="4318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844824"/>
                        <a:ext cx="204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365945"/>
              </p:ext>
            </p:extLst>
          </p:nvPr>
        </p:nvGraphicFramePr>
        <p:xfrm>
          <a:off x="885825" y="2307481"/>
          <a:ext cx="402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公式" r:id="rId29" imgW="4025900" imgH="444500" progId="Equation.3">
                  <p:embed/>
                </p:oleObj>
              </mc:Choice>
              <mc:Fallback>
                <p:oleObj name="公式" r:id="rId29" imgW="4025900" imgH="4445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307481"/>
                        <a:ext cx="402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91634"/>
              </p:ext>
            </p:extLst>
          </p:nvPr>
        </p:nvGraphicFramePr>
        <p:xfrm>
          <a:off x="4918075" y="2332881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公式" r:id="rId31" imgW="2895600" imgH="406400" progId="Equation.3">
                  <p:embed/>
                </p:oleObj>
              </mc:Choice>
              <mc:Fallback>
                <p:oleObj name="公式" r:id="rId31" imgW="2895600" imgH="406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2332881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555995"/>
              </p:ext>
            </p:extLst>
          </p:nvPr>
        </p:nvGraphicFramePr>
        <p:xfrm>
          <a:off x="942975" y="2852440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公式" r:id="rId33" imgW="1587500" imgH="431800" progId="Equation.3">
                  <p:embed/>
                </p:oleObj>
              </mc:Choice>
              <mc:Fallback>
                <p:oleObj name="公式" r:id="rId33" imgW="1587500" imgH="431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852440"/>
                        <a:ext cx="158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49566"/>
              </p:ext>
            </p:extLst>
          </p:nvPr>
        </p:nvGraphicFramePr>
        <p:xfrm>
          <a:off x="1259632" y="4396917"/>
          <a:ext cx="7273181" cy="61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Equation" r:id="rId35" imgW="2984400" imgH="253800" progId="Equation.DSMT4">
                  <p:embed/>
                </p:oleObj>
              </mc:Choice>
              <mc:Fallback>
                <p:oleObj name="Equation" r:id="rId35" imgW="2984400" imgH="2538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396917"/>
                        <a:ext cx="7273181" cy="619241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76300" y="714375"/>
            <a:ext cx="391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 dirty="0">
                <a:solidFill>
                  <a:srgbClr val="0000FF"/>
                </a:solidFill>
                <a:ea typeface="黑体" pitchFamily="49" charset="-122"/>
              </a:rPr>
              <a:t>4</a:t>
            </a:r>
            <a:r>
              <a:rPr kumimoji="0" lang="en-US" altLang="zh-CN" sz="3200" dirty="0" smtClean="0">
                <a:solidFill>
                  <a:srgbClr val="0000FF"/>
                </a:solidFill>
                <a:ea typeface="黑体" pitchFamily="49" charset="-122"/>
              </a:rPr>
              <a:t>.</a:t>
            </a:r>
            <a:r>
              <a:rPr kumimoji="0" lang="zh-CN" altLang="en-US" sz="3200" dirty="0">
                <a:solidFill>
                  <a:srgbClr val="0000FF"/>
                </a:solidFill>
                <a:ea typeface="黑体" pitchFamily="49" charset="-122"/>
              </a:rPr>
              <a:t>不相关的充要条件</a:t>
            </a:r>
          </a:p>
        </p:txBody>
      </p:sp>
      <p:graphicFrame>
        <p:nvGraphicFramePr>
          <p:cNvPr id="247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898061"/>
              </p:ext>
            </p:extLst>
          </p:nvPr>
        </p:nvGraphicFramePr>
        <p:xfrm>
          <a:off x="1155725" y="1412776"/>
          <a:ext cx="425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公式" r:id="rId3" imgW="4254500" imgH="469900" progId="Equation.3">
                  <p:embed/>
                </p:oleObj>
              </mc:Choice>
              <mc:Fallback>
                <p:oleObj name="公式" r:id="rId3" imgW="425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25" y="1412776"/>
                        <a:ext cx="425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75990"/>
              </p:ext>
            </p:extLst>
          </p:nvPr>
        </p:nvGraphicFramePr>
        <p:xfrm>
          <a:off x="1149375" y="2098576"/>
          <a:ext cx="527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公式" r:id="rId5" imgW="5270500" imgH="469900" progId="Equation.3">
                  <p:embed/>
                </p:oleObj>
              </mc:Choice>
              <mc:Fallback>
                <p:oleObj name="公式" r:id="rId5" imgW="5270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75" y="2098576"/>
                        <a:ext cx="527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661877"/>
              </p:ext>
            </p:extLst>
          </p:nvPr>
        </p:nvGraphicFramePr>
        <p:xfrm>
          <a:off x="1157312" y="2860576"/>
          <a:ext cx="622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公式" r:id="rId7" imgW="6261100" imgH="469900" progId="Equation.3">
                  <p:embed/>
                </p:oleObj>
              </mc:Choice>
              <mc:Fallback>
                <p:oleObj name="公式" r:id="rId7" imgW="6261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312" y="2860576"/>
                        <a:ext cx="622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71538" y="4039592"/>
            <a:ext cx="64604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00FF"/>
                </a:solidFill>
                <a:ea typeface="黑体" pitchFamily="49" charset="-122"/>
              </a:rPr>
              <a:t>5. </a:t>
            </a:r>
            <a:r>
              <a:rPr lang="zh-CN" altLang="en-US" sz="3200" dirty="0" smtClean="0">
                <a:solidFill>
                  <a:srgbClr val="FF00FF"/>
                </a:solidFill>
                <a:ea typeface="黑体" pitchFamily="49" charset="-122"/>
              </a:rPr>
              <a:t>不相关</a:t>
            </a:r>
            <a:r>
              <a:rPr lang="zh-CN" altLang="en-US" sz="3200" dirty="0">
                <a:solidFill>
                  <a:srgbClr val="FF00FF"/>
                </a:solidFill>
                <a:ea typeface="黑体" pitchFamily="49" charset="-122"/>
              </a:rPr>
              <a:t>与相互独立的关系             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286637"/>
              </p:ext>
            </p:extLst>
          </p:nvPr>
        </p:nvGraphicFramePr>
        <p:xfrm>
          <a:off x="5470301" y="4797152"/>
          <a:ext cx="2006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公式" r:id="rId9" imgW="2005729" imgH="393529" progId="Equation.3">
                  <p:embed/>
                </p:oleObj>
              </mc:Choice>
              <mc:Fallback>
                <p:oleObj name="公式" r:id="rId9" imgW="200572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301" y="4797152"/>
                        <a:ext cx="2006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83666"/>
              </p:ext>
            </p:extLst>
          </p:nvPr>
        </p:nvGraphicFramePr>
        <p:xfrm>
          <a:off x="7515001" y="4828902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11" imgW="583693" imgH="317225" progId="Equation.3">
                  <p:embed/>
                </p:oleObj>
              </mc:Choice>
              <mc:Fallback>
                <p:oleObj name="Equation" r:id="rId11" imgW="583693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001" y="4828902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03687"/>
              </p:ext>
            </p:extLst>
          </p:nvPr>
        </p:nvGraphicFramePr>
        <p:xfrm>
          <a:off x="1330449" y="4797152"/>
          <a:ext cx="4464806" cy="46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公式" r:id="rId13" imgW="2057400" imgH="215900" progId="Equation.3">
                  <p:embed/>
                </p:oleObj>
              </mc:Choice>
              <mc:Fallback>
                <p:oleObj name="公式" r:id="rId13" imgW="205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449" y="4797152"/>
                        <a:ext cx="4464806" cy="467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76041"/>
              </p:ext>
            </p:extLst>
          </p:nvPr>
        </p:nvGraphicFramePr>
        <p:xfrm>
          <a:off x="1690191" y="5229548"/>
          <a:ext cx="630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公式" r:id="rId15" imgW="190440" imgH="152280" progId="Equation.3">
                  <p:embed/>
                </p:oleObj>
              </mc:Choice>
              <mc:Fallback>
                <p:oleObj name="公式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191" y="5229548"/>
                        <a:ext cx="6302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27167"/>
              </p:ext>
            </p:extLst>
          </p:nvPr>
        </p:nvGraphicFramePr>
        <p:xfrm>
          <a:off x="2266454" y="5229548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公式" r:id="rId17" imgW="571252" imgH="418918" progId="Equation.3">
                  <p:embed/>
                </p:oleObj>
              </mc:Choice>
              <mc:Fallback>
                <p:oleObj name="公式" r:id="rId17" imgW="571252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454" y="5229548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450684"/>
              </p:ext>
            </p:extLst>
          </p:nvPr>
        </p:nvGraphicFramePr>
        <p:xfrm>
          <a:off x="2842716" y="5358135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19" imgW="583693" imgH="317225" progId="Equation.3">
                  <p:embed/>
                </p:oleObj>
              </mc:Choice>
              <mc:Fallback>
                <p:oleObj name="Equation" r:id="rId19" imgW="583693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716" y="5358135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61854" y="5229548"/>
            <a:ext cx="4754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即，</a:t>
            </a:r>
            <a:r>
              <a:rPr lang="en-US" altLang="zh-CN" i="1" dirty="0">
                <a:solidFill>
                  <a:srgbClr val="0000FF"/>
                </a:solidFill>
                <a:ea typeface="黑体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和</a:t>
            </a:r>
            <a:r>
              <a:rPr lang="en-US" altLang="zh-CN" i="1" dirty="0">
                <a:solidFill>
                  <a:srgbClr val="0000FF"/>
                </a:solidFill>
                <a:ea typeface="黑体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不相关。                 </a:t>
            </a:r>
            <a:endParaRPr lang="zh-CN" altLang="en-US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0117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871538" y="69215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519238" y="709613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设（</a:t>
            </a:r>
            <a:r>
              <a:rPr lang="en-US" altLang="zh-CN" i="1"/>
              <a:t>X</a:t>
            </a:r>
            <a:r>
              <a:rPr lang="zh-CN" altLang="en-US" i="1"/>
              <a:t>，</a:t>
            </a:r>
            <a:r>
              <a:rPr lang="en-US" altLang="zh-CN" i="1"/>
              <a:t>Y</a:t>
            </a:r>
            <a:r>
              <a:rPr lang="zh-CN" altLang="en-US"/>
              <a:t>）的分布律为</a:t>
            </a:r>
          </a:p>
        </p:txBody>
      </p:sp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942975" y="3363913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9" name="公式" r:id="rId3" imgW="2247900" imgH="444500" progId="Equation.3">
                  <p:embed/>
                </p:oleObj>
              </mc:Choice>
              <mc:Fallback>
                <p:oleObj name="公式" r:id="rId3" imgW="22479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363913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1" name="Object 11"/>
          <p:cNvGraphicFramePr>
            <a:graphicFrameLocks noChangeAspect="1"/>
          </p:cNvGraphicFramePr>
          <p:nvPr/>
        </p:nvGraphicFramePr>
        <p:xfrm>
          <a:off x="3203575" y="3376613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0" name="公式" r:id="rId5" imgW="1803400" imgH="419100" progId="Equation.3">
                  <p:embed/>
                </p:oleObj>
              </mc:Choice>
              <mc:Fallback>
                <p:oleObj name="公式" r:id="rId5" imgW="18034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376613"/>
                        <a:ext cx="180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2" name="Object 12"/>
          <p:cNvGraphicFramePr>
            <a:graphicFrameLocks noChangeAspect="1"/>
          </p:cNvGraphicFramePr>
          <p:nvPr/>
        </p:nvGraphicFramePr>
        <p:xfrm>
          <a:off x="5076825" y="3389313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" name="公式" r:id="rId7" imgW="1765300" imgH="393700" progId="Equation.3">
                  <p:embed/>
                </p:oleObj>
              </mc:Choice>
              <mc:Fallback>
                <p:oleObj name="公式" r:id="rId7" imgW="17653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89313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4" name="Object 14"/>
          <p:cNvGraphicFramePr>
            <a:graphicFrameLocks noChangeAspect="1"/>
          </p:cNvGraphicFramePr>
          <p:nvPr/>
        </p:nvGraphicFramePr>
        <p:xfrm>
          <a:off x="931863" y="3951288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2" name="公式" r:id="rId9" imgW="1295400" imgH="419100" progId="Equation.3">
                  <p:embed/>
                </p:oleObj>
              </mc:Choice>
              <mc:Fallback>
                <p:oleObj name="公式" r:id="rId9" imgW="12954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3951288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5" name="Object 15"/>
          <p:cNvGraphicFramePr>
            <a:graphicFrameLocks noChangeAspect="1"/>
          </p:cNvGraphicFramePr>
          <p:nvPr/>
        </p:nvGraphicFramePr>
        <p:xfrm>
          <a:off x="2179638" y="3938588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3" name="公式" r:id="rId11" imgW="1892300" imgH="444500" progId="Equation.3">
                  <p:embed/>
                </p:oleObj>
              </mc:Choice>
              <mc:Fallback>
                <p:oleObj name="公式" r:id="rId11" imgW="18923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938588"/>
                        <a:ext cx="1892300" cy="4445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6" name="Object 16"/>
          <p:cNvGraphicFramePr>
            <a:graphicFrameLocks noChangeAspect="1"/>
          </p:cNvGraphicFramePr>
          <p:nvPr/>
        </p:nvGraphicFramePr>
        <p:xfrm>
          <a:off x="4138613" y="3962400"/>
          <a:ext cx="400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4" name="公式" r:id="rId13" imgW="4000500" imgH="444500" progId="Equation.3">
                  <p:embed/>
                </p:oleObj>
              </mc:Choice>
              <mc:Fallback>
                <p:oleObj name="公式" r:id="rId13" imgW="40005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962400"/>
                        <a:ext cx="4000500" cy="4445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7" name="Object 17"/>
          <p:cNvGraphicFramePr>
            <a:graphicFrameLocks noChangeAspect="1"/>
          </p:cNvGraphicFramePr>
          <p:nvPr/>
        </p:nvGraphicFramePr>
        <p:xfrm>
          <a:off x="1655763" y="4611688"/>
          <a:ext cx="255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5" name="公式" r:id="rId15" imgW="2552700" imgH="381000" progId="Equation.3">
                  <p:embed/>
                </p:oleObj>
              </mc:Choice>
              <mc:Fallback>
                <p:oleObj name="公式" r:id="rId15" imgW="2552700" imgH="38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611688"/>
                        <a:ext cx="255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808038" y="4486275"/>
            <a:ext cx="1387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由于</a:t>
            </a:r>
          </a:p>
        </p:txBody>
      </p:sp>
      <p:graphicFrame>
        <p:nvGraphicFramePr>
          <p:cNvPr id="220179" name="Object 19"/>
          <p:cNvGraphicFramePr>
            <a:graphicFrameLocks noChangeAspect="1"/>
          </p:cNvGraphicFramePr>
          <p:nvPr/>
        </p:nvGraphicFramePr>
        <p:xfrm>
          <a:off x="5148263" y="4611688"/>
          <a:ext cx="290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6" name="公式" r:id="rId17" imgW="2908300" imgH="381000" progId="Equation.3">
                  <p:embed/>
                </p:oleObj>
              </mc:Choice>
              <mc:Fallback>
                <p:oleObj name="公式" r:id="rId17" imgW="2908300" imgH="38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11688"/>
                        <a:ext cx="290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0" name="Object 20"/>
          <p:cNvGraphicFramePr>
            <a:graphicFrameLocks noChangeAspect="1"/>
          </p:cNvGraphicFramePr>
          <p:nvPr/>
        </p:nvGraphicFramePr>
        <p:xfrm>
          <a:off x="4238625" y="4725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" name="公式" r:id="rId19" imgW="241195" imgH="152334" progId="Equation.3">
                  <p:embed/>
                </p:oleObj>
              </mc:Choice>
              <mc:Fallback>
                <p:oleObj name="公式" r:id="rId19" imgW="241195" imgH="15233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4725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1" name="Object 21"/>
          <p:cNvGraphicFramePr>
            <a:graphicFrameLocks noChangeAspect="1"/>
          </p:cNvGraphicFramePr>
          <p:nvPr/>
        </p:nvGraphicFramePr>
        <p:xfrm>
          <a:off x="4587875" y="4643438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8" name="公式" r:id="rId21" imgW="203024" imgH="317225" progId="Equation.3">
                  <p:embed/>
                </p:oleObj>
              </mc:Choice>
              <mc:Fallback>
                <p:oleObj name="公式" r:id="rId21" imgW="203024" imgH="3172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4643438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2" name="Object 22"/>
          <p:cNvGraphicFramePr>
            <a:graphicFrameLocks noChangeAspect="1"/>
          </p:cNvGraphicFramePr>
          <p:nvPr/>
        </p:nvGraphicFramePr>
        <p:xfrm>
          <a:off x="4824413" y="468153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9" name="公式" r:id="rId23" imgW="241195" imgH="241195" progId="Equation.3">
                  <p:embed/>
                </p:oleObj>
              </mc:Choice>
              <mc:Fallback>
                <p:oleObj name="公式" r:id="rId23" imgW="241195" imgH="24119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681538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4" name="Object 24"/>
          <p:cNvGraphicFramePr>
            <a:graphicFrameLocks noChangeAspect="1"/>
          </p:cNvGraphicFramePr>
          <p:nvPr/>
        </p:nvGraphicFramePr>
        <p:xfrm>
          <a:off x="931863" y="5186363"/>
          <a:ext cx="336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0" name="公式" r:id="rId25" imgW="3365500" imgH="444500" progId="Equation.3">
                  <p:embed/>
                </p:oleObj>
              </mc:Choice>
              <mc:Fallback>
                <p:oleObj name="公式" r:id="rId25" imgW="3365500" imgH="444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186363"/>
                        <a:ext cx="3365500" cy="444500"/>
                      </a:xfrm>
                      <a:prstGeom prst="rect">
                        <a:avLst/>
                      </a:prstGeom>
                      <a:solidFill>
                        <a:srgbClr val="FDFB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841375" y="572611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事实上，            </a:t>
            </a:r>
          </a:p>
        </p:txBody>
      </p:sp>
      <p:graphicFrame>
        <p:nvGraphicFramePr>
          <p:cNvPr id="220187" name="Object 27"/>
          <p:cNvGraphicFramePr>
            <a:graphicFrameLocks noChangeAspect="1"/>
          </p:cNvGraphicFramePr>
          <p:nvPr/>
        </p:nvGraphicFramePr>
        <p:xfrm>
          <a:off x="2268538" y="5792788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1" name="公式" r:id="rId27" imgW="1256755" imgH="444307" progId="Equation.3">
                  <p:embed/>
                </p:oleObj>
              </mc:Choice>
              <mc:Fallback>
                <p:oleObj name="公式" r:id="rId27" imgW="1256755" imgH="44430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792788"/>
                        <a:ext cx="1257300" cy="444500"/>
                      </a:xfrm>
                      <a:prstGeom prst="rect">
                        <a:avLst/>
                      </a:prstGeom>
                      <a:solidFill>
                        <a:srgbClr val="FDFB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8" name="Object 28"/>
          <p:cNvGraphicFramePr>
            <a:graphicFrameLocks noChangeAspect="1"/>
          </p:cNvGraphicFramePr>
          <p:nvPr/>
        </p:nvGraphicFramePr>
        <p:xfrm>
          <a:off x="3525838" y="5799138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2" name="公式" r:id="rId29" imgW="4749800" imgH="431800" progId="Equation.3">
                  <p:embed/>
                </p:oleObj>
              </mc:Choice>
              <mc:Fallback>
                <p:oleObj name="公式" r:id="rId29" imgW="4749800" imgH="431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5799138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Line 33"/>
          <p:cNvSpPr>
            <a:spLocks noChangeShapeType="1"/>
          </p:cNvSpPr>
          <p:nvPr/>
        </p:nvSpPr>
        <p:spPr bwMode="auto">
          <a:xfrm>
            <a:off x="1258888" y="1271588"/>
            <a:ext cx="69135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7" name="Line 34"/>
          <p:cNvSpPr>
            <a:spLocks noChangeShapeType="1"/>
          </p:cNvSpPr>
          <p:nvPr/>
        </p:nvSpPr>
        <p:spPr bwMode="auto">
          <a:xfrm>
            <a:off x="1258888" y="1817688"/>
            <a:ext cx="69135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8" name="Line 35"/>
          <p:cNvSpPr>
            <a:spLocks noChangeShapeType="1"/>
          </p:cNvSpPr>
          <p:nvPr/>
        </p:nvSpPr>
        <p:spPr bwMode="auto">
          <a:xfrm>
            <a:off x="1258888" y="2711450"/>
            <a:ext cx="69135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9" name="Line 36"/>
          <p:cNvSpPr>
            <a:spLocks noChangeShapeType="1"/>
          </p:cNvSpPr>
          <p:nvPr/>
        </p:nvSpPr>
        <p:spPr bwMode="auto">
          <a:xfrm>
            <a:off x="1258888" y="3143250"/>
            <a:ext cx="69135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0" name="Line 37"/>
          <p:cNvSpPr>
            <a:spLocks noChangeShapeType="1"/>
          </p:cNvSpPr>
          <p:nvPr/>
        </p:nvSpPr>
        <p:spPr bwMode="auto">
          <a:xfrm>
            <a:off x="2700338" y="1271588"/>
            <a:ext cx="0" cy="18716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1" name="Line 39"/>
          <p:cNvSpPr>
            <a:spLocks noChangeShapeType="1"/>
          </p:cNvSpPr>
          <p:nvPr/>
        </p:nvSpPr>
        <p:spPr bwMode="auto">
          <a:xfrm>
            <a:off x="6877050" y="1271588"/>
            <a:ext cx="0" cy="18716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2" name="Line 40"/>
          <p:cNvSpPr>
            <a:spLocks noChangeShapeType="1"/>
          </p:cNvSpPr>
          <p:nvPr/>
        </p:nvSpPr>
        <p:spPr bwMode="auto">
          <a:xfrm>
            <a:off x="1258888" y="1257300"/>
            <a:ext cx="1441450" cy="574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363" name="Object 41"/>
          <p:cNvGraphicFramePr>
            <a:graphicFrameLocks noChangeAspect="1"/>
          </p:cNvGraphicFramePr>
          <p:nvPr/>
        </p:nvGraphicFramePr>
        <p:xfrm>
          <a:off x="2268538" y="1338263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3" name="公式" r:id="rId31" imgW="355446" imgH="291973" progId="Equation.3">
                  <p:embed/>
                </p:oleObj>
              </mc:Choice>
              <mc:Fallback>
                <p:oleObj name="公式" r:id="rId31" imgW="355446" imgH="29197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338263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42"/>
          <p:cNvGraphicFramePr>
            <a:graphicFrameLocks noChangeAspect="1"/>
          </p:cNvGraphicFramePr>
          <p:nvPr/>
        </p:nvGraphicFramePr>
        <p:xfrm>
          <a:off x="1484313" y="1482725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4" name="公式" r:id="rId33" imgW="279279" imgH="291973" progId="Equation.3">
                  <p:embed/>
                </p:oleObj>
              </mc:Choice>
              <mc:Fallback>
                <p:oleObj name="公式" r:id="rId33" imgW="279279" imgH="29197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482725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43"/>
          <p:cNvGraphicFramePr>
            <a:graphicFrameLocks noChangeAspect="1"/>
          </p:cNvGraphicFramePr>
          <p:nvPr/>
        </p:nvGraphicFramePr>
        <p:xfrm>
          <a:off x="1763713" y="1846263"/>
          <a:ext cx="20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5" name="公式" r:id="rId35" imgW="203112" imgH="850531" progId="Equation.3">
                  <p:embed/>
                </p:oleObj>
              </mc:Choice>
              <mc:Fallback>
                <p:oleObj name="公式" r:id="rId35" imgW="203112" imgH="850531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46263"/>
                        <a:ext cx="20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44"/>
          <p:cNvGraphicFramePr>
            <a:graphicFrameLocks noChangeAspect="1"/>
          </p:cNvGraphicFramePr>
          <p:nvPr/>
        </p:nvGraphicFramePr>
        <p:xfrm>
          <a:off x="1273175" y="2740025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" name="公式" r:id="rId37" imgW="1358310" imgH="406224" progId="Equation.3">
                  <p:embed/>
                </p:oleObj>
              </mc:Choice>
              <mc:Fallback>
                <p:oleObj name="公式" r:id="rId37" imgW="1358310" imgH="406224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740025"/>
                        <a:ext cx="135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45"/>
          <p:cNvGraphicFramePr>
            <a:graphicFrameLocks noChangeAspect="1"/>
          </p:cNvGraphicFramePr>
          <p:nvPr/>
        </p:nvGraphicFramePr>
        <p:xfrm>
          <a:off x="6915150" y="1343025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" name="公式" r:id="rId39" imgW="1282700" imgH="406400" progId="Equation.3">
                  <p:embed/>
                </p:oleObj>
              </mc:Choice>
              <mc:Fallback>
                <p:oleObj name="公式" r:id="rId39" imgW="1282700" imgH="4064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1343025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46"/>
          <p:cNvGraphicFramePr>
            <a:graphicFrameLocks noChangeAspect="1"/>
          </p:cNvGraphicFramePr>
          <p:nvPr/>
        </p:nvGraphicFramePr>
        <p:xfrm>
          <a:off x="7308850" y="1830388"/>
          <a:ext cx="482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8" name="公式" r:id="rId41" imgW="482391" imgH="952087" progId="Equation.3">
                  <p:embed/>
                </p:oleObj>
              </mc:Choice>
              <mc:Fallback>
                <p:oleObj name="公式" r:id="rId41" imgW="482391" imgH="952087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830388"/>
                        <a:ext cx="482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47"/>
          <p:cNvGraphicFramePr>
            <a:graphicFrameLocks noChangeAspect="1"/>
          </p:cNvGraphicFramePr>
          <p:nvPr/>
        </p:nvGraphicFramePr>
        <p:xfrm>
          <a:off x="7432675" y="282416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9" name="公式" r:id="rId43" imgW="177569" imgH="304404" progId="Equation.3">
                  <p:embed/>
                </p:oleObj>
              </mc:Choice>
              <mc:Fallback>
                <p:oleObj name="公式" r:id="rId43" imgW="177569" imgH="30440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75" y="2824163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48"/>
          <p:cNvGraphicFramePr>
            <a:graphicFrameLocks noChangeAspect="1"/>
          </p:cNvGraphicFramePr>
          <p:nvPr/>
        </p:nvGraphicFramePr>
        <p:xfrm>
          <a:off x="2843213" y="1414463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0" name="公式" r:id="rId45" imgW="482391" imgH="304668" progId="Equation.3">
                  <p:embed/>
                </p:oleObj>
              </mc:Choice>
              <mc:Fallback>
                <p:oleObj name="公式" r:id="rId45" imgW="482391" imgH="304668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14463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49"/>
          <p:cNvGraphicFramePr>
            <a:graphicFrameLocks noChangeAspect="1"/>
          </p:cNvGraphicFramePr>
          <p:nvPr/>
        </p:nvGraphicFramePr>
        <p:xfrm>
          <a:off x="4056063" y="1414463"/>
          <a:ext cx="44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1" name="公式" r:id="rId47" imgW="444114" imgH="304536" progId="Equation.3">
                  <p:embed/>
                </p:oleObj>
              </mc:Choice>
              <mc:Fallback>
                <p:oleObj name="公式" r:id="rId47" imgW="444114" imgH="304536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1414463"/>
                        <a:ext cx="444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Object 50"/>
          <p:cNvGraphicFramePr>
            <a:graphicFrameLocks noChangeAspect="1"/>
          </p:cNvGraphicFramePr>
          <p:nvPr/>
        </p:nvGraphicFramePr>
        <p:xfrm>
          <a:off x="5330825" y="141446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2" name="公式" r:id="rId49" imgW="177569" imgH="304404" progId="Equation.3">
                  <p:embed/>
                </p:oleObj>
              </mc:Choice>
              <mc:Fallback>
                <p:oleObj name="公式" r:id="rId49" imgW="177569" imgH="304404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1414463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51"/>
          <p:cNvGraphicFramePr>
            <a:graphicFrameLocks noChangeAspect="1"/>
          </p:cNvGraphicFramePr>
          <p:nvPr/>
        </p:nvGraphicFramePr>
        <p:xfrm>
          <a:off x="6227763" y="141446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3" name="公式" r:id="rId51" imgW="215713" imgH="304536" progId="Equation.3">
                  <p:embed/>
                </p:oleObj>
              </mc:Choice>
              <mc:Fallback>
                <p:oleObj name="公式" r:id="rId51" imgW="215713" imgH="30453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41446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4" name="Object 52"/>
          <p:cNvGraphicFramePr>
            <a:graphicFrameLocks noChangeAspect="1"/>
          </p:cNvGraphicFramePr>
          <p:nvPr/>
        </p:nvGraphicFramePr>
        <p:xfrm>
          <a:off x="3073400" y="189071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4" name="公式" r:id="rId53" imgW="203024" imgH="317225" progId="Equation.3">
                  <p:embed/>
                </p:oleObj>
              </mc:Choice>
              <mc:Fallback>
                <p:oleObj name="公式" r:id="rId53" imgW="203024" imgH="317225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89071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53"/>
          <p:cNvGraphicFramePr>
            <a:graphicFrameLocks noChangeAspect="1"/>
          </p:cNvGraphicFramePr>
          <p:nvPr/>
        </p:nvGraphicFramePr>
        <p:xfrm>
          <a:off x="4067175" y="1846263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" name="公式" r:id="rId55" imgW="482391" imgH="418918" progId="Equation.3">
                  <p:embed/>
                </p:oleObj>
              </mc:Choice>
              <mc:Fallback>
                <p:oleObj name="公式" r:id="rId55" imgW="482391" imgH="418918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846263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54"/>
          <p:cNvGraphicFramePr>
            <a:graphicFrameLocks noChangeAspect="1"/>
          </p:cNvGraphicFramePr>
          <p:nvPr/>
        </p:nvGraphicFramePr>
        <p:xfrm>
          <a:off x="5148263" y="1846263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" name="公式" r:id="rId57" imgW="482391" imgH="418918" progId="Equation.3">
                  <p:embed/>
                </p:oleObj>
              </mc:Choice>
              <mc:Fallback>
                <p:oleObj name="公式" r:id="rId57" imgW="482391" imgH="418918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846263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7" name="Object 55"/>
          <p:cNvGraphicFramePr>
            <a:graphicFrameLocks noChangeAspect="1"/>
          </p:cNvGraphicFramePr>
          <p:nvPr/>
        </p:nvGraphicFramePr>
        <p:xfrm>
          <a:off x="6227763" y="187642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" name="公式" r:id="rId59" imgW="203024" imgH="317225" progId="Equation.3">
                  <p:embed/>
                </p:oleObj>
              </mc:Choice>
              <mc:Fallback>
                <p:oleObj name="公式" r:id="rId59" imgW="203024" imgH="317225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876425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8" name="Object 56"/>
          <p:cNvGraphicFramePr>
            <a:graphicFrameLocks noChangeAspect="1"/>
          </p:cNvGraphicFramePr>
          <p:nvPr/>
        </p:nvGraphicFramePr>
        <p:xfrm>
          <a:off x="6084888" y="236378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" name="公式" r:id="rId60" imgW="482391" imgH="418918" progId="Equation.3">
                  <p:embed/>
                </p:oleObj>
              </mc:Choice>
              <mc:Fallback>
                <p:oleObj name="公式" r:id="rId60" imgW="482391" imgH="418918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36378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57"/>
          <p:cNvGraphicFramePr>
            <a:graphicFrameLocks noChangeAspect="1"/>
          </p:cNvGraphicFramePr>
          <p:nvPr/>
        </p:nvGraphicFramePr>
        <p:xfrm>
          <a:off x="2916238" y="235108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" name="公式" r:id="rId61" imgW="482391" imgH="418918" progId="Equation.3">
                  <p:embed/>
                </p:oleObj>
              </mc:Choice>
              <mc:Fallback>
                <p:oleObj name="公式" r:id="rId61" imgW="482391" imgH="418918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5108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58"/>
          <p:cNvGraphicFramePr>
            <a:graphicFrameLocks noChangeAspect="1"/>
          </p:cNvGraphicFramePr>
          <p:nvPr/>
        </p:nvGraphicFramePr>
        <p:xfrm>
          <a:off x="4167188" y="2351088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" name="公式" r:id="rId62" imgW="203024" imgH="317225" progId="Equation.3">
                  <p:embed/>
                </p:oleObj>
              </mc:Choice>
              <mc:Fallback>
                <p:oleObj name="公式" r:id="rId62" imgW="203024" imgH="317225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2351088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" name="Object 59"/>
          <p:cNvGraphicFramePr>
            <a:graphicFrameLocks noChangeAspect="1"/>
          </p:cNvGraphicFramePr>
          <p:nvPr/>
        </p:nvGraphicFramePr>
        <p:xfrm>
          <a:off x="5292725" y="237966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" name="公式" r:id="rId63" imgW="203024" imgH="317225" progId="Equation.3">
                  <p:embed/>
                </p:oleObj>
              </mc:Choice>
              <mc:Fallback>
                <p:oleObj name="公式" r:id="rId63" imgW="203024" imgH="31722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7966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2" name="Object 60"/>
          <p:cNvGraphicFramePr>
            <a:graphicFrameLocks noChangeAspect="1"/>
          </p:cNvGraphicFramePr>
          <p:nvPr/>
        </p:nvGraphicFramePr>
        <p:xfrm>
          <a:off x="2894013" y="279558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" name="公式" r:id="rId64" imgW="482391" imgH="418918" progId="Equation.3">
                  <p:embed/>
                </p:oleObj>
              </mc:Choice>
              <mc:Fallback>
                <p:oleObj name="公式" r:id="rId64" imgW="482391" imgH="418918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79558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Object 61"/>
          <p:cNvGraphicFramePr>
            <a:graphicFrameLocks noChangeAspect="1"/>
          </p:cNvGraphicFramePr>
          <p:nvPr/>
        </p:nvGraphicFramePr>
        <p:xfrm>
          <a:off x="4060825" y="278288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" name="公式" r:id="rId65" imgW="482391" imgH="418918" progId="Equation.3">
                  <p:embed/>
                </p:oleObj>
              </mc:Choice>
              <mc:Fallback>
                <p:oleObj name="公式" r:id="rId65" imgW="482391" imgH="418918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78288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4" name="Object 62"/>
          <p:cNvGraphicFramePr>
            <a:graphicFrameLocks noChangeAspect="1"/>
          </p:cNvGraphicFramePr>
          <p:nvPr/>
        </p:nvGraphicFramePr>
        <p:xfrm>
          <a:off x="5148263" y="278288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" name="公式" r:id="rId66" imgW="482391" imgH="418918" progId="Equation.3">
                  <p:embed/>
                </p:oleObj>
              </mc:Choice>
              <mc:Fallback>
                <p:oleObj name="公式" r:id="rId66" imgW="482391" imgH="418918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8288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5" name="Object 63"/>
          <p:cNvGraphicFramePr>
            <a:graphicFrameLocks noChangeAspect="1"/>
          </p:cNvGraphicFramePr>
          <p:nvPr/>
        </p:nvGraphicFramePr>
        <p:xfrm>
          <a:off x="6084888" y="278288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" name="公式" r:id="rId67" imgW="482391" imgH="418918" progId="Equation.3">
                  <p:embed/>
                </p:oleObj>
              </mc:Choice>
              <mc:Fallback>
                <p:oleObj name="公式" r:id="rId67" imgW="482391" imgH="418918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78288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8" grpId="0"/>
      <p:bldP spid="2201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9"/>
          <p:cNvSpPr txBox="1">
            <a:spLocks noChangeArrowheads="1"/>
          </p:cNvSpPr>
          <p:nvPr/>
        </p:nvSpPr>
        <p:spPr bwMode="auto">
          <a:xfrm>
            <a:off x="857250" y="741363"/>
            <a:ext cx="180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结论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331913" y="1628775"/>
            <a:ext cx="6696075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）相互独立必（线性）不相关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14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）（线性）不相关，未必相互</a:t>
            </a: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独立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67744" y="3933056"/>
            <a:ext cx="1712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相互独立</a:t>
            </a: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4067944" y="3933056"/>
            <a:ext cx="2200275" cy="519112"/>
            <a:chOff x="2673" y="1289"/>
            <a:chExt cx="1296" cy="327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105" y="1289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  <a:ea typeface="黑体" pitchFamily="49" charset="-122"/>
                </a:rPr>
                <a:t>不相关              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673" y="1433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4067944" y="4237856"/>
            <a:ext cx="609600" cy="152400"/>
            <a:chOff x="2352" y="1584"/>
            <a:chExt cx="384" cy="96"/>
          </a:xfrm>
        </p:grpSpPr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 flipV="1">
              <a:off x="2352" y="163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496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9552" y="798513"/>
            <a:ext cx="1624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ea typeface="黑体" pitchFamily="49" charset="-122"/>
              </a:rPr>
              <a:t>2 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92849"/>
              </p:ext>
            </p:extLst>
          </p:nvPr>
        </p:nvGraphicFramePr>
        <p:xfrm>
          <a:off x="1187624" y="887413"/>
          <a:ext cx="4546476" cy="41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3" imgW="4762500" imgH="431800" progId="Equation.3">
                  <p:embed/>
                </p:oleObj>
              </mc:Choice>
              <mc:Fallback>
                <p:oleObj name="公式" r:id="rId3" imgW="4762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87413"/>
                        <a:ext cx="4546476" cy="412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59632" y="1541735"/>
            <a:ext cx="3122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dirty="0" smtClean="0"/>
              <a:t>它的概率密度</a:t>
            </a:r>
            <a:r>
              <a:rPr kumimoji="0" lang="zh-CN" altLang="en-US" dirty="0"/>
              <a:t>为</a:t>
            </a:r>
            <a:endParaRPr kumimoji="0" lang="zh-CN" altLang="en-US" dirty="0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262063" y="2657475"/>
          <a:ext cx="1130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公式" r:id="rId5" imgW="1129810" imgH="393529" progId="Equation.3">
                  <p:embed/>
                </p:oleObj>
              </mc:Choice>
              <mc:Fallback>
                <p:oleObj name="公式" r:id="rId5" imgW="1129810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657475"/>
                        <a:ext cx="1130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411413" y="3860800"/>
          <a:ext cx="5294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公式" r:id="rId7" imgW="5295900" imgH="1054100" progId="Equation.3">
                  <p:embed/>
                </p:oleObj>
              </mc:Choice>
              <mc:Fallback>
                <p:oleObj name="公式" r:id="rId7" imgW="5295900" imgH="1054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52943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447925" y="2355850"/>
          <a:ext cx="6159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公式" r:id="rId9" imgW="6159500" imgH="1041400" progId="Equation.3">
                  <p:embed/>
                </p:oleObj>
              </mc:Choice>
              <mc:Fallback>
                <p:oleObj name="公式" r:id="rId9" imgW="6159500" imgH="1041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355850"/>
                        <a:ext cx="6159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942975" y="5289550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公式" r:id="rId11" imgW="3429000" imgH="444500" progId="Equation.3">
                  <p:embed/>
                </p:oleObj>
              </mc:Choice>
              <mc:Fallback>
                <p:oleObj name="公式" r:id="rId11" imgW="34290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289550"/>
                        <a:ext cx="342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948754"/>
              </p:ext>
            </p:extLst>
          </p:nvPr>
        </p:nvGraphicFramePr>
        <p:xfrm>
          <a:off x="5436096" y="836712"/>
          <a:ext cx="3720748" cy="48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13" imgW="1866600" imgH="241200" progId="Equation.DSMT4">
                  <p:embed/>
                </p:oleObj>
              </mc:Choice>
              <mc:Fallback>
                <p:oleObj name="Equation" r:id="rId13" imgW="186660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836712"/>
                        <a:ext cx="3720748" cy="48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1755775" y="1460500"/>
          <a:ext cx="3644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公式" r:id="rId3" imgW="3644900" imgH="1143000" progId="Equation.3">
                  <p:embed/>
                </p:oleObj>
              </mc:Choice>
              <mc:Fallback>
                <p:oleObj name="公式" r:id="rId3" imgW="364490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460500"/>
                        <a:ext cx="3644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1692275" y="2835275"/>
          <a:ext cx="3721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公式" r:id="rId5" imgW="3721100" imgH="1143000" progId="Equation.3">
                  <p:embed/>
                </p:oleObj>
              </mc:Choice>
              <mc:Fallback>
                <p:oleObj name="公式" r:id="rId5" imgW="37211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35275"/>
                        <a:ext cx="3721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55663" y="836613"/>
            <a:ext cx="2273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FF"/>
                </a:solidFill>
                <a:ea typeface="黑体" pitchFamily="49" charset="-122"/>
              </a:rPr>
              <a:t>解           </a:t>
            </a:r>
          </a:p>
        </p:txBody>
      </p:sp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1498600" y="908050"/>
          <a:ext cx="415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公式" r:id="rId7" imgW="4152900" imgH="444500" progId="Equation.3">
                  <p:embed/>
                </p:oleObj>
              </mc:Choice>
              <mc:Fallback>
                <p:oleObj name="公式" r:id="rId7" imgW="41529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908050"/>
                        <a:ext cx="415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5365750" y="1987550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公式" r:id="rId9" imgW="2247900" imgH="330200" progId="Equation.3">
                  <p:embed/>
                </p:oleObj>
              </mc:Choice>
              <mc:Fallback>
                <p:oleObj name="公式" r:id="rId9" imgW="22479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1987550"/>
                        <a:ext cx="224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7" name="Object 11"/>
          <p:cNvGraphicFramePr>
            <a:graphicFrameLocks noChangeAspect="1"/>
          </p:cNvGraphicFramePr>
          <p:nvPr/>
        </p:nvGraphicFramePr>
        <p:xfrm>
          <a:off x="5653088" y="3328988"/>
          <a:ext cx="212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公式" r:id="rId11" imgW="2120900" imgH="330200" progId="Equation.3">
                  <p:embed/>
                </p:oleObj>
              </mc:Choice>
              <mc:Fallback>
                <p:oleObj name="公式" r:id="rId11" imgW="21209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3328988"/>
                        <a:ext cx="2120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8" name="Object 12"/>
          <p:cNvGraphicFramePr>
            <a:graphicFrameLocks noChangeAspect="1"/>
          </p:cNvGraphicFramePr>
          <p:nvPr/>
        </p:nvGraphicFramePr>
        <p:xfrm>
          <a:off x="906463" y="4183063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公式" r:id="rId13" imgW="2705100" imgH="419100" progId="Equation.3">
                  <p:embed/>
                </p:oleObj>
              </mc:Choice>
              <mc:Fallback>
                <p:oleObj name="公式" r:id="rId13" imgW="27051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4183063"/>
                        <a:ext cx="270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9" name="Object 13"/>
          <p:cNvGraphicFramePr>
            <a:graphicFrameLocks noChangeAspect="1"/>
          </p:cNvGraphicFramePr>
          <p:nvPr/>
        </p:nvGraphicFramePr>
        <p:xfrm>
          <a:off x="3427413" y="4183063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公式" r:id="rId15" imgW="1689100" imgH="419100" progId="Equation.3">
                  <p:embed/>
                </p:oleObj>
              </mc:Choice>
              <mc:Fallback>
                <p:oleObj name="公式" r:id="rId15" imgW="16891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4183063"/>
                        <a:ext cx="168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0" name="Object 14"/>
          <p:cNvGraphicFramePr>
            <a:graphicFrameLocks noChangeAspect="1"/>
          </p:cNvGraphicFramePr>
          <p:nvPr/>
        </p:nvGraphicFramePr>
        <p:xfrm>
          <a:off x="6877050" y="4157663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公式" r:id="rId17" imgW="1676400" imgH="469900" progId="Equation.3">
                  <p:embed/>
                </p:oleObj>
              </mc:Choice>
              <mc:Fallback>
                <p:oleObj name="公式" r:id="rId17" imgW="16764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157663"/>
                        <a:ext cx="167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5003800" y="4157663"/>
          <a:ext cx="186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公式" r:id="rId19" imgW="1866900" imgH="469900" progId="Equation.3">
                  <p:embed/>
                </p:oleObj>
              </mc:Choice>
              <mc:Fallback>
                <p:oleObj name="公式" r:id="rId19" imgW="1866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57663"/>
                        <a:ext cx="186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2" name="Object 16"/>
          <p:cNvGraphicFramePr>
            <a:graphicFrameLocks noChangeAspect="1"/>
          </p:cNvGraphicFramePr>
          <p:nvPr/>
        </p:nvGraphicFramePr>
        <p:xfrm>
          <a:off x="1619250" y="4867275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公式" r:id="rId21" imgW="1574800" imgH="393700" progId="Equation.3">
                  <p:embed/>
                </p:oleObj>
              </mc:Choice>
              <mc:Fallback>
                <p:oleObj name="公式" r:id="rId21" imgW="15748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67275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820738" y="4818063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而                 </a:t>
            </a:r>
          </a:p>
        </p:txBody>
      </p:sp>
      <p:graphicFrame>
        <p:nvGraphicFramePr>
          <p:cNvPr id="208914" name="Object 18"/>
          <p:cNvGraphicFramePr>
            <a:graphicFrameLocks noChangeAspect="1"/>
          </p:cNvGraphicFramePr>
          <p:nvPr/>
        </p:nvGraphicFramePr>
        <p:xfrm>
          <a:off x="3638550" y="5394325"/>
          <a:ext cx="5397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公式" r:id="rId23" imgW="5397500" imgH="698500" progId="Equation.3">
                  <p:embed/>
                </p:oleObj>
              </mc:Choice>
              <mc:Fallback>
                <p:oleObj name="公式" r:id="rId23" imgW="5397500" imgH="698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5394325"/>
                        <a:ext cx="5397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5" name="Object 19"/>
          <p:cNvGraphicFramePr>
            <a:graphicFrameLocks noChangeAspect="1"/>
          </p:cNvGraphicFramePr>
          <p:nvPr/>
        </p:nvGraphicFramePr>
        <p:xfrm>
          <a:off x="3349625" y="56419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公式" r:id="rId25" imgW="241195" imgH="152334" progId="Equation.3">
                  <p:embed/>
                </p:oleObj>
              </mc:Choice>
              <mc:Fallback>
                <p:oleObj name="公式" r:id="rId25" imgW="241195" imgH="15233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6419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79788" y="4835525"/>
          <a:ext cx="421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公式" r:id="rId27" imgW="4216400" imgH="393700" progId="Equation.3">
                  <p:embed/>
                </p:oleObj>
              </mc:Choice>
              <mc:Fallback>
                <p:oleObj name="公式" r:id="rId27" imgW="4216400" imgH="3937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4835525"/>
                        <a:ext cx="421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547813" y="695325"/>
          <a:ext cx="563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公式" r:id="rId3" imgW="5638800" imgH="965200" progId="Equation.3">
                  <p:embed/>
                </p:oleObj>
              </mc:Choice>
              <mc:Fallback>
                <p:oleObj name="公式" r:id="rId3" imgW="56388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95325"/>
                        <a:ext cx="563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1271588" y="2976563"/>
          <a:ext cx="4864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公式" r:id="rId5" imgW="4864100" imgH="1028700" progId="Equation.3">
                  <p:embed/>
                </p:oleObj>
              </mc:Choice>
              <mc:Fallback>
                <p:oleObj name="公式" r:id="rId5" imgW="4864100" imgH="1028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976563"/>
                        <a:ext cx="4864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6156325" y="3035300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7" imgW="1663700" imgH="914400" progId="Equation.3">
                  <p:embed/>
                </p:oleObj>
              </mc:Choice>
              <mc:Fallback>
                <p:oleObj name="Equation" r:id="rId7" imgW="1663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035300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8"/>
          <p:cNvGraphicFramePr>
            <a:graphicFrameLocks noChangeAspect="1"/>
          </p:cNvGraphicFramePr>
          <p:nvPr/>
        </p:nvGraphicFramePr>
        <p:xfrm>
          <a:off x="1165225" y="10556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公式" r:id="rId9" imgW="241195" imgH="152334" progId="Equation.3">
                  <p:embed/>
                </p:oleObj>
              </mc:Choice>
              <mc:Fallback>
                <p:oleObj name="公式" r:id="rId9" imgW="241195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0556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3435350" y="1879600"/>
          <a:ext cx="506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公式" r:id="rId11" imgW="5067300" imgH="889000" progId="Equation.3">
                  <p:embed/>
                </p:oleObj>
              </mc:Choice>
              <mc:Fallback>
                <p:oleObj name="公式" r:id="rId11" imgW="50673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1879600"/>
                        <a:ext cx="5067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7927975" y="3217863"/>
            <a:ext cx="908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则有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865188" y="312261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令</a:t>
            </a:r>
          </a:p>
        </p:txBody>
      </p:sp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1733550" y="4905375"/>
          <a:ext cx="7302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公式" r:id="rId13" imgW="7302500" imgH="965200" progId="Equation.3">
                  <p:embed/>
                </p:oleObj>
              </mc:Choice>
              <mc:Fallback>
                <p:oleObj name="公式" r:id="rId13" imgW="7302500" imgH="965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905375"/>
                        <a:ext cx="7302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1476375" y="53959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公式" r:id="rId15" imgW="241195" imgH="152334" progId="Equation.3">
                  <p:embed/>
                </p:oleObj>
              </mc:Choice>
              <mc:Fallback>
                <p:oleObj name="公式" r:id="rId15" imgW="241195" imgH="1523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959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5" name="Object 15"/>
          <p:cNvGraphicFramePr>
            <a:graphicFrameLocks noChangeAspect="1"/>
          </p:cNvGraphicFramePr>
          <p:nvPr/>
        </p:nvGraphicFramePr>
        <p:xfrm>
          <a:off x="971550" y="4324350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公式" r:id="rId16" imgW="1574800" imgH="393700" progId="Equation.3">
                  <p:embed/>
                </p:oleObj>
              </mc:Choice>
              <mc:Fallback>
                <p:oleObj name="公式" r:id="rId16" imgW="15748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24350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0" grpId="0"/>
      <p:bldP spid="2099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1336675" y="755650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公式" r:id="rId3" imgW="4800600" imgH="1181100" progId="Equation.3">
                  <p:embed/>
                </p:oleObj>
              </mc:Choice>
              <mc:Fallback>
                <p:oleObj name="公式" r:id="rId3" imgW="4800600" imgH="1181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755650"/>
                        <a:ext cx="4800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570163" y="2209800"/>
          <a:ext cx="6070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公式" r:id="rId5" imgW="6070600" imgH="1155700" progId="Equation.3">
                  <p:embed/>
                </p:oleObj>
              </mc:Choice>
              <mc:Fallback>
                <p:oleObj name="公式" r:id="rId5" imgW="6070600" imgH="1155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209800"/>
                        <a:ext cx="60706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7"/>
          <p:cNvGraphicFramePr>
            <a:graphicFrameLocks noChangeAspect="1"/>
          </p:cNvGraphicFramePr>
          <p:nvPr/>
        </p:nvGraphicFramePr>
        <p:xfrm>
          <a:off x="998538" y="12604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公式" r:id="rId7" imgW="241195" imgH="152334" progId="Equation.3">
                  <p:embed/>
                </p:oleObj>
              </mc:Choice>
              <mc:Fallback>
                <p:oleObj name="公式" r:id="rId7" imgW="241195" imgH="15233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2604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8"/>
          <p:cNvGraphicFramePr>
            <a:graphicFrameLocks noChangeAspect="1"/>
          </p:cNvGraphicFramePr>
          <p:nvPr/>
        </p:nvGraphicFramePr>
        <p:xfrm>
          <a:off x="1452563" y="3441700"/>
          <a:ext cx="264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公式" r:id="rId9" imgW="2641600" imgH="850900" progId="Equation.3">
                  <p:embed/>
                </p:oleObj>
              </mc:Choice>
              <mc:Fallback>
                <p:oleObj name="公式" r:id="rId9" imgW="2641600" imgH="850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3441700"/>
                        <a:ext cx="264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9"/>
          <p:cNvGraphicFramePr>
            <a:graphicFrameLocks noChangeAspect="1"/>
          </p:cNvGraphicFramePr>
          <p:nvPr/>
        </p:nvGraphicFramePr>
        <p:xfrm>
          <a:off x="1068388" y="37496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公式" r:id="rId11" imgW="241195" imgH="152334" progId="Equation.3">
                  <p:embed/>
                </p:oleObj>
              </mc:Choice>
              <mc:Fallback>
                <p:oleObj name="公式" r:id="rId11" imgW="241195" imgH="15233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7496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2655888" y="5284788"/>
          <a:ext cx="59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公式" r:id="rId12" imgW="596900" imgH="419100" progId="Equation.3">
                  <p:embed/>
                </p:oleObj>
              </mc:Choice>
              <mc:Fallback>
                <p:oleObj name="公式" r:id="rId12" imgW="5969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5284788"/>
                        <a:ext cx="59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5" name="Object 11"/>
          <p:cNvGraphicFramePr>
            <a:graphicFrameLocks noChangeAspect="1"/>
          </p:cNvGraphicFramePr>
          <p:nvPr/>
        </p:nvGraphicFramePr>
        <p:xfrm>
          <a:off x="3427413" y="5094288"/>
          <a:ext cx="248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公式" r:id="rId14" imgW="2489200" imgH="927100" progId="Equation.3">
                  <p:embed/>
                </p:oleObj>
              </mc:Choice>
              <mc:Fallback>
                <p:oleObj name="公式" r:id="rId14" imgW="2489200" imgH="927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5094288"/>
                        <a:ext cx="248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6" name="Object 12"/>
          <p:cNvGraphicFramePr>
            <a:graphicFrameLocks noChangeAspect="1"/>
          </p:cNvGraphicFramePr>
          <p:nvPr/>
        </p:nvGraphicFramePr>
        <p:xfrm>
          <a:off x="6159500" y="538162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公式" r:id="rId16" imgW="368140" imgH="304668" progId="Equation.3">
                  <p:embed/>
                </p:oleObj>
              </mc:Choice>
              <mc:Fallback>
                <p:oleObj name="公式" r:id="rId16" imgW="368140" imgH="3046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5381625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7" name="Object 13"/>
          <p:cNvGraphicFramePr>
            <a:graphicFrameLocks noChangeAspect="1"/>
          </p:cNvGraphicFramePr>
          <p:nvPr/>
        </p:nvGraphicFramePr>
        <p:xfrm>
          <a:off x="5872163" y="54546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公式" r:id="rId18" imgW="241195" imgH="152334" progId="Equation.3">
                  <p:embed/>
                </p:oleObj>
              </mc:Choice>
              <mc:Fallback>
                <p:oleObj name="公式" r:id="rId18" imgW="241195" imgH="1523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54546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808038" y="5280025"/>
            <a:ext cx="222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于是               </a:t>
            </a:r>
          </a:p>
        </p:txBody>
      </p:sp>
      <p:graphicFrame>
        <p:nvGraphicFramePr>
          <p:cNvPr id="210959" name="Object 15"/>
          <p:cNvGraphicFramePr>
            <a:graphicFrameLocks noChangeAspect="1"/>
          </p:cNvGraphicFramePr>
          <p:nvPr/>
        </p:nvGraphicFramePr>
        <p:xfrm>
          <a:off x="3197225" y="4516438"/>
          <a:ext cx="295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公式" r:id="rId20" imgW="2959100" imgH="419100" progId="Equation.3">
                  <p:embed/>
                </p:oleObj>
              </mc:Choice>
              <mc:Fallback>
                <p:oleObj name="公式" r:id="rId20" imgW="29591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516438"/>
                        <a:ext cx="295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0" name="Text Box 16"/>
          <p:cNvSpPr txBox="1">
            <a:spLocks noChangeArrowheads="1"/>
          </p:cNvSpPr>
          <p:nvPr/>
        </p:nvSpPr>
        <p:spPr bwMode="auto">
          <a:xfrm>
            <a:off x="836613" y="44846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即有        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8" grpId="0"/>
      <p:bldP spid="2109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0"/>
          <p:cNvSpPr txBox="1">
            <a:spLocks noChangeArrowheads="1"/>
          </p:cNvSpPr>
          <p:nvPr/>
        </p:nvSpPr>
        <p:spPr bwMode="auto">
          <a:xfrm>
            <a:off x="815975" y="1470025"/>
            <a:ext cx="3930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0000FF"/>
                </a:solidFill>
                <a:ea typeface="黑体" pitchFamily="49" charset="-122"/>
              </a:rPr>
              <a:t>1. </a:t>
            </a:r>
            <a:r>
              <a:rPr kumimoji="0" lang="zh-CN" altLang="en-US" sz="3200">
                <a:solidFill>
                  <a:srgbClr val="0000FF"/>
                </a:solidFill>
                <a:ea typeface="黑体" pitchFamily="49" charset="-122"/>
              </a:rPr>
              <a:t>问题的提出         </a:t>
            </a:r>
          </a:p>
        </p:txBody>
      </p:sp>
      <p:graphicFrame>
        <p:nvGraphicFramePr>
          <p:cNvPr id="3075" name="Object 21"/>
          <p:cNvGraphicFramePr>
            <a:graphicFrameLocks noChangeAspect="1"/>
          </p:cNvGraphicFramePr>
          <p:nvPr/>
        </p:nvGraphicFramePr>
        <p:xfrm>
          <a:off x="1746250" y="2189163"/>
          <a:ext cx="463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公式" r:id="rId3" imgW="4635500" imgH="444500" progId="Equation.3">
                  <p:embed/>
                </p:oleObj>
              </mc:Choice>
              <mc:Fallback>
                <p:oleObj name="公式" r:id="rId3" imgW="4635500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189163"/>
                        <a:ext cx="463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2"/>
          <p:cNvGraphicFramePr>
            <a:graphicFrameLocks noChangeAspect="1"/>
          </p:cNvGraphicFramePr>
          <p:nvPr/>
        </p:nvGraphicFramePr>
        <p:xfrm>
          <a:off x="1897063" y="2835275"/>
          <a:ext cx="389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公式" r:id="rId5" imgW="3898900" imgH="393700" progId="Equation.3">
                  <p:embed/>
                </p:oleObj>
              </mc:Choice>
              <mc:Fallback>
                <p:oleObj name="公式" r:id="rId5" imgW="38989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835275"/>
                        <a:ext cx="389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23"/>
          <p:cNvGraphicFramePr>
            <a:graphicFrameLocks noChangeAspect="1"/>
          </p:cNvGraphicFramePr>
          <p:nvPr/>
        </p:nvGraphicFramePr>
        <p:xfrm>
          <a:off x="1697038" y="3400425"/>
          <a:ext cx="516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公式" r:id="rId7" imgW="5168900" imgH="444500" progId="Equation.3">
                  <p:embed/>
                </p:oleObj>
              </mc:Choice>
              <mc:Fallback>
                <p:oleObj name="公式" r:id="rId7" imgW="5168900" imgH="444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3400425"/>
                        <a:ext cx="516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2409825" y="4033838"/>
          <a:ext cx="204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公式" r:id="rId9" imgW="2009843" imgH="352335" progId="Equation.3">
                  <p:embed/>
                </p:oleObj>
              </mc:Choice>
              <mc:Fallback>
                <p:oleObj name="公式" r:id="rId9" imgW="2009843" imgH="35233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4033838"/>
                        <a:ext cx="204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1255713" y="4532313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公式" r:id="rId11" imgW="1473200" imgH="393700" progId="Equation.3">
                  <p:embed/>
                </p:oleObj>
              </mc:Choice>
              <mc:Fallback>
                <p:oleObj name="公式" r:id="rId11" imgW="14732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532313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/>
        </p:nvGraphicFramePr>
        <p:xfrm>
          <a:off x="1639888" y="5141913"/>
          <a:ext cx="681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13" imgW="6819900" imgH="393700" progId="Equation.3">
                  <p:embed/>
                </p:oleObj>
              </mc:Choice>
              <mc:Fallback>
                <p:oleObj name="Equation" r:id="rId13" imgW="6819900" imgH="393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141913"/>
                        <a:ext cx="681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661988"/>
            <a:ext cx="9467850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kumimoji="1" lang="zh-CN" altLang="en-US" sz="4000" b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一、协方差与相关系数的概念及性质         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427538" y="5070475"/>
            <a:ext cx="3889375" cy="1022350"/>
            <a:chOff x="2789" y="3113"/>
            <a:chExt cx="2450" cy="644"/>
          </a:xfrm>
        </p:grpSpPr>
        <p:sp>
          <p:nvSpPr>
            <p:cNvPr id="3085" name="Rectangle 29"/>
            <p:cNvSpPr>
              <a:spLocks noChangeArrowheads="1"/>
            </p:cNvSpPr>
            <p:nvPr/>
          </p:nvSpPr>
          <p:spPr bwMode="auto">
            <a:xfrm>
              <a:off x="3560" y="3430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3333FF"/>
                  </a:solidFill>
                </a:rPr>
                <a:t>协方差          </a:t>
              </a:r>
            </a:p>
          </p:txBody>
        </p:sp>
        <p:sp>
          <p:nvSpPr>
            <p:cNvPr id="3086" name="Rectangle 33"/>
            <p:cNvSpPr>
              <a:spLocks noChangeArrowheads="1"/>
            </p:cNvSpPr>
            <p:nvPr/>
          </p:nvSpPr>
          <p:spPr bwMode="auto">
            <a:xfrm>
              <a:off x="2789" y="3113"/>
              <a:ext cx="2450" cy="317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083" name="Object 35"/>
          <p:cNvGraphicFramePr>
            <a:graphicFrameLocks noChangeAspect="1"/>
          </p:cNvGraphicFramePr>
          <p:nvPr/>
        </p:nvGraphicFramePr>
        <p:xfrm>
          <a:off x="6413500" y="2230438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公式" r:id="rId15" imgW="698500" imgH="381000" progId="Equation.3">
                  <p:embed/>
                </p:oleObj>
              </mc:Choice>
              <mc:Fallback>
                <p:oleObj name="公式" r:id="rId15" imgW="698500" imgH="381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230438"/>
                        <a:ext cx="69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1" name="Object 37"/>
          <p:cNvGraphicFramePr>
            <a:graphicFrameLocks noChangeAspect="1"/>
          </p:cNvGraphicFramePr>
          <p:nvPr/>
        </p:nvGraphicFramePr>
        <p:xfrm>
          <a:off x="2744788" y="4494213"/>
          <a:ext cx="403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公式" r:id="rId17" imgW="4038600" imgH="469900" progId="Equation.3">
                  <p:embed/>
                </p:oleObj>
              </mc:Choice>
              <mc:Fallback>
                <p:oleObj name="公式" r:id="rId17" imgW="40386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4494213"/>
                        <a:ext cx="403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4716016" y="3789040"/>
            <a:ext cx="17811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1"/>
          <p:cNvSpPr>
            <a:spLocks noChangeArrowheads="1"/>
          </p:cNvSpPr>
          <p:nvPr/>
        </p:nvSpPr>
        <p:spPr bwMode="auto">
          <a:xfrm>
            <a:off x="857250" y="2781300"/>
            <a:ext cx="7747000" cy="136842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Text Box 9"/>
          <p:cNvSpPr txBox="1">
            <a:spLocks noChangeArrowheads="1"/>
          </p:cNvSpPr>
          <p:nvPr/>
        </p:nvSpPr>
        <p:spPr bwMode="auto">
          <a:xfrm>
            <a:off x="857250" y="741363"/>
            <a:ext cx="180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结论</a:t>
            </a:r>
          </a:p>
        </p:txBody>
      </p:sp>
      <p:graphicFrame>
        <p:nvGraphicFramePr>
          <p:cNvPr id="21508" name="Object 10"/>
          <p:cNvGraphicFramePr>
            <a:graphicFrameLocks noChangeAspect="1"/>
          </p:cNvGraphicFramePr>
          <p:nvPr/>
        </p:nvGraphicFramePr>
        <p:xfrm>
          <a:off x="1655763" y="1447800"/>
          <a:ext cx="48656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公式" r:id="rId3" imgW="4581457" imgH="409485" progId="Equation.3">
                  <p:embed/>
                </p:oleObj>
              </mc:Choice>
              <mc:Fallback>
                <p:oleObj name="公式" r:id="rId3" imgW="4581457" imgH="4094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447800"/>
                        <a:ext cx="48656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1"/>
          <p:cNvGraphicFramePr>
            <a:graphicFrameLocks noChangeAspect="1"/>
          </p:cNvGraphicFramePr>
          <p:nvPr/>
        </p:nvGraphicFramePr>
        <p:xfrm>
          <a:off x="1673225" y="2868613"/>
          <a:ext cx="684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公式" r:id="rId5" imgW="6810443" imgH="409485" progId="Equation.3">
                  <p:embed/>
                </p:oleObj>
              </mc:Choice>
              <mc:Fallback>
                <p:oleObj name="公式" r:id="rId5" imgW="6810443" imgH="4094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868613"/>
                        <a:ext cx="684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2"/>
          <p:cNvGraphicFramePr>
            <a:graphicFrameLocks noChangeAspect="1"/>
          </p:cNvGraphicFramePr>
          <p:nvPr/>
        </p:nvGraphicFramePr>
        <p:xfrm>
          <a:off x="957263" y="21336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公式" r:id="rId7" imgW="3263900" imgH="444500" progId="Equation.3">
                  <p:embed/>
                </p:oleObj>
              </mc:Choice>
              <mc:Fallback>
                <p:oleObj name="公式" r:id="rId7" imgW="32639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133600"/>
                        <a:ext cx="326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3"/>
          <p:cNvGraphicFramePr>
            <a:graphicFrameLocks noChangeAspect="1"/>
          </p:cNvGraphicFramePr>
          <p:nvPr/>
        </p:nvGraphicFramePr>
        <p:xfrm>
          <a:off x="6562725" y="1473200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公式" r:id="rId9" imgW="1854200" imgH="457200" progId="Equation.3">
                  <p:embed/>
                </p:oleObj>
              </mc:Choice>
              <mc:Fallback>
                <p:oleObj name="公式" r:id="rId9" imgW="1854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1473200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4"/>
          <p:cNvGraphicFramePr>
            <a:graphicFrameLocks noChangeAspect="1"/>
          </p:cNvGraphicFramePr>
          <p:nvPr/>
        </p:nvGraphicFramePr>
        <p:xfrm>
          <a:off x="933450" y="3489325"/>
          <a:ext cx="422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公式" r:id="rId11" imgW="4229100" imgH="444500" progId="Equation.3">
                  <p:embed/>
                </p:oleObj>
              </mc:Choice>
              <mc:Fallback>
                <p:oleObj name="公式" r:id="rId11" imgW="42291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489325"/>
                        <a:ext cx="422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03350" y="4200525"/>
            <a:ext cx="7561263" cy="523875"/>
          </a:xfrm>
          <a:prstGeom prst="rect">
            <a:avLst/>
          </a:prstGeom>
          <a:solidFill>
            <a:srgbClr val="FDFB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）一般地，（线性）不相关，未必相互独立</a:t>
            </a: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235033"/>
              </p:ext>
            </p:extLst>
          </p:nvPr>
        </p:nvGraphicFramePr>
        <p:xfrm>
          <a:off x="899592" y="5130800"/>
          <a:ext cx="904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公式" r:id="rId13" imgW="1129810" imgH="393529" progId="Equation.3">
                  <p:embed/>
                </p:oleObj>
              </mc:Choice>
              <mc:Fallback>
                <p:oleObj name="公式" r:id="rId13" imgW="1129810" imgH="393529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130800"/>
                        <a:ext cx="9048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506540"/>
              </p:ext>
            </p:extLst>
          </p:nvPr>
        </p:nvGraphicFramePr>
        <p:xfrm>
          <a:off x="1818754" y="4941888"/>
          <a:ext cx="43783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公式" r:id="rId15" imgW="6159500" imgH="1041400" progId="Equation.3">
                  <p:embed/>
                </p:oleObj>
              </mc:Choice>
              <mc:Fallback>
                <p:oleObj name="公式" r:id="rId15" imgW="6159500" imgH="1041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754" y="4941888"/>
                        <a:ext cx="43783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47433"/>
              </p:ext>
            </p:extLst>
          </p:nvPr>
        </p:nvGraphicFramePr>
        <p:xfrm>
          <a:off x="2020367" y="5708650"/>
          <a:ext cx="41052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公式" r:id="rId17" imgW="5295900" imgH="1054100" progId="Equation.3">
                  <p:embed/>
                </p:oleObj>
              </mc:Choice>
              <mc:Fallback>
                <p:oleObj name="公式" r:id="rId17" imgW="5295900" imgH="10541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367" y="5708650"/>
                        <a:ext cx="41052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031482"/>
              </p:ext>
            </p:extLst>
          </p:nvPr>
        </p:nvGraphicFramePr>
        <p:xfrm>
          <a:off x="6522064" y="5157192"/>
          <a:ext cx="2586440" cy="87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Equation" r:id="rId19" imgW="1346040" imgH="457200" progId="Equation.DSMT4">
                  <p:embed/>
                </p:oleObj>
              </mc:Choice>
              <mc:Fallback>
                <p:oleObj name="Equation" r:id="rId19" imgW="134604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2064" y="5157192"/>
                        <a:ext cx="2586440" cy="87563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765175"/>
            <a:ext cx="8229600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kumimoji="1" lang="zh-CN" altLang="en-US" sz="4000" b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三、小结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842963" y="4149725"/>
            <a:ext cx="5497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>
                <a:solidFill>
                  <a:srgbClr val="0000FF"/>
                </a:solidFill>
              </a:rPr>
              <a:t>2. </a:t>
            </a:r>
            <a:r>
              <a:rPr kumimoji="0" lang="zh-CN" altLang="en-US">
                <a:solidFill>
                  <a:srgbClr val="0000FF"/>
                </a:solidFill>
              </a:rPr>
              <a:t>相关系数的意义和性质               </a:t>
            </a:r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1043608" y="3414713"/>
            <a:ext cx="264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dirty="0"/>
              <a:t>(3) </a:t>
            </a:r>
            <a:r>
              <a:rPr kumimoji="0" lang="zh-CN" altLang="en-US" dirty="0"/>
              <a:t>性质              </a:t>
            </a:r>
          </a:p>
        </p:txBody>
      </p:sp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1043608" y="2835275"/>
            <a:ext cx="510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dirty="0">
                <a:solidFill>
                  <a:srgbClr val="FF0000"/>
                </a:solidFill>
              </a:rPr>
              <a:t>(2) </a:t>
            </a:r>
            <a:r>
              <a:rPr kumimoji="0" lang="zh-CN" altLang="en-US" dirty="0">
                <a:solidFill>
                  <a:srgbClr val="FF0000"/>
                </a:solidFill>
              </a:rPr>
              <a:t>协方差的计算公式                 </a:t>
            </a: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1043608" y="2278063"/>
            <a:ext cx="291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/>
              <a:t>(1) </a:t>
            </a:r>
            <a:r>
              <a:rPr kumimoji="0" lang="zh-CN" altLang="en-US"/>
              <a:t>定义                 </a:t>
            </a:r>
          </a:p>
        </p:txBody>
      </p:sp>
      <p:sp>
        <p:nvSpPr>
          <p:cNvPr id="22535" name="Rectangle 14"/>
          <p:cNvSpPr>
            <a:spLocks noChangeArrowheads="1"/>
          </p:cNvSpPr>
          <p:nvPr/>
        </p:nvSpPr>
        <p:spPr bwMode="auto">
          <a:xfrm>
            <a:off x="820738" y="1565275"/>
            <a:ext cx="693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>
                <a:solidFill>
                  <a:srgbClr val="0000FF"/>
                </a:solidFill>
              </a:rPr>
              <a:t>1. </a:t>
            </a:r>
            <a:r>
              <a:rPr kumimoji="0" lang="zh-CN" altLang="en-US">
                <a:solidFill>
                  <a:srgbClr val="0000FF"/>
                </a:solidFill>
              </a:rPr>
              <a:t>协方差与相关系数的概念及性质               </a:t>
            </a:r>
          </a:p>
        </p:txBody>
      </p:sp>
      <p:sp>
        <p:nvSpPr>
          <p:cNvPr id="22536" name="Rectangle 15"/>
          <p:cNvSpPr>
            <a:spLocks noChangeArrowheads="1"/>
          </p:cNvSpPr>
          <p:nvPr/>
        </p:nvSpPr>
        <p:spPr bwMode="auto">
          <a:xfrm>
            <a:off x="1115616" y="4870450"/>
            <a:ext cx="29416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>
                <a:solidFill>
                  <a:srgbClr val="FF0000"/>
                </a:solidFill>
              </a:rPr>
              <a:t>(1) </a:t>
            </a:r>
            <a:r>
              <a:rPr kumimoji="0" lang="zh-CN" altLang="en-US">
                <a:solidFill>
                  <a:srgbClr val="FF0000"/>
                </a:solidFill>
              </a:rPr>
              <a:t>意义                 </a:t>
            </a:r>
          </a:p>
        </p:txBody>
      </p:sp>
      <p:sp>
        <p:nvSpPr>
          <p:cNvPr id="22537" name="Rectangle 16"/>
          <p:cNvSpPr>
            <a:spLocks noChangeArrowheads="1"/>
          </p:cNvSpPr>
          <p:nvPr/>
        </p:nvSpPr>
        <p:spPr bwMode="auto">
          <a:xfrm>
            <a:off x="1115616" y="5430838"/>
            <a:ext cx="291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dirty="0"/>
              <a:t>(2) </a:t>
            </a:r>
            <a:r>
              <a:rPr kumimoji="0" lang="zh-CN" altLang="en-US" dirty="0"/>
              <a:t>性质         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92616"/>
              </p:ext>
            </p:extLst>
          </p:nvPr>
        </p:nvGraphicFramePr>
        <p:xfrm>
          <a:off x="2908648" y="2387228"/>
          <a:ext cx="595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3" imgW="5956300" imgH="393700" progId="Equation.3">
                  <p:embed/>
                </p:oleObj>
              </mc:Choice>
              <mc:Fallback>
                <p:oleObj name="公式" r:id="rId3" imgW="59563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648" y="2387228"/>
                        <a:ext cx="595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50816"/>
              </p:ext>
            </p:extLst>
          </p:nvPr>
        </p:nvGraphicFramePr>
        <p:xfrm>
          <a:off x="4636839" y="2905794"/>
          <a:ext cx="4464497" cy="41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5" imgW="2184120" imgH="203040" progId="Equation.DSMT4">
                  <p:embed/>
                </p:oleObj>
              </mc:Choice>
              <mc:Fallback>
                <p:oleObj name="Equation" r:id="rId5" imgW="218412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839" y="2905794"/>
                        <a:ext cx="4464497" cy="415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871538" y="1447800"/>
            <a:ext cx="5828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FF"/>
                </a:solidFill>
                <a:ea typeface="黑体" pitchFamily="49" charset="-122"/>
              </a:rPr>
              <a:t>(1) </a:t>
            </a:r>
            <a:r>
              <a:rPr lang="zh-CN" altLang="en-US">
                <a:solidFill>
                  <a:srgbClr val="FF00FF"/>
                </a:solidFill>
                <a:ea typeface="黑体" pitchFamily="49" charset="-122"/>
              </a:rPr>
              <a:t>不相关与相互独立的关系            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76300" y="714375"/>
            <a:ext cx="391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 dirty="0">
                <a:solidFill>
                  <a:srgbClr val="0000FF"/>
                </a:solidFill>
                <a:ea typeface="黑体" pitchFamily="49" charset="-122"/>
              </a:rPr>
              <a:t>3</a:t>
            </a:r>
            <a:r>
              <a:rPr kumimoji="0" lang="en-US" altLang="zh-CN" sz="3200" dirty="0" smtClean="0">
                <a:solidFill>
                  <a:srgbClr val="0000FF"/>
                </a:solidFill>
                <a:ea typeface="黑体" pitchFamily="49" charset="-122"/>
              </a:rPr>
              <a:t>. </a:t>
            </a:r>
            <a:r>
              <a:rPr kumimoji="0" lang="zh-CN" altLang="en-US" sz="3200" dirty="0">
                <a:solidFill>
                  <a:srgbClr val="0000FF"/>
                </a:solidFill>
                <a:ea typeface="黑体" pitchFamily="49" charset="-122"/>
              </a:rPr>
              <a:t>注意          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2643188" y="2046288"/>
            <a:ext cx="1712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相互独立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43388" y="2046288"/>
            <a:ext cx="2200275" cy="519112"/>
            <a:chOff x="2673" y="1289"/>
            <a:chExt cx="1296" cy="327"/>
          </a:xfrm>
        </p:grpSpPr>
        <p:sp>
          <p:nvSpPr>
            <p:cNvPr id="16397" name="Rectangle 6"/>
            <p:cNvSpPr>
              <a:spLocks noChangeArrowheads="1"/>
            </p:cNvSpPr>
            <p:nvPr/>
          </p:nvSpPr>
          <p:spPr bwMode="auto">
            <a:xfrm>
              <a:off x="3105" y="1289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  <a:ea typeface="黑体" pitchFamily="49" charset="-122"/>
                </a:rPr>
                <a:t>不相关              </a:t>
              </a:r>
            </a:p>
          </p:txBody>
        </p:sp>
        <p:sp>
          <p:nvSpPr>
            <p:cNvPr id="16398" name="Line 7"/>
            <p:cNvSpPr>
              <a:spLocks noChangeShapeType="1"/>
            </p:cNvSpPr>
            <p:nvPr/>
          </p:nvSpPr>
          <p:spPr bwMode="auto">
            <a:xfrm>
              <a:off x="2673" y="1433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43388" y="2351088"/>
            <a:ext cx="609600" cy="152400"/>
            <a:chOff x="2352" y="1584"/>
            <a:chExt cx="384" cy="96"/>
          </a:xfrm>
        </p:grpSpPr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 flipH="1" flipV="1">
              <a:off x="2352" y="163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2496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755576" y="2996952"/>
            <a:ext cx="53751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FF"/>
                </a:solidFill>
                <a:ea typeface="黑体" pitchFamily="49" charset="-122"/>
              </a:rPr>
              <a:t>(2) </a:t>
            </a:r>
            <a:r>
              <a:rPr lang="zh-CN" altLang="en-US" dirty="0">
                <a:solidFill>
                  <a:srgbClr val="FF00FF"/>
                </a:solidFill>
                <a:ea typeface="黑体" pitchFamily="49" charset="-122"/>
              </a:rPr>
              <a:t>不相关的充要条件                    </a:t>
            </a:r>
          </a:p>
        </p:txBody>
      </p:sp>
      <p:graphicFrame>
        <p:nvGraphicFramePr>
          <p:cNvPr id="247820" name="Object 12"/>
          <p:cNvGraphicFramePr>
            <a:graphicFrameLocks noChangeAspect="1"/>
          </p:cNvGraphicFramePr>
          <p:nvPr/>
        </p:nvGraphicFramePr>
        <p:xfrm>
          <a:off x="966788" y="3638550"/>
          <a:ext cx="425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公式" r:id="rId3" imgW="4254500" imgH="469900" progId="Equation.3">
                  <p:embed/>
                </p:oleObj>
              </mc:Choice>
              <mc:Fallback>
                <p:oleObj name="公式" r:id="rId3" imgW="425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3638550"/>
                        <a:ext cx="425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/>
        </p:nvGraphicFramePr>
        <p:xfrm>
          <a:off x="960438" y="4324350"/>
          <a:ext cx="527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公式" r:id="rId5" imgW="5270500" imgH="469900" progId="Equation.3">
                  <p:embed/>
                </p:oleObj>
              </mc:Choice>
              <mc:Fallback>
                <p:oleObj name="公式" r:id="rId5" imgW="5270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324350"/>
                        <a:ext cx="527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2" name="Object 14"/>
          <p:cNvGraphicFramePr>
            <a:graphicFrameLocks noChangeAspect="1"/>
          </p:cNvGraphicFramePr>
          <p:nvPr/>
        </p:nvGraphicFramePr>
        <p:xfrm>
          <a:off x="968375" y="5086350"/>
          <a:ext cx="622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公式" r:id="rId7" imgW="6261100" imgH="469900" progId="Equation.3">
                  <p:embed/>
                </p:oleObj>
              </mc:Choice>
              <mc:Fallback>
                <p:oleObj name="公式" r:id="rId7" imgW="6261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086350"/>
                        <a:ext cx="622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2085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2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/>
      <p:bldP spid="247812" grpId="0"/>
      <p:bldP spid="2478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14400" y="609600"/>
            <a:ext cx="18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 sz="4000">
              <a:ea typeface="黑体" pitchFamily="49" charset="-122"/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5025" y="723900"/>
            <a:ext cx="8069263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作业 </a:t>
            </a:r>
            <a:r>
              <a:rPr kumimoji="1" lang="en-US" altLang="zh-CN" sz="4000" b="1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4</a:t>
            </a:r>
            <a:endParaRPr kumimoji="1" lang="zh-CN" altLang="en-US" sz="4000" b="1" smtClean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556" name="TextBox 13"/>
          <p:cNvSpPr txBox="1">
            <a:spLocks noChangeArrowheads="1"/>
          </p:cNvSpPr>
          <p:nvPr/>
        </p:nvSpPr>
        <p:spPr bwMode="auto">
          <a:xfrm>
            <a:off x="1006475" y="2781300"/>
            <a:ext cx="7021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P114-117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6, 11, 20, 22, </a:t>
            </a:r>
            <a:r>
              <a:rPr lang="en-US" altLang="zh-CN" dirty="0" smtClean="0">
                <a:solidFill>
                  <a:srgbClr val="0000FF"/>
                </a:solidFill>
              </a:rPr>
              <a:t>26, 27, 28</a:t>
            </a:r>
            <a:r>
              <a:rPr lang="en-US" altLang="zh-CN" dirty="0">
                <a:solidFill>
                  <a:srgbClr val="0000FF"/>
                </a:solidFill>
              </a:rPr>
              <a:t>, 29, 32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圆角矩形 1"/>
          <p:cNvSpPr>
            <a:spLocks noChangeArrowheads="1"/>
          </p:cNvSpPr>
          <p:nvPr/>
        </p:nvSpPr>
        <p:spPr bwMode="auto">
          <a:xfrm>
            <a:off x="900113" y="1763713"/>
            <a:ext cx="2663825" cy="5159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圆角矩形 1"/>
          <p:cNvSpPr>
            <a:spLocks noChangeArrowheads="1"/>
          </p:cNvSpPr>
          <p:nvPr/>
        </p:nvSpPr>
        <p:spPr bwMode="auto">
          <a:xfrm>
            <a:off x="1662113" y="4079875"/>
            <a:ext cx="4670425" cy="6445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圆角矩形 13"/>
          <p:cNvSpPr>
            <a:spLocks noChangeArrowheads="1"/>
          </p:cNvSpPr>
          <p:nvPr/>
        </p:nvSpPr>
        <p:spPr bwMode="auto">
          <a:xfrm>
            <a:off x="2124075" y="3071813"/>
            <a:ext cx="3960813" cy="9874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圆角矩形 1"/>
          <p:cNvSpPr>
            <a:spLocks noChangeArrowheads="1"/>
          </p:cNvSpPr>
          <p:nvPr/>
        </p:nvSpPr>
        <p:spPr bwMode="auto">
          <a:xfrm>
            <a:off x="1042988" y="2282825"/>
            <a:ext cx="6265862" cy="6445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2" name="Text Box 21"/>
          <p:cNvSpPr txBox="1">
            <a:spLocks noChangeArrowheads="1"/>
          </p:cNvSpPr>
          <p:nvPr/>
        </p:nvSpPr>
        <p:spPr bwMode="auto">
          <a:xfrm>
            <a:off x="860425" y="428625"/>
            <a:ext cx="2559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0000FF"/>
                </a:solidFill>
                <a:ea typeface="黑体" pitchFamily="49" charset="-122"/>
              </a:rPr>
              <a:t>2.</a:t>
            </a:r>
            <a:r>
              <a:rPr kumimoji="0" lang="zh-CN" altLang="en-US" sz="3200">
                <a:solidFill>
                  <a:srgbClr val="0000FF"/>
                </a:solidFill>
                <a:ea typeface="黑体" pitchFamily="49" charset="-122"/>
              </a:rPr>
              <a:t>定义</a:t>
            </a:r>
          </a:p>
        </p:txBody>
      </p:sp>
      <p:graphicFrame>
        <p:nvGraphicFramePr>
          <p:cNvPr id="4103" name="Object 24"/>
          <p:cNvGraphicFramePr>
            <a:graphicFrameLocks noChangeAspect="1"/>
          </p:cNvGraphicFramePr>
          <p:nvPr/>
        </p:nvGraphicFramePr>
        <p:xfrm>
          <a:off x="1493838" y="1216025"/>
          <a:ext cx="7010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公式" r:id="rId3" imgW="7010400" imgH="444500" progId="Equation.3">
                  <p:embed/>
                </p:oleObj>
              </mc:Choice>
              <mc:Fallback>
                <p:oleObj name="公式" r:id="rId3" imgW="7010400" imgH="444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216025"/>
                        <a:ext cx="7010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26"/>
          <p:cNvGraphicFramePr>
            <a:graphicFrameLocks noChangeAspect="1"/>
          </p:cNvGraphicFramePr>
          <p:nvPr/>
        </p:nvGraphicFramePr>
        <p:xfrm>
          <a:off x="1208088" y="2424113"/>
          <a:ext cx="595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公式" r:id="rId5" imgW="5956300" imgH="393700" progId="Equation.3">
                  <p:embed/>
                </p:oleObj>
              </mc:Choice>
              <mc:Fallback>
                <p:oleObj name="公式" r:id="rId5" imgW="59563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424113"/>
                        <a:ext cx="595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27"/>
          <p:cNvGraphicFramePr>
            <a:graphicFrameLocks noChangeAspect="1"/>
          </p:cNvGraphicFramePr>
          <p:nvPr/>
        </p:nvGraphicFramePr>
        <p:xfrm>
          <a:off x="3635375" y="1816100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公式" r:id="rId7" imgW="2527300" imgH="431800" progId="Equation.3">
                  <p:embed/>
                </p:oleObj>
              </mc:Choice>
              <mc:Fallback>
                <p:oleObj name="公式" r:id="rId7" imgW="2527300" imgH="431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16100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28"/>
          <p:cNvGraphicFramePr>
            <a:graphicFrameLocks noChangeAspect="1"/>
          </p:cNvGraphicFramePr>
          <p:nvPr/>
        </p:nvGraphicFramePr>
        <p:xfrm>
          <a:off x="942975" y="1808163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公式" r:id="rId9" imgW="2806700" imgH="444500" progId="Equation.3">
                  <p:embed/>
                </p:oleObj>
              </mc:Choice>
              <mc:Fallback>
                <p:oleObj name="公式" r:id="rId9" imgW="2806700" imgH="444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808163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30"/>
          <p:cNvGraphicFramePr>
            <a:graphicFrameLocks noChangeAspect="1"/>
          </p:cNvGraphicFramePr>
          <p:nvPr/>
        </p:nvGraphicFramePr>
        <p:xfrm>
          <a:off x="2555875" y="5643563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公式" r:id="rId11" imgW="571252" imgH="418918" progId="Equation.3">
                  <p:embed/>
                </p:oleObj>
              </mc:Choice>
              <mc:Fallback>
                <p:oleObj name="公式" r:id="rId11" imgW="571252" imgH="41891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643563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31"/>
          <p:cNvSpPr txBox="1">
            <a:spLocks noChangeArrowheads="1"/>
          </p:cNvSpPr>
          <p:nvPr/>
        </p:nvSpPr>
        <p:spPr bwMode="auto">
          <a:xfrm>
            <a:off x="6062663" y="176371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即</a:t>
            </a:r>
          </a:p>
        </p:txBody>
      </p:sp>
      <p:sp>
        <p:nvSpPr>
          <p:cNvPr id="4109" name="Text Box 32"/>
          <p:cNvSpPr txBox="1">
            <a:spLocks noChangeArrowheads="1"/>
          </p:cNvSpPr>
          <p:nvPr/>
        </p:nvSpPr>
        <p:spPr bwMode="auto">
          <a:xfrm>
            <a:off x="808038" y="32258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而            </a:t>
            </a:r>
          </a:p>
        </p:txBody>
      </p:sp>
      <p:graphicFrame>
        <p:nvGraphicFramePr>
          <p:cNvPr id="4110" name="Object 33"/>
          <p:cNvGraphicFramePr>
            <a:graphicFrameLocks noChangeAspect="1"/>
          </p:cNvGraphicFramePr>
          <p:nvPr/>
        </p:nvGraphicFramePr>
        <p:xfrm>
          <a:off x="3100388" y="3455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公式" r:id="rId13" imgW="241195" imgH="152334" progId="Equation.3">
                  <p:embed/>
                </p:oleObj>
              </mc:Choice>
              <mc:Fallback>
                <p:oleObj name="公式" r:id="rId13" imgW="241195" imgH="15233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455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34"/>
          <p:cNvGraphicFramePr>
            <a:graphicFrameLocks noChangeAspect="1"/>
          </p:cNvGraphicFramePr>
          <p:nvPr/>
        </p:nvGraphicFramePr>
        <p:xfrm>
          <a:off x="3419475" y="3071813"/>
          <a:ext cx="240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公式" r:id="rId15" imgW="2400300" imgH="927100" progId="Equation.3">
                  <p:embed/>
                </p:oleObj>
              </mc:Choice>
              <mc:Fallback>
                <p:oleObj name="公式" r:id="rId15" imgW="2400300" imgH="927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071813"/>
                        <a:ext cx="240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36"/>
          <p:cNvGraphicFramePr>
            <a:graphicFrameLocks noChangeAspect="1"/>
          </p:cNvGraphicFramePr>
          <p:nvPr/>
        </p:nvGraphicFramePr>
        <p:xfrm>
          <a:off x="933450" y="4211638"/>
          <a:ext cx="533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公式" r:id="rId17" imgW="5334000" imgH="444500" progId="Equation.3">
                  <p:embed/>
                </p:oleObj>
              </mc:Choice>
              <mc:Fallback>
                <p:oleObj name="公式" r:id="rId17" imgW="5334000" imgH="444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211638"/>
                        <a:ext cx="533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"/>
          <p:cNvSpPr>
            <a:spLocks noChangeArrowheads="1"/>
          </p:cNvSpPr>
          <p:nvPr/>
        </p:nvSpPr>
        <p:spPr bwMode="auto">
          <a:xfrm>
            <a:off x="684213" y="5013325"/>
            <a:ext cx="8208962" cy="1223963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>
                <a:solidFill>
                  <a:srgbClr val="0000FF"/>
                </a:solidFill>
              </a:rPr>
              <a:t>显然：</a:t>
            </a:r>
            <a:r>
              <a:rPr lang="en-US" altLang="zh-CN" sz="2400">
                <a:solidFill>
                  <a:srgbClr val="0000FF"/>
                </a:solidFill>
              </a:rPr>
              <a:t>1.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>
                <a:solidFill>
                  <a:srgbClr val="0000FF"/>
                </a:solidFill>
              </a:rPr>
              <a:t>2.</a:t>
            </a:r>
            <a:r>
              <a:rPr lang="zh-CN" altLang="en-US" sz="2400">
                <a:solidFill>
                  <a:srgbClr val="0000FF"/>
                </a:solidFill>
              </a:rPr>
              <a:t>相关系数        又称为标准协方差，是一个无量纲的量。</a:t>
            </a:r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2273300" y="5211763"/>
          <a:ext cx="2730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公式" r:id="rId19" imgW="1231366" imgH="203112" progId="Equation.3">
                  <p:embed/>
                </p:oleObj>
              </mc:Choice>
              <mc:Fallback>
                <p:oleObj name="公式" r:id="rId19" imgW="1231366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211763"/>
                        <a:ext cx="27305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对象 2"/>
          <p:cNvGraphicFramePr>
            <a:graphicFrameLocks noChangeAspect="1"/>
          </p:cNvGraphicFramePr>
          <p:nvPr/>
        </p:nvGraphicFramePr>
        <p:xfrm>
          <a:off x="2484438" y="3255963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公式" r:id="rId21" imgW="571252" imgH="418918" progId="Equation.3">
                  <p:embed/>
                </p:oleObj>
              </mc:Choice>
              <mc:Fallback>
                <p:oleObj name="公式" r:id="rId21" imgW="571252" imgH="418918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55963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44738" y="5530850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公式" r:id="rId22" imgW="571252" imgH="418918" progId="Equation.3">
                  <p:embed/>
                </p:oleObj>
              </mc:Choice>
              <mc:Fallback>
                <p:oleObj name="公式" r:id="rId22" imgW="571252" imgH="418918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530850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"/>
          <p:cNvSpPr>
            <a:spLocks noChangeArrowheads="1"/>
          </p:cNvSpPr>
          <p:nvPr/>
        </p:nvSpPr>
        <p:spPr bwMode="auto">
          <a:xfrm>
            <a:off x="1062038" y="5084763"/>
            <a:ext cx="6985000" cy="12239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871538" y="708025"/>
            <a:ext cx="5168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0000FF"/>
                </a:solidFill>
                <a:ea typeface="黑体" pitchFamily="49" charset="-122"/>
              </a:rPr>
              <a:t>3. </a:t>
            </a:r>
            <a:r>
              <a:rPr kumimoji="0" lang="zh-CN" altLang="en-US" sz="3200">
                <a:solidFill>
                  <a:srgbClr val="0000FF"/>
                </a:solidFill>
                <a:ea typeface="黑体" pitchFamily="49" charset="-122"/>
              </a:rPr>
              <a:t>协方差的计算公式</a:t>
            </a:r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1257300" y="1628775"/>
          <a:ext cx="556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公式" r:id="rId3" imgW="5562600" imgH="393700" progId="Equation.3">
                  <p:embed/>
                </p:oleObj>
              </mc:Choice>
              <mc:Fallback>
                <p:oleObj name="公式" r:id="rId3" imgW="5562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628775"/>
                        <a:ext cx="556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855663" y="2349500"/>
            <a:ext cx="2432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证明                 </a:t>
            </a: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844675" y="2427288"/>
          <a:ext cx="21859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公式" r:id="rId5" imgW="2005729" imgH="393529" progId="Equation.3">
                  <p:embed/>
                </p:oleObj>
              </mc:Choice>
              <mc:Fallback>
                <p:oleObj name="公式" r:id="rId5" imgW="2005729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427288"/>
                        <a:ext cx="21859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1627188" y="3101975"/>
          <a:ext cx="60340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公式" r:id="rId7" imgW="6032500" imgH="393700" progId="Equation.3">
                  <p:embed/>
                </p:oleObj>
              </mc:Choice>
              <mc:Fallback>
                <p:oleObj name="公式" r:id="rId7" imgW="60325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101975"/>
                        <a:ext cx="60340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692275" y="4267200"/>
          <a:ext cx="3441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9" imgW="3441700" imgH="393700" progId="Equation.3">
                  <p:embed/>
                </p:oleObj>
              </mc:Choice>
              <mc:Fallback>
                <p:oleObj name="Equation" r:id="rId9" imgW="34417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67200"/>
                        <a:ext cx="3441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1692275" y="3690938"/>
          <a:ext cx="55133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11" imgW="5511800" imgH="393700" progId="Equation.3">
                  <p:embed/>
                </p:oleObj>
              </mc:Choice>
              <mc:Fallback>
                <p:oleObj name="Equation" r:id="rId11" imgW="55118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90938"/>
                        <a:ext cx="55133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4059238" y="2452688"/>
          <a:ext cx="421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公式" r:id="rId13" imgW="4216400" imgH="393700" progId="Equation.3">
                  <p:embed/>
                </p:oleObj>
              </mc:Choice>
              <mc:Fallback>
                <p:oleObj name="公式" r:id="rId13" imgW="42164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2452688"/>
                        <a:ext cx="421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64013"/>
              </p:ext>
            </p:extLst>
          </p:nvPr>
        </p:nvGraphicFramePr>
        <p:xfrm>
          <a:off x="5183460" y="5157192"/>
          <a:ext cx="2006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公式" r:id="rId15" imgW="2005729" imgH="393529" progId="Equation.3">
                  <p:embed/>
                </p:oleObj>
              </mc:Choice>
              <mc:Fallback>
                <p:oleObj name="公式" r:id="rId15" imgW="2005729" imgH="393529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460" y="5157192"/>
                        <a:ext cx="2006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55033"/>
              </p:ext>
            </p:extLst>
          </p:nvPr>
        </p:nvGraphicFramePr>
        <p:xfrm>
          <a:off x="7228160" y="5188942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17" imgW="583693" imgH="317225" progId="Equation.3">
                  <p:embed/>
                </p:oleObj>
              </mc:Choice>
              <mc:Fallback>
                <p:oleObj name="Equation" r:id="rId17" imgW="583693" imgH="317225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160" y="5188942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03608"/>
              </p:ext>
            </p:extLst>
          </p:nvPr>
        </p:nvGraphicFramePr>
        <p:xfrm>
          <a:off x="1043608" y="5157192"/>
          <a:ext cx="4464806" cy="46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公式" r:id="rId19" imgW="2057400" imgH="215900" progId="Equation.3">
                  <p:embed/>
                </p:oleObj>
              </mc:Choice>
              <mc:Fallback>
                <p:oleObj name="公式" r:id="rId19" imgW="2057400" imgH="2159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157192"/>
                        <a:ext cx="4464806" cy="467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3350" y="5589588"/>
          <a:ext cx="630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公式" r:id="rId21" imgW="190440" imgH="152280" progId="Equation.3">
                  <p:embed/>
                </p:oleObj>
              </mc:Choice>
              <mc:Fallback>
                <p:oleObj name="公式" r:id="rId21" imgW="190440" imgH="15228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589588"/>
                        <a:ext cx="6302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79613" y="5589588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公式" r:id="rId23" imgW="571252" imgH="418918" progId="Equation.3">
                  <p:embed/>
                </p:oleObj>
              </mc:Choice>
              <mc:Fallback>
                <p:oleObj name="公式" r:id="rId23" imgW="571252" imgH="418918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89588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55875" y="5718175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25" imgW="583693" imgH="317225" progId="Equation.3">
                  <p:embed/>
                </p:oleObj>
              </mc:Choice>
              <mc:Fallback>
                <p:oleObj name="Equation" r:id="rId25" imgW="583693" imgH="317225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718175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275013" y="5589588"/>
            <a:ext cx="4754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即，</a:t>
            </a:r>
            <a:r>
              <a:rPr lang="en-US" altLang="zh-CN" i="1">
                <a:solidFill>
                  <a:srgbClr val="0000FF"/>
                </a:solidFill>
                <a:ea typeface="黑体" pitchFamily="49" charset="-122"/>
              </a:rPr>
              <a:t>X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和</a:t>
            </a:r>
            <a:r>
              <a:rPr lang="en-US" altLang="zh-CN" i="1">
                <a:solidFill>
                  <a:srgbClr val="0000FF"/>
                </a:solidFill>
                <a:ea typeface="黑体" pitchFamily="49" charset="-122"/>
              </a:rPr>
              <a:t>Y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不相关。                 </a:t>
            </a: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7941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1414463" y="2386013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公式" r:id="rId3" imgW="1905000" imgH="393700" progId="Equation.3">
                  <p:embed/>
                </p:oleObj>
              </mc:Choice>
              <mc:Fallback>
                <p:oleObj name="公式" r:id="rId3" imgW="19050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386013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3392488" y="2930525"/>
          <a:ext cx="445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5" imgW="4457700" imgH="431800" progId="Equation.3">
                  <p:embed/>
                </p:oleObj>
              </mc:Choice>
              <mc:Fallback>
                <p:oleObj name="Equation" r:id="rId5" imgW="44577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930525"/>
                        <a:ext cx="445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8"/>
          <p:cNvGraphicFramePr>
            <a:graphicFrameLocks noChangeAspect="1"/>
          </p:cNvGraphicFramePr>
          <p:nvPr/>
        </p:nvGraphicFramePr>
        <p:xfrm>
          <a:off x="4498975" y="4230688"/>
          <a:ext cx="439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7" imgW="4394200" imgH="393700" progId="Equation.3">
                  <p:embed/>
                </p:oleObj>
              </mc:Choice>
              <mc:Fallback>
                <p:oleObj name="Equation" r:id="rId7" imgW="43942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4230688"/>
                        <a:ext cx="439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20"/>
          <p:cNvGraphicFramePr>
            <a:graphicFrameLocks noChangeAspect="1"/>
          </p:cNvGraphicFramePr>
          <p:nvPr/>
        </p:nvGraphicFramePr>
        <p:xfrm>
          <a:off x="3406775" y="3506788"/>
          <a:ext cx="537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9" imgW="5372100" imgH="469900" progId="Equation.3">
                  <p:embed/>
                </p:oleObj>
              </mc:Choice>
              <mc:Fallback>
                <p:oleObj name="Equation" r:id="rId9" imgW="5372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506788"/>
                        <a:ext cx="537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1"/>
          <p:cNvGraphicFramePr>
            <a:graphicFrameLocks noChangeAspect="1"/>
          </p:cNvGraphicFramePr>
          <p:nvPr/>
        </p:nvGraphicFramePr>
        <p:xfrm>
          <a:off x="3392488" y="4873625"/>
          <a:ext cx="4457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1" imgW="4457700" imgH="393700" progId="Equation.3">
                  <p:embed/>
                </p:oleObj>
              </mc:Choice>
              <mc:Fallback>
                <p:oleObj name="Equation" r:id="rId11" imgW="44577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873625"/>
                        <a:ext cx="4457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2"/>
          <p:cNvGraphicFramePr>
            <a:graphicFrameLocks noChangeAspect="1"/>
          </p:cNvGraphicFramePr>
          <p:nvPr/>
        </p:nvGraphicFramePr>
        <p:xfrm>
          <a:off x="3389313" y="2276475"/>
          <a:ext cx="417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公式" r:id="rId13" imgW="4178300" imgH="469900" progId="Equation.3">
                  <p:embed/>
                </p:oleObj>
              </mc:Choice>
              <mc:Fallback>
                <p:oleObj name="公式" r:id="rId13" imgW="41783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2276475"/>
                        <a:ext cx="417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2"/>
          <p:cNvSpPr>
            <a:spLocks noChangeArrowheads="1"/>
          </p:cNvSpPr>
          <p:nvPr/>
        </p:nvSpPr>
        <p:spPr bwMode="auto">
          <a:xfrm>
            <a:off x="871538" y="708025"/>
            <a:ext cx="5168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0000FF"/>
                </a:solidFill>
                <a:ea typeface="黑体" pitchFamily="49" charset="-122"/>
              </a:rPr>
              <a:t>3. </a:t>
            </a:r>
            <a:r>
              <a:rPr kumimoji="0" lang="zh-CN" altLang="en-US" sz="3200">
                <a:solidFill>
                  <a:srgbClr val="0000FF"/>
                </a:solidFill>
                <a:ea typeface="黑体" pitchFamily="49" charset="-122"/>
              </a:rPr>
              <a:t>协方差的计算公式</a:t>
            </a:r>
          </a:p>
        </p:txBody>
      </p:sp>
      <p:graphicFrame>
        <p:nvGraphicFramePr>
          <p:cNvPr id="6153" name="Object 4"/>
          <p:cNvGraphicFramePr>
            <a:graphicFrameLocks noChangeAspect="1"/>
          </p:cNvGraphicFramePr>
          <p:nvPr/>
        </p:nvGraphicFramePr>
        <p:xfrm>
          <a:off x="1160463" y="1557338"/>
          <a:ext cx="65071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公式" r:id="rId15" imgW="6467543" imgH="352335" progId="Equation.3">
                  <p:embed/>
                </p:oleObj>
              </mc:Choice>
              <mc:Fallback>
                <p:oleObj name="公式" r:id="rId15" imgW="6467543" imgH="3523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557338"/>
                        <a:ext cx="65071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750" y="2276475"/>
            <a:ext cx="2432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证明                 </a:t>
            </a: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2" name="圆角矩形 1"/>
          <p:cNvSpPr>
            <a:spLocks noChangeArrowheads="1"/>
          </p:cNvSpPr>
          <p:nvPr/>
        </p:nvSpPr>
        <p:spPr bwMode="auto">
          <a:xfrm>
            <a:off x="1042988" y="5589588"/>
            <a:ext cx="8101012" cy="719137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355725" y="5732463"/>
          <a:ext cx="3892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公式" r:id="rId17" imgW="2032000" imgH="215900" progId="Equation.3">
                  <p:embed/>
                </p:oleObj>
              </mc:Choice>
              <mc:Fallback>
                <p:oleObj name="公式" r:id="rId17" imgW="2032000" imgH="2159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5732463"/>
                        <a:ext cx="3892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235575" y="5753100"/>
          <a:ext cx="389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公式" r:id="rId19" imgW="3898900" imgH="393700" progId="Equation.3">
                  <p:embed/>
                </p:oleObj>
              </mc:Choice>
              <mc:Fallback>
                <p:oleObj name="公式" r:id="rId19" imgW="3898900" imgH="3937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5753100"/>
                        <a:ext cx="389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69950" y="744538"/>
            <a:ext cx="2495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0000FF"/>
                </a:solidFill>
                <a:ea typeface="黑体" pitchFamily="49" charset="-122"/>
              </a:rPr>
              <a:t>4. </a:t>
            </a:r>
            <a:r>
              <a:rPr kumimoji="0" lang="zh-CN" altLang="en-US" sz="3200">
                <a:solidFill>
                  <a:srgbClr val="0000FF"/>
                </a:solidFill>
                <a:ea typeface="黑体" pitchFamily="49" charset="-122"/>
              </a:rPr>
              <a:t>性质      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1884363" y="1484313"/>
          <a:ext cx="3695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公式" r:id="rId3" imgW="3695700" imgH="393700" progId="Equation.3">
                  <p:embed/>
                </p:oleObj>
              </mc:Choice>
              <mc:Fallback>
                <p:oleObj name="公式" r:id="rId3" imgW="36957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484313"/>
                        <a:ext cx="3695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4" name="Object 16"/>
          <p:cNvGraphicFramePr>
            <a:graphicFrameLocks noChangeAspect="1"/>
          </p:cNvGraphicFramePr>
          <p:nvPr/>
        </p:nvGraphicFramePr>
        <p:xfrm>
          <a:off x="1979613" y="2085975"/>
          <a:ext cx="4546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公式" r:id="rId5" imgW="4546600" imgH="393700" progId="Equation.3">
                  <p:embed/>
                </p:oleObj>
              </mc:Choice>
              <mc:Fallback>
                <p:oleObj name="公式" r:id="rId5" imgW="45466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85975"/>
                        <a:ext cx="4546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5" name="Object 17"/>
          <p:cNvGraphicFramePr>
            <a:graphicFrameLocks noChangeAspect="1"/>
          </p:cNvGraphicFramePr>
          <p:nvPr/>
        </p:nvGraphicFramePr>
        <p:xfrm>
          <a:off x="1962150" y="2708275"/>
          <a:ext cx="664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公式" r:id="rId7" imgW="6642100" imgH="419100" progId="Equation.3">
                  <p:embed/>
                </p:oleObj>
              </mc:Choice>
              <mc:Fallback>
                <p:oleObj name="公式" r:id="rId7" imgW="66421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708275"/>
                        <a:ext cx="664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6" name="Object 18"/>
          <p:cNvGraphicFramePr>
            <a:graphicFrameLocks noChangeAspect="1"/>
          </p:cNvGraphicFramePr>
          <p:nvPr/>
        </p:nvGraphicFramePr>
        <p:xfrm>
          <a:off x="6346825" y="2060575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公式" r:id="rId9" imgW="1930400" imgH="444500" progId="Equation.3">
                  <p:embed/>
                </p:oleObj>
              </mc:Choice>
              <mc:Fallback>
                <p:oleObj name="公式" r:id="rId9" imgW="19304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2060575"/>
                        <a:ext cx="193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9" name="Object 21"/>
          <p:cNvGraphicFramePr>
            <a:graphicFrameLocks noChangeAspect="1"/>
          </p:cNvGraphicFramePr>
          <p:nvPr/>
        </p:nvGraphicFramePr>
        <p:xfrm>
          <a:off x="1423988" y="213042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公式" r:id="rId11" imgW="368140" imgH="304668" progId="Equation.3">
                  <p:embed/>
                </p:oleObj>
              </mc:Choice>
              <mc:Fallback>
                <p:oleObj name="公式" r:id="rId11" imgW="368140" imgH="30466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130425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0" name="Object 22"/>
          <p:cNvGraphicFramePr>
            <a:graphicFrameLocks noChangeAspect="1"/>
          </p:cNvGraphicFramePr>
          <p:nvPr/>
        </p:nvGraphicFramePr>
        <p:xfrm>
          <a:off x="1436688" y="2713038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公式" r:id="rId13" imgW="368140" imgH="317362" progId="Equation.3">
                  <p:embed/>
                </p:oleObj>
              </mc:Choice>
              <mc:Fallback>
                <p:oleObj name="公式" r:id="rId13" imgW="368140" imgH="31736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713038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1" name="Object 23"/>
          <p:cNvGraphicFramePr>
            <a:graphicFrameLocks noChangeAspect="1"/>
          </p:cNvGraphicFramePr>
          <p:nvPr/>
        </p:nvGraphicFramePr>
        <p:xfrm>
          <a:off x="1465263" y="1484313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公式" r:id="rId15" imgW="342751" imgH="304668" progId="Equation.3">
                  <p:embed/>
                </p:oleObj>
              </mc:Choice>
              <mc:Fallback>
                <p:oleObj name="公式" r:id="rId15" imgW="342751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484313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108923"/>
              </p:ext>
            </p:extLst>
          </p:nvPr>
        </p:nvGraphicFramePr>
        <p:xfrm>
          <a:off x="5602362" y="1467570"/>
          <a:ext cx="27860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17" imgW="1257120" imgH="203040" progId="Equation.DSMT4">
                  <p:embed/>
                </p:oleObj>
              </mc:Choice>
              <mc:Fallback>
                <p:oleObj name="Equation" r:id="rId17" imgW="125712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362" y="1467570"/>
                        <a:ext cx="27860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41374" y="1398588"/>
            <a:ext cx="812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514350" indent="-514350" eaLnBrk="1" hangingPunct="1">
              <a:buAutoNum type="arabicPeriod"/>
            </a:pPr>
            <a:r>
              <a:rPr kumimoji="0" lang="zh-CN" altLang="en-US" sz="3200" dirty="0" smtClean="0">
                <a:solidFill>
                  <a:srgbClr val="0000FF"/>
                </a:solidFill>
                <a:ea typeface="黑体" pitchFamily="49" charset="-122"/>
              </a:rPr>
              <a:t>问题</a:t>
            </a:r>
            <a:r>
              <a:rPr kumimoji="0" lang="zh-CN" altLang="en-US" sz="3200" dirty="0">
                <a:solidFill>
                  <a:srgbClr val="0000FF"/>
                </a:solidFill>
                <a:ea typeface="黑体" pitchFamily="49" charset="-122"/>
              </a:rPr>
              <a:t>的</a:t>
            </a:r>
            <a:r>
              <a:rPr kumimoji="0" lang="zh-CN" altLang="en-US" sz="3200" dirty="0" smtClean="0">
                <a:solidFill>
                  <a:srgbClr val="0000FF"/>
                </a:solidFill>
                <a:ea typeface="黑体" pitchFamily="49" charset="-122"/>
              </a:rPr>
              <a:t>提出：考察线性函数</a:t>
            </a:r>
            <a:r>
              <a:rPr kumimoji="0" lang="en-US" altLang="zh-CN" sz="3200" i="1" dirty="0" err="1" smtClean="0">
                <a:solidFill>
                  <a:srgbClr val="FF0000"/>
                </a:solidFill>
                <a:ea typeface="黑体" pitchFamily="49" charset="-122"/>
              </a:rPr>
              <a:t>a</a:t>
            </a:r>
            <a:r>
              <a:rPr kumimoji="0" lang="en-US" altLang="zh-CN" sz="3200" dirty="0" err="1" smtClean="0">
                <a:solidFill>
                  <a:srgbClr val="FF0000"/>
                </a:solidFill>
                <a:ea typeface="黑体" pitchFamily="49" charset="-122"/>
              </a:rPr>
              <a:t>+</a:t>
            </a:r>
            <a:r>
              <a:rPr kumimoji="0" lang="en-US" altLang="zh-CN" sz="3200" i="1" dirty="0" err="1" smtClean="0">
                <a:solidFill>
                  <a:srgbClr val="FF0000"/>
                </a:solidFill>
                <a:ea typeface="黑体" pitchFamily="49" charset="-122"/>
              </a:rPr>
              <a:t>bX</a:t>
            </a:r>
            <a:r>
              <a:rPr kumimoji="0" lang="zh-CN" altLang="en-US" sz="3200" dirty="0" smtClean="0">
                <a:solidFill>
                  <a:srgbClr val="0000FF"/>
                </a:solidFill>
                <a:ea typeface="黑体" pitchFamily="49" charset="-122"/>
              </a:rPr>
              <a:t>与</a:t>
            </a:r>
            <a:r>
              <a:rPr kumimoji="0" lang="en-US" altLang="zh-CN" sz="3200" dirty="0" smtClean="0">
                <a:solidFill>
                  <a:srgbClr val="0000FF"/>
                </a:solidFill>
                <a:ea typeface="黑体" pitchFamily="49" charset="-122"/>
              </a:rPr>
              <a:t>Y</a:t>
            </a:r>
            <a:r>
              <a:rPr kumimoji="0" lang="zh-CN" altLang="en-US" sz="3200" dirty="0" smtClean="0">
                <a:solidFill>
                  <a:srgbClr val="FF0000"/>
                </a:solidFill>
                <a:ea typeface="黑体" pitchFamily="49" charset="-122"/>
              </a:rPr>
              <a:t>  </a:t>
            </a:r>
            <a:r>
              <a:rPr kumimoji="0" lang="zh-CN" altLang="en-US" sz="3200" dirty="0" smtClean="0">
                <a:solidFill>
                  <a:srgbClr val="0000FF"/>
                </a:solidFill>
                <a:ea typeface="黑体" pitchFamily="49" charset="-122"/>
              </a:rPr>
              <a:t>          </a:t>
            </a:r>
            <a:endParaRPr kumimoji="0" lang="zh-CN" altLang="en-US" sz="3200" dirty="0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71550" y="2133600"/>
          <a:ext cx="358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公式" r:id="rId3" imgW="3581400" imgH="444500" progId="Equation.3">
                  <p:embed/>
                </p:oleObj>
              </mc:Choice>
              <mc:Fallback>
                <p:oleObj name="公式" r:id="rId3" imgW="35814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358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1554163" y="3184525"/>
          <a:ext cx="408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公式" r:id="rId5" imgW="4089400" imgH="469900" progId="Equation.3">
                  <p:embed/>
                </p:oleObj>
              </mc:Choice>
              <mc:Fallback>
                <p:oleObj name="公式" r:id="rId5" imgW="40894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184525"/>
                        <a:ext cx="4089400" cy="4699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944563" y="3848100"/>
          <a:ext cx="742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公式" r:id="rId7" imgW="7429500" imgH="444500" progId="Equation.3">
                  <p:embed/>
                </p:oleObj>
              </mc:Choice>
              <mc:Fallback>
                <p:oleObj name="公式" r:id="rId7" imgW="7429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848100"/>
                        <a:ext cx="742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83225"/>
              </p:ext>
            </p:extLst>
          </p:nvPr>
        </p:nvGraphicFramePr>
        <p:xfrm>
          <a:off x="946150" y="4508500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公式" r:id="rId9" imgW="2171700" imgH="431800" progId="Equation.3">
                  <p:embed/>
                </p:oleObj>
              </mc:Choice>
              <mc:Fallback>
                <p:oleObj name="公式" r:id="rId9" imgW="2171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508500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9" name="Object 7"/>
          <p:cNvGraphicFramePr>
            <a:graphicFrameLocks noChangeAspect="1"/>
          </p:cNvGraphicFramePr>
          <p:nvPr/>
        </p:nvGraphicFramePr>
        <p:xfrm>
          <a:off x="1763713" y="5229225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公式" r:id="rId11" imgW="2184400" imgH="431800" progId="Equation.3">
                  <p:embed/>
                </p:oleObj>
              </mc:Choice>
              <mc:Fallback>
                <p:oleObj name="公式" r:id="rId11" imgW="21844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29225"/>
                        <a:ext cx="2184400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9313" y="549275"/>
            <a:ext cx="8229600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二、相关系数的意义</a:t>
            </a:r>
          </a:p>
        </p:txBody>
      </p:sp>
      <p:graphicFrame>
        <p:nvGraphicFramePr>
          <p:cNvPr id="11273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28688" y="2678113"/>
          <a:ext cx="464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公式" r:id="rId13" imgW="4648200" imgH="444500" progId="Equation.3">
                  <p:embed/>
                </p:oleObj>
              </mc:Choice>
              <mc:Fallback>
                <p:oleObj name="公式" r:id="rId13" imgW="4648200" imgH="4445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678113"/>
                        <a:ext cx="464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5" name="Object 13"/>
          <p:cNvGraphicFramePr>
            <a:graphicFrameLocks noChangeAspect="1"/>
          </p:cNvGraphicFramePr>
          <p:nvPr/>
        </p:nvGraphicFramePr>
        <p:xfrm>
          <a:off x="4716463" y="2085975"/>
          <a:ext cx="37417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公式" r:id="rId15" imgW="1638000" imgH="215640" progId="Equation.3">
                  <p:embed/>
                </p:oleObj>
              </mc:Choice>
              <mc:Fallback>
                <p:oleObj name="公式" r:id="rId15" imgW="163800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085975"/>
                        <a:ext cx="37417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6" name="Object 14"/>
          <p:cNvGraphicFramePr>
            <a:graphicFrameLocks noChangeAspect="1"/>
          </p:cNvGraphicFramePr>
          <p:nvPr/>
        </p:nvGraphicFramePr>
        <p:xfrm>
          <a:off x="3924300" y="5214938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公式" r:id="rId17" imgW="2286000" imgH="444500" progId="Equation.3">
                  <p:embed/>
                </p:oleObj>
              </mc:Choice>
              <mc:Fallback>
                <p:oleObj name="公式" r:id="rId17" imgW="22860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214938"/>
                        <a:ext cx="2286000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27388" y="4508500"/>
          <a:ext cx="518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公式" r:id="rId19" imgW="5181600" imgH="444500" progId="Equation.3">
                  <p:embed/>
                </p:oleObj>
              </mc:Choice>
              <mc:Fallback>
                <p:oleObj name="公式" r:id="rId19" imgW="5181600" imgH="4445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4508500"/>
                        <a:ext cx="518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24128" y="314096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均方误差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1763713" y="5013325"/>
            <a:ext cx="6911975" cy="10080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971550" y="1519238"/>
          <a:ext cx="673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公式" r:id="rId3" imgW="6731000" imgH="469900" progId="Equation.3">
                  <p:embed/>
                </p:oleObj>
              </mc:Choice>
              <mc:Fallback>
                <p:oleObj name="公式" r:id="rId3" imgW="67310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19238"/>
                        <a:ext cx="673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19" name="Object 3"/>
          <p:cNvGraphicFramePr>
            <a:graphicFrameLocks noChangeAspect="1"/>
          </p:cNvGraphicFramePr>
          <p:nvPr/>
        </p:nvGraphicFramePr>
        <p:xfrm>
          <a:off x="965200" y="2590800"/>
          <a:ext cx="440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公式" r:id="rId5" imgW="4406900" imgH="444500" progId="Equation.3">
                  <p:embed/>
                </p:oleObj>
              </mc:Choice>
              <mc:Fallback>
                <p:oleObj name="公式" r:id="rId5" imgW="44069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590800"/>
                        <a:ext cx="440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1136650" y="3328988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name="公式" r:id="rId7" imgW="381000" imgH="1511300" progId="Equation.3">
                  <p:embed/>
                </p:oleObj>
              </mc:Choice>
              <mc:Fallback>
                <p:oleObj name="公式" r:id="rId7" imgW="3810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328988"/>
                        <a:ext cx="381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871538" y="525145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解得                </a:t>
            </a: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1835150" y="5300663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公式" r:id="rId9" imgW="304668" imgH="431613" progId="Equation.3">
                  <p:embed/>
                </p:oleObj>
              </mc:Choice>
              <mc:Fallback>
                <p:oleObj name="公式" r:id="rId9" imgW="304668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00663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4" name="Object 8"/>
          <p:cNvGraphicFramePr>
            <a:graphicFrameLocks noChangeAspect="1"/>
          </p:cNvGraphicFramePr>
          <p:nvPr/>
        </p:nvGraphicFramePr>
        <p:xfrm>
          <a:off x="4414838" y="52578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公式" r:id="rId11" imgW="330057" imgH="431613" progId="Equation.3">
                  <p:embed/>
                </p:oleObj>
              </mc:Choice>
              <mc:Fallback>
                <p:oleObj name="公式" r:id="rId11" imgW="330057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5257800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11188" y="105410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公式" r:id="rId13" imgW="203112" imgH="241195" progId="Equation.3">
                  <p:embed/>
                </p:oleObj>
              </mc:Choice>
              <mc:Fallback>
                <p:oleObj name="公式" r:id="rId13" imgW="203112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4100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031875" y="911225"/>
          <a:ext cx="271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name="公式" r:id="rId15" imgW="2717800" imgH="469900" progId="Equation.3">
                  <p:embed/>
                </p:oleObj>
              </mc:Choice>
              <mc:Fallback>
                <p:oleObj name="公式" r:id="rId15" imgW="27178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911225"/>
                        <a:ext cx="271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814388" y="10779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name="公式" r:id="rId17" imgW="241195" imgH="152334" progId="Equation.3">
                  <p:embed/>
                </p:oleObj>
              </mc:Choice>
              <mc:Fallback>
                <p:oleObj name="公式" r:id="rId17" imgW="241195" imgH="152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0779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7669213" y="1590675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公式" r:id="rId19" imgW="1511300" imgH="393700" progId="Equation.3">
                  <p:embed/>
                </p:oleObj>
              </mc:Choice>
              <mc:Fallback>
                <p:oleObj name="公式" r:id="rId19" imgW="15113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1590675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779463" y="1677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公式" r:id="rId21" imgW="241195" imgH="152334" progId="Equation.3">
                  <p:embed/>
                </p:oleObj>
              </mc:Choice>
              <mc:Fallback>
                <p:oleObj name="公式" r:id="rId21" imgW="241195" imgH="1523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677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0" name="Object 14"/>
          <p:cNvGraphicFramePr>
            <a:graphicFrameLocks noChangeAspect="1"/>
          </p:cNvGraphicFramePr>
          <p:nvPr/>
        </p:nvGraphicFramePr>
        <p:xfrm>
          <a:off x="5397500" y="2581275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公式" r:id="rId23" imgW="2717800" imgH="444500" progId="Equation.3">
                  <p:embed/>
                </p:oleObj>
              </mc:Choice>
              <mc:Fallback>
                <p:oleObj name="公式" r:id="rId23" imgW="27178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581275"/>
                        <a:ext cx="271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1" name="Object 15"/>
          <p:cNvGraphicFramePr>
            <a:graphicFrameLocks noChangeAspect="1"/>
          </p:cNvGraphicFramePr>
          <p:nvPr/>
        </p:nvGraphicFramePr>
        <p:xfrm>
          <a:off x="8086725" y="2593975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公式" r:id="rId25" imgW="393529" imgH="393529" progId="Equation.3">
                  <p:embed/>
                </p:oleObj>
              </mc:Choice>
              <mc:Fallback>
                <p:oleObj name="公式" r:id="rId25" imgW="393529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6725" y="2593975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2" name="Object 16"/>
          <p:cNvGraphicFramePr>
            <a:graphicFrameLocks noChangeAspect="1"/>
          </p:cNvGraphicFramePr>
          <p:nvPr/>
        </p:nvGraphicFramePr>
        <p:xfrm>
          <a:off x="1476375" y="3213100"/>
          <a:ext cx="43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公式" r:id="rId27" imgW="431613" imgH="837836" progId="Equation.3">
                  <p:embed/>
                </p:oleObj>
              </mc:Choice>
              <mc:Fallback>
                <p:oleObj name="公式" r:id="rId27" imgW="431613" imgH="8378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43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3" name="Object 17"/>
          <p:cNvGraphicFramePr>
            <a:graphicFrameLocks noChangeAspect="1"/>
          </p:cNvGraphicFramePr>
          <p:nvPr/>
        </p:nvGraphicFramePr>
        <p:xfrm>
          <a:off x="5638800" y="36083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公式" r:id="rId29" imgW="241195" imgH="152334" progId="Equation.3">
                  <p:embed/>
                </p:oleObj>
              </mc:Choice>
              <mc:Fallback>
                <p:oleObj name="公式" r:id="rId29" imgW="241195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083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4" name="Object 18"/>
          <p:cNvGraphicFramePr>
            <a:graphicFrameLocks noChangeAspect="1"/>
          </p:cNvGraphicFramePr>
          <p:nvPr/>
        </p:nvGraphicFramePr>
        <p:xfrm>
          <a:off x="2325688" y="3495675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公式" r:id="rId31" imgW="3225800" imgH="393700" progId="Equation.3">
                  <p:embed/>
                </p:oleObj>
              </mc:Choice>
              <mc:Fallback>
                <p:oleObj name="公式" r:id="rId31" imgW="32258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495675"/>
                        <a:ext cx="322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5" name="Object 19"/>
          <p:cNvGraphicFramePr>
            <a:graphicFrameLocks noChangeAspect="1"/>
          </p:cNvGraphicFramePr>
          <p:nvPr/>
        </p:nvGraphicFramePr>
        <p:xfrm>
          <a:off x="2051050" y="3581400"/>
          <a:ext cx="596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公式" r:id="rId33" imgW="596900" imgH="279400" progId="Equation.3">
                  <p:embed/>
                </p:oleObj>
              </mc:Choice>
              <mc:Fallback>
                <p:oleObj name="公式" r:id="rId33" imgW="5969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81400"/>
                        <a:ext cx="596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6" name="Object 20"/>
          <p:cNvGraphicFramePr>
            <a:graphicFrameLocks noChangeAspect="1"/>
          </p:cNvGraphicFramePr>
          <p:nvPr/>
        </p:nvGraphicFramePr>
        <p:xfrm>
          <a:off x="5911850" y="3500438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公式" r:id="rId35" imgW="291973" imgH="368140" progId="Equation.3">
                  <p:embed/>
                </p:oleObj>
              </mc:Choice>
              <mc:Fallback>
                <p:oleObj name="公式" r:id="rId35" imgW="291973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3500438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7" name="Object 21"/>
          <p:cNvGraphicFramePr>
            <a:graphicFrameLocks noChangeAspect="1"/>
          </p:cNvGraphicFramePr>
          <p:nvPr/>
        </p:nvGraphicFramePr>
        <p:xfrm>
          <a:off x="2268538" y="4298950"/>
          <a:ext cx="448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公式" r:id="rId37" imgW="4483100" imgH="469900" progId="Equation.3">
                  <p:embed/>
                </p:oleObj>
              </mc:Choice>
              <mc:Fallback>
                <p:oleObj name="公式" r:id="rId37" imgW="4483100" imgH="469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298950"/>
                        <a:ext cx="448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8" name="Object 22"/>
          <p:cNvGraphicFramePr>
            <a:graphicFrameLocks noChangeAspect="1"/>
          </p:cNvGraphicFramePr>
          <p:nvPr/>
        </p:nvGraphicFramePr>
        <p:xfrm>
          <a:off x="7088188" y="44069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公式" r:id="rId39" imgW="291847" imgH="317225" progId="Equation.3">
                  <p:embed/>
                </p:oleObj>
              </mc:Choice>
              <mc:Fallback>
                <p:oleObj name="公式" r:id="rId39" imgW="291847" imgH="3172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44069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9" name="Object 23"/>
          <p:cNvGraphicFramePr>
            <a:graphicFrameLocks noChangeAspect="1"/>
          </p:cNvGraphicFramePr>
          <p:nvPr/>
        </p:nvGraphicFramePr>
        <p:xfrm>
          <a:off x="1230313" y="3644900"/>
          <a:ext cx="965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公式" r:id="rId41" imgW="965200" imgH="1257300" progId="Equation.3">
                  <p:embed/>
                </p:oleObj>
              </mc:Choice>
              <mc:Fallback>
                <p:oleObj name="公式" r:id="rId41" imgW="965200" imgH="1257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644900"/>
                        <a:ext cx="965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0" name="Object 24"/>
          <p:cNvGraphicFramePr>
            <a:graphicFrameLocks noChangeAspect="1"/>
          </p:cNvGraphicFramePr>
          <p:nvPr/>
        </p:nvGraphicFramePr>
        <p:xfrm>
          <a:off x="6805613" y="4508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公式" r:id="rId43" imgW="241195" imgH="152334" progId="Equation.3">
                  <p:embed/>
                </p:oleObj>
              </mc:Choice>
              <mc:Fallback>
                <p:oleObj name="公式" r:id="rId43" imgW="241195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45085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1" name="Object 25"/>
          <p:cNvGraphicFramePr>
            <a:graphicFrameLocks noChangeAspect="1"/>
          </p:cNvGraphicFramePr>
          <p:nvPr/>
        </p:nvGraphicFramePr>
        <p:xfrm>
          <a:off x="1979613" y="44370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公式" r:id="rId44" imgW="241195" imgH="152334" progId="Equation.3">
                  <p:embed/>
                </p:oleObj>
              </mc:Choice>
              <mc:Fallback>
                <p:oleObj name="公式" r:id="rId44" imgW="241195" imgH="15233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2" name="Object 26"/>
          <p:cNvGraphicFramePr>
            <a:graphicFrameLocks noChangeAspect="1"/>
          </p:cNvGraphicFramePr>
          <p:nvPr/>
        </p:nvGraphicFramePr>
        <p:xfrm>
          <a:off x="2454275" y="5078413"/>
          <a:ext cx="171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公式" r:id="rId45" imgW="1714500" imgH="914400" progId="Equation.3">
                  <p:embed/>
                </p:oleObj>
              </mc:Choice>
              <mc:Fallback>
                <p:oleObj name="公式" r:id="rId45" imgW="1714500" imgH="914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5078413"/>
                        <a:ext cx="1714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3" name="Object 27"/>
          <p:cNvGraphicFramePr>
            <a:graphicFrameLocks noChangeAspect="1"/>
          </p:cNvGraphicFramePr>
          <p:nvPr/>
        </p:nvGraphicFramePr>
        <p:xfrm>
          <a:off x="2166938" y="54451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公式" r:id="rId47" imgW="241195" imgH="152334" progId="Equation.3">
                  <p:embed/>
                </p:oleObj>
              </mc:Choice>
              <mc:Fallback>
                <p:oleObj name="公式" r:id="rId47" imgW="241195" imgH="15233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54451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4" name="Object 28"/>
          <p:cNvGraphicFramePr>
            <a:graphicFrameLocks noChangeAspect="1"/>
          </p:cNvGraphicFramePr>
          <p:nvPr/>
        </p:nvGraphicFramePr>
        <p:xfrm>
          <a:off x="5048250" y="5070475"/>
          <a:ext cx="370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公式" r:id="rId49" imgW="3708400" imgH="914400" progId="Equation.3">
                  <p:embed/>
                </p:oleObj>
              </mc:Choice>
              <mc:Fallback>
                <p:oleObj name="公式" r:id="rId49" imgW="3708400" imgH="914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5070475"/>
                        <a:ext cx="3708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5" name="Object 29"/>
          <p:cNvGraphicFramePr>
            <a:graphicFrameLocks noChangeAspect="1"/>
          </p:cNvGraphicFramePr>
          <p:nvPr/>
        </p:nvGraphicFramePr>
        <p:xfrm>
          <a:off x="4773613" y="54022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公式" r:id="rId51" imgW="241195" imgH="152334" progId="Equation.3">
                  <p:embed/>
                </p:oleObj>
              </mc:Choice>
              <mc:Fallback>
                <p:oleObj name="公式" r:id="rId51" imgW="241195" imgH="1523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54022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23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"/>
                                        <p:tgtEl>
                                          <p:spTgt spid="23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3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"/>
                                        <p:tgtEl>
                                          <p:spTgt spid="23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"/>
                                        <p:tgtEl>
                                          <p:spTgt spid="23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7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96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28688" y="762000"/>
          <a:ext cx="575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公式" r:id="rId3" imgW="5753100" imgH="482600" progId="Equation.3">
                  <p:embed/>
                </p:oleObj>
              </mc:Choice>
              <mc:Fallback>
                <p:oleObj name="公式" r:id="rId3" imgW="57531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762000"/>
                        <a:ext cx="575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70150" y="1557338"/>
          <a:ext cx="82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公式" r:id="rId5" imgW="825500" imgH="584200" progId="Equation.3">
                  <p:embed/>
                </p:oleObj>
              </mc:Choice>
              <mc:Fallback>
                <p:oleObj name="公式" r:id="rId5" imgW="8255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557338"/>
                        <a:ext cx="825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579813" y="2141538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公式" r:id="rId7" imgW="4305300" imgH="469900" progId="Equation.3">
                  <p:embed/>
                </p:oleObj>
              </mc:Choice>
              <mc:Fallback>
                <p:oleObj name="公式" r:id="rId7" imgW="4305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2141538"/>
                        <a:ext cx="430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866775" y="3213100"/>
            <a:ext cx="6470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200" dirty="0">
                <a:solidFill>
                  <a:srgbClr val="0000FF"/>
                </a:solidFill>
                <a:ea typeface="黑体" pitchFamily="49" charset="-122"/>
              </a:rPr>
              <a:t>2. </a:t>
            </a:r>
            <a:r>
              <a:rPr kumimoji="0" lang="zh-CN" altLang="en-US" sz="3200" dirty="0">
                <a:solidFill>
                  <a:srgbClr val="0000FF"/>
                </a:solidFill>
                <a:ea typeface="黑体" pitchFamily="49" charset="-122"/>
              </a:rPr>
              <a:t>相关系数的性质          </a:t>
            </a:r>
          </a:p>
        </p:txBody>
      </p:sp>
      <p:graphicFrame>
        <p:nvGraphicFramePr>
          <p:cNvPr id="10246" name="Object 9"/>
          <p:cNvGraphicFramePr>
            <a:graphicFrameLocks noChangeAspect="1"/>
          </p:cNvGraphicFramePr>
          <p:nvPr/>
        </p:nvGraphicFramePr>
        <p:xfrm>
          <a:off x="3530600" y="1579563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公式" r:id="rId9" imgW="2971800" imgH="482600" progId="Equation.3">
                  <p:embed/>
                </p:oleObj>
              </mc:Choice>
              <mc:Fallback>
                <p:oleObj name="公式" r:id="rId9" imgW="29718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579563"/>
                        <a:ext cx="297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6732588" y="833438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公式" r:id="rId11" imgW="393529" imgH="393529" progId="Equation.3">
                  <p:embed/>
                </p:oleObj>
              </mc:Choice>
              <mc:Fallback>
                <p:oleObj name="公式" r:id="rId11" imgW="393529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833438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7"/>
          <p:cNvGraphicFramePr>
            <a:graphicFrameLocks noChangeAspect="1"/>
          </p:cNvGraphicFramePr>
          <p:nvPr/>
        </p:nvGraphicFramePr>
        <p:xfrm>
          <a:off x="3290888" y="17097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公式" r:id="rId13" imgW="241195" imgH="152334" progId="Equation.3">
                  <p:embed/>
                </p:oleObj>
              </mc:Choice>
              <mc:Fallback>
                <p:oleObj name="公式" r:id="rId13" imgW="241195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17097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8"/>
          <p:cNvGraphicFramePr>
            <a:graphicFrameLocks noChangeAspect="1"/>
          </p:cNvGraphicFramePr>
          <p:nvPr/>
        </p:nvGraphicFramePr>
        <p:xfrm>
          <a:off x="3322638" y="22987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公式" r:id="rId15" imgW="241195" imgH="152334" progId="Equation.3">
                  <p:embed/>
                </p:oleObj>
              </mc:Choice>
              <mc:Fallback>
                <p:oleObj name="公式" r:id="rId15" imgW="241195" imgH="1523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22987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08175" y="3933825"/>
          <a:ext cx="1384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公式" r:id="rId17" imgW="1384300" imgH="444500" progId="Equation.3">
                  <p:embed/>
                </p:oleObj>
              </mc:Choice>
              <mc:Fallback>
                <p:oleObj name="公式" r:id="rId17" imgW="1384300" imgH="4445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3825"/>
                        <a:ext cx="1384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38275" y="40005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公式" r:id="rId19" imgW="342751" imgH="304668" progId="Equation.3">
                  <p:embed/>
                </p:oleObj>
              </mc:Choice>
              <mc:Fallback>
                <p:oleObj name="公式" r:id="rId19" imgW="342751" imgH="304668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000500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187450" y="4633913"/>
            <a:ext cx="1533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证           </a:t>
            </a:r>
          </a:p>
        </p:txBody>
      </p:sp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5483225" y="5362575"/>
          <a:ext cx="2082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公式" r:id="rId21" imgW="2082800" imgH="444500" progId="Equation.3">
                  <p:embed/>
                </p:oleObj>
              </mc:Choice>
              <mc:Fallback>
                <p:oleObj name="公式" r:id="rId21" imgW="2082800" imgH="444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5362575"/>
                        <a:ext cx="2082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1785938" y="476885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公式" r:id="rId23" imgW="342751" imgH="304668" progId="Equation.3">
                  <p:embed/>
                </p:oleObj>
              </mc:Choice>
              <mc:Fallback>
                <p:oleObj name="公式" r:id="rId23" imgW="342751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768850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755"/>
              </p:ext>
            </p:extLst>
          </p:nvPr>
        </p:nvGraphicFramePr>
        <p:xfrm>
          <a:off x="3203575" y="4633913"/>
          <a:ext cx="49244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24" imgW="1905000" imgH="241300" progId="Equation.DSMT4">
                  <p:embed/>
                </p:oleObj>
              </mc:Choice>
              <mc:Fallback>
                <p:oleObj name="Equation" r:id="rId24" imgW="1905000" imgH="241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633913"/>
                        <a:ext cx="49244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1303338" y="5330825"/>
          <a:ext cx="153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公式" r:id="rId26" imgW="1536700" imgH="419100" progId="Equation.3">
                  <p:embed/>
                </p:oleObj>
              </mc:Choice>
              <mc:Fallback>
                <p:oleObj name="公式" r:id="rId26" imgW="15367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330825"/>
                        <a:ext cx="153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/>
        </p:nvGraphicFramePr>
        <p:xfrm>
          <a:off x="2987675" y="5330825"/>
          <a:ext cx="246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公式" r:id="rId28" imgW="2463800" imgH="469900" progId="Equation.3">
                  <p:embed/>
                </p:oleObj>
              </mc:Choice>
              <mc:Fallback>
                <p:oleObj name="公式" r:id="rId28" imgW="24638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30825"/>
                        <a:ext cx="246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071688" y="4627563"/>
            <a:ext cx="142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</a:t>
            </a:r>
            <a:r>
              <a:rPr lang="en-US" altLang="zh-CN"/>
              <a:t>(3.4)</a:t>
            </a:r>
            <a:endParaRPr lang="zh-CN" alt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48264" y="1556792"/>
            <a:ext cx="13681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000" dirty="0" smtClean="0">
                <a:solidFill>
                  <a:srgbClr val="FF00FF"/>
                </a:solidFill>
                <a:ea typeface="黑体" pitchFamily="49" charset="-122"/>
              </a:rPr>
              <a:t>参考</a:t>
            </a:r>
            <a:r>
              <a:rPr kumimoji="0" lang="en-US" altLang="zh-CN" sz="2000" dirty="0" smtClean="0">
                <a:solidFill>
                  <a:srgbClr val="FF00FF"/>
                </a:solidFill>
                <a:ea typeface="黑体" pitchFamily="49" charset="-122"/>
              </a:rPr>
              <a:t>107</a:t>
            </a:r>
            <a:r>
              <a:rPr kumimoji="0" lang="zh-CN" altLang="en-US" sz="2000" dirty="0" smtClean="0">
                <a:solidFill>
                  <a:srgbClr val="FF00FF"/>
                </a:solidFill>
                <a:ea typeface="黑体" pitchFamily="49" charset="-122"/>
              </a:rPr>
              <a:t>页脚注</a:t>
            </a:r>
            <a:r>
              <a:rPr kumimoji="0" lang="en-US" altLang="zh-CN" sz="2000" dirty="0" smtClean="0">
                <a:solidFill>
                  <a:srgbClr val="FF00FF"/>
                </a:solidFill>
                <a:ea typeface="黑体" pitchFamily="49" charset="-122"/>
              </a:rPr>
              <a:t>1</a:t>
            </a:r>
            <a:endParaRPr kumimoji="0" lang="zh-CN" altLang="en-US" sz="2000" dirty="0">
              <a:solidFill>
                <a:srgbClr val="FF00FF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/>
      <p:bldP spid="22" grpId="0"/>
      <p:bldP spid="33" grpId="0"/>
    </p:bldLst>
  </p:timing>
</p:sld>
</file>

<file path=ppt/theme/theme1.xml><?xml version="1.0" encoding="utf-8"?>
<a:theme xmlns:a="http://schemas.openxmlformats.org/drawingml/2006/main" name="基础部">
  <a:themeElements>
    <a:clrScheme name="基础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基础部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基础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基础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基础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基础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基础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基础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基础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基础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基础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基础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基础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基础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Data\Microsoft\Templates\jy3.pot</Template>
  <TotalTime>5217</TotalTime>
  <Words>312</Words>
  <Application>Microsoft Office PowerPoint</Application>
  <PresentationFormat>全屏显示(4:3)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基础部</vt:lpstr>
      <vt:lpstr>公式</vt:lpstr>
      <vt:lpstr>Equation</vt:lpstr>
      <vt:lpstr>MathType 6.0 Equation</vt:lpstr>
      <vt:lpstr>PowerPoint 演示文稿</vt:lpstr>
      <vt:lpstr>一、协方差与相关系数的概念及性质          </vt:lpstr>
      <vt:lpstr>PowerPoint 演示文稿</vt:lpstr>
      <vt:lpstr>PowerPoint 演示文稿</vt:lpstr>
      <vt:lpstr>PowerPoint 演示文稿</vt:lpstr>
      <vt:lpstr>PowerPoint 演示文稿</vt:lpstr>
      <vt:lpstr>二、相关系数的意义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作业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 协方差及相关系数</dc:title>
  <dc:creator>ty</dc:creator>
  <cp:lastModifiedBy>Huang XJ</cp:lastModifiedBy>
  <cp:revision>515</cp:revision>
  <dcterms:created xsi:type="dcterms:W3CDTF">2000-03-28T13:32:05Z</dcterms:created>
  <dcterms:modified xsi:type="dcterms:W3CDTF">2021-11-22T03:31:49Z</dcterms:modified>
</cp:coreProperties>
</file>