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59" r:id="rId5"/>
    <p:sldId id="260" r:id="rId6"/>
    <p:sldId id="263" r:id="rId7"/>
    <p:sldId id="261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0576C9D-3A62-470D-ABAC-721AE7B5DCF6}">
          <p14:sldIdLst>
            <p14:sldId id="256"/>
            <p14:sldId id="262"/>
            <p14:sldId id="258"/>
            <p14:sldId id="259"/>
            <p14:sldId id="260"/>
            <p14:sldId id="263"/>
            <p14:sldId id="261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2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8FD2F-EA87-4A0E-9A9E-E8671A47E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F24394-F4E2-493E-9633-7F326752F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18D8E0-1063-40B1-9651-7DA971828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26A4-E171-4B6D-875B-EAFD8743F96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D18387-23C7-4633-A713-6E363B115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789CEC-8DAA-4394-939D-BA32A4EEC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32235-39EB-45D2-B2B9-65D6F4E58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327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5021C2-CAC7-4A96-A7AB-E4F59EC9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52CF2D-C025-472F-BB34-C9052C23B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B4AD08-5CD6-4344-9B7F-BFD59A2B5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26A4-E171-4B6D-875B-EAFD8743F96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E69A32-FEF0-4A52-9ABD-C653E9D91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020CAB-2D07-4D00-B5C4-5984BCCA6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32235-39EB-45D2-B2B9-65D6F4E58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257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9F67297-7799-4FA6-9DB8-D523FAAF1F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389545-8F5E-4D6F-A231-6C5D7C8BF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28CEED-F26B-480D-9E9E-076A12CD0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26A4-E171-4B6D-875B-EAFD8743F96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F5C924-781E-48E4-8EEB-107827C6E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0DB608-4C95-4846-9606-C13819D09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32235-39EB-45D2-B2B9-65D6F4E58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624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A6E945-E26D-40F0-ACE3-773F849F4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E96AAB-C769-4239-9075-D3C0CFBD3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5F987F-8E6C-486C-AE3A-23467DB52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26A4-E171-4B6D-875B-EAFD8743F96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705A25-13D0-4123-A386-3708D8FCC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0943ED-BD72-4ADA-8F40-42D72923A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32235-39EB-45D2-B2B9-65D6F4E58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023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6CF14-FB1B-42A9-A685-D20D73D6F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892610-97AD-45A5-B81E-832528CA2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01D695-B383-4ADA-A9D4-53D3DEE22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26A4-E171-4B6D-875B-EAFD8743F96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153F26-A0D1-4CE1-8CF6-5EAA6678E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ABE38E-D315-4C15-83A4-A43E3A7C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32235-39EB-45D2-B2B9-65D6F4E58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806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94FCF3-28AB-4652-9C27-3FC2CCC99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E4E50E-BFE5-4891-81BA-DAA829BE7E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E11D62-D714-449D-86EA-E4896201B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960DC3-8C4E-41E8-B14B-99809611E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26A4-E171-4B6D-875B-EAFD8743F96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C8E515-5111-4E45-A3E9-D28396494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6AE510-B850-4570-9AC1-7D1818602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32235-39EB-45D2-B2B9-65D6F4E58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45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E1DCB8-371D-483B-8E4A-75B0028D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A8CAF6-C353-4931-A1A3-0058EADED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C2E3A4-AD8C-426B-80DD-0D7C5FD4F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D98C21-3B72-48FF-81F8-AEC7FDF991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303334-F333-497C-9953-2E841F59F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33294E-6657-4FAC-82F2-D22DA85E9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26A4-E171-4B6D-875B-EAFD8743F96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B34401-374F-48F2-B4E1-16F12A807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B8F8551-6DFA-4CF0-9542-6F4CD9ED1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32235-39EB-45D2-B2B9-65D6F4E58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039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22FEE-B15D-40BD-B1DF-B564A5D37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E17EA0-00D3-40D3-9BEE-270F89BFE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26A4-E171-4B6D-875B-EAFD8743F96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B87D29-E10C-427E-B0A3-C9D5B2F3A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34BE0D-D5DA-48FC-A9B6-84BE070C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32235-39EB-45D2-B2B9-65D6F4E58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52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E33954-4ACC-4FCA-87FC-AED3344EE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26A4-E171-4B6D-875B-EAFD8743F96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BFC43D-A1A3-443B-84B9-A7BBFC85F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73AEBC-E147-4738-B101-7410D001E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32235-39EB-45D2-B2B9-65D6F4E58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664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5853C-6F73-4C9C-A639-4275C1449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E068AE-57E6-4FA8-8963-87667FE6B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06DD51-9800-4606-B2D7-4B360D0F8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6171A7-692A-48A4-8ECB-FE9E00F20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26A4-E171-4B6D-875B-EAFD8743F96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BF426A-48C6-43F1-A78E-0084735E7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5B2F76-38C8-4AC8-A430-084686891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32235-39EB-45D2-B2B9-65D6F4E58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332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97F86-E001-4C96-BBE9-FEB00486E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F83C532-BAD2-4E81-8AF0-4E25303934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4EF05F-32E0-4AAE-8CC2-318EB411A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4404D6-71E3-47D6-AD5A-8B2C07A85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F26A4-E171-4B6D-875B-EAFD8743F96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89A1C9-E2EB-4B1A-B2CA-DA629BEDE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893F18-8554-4674-9CB8-741F62209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32235-39EB-45D2-B2B9-65D6F4E58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550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C3A66E3-2EB9-4544-BA03-7C4C5251A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B9689C-3FA0-42F7-AB64-435CAA4E0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6F162C-81E2-4519-92CD-F3D8160DD1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F26A4-E171-4B6D-875B-EAFD8743F969}" type="datetimeFigureOut">
              <a:rPr lang="zh-CN" altLang="en-US" smtClean="0"/>
              <a:t>2022/1/14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370205-1AB1-4719-9B27-24250AD91A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299A71-288D-44AA-AEF5-6DD109F4DA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32235-39EB-45D2-B2B9-65D6F4E58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94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BECBC5-24F3-4F24-BE02-B2AB99898E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Day3 </a:t>
            </a:r>
            <a:r>
              <a:rPr lang="zh-CN" altLang="en-US" dirty="0"/>
              <a:t>动态规划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3664C0-B26B-412B-A10A-87170E60CA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主讲人：</a:t>
            </a:r>
            <a:r>
              <a:rPr lang="en-US" altLang="zh-CN" dirty="0"/>
              <a:t>Artist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4376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50B8D-F735-41EC-AA58-F4E6DCE99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不是一种算法，而是一种思维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8599E5-1630-4AC4-90B7-4369FAC25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优越性：重叠子问题</a:t>
            </a:r>
          </a:p>
        </p:txBody>
      </p:sp>
    </p:spTree>
    <p:extLst>
      <p:ext uri="{BB962C8B-B14F-4D97-AF65-F5344CB8AC3E}">
        <p14:creationId xmlns:p14="http://schemas.microsoft.com/office/powerpoint/2010/main" val="65348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DEE5B-5251-4875-8C87-9D2934C89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最优化原理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3BCB3B-6702-4627-AD74-D917C131E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-&gt;</a:t>
            </a:r>
            <a:r>
              <a:rPr lang="zh-CN" altLang="en-US" dirty="0"/>
              <a:t>最优子结构</a:t>
            </a:r>
            <a:endParaRPr lang="en-US" altLang="zh-CN" dirty="0"/>
          </a:p>
          <a:p>
            <a:r>
              <a:rPr lang="zh-CN" altLang="en-US" dirty="0"/>
              <a:t>最优子结构</a:t>
            </a:r>
            <a:r>
              <a:rPr lang="en-US" altLang="zh-CN" dirty="0"/>
              <a:t>+</a:t>
            </a:r>
            <a:r>
              <a:rPr lang="zh-CN" altLang="en-US" dirty="0"/>
              <a:t>无后效性</a:t>
            </a:r>
            <a:r>
              <a:rPr lang="en-US" altLang="zh-CN" dirty="0"/>
              <a:t>=</a:t>
            </a:r>
            <a:r>
              <a:rPr lang="zh-CN" altLang="en-US" dirty="0"/>
              <a:t>可以用动态规划解</a:t>
            </a:r>
            <a:endParaRPr lang="en-US" altLang="zh-CN" dirty="0"/>
          </a:p>
          <a:p>
            <a:r>
              <a:rPr lang="en-US" altLang="zh-CN" dirty="0"/>
              <a:t>Dijkstra</a:t>
            </a:r>
          </a:p>
          <a:p>
            <a:r>
              <a:rPr lang="zh-CN" altLang="en-US" dirty="0"/>
              <a:t>神经网络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2778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4D375A-543B-41CE-90D0-64DCCF475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两种动机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1C7797-4C02-472D-A351-B5D2DB71E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动机：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递归的重叠子问题，记忆化搜索</a:t>
            </a:r>
            <a:r>
              <a:rPr lang="en-US" altLang="zh-CN" dirty="0"/>
              <a:t>/</a:t>
            </a:r>
            <a:r>
              <a:rPr lang="zh-CN" altLang="en-US" dirty="0"/>
              <a:t>自底向上的递推；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把问题看成多阶段决策过程。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46229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80123C-B4FB-44E0-AEF7-666F4938E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状态、状态转移方程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4659FA-3E54-4282-94FA-FFFD1A39E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时间复杂度</a:t>
            </a:r>
            <a:r>
              <a:rPr lang="en-US" altLang="zh-CN" dirty="0"/>
              <a:t>=</a:t>
            </a:r>
            <a:r>
              <a:rPr lang="zh-CN" altLang="en-US" dirty="0"/>
              <a:t>状态数</a:t>
            </a:r>
            <a:r>
              <a:rPr lang="en-US" altLang="zh-CN" dirty="0"/>
              <a:t>×</a:t>
            </a:r>
            <a:r>
              <a:rPr lang="zh-CN" altLang="en-US" dirty="0"/>
              <a:t>决策数目</a:t>
            </a:r>
            <a:r>
              <a:rPr lang="en-US" altLang="zh-CN" dirty="0"/>
              <a:t>×</a:t>
            </a:r>
            <a:r>
              <a:rPr lang="zh-CN" altLang="en-US" dirty="0"/>
              <a:t>转移费用</a:t>
            </a:r>
            <a:endParaRPr lang="en-US" altLang="zh-CN" dirty="0"/>
          </a:p>
          <a:p>
            <a:r>
              <a:rPr lang="zh-CN" altLang="en-US" dirty="0"/>
              <a:t>设计状态：无后效性</a:t>
            </a:r>
            <a:endParaRPr lang="en-US" altLang="zh-CN" dirty="0"/>
          </a:p>
          <a:p>
            <a:r>
              <a:rPr lang="zh-CN" altLang="en-US" dirty="0"/>
              <a:t>设计状态转移：问题的最优子结构</a:t>
            </a:r>
            <a:endParaRPr lang="en-US" altLang="zh-CN" dirty="0"/>
          </a:p>
          <a:p>
            <a:r>
              <a:rPr lang="zh-CN" altLang="en-US" dirty="0"/>
              <a:t>通过增加维度来消除后效性</a:t>
            </a:r>
            <a:endParaRPr lang="en-US" altLang="zh-CN" dirty="0"/>
          </a:p>
          <a:p>
            <a:r>
              <a:rPr lang="zh-CN" altLang="en-US" dirty="0"/>
              <a:t>也可以在保持无后效性的前提下改变状态，以达到更多的重叠子问题</a:t>
            </a:r>
          </a:p>
        </p:txBody>
      </p:sp>
    </p:spTree>
    <p:extLst>
      <p:ext uri="{BB962C8B-B14F-4D97-AF65-F5344CB8AC3E}">
        <p14:creationId xmlns:p14="http://schemas.microsoft.com/office/powerpoint/2010/main" val="1945278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28184-7778-4563-B5DD-E8CC63D69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向前递推和向后递推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34BCB4-33F3-4D17-9F27-27F45DA73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递归：顺推</a:t>
            </a:r>
            <a:endParaRPr lang="en-US" altLang="zh-CN" dirty="0"/>
          </a:p>
          <a:p>
            <a:r>
              <a:rPr lang="zh-CN" altLang="en-US" dirty="0"/>
              <a:t>多阶段决策：逆推</a:t>
            </a:r>
          </a:p>
        </p:txBody>
      </p:sp>
    </p:spTree>
    <p:extLst>
      <p:ext uri="{BB962C8B-B14F-4D97-AF65-F5344CB8AC3E}">
        <p14:creationId xmlns:p14="http://schemas.microsoft.com/office/powerpoint/2010/main" val="2877059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036521-AEEA-4FC4-97B4-F44DA0622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问题转化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750832-DEDD-4F54-B83E-CC1F79705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决斗</a:t>
            </a:r>
          </a:p>
        </p:txBody>
      </p:sp>
    </p:spTree>
    <p:extLst>
      <p:ext uri="{BB962C8B-B14F-4D97-AF65-F5344CB8AC3E}">
        <p14:creationId xmlns:p14="http://schemas.microsoft.com/office/powerpoint/2010/main" val="1517205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DA82DC-110E-4E08-B052-E97A0B655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6AEA71-93F0-4DDD-B157-C9A058962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线性模型（递推）</a:t>
            </a:r>
            <a:endParaRPr lang="en-US" altLang="zh-CN" dirty="0"/>
          </a:p>
          <a:p>
            <a:r>
              <a:rPr lang="zh-CN" altLang="en-US" dirty="0"/>
              <a:t>串模型（数位</a:t>
            </a:r>
            <a:r>
              <a:rPr lang="en-US" altLang="zh-CN" dirty="0" err="1"/>
              <a:t>dp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区间模型（区间</a:t>
            </a:r>
            <a:r>
              <a:rPr lang="en-US" altLang="zh-CN" dirty="0" err="1"/>
              <a:t>dp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树模型、图模型</a:t>
            </a:r>
            <a:endParaRPr lang="en-US" altLang="zh-CN" dirty="0"/>
          </a:p>
          <a:p>
            <a:r>
              <a:rPr lang="zh-CN" altLang="en-US" dirty="0"/>
              <a:t>状态压缩模型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5609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170</Words>
  <Application>Microsoft Office PowerPoint</Application>
  <PresentationFormat>宽屏</PresentationFormat>
  <Paragraphs>30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Day3 动态规划</vt:lpstr>
      <vt:lpstr>不是一种算法，而是一种思维</vt:lpstr>
      <vt:lpstr>最优化原理</vt:lpstr>
      <vt:lpstr>两种动机</vt:lpstr>
      <vt:lpstr>状态、状态转移方程</vt:lpstr>
      <vt:lpstr>向前递推和向后递推</vt:lpstr>
      <vt:lpstr>问题转化</vt:lpstr>
      <vt:lpstr>常见模型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Day3 动态规划</dc:title>
  <dc:creator>党 禧琳</dc:creator>
  <cp:lastModifiedBy>党 禧琳</cp:lastModifiedBy>
  <cp:revision>2</cp:revision>
  <dcterms:created xsi:type="dcterms:W3CDTF">2022-01-14T09:24:02Z</dcterms:created>
  <dcterms:modified xsi:type="dcterms:W3CDTF">2022-01-14T13:06:52Z</dcterms:modified>
</cp:coreProperties>
</file>